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ml" ContentType="application/xml"/>
  <Default Extension="gif" ContentType="image/gif"/>
  <Default Extension="svg" ContentType="image/svg+xml"/>
  <Default Extension="bmp" ContentType="image/bmp"/>
  <Default Extension="wmf" ContentType="image/x-wmf"/>
  <Default Extension="tiff" ContentType="image/tiff"/>
  <Default Extension="pdf" ContentType="application/pdf"/>
  <Default Extension="jpg" ContentType="application/octet-stream"/>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Types>
</file>

<file path=_rels/.rels><?xml version="1.0" encoding="UTF-8" standalone="yes"?>

<Relationships  xmlns="http://schemas.openxmlformats.org/package/2006/relationships">
<Relationship Id="rId3" Type="http://schemas.openxmlformats.org/package/2006/relationships/metadata/core-properties" Target="docProps/core.xml"/>
<Relationship Id="rId2" Type="http://schemas.openxmlformats.org/package/2006/relationships/metadata/thumbnail" Target="docProps/thumbnail.jpeg"/>
<Relationship Id="rId1" Type="http://schemas.openxmlformats.org/officeDocument/2006/relationships/officeDocument" Target="ppt/presentation.xml"/>
<Relationship Id="rId5" Type="http://schemas.openxmlformats.org/officeDocument/2006/relationships/custom-properties" Target="docProps/custom.xml"/>
<Relationship Id="rId4" Type="http://schemas.openxmlformats.org/officeDocument/2006/relationships/extended-properties" Target="docProps/app.xml"/>
</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5"/>
  </p:sldMasterIdLst>
  <p:sldIdLst>
    <p:sldId id="257" r:id="rId12"/>
    <p:sldId id="258" r:id="rId13"/>
    <p:sldId id="259" r:id="rId14"/>
    <p:sldId id="260" r:id="rId15"/>
    <p:sldId id="261" r:id="rId16"/>
    <p:sldId id="262" r:id="rId17"/>
    <p:sldId id="263" r:id="rId18"/>
    <p:sldId id="264" r:id="rId19"/>
    <p:sldId id="265" r:id="rId20"/>
    <p:sldId id="266" r:id="rId21"/>
    <p:sldId id="267" r:id="rId22"/>
    <p:sldId id="268" r:id="rId23"/>
    <p:sldId id="269" r:id="rId24"/>
    <p:sldId id="270" r:id="rId25"/>
    <p:sldId id="271" r:id="rId26"/>
    <p:sldId id="272" r:id="rId27"/>
    <p:sldId id="273" r:id="rId28"/>
    <p:sldId id="274" r:id="rId29"/>
    <p:sldId id="275" r:id="rId30"/>
    <p:sldId id="276" r:id="rId31"/>
    <p:sldId id="277" r:id="rId32"/>
    <p:sldId id="278" r:id="rId33"/>
    <p:sldId id="279" r:id="rId34"/>
    <p:sldId id="280" r:id="rId35"/>
    <p:sldId id="281" r:id="rId36"/>
    <p:sldId id="282" r:id="rId37"/>
    <p:sldId id="283" r:id="rId38"/>
    <p:sldId id="284" r:id="rId39"/>
    <p:sldId id="285" r:id="rId40"/>
    <p:sldId id="286" r:id="rId41"/>
    <p:sldId id="287" r:id="rId42"/>
    <p:sldId id="288" r:id="rId43"/>
    <p:sldId id="289" r:id="rId44"/>
    <p:sldId id="290" r:id="rId45"/>
    <p:sldId id="291" r:id="rId46"/>
    <p:sldId id="292" r:id="rId47"/>
    <p:sldId id="293" r:id="rId48"/>
    <p:sldId id="294" r:id="rId49"/>
    <p:sldId id="295" r:id="rId50"/>
    <p:sldId id="296" r:id="rId51"/>
    <p:sldId id="297" r:id="rId52"/>
    <p:sldId id="298" r:id="rId53"/>
    <p:sldId id="299" r:id="rId54"/>
    <p:sldId id="300" r:id="rId55"/>
    <p:sldId id="301" r:id="rId56"/>
    <p:sldId id="302" r:id="rId57"/>
    <p:sldId id="303" r:id="rId58"/>
    <p:sldId id="304" r:id="rId59"/>
    <p:sldId id="305" r:id="rId60"/>
    <p:sldId id="306" r:id="rId61"/>
    <p:sldId id="307" r:id="rId62"/>
    <p:sldId id="308" r:id="rId63"/>
    <p:sldId id="309" r:id="rId64"/>
    <p:sldId id="310" r:id="rId65"/>
    <p:sldId id="311" r:id="rId66"/>
    <p:sldId id="312" r:id="rId67"/>
    <p:sldId id="313" r:id="rId68"/>
    <p:sldId id="314" r:id="rId69"/>
    <p:sldId id="315" r:id="rId70"/>
    <p:sldId id="316" r:id="rId71"/>
    <p:sldId id="317" r:id="rId72"/>
    <p:sldId id="318" r:id="rId73"/>
    <p:sldId id="319" r:id="rId74"/>
    <p:sldId id="320" r:id="rId75"/>
    <p:sldId id="321" r:id="rId76"/>
    <p:sldId id="322" r:id="rId77"/>
    <p:sldId id="323" r:id="rId78"/>
    <p:sldId id="324" r:id="rId79"/>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03864"/>
    <a:srgbClr val="000000"/>
    <a:srgbClr val="156082"/>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25235" autoAdjust="0"/>
    <p:restoredTop sz="94660"/>
  </p:normalViewPr>
  <p:slideViewPr>
    <p:cSldViewPr snapToGrid="0">
      <p:cViewPr varScale="1">
        <p:scale>
          <a:sx n="89" d="100"/>
          <a:sy n="89" d="100"/>
        </p:scale>
        <p:origin x="114" y="756"/>
      </p:cViewPr>
      <p:guideLst/>
    </p:cSldViewPr>
  </p:slideViewPr>
  <p:notesTextViewPr>
    <p:cViewPr>
      <p:scale>
        <a:sx n="3" d="2"/>
        <a:sy n="3" d="2"/>
      </p:scale>
      <p:origin x="0" y="0"/>
    </p:cViewPr>
  </p:notesTextViewPr>
  <p:gridSpacing cx="72008" cy="72008"/>
</p:viewPr>
</file>

<file path=ppt/_rels/presentation.xml.rels><?xml version="1.0" encoding="UTF-8" standalone="yes"?>

<Relationships  xmlns="http://schemas.openxmlformats.org/package/2006/relationships">
<Relationship Id="rId8" Type="http://schemas.openxmlformats.org/officeDocument/2006/relationships/viewProps" Target="viewProps.xml"/>
<Relationship Id="rId3" Type="http://schemas.openxmlformats.org/officeDocument/2006/relationships/customXml" Target="../customXml/item3.xml"/>
<Relationship Id="rId7" Type="http://schemas.openxmlformats.org/officeDocument/2006/relationships/presProps" Target="presProps.xml"/>
<Relationship Id="rId2" Type="http://schemas.openxmlformats.org/officeDocument/2006/relationships/customXml" Target="../customXml/item2.xml"/>
<Relationship Id="rId1" Type="http://schemas.openxmlformats.org/officeDocument/2006/relationships/customXml" Target="../customXml/item1.xml"/>
<Relationship Id="rId11" Type="http://schemas.microsoft.com/office/2016/11/relationships/changesInfo" Target="changesInfos/changesInfo1.xml"/>
<Relationship Id="rId5" Type="http://schemas.openxmlformats.org/officeDocument/2006/relationships/slideMaster" Target="slideMasters/slideMaster1.xml"/>
<Relationship Id="rId10" Type="http://schemas.openxmlformats.org/officeDocument/2006/relationships/tableStyles" Target="tableStyles.xml"/>
<Relationship Id="rId4" Type="http://schemas.openxmlformats.org/officeDocument/2006/relationships/customXml" Target="../customXml/item4.xml"/>
<Relationship Id="rId9" Type="http://schemas.openxmlformats.org/officeDocument/2006/relationships/theme" Target="theme/theme1.xml"/>
<Relationship Id="rId12" Type="http://schemas.openxmlformats.org/officeDocument/2006/relationships/slide" Target="slides/slide2.xml"/>
<Relationship Id="rId13" Type="http://schemas.openxmlformats.org/officeDocument/2006/relationships/slide" Target="slides/slide3.xml"/>
<Relationship Id="rId14" Type="http://schemas.openxmlformats.org/officeDocument/2006/relationships/slide" Target="slides/slide4.xml"/>
<Relationship Id="rId15" Type="http://schemas.openxmlformats.org/officeDocument/2006/relationships/slide" Target="slides/slide5.xml"/>
<Relationship Id="rId16" Type="http://schemas.openxmlformats.org/officeDocument/2006/relationships/slide" Target="slides/slide6.xml"/>
<Relationship Id="rId17" Type="http://schemas.openxmlformats.org/officeDocument/2006/relationships/slide" Target="slides/slide7.xml"/>
<Relationship Id="rId18" Type="http://schemas.openxmlformats.org/officeDocument/2006/relationships/slide" Target="slides/slide8.xml"/>
<Relationship Id="rId19" Type="http://schemas.openxmlformats.org/officeDocument/2006/relationships/slide" Target="slides/slide9.xml"/>
<Relationship Id="rId20" Type="http://schemas.openxmlformats.org/officeDocument/2006/relationships/slide" Target="slides/slide10.xml"/>
<Relationship Id="rId21" Type="http://schemas.openxmlformats.org/officeDocument/2006/relationships/slide" Target="slides/slide11.xml"/>
<Relationship Id="rId22" Type="http://schemas.openxmlformats.org/officeDocument/2006/relationships/slide" Target="slides/slide12.xml"/>
<Relationship Id="rId23" Type="http://schemas.openxmlformats.org/officeDocument/2006/relationships/slide" Target="slides/slide13.xml"/>
<Relationship Id="rId24" Type="http://schemas.openxmlformats.org/officeDocument/2006/relationships/slide" Target="slides/slide14.xml"/>
<Relationship Id="rId25" Type="http://schemas.openxmlformats.org/officeDocument/2006/relationships/slide" Target="slides/slide15.xml"/>
<Relationship Id="rId26" Type="http://schemas.openxmlformats.org/officeDocument/2006/relationships/slide" Target="slides/slide16.xml"/>
<Relationship Id="rId27" Type="http://schemas.openxmlformats.org/officeDocument/2006/relationships/slide" Target="slides/slide17.xml"/>
<Relationship Id="rId28" Type="http://schemas.openxmlformats.org/officeDocument/2006/relationships/slide" Target="slides/slide18.xml"/>
<Relationship Id="rId29" Type="http://schemas.openxmlformats.org/officeDocument/2006/relationships/slide" Target="slides/slide19.xml"/>
<Relationship Id="rId30" Type="http://schemas.openxmlformats.org/officeDocument/2006/relationships/slide" Target="slides/slide20.xml"/>
<Relationship Id="rId31" Type="http://schemas.openxmlformats.org/officeDocument/2006/relationships/slide" Target="slides/slide21.xml"/>
<Relationship Id="rId32" Type="http://schemas.openxmlformats.org/officeDocument/2006/relationships/slide" Target="slides/slide22.xml"/>
<Relationship Id="rId33" Type="http://schemas.openxmlformats.org/officeDocument/2006/relationships/slide" Target="slides/slide23.xml"/>
<Relationship Id="rId34" Type="http://schemas.openxmlformats.org/officeDocument/2006/relationships/slide" Target="slides/slide24.xml"/>
<Relationship Id="rId35" Type="http://schemas.openxmlformats.org/officeDocument/2006/relationships/slide" Target="slides/slide25.xml"/>
<Relationship Id="rId36" Type="http://schemas.openxmlformats.org/officeDocument/2006/relationships/slide" Target="slides/slide26.xml"/>
<Relationship Id="rId37" Type="http://schemas.openxmlformats.org/officeDocument/2006/relationships/slide" Target="slides/slide27.xml"/>
<Relationship Id="rId38" Type="http://schemas.openxmlformats.org/officeDocument/2006/relationships/slide" Target="slides/slide28.xml"/>
<Relationship Id="rId39" Type="http://schemas.openxmlformats.org/officeDocument/2006/relationships/slide" Target="slides/slide29.xml"/>
<Relationship Id="rId40" Type="http://schemas.openxmlformats.org/officeDocument/2006/relationships/slide" Target="slides/slide30.xml"/>
<Relationship Id="rId41" Type="http://schemas.openxmlformats.org/officeDocument/2006/relationships/slide" Target="slides/slide31.xml"/>
<Relationship Id="rId42" Type="http://schemas.openxmlformats.org/officeDocument/2006/relationships/slide" Target="slides/slide32.xml"/>
<Relationship Id="rId43" Type="http://schemas.openxmlformats.org/officeDocument/2006/relationships/slide" Target="slides/slide33.xml"/>
<Relationship Id="rId44" Type="http://schemas.openxmlformats.org/officeDocument/2006/relationships/slide" Target="slides/slide34.xml"/>
<Relationship Id="rId45" Type="http://schemas.openxmlformats.org/officeDocument/2006/relationships/slide" Target="slides/slide35.xml"/>
<Relationship Id="rId46" Type="http://schemas.openxmlformats.org/officeDocument/2006/relationships/slide" Target="slides/slide36.xml"/>
<Relationship Id="rId47" Type="http://schemas.openxmlformats.org/officeDocument/2006/relationships/slide" Target="slides/slide37.xml"/>
<Relationship Id="rId48" Type="http://schemas.openxmlformats.org/officeDocument/2006/relationships/slide" Target="slides/slide38.xml"/>
<Relationship Id="rId49" Type="http://schemas.openxmlformats.org/officeDocument/2006/relationships/slide" Target="slides/slide39.xml"/>
<Relationship Id="rId50" Type="http://schemas.openxmlformats.org/officeDocument/2006/relationships/slide" Target="slides/slide40.xml"/>
<Relationship Id="rId51" Type="http://schemas.openxmlformats.org/officeDocument/2006/relationships/slide" Target="slides/slide41.xml"/>
<Relationship Id="rId52" Type="http://schemas.openxmlformats.org/officeDocument/2006/relationships/slide" Target="slides/slide42.xml"/>
<Relationship Id="rId53" Type="http://schemas.openxmlformats.org/officeDocument/2006/relationships/slide" Target="slides/slide43.xml"/>
<Relationship Id="rId54" Type="http://schemas.openxmlformats.org/officeDocument/2006/relationships/slide" Target="slides/slide44.xml"/>
<Relationship Id="rId55" Type="http://schemas.openxmlformats.org/officeDocument/2006/relationships/slide" Target="slides/slide45.xml"/>
<Relationship Id="rId56" Type="http://schemas.openxmlformats.org/officeDocument/2006/relationships/slide" Target="slides/slide46.xml"/>
<Relationship Id="rId57" Type="http://schemas.openxmlformats.org/officeDocument/2006/relationships/slide" Target="slides/slide47.xml"/>
<Relationship Id="rId58" Type="http://schemas.openxmlformats.org/officeDocument/2006/relationships/slide" Target="slides/slide48.xml"/>
<Relationship Id="rId59" Type="http://schemas.openxmlformats.org/officeDocument/2006/relationships/slide" Target="slides/slide49.xml"/>
<Relationship Id="rId60" Type="http://schemas.openxmlformats.org/officeDocument/2006/relationships/slide" Target="slides/slide50.xml"/>
<Relationship Id="rId61" Type="http://schemas.openxmlformats.org/officeDocument/2006/relationships/slide" Target="slides/slide51.xml"/>
<Relationship Id="rId62" Type="http://schemas.openxmlformats.org/officeDocument/2006/relationships/slide" Target="slides/slide52.xml"/>
<Relationship Id="rId63" Type="http://schemas.openxmlformats.org/officeDocument/2006/relationships/slide" Target="slides/slide53.xml"/>
<Relationship Id="rId64" Type="http://schemas.openxmlformats.org/officeDocument/2006/relationships/slide" Target="slides/slide54.xml"/>
<Relationship Id="rId65" Type="http://schemas.openxmlformats.org/officeDocument/2006/relationships/slide" Target="slides/slide55.xml"/>
<Relationship Id="rId66" Type="http://schemas.openxmlformats.org/officeDocument/2006/relationships/slide" Target="slides/slide56.xml"/>
<Relationship Id="rId67" Type="http://schemas.openxmlformats.org/officeDocument/2006/relationships/slide" Target="slides/slide57.xml"/>
<Relationship Id="rId68" Type="http://schemas.openxmlformats.org/officeDocument/2006/relationships/slide" Target="slides/slide58.xml"/>
<Relationship Id="rId69" Type="http://schemas.openxmlformats.org/officeDocument/2006/relationships/slide" Target="slides/slide59.xml"/>
<Relationship Id="rId70" Type="http://schemas.openxmlformats.org/officeDocument/2006/relationships/slide" Target="slides/slide60.xml"/>
<Relationship Id="rId71" Type="http://schemas.openxmlformats.org/officeDocument/2006/relationships/slide" Target="slides/slide61.xml"/>
<Relationship Id="rId72" Type="http://schemas.openxmlformats.org/officeDocument/2006/relationships/slide" Target="slides/slide62.xml"/>
<Relationship Id="rId73" Type="http://schemas.openxmlformats.org/officeDocument/2006/relationships/slide" Target="slides/slide63.xml"/>
<Relationship Id="rId74" Type="http://schemas.openxmlformats.org/officeDocument/2006/relationships/slide" Target="slides/slide64.xml"/>
<Relationship Id="rId75" Type="http://schemas.openxmlformats.org/officeDocument/2006/relationships/slide" Target="slides/slide65.xml"/>
<Relationship Id="rId76" Type="http://schemas.openxmlformats.org/officeDocument/2006/relationships/slide" Target="slides/slide66.xml"/>
<Relationship Id="rId77" Type="http://schemas.openxmlformats.org/officeDocument/2006/relationships/slide" Target="slides/slide67.xml"/>
<Relationship Id="rId78" Type="http://schemas.openxmlformats.org/officeDocument/2006/relationships/slide" Target="slides/slide68.xml"/>
<Relationship Id="rId79" Type="http://schemas.openxmlformats.org/officeDocument/2006/relationships/slide" Target="slides/slide69.xml"/>
</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Lauren Francis" userId="b7c8c318-11b6-44df-a20d-cbfd05c86935" providerId="ADAL" clId="{7DF8D789-081D-4C54-A01C-20FBD4C1C0B0}"/>
    <pc:docChg chg="undo custSel addMainMaster delMainMaster modMainMaster">
      <pc:chgData name="Lauren Francis" userId="b7c8c318-11b6-44df-a20d-cbfd05c86935" providerId="ADAL" clId="{7DF8D789-081D-4C54-A01C-20FBD4C1C0B0}" dt="2026-07-12T19:38:24.901" v="744" actId="14100"/>
      <pc:docMkLst>
        <pc:docMk/>
      </pc:docMkLst>
      <pc:sldMasterChg chg="modSldLayout">
        <pc:chgData name="Lauren Francis" userId="b7c8c318-11b6-44df-a20d-cbfd05c86935" providerId="ADAL" clId="{7DF8D789-081D-4C54-A01C-20FBD4C1C0B0}" dt="2026-07-12T19:38:24.901" v="744" actId="14100"/>
        <pc:sldMasterMkLst>
          <pc:docMk/>
          <pc:sldMasterMk cId="783407565" sldId="2147483648"/>
        </pc:sldMasterMkLst>
        <pc:sldLayoutChg chg="addSp delSp modSp mod">
          <pc:chgData name="Lauren Francis" userId="b7c8c318-11b6-44df-a20d-cbfd05c86935" providerId="ADAL" clId="{7DF8D789-081D-4C54-A01C-20FBD4C1C0B0}" dt="2026-07-04T13:38:20.015" v="741" actId="1076"/>
          <pc:sldLayoutMkLst>
            <pc:docMk/>
            <pc:sldMasterMk cId="783407565" sldId="2147483648"/>
            <pc:sldLayoutMk cId="3920694061" sldId="2147483677"/>
          </pc:sldLayoutMkLst>
          <pc:spChg chg="add mod">
            <ac:chgData name="Lauren Francis" userId="b7c8c318-11b6-44df-a20d-cbfd05c86935" providerId="ADAL" clId="{7DF8D789-081D-4C54-A01C-20FBD4C1C0B0}" dt="2026-07-03T08:05:01.332" v="715" actId="1076"/>
            <ac:spMkLst>
              <pc:docMk/>
              <pc:sldMasterMk cId="783407565" sldId="2147483648"/>
              <pc:sldLayoutMk cId="3920694061" sldId="2147483677"/>
              <ac:spMk id="3" creationId="{2E101229-9700-06DF-555D-01295125A7BF}"/>
            </ac:spMkLst>
          </pc:spChg>
          <pc:spChg chg="mod">
            <ac:chgData name="Lauren Francis" userId="b7c8c318-11b6-44df-a20d-cbfd05c86935" providerId="ADAL" clId="{7DF8D789-081D-4C54-A01C-20FBD4C1C0B0}" dt="2026-07-03T08:02:39.838" v="613" actId="1037"/>
            <ac:spMkLst>
              <pc:docMk/>
              <pc:sldMasterMk cId="783407565" sldId="2147483648"/>
              <pc:sldLayoutMk cId="3920694061" sldId="2147483677"/>
              <ac:spMk id="6" creationId="{DD3C8136-9994-FF9E-0B35-567705569017}"/>
            </ac:spMkLst>
          </pc:spChg>
          <pc:spChg chg="mod">
            <ac:chgData name="Lauren Francis" userId="b7c8c318-11b6-44df-a20d-cbfd05c86935" providerId="ADAL" clId="{7DF8D789-081D-4C54-A01C-20FBD4C1C0B0}" dt="2026-07-03T08:06:02.241" v="735" actId="1036"/>
            <ac:spMkLst>
              <pc:docMk/>
              <pc:sldMasterMk cId="783407565" sldId="2147483648"/>
              <pc:sldLayoutMk cId="3920694061" sldId="2147483677"/>
              <ac:spMk id="9" creationId="{2ED3298A-9418-2F44-2296-879C9A2628D4}"/>
            </ac:spMkLst>
          </pc:spChg>
          <pc:spChg chg="mod">
            <ac:chgData name="Lauren Francis" userId="b7c8c318-11b6-44df-a20d-cbfd05c86935" providerId="ADAL" clId="{7DF8D789-081D-4C54-A01C-20FBD4C1C0B0}" dt="2026-07-03T08:03:47.375" v="702" actId="1037"/>
            <ac:spMkLst>
              <pc:docMk/>
              <pc:sldMasterMk cId="783407565" sldId="2147483648"/>
              <pc:sldLayoutMk cId="3920694061" sldId="2147483677"/>
              <ac:spMk id="11" creationId="{55F55B77-7438-0AE7-B8E9-EEC0236E144F}"/>
            </ac:spMkLst>
          </pc:spChg>
          <pc:spChg chg="mod">
            <ac:chgData name="Lauren Francis" userId="b7c8c318-11b6-44df-a20d-cbfd05c86935" providerId="ADAL" clId="{7DF8D789-081D-4C54-A01C-20FBD4C1C0B0}" dt="2026-07-03T08:02:39.838" v="613" actId="1037"/>
            <ac:spMkLst>
              <pc:docMk/>
              <pc:sldMasterMk cId="783407565" sldId="2147483648"/>
              <pc:sldLayoutMk cId="3920694061" sldId="2147483677"/>
              <ac:spMk id="13" creationId="{ED985527-322A-DF69-FC44-B1DB7BA2D7BB}"/>
            </ac:spMkLst>
          </pc:spChg>
          <pc:spChg chg="add mod">
            <ac:chgData name="Lauren Francis" userId="b7c8c318-11b6-44df-a20d-cbfd05c86935" providerId="ADAL" clId="{7DF8D789-081D-4C54-A01C-20FBD4C1C0B0}" dt="2026-07-03T08:06:02.241" v="735" actId="1036"/>
            <ac:spMkLst>
              <pc:docMk/>
              <pc:sldMasterMk cId="783407565" sldId="2147483648"/>
              <pc:sldLayoutMk cId="3920694061" sldId="2147483677"/>
              <ac:spMk id="17" creationId="{0FA810B3-0882-AFE6-1B21-BAA87CB9B5AC}"/>
            </ac:spMkLst>
          </pc:spChg>
          <pc:spChg chg="mod">
            <ac:chgData name="Lauren Francis" userId="b7c8c318-11b6-44df-a20d-cbfd05c86935" providerId="ADAL" clId="{7DF8D789-081D-4C54-A01C-20FBD4C1C0B0}" dt="2026-07-03T08:02:39.838" v="613" actId="1037"/>
            <ac:spMkLst>
              <pc:docMk/>
              <pc:sldMasterMk cId="783407565" sldId="2147483648"/>
              <pc:sldLayoutMk cId="3920694061" sldId="2147483677"/>
              <ac:spMk id="27" creationId="{83555D73-F144-CC54-66ED-62F41EE1A44D}"/>
            </ac:spMkLst>
          </pc:spChg>
          <pc:picChg chg="add mod">
            <ac:chgData name="Lauren Francis" userId="b7c8c318-11b6-44df-a20d-cbfd05c86935" providerId="ADAL" clId="{7DF8D789-081D-4C54-A01C-20FBD4C1C0B0}" dt="2026-07-03T08:05:55.241" v="733" actId="1036"/>
            <ac:picMkLst>
              <pc:docMk/>
              <pc:sldMasterMk cId="783407565" sldId="2147483648"/>
              <pc:sldLayoutMk cId="3920694061" sldId="2147483677"/>
              <ac:picMk id="2" creationId="{42001794-5376-6A68-5189-37D6903EA3EE}"/>
            </ac:picMkLst>
          </pc:picChg>
          <pc:picChg chg="add mod">
            <ac:chgData name="Lauren Francis" userId="b7c8c318-11b6-44df-a20d-cbfd05c86935" providerId="ADAL" clId="{7DF8D789-081D-4C54-A01C-20FBD4C1C0B0}" dt="2026-07-04T13:38:20.015" v="741" actId="1076"/>
            <ac:picMkLst>
              <pc:docMk/>
              <pc:sldMasterMk cId="783407565" sldId="2147483648"/>
              <pc:sldLayoutMk cId="3920694061" sldId="2147483677"/>
              <ac:picMk id="4" creationId="{13200F9B-4429-F853-F3A3-9629DF52257B}"/>
            </ac:picMkLst>
          </pc:picChg>
          <pc:picChg chg="mod">
            <ac:chgData name="Lauren Francis" userId="b7c8c318-11b6-44df-a20d-cbfd05c86935" providerId="ADAL" clId="{7DF8D789-081D-4C54-A01C-20FBD4C1C0B0}" dt="2026-07-03T08:02:39.838" v="613" actId="1037"/>
            <ac:picMkLst>
              <pc:docMk/>
              <pc:sldMasterMk cId="783407565" sldId="2147483648"/>
              <pc:sldLayoutMk cId="3920694061" sldId="2147483677"/>
              <ac:picMk id="8" creationId="{70EA4AEB-A8BB-B041-54BB-C2110DE2920D}"/>
            </ac:picMkLst>
          </pc:picChg>
          <pc:picChg chg="mod">
            <ac:chgData name="Lauren Francis" userId="b7c8c318-11b6-44df-a20d-cbfd05c86935" providerId="ADAL" clId="{7DF8D789-081D-4C54-A01C-20FBD4C1C0B0}" dt="2026-07-03T08:03:47.375" v="702" actId="1037"/>
            <ac:picMkLst>
              <pc:docMk/>
              <pc:sldMasterMk cId="783407565" sldId="2147483648"/>
              <pc:sldLayoutMk cId="3920694061" sldId="2147483677"/>
              <ac:picMk id="10" creationId="{B5274F7D-158D-D60C-CE21-864F2CF3E0B0}"/>
            </ac:picMkLst>
          </pc:picChg>
          <pc:picChg chg="mod">
            <ac:chgData name="Lauren Francis" userId="b7c8c318-11b6-44df-a20d-cbfd05c86935" providerId="ADAL" clId="{7DF8D789-081D-4C54-A01C-20FBD4C1C0B0}" dt="2026-07-03T08:02:39.838" v="613" actId="1037"/>
            <ac:picMkLst>
              <pc:docMk/>
              <pc:sldMasterMk cId="783407565" sldId="2147483648"/>
              <pc:sldLayoutMk cId="3920694061" sldId="2147483677"/>
              <ac:picMk id="12" creationId="{CE0ECAEB-CA24-F0AF-2394-67C202ADD95F}"/>
            </ac:picMkLst>
          </pc:picChg>
          <pc:picChg chg="add mod">
            <ac:chgData name="Lauren Francis" userId="b7c8c318-11b6-44df-a20d-cbfd05c86935" providerId="ADAL" clId="{7DF8D789-081D-4C54-A01C-20FBD4C1C0B0}" dt="2026-07-03T08:06:02.241" v="735" actId="1036"/>
            <ac:picMkLst>
              <pc:docMk/>
              <pc:sldMasterMk cId="783407565" sldId="2147483648"/>
              <pc:sldLayoutMk cId="3920694061" sldId="2147483677"/>
              <ac:picMk id="14" creationId="{5665A802-3332-67FC-4C3E-A5CA084C4D3A}"/>
            </ac:picMkLst>
          </pc:picChg>
          <pc:picChg chg="add mod">
            <ac:chgData name="Lauren Francis" userId="b7c8c318-11b6-44df-a20d-cbfd05c86935" providerId="ADAL" clId="{7DF8D789-081D-4C54-A01C-20FBD4C1C0B0}" dt="2026-07-03T08:06:02.241" v="735" actId="1036"/>
            <ac:picMkLst>
              <pc:docMk/>
              <pc:sldMasterMk cId="783407565" sldId="2147483648"/>
              <pc:sldLayoutMk cId="3920694061" sldId="2147483677"/>
              <ac:picMk id="15" creationId="{92A76B72-72E3-C860-0504-FFDAA73F9283}"/>
            </ac:picMkLst>
          </pc:picChg>
          <pc:picChg chg="mod">
            <ac:chgData name="Lauren Francis" userId="b7c8c318-11b6-44df-a20d-cbfd05c86935" providerId="ADAL" clId="{7DF8D789-081D-4C54-A01C-20FBD4C1C0B0}" dt="2026-07-03T08:02:39.838" v="613" actId="1037"/>
            <ac:picMkLst>
              <pc:docMk/>
              <pc:sldMasterMk cId="783407565" sldId="2147483648"/>
              <pc:sldLayoutMk cId="3920694061" sldId="2147483677"/>
              <ac:picMk id="21" creationId="{4D4BA178-8B39-1F68-48E3-98D375358A7A}"/>
            </ac:picMkLst>
          </pc:picChg>
        </pc:sldLayoutChg>
        <pc:sldLayoutChg chg="addSp delSp modSp mod">
          <pc:chgData name="Lauren Francis" userId="b7c8c318-11b6-44df-a20d-cbfd05c86935" providerId="ADAL" clId="{7DF8D789-081D-4C54-A01C-20FBD4C1C0B0}" dt="2026-07-02T13:57:26.993" v="131" actId="478"/>
          <pc:sldLayoutMkLst>
            <pc:docMk/>
            <pc:sldMasterMk cId="783407565" sldId="2147483648"/>
            <pc:sldLayoutMk cId="1844703661" sldId="2147483682"/>
          </pc:sldLayoutMkLst>
        </pc:sldLayoutChg>
      </pc:sldMasterChg>
    </pc:docChg>
  </pc:docChgLst>
</pc:chgInfo>
</file>

<file path=ppt/slideLayouts/_rels/slideLayout1.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 Id="rId6" Type="http://schemas.openxmlformats.org/officeDocument/2006/relationships/image" Target="../media/image26.png"/><Relationship Id="rId5" Type="http://schemas.openxmlformats.org/officeDocument/2006/relationships/image" Target="../media/image25.jpeg"/><Relationship Id="rId4" Type="http://schemas.openxmlformats.org/officeDocument/2006/relationships/image" Target="../media/image24.png"/></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1.emf"/><Relationship Id="rId7"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2.emf"/></Relationships>
</file>

<file path=ppt/slideLayouts/_rels/slideLayout8.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8.png"/><Relationship Id="rId7" Type="http://schemas.openxmlformats.org/officeDocument/2006/relationships/image" Target="../media/image12.png"/><Relationship Id="rId12" Type="http://schemas.openxmlformats.org/officeDocument/2006/relationships/image" Target="../media/image2.emf"/><Relationship Id="rId2" Type="http://schemas.openxmlformats.org/officeDocument/2006/relationships/image" Target="../media/image7.jpeg"/><Relationship Id="rId1" Type="http://schemas.openxmlformats.org/officeDocument/2006/relationships/slideMaster" Target="../slideMasters/slideMaster1.xml"/><Relationship Id="rId6" Type="http://schemas.openxmlformats.org/officeDocument/2006/relationships/image" Target="../media/image11.png"/><Relationship Id="rId11" Type="http://schemas.openxmlformats.org/officeDocument/2006/relationships/image" Target="../media/image1.emf"/><Relationship Id="rId5" Type="http://schemas.openxmlformats.org/officeDocument/2006/relationships/image" Target="../media/image10.png"/><Relationship Id="rId10" Type="http://schemas.openxmlformats.org/officeDocument/2006/relationships/image" Target="../media/image15.png"/><Relationship Id="rId4" Type="http://schemas.openxmlformats.org/officeDocument/2006/relationships/image" Target="../media/image9.png"/><Relationship Id="rId9" Type="http://schemas.openxmlformats.org/officeDocument/2006/relationships/image" Target="../media/image14.png"/></Relationships>
</file>

<file path=ppt/slideLayouts/_rels/slideLayout9.xml.rels><?xml version="1.0" encoding="UTF-8" standalone="yes"?>
<Relationships xmlns="http://schemas.openxmlformats.org/package/2006/relationships"><Relationship Id="rId8" Type="http://schemas.openxmlformats.org/officeDocument/2006/relationships/image" Target="../media/image20.png"/><Relationship Id="rId3" Type="http://schemas.openxmlformats.org/officeDocument/2006/relationships/image" Target="../media/image1.emf"/><Relationship Id="rId7" Type="http://schemas.openxmlformats.org/officeDocument/2006/relationships/image" Target="../media/image19.png"/><Relationship Id="rId2" Type="http://schemas.openxmlformats.org/officeDocument/2006/relationships/image" Target="../media/image16.png"/><Relationship Id="rId1" Type="http://schemas.openxmlformats.org/officeDocument/2006/relationships/slideMaster" Target="../slideMasters/slideMaster1.xml"/><Relationship Id="rId6" Type="http://schemas.openxmlformats.org/officeDocument/2006/relationships/image" Target="../media/image18.png"/><Relationship Id="rId11" Type="http://schemas.openxmlformats.org/officeDocument/2006/relationships/image" Target="../media/image23.png"/><Relationship Id="rId5" Type="http://schemas.openxmlformats.org/officeDocument/2006/relationships/image" Target="../media/image17.png"/><Relationship Id="rId10" Type="http://schemas.openxmlformats.org/officeDocument/2006/relationships/image" Target="../media/image22.png"/><Relationship Id="rId4" Type="http://schemas.openxmlformats.org/officeDocument/2006/relationships/image" Target="../media/image2.emf"/><Relationship Id="rId9" Type="http://schemas.openxmlformats.org/officeDocument/2006/relationships/image" Target="../media/image21.png"/></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data_1">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795ED70-1292-CD30-5013-47BC9058BBE7}"/>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8" name="Picture 7">
            <a:extLst>
              <a:ext uri="{FF2B5EF4-FFF2-40B4-BE49-F238E27FC236}">
                <a16:creationId xmlns:a16="http://schemas.microsoft.com/office/drawing/2014/main" id="{8412F8FB-319A-506A-9307-6134A89FF9BD}"/>
              </a:ext>
            </a:extLst>
          </p:cNvPr>
          <p:cNvPicPr>
            <a:picLocks noChangeAspect="1"/>
          </p:cNvPicPr>
          <p:nvPr userDrawn="1"/>
        </p:nvPicPr>
        <p:blipFill>
          <a:blip r:embed="rId2"/>
          <a:stretch>
            <a:fillRect/>
          </a:stretch>
        </p:blipFill>
        <p:spPr>
          <a:xfrm>
            <a:off x="9431605" y="5979094"/>
            <a:ext cx="1214956" cy="292396"/>
          </a:xfrm>
          <a:prstGeom prst="rect">
            <a:avLst/>
          </a:prstGeom>
        </p:spPr>
      </p:pic>
      <p:pic>
        <p:nvPicPr>
          <p:cNvPr id="9" name="Picture 8">
            <a:extLst>
              <a:ext uri="{FF2B5EF4-FFF2-40B4-BE49-F238E27FC236}">
                <a16:creationId xmlns:a16="http://schemas.microsoft.com/office/drawing/2014/main" id="{A59FB520-FC60-F42A-38AA-0134E49DA426}"/>
              </a:ext>
            </a:extLst>
          </p:cNvPr>
          <p:cNvPicPr>
            <a:picLocks noChangeAspect="1"/>
          </p:cNvPicPr>
          <p:nvPr userDrawn="1"/>
        </p:nvPicPr>
        <p:blipFill>
          <a:blip r:embed="rId3"/>
          <a:stretch>
            <a:fillRect/>
          </a:stretch>
        </p:blipFill>
        <p:spPr>
          <a:xfrm>
            <a:off x="10808547" y="5948270"/>
            <a:ext cx="1137658" cy="354043"/>
          </a:xfrm>
          <a:prstGeom prst="rect">
            <a:avLst/>
          </a:prstGeom>
        </p:spPr>
      </p:pic>
      <p:cxnSp>
        <p:nvCxnSpPr>
          <p:cNvPr id="10" name="Straight Connector 9">
            <a:extLst>
              <a:ext uri="{FF2B5EF4-FFF2-40B4-BE49-F238E27FC236}">
                <a16:creationId xmlns:a16="http://schemas.microsoft.com/office/drawing/2014/main" id="{FBA22388-34CD-7440-9F59-61D346F7B5AB}"/>
              </a:ext>
            </a:extLst>
          </p:cNvPr>
          <p:cNvCxnSpPr/>
          <p:nvPr userDrawn="1"/>
        </p:nvCxnSpPr>
        <p:spPr>
          <a:xfrm>
            <a:off x="9431605" y="5816966"/>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6">
            <a:extLst>
              <a:ext uri="{FF2B5EF4-FFF2-40B4-BE49-F238E27FC236}">
                <a16:creationId xmlns:a16="http://schemas.microsoft.com/office/drawing/2014/main" id="{9EB5AE9F-4287-A334-4516-24BC8782E828}"/>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2025 revision</a:t>
            </a:r>
          </a:p>
        </p:txBody>
      </p:sp>
    </p:spTree>
    <p:extLst>
      <p:ext uri="{BB962C8B-B14F-4D97-AF65-F5344CB8AC3E}">
        <p14:creationId xmlns:p14="http://schemas.microsoft.com/office/powerpoint/2010/main" val="146223176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survey_slid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18E8DB6-3CA7-1F05-B33F-1964EA526C80}"/>
              </a:ext>
            </a:extLst>
          </p:cNvPr>
          <p:cNvSpPr/>
          <p:nvPr userDrawn="1"/>
        </p:nvSpPr>
        <p:spPr>
          <a:xfrm>
            <a:off x="0" y="0"/>
            <a:ext cx="8161420" cy="6858000"/>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4" name="Picture 3">
            <a:extLst>
              <a:ext uri="{FF2B5EF4-FFF2-40B4-BE49-F238E27FC236}">
                <a16:creationId xmlns:a16="http://schemas.microsoft.com/office/drawing/2014/main" id="{0ECFDE73-E990-C301-C35B-65B947B12DEA}"/>
              </a:ext>
            </a:extLst>
          </p:cNvPr>
          <p:cNvPicPr>
            <a:picLocks noChangeAspect="1"/>
          </p:cNvPicPr>
          <p:nvPr userDrawn="1"/>
        </p:nvPicPr>
        <p:blipFill>
          <a:blip r:embed="rId2"/>
          <a:stretch>
            <a:fillRect/>
          </a:stretch>
        </p:blipFill>
        <p:spPr>
          <a:xfrm>
            <a:off x="8359025" y="6227162"/>
            <a:ext cx="1793479" cy="431626"/>
          </a:xfrm>
          <a:prstGeom prst="rect">
            <a:avLst/>
          </a:prstGeom>
        </p:spPr>
      </p:pic>
      <p:pic>
        <p:nvPicPr>
          <p:cNvPr id="5" name="Picture 4">
            <a:extLst>
              <a:ext uri="{FF2B5EF4-FFF2-40B4-BE49-F238E27FC236}">
                <a16:creationId xmlns:a16="http://schemas.microsoft.com/office/drawing/2014/main" id="{CF77AA7D-F038-DAD8-3CBF-A0816EFE0665}"/>
              </a:ext>
            </a:extLst>
          </p:cNvPr>
          <p:cNvPicPr>
            <a:picLocks noChangeAspect="1"/>
          </p:cNvPicPr>
          <p:nvPr userDrawn="1"/>
        </p:nvPicPr>
        <p:blipFill>
          <a:blip r:embed="rId3"/>
          <a:stretch>
            <a:fillRect/>
          </a:stretch>
        </p:blipFill>
        <p:spPr>
          <a:xfrm>
            <a:off x="10417721" y="6225649"/>
            <a:ext cx="1470388" cy="457589"/>
          </a:xfrm>
          <a:prstGeom prst="rect">
            <a:avLst/>
          </a:prstGeom>
        </p:spPr>
      </p:pic>
      <p:pic>
        <p:nvPicPr>
          <p:cNvPr id="6" name="Picture 5">
            <a:extLst>
              <a:ext uri="{FF2B5EF4-FFF2-40B4-BE49-F238E27FC236}">
                <a16:creationId xmlns:a16="http://schemas.microsoft.com/office/drawing/2014/main" id="{C3C2B28E-3ADD-ADDE-6E6A-3B3D2130AAB1}"/>
              </a:ext>
            </a:extLst>
          </p:cNvPr>
          <p:cNvPicPr>
            <a:picLocks noChangeAspect="1"/>
          </p:cNvPicPr>
          <p:nvPr userDrawn="1"/>
        </p:nvPicPr>
        <p:blipFill>
          <a:blip r:embed="rId4"/>
          <a:stretch>
            <a:fillRect/>
          </a:stretch>
        </p:blipFill>
        <p:spPr>
          <a:xfrm>
            <a:off x="8161420" y="12032"/>
            <a:ext cx="4030580" cy="2687053"/>
          </a:xfrm>
          <a:prstGeom prst="rect">
            <a:avLst/>
          </a:prstGeom>
          <a:ln>
            <a:solidFill>
              <a:schemeClr val="tx1"/>
            </a:solidFill>
          </a:ln>
        </p:spPr>
      </p:pic>
      <p:pic>
        <p:nvPicPr>
          <p:cNvPr id="1028" name="Picture 4" descr="Vaccination Hero On The Front Lines In Sudan">
            <a:extLst>
              <a:ext uri="{FF2B5EF4-FFF2-40B4-BE49-F238E27FC236}">
                <a16:creationId xmlns:a16="http://schemas.microsoft.com/office/drawing/2014/main" id="{61C620AE-04BC-9658-5D39-B68085046DBA}"/>
              </a:ext>
            </a:extLst>
          </p:cNvPr>
          <p:cNvPicPr>
            <a:picLocks noChangeAspect="1" noChangeArrowheads="1"/>
          </p:cNvPicPr>
          <p:nvPr userDrawn="1"/>
        </p:nvPicPr>
        <p:blipFill rotWithShape="1">
          <a:blip r:embed="rId5">
            <a:extLst>
              <a:ext uri="{28A0092B-C50C-407E-A947-70E740481C1C}">
                <a14:useLocalDpi xmlns:a14="http://schemas.microsoft.com/office/drawing/2010/main" val="0"/>
              </a:ext>
            </a:extLst>
          </a:blip>
          <a:srcRect t="10567"/>
          <a:stretch/>
        </p:blipFill>
        <p:spPr bwMode="auto">
          <a:xfrm>
            <a:off x="8161420" y="2446405"/>
            <a:ext cx="4030580" cy="2446029"/>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pic>
        <p:nvPicPr>
          <p:cNvPr id="1030" name="Picture 6" descr="In Focus: Strikes on Gaza polio vaccine campaign and UNICEF staff member">
            <a:extLst>
              <a:ext uri="{FF2B5EF4-FFF2-40B4-BE49-F238E27FC236}">
                <a16:creationId xmlns:a16="http://schemas.microsoft.com/office/drawing/2014/main" id="{090915AE-5D12-2EE6-6A20-6EF6BEF50E56}"/>
              </a:ext>
            </a:extLst>
          </p:cNvPr>
          <p:cNvPicPr>
            <a:picLocks noChangeAspect="1" noChangeArrowheads="1"/>
          </p:cNvPicPr>
          <p:nvPr userDrawn="1"/>
        </p:nvPicPr>
        <p:blipFill rotWithShape="1">
          <a:blip r:embed="rId6">
            <a:extLst>
              <a:ext uri="{28A0092B-C50C-407E-A947-70E740481C1C}">
                <a14:useLocalDpi xmlns:a14="http://schemas.microsoft.com/office/drawing/2010/main" val="0"/>
              </a:ext>
            </a:extLst>
          </a:blip>
          <a:srcRect b="17843"/>
          <a:stretch/>
        </p:blipFill>
        <p:spPr bwMode="auto">
          <a:xfrm>
            <a:off x="8161420" y="4639754"/>
            <a:ext cx="4030580" cy="2206214"/>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pic>
        <p:nvPicPr>
          <p:cNvPr id="8" name="Picture 7">
            <a:extLst>
              <a:ext uri="{FF2B5EF4-FFF2-40B4-BE49-F238E27FC236}">
                <a16:creationId xmlns:a16="http://schemas.microsoft.com/office/drawing/2014/main" id="{4E7285D8-4656-B5FD-BA49-C8EE120487E3}"/>
              </a:ext>
            </a:extLst>
          </p:cNvPr>
          <p:cNvPicPr>
            <a:picLocks noChangeAspect="1"/>
          </p:cNvPicPr>
          <p:nvPr userDrawn="1"/>
        </p:nvPicPr>
        <p:blipFill>
          <a:blip r:embed="rId2"/>
          <a:stretch>
            <a:fillRect/>
          </a:stretch>
        </p:blipFill>
        <p:spPr>
          <a:xfrm>
            <a:off x="4371988" y="6251612"/>
            <a:ext cx="1793479" cy="431626"/>
          </a:xfrm>
          <a:prstGeom prst="rect">
            <a:avLst/>
          </a:prstGeom>
        </p:spPr>
      </p:pic>
      <p:pic>
        <p:nvPicPr>
          <p:cNvPr id="9" name="Picture 8">
            <a:extLst>
              <a:ext uri="{FF2B5EF4-FFF2-40B4-BE49-F238E27FC236}">
                <a16:creationId xmlns:a16="http://schemas.microsoft.com/office/drawing/2014/main" id="{26C370D9-DB03-8848-DC82-60B9704C350A}"/>
              </a:ext>
            </a:extLst>
          </p:cNvPr>
          <p:cNvPicPr>
            <a:picLocks noChangeAspect="1"/>
          </p:cNvPicPr>
          <p:nvPr userDrawn="1"/>
        </p:nvPicPr>
        <p:blipFill>
          <a:blip r:embed="rId3"/>
          <a:stretch>
            <a:fillRect/>
          </a:stretch>
        </p:blipFill>
        <p:spPr>
          <a:xfrm>
            <a:off x="6430684" y="6250099"/>
            <a:ext cx="1470388" cy="457589"/>
          </a:xfrm>
          <a:prstGeom prst="rect">
            <a:avLst/>
          </a:prstGeom>
        </p:spPr>
      </p:pic>
    </p:spTree>
    <p:extLst>
      <p:ext uri="{BB962C8B-B14F-4D97-AF65-F5344CB8AC3E}">
        <p14:creationId xmlns:p14="http://schemas.microsoft.com/office/powerpoint/2010/main" val="184470366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data_2">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CAC93C0-C36A-F527-BF02-80463FF3DFBE}"/>
              </a:ext>
            </a:extLst>
          </p:cNvPr>
          <p:cNvSpPr/>
          <p:nvPr userDrawn="1"/>
        </p:nvSpPr>
        <p:spPr>
          <a:xfrm rot="16200000">
            <a:off x="4983341" y="-353726"/>
            <a:ext cx="2282862" cy="11814692"/>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7">
            <a:extLst>
              <a:ext uri="{FF2B5EF4-FFF2-40B4-BE49-F238E27FC236}">
                <a16:creationId xmlns:a16="http://schemas.microsoft.com/office/drawing/2014/main" id="{AE71DB27-CBB8-5EAD-1362-BFE690FEE0DF}"/>
              </a:ext>
            </a:extLst>
          </p:cNvPr>
          <p:cNvPicPr>
            <a:picLocks noChangeAspect="1"/>
          </p:cNvPicPr>
          <p:nvPr userDrawn="1"/>
        </p:nvPicPr>
        <p:blipFill>
          <a:blip r:embed="rId2"/>
          <a:stretch>
            <a:fillRect/>
          </a:stretch>
        </p:blipFill>
        <p:spPr>
          <a:xfrm>
            <a:off x="10657622" y="4943483"/>
            <a:ext cx="1214956" cy="292396"/>
          </a:xfrm>
          <a:prstGeom prst="rect">
            <a:avLst/>
          </a:prstGeom>
        </p:spPr>
      </p:pic>
      <p:pic>
        <p:nvPicPr>
          <p:cNvPr id="8" name="Picture 8">
            <a:extLst>
              <a:ext uri="{FF2B5EF4-FFF2-40B4-BE49-F238E27FC236}">
                <a16:creationId xmlns:a16="http://schemas.microsoft.com/office/drawing/2014/main" id="{04108FC0-1F9C-D22A-D5D7-002CD8E62B20}"/>
              </a:ext>
            </a:extLst>
          </p:cNvPr>
          <p:cNvPicPr>
            <a:picLocks noChangeAspect="1"/>
          </p:cNvPicPr>
          <p:nvPr userDrawn="1"/>
        </p:nvPicPr>
        <p:blipFill>
          <a:blip r:embed="rId3"/>
          <a:stretch>
            <a:fillRect/>
          </a:stretch>
        </p:blipFill>
        <p:spPr>
          <a:xfrm>
            <a:off x="10656127" y="5477138"/>
            <a:ext cx="1137658" cy="354043"/>
          </a:xfrm>
          <a:prstGeom prst="rect">
            <a:avLst/>
          </a:prstGeom>
        </p:spPr>
      </p:pic>
      <p:cxnSp>
        <p:nvCxnSpPr>
          <p:cNvPr id="9" name="Straight Connector 9">
            <a:extLst>
              <a:ext uri="{FF2B5EF4-FFF2-40B4-BE49-F238E27FC236}">
                <a16:creationId xmlns:a16="http://schemas.microsoft.com/office/drawing/2014/main" id="{BF0F5693-8CE4-C926-A8D8-95579B3EFED2}"/>
              </a:ext>
            </a:extLst>
          </p:cNvPr>
          <p:cNvCxnSpPr>
            <a:cxnSpLocks/>
          </p:cNvCxnSpPr>
          <p:nvPr userDrawn="1"/>
        </p:nvCxnSpPr>
        <p:spPr>
          <a:xfrm>
            <a:off x="10428325" y="4595606"/>
            <a:ext cx="0" cy="195930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3" name="TextBox 6">
            <a:extLst>
              <a:ext uri="{FF2B5EF4-FFF2-40B4-BE49-F238E27FC236}">
                <a16:creationId xmlns:a16="http://schemas.microsoft.com/office/drawing/2014/main" id="{778DF02C-1EBA-1328-DD96-1CAA7B82F88C}"/>
              </a:ext>
            </a:extLst>
          </p:cNvPr>
          <p:cNvSpPr txBox="1"/>
          <p:nvPr userDrawn="1"/>
        </p:nvSpPr>
        <p:spPr>
          <a:xfrm>
            <a:off x="10656127" y="6047672"/>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2025 revision</a:t>
            </a:r>
          </a:p>
        </p:txBody>
      </p:sp>
    </p:spTree>
    <p:extLst>
      <p:ext uri="{BB962C8B-B14F-4D97-AF65-F5344CB8AC3E}">
        <p14:creationId xmlns:p14="http://schemas.microsoft.com/office/powerpoint/2010/main" val="34773514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ata_3">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C3A3DCC-B4A1-1548-61FE-0D38A75AF36C}"/>
              </a:ext>
            </a:extLst>
          </p:cNvPr>
          <p:cNvSpPr/>
          <p:nvPr userDrawn="1"/>
        </p:nvSpPr>
        <p:spPr>
          <a:xfrm>
            <a:off x="10237694" y="144049"/>
            <a:ext cx="1794425"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6">
            <a:extLst>
              <a:ext uri="{FF2B5EF4-FFF2-40B4-BE49-F238E27FC236}">
                <a16:creationId xmlns:a16="http://schemas.microsoft.com/office/drawing/2014/main" id="{5A5E189D-701E-E09A-B402-2C20B031FCCC}"/>
              </a:ext>
            </a:extLst>
          </p:cNvPr>
          <p:cNvPicPr>
            <a:picLocks noChangeAspect="1"/>
          </p:cNvPicPr>
          <p:nvPr userDrawn="1"/>
        </p:nvPicPr>
        <p:blipFill>
          <a:blip r:embed="rId2"/>
          <a:stretch>
            <a:fillRect/>
          </a:stretch>
        </p:blipFill>
        <p:spPr>
          <a:xfrm>
            <a:off x="10558736" y="5868637"/>
            <a:ext cx="1214956" cy="292396"/>
          </a:xfrm>
          <a:prstGeom prst="rect">
            <a:avLst/>
          </a:prstGeom>
        </p:spPr>
      </p:pic>
      <p:pic>
        <p:nvPicPr>
          <p:cNvPr id="8" name="Picture 7">
            <a:extLst>
              <a:ext uri="{FF2B5EF4-FFF2-40B4-BE49-F238E27FC236}">
                <a16:creationId xmlns:a16="http://schemas.microsoft.com/office/drawing/2014/main" id="{6825B84C-B955-8FF6-387A-FA6210477779}"/>
              </a:ext>
            </a:extLst>
          </p:cNvPr>
          <p:cNvPicPr>
            <a:picLocks noChangeAspect="1"/>
          </p:cNvPicPr>
          <p:nvPr userDrawn="1"/>
        </p:nvPicPr>
        <p:blipFill>
          <a:blip r:embed="rId3"/>
          <a:stretch>
            <a:fillRect/>
          </a:stretch>
        </p:blipFill>
        <p:spPr>
          <a:xfrm>
            <a:off x="10601866" y="6227022"/>
            <a:ext cx="1137658" cy="354043"/>
          </a:xfrm>
          <a:prstGeom prst="rect">
            <a:avLst/>
          </a:prstGeom>
        </p:spPr>
      </p:pic>
      <p:cxnSp>
        <p:nvCxnSpPr>
          <p:cNvPr id="9" name="Straight Connector 8">
            <a:extLst>
              <a:ext uri="{FF2B5EF4-FFF2-40B4-BE49-F238E27FC236}">
                <a16:creationId xmlns:a16="http://schemas.microsoft.com/office/drawing/2014/main" id="{6434DA2D-3C3E-913B-FF11-5B782E92E1CE}"/>
              </a:ext>
            </a:extLst>
          </p:cNvPr>
          <p:cNvCxnSpPr>
            <a:cxnSpLocks/>
          </p:cNvCxnSpPr>
          <p:nvPr userDrawn="1"/>
        </p:nvCxnSpPr>
        <p:spPr>
          <a:xfrm>
            <a:off x="10352797" y="5740819"/>
            <a:ext cx="155448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4920206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data_no_logos">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795ED70-1292-CD30-5013-47BC9058BBE7}"/>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spTree>
    <p:extLst>
      <p:ext uri="{BB962C8B-B14F-4D97-AF65-F5344CB8AC3E}">
        <p14:creationId xmlns:p14="http://schemas.microsoft.com/office/powerpoint/2010/main" val="159747324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blank_slide_blu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276FBD5-6F47-8B1A-8F86-CAA5E4BF611D}"/>
              </a:ext>
            </a:extLst>
          </p:cNvPr>
          <p:cNvSpPr/>
          <p:nvPr userDrawn="1"/>
        </p:nvSpPr>
        <p:spPr>
          <a:xfrm>
            <a:off x="0" y="0"/>
            <a:ext cx="12192000" cy="6858000"/>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spTree>
    <p:extLst>
      <p:ext uri="{BB962C8B-B14F-4D97-AF65-F5344CB8AC3E}">
        <p14:creationId xmlns:p14="http://schemas.microsoft.com/office/powerpoint/2010/main" val="19054086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blank_slide_white">
    <p:spTree>
      <p:nvGrpSpPr>
        <p:cNvPr id="1" name=""/>
        <p:cNvGrpSpPr/>
        <p:nvPr/>
      </p:nvGrpSpPr>
      <p:grpSpPr>
        <a:xfrm>
          <a:off x="0" y="0"/>
          <a:ext cx="0" cy="0"/>
          <a:chOff x="0" y="0"/>
          <a:chExt cx="0" cy="0"/>
        </a:xfrm>
      </p:grpSpPr>
    </p:spTree>
    <p:extLst>
      <p:ext uri="{BB962C8B-B14F-4D97-AF65-F5344CB8AC3E}">
        <p14:creationId xmlns:p14="http://schemas.microsoft.com/office/powerpoint/2010/main" val="302276241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cover_Global">
    <p:spTree>
      <p:nvGrpSpPr>
        <p:cNvPr id="1" name=""/>
        <p:cNvGrpSpPr/>
        <p:nvPr/>
      </p:nvGrpSpPr>
      <p:grpSpPr>
        <a:xfrm>
          <a:off x="0" y="0"/>
          <a:ext cx="0" cy="0"/>
          <a:chOff x="0" y="0"/>
          <a:chExt cx="0" cy="0"/>
        </a:xfrm>
      </p:grpSpPr>
      <p:pic>
        <p:nvPicPr>
          <p:cNvPr id="23" name="Picture 22">
            <a:extLst>
              <a:ext uri="{FF2B5EF4-FFF2-40B4-BE49-F238E27FC236}">
                <a16:creationId xmlns:a16="http://schemas.microsoft.com/office/drawing/2014/main" id="{27019E4B-3DD0-E31E-14E0-ED9CD951B91E}"/>
              </a:ext>
            </a:extLst>
          </p:cNvPr>
          <p:cNvPicPr>
            <a:picLocks noChangeAspect="1"/>
          </p:cNvPicPr>
          <p:nvPr userDrawn="1"/>
        </p:nvPicPr>
        <p:blipFill>
          <a:blip r:embed="rId2"/>
          <a:stretch>
            <a:fillRect/>
          </a:stretch>
        </p:blipFill>
        <p:spPr>
          <a:xfrm>
            <a:off x="3215721" y="73473"/>
            <a:ext cx="4876800" cy="3257550"/>
          </a:xfrm>
          <a:prstGeom prst="rect">
            <a:avLst/>
          </a:prstGeom>
          <a:ln w="76200">
            <a:solidFill>
              <a:srgbClr val="203864"/>
            </a:solidFill>
          </a:ln>
        </p:spPr>
      </p:pic>
      <p:pic>
        <p:nvPicPr>
          <p:cNvPr id="25" name="Picture 24">
            <a:extLst>
              <a:ext uri="{FF2B5EF4-FFF2-40B4-BE49-F238E27FC236}">
                <a16:creationId xmlns:a16="http://schemas.microsoft.com/office/drawing/2014/main" id="{198202EA-B11D-1409-A67B-9F38155330B1}"/>
              </a:ext>
            </a:extLst>
          </p:cNvPr>
          <p:cNvPicPr>
            <a:picLocks noChangeAspect="1"/>
          </p:cNvPicPr>
          <p:nvPr userDrawn="1"/>
        </p:nvPicPr>
        <p:blipFill>
          <a:blip r:embed="rId3"/>
          <a:stretch>
            <a:fillRect/>
          </a:stretch>
        </p:blipFill>
        <p:spPr>
          <a:xfrm>
            <a:off x="7612074" y="6139237"/>
            <a:ext cx="1838399" cy="442436"/>
          </a:xfrm>
          <a:prstGeom prst="rect">
            <a:avLst/>
          </a:prstGeom>
        </p:spPr>
      </p:pic>
      <p:pic>
        <p:nvPicPr>
          <p:cNvPr id="26" name="Picture 25">
            <a:extLst>
              <a:ext uri="{FF2B5EF4-FFF2-40B4-BE49-F238E27FC236}">
                <a16:creationId xmlns:a16="http://schemas.microsoft.com/office/drawing/2014/main" id="{239F1BDD-59E7-4823-3C0A-F746EFBC95DC}"/>
              </a:ext>
            </a:extLst>
          </p:cNvPr>
          <p:cNvPicPr>
            <a:picLocks noChangeAspect="1"/>
          </p:cNvPicPr>
          <p:nvPr userDrawn="1"/>
        </p:nvPicPr>
        <p:blipFill>
          <a:blip r:embed="rId4"/>
          <a:stretch>
            <a:fillRect/>
          </a:stretch>
        </p:blipFill>
        <p:spPr>
          <a:xfrm>
            <a:off x="9783477" y="6061100"/>
            <a:ext cx="1757790" cy="547030"/>
          </a:xfrm>
          <a:prstGeom prst="rect">
            <a:avLst/>
          </a:prstGeom>
        </p:spPr>
      </p:pic>
      <p:pic>
        <p:nvPicPr>
          <p:cNvPr id="27" name="Picture 26">
            <a:extLst>
              <a:ext uri="{FF2B5EF4-FFF2-40B4-BE49-F238E27FC236}">
                <a16:creationId xmlns:a16="http://schemas.microsoft.com/office/drawing/2014/main" id="{C49AA4E1-E6B6-8886-3145-904599AF4BD7}"/>
              </a:ext>
            </a:extLst>
          </p:cNvPr>
          <p:cNvPicPr>
            <a:picLocks noChangeAspect="1"/>
          </p:cNvPicPr>
          <p:nvPr userDrawn="1"/>
        </p:nvPicPr>
        <p:blipFill>
          <a:blip r:embed="rId5"/>
          <a:stretch>
            <a:fillRect/>
          </a:stretch>
        </p:blipFill>
        <p:spPr>
          <a:xfrm>
            <a:off x="70915" y="73472"/>
            <a:ext cx="4235116" cy="2828925"/>
          </a:xfrm>
          <a:prstGeom prst="rect">
            <a:avLst/>
          </a:prstGeom>
          <a:ln w="76200">
            <a:solidFill>
              <a:srgbClr val="203864"/>
            </a:solidFill>
          </a:ln>
        </p:spPr>
      </p:pic>
      <p:pic>
        <p:nvPicPr>
          <p:cNvPr id="28" name="Picture 27">
            <a:extLst>
              <a:ext uri="{FF2B5EF4-FFF2-40B4-BE49-F238E27FC236}">
                <a16:creationId xmlns:a16="http://schemas.microsoft.com/office/drawing/2014/main" id="{04064FFB-A3CD-EA15-7BE7-510AA83E5DED}"/>
              </a:ext>
            </a:extLst>
          </p:cNvPr>
          <p:cNvPicPr>
            <a:picLocks noChangeAspect="1"/>
          </p:cNvPicPr>
          <p:nvPr userDrawn="1"/>
        </p:nvPicPr>
        <p:blipFill>
          <a:blip r:embed="rId6"/>
          <a:srcRect l="4131" t="4790"/>
          <a:stretch>
            <a:fillRect/>
          </a:stretch>
        </p:blipFill>
        <p:spPr>
          <a:xfrm>
            <a:off x="70915" y="2740065"/>
            <a:ext cx="2712309" cy="4044465"/>
          </a:xfrm>
          <a:prstGeom prst="rect">
            <a:avLst/>
          </a:prstGeom>
          <a:ln w="76200">
            <a:solidFill>
              <a:srgbClr val="203864"/>
            </a:solidFill>
          </a:ln>
        </p:spPr>
      </p:pic>
      <p:pic>
        <p:nvPicPr>
          <p:cNvPr id="29" name="Picture 28">
            <a:extLst>
              <a:ext uri="{FF2B5EF4-FFF2-40B4-BE49-F238E27FC236}">
                <a16:creationId xmlns:a16="http://schemas.microsoft.com/office/drawing/2014/main" id="{C480261D-A869-3DF0-FDB3-AAB0B6F1E8E7}"/>
              </a:ext>
            </a:extLst>
          </p:cNvPr>
          <p:cNvPicPr>
            <a:picLocks noChangeAspect="1"/>
          </p:cNvPicPr>
          <p:nvPr userDrawn="1"/>
        </p:nvPicPr>
        <p:blipFill>
          <a:blip r:embed="rId7"/>
          <a:srcRect l="810" r="1"/>
          <a:stretch>
            <a:fillRect/>
          </a:stretch>
        </p:blipFill>
        <p:spPr>
          <a:xfrm>
            <a:off x="2783223" y="2740065"/>
            <a:ext cx="6005867" cy="4044464"/>
          </a:xfrm>
          <a:prstGeom prst="rect">
            <a:avLst/>
          </a:prstGeom>
          <a:ln w="76200">
            <a:solidFill>
              <a:srgbClr val="203864"/>
            </a:solidFill>
          </a:ln>
        </p:spPr>
      </p:pic>
      <p:sp>
        <p:nvSpPr>
          <p:cNvPr id="30" name="Rectangle 29">
            <a:extLst>
              <a:ext uri="{FF2B5EF4-FFF2-40B4-BE49-F238E27FC236}">
                <a16:creationId xmlns:a16="http://schemas.microsoft.com/office/drawing/2014/main" id="{71A77201-436D-C177-CA64-5DF996215857}"/>
              </a:ext>
            </a:extLst>
          </p:cNvPr>
          <p:cNvSpPr/>
          <p:nvPr userDrawn="1"/>
        </p:nvSpPr>
        <p:spPr>
          <a:xfrm>
            <a:off x="6800869" y="0"/>
            <a:ext cx="5430038" cy="6858000"/>
          </a:xfrm>
          <a:prstGeom prst="rect">
            <a:avLst/>
          </a:prstGeom>
          <a:solidFill>
            <a:srgbClr val="203864"/>
          </a:solidFill>
          <a:ln w="381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TextBox 18">
            <a:extLst>
              <a:ext uri="{FF2B5EF4-FFF2-40B4-BE49-F238E27FC236}">
                <a16:creationId xmlns:a16="http://schemas.microsoft.com/office/drawing/2014/main" id="{868EC3FB-20E3-22F4-1B3F-1F85E4514BFF}"/>
              </a:ext>
            </a:extLst>
          </p:cNvPr>
          <p:cNvSpPr txBox="1"/>
          <p:nvPr userDrawn="1"/>
        </p:nvSpPr>
        <p:spPr>
          <a:xfrm>
            <a:off x="4333875" y="2466537"/>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©UNICEF/UNI785660/</a:t>
            </a:r>
            <a:endParaRPr lang="en-GB" sz="700" dirty="0">
              <a:solidFill>
                <a:schemeClr val="bg1"/>
              </a:solidFill>
            </a:endParaRPr>
          </a:p>
        </p:txBody>
      </p:sp>
      <p:sp>
        <p:nvSpPr>
          <p:cNvPr id="20" name="TextBox 19">
            <a:extLst>
              <a:ext uri="{FF2B5EF4-FFF2-40B4-BE49-F238E27FC236}">
                <a16:creationId xmlns:a16="http://schemas.microsoft.com/office/drawing/2014/main" id="{C1717693-8493-CD4C-BDF9-898285D6BCD9}"/>
              </a:ext>
            </a:extLst>
          </p:cNvPr>
          <p:cNvSpPr txBox="1"/>
          <p:nvPr userDrawn="1"/>
        </p:nvSpPr>
        <p:spPr>
          <a:xfrm>
            <a:off x="2747401" y="6584473"/>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©UNICEF/UNI785660/</a:t>
            </a:r>
            <a:endParaRPr lang="en-GB" sz="700" dirty="0">
              <a:solidFill>
                <a:schemeClr val="bg1"/>
              </a:solidFill>
            </a:endParaRPr>
          </a:p>
        </p:txBody>
      </p:sp>
      <p:sp>
        <p:nvSpPr>
          <p:cNvPr id="21" name="TextBox 20">
            <a:extLst>
              <a:ext uri="{FF2B5EF4-FFF2-40B4-BE49-F238E27FC236}">
                <a16:creationId xmlns:a16="http://schemas.microsoft.com/office/drawing/2014/main" id="{0973CFC1-B21A-E48F-5E33-50F92C7A9EE4}"/>
              </a:ext>
            </a:extLst>
          </p:cNvPr>
          <p:cNvSpPr txBox="1"/>
          <p:nvPr userDrawn="1"/>
        </p:nvSpPr>
        <p:spPr>
          <a:xfrm>
            <a:off x="70915" y="2438582"/>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©UNICEF/UNI536036/Boman</a:t>
            </a:r>
            <a:endParaRPr lang="en-GB" sz="700" dirty="0">
              <a:solidFill>
                <a:schemeClr val="bg1"/>
              </a:solidFill>
            </a:endParaRPr>
          </a:p>
        </p:txBody>
      </p:sp>
      <p:sp>
        <p:nvSpPr>
          <p:cNvPr id="22" name="TextBox 21">
            <a:extLst>
              <a:ext uri="{FF2B5EF4-FFF2-40B4-BE49-F238E27FC236}">
                <a16:creationId xmlns:a16="http://schemas.microsoft.com/office/drawing/2014/main" id="{DA5B385D-40CE-4615-E14D-70F1AB5195C4}"/>
              </a:ext>
            </a:extLst>
          </p:cNvPr>
          <p:cNvSpPr txBox="1"/>
          <p:nvPr userDrawn="1"/>
        </p:nvSpPr>
        <p:spPr>
          <a:xfrm>
            <a:off x="37882" y="6581673"/>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©UNICEF/UNI688973/Córdob</a:t>
            </a:r>
            <a:endParaRPr lang="en-GB" sz="700" dirty="0">
              <a:solidFill>
                <a:schemeClr val="bg1"/>
              </a:solidFill>
            </a:endParaRPr>
          </a:p>
        </p:txBody>
      </p:sp>
      <p:pic>
        <p:nvPicPr>
          <p:cNvPr id="33" name="Picture 32">
            <a:extLst>
              <a:ext uri="{FF2B5EF4-FFF2-40B4-BE49-F238E27FC236}">
                <a16:creationId xmlns:a16="http://schemas.microsoft.com/office/drawing/2014/main" id="{7AEE64A6-67D8-5732-C998-B580E3094D94}"/>
              </a:ext>
            </a:extLst>
          </p:cNvPr>
          <p:cNvPicPr>
            <a:picLocks noChangeAspect="1"/>
          </p:cNvPicPr>
          <p:nvPr userDrawn="1"/>
        </p:nvPicPr>
        <p:blipFill>
          <a:blip r:embed="rId3"/>
          <a:stretch>
            <a:fillRect/>
          </a:stretch>
        </p:blipFill>
        <p:spPr>
          <a:xfrm>
            <a:off x="7773504" y="6196747"/>
            <a:ext cx="1838399" cy="442436"/>
          </a:xfrm>
          <a:prstGeom prst="rect">
            <a:avLst/>
          </a:prstGeom>
        </p:spPr>
      </p:pic>
      <p:pic>
        <p:nvPicPr>
          <p:cNvPr id="34" name="Picture 33">
            <a:extLst>
              <a:ext uri="{FF2B5EF4-FFF2-40B4-BE49-F238E27FC236}">
                <a16:creationId xmlns:a16="http://schemas.microsoft.com/office/drawing/2014/main" id="{DB089436-DD47-EF78-7D56-AC5A64B40781}"/>
              </a:ext>
            </a:extLst>
          </p:cNvPr>
          <p:cNvPicPr>
            <a:picLocks noChangeAspect="1"/>
          </p:cNvPicPr>
          <p:nvPr userDrawn="1"/>
        </p:nvPicPr>
        <p:blipFill>
          <a:blip r:embed="rId4"/>
          <a:stretch>
            <a:fillRect/>
          </a:stretch>
        </p:blipFill>
        <p:spPr>
          <a:xfrm>
            <a:off x="9944907" y="6118610"/>
            <a:ext cx="1757790" cy="547030"/>
          </a:xfrm>
          <a:prstGeom prst="rect">
            <a:avLst/>
          </a:prstGeom>
        </p:spPr>
      </p:pic>
    </p:spTree>
    <p:extLst>
      <p:ext uri="{BB962C8B-B14F-4D97-AF65-F5344CB8AC3E}">
        <p14:creationId xmlns:p14="http://schemas.microsoft.com/office/powerpoint/2010/main" val="304962627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cover_country">
    <p:spTree>
      <p:nvGrpSpPr>
        <p:cNvPr id="1" name=""/>
        <p:cNvGrpSpPr/>
        <p:nvPr/>
      </p:nvGrpSpPr>
      <p:grpSpPr>
        <a:xfrm>
          <a:off x="0" y="0"/>
          <a:ext cx="0" cy="0"/>
          <a:chOff x="0" y="0"/>
          <a:chExt cx="0" cy="0"/>
        </a:xfrm>
      </p:grpSpPr>
      <p:pic>
        <p:nvPicPr>
          <p:cNvPr id="45" name="Picture 2">
            <a:extLst>
              <a:ext uri="{FF2B5EF4-FFF2-40B4-BE49-F238E27FC236}">
                <a16:creationId xmlns:a16="http://schemas.microsoft.com/office/drawing/2014/main" id="{BD77C17B-F888-5219-9F5A-0E5059C3928C}"/>
              </a:ext>
            </a:extLst>
          </p:cNvPr>
          <p:cNvPicPr>
            <a:picLocks noChangeAspect="1" noChangeArrowheads="1"/>
          </p:cNvPicPr>
          <p:nvPr userDrawn="1"/>
        </p:nvPicPr>
        <p:blipFill rotWithShape="1">
          <a:blip r:embed="rId2">
            <a:extLst>
              <a:ext uri="{28A0092B-C50C-407E-A947-70E740481C1C}">
                <a14:useLocalDpi xmlns:a14="http://schemas.microsoft.com/office/drawing/2010/main" val="0"/>
              </a:ext>
            </a:extLst>
          </a:blip>
          <a:srcRect t="5820"/>
          <a:stretch>
            <a:fillRect/>
          </a:stretch>
        </p:blipFill>
        <p:spPr bwMode="auto">
          <a:xfrm>
            <a:off x="54205" y="44167"/>
            <a:ext cx="4814783" cy="2505456"/>
          </a:xfrm>
          <a:prstGeom prst="rect">
            <a:avLst/>
          </a:prstGeom>
          <a:noFill/>
          <a:ln w="57150">
            <a:solidFill>
              <a:srgbClr val="203864"/>
            </a:solidFill>
          </a:ln>
          <a:extLst>
            <a:ext uri="{909E8E84-426E-40DD-AFC4-6F175D3DCCD1}">
              <a14:hiddenFill xmlns:a14="http://schemas.microsoft.com/office/drawing/2010/main">
                <a:solidFill>
                  <a:srgbClr val="FFFFFF"/>
                </a:solidFill>
              </a14:hiddenFill>
            </a:ext>
          </a:extLst>
        </p:spPr>
      </p:pic>
      <p:pic>
        <p:nvPicPr>
          <p:cNvPr id="46" name="Picture 45">
            <a:extLst>
              <a:ext uri="{FF2B5EF4-FFF2-40B4-BE49-F238E27FC236}">
                <a16:creationId xmlns:a16="http://schemas.microsoft.com/office/drawing/2014/main" id="{531BF749-F3BA-90FF-C5A7-DB39BE3E6F65}"/>
              </a:ext>
            </a:extLst>
          </p:cNvPr>
          <p:cNvPicPr>
            <a:picLocks noChangeAspect="1"/>
          </p:cNvPicPr>
          <p:nvPr userDrawn="1"/>
        </p:nvPicPr>
        <p:blipFill>
          <a:blip r:embed="rId3"/>
          <a:srcRect t="22914" r="15774"/>
          <a:stretch>
            <a:fillRect/>
          </a:stretch>
        </p:blipFill>
        <p:spPr>
          <a:xfrm>
            <a:off x="8026815" y="49805"/>
            <a:ext cx="4107541" cy="2503768"/>
          </a:xfrm>
          <a:prstGeom prst="rect">
            <a:avLst/>
          </a:prstGeom>
          <a:ln w="57150">
            <a:solidFill>
              <a:srgbClr val="203864"/>
            </a:solidFill>
          </a:ln>
        </p:spPr>
      </p:pic>
      <p:pic>
        <p:nvPicPr>
          <p:cNvPr id="47" name="Picture 46">
            <a:extLst>
              <a:ext uri="{FF2B5EF4-FFF2-40B4-BE49-F238E27FC236}">
                <a16:creationId xmlns:a16="http://schemas.microsoft.com/office/drawing/2014/main" id="{056008FA-1B27-2469-8D92-3CBB17F21845}"/>
              </a:ext>
            </a:extLst>
          </p:cNvPr>
          <p:cNvPicPr>
            <a:picLocks noChangeAspect="1"/>
          </p:cNvPicPr>
          <p:nvPr userDrawn="1"/>
        </p:nvPicPr>
        <p:blipFill>
          <a:blip r:embed="rId4"/>
          <a:stretch>
            <a:fillRect/>
          </a:stretch>
        </p:blipFill>
        <p:spPr>
          <a:xfrm>
            <a:off x="8919631" y="4766494"/>
            <a:ext cx="3217870" cy="2043730"/>
          </a:xfrm>
          <a:prstGeom prst="rect">
            <a:avLst/>
          </a:prstGeom>
          <a:ln w="57150">
            <a:solidFill>
              <a:srgbClr val="203864"/>
            </a:solidFill>
          </a:ln>
        </p:spPr>
      </p:pic>
      <p:pic>
        <p:nvPicPr>
          <p:cNvPr id="48" name="Picture 47">
            <a:extLst>
              <a:ext uri="{FF2B5EF4-FFF2-40B4-BE49-F238E27FC236}">
                <a16:creationId xmlns:a16="http://schemas.microsoft.com/office/drawing/2014/main" id="{FF2234DF-25DA-295E-B1E0-1E5ED56189BB}"/>
              </a:ext>
            </a:extLst>
          </p:cNvPr>
          <p:cNvPicPr>
            <a:picLocks noChangeAspect="1"/>
          </p:cNvPicPr>
          <p:nvPr userDrawn="1"/>
        </p:nvPicPr>
        <p:blipFill rotWithShape="1">
          <a:blip r:embed="rId5"/>
          <a:srcRect l="21333" r="20057"/>
          <a:stretch/>
        </p:blipFill>
        <p:spPr>
          <a:xfrm>
            <a:off x="9960166" y="2241090"/>
            <a:ext cx="2177279" cy="2478024"/>
          </a:xfrm>
          <a:prstGeom prst="rect">
            <a:avLst/>
          </a:prstGeom>
          <a:ln w="57150">
            <a:solidFill>
              <a:srgbClr val="203864"/>
            </a:solidFill>
          </a:ln>
        </p:spPr>
      </p:pic>
      <p:pic>
        <p:nvPicPr>
          <p:cNvPr id="49" name="Picture 48">
            <a:extLst>
              <a:ext uri="{FF2B5EF4-FFF2-40B4-BE49-F238E27FC236}">
                <a16:creationId xmlns:a16="http://schemas.microsoft.com/office/drawing/2014/main" id="{77A1A80E-875C-8F20-417A-F4DD2A0C56D2}"/>
              </a:ext>
            </a:extLst>
          </p:cNvPr>
          <p:cNvPicPr>
            <a:picLocks noChangeAspect="1"/>
          </p:cNvPicPr>
          <p:nvPr userDrawn="1"/>
        </p:nvPicPr>
        <p:blipFill>
          <a:blip r:embed="rId6"/>
          <a:srcRect t="12819"/>
          <a:stretch>
            <a:fillRect/>
          </a:stretch>
        </p:blipFill>
        <p:spPr>
          <a:xfrm>
            <a:off x="4031288" y="52241"/>
            <a:ext cx="4108434" cy="2385501"/>
          </a:xfrm>
          <a:prstGeom prst="rect">
            <a:avLst/>
          </a:prstGeom>
          <a:ln w="57150">
            <a:solidFill>
              <a:srgbClr val="203864"/>
            </a:solidFill>
          </a:ln>
        </p:spPr>
      </p:pic>
      <p:pic>
        <p:nvPicPr>
          <p:cNvPr id="50" name="Picture 49">
            <a:extLst>
              <a:ext uri="{FF2B5EF4-FFF2-40B4-BE49-F238E27FC236}">
                <a16:creationId xmlns:a16="http://schemas.microsoft.com/office/drawing/2014/main" id="{B2FA935B-EB52-4CB0-727F-C84A2D66D3FD}"/>
              </a:ext>
            </a:extLst>
          </p:cNvPr>
          <p:cNvPicPr>
            <a:picLocks noChangeAspect="1"/>
          </p:cNvPicPr>
          <p:nvPr userDrawn="1"/>
        </p:nvPicPr>
        <p:blipFill>
          <a:blip r:embed="rId7"/>
          <a:stretch>
            <a:fillRect/>
          </a:stretch>
        </p:blipFill>
        <p:spPr>
          <a:xfrm>
            <a:off x="5870149" y="4727070"/>
            <a:ext cx="3136296" cy="2088822"/>
          </a:xfrm>
          <a:prstGeom prst="rect">
            <a:avLst/>
          </a:prstGeom>
          <a:ln w="57150">
            <a:solidFill>
              <a:srgbClr val="203864"/>
            </a:solidFill>
          </a:ln>
        </p:spPr>
      </p:pic>
      <p:pic>
        <p:nvPicPr>
          <p:cNvPr id="51" name="Picture 50">
            <a:extLst>
              <a:ext uri="{FF2B5EF4-FFF2-40B4-BE49-F238E27FC236}">
                <a16:creationId xmlns:a16="http://schemas.microsoft.com/office/drawing/2014/main" id="{018C58D5-B7EF-41FB-CDFA-2179BEE8FBE3}"/>
              </a:ext>
            </a:extLst>
          </p:cNvPr>
          <p:cNvPicPr>
            <a:picLocks noChangeAspect="1"/>
          </p:cNvPicPr>
          <p:nvPr userDrawn="1"/>
        </p:nvPicPr>
        <p:blipFill>
          <a:blip r:embed="rId8"/>
          <a:stretch>
            <a:fillRect/>
          </a:stretch>
        </p:blipFill>
        <p:spPr>
          <a:xfrm>
            <a:off x="3003849" y="4695698"/>
            <a:ext cx="3174380" cy="2114187"/>
          </a:xfrm>
          <a:prstGeom prst="rect">
            <a:avLst/>
          </a:prstGeom>
          <a:ln w="57150">
            <a:solidFill>
              <a:srgbClr val="203864"/>
            </a:solidFill>
          </a:ln>
        </p:spPr>
      </p:pic>
      <p:pic>
        <p:nvPicPr>
          <p:cNvPr id="52" name="Picture 51">
            <a:extLst>
              <a:ext uri="{FF2B5EF4-FFF2-40B4-BE49-F238E27FC236}">
                <a16:creationId xmlns:a16="http://schemas.microsoft.com/office/drawing/2014/main" id="{2B8DD438-C449-95E7-A775-8247A5631DB0}"/>
              </a:ext>
            </a:extLst>
          </p:cNvPr>
          <p:cNvPicPr>
            <a:picLocks noChangeAspect="1"/>
          </p:cNvPicPr>
          <p:nvPr userDrawn="1"/>
        </p:nvPicPr>
        <p:blipFill>
          <a:blip r:embed="rId9"/>
          <a:stretch>
            <a:fillRect/>
          </a:stretch>
        </p:blipFill>
        <p:spPr>
          <a:xfrm>
            <a:off x="49488" y="4697490"/>
            <a:ext cx="3174380" cy="2114187"/>
          </a:xfrm>
          <a:prstGeom prst="rect">
            <a:avLst/>
          </a:prstGeom>
          <a:ln w="57150">
            <a:solidFill>
              <a:srgbClr val="203864"/>
            </a:solidFill>
          </a:ln>
        </p:spPr>
      </p:pic>
      <p:pic>
        <p:nvPicPr>
          <p:cNvPr id="53" name="Picture 52">
            <a:extLst>
              <a:ext uri="{FF2B5EF4-FFF2-40B4-BE49-F238E27FC236}">
                <a16:creationId xmlns:a16="http://schemas.microsoft.com/office/drawing/2014/main" id="{0DDAEB9B-1A7F-33AB-E61A-4D75D9124A2C}"/>
              </a:ext>
            </a:extLst>
          </p:cNvPr>
          <p:cNvPicPr>
            <a:picLocks noChangeAspect="1"/>
          </p:cNvPicPr>
          <p:nvPr userDrawn="1"/>
        </p:nvPicPr>
        <p:blipFill>
          <a:blip r:embed="rId10"/>
          <a:srcRect t="14436"/>
          <a:stretch>
            <a:fillRect/>
          </a:stretch>
        </p:blipFill>
        <p:spPr>
          <a:xfrm>
            <a:off x="50215" y="2239786"/>
            <a:ext cx="1953251" cy="2478024"/>
          </a:xfrm>
          <a:prstGeom prst="rect">
            <a:avLst/>
          </a:prstGeom>
          <a:ln w="57150">
            <a:solidFill>
              <a:srgbClr val="203864"/>
            </a:solidFill>
          </a:ln>
        </p:spPr>
      </p:pic>
      <p:sp>
        <p:nvSpPr>
          <p:cNvPr id="54" name="Rectangle 53">
            <a:extLst>
              <a:ext uri="{FF2B5EF4-FFF2-40B4-BE49-F238E27FC236}">
                <a16:creationId xmlns:a16="http://schemas.microsoft.com/office/drawing/2014/main" id="{9A11D170-F116-EACC-58EB-95FF2B335C22}"/>
              </a:ext>
            </a:extLst>
          </p:cNvPr>
          <p:cNvSpPr/>
          <p:nvPr userDrawn="1"/>
        </p:nvSpPr>
        <p:spPr>
          <a:xfrm>
            <a:off x="49488" y="6170012"/>
            <a:ext cx="12093024" cy="641665"/>
          </a:xfrm>
          <a:prstGeom prst="rect">
            <a:avLst/>
          </a:prstGeom>
          <a:solidFill>
            <a:srgbClr val="000000">
              <a:alpha val="2902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55" name="Picture 54">
            <a:extLst>
              <a:ext uri="{FF2B5EF4-FFF2-40B4-BE49-F238E27FC236}">
                <a16:creationId xmlns:a16="http://schemas.microsoft.com/office/drawing/2014/main" id="{83534A4D-9CA9-0E93-564C-C66C6FCD51F3}"/>
              </a:ext>
            </a:extLst>
          </p:cNvPr>
          <p:cNvPicPr>
            <a:picLocks noChangeAspect="1"/>
          </p:cNvPicPr>
          <p:nvPr userDrawn="1"/>
        </p:nvPicPr>
        <p:blipFill>
          <a:blip r:embed="rId11"/>
          <a:stretch>
            <a:fillRect/>
          </a:stretch>
        </p:blipFill>
        <p:spPr>
          <a:xfrm>
            <a:off x="8359025" y="6335450"/>
            <a:ext cx="1793479" cy="431626"/>
          </a:xfrm>
          <a:prstGeom prst="rect">
            <a:avLst/>
          </a:prstGeom>
        </p:spPr>
      </p:pic>
      <p:pic>
        <p:nvPicPr>
          <p:cNvPr id="56" name="Picture 55">
            <a:extLst>
              <a:ext uri="{FF2B5EF4-FFF2-40B4-BE49-F238E27FC236}">
                <a16:creationId xmlns:a16="http://schemas.microsoft.com/office/drawing/2014/main" id="{EFA97D6D-51E3-2BF1-946E-AC24CAE26BA7}"/>
              </a:ext>
            </a:extLst>
          </p:cNvPr>
          <p:cNvPicPr>
            <a:picLocks noChangeAspect="1"/>
          </p:cNvPicPr>
          <p:nvPr userDrawn="1"/>
        </p:nvPicPr>
        <p:blipFill>
          <a:blip r:embed="rId12"/>
          <a:stretch>
            <a:fillRect/>
          </a:stretch>
        </p:blipFill>
        <p:spPr>
          <a:xfrm>
            <a:off x="10417721" y="6333937"/>
            <a:ext cx="1470388" cy="457589"/>
          </a:xfrm>
          <a:prstGeom prst="rect">
            <a:avLst/>
          </a:prstGeom>
        </p:spPr>
      </p:pic>
      <p:sp>
        <p:nvSpPr>
          <p:cNvPr id="57" name="Rectangle 56">
            <a:extLst>
              <a:ext uri="{FF2B5EF4-FFF2-40B4-BE49-F238E27FC236}">
                <a16:creationId xmlns:a16="http://schemas.microsoft.com/office/drawing/2014/main" id="{3DF1E9ED-1F3A-E284-1C45-EED64233ECDD}"/>
              </a:ext>
            </a:extLst>
          </p:cNvPr>
          <p:cNvSpPr/>
          <p:nvPr userDrawn="1"/>
        </p:nvSpPr>
        <p:spPr>
          <a:xfrm>
            <a:off x="1938528" y="2223672"/>
            <a:ext cx="8286822" cy="2511973"/>
          </a:xfrm>
          <a:prstGeom prst="rect">
            <a:avLst/>
          </a:prstGeom>
          <a:solidFill>
            <a:srgbClr val="203864"/>
          </a:solidFill>
          <a:ln w="76200">
            <a:solidFill>
              <a:srgbClr val="20386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345175931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additional_resources">
    <p:spTree>
      <p:nvGrpSpPr>
        <p:cNvPr id="1" name=""/>
        <p:cNvGrpSpPr/>
        <p:nvPr/>
      </p:nvGrpSpPr>
      <p:grpSpPr>
        <a:xfrm>
          <a:off x="0" y="0"/>
          <a:ext cx="0" cy="0"/>
          <a:chOff x="0" y="0"/>
          <a:chExt cx="0" cy="0"/>
        </a:xfrm>
      </p:grpSpPr>
      <p:pic>
        <p:nvPicPr>
          <p:cNvPr id="21" name="Picture 20">
            <a:extLst>
              <a:ext uri="{FF2B5EF4-FFF2-40B4-BE49-F238E27FC236}">
                <a16:creationId xmlns:a16="http://schemas.microsoft.com/office/drawing/2014/main" id="{4D4BA178-8B39-1F68-48E3-98D375358A7A}"/>
              </a:ext>
            </a:extLst>
          </p:cNvPr>
          <p:cNvPicPr>
            <a:picLocks noChangeAspect="1"/>
          </p:cNvPicPr>
          <p:nvPr userDrawn="1"/>
        </p:nvPicPr>
        <p:blipFill>
          <a:blip r:embed="rId2"/>
          <a:stretch>
            <a:fillRect/>
          </a:stretch>
        </p:blipFill>
        <p:spPr>
          <a:xfrm>
            <a:off x="209802" y="843756"/>
            <a:ext cx="2471823" cy="1709912"/>
          </a:xfrm>
          <a:prstGeom prst="rect">
            <a:avLst/>
          </a:prstGeom>
          <a:ln w="3175">
            <a:solidFill>
              <a:schemeClr val="tx1"/>
            </a:solidFill>
          </a:ln>
        </p:spPr>
      </p:pic>
      <p:cxnSp>
        <p:nvCxnSpPr>
          <p:cNvPr id="24" name="Straight Connector 23">
            <a:extLst>
              <a:ext uri="{FF2B5EF4-FFF2-40B4-BE49-F238E27FC236}">
                <a16:creationId xmlns:a16="http://schemas.microsoft.com/office/drawing/2014/main" id="{3A673FF5-88EF-B6E8-91FB-C25146989667}"/>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83555D73-F144-CC54-66ED-62F41EE1A44D}"/>
              </a:ext>
            </a:extLst>
          </p:cNvPr>
          <p:cNvSpPr txBox="1"/>
          <p:nvPr userDrawn="1"/>
        </p:nvSpPr>
        <p:spPr>
          <a:xfrm>
            <a:off x="183758" y="195913"/>
            <a:ext cx="2471822" cy="523220"/>
          </a:xfrm>
          <a:prstGeom prst="rect">
            <a:avLst/>
          </a:prstGeom>
          <a:noFill/>
        </p:spPr>
        <p:txBody>
          <a:bodyPr wrap="square" rtlCol="0">
            <a:spAutoFit/>
          </a:bodyPr>
          <a:lstStyle/>
          <a:p>
            <a:pPr algn="ctr"/>
            <a:r>
              <a:rPr lang="en-GB" sz="1400" dirty="0">
                <a:solidFill>
                  <a:srgbClr val="203864"/>
                </a:solidFill>
              </a:rPr>
              <a:t>WUENIC country profiles (PDF and interactive versions)</a:t>
            </a:r>
          </a:p>
        </p:txBody>
      </p:sp>
      <p:sp>
        <p:nvSpPr>
          <p:cNvPr id="31" name="Rectangle 30">
            <a:extLst>
              <a:ext uri="{FF2B5EF4-FFF2-40B4-BE49-F238E27FC236}">
                <a16:creationId xmlns:a16="http://schemas.microsoft.com/office/drawing/2014/main" id="{4F686047-2BA8-5617-A6D8-9B9138930E97}"/>
              </a:ext>
            </a:extLst>
          </p:cNvPr>
          <p:cNvSpPr/>
          <p:nvPr userDrawn="1"/>
        </p:nvSpPr>
        <p:spPr>
          <a:xfrm>
            <a:off x="10337402" y="144049"/>
            <a:ext cx="1694717"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32" name="Picture 31">
            <a:extLst>
              <a:ext uri="{FF2B5EF4-FFF2-40B4-BE49-F238E27FC236}">
                <a16:creationId xmlns:a16="http://schemas.microsoft.com/office/drawing/2014/main" id="{E987438F-A2BA-684D-62B4-FDD690A9FA9D}"/>
              </a:ext>
            </a:extLst>
          </p:cNvPr>
          <p:cNvPicPr>
            <a:picLocks noChangeAspect="1"/>
          </p:cNvPicPr>
          <p:nvPr userDrawn="1"/>
        </p:nvPicPr>
        <p:blipFill>
          <a:blip r:embed="rId3"/>
          <a:stretch>
            <a:fillRect/>
          </a:stretch>
        </p:blipFill>
        <p:spPr>
          <a:xfrm>
            <a:off x="10611091" y="5868637"/>
            <a:ext cx="1214956" cy="292396"/>
          </a:xfrm>
          <a:prstGeom prst="rect">
            <a:avLst/>
          </a:prstGeom>
        </p:spPr>
      </p:pic>
      <p:pic>
        <p:nvPicPr>
          <p:cNvPr id="33" name="Picture 32">
            <a:extLst>
              <a:ext uri="{FF2B5EF4-FFF2-40B4-BE49-F238E27FC236}">
                <a16:creationId xmlns:a16="http://schemas.microsoft.com/office/drawing/2014/main" id="{918DDD58-FCB8-E686-84ED-B0A6D4E70B49}"/>
              </a:ext>
            </a:extLst>
          </p:cNvPr>
          <p:cNvPicPr>
            <a:picLocks noChangeAspect="1"/>
          </p:cNvPicPr>
          <p:nvPr userDrawn="1"/>
        </p:nvPicPr>
        <p:blipFill>
          <a:blip r:embed="rId4"/>
          <a:stretch>
            <a:fillRect/>
          </a:stretch>
        </p:blipFill>
        <p:spPr>
          <a:xfrm>
            <a:off x="10626513" y="6227022"/>
            <a:ext cx="1137658" cy="354043"/>
          </a:xfrm>
          <a:prstGeom prst="rect">
            <a:avLst/>
          </a:prstGeom>
        </p:spPr>
      </p:pic>
      <p:cxnSp>
        <p:nvCxnSpPr>
          <p:cNvPr id="34" name="Straight Connector 33">
            <a:extLst>
              <a:ext uri="{FF2B5EF4-FFF2-40B4-BE49-F238E27FC236}">
                <a16:creationId xmlns:a16="http://schemas.microsoft.com/office/drawing/2014/main" id="{B4B31FC6-DA51-F360-7736-219F30708FCD}"/>
              </a:ext>
            </a:extLst>
          </p:cNvPr>
          <p:cNvCxnSpPr>
            <a:cxnSpLocks/>
          </p:cNvCxnSpPr>
          <p:nvPr userDrawn="1"/>
        </p:nvCxnSpPr>
        <p:spPr>
          <a:xfrm>
            <a:off x="10442448" y="5739332"/>
            <a:ext cx="1515121" cy="1487"/>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DD3C8136-9994-FF9E-0B35-567705569017}"/>
              </a:ext>
            </a:extLst>
          </p:cNvPr>
          <p:cNvSpPr txBox="1"/>
          <p:nvPr userDrawn="1"/>
        </p:nvSpPr>
        <p:spPr>
          <a:xfrm>
            <a:off x="3829751" y="283634"/>
            <a:ext cx="3068262" cy="523220"/>
          </a:xfrm>
          <a:prstGeom prst="rect">
            <a:avLst/>
          </a:prstGeom>
          <a:noFill/>
        </p:spPr>
        <p:txBody>
          <a:bodyPr wrap="square" rtlCol="0">
            <a:spAutoFit/>
          </a:bodyPr>
          <a:lstStyle/>
          <a:p>
            <a:pPr algn="ctr"/>
            <a:r>
              <a:rPr lang="en-GB" sz="1400" dirty="0">
                <a:solidFill>
                  <a:srgbClr val="203864"/>
                </a:solidFill>
              </a:rPr>
              <a:t>Datasets: </a:t>
            </a:r>
          </a:p>
          <a:p>
            <a:pPr algn="ctr"/>
            <a:r>
              <a:rPr lang="en-GB" sz="1400" dirty="0">
                <a:solidFill>
                  <a:srgbClr val="203864"/>
                </a:solidFill>
              </a:rPr>
              <a:t>WUENIC, HPV, survey database</a:t>
            </a:r>
          </a:p>
        </p:txBody>
      </p:sp>
      <p:pic>
        <p:nvPicPr>
          <p:cNvPr id="8" name="Picture 7">
            <a:extLst>
              <a:ext uri="{FF2B5EF4-FFF2-40B4-BE49-F238E27FC236}">
                <a16:creationId xmlns:a16="http://schemas.microsoft.com/office/drawing/2014/main" id="{70EA4AEB-A8BB-B041-54BB-C2110DE2920D}"/>
              </a:ext>
            </a:extLst>
          </p:cNvPr>
          <p:cNvPicPr>
            <a:picLocks noChangeAspect="1"/>
          </p:cNvPicPr>
          <p:nvPr userDrawn="1"/>
        </p:nvPicPr>
        <p:blipFill>
          <a:blip r:embed="rId5"/>
          <a:stretch>
            <a:fillRect/>
          </a:stretch>
        </p:blipFill>
        <p:spPr>
          <a:xfrm>
            <a:off x="869081" y="1342044"/>
            <a:ext cx="2599136" cy="1675246"/>
          </a:xfrm>
          <a:prstGeom prst="rect">
            <a:avLst/>
          </a:prstGeom>
          <a:ln w="3175">
            <a:solidFill>
              <a:schemeClr val="tx1"/>
            </a:solidFill>
          </a:ln>
        </p:spPr>
      </p:pic>
      <p:sp>
        <p:nvSpPr>
          <p:cNvPr id="9" name="TextBox 8">
            <a:extLst>
              <a:ext uri="{FF2B5EF4-FFF2-40B4-BE49-F238E27FC236}">
                <a16:creationId xmlns:a16="http://schemas.microsoft.com/office/drawing/2014/main" id="{2ED3298A-9418-2F44-2296-879C9A2628D4}"/>
              </a:ext>
            </a:extLst>
          </p:cNvPr>
          <p:cNvSpPr txBox="1"/>
          <p:nvPr userDrawn="1"/>
        </p:nvSpPr>
        <p:spPr>
          <a:xfrm>
            <a:off x="6902066" y="3348716"/>
            <a:ext cx="3068261" cy="523220"/>
          </a:xfrm>
          <a:prstGeom prst="rect">
            <a:avLst/>
          </a:prstGeom>
          <a:noFill/>
        </p:spPr>
        <p:txBody>
          <a:bodyPr wrap="square" rtlCol="0">
            <a:spAutoFit/>
          </a:bodyPr>
          <a:lstStyle/>
          <a:p>
            <a:pPr algn="ctr"/>
            <a:r>
              <a:rPr lang="en-GB" sz="1400" dirty="0">
                <a:solidFill>
                  <a:srgbClr val="203864"/>
                </a:solidFill>
              </a:rPr>
              <a:t>Country and region-specific </a:t>
            </a:r>
            <a:br>
              <a:rPr lang="en-GB" sz="1400" dirty="0">
                <a:solidFill>
                  <a:srgbClr val="203864"/>
                </a:solidFill>
              </a:rPr>
            </a:br>
            <a:r>
              <a:rPr lang="en-GB" sz="1400" dirty="0">
                <a:solidFill>
                  <a:srgbClr val="203864"/>
                </a:solidFill>
              </a:rPr>
              <a:t>high-level talking points</a:t>
            </a:r>
            <a:endParaRPr lang="en-GB" sz="1100" dirty="0">
              <a:solidFill>
                <a:srgbClr val="203864"/>
              </a:solidFill>
            </a:endParaRPr>
          </a:p>
        </p:txBody>
      </p:sp>
      <p:pic>
        <p:nvPicPr>
          <p:cNvPr id="10" name="Picture 9">
            <a:extLst>
              <a:ext uri="{FF2B5EF4-FFF2-40B4-BE49-F238E27FC236}">
                <a16:creationId xmlns:a16="http://schemas.microsoft.com/office/drawing/2014/main" id="{B5274F7D-158D-D60C-CE21-864F2CF3E0B0}"/>
              </a:ext>
            </a:extLst>
          </p:cNvPr>
          <p:cNvPicPr>
            <a:picLocks noChangeAspect="1"/>
          </p:cNvPicPr>
          <p:nvPr userDrawn="1"/>
        </p:nvPicPr>
        <p:blipFill>
          <a:blip r:embed="rId6"/>
          <a:stretch>
            <a:fillRect/>
          </a:stretch>
        </p:blipFill>
        <p:spPr>
          <a:xfrm>
            <a:off x="194689" y="4496012"/>
            <a:ext cx="2993188" cy="2015300"/>
          </a:xfrm>
          <a:prstGeom prst="rect">
            <a:avLst/>
          </a:prstGeom>
        </p:spPr>
      </p:pic>
      <p:sp>
        <p:nvSpPr>
          <p:cNvPr id="11" name="TextBox 10">
            <a:extLst>
              <a:ext uri="{FF2B5EF4-FFF2-40B4-BE49-F238E27FC236}">
                <a16:creationId xmlns:a16="http://schemas.microsoft.com/office/drawing/2014/main" id="{55F55B77-7438-0AE7-B8E9-EEC0236E144F}"/>
              </a:ext>
            </a:extLst>
          </p:cNvPr>
          <p:cNvSpPr txBox="1"/>
          <p:nvPr userDrawn="1"/>
        </p:nvSpPr>
        <p:spPr>
          <a:xfrm>
            <a:off x="216121" y="3378634"/>
            <a:ext cx="2789227" cy="984885"/>
          </a:xfrm>
          <a:prstGeom prst="rect">
            <a:avLst/>
          </a:prstGeom>
          <a:noFill/>
        </p:spPr>
        <p:txBody>
          <a:bodyPr wrap="square" rtlCol="0">
            <a:spAutoFit/>
          </a:bodyPr>
          <a:lstStyle/>
          <a:p>
            <a:pPr algn="ctr"/>
            <a:r>
              <a:rPr lang="en-GB" sz="1400" dirty="0">
                <a:solidFill>
                  <a:srgbClr val="203864"/>
                </a:solidFill>
              </a:rPr>
              <a:t>Interactive immunization regional snapshots:</a:t>
            </a:r>
            <a:br>
              <a:rPr lang="en-GB" sz="1400" dirty="0">
                <a:solidFill>
                  <a:srgbClr val="203864"/>
                </a:solidFill>
              </a:rPr>
            </a:br>
            <a:r>
              <a:rPr lang="en-GB" sz="700" dirty="0">
                <a:solidFill>
                  <a:schemeClr val="bg1"/>
                </a:solidFill>
              </a:rPr>
              <a:t>gap</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i="1" dirty="0">
                <a:solidFill>
                  <a:srgbClr val="203864"/>
                </a:solidFill>
              </a:rPr>
              <a:t>UNICEF, WHO, World Bank, Gavi and African Union regions</a:t>
            </a:r>
          </a:p>
        </p:txBody>
      </p:sp>
      <p:pic>
        <p:nvPicPr>
          <p:cNvPr id="12" name="Picture 11">
            <a:extLst>
              <a:ext uri="{FF2B5EF4-FFF2-40B4-BE49-F238E27FC236}">
                <a16:creationId xmlns:a16="http://schemas.microsoft.com/office/drawing/2014/main" id="{CE0ECAEB-CA24-F0AF-2394-67C202ADD95F}"/>
              </a:ext>
            </a:extLst>
          </p:cNvPr>
          <p:cNvPicPr>
            <a:picLocks noChangeAspect="1"/>
          </p:cNvPicPr>
          <p:nvPr userDrawn="1"/>
        </p:nvPicPr>
        <p:blipFill>
          <a:blip r:embed="rId7"/>
          <a:stretch>
            <a:fillRect/>
          </a:stretch>
        </p:blipFill>
        <p:spPr>
          <a:xfrm>
            <a:off x="7169786" y="1143353"/>
            <a:ext cx="3016120" cy="2030739"/>
          </a:xfrm>
          <a:prstGeom prst="rect">
            <a:avLst/>
          </a:prstGeom>
        </p:spPr>
      </p:pic>
      <p:sp>
        <p:nvSpPr>
          <p:cNvPr id="13" name="TextBox 12">
            <a:extLst>
              <a:ext uri="{FF2B5EF4-FFF2-40B4-BE49-F238E27FC236}">
                <a16:creationId xmlns:a16="http://schemas.microsoft.com/office/drawing/2014/main" id="{ED985527-322A-DF69-FC44-B1DB7BA2D7BB}"/>
              </a:ext>
            </a:extLst>
          </p:cNvPr>
          <p:cNvSpPr txBox="1"/>
          <p:nvPr userDrawn="1"/>
        </p:nvSpPr>
        <p:spPr>
          <a:xfrm>
            <a:off x="7181818" y="270374"/>
            <a:ext cx="2862018" cy="754053"/>
          </a:xfrm>
          <a:prstGeom prst="rect">
            <a:avLst/>
          </a:prstGeom>
          <a:noFill/>
        </p:spPr>
        <p:txBody>
          <a:bodyPr wrap="square" rtlCol="0">
            <a:spAutoFit/>
          </a:bodyPr>
          <a:lstStyle/>
          <a:p>
            <a:pPr algn="ctr"/>
            <a:r>
              <a:rPr lang="en-GB" sz="1400" dirty="0">
                <a:solidFill>
                  <a:srgbClr val="203864"/>
                </a:solidFill>
              </a:rPr>
              <a:t>Country and region-specific slides: </a:t>
            </a:r>
          </a:p>
          <a:p>
            <a:pPr algn="ctr"/>
            <a:r>
              <a:rPr lang="en-GB" sz="700" i="1" dirty="0">
                <a:solidFill>
                  <a:schemeClr val="bg1"/>
                </a:solidFill>
              </a:rPr>
              <a:t>gap</a:t>
            </a:r>
            <a:br>
              <a:rPr lang="en-GB" sz="1100" i="1" dirty="0">
                <a:solidFill>
                  <a:srgbClr val="203864"/>
                </a:solidFill>
              </a:rPr>
            </a:br>
            <a:r>
              <a:rPr lang="en-GB" sz="1100" i="1" dirty="0">
                <a:solidFill>
                  <a:srgbClr val="203864"/>
                </a:solidFill>
              </a:rPr>
              <a:t>UNICEF, WHO, World Bank, Gavi and African Union regions</a:t>
            </a:r>
          </a:p>
        </p:txBody>
      </p:sp>
      <p:pic>
        <p:nvPicPr>
          <p:cNvPr id="2" name="Picture 1">
            <a:extLst>
              <a:ext uri="{FF2B5EF4-FFF2-40B4-BE49-F238E27FC236}">
                <a16:creationId xmlns:a16="http://schemas.microsoft.com/office/drawing/2014/main" id="{42001794-5376-6A68-5189-37D6903EA3EE}"/>
              </a:ext>
            </a:extLst>
          </p:cNvPr>
          <p:cNvPicPr>
            <a:picLocks noChangeAspect="1"/>
          </p:cNvPicPr>
          <p:nvPr userDrawn="1"/>
        </p:nvPicPr>
        <p:blipFill>
          <a:blip r:embed="rId8"/>
          <a:stretch>
            <a:fillRect/>
          </a:stretch>
        </p:blipFill>
        <p:spPr>
          <a:xfrm>
            <a:off x="3412717" y="4149343"/>
            <a:ext cx="3282660" cy="2323239"/>
          </a:xfrm>
          <a:prstGeom prst="rect">
            <a:avLst/>
          </a:prstGeom>
        </p:spPr>
      </p:pic>
      <p:sp>
        <p:nvSpPr>
          <p:cNvPr id="3" name="TextBox 2">
            <a:extLst>
              <a:ext uri="{FF2B5EF4-FFF2-40B4-BE49-F238E27FC236}">
                <a16:creationId xmlns:a16="http://schemas.microsoft.com/office/drawing/2014/main" id="{2E101229-9700-06DF-555D-01295125A7BF}"/>
              </a:ext>
            </a:extLst>
          </p:cNvPr>
          <p:cNvSpPr txBox="1"/>
          <p:nvPr userDrawn="1"/>
        </p:nvSpPr>
        <p:spPr>
          <a:xfrm>
            <a:off x="3829751" y="3387554"/>
            <a:ext cx="2578214" cy="644985"/>
          </a:xfrm>
          <a:prstGeom prst="rect">
            <a:avLst/>
          </a:prstGeom>
          <a:noFill/>
        </p:spPr>
        <p:txBody>
          <a:bodyPr wrap="square" rtlCol="0">
            <a:spAutoFit/>
          </a:bodyPr>
          <a:lstStyle/>
          <a:p>
            <a:pPr algn="ctr">
              <a:lnSpc>
                <a:spcPct val="150000"/>
              </a:lnSpc>
            </a:pPr>
            <a:r>
              <a:rPr lang="en-GB" sz="1400" dirty="0">
                <a:solidFill>
                  <a:srgbClr val="203864"/>
                </a:solidFill>
              </a:rPr>
              <a:t>Country data quality reports </a:t>
            </a:r>
            <a:r>
              <a:rPr lang="en-GB" sz="1100" dirty="0">
                <a:solidFill>
                  <a:srgbClr val="203864"/>
                </a:solidFill>
              </a:rPr>
              <a:t>(NEW 2026)</a:t>
            </a:r>
            <a:endParaRPr lang="en-GB" sz="1100" i="1" dirty="0">
              <a:solidFill>
                <a:srgbClr val="203864"/>
              </a:solidFill>
            </a:endParaRPr>
          </a:p>
        </p:txBody>
      </p:sp>
      <p:pic>
        <p:nvPicPr>
          <p:cNvPr id="14" name="Picture 13">
            <a:extLst>
              <a:ext uri="{FF2B5EF4-FFF2-40B4-BE49-F238E27FC236}">
                <a16:creationId xmlns:a16="http://schemas.microsoft.com/office/drawing/2014/main" id="{5665A802-3332-67FC-4C3E-A5CA084C4D3A}"/>
              </a:ext>
            </a:extLst>
          </p:cNvPr>
          <p:cNvPicPr>
            <a:picLocks noChangeAspect="1"/>
          </p:cNvPicPr>
          <p:nvPr userDrawn="1"/>
        </p:nvPicPr>
        <p:blipFill>
          <a:blip r:embed="rId9"/>
          <a:stretch>
            <a:fillRect/>
          </a:stretch>
        </p:blipFill>
        <p:spPr>
          <a:xfrm>
            <a:off x="6920217" y="4145021"/>
            <a:ext cx="2313916" cy="1636570"/>
          </a:xfrm>
          <a:prstGeom prst="rect">
            <a:avLst/>
          </a:prstGeom>
        </p:spPr>
      </p:pic>
      <p:pic>
        <p:nvPicPr>
          <p:cNvPr id="15" name="Picture 14">
            <a:extLst>
              <a:ext uri="{FF2B5EF4-FFF2-40B4-BE49-F238E27FC236}">
                <a16:creationId xmlns:a16="http://schemas.microsoft.com/office/drawing/2014/main" id="{92A76B72-72E3-C860-0504-FFDAA73F9283}"/>
              </a:ext>
            </a:extLst>
          </p:cNvPr>
          <p:cNvPicPr>
            <a:picLocks noChangeAspect="1"/>
          </p:cNvPicPr>
          <p:nvPr userDrawn="1"/>
        </p:nvPicPr>
        <p:blipFill>
          <a:blip r:embed="rId10"/>
          <a:stretch>
            <a:fillRect/>
          </a:stretch>
        </p:blipFill>
        <p:spPr>
          <a:xfrm>
            <a:off x="7739619" y="4993000"/>
            <a:ext cx="2313916" cy="1645452"/>
          </a:xfrm>
          <a:prstGeom prst="rect">
            <a:avLst/>
          </a:prstGeom>
        </p:spPr>
      </p:pic>
      <p:sp>
        <p:nvSpPr>
          <p:cNvPr id="17" name="TextBox 16">
            <a:extLst>
              <a:ext uri="{FF2B5EF4-FFF2-40B4-BE49-F238E27FC236}">
                <a16:creationId xmlns:a16="http://schemas.microsoft.com/office/drawing/2014/main" id="{0FA810B3-0882-AFE6-1B21-BAA87CB9B5AC}"/>
              </a:ext>
            </a:extLst>
          </p:cNvPr>
          <p:cNvSpPr txBox="1"/>
          <p:nvPr userDrawn="1"/>
        </p:nvSpPr>
        <p:spPr>
          <a:xfrm>
            <a:off x="6934785" y="3835839"/>
            <a:ext cx="3118750" cy="261610"/>
          </a:xfrm>
          <a:prstGeom prst="rect">
            <a:avLst/>
          </a:prstGeom>
          <a:noFill/>
        </p:spPr>
        <p:txBody>
          <a:bodyPr wrap="square">
            <a:spAutoFit/>
          </a:bodyPr>
          <a:lstStyle/>
          <a:p>
            <a:pPr algn="ctr"/>
            <a:r>
              <a:rPr lang="en-GB" sz="1100" dirty="0">
                <a:solidFill>
                  <a:srgbClr val="203864"/>
                </a:solidFill>
              </a:rPr>
              <a:t>(NEW 2026)</a:t>
            </a:r>
            <a:endParaRPr lang="en-US" sz="1100" dirty="0"/>
          </a:p>
        </p:txBody>
      </p:sp>
      <p:pic>
        <p:nvPicPr>
          <p:cNvPr id="4" name="Picture 3">
            <a:extLst>
              <a:ext uri="{FF2B5EF4-FFF2-40B4-BE49-F238E27FC236}">
                <a16:creationId xmlns:a16="http://schemas.microsoft.com/office/drawing/2014/main" id="{13200F9B-4429-F853-F3A3-9629DF52257B}"/>
              </a:ext>
            </a:extLst>
          </p:cNvPr>
          <p:cNvPicPr>
            <a:picLocks noChangeAspect="1"/>
          </p:cNvPicPr>
          <p:nvPr userDrawn="1"/>
        </p:nvPicPr>
        <p:blipFill>
          <a:blip r:embed="rId11"/>
          <a:stretch>
            <a:fillRect/>
          </a:stretch>
        </p:blipFill>
        <p:spPr>
          <a:xfrm>
            <a:off x="3878555" y="1127177"/>
            <a:ext cx="2970654" cy="1975843"/>
          </a:xfrm>
          <a:prstGeom prst="rect">
            <a:avLst/>
          </a:prstGeom>
        </p:spPr>
      </p:pic>
    </p:spTree>
    <p:extLst>
      <p:ext uri="{BB962C8B-B14F-4D97-AF65-F5344CB8AC3E}">
        <p14:creationId xmlns:p14="http://schemas.microsoft.com/office/powerpoint/2010/main" val="392069406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DC530BC-E96F-A655-74F4-F47880701A39}"/>
              </a:ext>
            </a:extLst>
          </p:cNvPr>
          <p:cNvSpPr>
            <a:spLocks noGrp="1"/>
          </p:cNvSpPr>
          <p:nvPr>
            <p:ph type="title"/>
          </p:nvPr>
        </p:nvSpPr>
        <p:spPr>
          <a:xfrm>
            <a:off x="838200" y="1995142"/>
            <a:ext cx="10515600" cy="1325563"/>
          </a:xfrm>
          <a:prstGeom prst="rect">
            <a:avLst/>
          </a:prstGeom>
        </p:spPr>
        <p:txBody>
          <a:bodyPr vert="horz" lIns="91440" tIns="45720" rIns="91440" bIns="45720" rtlCol="0" anchor="ctr">
            <a:normAutofit/>
          </a:bodyPr>
          <a:lstStyle/>
          <a:p>
            <a:r>
              <a:rPr lang="en-US" dirty="0"/>
              <a:t>Blank slides for WUENIC </a:t>
            </a:r>
            <a:br>
              <a:rPr lang="en-US" dirty="0"/>
            </a:br>
            <a:r>
              <a:rPr lang="en-US" dirty="0"/>
              <a:t>region-specific slide decks</a:t>
            </a:r>
            <a:endParaRPr lang="en-GB" dirty="0"/>
          </a:p>
        </p:txBody>
      </p:sp>
    </p:spTree>
    <p:extLst>
      <p:ext uri="{BB962C8B-B14F-4D97-AF65-F5344CB8AC3E}">
        <p14:creationId xmlns:p14="http://schemas.microsoft.com/office/powerpoint/2010/main" val="78340756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69" r:id="rId4"/>
    <p:sldLayoutId id="2147483667" r:id="rId5"/>
    <p:sldLayoutId id="2147483679" r:id="rId6"/>
    <p:sldLayoutId id="2147483678" r:id="rId7"/>
    <p:sldLayoutId id="2147483671" r:id="rId8"/>
    <p:sldLayoutId id="2147483677" r:id="rId9"/>
    <p:sldLayoutId id="2147483682" r:id="rId10"/>
  </p:sldLayoutIdLst>
  <p:txStyles>
    <p:titleStyle>
      <a:lvl1pPr algn="ctr"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0.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1.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2.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3.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4.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4aa1e6642fe1df8c8ebb502abf057cd6b044b825.png"/>
</Relationships>

</file>

<file path=ppt/slides/_rels/slide15.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6.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7.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3ae2ac78de284cd22ebeb1ad149fc1bcf87b1c22.png"/>
</Relationships>

</file>

<file path=ppt/slides/_rels/slide18.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19.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2.xml.rels><?xml version="1.0" encoding="UTF-8" standalone="yes"?>

<Relationships  xmlns="http://schemas.openxmlformats.org/package/2006/relationships">
<Relationship Id="rId1" Type="http://schemas.openxmlformats.org/officeDocument/2006/relationships/slideLayout" Target="../slideLayouts/slideLayout7.xml"/>
</Relationships>

</file>

<file path=ppt/slides/_rels/slide20.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1.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2.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3.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5972b49ce16357ed6a11e5219ec661446ee1d2eb.png"/>
</Relationships>

</file>

<file path=ppt/slides/_rels/slide24.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5.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6.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7.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28.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9.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4aa1e6642fe1df8c8ebb502abf057cd6b044b825.png"/>
</Relationships>

</file>

<file path=ppt/slides/_rels/slide3.xml.rels><?xml version="1.0" encoding="UTF-8" standalone="yes"?>

<Relationships  xmlns="http://schemas.openxmlformats.org/package/2006/relationships">
<Relationship Id="rId1" Type="http://schemas.openxmlformats.org/officeDocument/2006/relationships/slideLayout" Target="../slideLayouts/slideLayout5.xml"/>
<Relationship Id="rId2" Type="http://schemas.openxmlformats.org/officeDocument/2006/relationships/hyperlink" Target="https://pubmed.ncbi.nlm.nih.gov/19649368/" TargetMode="External"/>
<Relationship Id="rId3" Type="http://schemas.openxmlformats.org/officeDocument/2006/relationships/hyperlink" Target="https://journals.plos.org/plosone/article?id=10.1371/journal.pone.0047806" TargetMode="External"/>
<Relationship Id="rId4" Type="http://schemas.openxmlformats.org/officeDocument/2006/relationships/hyperlink" Target="https://openpublichealthjournal.com/VOLUME/6/PAGE/73/ABSTRACT/" TargetMode="External"/>
<Relationship Id="rId5" Type="http://schemas.openxmlformats.org/officeDocument/2006/relationships/hyperlink" Target="https://gatesopenresearch.org/articles/5-77" TargetMode="External"/>
</Relationships>

</file>

<file path=ppt/slides/_rels/slide30.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1.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2.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da9ea9ae53a41485855545f9f1c6d9fb8e0e1ce5.png"/>
</Relationships>

</file>

<file path=ppt/slides/_rels/slide33.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34.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35.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6.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7.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8.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a32e174c2808572ae129c03dee9e317827f91b8a.png"/>
</Relationships>

</file>

<file path=ppt/slides/_rels/slide39.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40.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41.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2.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3.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4aa1e6642fe1df8c8ebb502abf057cd6b044b825.png"/>
</Relationships>

</file>

<file path=ppt/slides/_rels/slide44.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5.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6.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47.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d1fb295df3acca68a779c2f46718e4109c15d404.png"/>
</Relationships>

</file>

<file path=ppt/slides/_rels/slide48.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4281eb04069d6961f075f8b5e4fccd4ccfa1924b.png"/>
</Relationships>

</file>

<file path=ppt/slides/_rels/slide49.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a834dd81c8584fb5a2396e567fe0f56d298be70d.png"/>
</Relationships>

</file>

<file path=ppt/slides/_rels/slide5.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50.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51.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15700a6fbb9bb38bac734537f42481696adca15b.png"/>
</Relationships>

</file>

<file path=ppt/slides/_rels/slide52.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53.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54.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55.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56.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57.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58.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83159e86d25ad2044849a87edc4f22626fddf422.png"/>
</Relationships>

</file>

<file path=ppt/slides/_rels/slide59.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6.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60.xml.rels><?xml version="1.0" encoding="UTF-8" standalone="yes"?>

<Relationships  xmlns="http://schemas.openxmlformats.org/package/2006/relationships">
<Relationship Id="rId1" Type="http://schemas.openxmlformats.org/officeDocument/2006/relationships/slideLayout" Target="../slideLayouts/slideLayout6.xml"/>
</Relationships>

</file>

<file path=ppt/slides/_rels/slide61.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62.xml.rels><?xml version="1.0" encoding="UTF-8" standalone="yes"?>

<Relationships  xmlns="http://schemas.openxmlformats.org/package/2006/relationships">
<Relationship Id="rId1" Type="http://schemas.openxmlformats.org/officeDocument/2006/relationships/slideLayout" Target="../slideLayouts/slideLayout5.xml"/>
<Relationship Id="rId2" Type="http://schemas.openxmlformats.org/officeDocument/2006/relationships/hyperlink" Target="https://www.sciencedirect.com/science/article/pii/S0091743520304308?via%3Dihub" TargetMode="External"/>
</Relationships>

</file>

<file path=ppt/slides/_rels/slide63.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64.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ac3cb48973388b35244122e4b0c0d3661f29b5e4.png"/>
</Relationships>

</file>

<file path=ppt/slides/_rels/slide65.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66.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67.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68.xml.rels><?xml version="1.0" encoding="UTF-8" standalone="yes"?>

<Relationships  xmlns="http://schemas.openxmlformats.org/package/2006/relationships">
<Relationship Id="rId1" Type="http://schemas.openxmlformats.org/officeDocument/2006/relationships/slideLayout" Target="../slideLayouts/slideLayout9.xml"/>
<Relationship Id="rId2" Type="http://schemas.openxmlformats.org/officeDocument/2006/relationships/hyperlink" Target="https://data.unicef.org/resources/immunization/" TargetMode="External"/>
<Relationship Id="rId3" Type="http://schemas.openxmlformats.org/officeDocument/2006/relationships/hyperlink" Target="https://worldhealthorg.shinyapps.io/wuenic-trends/" TargetMode="External"/>
</Relationships>

</file>

<file path=ppt/slides/_rels/slide69.xml.rels><?xml version="1.0" encoding="UTF-8" standalone="yes"?>

<Relationships  xmlns="http://schemas.openxmlformats.org/package/2006/relationships">
<Relationship Id="rId1" Type="http://schemas.openxmlformats.org/officeDocument/2006/relationships/slideLayout" Target="../slideLayouts/slideLayout10.xml"/>
<Relationship Id="rId2" Type="http://schemas.openxmlformats.org/officeDocument/2006/relationships/hyperlink" Target="https://forms.office.com/e/Qv1HXxxNZQ" TargetMode="External"/>
</Relationships>

</file>

<file path=ppt/slides/_rels/slide7.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4aa1e6642fe1df8c8ebb502abf057cd6b044b825.png"/>
</Relationships>

</file>

<file path=ppt/slides/_rels/slide8.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4aa1e6642fe1df8c8ebb502abf057cd6b044b825.png"/>
</Relationships>

</file>

<file path=ppt/slides/_rels/slide9.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80" cy="54863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297" y="3882778"/>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6" name="pl6"/>
            <p:cNvSpPr/>
            <p:nvPr/>
          </p:nvSpPr>
          <p:spPr>
            <a:xfrm>
              <a:off x="951297" y="3298976"/>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7" name="pl7"/>
            <p:cNvSpPr/>
            <p:nvPr/>
          </p:nvSpPr>
          <p:spPr>
            <a:xfrm>
              <a:off x="951297" y="2715174"/>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8" name="pl8"/>
            <p:cNvSpPr/>
            <p:nvPr/>
          </p:nvSpPr>
          <p:spPr>
            <a:xfrm>
              <a:off x="951297" y="2131372"/>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9" name="pl9"/>
            <p:cNvSpPr/>
            <p:nvPr/>
          </p:nvSpPr>
          <p:spPr>
            <a:xfrm>
              <a:off x="951297" y="4174679"/>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0" name="pl10"/>
            <p:cNvSpPr/>
            <p:nvPr/>
          </p:nvSpPr>
          <p:spPr>
            <a:xfrm>
              <a:off x="951297" y="3590877"/>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1" name="pl11"/>
            <p:cNvSpPr/>
            <p:nvPr/>
          </p:nvSpPr>
          <p:spPr>
            <a:xfrm>
              <a:off x="951297" y="3007075"/>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2" name="pl12"/>
            <p:cNvSpPr/>
            <p:nvPr/>
          </p:nvSpPr>
          <p:spPr>
            <a:xfrm>
              <a:off x="951297" y="2423273"/>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3" name="pl13"/>
            <p:cNvSpPr/>
            <p:nvPr/>
          </p:nvSpPr>
          <p:spPr>
            <a:xfrm>
              <a:off x="951297" y="1839471"/>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4" name="pl14"/>
            <p:cNvSpPr/>
            <p:nvPr/>
          </p:nvSpPr>
          <p:spPr>
            <a:xfrm>
              <a:off x="1416393"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749044"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4081696"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5414347"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6480468"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6746999"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7013529"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7280059"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7546590"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7813120"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8079650"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25" name="rc25"/>
            <p:cNvSpPr/>
            <p:nvPr/>
          </p:nvSpPr>
          <p:spPr>
            <a:xfrm>
              <a:off x="1296454" y="3597805"/>
              <a:ext cx="239877" cy="576874"/>
            </a:xfrm>
            <a:prstGeom prst="rect">
              <a:avLst/>
            </a:prstGeom>
            <a:solidFill>
              <a:srgbClr val="1CABE2">
                <a:alpha val="100000"/>
              </a:srgbClr>
            </a:solidFill>
          </p:spPr>
          <p:txBody>
            <a:bodyPr/>
            <a:lstStyle/>
            <a:p/>
          </p:txBody>
        </p:sp>
        <p:sp>
          <p:nvSpPr>
            <p:cNvPr id="26" name="rc26"/>
            <p:cNvSpPr/>
            <p:nvPr/>
          </p:nvSpPr>
          <p:spPr>
            <a:xfrm>
              <a:off x="1562984" y="3665873"/>
              <a:ext cx="239877" cy="508805"/>
            </a:xfrm>
            <a:prstGeom prst="rect">
              <a:avLst/>
            </a:prstGeom>
            <a:solidFill>
              <a:srgbClr val="1CABE2">
                <a:alpha val="100000"/>
              </a:srgbClr>
            </a:solidFill>
          </p:spPr>
          <p:txBody>
            <a:bodyPr/>
            <a:lstStyle/>
            <a:p/>
          </p:txBody>
        </p:sp>
        <p:sp>
          <p:nvSpPr>
            <p:cNvPr id="27" name="rc27"/>
            <p:cNvSpPr/>
            <p:nvPr/>
          </p:nvSpPr>
          <p:spPr>
            <a:xfrm>
              <a:off x="1829515" y="3630750"/>
              <a:ext cx="239877" cy="543929"/>
            </a:xfrm>
            <a:prstGeom prst="rect">
              <a:avLst/>
            </a:prstGeom>
            <a:solidFill>
              <a:srgbClr val="1CABE2">
                <a:alpha val="100000"/>
              </a:srgbClr>
            </a:solidFill>
          </p:spPr>
          <p:txBody>
            <a:bodyPr/>
            <a:lstStyle/>
            <a:p/>
          </p:txBody>
        </p:sp>
        <p:sp>
          <p:nvSpPr>
            <p:cNvPr id="28" name="rc28"/>
            <p:cNvSpPr/>
            <p:nvPr/>
          </p:nvSpPr>
          <p:spPr>
            <a:xfrm>
              <a:off x="2096045" y="3721512"/>
              <a:ext cx="239877" cy="453167"/>
            </a:xfrm>
            <a:prstGeom prst="rect">
              <a:avLst/>
            </a:prstGeom>
            <a:solidFill>
              <a:srgbClr val="1CABE2">
                <a:alpha val="100000"/>
              </a:srgbClr>
            </a:solidFill>
          </p:spPr>
          <p:txBody>
            <a:bodyPr/>
            <a:lstStyle/>
            <a:p/>
          </p:txBody>
        </p:sp>
        <p:sp>
          <p:nvSpPr>
            <p:cNvPr id="29" name="rc29"/>
            <p:cNvSpPr/>
            <p:nvPr/>
          </p:nvSpPr>
          <p:spPr>
            <a:xfrm>
              <a:off x="2362575" y="3738686"/>
              <a:ext cx="239877" cy="435992"/>
            </a:xfrm>
            <a:prstGeom prst="rect">
              <a:avLst/>
            </a:prstGeom>
            <a:solidFill>
              <a:srgbClr val="1CABE2">
                <a:alpha val="100000"/>
              </a:srgbClr>
            </a:solidFill>
          </p:spPr>
          <p:txBody>
            <a:bodyPr/>
            <a:lstStyle/>
            <a:p/>
          </p:txBody>
        </p:sp>
        <p:sp>
          <p:nvSpPr>
            <p:cNvPr id="30" name="rc30"/>
            <p:cNvSpPr/>
            <p:nvPr/>
          </p:nvSpPr>
          <p:spPr>
            <a:xfrm>
              <a:off x="2629106" y="3743925"/>
              <a:ext cx="239877" cy="430753"/>
            </a:xfrm>
            <a:prstGeom prst="rect">
              <a:avLst/>
            </a:prstGeom>
            <a:solidFill>
              <a:srgbClr val="1CABE2">
                <a:alpha val="100000"/>
              </a:srgbClr>
            </a:solidFill>
          </p:spPr>
          <p:txBody>
            <a:bodyPr/>
            <a:lstStyle/>
            <a:p/>
          </p:txBody>
        </p:sp>
        <p:sp>
          <p:nvSpPr>
            <p:cNvPr id="31" name="rc31"/>
            <p:cNvSpPr/>
            <p:nvPr/>
          </p:nvSpPr>
          <p:spPr>
            <a:xfrm>
              <a:off x="2895636" y="3761663"/>
              <a:ext cx="239877" cy="413016"/>
            </a:xfrm>
            <a:prstGeom prst="rect">
              <a:avLst/>
            </a:prstGeom>
            <a:solidFill>
              <a:srgbClr val="1CABE2">
                <a:alpha val="100000"/>
              </a:srgbClr>
            </a:solidFill>
          </p:spPr>
          <p:txBody>
            <a:bodyPr/>
            <a:lstStyle/>
            <a:p/>
          </p:txBody>
        </p:sp>
        <p:sp>
          <p:nvSpPr>
            <p:cNvPr id="32" name="rc32"/>
            <p:cNvSpPr/>
            <p:nvPr/>
          </p:nvSpPr>
          <p:spPr>
            <a:xfrm>
              <a:off x="3162166" y="3741951"/>
              <a:ext cx="239877" cy="432728"/>
            </a:xfrm>
            <a:prstGeom prst="rect">
              <a:avLst/>
            </a:prstGeom>
            <a:solidFill>
              <a:srgbClr val="1CABE2">
                <a:alpha val="100000"/>
              </a:srgbClr>
            </a:solidFill>
          </p:spPr>
          <p:txBody>
            <a:bodyPr/>
            <a:lstStyle/>
            <a:p/>
          </p:txBody>
        </p:sp>
        <p:sp>
          <p:nvSpPr>
            <p:cNvPr id="33" name="rc33"/>
            <p:cNvSpPr/>
            <p:nvPr/>
          </p:nvSpPr>
          <p:spPr>
            <a:xfrm>
              <a:off x="3428696" y="3717362"/>
              <a:ext cx="239877" cy="457316"/>
            </a:xfrm>
            <a:prstGeom prst="rect">
              <a:avLst/>
            </a:prstGeom>
            <a:solidFill>
              <a:srgbClr val="1CABE2">
                <a:alpha val="100000"/>
              </a:srgbClr>
            </a:solidFill>
          </p:spPr>
          <p:txBody>
            <a:bodyPr/>
            <a:lstStyle/>
            <a:p/>
          </p:txBody>
        </p:sp>
        <p:sp>
          <p:nvSpPr>
            <p:cNvPr id="34" name="rc34"/>
            <p:cNvSpPr/>
            <p:nvPr/>
          </p:nvSpPr>
          <p:spPr>
            <a:xfrm>
              <a:off x="3695227" y="3677759"/>
              <a:ext cx="239877" cy="496920"/>
            </a:xfrm>
            <a:prstGeom prst="rect">
              <a:avLst/>
            </a:prstGeom>
            <a:solidFill>
              <a:srgbClr val="1CABE2">
                <a:alpha val="100000"/>
              </a:srgbClr>
            </a:solidFill>
          </p:spPr>
          <p:txBody>
            <a:bodyPr/>
            <a:lstStyle/>
            <a:p/>
          </p:txBody>
        </p:sp>
        <p:sp>
          <p:nvSpPr>
            <p:cNvPr id="35" name="rc35"/>
            <p:cNvSpPr/>
            <p:nvPr/>
          </p:nvSpPr>
          <p:spPr>
            <a:xfrm>
              <a:off x="3961757" y="3673435"/>
              <a:ext cx="239877" cy="501244"/>
            </a:xfrm>
            <a:prstGeom prst="rect">
              <a:avLst/>
            </a:prstGeom>
            <a:solidFill>
              <a:srgbClr val="1CABE2">
                <a:alpha val="100000"/>
              </a:srgbClr>
            </a:solidFill>
          </p:spPr>
          <p:txBody>
            <a:bodyPr/>
            <a:lstStyle/>
            <a:p/>
          </p:txBody>
        </p:sp>
        <p:sp>
          <p:nvSpPr>
            <p:cNvPr id="36" name="rc36"/>
            <p:cNvSpPr/>
            <p:nvPr/>
          </p:nvSpPr>
          <p:spPr>
            <a:xfrm>
              <a:off x="4228287" y="3707043"/>
              <a:ext cx="239877" cy="467635"/>
            </a:xfrm>
            <a:prstGeom prst="rect">
              <a:avLst/>
            </a:prstGeom>
            <a:solidFill>
              <a:srgbClr val="1CABE2">
                <a:alpha val="100000"/>
              </a:srgbClr>
            </a:solidFill>
          </p:spPr>
          <p:txBody>
            <a:bodyPr/>
            <a:lstStyle/>
            <a:p/>
          </p:txBody>
        </p:sp>
        <p:sp>
          <p:nvSpPr>
            <p:cNvPr id="37" name="rc37"/>
            <p:cNvSpPr/>
            <p:nvPr/>
          </p:nvSpPr>
          <p:spPr>
            <a:xfrm>
              <a:off x="4494818" y="3693534"/>
              <a:ext cx="239877" cy="481145"/>
            </a:xfrm>
            <a:prstGeom prst="rect">
              <a:avLst/>
            </a:prstGeom>
            <a:solidFill>
              <a:srgbClr val="1CABE2">
                <a:alpha val="100000"/>
              </a:srgbClr>
            </a:solidFill>
          </p:spPr>
          <p:txBody>
            <a:bodyPr/>
            <a:lstStyle/>
            <a:p/>
          </p:txBody>
        </p:sp>
        <p:sp>
          <p:nvSpPr>
            <p:cNvPr id="38" name="rc38"/>
            <p:cNvSpPr/>
            <p:nvPr/>
          </p:nvSpPr>
          <p:spPr>
            <a:xfrm>
              <a:off x="4761348" y="3712845"/>
              <a:ext cx="239877" cy="461834"/>
            </a:xfrm>
            <a:prstGeom prst="rect">
              <a:avLst/>
            </a:prstGeom>
            <a:solidFill>
              <a:srgbClr val="1CABE2">
                <a:alpha val="100000"/>
              </a:srgbClr>
            </a:solidFill>
          </p:spPr>
          <p:txBody>
            <a:bodyPr/>
            <a:lstStyle/>
            <a:p/>
          </p:txBody>
        </p:sp>
        <p:sp>
          <p:nvSpPr>
            <p:cNvPr id="39" name="rc39"/>
            <p:cNvSpPr/>
            <p:nvPr/>
          </p:nvSpPr>
          <p:spPr>
            <a:xfrm>
              <a:off x="5027878" y="3724179"/>
              <a:ext cx="239877" cy="450500"/>
            </a:xfrm>
            <a:prstGeom prst="rect">
              <a:avLst/>
            </a:prstGeom>
            <a:solidFill>
              <a:srgbClr val="1CABE2">
                <a:alpha val="100000"/>
              </a:srgbClr>
            </a:solidFill>
          </p:spPr>
          <p:txBody>
            <a:bodyPr/>
            <a:lstStyle/>
            <a:p/>
          </p:txBody>
        </p:sp>
        <p:sp>
          <p:nvSpPr>
            <p:cNvPr id="40" name="rc40"/>
            <p:cNvSpPr/>
            <p:nvPr/>
          </p:nvSpPr>
          <p:spPr>
            <a:xfrm>
              <a:off x="5294409" y="3725593"/>
              <a:ext cx="239877" cy="449086"/>
            </a:xfrm>
            <a:prstGeom prst="rect">
              <a:avLst/>
            </a:prstGeom>
            <a:solidFill>
              <a:srgbClr val="1CABE2">
                <a:alpha val="100000"/>
              </a:srgbClr>
            </a:solidFill>
          </p:spPr>
          <p:txBody>
            <a:bodyPr/>
            <a:lstStyle/>
            <a:p/>
          </p:txBody>
        </p:sp>
        <p:sp>
          <p:nvSpPr>
            <p:cNvPr id="41" name="rc41"/>
            <p:cNvSpPr/>
            <p:nvPr/>
          </p:nvSpPr>
          <p:spPr>
            <a:xfrm>
              <a:off x="5560939" y="3709097"/>
              <a:ext cx="239877" cy="465582"/>
            </a:xfrm>
            <a:prstGeom prst="rect">
              <a:avLst/>
            </a:prstGeom>
            <a:solidFill>
              <a:srgbClr val="1CABE2">
                <a:alpha val="100000"/>
              </a:srgbClr>
            </a:solidFill>
          </p:spPr>
          <p:txBody>
            <a:bodyPr/>
            <a:lstStyle/>
            <a:p/>
          </p:txBody>
        </p:sp>
        <p:sp>
          <p:nvSpPr>
            <p:cNvPr id="42" name="rc42"/>
            <p:cNvSpPr/>
            <p:nvPr/>
          </p:nvSpPr>
          <p:spPr>
            <a:xfrm>
              <a:off x="5827469" y="3708061"/>
              <a:ext cx="239877" cy="466617"/>
            </a:xfrm>
            <a:prstGeom prst="rect">
              <a:avLst/>
            </a:prstGeom>
            <a:solidFill>
              <a:srgbClr val="1CABE2">
                <a:alpha val="100000"/>
              </a:srgbClr>
            </a:solidFill>
          </p:spPr>
          <p:txBody>
            <a:bodyPr/>
            <a:lstStyle/>
            <a:p/>
          </p:txBody>
        </p:sp>
        <p:sp>
          <p:nvSpPr>
            <p:cNvPr id="43" name="rc43"/>
            <p:cNvSpPr/>
            <p:nvPr/>
          </p:nvSpPr>
          <p:spPr>
            <a:xfrm>
              <a:off x="6094000" y="3695410"/>
              <a:ext cx="239877" cy="479268"/>
            </a:xfrm>
            <a:prstGeom prst="rect">
              <a:avLst/>
            </a:prstGeom>
            <a:solidFill>
              <a:srgbClr val="1CABE2">
                <a:alpha val="100000"/>
              </a:srgbClr>
            </a:solidFill>
          </p:spPr>
          <p:txBody>
            <a:bodyPr/>
            <a:lstStyle/>
            <a:p/>
          </p:txBody>
        </p:sp>
        <p:sp>
          <p:nvSpPr>
            <p:cNvPr id="44" name="rc44"/>
            <p:cNvSpPr/>
            <p:nvPr/>
          </p:nvSpPr>
          <p:spPr>
            <a:xfrm>
              <a:off x="6360530" y="3674757"/>
              <a:ext cx="239877" cy="499922"/>
            </a:xfrm>
            <a:prstGeom prst="rect">
              <a:avLst/>
            </a:prstGeom>
            <a:solidFill>
              <a:srgbClr val="1CABE2">
                <a:alpha val="100000"/>
              </a:srgbClr>
            </a:solidFill>
          </p:spPr>
          <p:txBody>
            <a:bodyPr/>
            <a:lstStyle/>
            <a:p/>
          </p:txBody>
        </p:sp>
        <p:sp>
          <p:nvSpPr>
            <p:cNvPr id="45" name="rc45"/>
            <p:cNvSpPr/>
            <p:nvPr/>
          </p:nvSpPr>
          <p:spPr>
            <a:xfrm>
              <a:off x="6627060" y="3639562"/>
              <a:ext cx="239877" cy="535117"/>
            </a:xfrm>
            <a:prstGeom prst="rect">
              <a:avLst/>
            </a:prstGeom>
            <a:solidFill>
              <a:srgbClr val="1CABE2">
                <a:alpha val="100000"/>
              </a:srgbClr>
            </a:solidFill>
          </p:spPr>
          <p:txBody>
            <a:bodyPr/>
            <a:lstStyle/>
            <a:p/>
          </p:txBody>
        </p:sp>
        <p:sp>
          <p:nvSpPr>
            <p:cNvPr id="46" name="rc46"/>
            <p:cNvSpPr/>
            <p:nvPr/>
          </p:nvSpPr>
          <p:spPr>
            <a:xfrm>
              <a:off x="6893590" y="3695907"/>
              <a:ext cx="239877" cy="478772"/>
            </a:xfrm>
            <a:prstGeom prst="rect">
              <a:avLst/>
            </a:prstGeom>
            <a:solidFill>
              <a:srgbClr val="1CABE2">
                <a:alpha val="100000"/>
              </a:srgbClr>
            </a:solidFill>
          </p:spPr>
          <p:txBody>
            <a:bodyPr/>
            <a:lstStyle/>
            <a:p/>
          </p:txBody>
        </p:sp>
        <p:sp>
          <p:nvSpPr>
            <p:cNvPr id="47" name="rc47"/>
            <p:cNvSpPr/>
            <p:nvPr/>
          </p:nvSpPr>
          <p:spPr>
            <a:xfrm>
              <a:off x="7160121" y="3725536"/>
              <a:ext cx="239877" cy="449143"/>
            </a:xfrm>
            <a:prstGeom prst="rect">
              <a:avLst/>
            </a:prstGeom>
            <a:solidFill>
              <a:srgbClr val="1CABE2">
                <a:alpha val="100000"/>
              </a:srgbClr>
            </a:solidFill>
          </p:spPr>
          <p:txBody>
            <a:bodyPr/>
            <a:lstStyle/>
            <a:p/>
          </p:txBody>
        </p:sp>
        <p:sp>
          <p:nvSpPr>
            <p:cNvPr id="48" name="rc48"/>
            <p:cNvSpPr/>
            <p:nvPr/>
          </p:nvSpPr>
          <p:spPr>
            <a:xfrm>
              <a:off x="7426651" y="3699149"/>
              <a:ext cx="239877" cy="475530"/>
            </a:xfrm>
            <a:prstGeom prst="rect">
              <a:avLst/>
            </a:prstGeom>
            <a:solidFill>
              <a:srgbClr val="1CABE2">
                <a:alpha val="100000"/>
              </a:srgbClr>
            </a:solidFill>
          </p:spPr>
          <p:txBody>
            <a:bodyPr/>
            <a:lstStyle/>
            <a:p/>
          </p:txBody>
        </p:sp>
        <p:sp>
          <p:nvSpPr>
            <p:cNvPr id="49" name="rc49"/>
            <p:cNvSpPr/>
            <p:nvPr/>
          </p:nvSpPr>
          <p:spPr>
            <a:xfrm>
              <a:off x="7693181" y="3700226"/>
              <a:ext cx="239877" cy="474453"/>
            </a:xfrm>
            <a:prstGeom prst="rect">
              <a:avLst/>
            </a:prstGeom>
            <a:solidFill>
              <a:srgbClr val="1CABE2">
                <a:alpha val="100000"/>
              </a:srgbClr>
            </a:solidFill>
          </p:spPr>
          <p:txBody>
            <a:bodyPr/>
            <a:lstStyle/>
            <a:p/>
          </p:txBody>
        </p:sp>
        <p:sp>
          <p:nvSpPr>
            <p:cNvPr id="50" name="rc50"/>
            <p:cNvSpPr/>
            <p:nvPr/>
          </p:nvSpPr>
          <p:spPr>
            <a:xfrm>
              <a:off x="7959712" y="3638276"/>
              <a:ext cx="239877" cy="536403"/>
            </a:xfrm>
            <a:prstGeom prst="rect">
              <a:avLst/>
            </a:prstGeom>
            <a:solidFill>
              <a:srgbClr val="1CABE2">
                <a:alpha val="100000"/>
              </a:srgbClr>
            </a:solidFill>
          </p:spPr>
          <p:txBody>
            <a:bodyPr/>
            <a:lstStyle/>
            <a:p/>
          </p:txBody>
        </p:sp>
        <p:sp>
          <p:nvSpPr>
            <p:cNvPr id="51" name="rc51"/>
            <p:cNvSpPr/>
            <p:nvPr/>
          </p:nvSpPr>
          <p:spPr>
            <a:xfrm>
              <a:off x="1296454" y="3035318"/>
              <a:ext cx="239877" cy="562486"/>
            </a:xfrm>
            <a:prstGeom prst="rect">
              <a:avLst/>
            </a:prstGeom>
            <a:solidFill>
              <a:srgbClr val="B3B3B3">
                <a:alpha val="100000"/>
              </a:srgbClr>
            </a:solidFill>
          </p:spPr>
          <p:txBody>
            <a:bodyPr/>
            <a:lstStyle/>
            <a:p/>
          </p:txBody>
        </p:sp>
        <p:sp>
          <p:nvSpPr>
            <p:cNvPr id="52" name="rc52"/>
            <p:cNvSpPr/>
            <p:nvPr/>
          </p:nvSpPr>
          <p:spPr>
            <a:xfrm>
              <a:off x="1562984" y="3298771"/>
              <a:ext cx="239877" cy="367102"/>
            </a:xfrm>
            <a:prstGeom prst="rect">
              <a:avLst/>
            </a:prstGeom>
            <a:solidFill>
              <a:srgbClr val="B3B3B3">
                <a:alpha val="100000"/>
              </a:srgbClr>
            </a:solidFill>
          </p:spPr>
          <p:txBody>
            <a:bodyPr/>
            <a:lstStyle/>
            <a:p/>
          </p:txBody>
        </p:sp>
        <p:sp>
          <p:nvSpPr>
            <p:cNvPr id="53" name="rc53"/>
            <p:cNvSpPr/>
            <p:nvPr/>
          </p:nvSpPr>
          <p:spPr>
            <a:xfrm>
              <a:off x="1829515" y="3330993"/>
              <a:ext cx="239877" cy="299756"/>
            </a:xfrm>
            <a:prstGeom prst="rect">
              <a:avLst/>
            </a:prstGeom>
            <a:solidFill>
              <a:srgbClr val="B3B3B3">
                <a:alpha val="100000"/>
              </a:srgbClr>
            </a:solidFill>
          </p:spPr>
          <p:txBody>
            <a:bodyPr/>
            <a:lstStyle/>
            <a:p/>
          </p:txBody>
        </p:sp>
        <p:sp>
          <p:nvSpPr>
            <p:cNvPr id="54" name="rc54"/>
            <p:cNvSpPr/>
            <p:nvPr/>
          </p:nvSpPr>
          <p:spPr>
            <a:xfrm>
              <a:off x="2096045" y="3475603"/>
              <a:ext cx="239877" cy="245909"/>
            </a:xfrm>
            <a:prstGeom prst="rect">
              <a:avLst/>
            </a:prstGeom>
            <a:solidFill>
              <a:srgbClr val="B3B3B3">
                <a:alpha val="100000"/>
              </a:srgbClr>
            </a:solidFill>
          </p:spPr>
          <p:txBody>
            <a:bodyPr/>
            <a:lstStyle/>
            <a:p/>
          </p:txBody>
        </p:sp>
        <p:sp>
          <p:nvSpPr>
            <p:cNvPr id="55" name="rc55"/>
            <p:cNvSpPr/>
            <p:nvPr/>
          </p:nvSpPr>
          <p:spPr>
            <a:xfrm>
              <a:off x="2362575" y="3451566"/>
              <a:ext cx="239877" cy="287120"/>
            </a:xfrm>
            <a:prstGeom prst="rect">
              <a:avLst/>
            </a:prstGeom>
            <a:solidFill>
              <a:srgbClr val="B3B3B3">
                <a:alpha val="100000"/>
              </a:srgbClr>
            </a:solidFill>
          </p:spPr>
          <p:txBody>
            <a:bodyPr/>
            <a:lstStyle/>
            <a:p/>
          </p:txBody>
        </p:sp>
        <p:sp>
          <p:nvSpPr>
            <p:cNvPr id="56" name="rc56"/>
            <p:cNvSpPr/>
            <p:nvPr/>
          </p:nvSpPr>
          <p:spPr>
            <a:xfrm>
              <a:off x="2629106" y="3487424"/>
              <a:ext cx="239877" cy="256501"/>
            </a:xfrm>
            <a:prstGeom prst="rect">
              <a:avLst/>
            </a:prstGeom>
            <a:solidFill>
              <a:srgbClr val="B3B3B3">
                <a:alpha val="100000"/>
              </a:srgbClr>
            </a:solidFill>
          </p:spPr>
          <p:txBody>
            <a:bodyPr/>
            <a:lstStyle/>
            <a:p/>
          </p:txBody>
        </p:sp>
        <p:sp>
          <p:nvSpPr>
            <p:cNvPr id="57" name="rc57"/>
            <p:cNvSpPr/>
            <p:nvPr/>
          </p:nvSpPr>
          <p:spPr>
            <a:xfrm>
              <a:off x="2895636" y="3537855"/>
              <a:ext cx="239877" cy="223807"/>
            </a:xfrm>
            <a:prstGeom prst="rect">
              <a:avLst/>
            </a:prstGeom>
            <a:solidFill>
              <a:srgbClr val="B3B3B3">
                <a:alpha val="100000"/>
              </a:srgbClr>
            </a:solidFill>
          </p:spPr>
          <p:txBody>
            <a:bodyPr/>
            <a:lstStyle/>
            <a:p/>
          </p:txBody>
        </p:sp>
        <p:sp>
          <p:nvSpPr>
            <p:cNvPr id="58" name="rc58"/>
            <p:cNvSpPr/>
            <p:nvPr/>
          </p:nvSpPr>
          <p:spPr>
            <a:xfrm>
              <a:off x="3162166" y="3479650"/>
              <a:ext cx="239877" cy="262301"/>
            </a:xfrm>
            <a:prstGeom prst="rect">
              <a:avLst/>
            </a:prstGeom>
            <a:solidFill>
              <a:srgbClr val="B3B3B3">
                <a:alpha val="100000"/>
              </a:srgbClr>
            </a:solidFill>
          </p:spPr>
          <p:txBody>
            <a:bodyPr/>
            <a:lstStyle/>
            <a:p/>
          </p:txBody>
        </p:sp>
        <p:sp>
          <p:nvSpPr>
            <p:cNvPr id="59" name="rc59"/>
            <p:cNvSpPr/>
            <p:nvPr/>
          </p:nvSpPr>
          <p:spPr>
            <a:xfrm>
              <a:off x="3428696" y="3490030"/>
              <a:ext cx="239877" cy="227332"/>
            </a:xfrm>
            <a:prstGeom prst="rect">
              <a:avLst/>
            </a:prstGeom>
            <a:solidFill>
              <a:srgbClr val="B3B3B3">
                <a:alpha val="100000"/>
              </a:srgbClr>
            </a:solidFill>
          </p:spPr>
          <p:txBody>
            <a:bodyPr/>
            <a:lstStyle/>
            <a:p/>
          </p:txBody>
        </p:sp>
        <p:sp>
          <p:nvSpPr>
            <p:cNvPr id="60" name="rc60"/>
            <p:cNvSpPr/>
            <p:nvPr/>
          </p:nvSpPr>
          <p:spPr>
            <a:xfrm>
              <a:off x="3695227" y="3421655"/>
              <a:ext cx="239877" cy="256103"/>
            </a:xfrm>
            <a:prstGeom prst="rect">
              <a:avLst/>
            </a:prstGeom>
            <a:solidFill>
              <a:srgbClr val="B3B3B3">
                <a:alpha val="100000"/>
              </a:srgbClr>
            </a:solidFill>
          </p:spPr>
          <p:txBody>
            <a:bodyPr/>
            <a:lstStyle/>
            <a:p/>
          </p:txBody>
        </p:sp>
        <p:sp>
          <p:nvSpPr>
            <p:cNvPr id="61" name="rc61"/>
            <p:cNvSpPr/>
            <p:nvPr/>
          </p:nvSpPr>
          <p:spPr>
            <a:xfrm>
              <a:off x="3961757" y="3423069"/>
              <a:ext cx="239877" cy="250365"/>
            </a:xfrm>
            <a:prstGeom prst="rect">
              <a:avLst/>
            </a:prstGeom>
            <a:solidFill>
              <a:srgbClr val="B3B3B3">
                <a:alpha val="100000"/>
              </a:srgbClr>
            </a:solidFill>
          </p:spPr>
          <p:txBody>
            <a:bodyPr/>
            <a:lstStyle/>
            <a:p/>
          </p:txBody>
        </p:sp>
        <p:sp>
          <p:nvSpPr>
            <p:cNvPr id="62" name="rc62"/>
            <p:cNvSpPr/>
            <p:nvPr/>
          </p:nvSpPr>
          <p:spPr>
            <a:xfrm>
              <a:off x="4228287" y="3484065"/>
              <a:ext cx="239877" cy="222978"/>
            </a:xfrm>
            <a:prstGeom prst="rect">
              <a:avLst/>
            </a:prstGeom>
            <a:solidFill>
              <a:srgbClr val="B3B3B3">
                <a:alpha val="100000"/>
              </a:srgbClr>
            </a:solidFill>
          </p:spPr>
          <p:txBody>
            <a:bodyPr/>
            <a:lstStyle/>
            <a:p/>
          </p:txBody>
        </p:sp>
        <p:sp>
          <p:nvSpPr>
            <p:cNvPr id="63" name="rc63"/>
            <p:cNvSpPr/>
            <p:nvPr/>
          </p:nvSpPr>
          <p:spPr>
            <a:xfrm>
              <a:off x="4494818" y="3409800"/>
              <a:ext cx="239877" cy="283733"/>
            </a:xfrm>
            <a:prstGeom prst="rect">
              <a:avLst/>
            </a:prstGeom>
            <a:solidFill>
              <a:srgbClr val="B3B3B3">
                <a:alpha val="100000"/>
              </a:srgbClr>
            </a:solidFill>
          </p:spPr>
          <p:txBody>
            <a:bodyPr/>
            <a:lstStyle/>
            <a:p/>
          </p:txBody>
        </p:sp>
        <p:sp>
          <p:nvSpPr>
            <p:cNvPr id="64" name="rc64"/>
            <p:cNvSpPr/>
            <p:nvPr/>
          </p:nvSpPr>
          <p:spPr>
            <a:xfrm>
              <a:off x="4761348" y="3293206"/>
              <a:ext cx="239877" cy="419639"/>
            </a:xfrm>
            <a:prstGeom prst="rect">
              <a:avLst/>
            </a:prstGeom>
            <a:solidFill>
              <a:srgbClr val="B3B3B3">
                <a:alpha val="100000"/>
              </a:srgbClr>
            </a:solidFill>
          </p:spPr>
          <p:txBody>
            <a:bodyPr/>
            <a:lstStyle/>
            <a:p/>
          </p:txBody>
        </p:sp>
        <p:sp>
          <p:nvSpPr>
            <p:cNvPr id="65" name="rc65"/>
            <p:cNvSpPr/>
            <p:nvPr/>
          </p:nvSpPr>
          <p:spPr>
            <a:xfrm>
              <a:off x="5027878" y="3365806"/>
              <a:ext cx="239877" cy="358372"/>
            </a:xfrm>
            <a:prstGeom prst="rect">
              <a:avLst/>
            </a:prstGeom>
            <a:solidFill>
              <a:srgbClr val="B3B3B3">
                <a:alpha val="100000"/>
              </a:srgbClr>
            </a:solidFill>
          </p:spPr>
          <p:txBody>
            <a:bodyPr/>
            <a:lstStyle/>
            <a:p/>
          </p:txBody>
        </p:sp>
        <p:sp>
          <p:nvSpPr>
            <p:cNvPr id="66" name="rc66"/>
            <p:cNvSpPr/>
            <p:nvPr/>
          </p:nvSpPr>
          <p:spPr>
            <a:xfrm>
              <a:off x="5294409" y="3378822"/>
              <a:ext cx="239877" cy="346771"/>
            </a:xfrm>
            <a:prstGeom prst="rect">
              <a:avLst/>
            </a:prstGeom>
            <a:solidFill>
              <a:srgbClr val="B3B3B3">
                <a:alpha val="100000"/>
              </a:srgbClr>
            </a:solidFill>
          </p:spPr>
          <p:txBody>
            <a:bodyPr/>
            <a:lstStyle/>
            <a:p/>
          </p:txBody>
        </p:sp>
        <p:sp>
          <p:nvSpPr>
            <p:cNvPr id="67" name="rc67"/>
            <p:cNvSpPr/>
            <p:nvPr/>
          </p:nvSpPr>
          <p:spPr>
            <a:xfrm>
              <a:off x="5560939" y="3396226"/>
              <a:ext cx="239877" cy="312871"/>
            </a:xfrm>
            <a:prstGeom prst="rect">
              <a:avLst/>
            </a:prstGeom>
            <a:solidFill>
              <a:srgbClr val="B3B3B3">
                <a:alpha val="100000"/>
              </a:srgbClr>
            </a:solidFill>
          </p:spPr>
          <p:txBody>
            <a:bodyPr/>
            <a:lstStyle/>
            <a:p/>
          </p:txBody>
        </p:sp>
        <p:sp>
          <p:nvSpPr>
            <p:cNvPr id="68" name="rc68"/>
            <p:cNvSpPr/>
            <p:nvPr/>
          </p:nvSpPr>
          <p:spPr>
            <a:xfrm>
              <a:off x="5827469" y="3320474"/>
              <a:ext cx="239877" cy="387587"/>
            </a:xfrm>
            <a:prstGeom prst="rect">
              <a:avLst/>
            </a:prstGeom>
            <a:solidFill>
              <a:srgbClr val="B3B3B3">
                <a:alpha val="100000"/>
              </a:srgbClr>
            </a:solidFill>
          </p:spPr>
          <p:txBody>
            <a:bodyPr/>
            <a:lstStyle/>
            <a:p/>
          </p:txBody>
        </p:sp>
        <p:sp>
          <p:nvSpPr>
            <p:cNvPr id="69" name="rc69"/>
            <p:cNvSpPr/>
            <p:nvPr/>
          </p:nvSpPr>
          <p:spPr>
            <a:xfrm>
              <a:off x="6094000" y="3328528"/>
              <a:ext cx="239877" cy="366882"/>
            </a:xfrm>
            <a:prstGeom prst="rect">
              <a:avLst/>
            </a:prstGeom>
            <a:solidFill>
              <a:srgbClr val="B3B3B3">
                <a:alpha val="100000"/>
              </a:srgbClr>
            </a:solidFill>
          </p:spPr>
          <p:txBody>
            <a:bodyPr/>
            <a:lstStyle/>
            <a:p/>
          </p:txBody>
        </p:sp>
        <p:sp>
          <p:nvSpPr>
            <p:cNvPr id="70" name="rc70"/>
            <p:cNvSpPr/>
            <p:nvPr/>
          </p:nvSpPr>
          <p:spPr>
            <a:xfrm>
              <a:off x="6360530" y="3356298"/>
              <a:ext cx="239877" cy="318458"/>
            </a:xfrm>
            <a:prstGeom prst="rect">
              <a:avLst/>
            </a:prstGeom>
            <a:solidFill>
              <a:srgbClr val="B3B3B3">
                <a:alpha val="100000"/>
              </a:srgbClr>
            </a:solidFill>
          </p:spPr>
          <p:txBody>
            <a:bodyPr/>
            <a:lstStyle/>
            <a:p/>
          </p:txBody>
        </p:sp>
        <p:sp>
          <p:nvSpPr>
            <p:cNvPr id="71" name="rc71"/>
            <p:cNvSpPr/>
            <p:nvPr/>
          </p:nvSpPr>
          <p:spPr>
            <a:xfrm>
              <a:off x="6627060" y="3274699"/>
              <a:ext cx="239877" cy="364862"/>
            </a:xfrm>
            <a:prstGeom prst="rect">
              <a:avLst/>
            </a:prstGeom>
            <a:solidFill>
              <a:srgbClr val="B3B3B3">
                <a:alpha val="100000"/>
              </a:srgbClr>
            </a:solidFill>
          </p:spPr>
          <p:txBody>
            <a:bodyPr/>
            <a:lstStyle/>
            <a:p/>
          </p:txBody>
        </p:sp>
        <p:sp>
          <p:nvSpPr>
            <p:cNvPr id="72" name="rc72"/>
            <p:cNvSpPr/>
            <p:nvPr/>
          </p:nvSpPr>
          <p:spPr>
            <a:xfrm>
              <a:off x="6893590" y="3373245"/>
              <a:ext cx="239877" cy="322661"/>
            </a:xfrm>
            <a:prstGeom prst="rect">
              <a:avLst/>
            </a:prstGeom>
            <a:solidFill>
              <a:srgbClr val="B3B3B3">
                <a:alpha val="100000"/>
              </a:srgbClr>
            </a:solidFill>
          </p:spPr>
          <p:txBody>
            <a:bodyPr/>
            <a:lstStyle/>
            <a:p/>
          </p:txBody>
        </p:sp>
        <p:sp>
          <p:nvSpPr>
            <p:cNvPr id="73" name="rc73"/>
            <p:cNvSpPr/>
            <p:nvPr/>
          </p:nvSpPr>
          <p:spPr>
            <a:xfrm>
              <a:off x="7160121" y="3358313"/>
              <a:ext cx="239877" cy="367223"/>
            </a:xfrm>
            <a:prstGeom prst="rect">
              <a:avLst/>
            </a:prstGeom>
            <a:solidFill>
              <a:srgbClr val="B3B3B3">
                <a:alpha val="100000"/>
              </a:srgbClr>
            </a:solidFill>
          </p:spPr>
          <p:txBody>
            <a:bodyPr/>
            <a:lstStyle/>
            <a:p/>
          </p:txBody>
        </p:sp>
        <p:sp>
          <p:nvSpPr>
            <p:cNvPr id="74" name="rc74"/>
            <p:cNvSpPr/>
            <p:nvPr/>
          </p:nvSpPr>
          <p:spPr>
            <a:xfrm>
              <a:off x="7426651" y="3333952"/>
              <a:ext cx="239877" cy="365197"/>
            </a:xfrm>
            <a:prstGeom prst="rect">
              <a:avLst/>
            </a:prstGeom>
            <a:solidFill>
              <a:srgbClr val="B3B3B3">
                <a:alpha val="100000"/>
              </a:srgbClr>
            </a:solidFill>
          </p:spPr>
          <p:txBody>
            <a:bodyPr/>
            <a:lstStyle/>
            <a:p/>
          </p:txBody>
        </p:sp>
        <p:sp>
          <p:nvSpPr>
            <p:cNvPr id="75" name="rc75"/>
            <p:cNvSpPr/>
            <p:nvPr/>
          </p:nvSpPr>
          <p:spPr>
            <a:xfrm>
              <a:off x="7693181" y="3305687"/>
              <a:ext cx="239877" cy="394538"/>
            </a:xfrm>
            <a:prstGeom prst="rect">
              <a:avLst/>
            </a:prstGeom>
            <a:solidFill>
              <a:srgbClr val="B3B3B3">
                <a:alpha val="100000"/>
              </a:srgbClr>
            </a:solidFill>
          </p:spPr>
          <p:txBody>
            <a:bodyPr/>
            <a:lstStyle/>
            <a:p/>
          </p:txBody>
        </p:sp>
        <p:sp>
          <p:nvSpPr>
            <p:cNvPr id="76" name="rc76"/>
            <p:cNvSpPr/>
            <p:nvPr/>
          </p:nvSpPr>
          <p:spPr>
            <a:xfrm>
              <a:off x="7959712" y="3246540"/>
              <a:ext cx="239877" cy="391735"/>
            </a:xfrm>
            <a:prstGeom prst="rect">
              <a:avLst/>
            </a:prstGeom>
            <a:solidFill>
              <a:srgbClr val="B3B3B3">
                <a:alpha val="100000"/>
              </a:srgbClr>
            </a:solidFill>
          </p:spPr>
          <p:txBody>
            <a:bodyPr/>
            <a:lstStyle/>
            <a:p/>
          </p:txBody>
        </p:sp>
        <p:sp>
          <p:nvSpPr>
            <p:cNvPr id="77" name="pl77"/>
            <p:cNvSpPr/>
            <p:nvPr/>
          </p:nvSpPr>
          <p:spPr>
            <a:xfrm>
              <a:off x="1416393" y="1941532"/>
              <a:ext cx="6663257" cy="45574"/>
            </a:xfrm>
            <a:custGeom>
              <a:avLst/>
              <a:pathLst>
                <a:path w="6663257" h="45574">
                  <a:moveTo>
                    <a:pt x="0" y="22787"/>
                  </a:moveTo>
                  <a:lnTo>
                    <a:pt x="266530" y="22787"/>
                  </a:lnTo>
                  <a:lnTo>
                    <a:pt x="533060" y="22787"/>
                  </a:lnTo>
                  <a:lnTo>
                    <a:pt x="799590" y="22787"/>
                  </a:lnTo>
                  <a:lnTo>
                    <a:pt x="1066121" y="22787"/>
                  </a:lnTo>
                  <a:lnTo>
                    <a:pt x="1332651" y="22787"/>
                  </a:lnTo>
                  <a:lnTo>
                    <a:pt x="1599181" y="0"/>
                  </a:lnTo>
                  <a:lnTo>
                    <a:pt x="1865712" y="0"/>
                  </a:lnTo>
                  <a:lnTo>
                    <a:pt x="2132242" y="22787"/>
                  </a:lnTo>
                  <a:lnTo>
                    <a:pt x="2398772" y="22787"/>
                  </a:lnTo>
                  <a:lnTo>
                    <a:pt x="2665303" y="22787"/>
                  </a:lnTo>
                  <a:lnTo>
                    <a:pt x="2931833" y="22787"/>
                  </a:lnTo>
                  <a:lnTo>
                    <a:pt x="3198363" y="22787"/>
                  </a:lnTo>
                  <a:lnTo>
                    <a:pt x="3464893" y="22787"/>
                  </a:lnTo>
                  <a:lnTo>
                    <a:pt x="3731424" y="22787"/>
                  </a:lnTo>
                  <a:lnTo>
                    <a:pt x="3997954" y="22787"/>
                  </a:lnTo>
                  <a:lnTo>
                    <a:pt x="4264484" y="22787"/>
                  </a:lnTo>
                  <a:lnTo>
                    <a:pt x="4531015" y="22787"/>
                  </a:lnTo>
                  <a:lnTo>
                    <a:pt x="4797545" y="22787"/>
                  </a:lnTo>
                  <a:lnTo>
                    <a:pt x="5064075" y="22787"/>
                  </a:lnTo>
                  <a:lnTo>
                    <a:pt x="5330606" y="22787"/>
                  </a:lnTo>
                  <a:lnTo>
                    <a:pt x="5597136" y="22787"/>
                  </a:lnTo>
                  <a:lnTo>
                    <a:pt x="5863666" y="22787"/>
                  </a:lnTo>
                  <a:lnTo>
                    <a:pt x="6130197" y="22787"/>
                  </a:lnTo>
                  <a:lnTo>
                    <a:pt x="6396727" y="22787"/>
                  </a:lnTo>
                  <a:lnTo>
                    <a:pt x="6663257" y="45574"/>
                  </a:lnTo>
                </a:path>
              </a:pathLst>
            </a:custGeom>
            <a:ln w="27101" cap="flat">
              <a:solidFill>
                <a:srgbClr val="0058AB">
                  <a:alpha val="80000"/>
                </a:srgbClr>
              </a:solidFill>
              <a:prstDash val="solid"/>
              <a:round/>
            </a:ln>
          </p:spPr>
          <p:txBody>
            <a:bodyPr/>
            <a:lstStyle/>
            <a:p/>
          </p:txBody>
        </p:sp>
        <p:sp>
          <p:nvSpPr>
            <p:cNvPr id="78" name="pl78"/>
            <p:cNvSpPr/>
            <p:nvPr/>
          </p:nvSpPr>
          <p:spPr>
            <a:xfrm>
              <a:off x="1416393" y="1987106"/>
              <a:ext cx="6663257" cy="68361"/>
            </a:xfrm>
            <a:custGeom>
              <a:avLst/>
              <a:pathLst>
                <a:path w="6663257" h="68361">
                  <a:moveTo>
                    <a:pt x="0" y="68361"/>
                  </a:moveTo>
                  <a:lnTo>
                    <a:pt x="266530" y="22787"/>
                  </a:lnTo>
                  <a:lnTo>
                    <a:pt x="533060" y="22787"/>
                  </a:lnTo>
                  <a:lnTo>
                    <a:pt x="799590" y="0"/>
                  </a:lnTo>
                  <a:lnTo>
                    <a:pt x="1066121" y="0"/>
                  </a:lnTo>
                  <a:lnTo>
                    <a:pt x="1332651" y="0"/>
                  </a:lnTo>
                  <a:lnTo>
                    <a:pt x="1599181" y="0"/>
                  </a:lnTo>
                  <a:lnTo>
                    <a:pt x="1865712" y="0"/>
                  </a:lnTo>
                  <a:lnTo>
                    <a:pt x="2132242" y="0"/>
                  </a:lnTo>
                  <a:lnTo>
                    <a:pt x="2398772" y="0"/>
                  </a:lnTo>
                  <a:lnTo>
                    <a:pt x="2665303" y="0"/>
                  </a:lnTo>
                  <a:lnTo>
                    <a:pt x="2931833" y="0"/>
                  </a:lnTo>
                  <a:lnTo>
                    <a:pt x="3198363" y="0"/>
                  </a:lnTo>
                  <a:lnTo>
                    <a:pt x="3464893" y="22787"/>
                  </a:lnTo>
                  <a:lnTo>
                    <a:pt x="3731424" y="22787"/>
                  </a:lnTo>
                  <a:lnTo>
                    <a:pt x="3997954" y="22787"/>
                  </a:lnTo>
                  <a:lnTo>
                    <a:pt x="4264484" y="22787"/>
                  </a:lnTo>
                  <a:lnTo>
                    <a:pt x="4531015" y="22787"/>
                  </a:lnTo>
                  <a:lnTo>
                    <a:pt x="4797545" y="22787"/>
                  </a:lnTo>
                  <a:lnTo>
                    <a:pt x="5064075" y="22787"/>
                  </a:lnTo>
                  <a:lnTo>
                    <a:pt x="5330606" y="45574"/>
                  </a:lnTo>
                  <a:lnTo>
                    <a:pt x="5597136" y="22787"/>
                  </a:lnTo>
                  <a:lnTo>
                    <a:pt x="5863666" y="22787"/>
                  </a:lnTo>
                  <a:lnTo>
                    <a:pt x="6130197" y="45574"/>
                  </a:lnTo>
                  <a:lnTo>
                    <a:pt x="6396727" y="45574"/>
                  </a:lnTo>
                  <a:lnTo>
                    <a:pt x="6663257" y="45574"/>
                  </a:lnTo>
                </a:path>
              </a:pathLst>
            </a:custGeom>
            <a:ln w="27101" cap="flat">
              <a:solidFill>
                <a:srgbClr val="333333">
                  <a:alpha val="80000"/>
                </a:srgbClr>
              </a:solidFill>
              <a:prstDash val="solid"/>
              <a:round/>
            </a:ln>
          </p:spPr>
          <p:txBody>
            <a:bodyPr/>
            <a:lstStyle/>
            <a:p/>
          </p:txBody>
        </p:sp>
        <p:sp>
          <p:nvSpPr>
            <p:cNvPr id="79" name="tx79"/>
            <p:cNvSpPr/>
            <p:nvPr/>
          </p:nvSpPr>
          <p:spPr>
            <a:xfrm>
              <a:off x="1346075" y="178326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97</a:t>
              </a:r>
            </a:p>
          </p:txBody>
        </p:sp>
        <p:sp>
          <p:nvSpPr>
            <p:cNvPr id="80" name="tx80"/>
            <p:cNvSpPr/>
            <p:nvPr/>
          </p:nvSpPr>
          <p:spPr>
            <a:xfrm>
              <a:off x="2678727" y="178326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97</a:t>
              </a:r>
            </a:p>
          </p:txBody>
        </p:sp>
        <p:sp>
          <p:nvSpPr>
            <p:cNvPr id="81" name="tx81"/>
            <p:cNvSpPr/>
            <p:nvPr/>
          </p:nvSpPr>
          <p:spPr>
            <a:xfrm>
              <a:off x="4011378" y="178326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97</a:t>
              </a:r>
            </a:p>
          </p:txBody>
        </p:sp>
        <p:sp>
          <p:nvSpPr>
            <p:cNvPr id="82" name="tx82"/>
            <p:cNvSpPr/>
            <p:nvPr/>
          </p:nvSpPr>
          <p:spPr>
            <a:xfrm>
              <a:off x="5344030" y="178326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97</a:t>
              </a:r>
            </a:p>
          </p:txBody>
        </p:sp>
        <p:sp>
          <p:nvSpPr>
            <p:cNvPr id="83" name="tx83"/>
            <p:cNvSpPr/>
            <p:nvPr/>
          </p:nvSpPr>
          <p:spPr>
            <a:xfrm>
              <a:off x="6410151" y="178326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97</a:t>
              </a:r>
            </a:p>
          </p:txBody>
        </p:sp>
        <p:sp>
          <p:nvSpPr>
            <p:cNvPr id="84" name="tx84"/>
            <p:cNvSpPr/>
            <p:nvPr/>
          </p:nvSpPr>
          <p:spPr>
            <a:xfrm>
              <a:off x="6676681" y="178326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97</a:t>
              </a:r>
            </a:p>
          </p:txBody>
        </p:sp>
        <p:sp>
          <p:nvSpPr>
            <p:cNvPr id="85" name="tx85"/>
            <p:cNvSpPr/>
            <p:nvPr/>
          </p:nvSpPr>
          <p:spPr>
            <a:xfrm>
              <a:off x="6943212" y="178326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97</a:t>
              </a:r>
            </a:p>
          </p:txBody>
        </p:sp>
        <p:sp>
          <p:nvSpPr>
            <p:cNvPr id="86" name="tx86"/>
            <p:cNvSpPr/>
            <p:nvPr/>
          </p:nvSpPr>
          <p:spPr>
            <a:xfrm>
              <a:off x="7209742" y="178326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97</a:t>
              </a:r>
            </a:p>
          </p:txBody>
        </p:sp>
        <p:sp>
          <p:nvSpPr>
            <p:cNvPr id="87" name="tx87"/>
            <p:cNvSpPr/>
            <p:nvPr/>
          </p:nvSpPr>
          <p:spPr>
            <a:xfrm>
              <a:off x="7476272" y="178326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97</a:t>
              </a:r>
            </a:p>
          </p:txBody>
        </p:sp>
        <p:sp>
          <p:nvSpPr>
            <p:cNvPr id="88" name="tx88"/>
            <p:cNvSpPr/>
            <p:nvPr/>
          </p:nvSpPr>
          <p:spPr>
            <a:xfrm>
              <a:off x="7742803" y="178326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97</a:t>
              </a:r>
            </a:p>
          </p:txBody>
        </p:sp>
        <p:sp>
          <p:nvSpPr>
            <p:cNvPr id="89" name="tx89"/>
            <p:cNvSpPr/>
            <p:nvPr/>
          </p:nvSpPr>
          <p:spPr>
            <a:xfrm>
              <a:off x="8009333" y="1806055"/>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96</a:t>
              </a:r>
            </a:p>
          </p:txBody>
        </p:sp>
        <p:sp>
          <p:nvSpPr>
            <p:cNvPr id="90" name="tx90"/>
            <p:cNvSpPr/>
            <p:nvPr/>
          </p:nvSpPr>
          <p:spPr>
            <a:xfrm>
              <a:off x="1346075" y="2118836"/>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93</a:t>
              </a:r>
            </a:p>
          </p:txBody>
        </p:sp>
        <p:sp>
          <p:nvSpPr>
            <p:cNvPr id="91" name="tx91"/>
            <p:cNvSpPr/>
            <p:nvPr/>
          </p:nvSpPr>
          <p:spPr>
            <a:xfrm>
              <a:off x="2678727" y="205047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96</a:t>
              </a:r>
            </a:p>
          </p:txBody>
        </p:sp>
        <p:sp>
          <p:nvSpPr>
            <p:cNvPr id="92" name="tx92"/>
            <p:cNvSpPr/>
            <p:nvPr/>
          </p:nvSpPr>
          <p:spPr>
            <a:xfrm>
              <a:off x="4011378" y="205047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96</a:t>
              </a:r>
            </a:p>
          </p:txBody>
        </p:sp>
        <p:sp>
          <p:nvSpPr>
            <p:cNvPr id="93" name="tx93"/>
            <p:cNvSpPr/>
            <p:nvPr/>
          </p:nvSpPr>
          <p:spPr>
            <a:xfrm>
              <a:off x="5344030" y="207326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95</a:t>
              </a:r>
            </a:p>
          </p:txBody>
        </p:sp>
        <p:sp>
          <p:nvSpPr>
            <p:cNvPr id="94" name="tx94"/>
            <p:cNvSpPr/>
            <p:nvPr/>
          </p:nvSpPr>
          <p:spPr>
            <a:xfrm>
              <a:off x="6410151" y="207326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95</a:t>
              </a:r>
            </a:p>
          </p:txBody>
        </p:sp>
        <p:sp>
          <p:nvSpPr>
            <p:cNvPr id="95" name="tx95"/>
            <p:cNvSpPr/>
            <p:nvPr/>
          </p:nvSpPr>
          <p:spPr>
            <a:xfrm>
              <a:off x="6676681" y="209604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94</a:t>
              </a:r>
            </a:p>
          </p:txBody>
        </p:sp>
        <p:sp>
          <p:nvSpPr>
            <p:cNvPr id="96" name="tx96"/>
            <p:cNvSpPr/>
            <p:nvPr/>
          </p:nvSpPr>
          <p:spPr>
            <a:xfrm>
              <a:off x="6943212" y="207326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95</a:t>
              </a:r>
            </a:p>
          </p:txBody>
        </p:sp>
        <p:sp>
          <p:nvSpPr>
            <p:cNvPr id="97" name="tx97"/>
            <p:cNvSpPr/>
            <p:nvPr/>
          </p:nvSpPr>
          <p:spPr>
            <a:xfrm>
              <a:off x="7209742" y="207326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95</a:t>
              </a:r>
            </a:p>
          </p:txBody>
        </p:sp>
        <p:sp>
          <p:nvSpPr>
            <p:cNvPr id="98" name="tx98"/>
            <p:cNvSpPr/>
            <p:nvPr/>
          </p:nvSpPr>
          <p:spPr>
            <a:xfrm>
              <a:off x="7476272" y="209604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94</a:t>
              </a:r>
            </a:p>
          </p:txBody>
        </p:sp>
        <p:sp>
          <p:nvSpPr>
            <p:cNvPr id="99" name="tx99"/>
            <p:cNvSpPr/>
            <p:nvPr/>
          </p:nvSpPr>
          <p:spPr>
            <a:xfrm>
              <a:off x="7742803" y="209604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94</a:t>
              </a:r>
            </a:p>
          </p:txBody>
        </p:sp>
        <p:sp>
          <p:nvSpPr>
            <p:cNvPr id="100" name="tx100"/>
            <p:cNvSpPr/>
            <p:nvPr/>
          </p:nvSpPr>
          <p:spPr>
            <a:xfrm>
              <a:off x="8009333" y="209604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94</a:t>
              </a:r>
            </a:p>
          </p:txBody>
        </p:sp>
        <p:sp>
          <p:nvSpPr>
            <p:cNvPr id="101" name="tx101"/>
            <p:cNvSpPr/>
            <p:nvPr/>
          </p:nvSpPr>
          <p:spPr>
            <a:xfrm>
              <a:off x="1341092" y="384742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0.5</a:t>
              </a:r>
            </a:p>
          </p:txBody>
        </p:sp>
        <p:sp>
          <p:nvSpPr>
            <p:cNvPr id="102" name="tx102"/>
            <p:cNvSpPr/>
            <p:nvPr/>
          </p:nvSpPr>
          <p:spPr>
            <a:xfrm>
              <a:off x="2673743" y="392048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0.4</a:t>
              </a:r>
            </a:p>
          </p:txBody>
        </p:sp>
        <p:sp>
          <p:nvSpPr>
            <p:cNvPr id="103" name="tx103"/>
            <p:cNvSpPr/>
            <p:nvPr/>
          </p:nvSpPr>
          <p:spPr>
            <a:xfrm>
              <a:off x="4006395" y="388524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0.4</a:t>
              </a:r>
            </a:p>
          </p:txBody>
        </p:sp>
        <p:sp>
          <p:nvSpPr>
            <p:cNvPr id="104" name="tx104"/>
            <p:cNvSpPr/>
            <p:nvPr/>
          </p:nvSpPr>
          <p:spPr>
            <a:xfrm>
              <a:off x="5339046" y="391132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0.4</a:t>
              </a:r>
            </a:p>
          </p:txBody>
        </p:sp>
        <p:sp>
          <p:nvSpPr>
            <p:cNvPr id="105" name="tx105"/>
            <p:cNvSpPr/>
            <p:nvPr/>
          </p:nvSpPr>
          <p:spPr>
            <a:xfrm>
              <a:off x="6405168" y="388590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0.4</a:t>
              </a:r>
            </a:p>
          </p:txBody>
        </p:sp>
        <p:sp>
          <p:nvSpPr>
            <p:cNvPr id="106" name="tx106"/>
            <p:cNvSpPr/>
            <p:nvPr/>
          </p:nvSpPr>
          <p:spPr>
            <a:xfrm>
              <a:off x="6671698" y="386830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0.5</a:t>
              </a:r>
            </a:p>
          </p:txBody>
        </p:sp>
        <p:sp>
          <p:nvSpPr>
            <p:cNvPr id="107" name="tx107"/>
            <p:cNvSpPr/>
            <p:nvPr/>
          </p:nvSpPr>
          <p:spPr>
            <a:xfrm>
              <a:off x="6938228" y="389647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0.4</a:t>
              </a:r>
            </a:p>
          </p:txBody>
        </p:sp>
        <p:sp>
          <p:nvSpPr>
            <p:cNvPr id="108" name="tx108"/>
            <p:cNvSpPr/>
            <p:nvPr/>
          </p:nvSpPr>
          <p:spPr>
            <a:xfrm>
              <a:off x="7204759" y="391129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0.4</a:t>
              </a:r>
            </a:p>
          </p:txBody>
        </p:sp>
        <p:sp>
          <p:nvSpPr>
            <p:cNvPr id="109" name="tx109"/>
            <p:cNvSpPr/>
            <p:nvPr/>
          </p:nvSpPr>
          <p:spPr>
            <a:xfrm>
              <a:off x="7471289" y="389809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0.4</a:t>
              </a:r>
            </a:p>
          </p:txBody>
        </p:sp>
        <p:sp>
          <p:nvSpPr>
            <p:cNvPr id="110" name="tx110"/>
            <p:cNvSpPr/>
            <p:nvPr/>
          </p:nvSpPr>
          <p:spPr>
            <a:xfrm>
              <a:off x="7737819" y="389863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0.4</a:t>
              </a:r>
            </a:p>
          </p:txBody>
        </p:sp>
        <p:sp>
          <p:nvSpPr>
            <p:cNvPr id="111" name="tx111"/>
            <p:cNvSpPr/>
            <p:nvPr/>
          </p:nvSpPr>
          <p:spPr>
            <a:xfrm>
              <a:off x="8004349" y="386766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0.5</a:t>
              </a:r>
            </a:p>
          </p:txBody>
        </p:sp>
        <p:sp>
          <p:nvSpPr>
            <p:cNvPr id="112" name="tx112"/>
            <p:cNvSpPr/>
            <p:nvPr/>
          </p:nvSpPr>
          <p:spPr>
            <a:xfrm>
              <a:off x="1341092" y="327774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0.5</a:t>
              </a:r>
            </a:p>
          </p:txBody>
        </p:sp>
        <p:sp>
          <p:nvSpPr>
            <p:cNvPr id="113" name="tx113"/>
            <p:cNvSpPr/>
            <p:nvPr/>
          </p:nvSpPr>
          <p:spPr>
            <a:xfrm>
              <a:off x="2673743" y="357685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0.2</a:t>
              </a:r>
            </a:p>
          </p:txBody>
        </p:sp>
        <p:sp>
          <p:nvSpPr>
            <p:cNvPr id="114" name="tx114"/>
            <p:cNvSpPr/>
            <p:nvPr/>
          </p:nvSpPr>
          <p:spPr>
            <a:xfrm>
              <a:off x="4006395" y="350943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0.2</a:t>
              </a:r>
            </a:p>
          </p:txBody>
        </p:sp>
        <p:sp>
          <p:nvSpPr>
            <p:cNvPr id="115" name="tx115"/>
            <p:cNvSpPr/>
            <p:nvPr/>
          </p:nvSpPr>
          <p:spPr>
            <a:xfrm>
              <a:off x="5339046" y="351339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0.3</a:t>
              </a:r>
            </a:p>
          </p:txBody>
        </p:sp>
        <p:sp>
          <p:nvSpPr>
            <p:cNvPr id="116" name="tx116"/>
            <p:cNvSpPr/>
            <p:nvPr/>
          </p:nvSpPr>
          <p:spPr>
            <a:xfrm>
              <a:off x="6405168" y="347671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0.3</a:t>
              </a:r>
            </a:p>
          </p:txBody>
        </p:sp>
        <p:sp>
          <p:nvSpPr>
            <p:cNvPr id="117" name="tx117"/>
            <p:cNvSpPr/>
            <p:nvPr/>
          </p:nvSpPr>
          <p:spPr>
            <a:xfrm>
              <a:off x="6671698" y="341831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0.3</a:t>
              </a:r>
            </a:p>
          </p:txBody>
        </p:sp>
        <p:sp>
          <p:nvSpPr>
            <p:cNvPr id="118" name="tx118"/>
            <p:cNvSpPr/>
            <p:nvPr/>
          </p:nvSpPr>
          <p:spPr>
            <a:xfrm>
              <a:off x="6938228" y="349576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0.3</a:t>
              </a:r>
            </a:p>
          </p:txBody>
        </p:sp>
        <p:sp>
          <p:nvSpPr>
            <p:cNvPr id="119" name="tx119"/>
            <p:cNvSpPr/>
            <p:nvPr/>
          </p:nvSpPr>
          <p:spPr>
            <a:xfrm>
              <a:off x="7204759" y="350310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0.3</a:t>
              </a:r>
            </a:p>
          </p:txBody>
        </p:sp>
        <p:sp>
          <p:nvSpPr>
            <p:cNvPr id="120" name="tx120"/>
            <p:cNvSpPr/>
            <p:nvPr/>
          </p:nvSpPr>
          <p:spPr>
            <a:xfrm>
              <a:off x="7471289" y="347773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0.3</a:t>
              </a:r>
            </a:p>
          </p:txBody>
        </p:sp>
        <p:sp>
          <p:nvSpPr>
            <p:cNvPr id="121" name="tx121"/>
            <p:cNvSpPr/>
            <p:nvPr/>
          </p:nvSpPr>
          <p:spPr>
            <a:xfrm>
              <a:off x="7737819" y="346414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0.3</a:t>
              </a:r>
            </a:p>
          </p:txBody>
        </p:sp>
        <p:sp>
          <p:nvSpPr>
            <p:cNvPr id="122" name="tx122"/>
            <p:cNvSpPr/>
            <p:nvPr/>
          </p:nvSpPr>
          <p:spPr>
            <a:xfrm>
              <a:off x="8004349" y="340359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0.3</a:t>
              </a:r>
            </a:p>
          </p:txBody>
        </p:sp>
        <p:sp>
          <p:nvSpPr>
            <p:cNvPr id="123" name="tx123"/>
            <p:cNvSpPr/>
            <p:nvPr/>
          </p:nvSpPr>
          <p:spPr>
            <a:xfrm>
              <a:off x="1386263" y="29188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24" name="tx124"/>
            <p:cNvSpPr/>
            <p:nvPr/>
          </p:nvSpPr>
          <p:spPr>
            <a:xfrm>
              <a:off x="2673743" y="337097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0.6</a:t>
              </a:r>
            </a:p>
          </p:txBody>
        </p:sp>
        <p:sp>
          <p:nvSpPr>
            <p:cNvPr id="125" name="tx125"/>
            <p:cNvSpPr/>
            <p:nvPr/>
          </p:nvSpPr>
          <p:spPr>
            <a:xfrm>
              <a:off x="4006395" y="330662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0.6</a:t>
              </a:r>
            </a:p>
          </p:txBody>
        </p:sp>
        <p:sp>
          <p:nvSpPr>
            <p:cNvPr id="126" name="tx126"/>
            <p:cNvSpPr/>
            <p:nvPr/>
          </p:nvSpPr>
          <p:spPr>
            <a:xfrm>
              <a:off x="5339046" y="326237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0.7</a:t>
              </a:r>
            </a:p>
          </p:txBody>
        </p:sp>
        <p:sp>
          <p:nvSpPr>
            <p:cNvPr id="127" name="tx127"/>
            <p:cNvSpPr/>
            <p:nvPr/>
          </p:nvSpPr>
          <p:spPr>
            <a:xfrm>
              <a:off x="6405168" y="323985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0.7</a:t>
              </a:r>
            </a:p>
          </p:txBody>
        </p:sp>
        <p:sp>
          <p:nvSpPr>
            <p:cNvPr id="128" name="tx128"/>
            <p:cNvSpPr/>
            <p:nvPr/>
          </p:nvSpPr>
          <p:spPr>
            <a:xfrm>
              <a:off x="6671698" y="315825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0.8</a:t>
              </a:r>
            </a:p>
          </p:txBody>
        </p:sp>
        <p:sp>
          <p:nvSpPr>
            <p:cNvPr id="129" name="tx129"/>
            <p:cNvSpPr/>
            <p:nvPr/>
          </p:nvSpPr>
          <p:spPr>
            <a:xfrm>
              <a:off x="6938228" y="325679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0.7</a:t>
              </a:r>
            </a:p>
          </p:txBody>
        </p:sp>
        <p:sp>
          <p:nvSpPr>
            <p:cNvPr id="130" name="tx130"/>
            <p:cNvSpPr/>
            <p:nvPr/>
          </p:nvSpPr>
          <p:spPr>
            <a:xfrm>
              <a:off x="7204759" y="324186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0.7</a:t>
              </a:r>
            </a:p>
          </p:txBody>
        </p:sp>
        <p:sp>
          <p:nvSpPr>
            <p:cNvPr id="131" name="tx131"/>
            <p:cNvSpPr/>
            <p:nvPr/>
          </p:nvSpPr>
          <p:spPr>
            <a:xfrm>
              <a:off x="7471289" y="321750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0.7</a:t>
              </a:r>
            </a:p>
          </p:txBody>
        </p:sp>
        <p:sp>
          <p:nvSpPr>
            <p:cNvPr id="132" name="tx132"/>
            <p:cNvSpPr/>
            <p:nvPr/>
          </p:nvSpPr>
          <p:spPr>
            <a:xfrm>
              <a:off x="7737819" y="318923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0.7</a:t>
              </a:r>
            </a:p>
          </p:txBody>
        </p:sp>
        <p:sp>
          <p:nvSpPr>
            <p:cNvPr id="133" name="tx133"/>
            <p:cNvSpPr/>
            <p:nvPr/>
          </p:nvSpPr>
          <p:spPr>
            <a:xfrm>
              <a:off x="8004349" y="313009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0.8</a:t>
              </a:r>
            </a:p>
          </p:txBody>
        </p:sp>
        <p:sp>
          <p:nvSpPr>
            <p:cNvPr id="134" name="tx134"/>
            <p:cNvSpPr/>
            <p:nvPr/>
          </p:nvSpPr>
          <p:spPr>
            <a:xfrm>
              <a:off x="577954" y="4124661"/>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0.0M</a:t>
              </a:r>
            </a:p>
          </p:txBody>
        </p:sp>
        <p:sp>
          <p:nvSpPr>
            <p:cNvPr id="135" name="tx135"/>
            <p:cNvSpPr/>
            <p:nvPr/>
          </p:nvSpPr>
          <p:spPr>
            <a:xfrm>
              <a:off x="577954" y="3540859"/>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0.5M</a:t>
              </a:r>
            </a:p>
          </p:txBody>
        </p:sp>
        <p:sp>
          <p:nvSpPr>
            <p:cNvPr id="136" name="tx136"/>
            <p:cNvSpPr/>
            <p:nvPr/>
          </p:nvSpPr>
          <p:spPr>
            <a:xfrm>
              <a:off x="577954" y="2957057"/>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1.0M</a:t>
              </a:r>
            </a:p>
          </p:txBody>
        </p:sp>
        <p:sp>
          <p:nvSpPr>
            <p:cNvPr id="137" name="tx137"/>
            <p:cNvSpPr/>
            <p:nvPr/>
          </p:nvSpPr>
          <p:spPr>
            <a:xfrm>
              <a:off x="577954" y="2373255"/>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1.5M</a:t>
              </a:r>
            </a:p>
          </p:txBody>
        </p:sp>
        <p:sp>
          <p:nvSpPr>
            <p:cNvPr id="138" name="tx138"/>
            <p:cNvSpPr/>
            <p:nvPr/>
          </p:nvSpPr>
          <p:spPr>
            <a:xfrm>
              <a:off x="577954" y="1789453"/>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2.0M</a:t>
              </a:r>
            </a:p>
          </p:txBody>
        </p:sp>
        <p:sp>
          <p:nvSpPr>
            <p:cNvPr id="139" name="tx139"/>
            <p:cNvSpPr/>
            <p:nvPr/>
          </p:nvSpPr>
          <p:spPr>
            <a:xfrm>
              <a:off x="8607376" y="4124661"/>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40" name="tx140"/>
            <p:cNvSpPr/>
            <p:nvPr/>
          </p:nvSpPr>
          <p:spPr>
            <a:xfrm>
              <a:off x="8607376" y="3554981"/>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25</a:t>
              </a:r>
            </a:p>
          </p:txBody>
        </p:sp>
        <p:sp>
          <p:nvSpPr>
            <p:cNvPr id="141" name="tx141"/>
            <p:cNvSpPr/>
            <p:nvPr/>
          </p:nvSpPr>
          <p:spPr>
            <a:xfrm>
              <a:off x="8607376" y="2985301"/>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a:t>
              </a:r>
            </a:p>
          </p:txBody>
        </p:sp>
        <p:sp>
          <p:nvSpPr>
            <p:cNvPr id="142" name="tx142"/>
            <p:cNvSpPr/>
            <p:nvPr/>
          </p:nvSpPr>
          <p:spPr>
            <a:xfrm>
              <a:off x="8607376" y="2415620"/>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75</a:t>
              </a:r>
            </a:p>
          </p:txBody>
        </p:sp>
        <p:sp>
          <p:nvSpPr>
            <p:cNvPr id="143" name="tx143"/>
            <p:cNvSpPr/>
            <p:nvPr/>
          </p:nvSpPr>
          <p:spPr>
            <a:xfrm>
              <a:off x="8607376" y="1845940"/>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a:t>
              </a:r>
            </a:p>
          </p:txBody>
        </p:sp>
        <p:sp>
          <p:nvSpPr>
            <p:cNvPr id="144" name="tx144"/>
            <p:cNvSpPr/>
            <p:nvPr/>
          </p:nvSpPr>
          <p:spPr>
            <a:xfrm rot="-5400000">
              <a:off x="1260945"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145" name="tx145"/>
            <p:cNvSpPr/>
            <p:nvPr/>
          </p:nvSpPr>
          <p:spPr>
            <a:xfrm rot="-5400000">
              <a:off x="2593596"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146" name="tx146"/>
            <p:cNvSpPr/>
            <p:nvPr/>
          </p:nvSpPr>
          <p:spPr>
            <a:xfrm rot="-5400000">
              <a:off x="3926248"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47" name="tx147"/>
            <p:cNvSpPr/>
            <p:nvPr/>
          </p:nvSpPr>
          <p:spPr>
            <a:xfrm rot="-5400000">
              <a:off x="5258899"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48" name="tx148"/>
            <p:cNvSpPr/>
            <p:nvPr/>
          </p:nvSpPr>
          <p:spPr>
            <a:xfrm rot="-5400000">
              <a:off x="6325020"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49" name="tx149"/>
            <p:cNvSpPr/>
            <p:nvPr/>
          </p:nvSpPr>
          <p:spPr>
            <a:xfrm rot="-5400000">
              <a:off x="6591551"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150" name="tx150"/>
            <p:cNvSpPr/>
            <p:nvPr/>
          </p:nvSpPr>
          <p:spPr>
            <a:xfrm rot="-5400000">
              <a:off x="6858081"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151" name="tx151"/>
            <p:cNvSpPr/>
            <p:nvPr/>
          </p:nvSpPr>
          <p:spPr>
            <a:xfrm rot="-5400000">
              <a:off x="7124611"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152" name="tx152"/>
            <p:cNvSpPr/>
            <p:nvPr/>
          </p:nvSpPr>
          <p:spPr>
            <a:xfrm rot="-5400000">
              <a:off x="7391142"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153" name="tx153"/>
            <p:cNvSpPr/>
            <p:nvPr/>
          </p:nvSpPr>
          <p:spPr>
            <a:xfrm rot="-5400000">
              <a:off x="7657672"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54" name="tx154"/>
            <p:cNvSpPr/>
            <p:nvPr/>
          </p:nvSpPr>
          <p:spPr>
            <a:xfrm rot="-5400000">
              <a:off x="7924202"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55" name="tx155"/>
            <p:cNvSpPr/>
            <p:nvPr/>
          </p:nvSpPr>
          <p:spPr>
            <a:xfrm rot="-5400000">
              <a:off x="-639342" y="2928333"/>
              <a:ext cx="220571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Un- and under-vaccinated (millions)</a:t>
              </a:r>
            </a:p>
          </p:txBody>
        </p:sp>
        <p:sp>
          <p:nvSpPr>
            <p:cNvPr id="156" name="tx156"/>
            <p:cNvSpPr/>
            <p:nvPr/>
          </p:nvSpPr>
          <p:spPr>
            <a:xfrm rot="5400000">
              <a:off x="8365930" y="2928333"/>
              <a:ext cx="117774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 Coverage (%)</a:t>
              </a:r>
            </a:p>
          </p:txBody>
        </p:sp>
        <p:sp>
          <p:nvSpPr>
            <p:cNvPr id="157" name="pl157"/>
            <p:cNvSpPr/>
            <p:nvPr/>
          </p:nvSpPr>
          <p:spPr>
            <a:xfrm>
              <a:off x="3035746" y="5150607"/>
              <a:ext cx="175564" cy="0"/>
            </a:xfrm>
            <a:custGeom>
              <a:avLst/>
              <a:pathLst>
                <a:path w="175564" h="0">
                  <a:moveTo>
                    <a:pt x="0" y="0"/>
                  </a:moveTo>
                  <a:lnTo>
                    <a:pt x="175564" y="0"/>
                  </a:lnTo>
                </a:path>
              </a:pathLst>
            </a:custGeom>
            <a:ln w="27101" cap="flat">
              <a:solidFill>
                <a:srgbClr val="0058AB">
                  <a:alpha val="80000"/>
                </a:srgbClr>
              </a:solidFill>
              <a:prstDash val="solid"/>
              <a:round/>
            </a:ln>
          </p:spPr>
          <p:txBody>
            <a:bodyPr/>
            <a:lstStyle/>
            <a:p/>
          </p:txBody>
        </p:sp>
        <p:sp>
          <p:nvSpPr>
            <p:cNvPr id="158" name="pl158"/>
            <p:cNvSpPr/>
            <p:nvPr/>
          </p:nvSpPr>
          <p:spPr>
            <a:xfrm>
              <a:off x="3751453" y="5150607"/>
              <a:ext cx="175564" cy="0"/>
            </a:xfrm>
            <a:custGeom>
              <a:avLst/>
              <a:pathLst>
                <a:path w="175564" h="0">
                  <a:moveTo>
                    <a:pt x="0" y="0"/>
                  </a:moveTo>
                  <a:lnTo>
                    <a:pt x="175564" y="0"/>
                  </a:lnTo>
                </a:path>
              </a:pathLst>
            </a:custGeom>
            <a:ln w="27101" cap="flat">
              <a:solidFill>
                <a:srgbClr val="333333">
                  <a:alpha val="80000"/>
                </a:srgbClr>
              </a:solidFill>
              <a:prstDash val="solid"/>
              <a:round/>
            </a:ln>
          </p:spPr>
          <p:txBody>
            <a:bodyPr/>
            <a:lstStyle/>
            <a:p/>
          </p:txBody>
        </p:sp>
        <p:sp>
          <p:nvSpPr>
            <p:cNvPr id="159" name="tx159"/>
            <p:cNvSpPr/>
            <p:nvPr/>
          </p:nvSpPr>
          <p:spPr>
            <a:xfrm>
              <a:off x="3302845" y="5100589"/>
              <a:ext cx="35707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DTP1</a:t>
              </a:r>
            </a:p>
          </p:txBody>
        </p:sp>
        <p:sp>
          <p:nvSpPr>
            <p:cNvPr id="160" name="tx160"/>
            <p:cNvSpPr/>
            <p:nvPr/>
          </p:nvSpPr>
          <p:spPr>
            <a:xfrm>
              <a:off x="4018552" y="5100589"/>
              <a:ext cx="35707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DTP3</a:t>
              </a:r>
            </a:p>
          </p:txBody>
        </p:sp>
        <p:sp>
          <p:nvSpPr>
            <p:cNvPr id="161" name="rc161"/>
            <p:cNvSpPr/>
            <p:nvPr/>
          </p:nvSpPr>
          <p:spPr>
            <a:xfrm>
              <a:off x="4662982" y="5049879"/>
              <a:ext cx="201456" cy="201456"/>
            </a:xfrm>
            <a:prstGeom prst="rect">
              <a:avLst/>
            </a:prstGeom>
            <a:solidFill>
              <a:srgbClr val="B3B3B3">
                <a:alpha val="100000"/>
              </a:srgbClr>
            </a:solidFill>
          </p:spPr>
          <p:txBody>
            <a:bodyPr/>
            <a:lstStyle/>
            <a:p/>
          </p:txBody>
        </p:sp>
        <p:sp>
          <p:nvSpPr>
            <p:cNvPr id="162" name="rc162"/>
            <p:cNvSpPr/>
            <p:nvPr/>
          </p:nvSpPr>
          <p:spPr>
            <a:xfrm>
              <a:off x="5565318" y="5049879"/>
              <a:ext cx="201456" cy="201456"/>
            </a:xfrm>
            <a:prstGeom prst="rect">
              <a:avLst/>
            </a:prstGeom>
            <a:solidFill>
              <a:srgbClr val="1CABE2">
                <a:alpha val="100000"/>
              </a:srgbClr>
            </a:solidFill>
          </p:spPr>
          <p:txBody>
            <a:bodyPr/>
            <a:lstStyle/>
            <a:p/>
          </p:txBody>
        </p:sp>
        <p:sp>
          <p:nvSpPr>
            <p:cNvPr id="163" name="tx163"/>
            <p:cNvSpPr/>
            <p:nvPr/>
          </p:nvSpPr>
          <p:spPr>
            <a:xfrm>
              <a:off x="4943027" y="5100589"/>
              <a:ext cx="54370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Drop-out</a:t>
              </a:r>
            </a:p>
          </p:txBody>
        </p:sp>
        <p:sp>
          <p:nvSpPr>
            <p:cNvPr id="164" name="tx164"/>
            <p:cNvSpPr/>
            <p:nvPr/>
          </p:nvSpPr>
          <p:spPr>
            <a:xfrm>
              <a:off x="5845363" y="5100589"/>
              <a:ext cx="63687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Zero-dose</a:t>
              </a:r>
            </a:p>
          </p:txBody>
        </p:sp>
        <p:sp>
          <p:nvSpPr>
            <p:cNvPr id="165" name="tx165"/>
            <p:cNvSpPr/>
            <p:nvPr/>
          </p:nvSpPr>
          <p:spPr>
            <a:xfrm>
              <a:off x="951297" y="1437626"/>
              <a:ext cx="7148870"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Estimated coverage and number of un- and under-vaccinated children for DTP, HICs, 2000-2025</a:t>
              </a:r>
            </a:p>
          </p:txBody>
        </p:sp>
        <p:sp>
          <p:nvSpPr>
            <p:cNvPr id="166" name="pl166"/>
            <p:cNvSpPr/>
            <p:nvPr/>
          </p:nvSpPr>
          <p:spPr>
            <a:xfrm>
              <a:off x="2164872" y="5469102"/>
              <a:ext cx="0" cy="526384"/>
            </a:xfrm>
            <a:custGeom>
              <a:avLst/>
              <a:pathLst>
                <a:path w="0" h="526384">
                  <a:moveTo>
                    <a:pt x="0" y="526384"/>
                  </a:moveTo>
                  <a:lnTo>
                    <a:pt x="0" y="0"/>
                  </a:lnTo>
                  <a:lnTo>
                    <a:pt x="0" y="0"/>
                  </a:lnTo>
                </a:path>
              </a:pathLst>
            </a:custGeom>
            <a:ln w="6775" cap="flat">
              <a:solidFill>
                <a:srgbClr val="EBEBEB">
                  <a:alpha val="100000"/>
                </a:srgbClr>
              </a:solidFill>
              <a:prstDash val="solid"/>
              <a:round/>
            </a:ln>
          </p:spPr>
          <p:txBody>
            <a:bodyPr/>
            <a:lstStyle/>
            <a:p/>
          </p:txBody>
        </p:sp>
        <p:sp>
          <p:nvSpPr>
            <p:cNvPr id="167" name="pl167"/>
            <p:cNvSpPr/>
            <p:nvPr/>
          </p:nvSpPr>
          <p:spPr>
            <a:xfrm>
              <a:off x="3901709" y="5469102"/>
              <a:ext cx="0" cy="526384"/>
            </a:xfrm>
            <a:custGeom>
              <a:avLst/>
              <a:pathLst>
                <a:path w="0" h="526384">
                  <a:moveTo>
                    <a:pt x="0" y="526384"/>
                  </a:moveTo>
                  <a:lnTo>
                    <a:pt x="0" y="0"/>
                  </a:lnTo>
                  <a:lnTo>
                    <a:pt x="0" y="0"/>
                  </a:lnTo>
                </a:path>
              </a:pathLst>
            </a:custGeom>
            <a:ln w="6775" cap="flat">
              <a:solidFill>
                <a:srgbClr val="EBEBEB">
                  <a:alpha val="100000"/>
                </a:srgbClr>
              </a:solidFill>
              <a:prstDash val="solid"/>
              <a:round/>
            </a:ln>
          </p:spPr>
          <p:txBody>
            <a:bodyPr/>
            <a:lstStyle/>
            <a:p/>
          </p:txBody>
        </p:sp>
        <p:sp>
          <p:nvSpPr>
            <p:cNvPr id="168" name="pl168"/>
            <p:cNvSpPr/>
            <p:nvPr/>
          </p:nvSpPr>
          <p:spPr>
            <a:xfrm>
              <a:off x="5638545" y="5469102"/>
              <a:ext cx="0" cy="526384"/>
            </a:xfrm>
            <a:custGeom>
              <a:avLst/>
              <a:pathLst>
                <a:path w="0" h="526384">
                  <a:moveTo>
                    <a:pt x="0" y="526384"/>
                  </a:moveTo>
                  <a:lnTo>
                    <a:pt x="0" y="0"/>
                  </a:lnTo>
                  <a:lnTo>
                    <a:pt x="0" y="0"/>
                  </a:lnTo>
                </a:path>
              </a:pathLst>
            </a:custGeom>
            <a:ln w="6775" cap="flat">
              <a:solidFill>
                <a:srgbClr val="EBEBEB">
                  <a:alpha val="100000"/>
                </a:srgbClr>
              </a:solidFill>
              <a:prstDash val="solid"/>
              <a:round/>
            </a:ln>
          </p:spPr>
          <p:txBody>
            <a:bodyPr/>
            <a:lstStyle/>
            <a:p/>
          </p:txBody>
        </p:sp>
        <p:sp>
          <p:nvSpPr>
            <p:cNvPr id="169" name="pl169"/>
            <p:cNvSpPr/>
            <p:nvPr/>
          </p:nvSpPr>
          <p:spPr>
            <a:xfrm>
              <a:off x="7375382" y="5469102"/>
              <a:ext cx="0" cy="526384"/>
            </a:xfrm>
            <a:custGeom>
              <a:avLst/>
              <a:pathLst>
                <a:path w="0" h="526384">
                  <a:moveTo>
                    <a:pt x="0" y="526384"/>
                  </a:moveTo>
                  <a:lnTo>
                    <a:pt x="0" y="0"/>
                  </a:lnTo>
                  <a:lnTo>
                    <a:pt x="0" y="0"/>
                  </a:lnTo>
                </a:path>
              </a:pathLst>
            </a:custGeom>
            <a:ln w="6775" cap="flat">
              <a:solidFill>
                <a:srgbClr val="EBEBEB">
                  <a:alpha val="100000"/>
                </a:srgbClr>
              </a:solidFill>
              <a:prstDash val="solid"/>
              <a:round/>
            </a:ln>
          </p:spPr>
          <p:txBody>
            <a:bodyPr/>
            <a:lstStyle/>
            <a:p/>
          </p:txBody>
        </p:sp>
        <p:sp>
          <p:nvSpPr>
            <p:cNvPr id="170" name="pl170"/>
            <p:cNvSpPr/>
            <p:nvPr/>
          </p:nvSpPr>
          <p:spPr>
            <a:xfrm>
              <a:off x="951297" y="5896790"/>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71" name="pl171"/>
            <p:cNvSpPr/>
            <p:nvPr/>
          </p:nvSpPr>
          <p:spPr>
            <a:xfrm>
              <a:off x="951297" y="5732294"/>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72" name="pl172"/>
            <p:cNvSpPr/>
            <p:nvPr/>
          </p:nvSpPr>
          <p:spPr>
            <a:xfrm>
              <a:off x="951297" y="5567799"/>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73" name="pl173"/>
            <p:cNvSpPr/>
            <p:nvPr/>
          </p:nvSpPr>
          <p:spPr>
            <a:xfrm>
              <a:off x="1296454" y="5469102"/>
              <a:ext cx="0" cy="526384"/>
            </a:xfrm>
            <a:custGeom>
              <a:avLst/>
              <a:pathLst>
                <a:path w="0" h="526384">
                  <a:moveTo>
                    <a:pt x="0" y="526384"/>
                  </a:moveTo>
                  <a:lnTo>
                    <a:pt x="0" y="0"/>
                  </a:lnTo>
                  <a:lnTo>
                    <a:pt x="0" y="0"/>
                  </a:lnTo>
                </a:path>
              </a:pathLst>
            </a:custGeom>
            <a:ln w="13550" cap="flat">
              <a:solidFill>
                <a:srgbClr val="EBEBEB">
                  <a:alpha val="100000"/>
                </a:srgbClr>
              </a:solidFill>
              <a:prstDash val="solid"/>
              <a:round/>
            </a:ln>
          </p:spPr>
          <p:txBody>
            <a:bodyPr/>
            <a:lstStyle/>
            <a:p/>
          </p:txBody>
        </p:sp>
        <p:sp>
          <p:nvSpPr>
            <p:cNvPr id="174" name="pl174"/>
            <p:cNvSpPr/>
            <p:nvPr/>
          </p:nvSpPr>
          <p:spPr>
            <a:xfrm>
              <a:off x="3033291" y="5469102"/>
              <a:ext cx="0" cy="526384"/>
            </a:xfrm>
            <a:custGeom>
              <a:avLst/>
              <a:pathLst>
                <a:path w="0" h="526384">
                  <a:moveTo>
                    <a:pt x="0" y="526384"/>
                  </a:moveTo>
                  <a:lnTo>
                    <a:pt x="0" y="0"/>
                  </a:lnTo>
                  <a:lnTo>
                    <a:pt x="0" y="0"/>
                  </a:lnTo>
                </a:path>
              </a:pathLst>
            </a:custGeom>
            <a:ln w="13550" cap="flat">
              <a:solidFill>
                <a:srgbClr val="EBEBEB">
                  <a:alpha val="100000"/>
                </a:srgbClr>
              </a:solidFill>
              <a:prstDash val="solid"/>
              <a:round/>
            </a:ln>
          </p:spPr>
          <p:txBody>
            <a:bodyPr/>
            <a:lstStyle/>
            <a:p/>
          </p:txBody>
        </p:sp>
        <p:sp>
          <p:nvSpPr>
            <p:cNvPr id="175" name="pl175"/>
            <p:cNvSpPr/>
            <p:nvPr/>
          </p:nvSpPr>
          <p:spPr>
            <a:xfrm>
              <a:off x="4770127" y="5469102"/>
              <a:ext cx="0" cy="526384"/>
            </a:xfrm>
            <a:custGeom>
              <a:avLst/>
              <a:pathLst>
                <a:path w="0" h="526384">
                  <a:moveTo>
                    <a:pt x="0" y="526384"/>
                  </a:moveTo>
                  <a:lnTo>
                    <a:pt x="0" y="0"/>
                  </a:lnTo>
                  <a:lnTo>
                    <a:pt x="0" y="0"/>
                  </a:lnTo>
                </a:path>
              </a:pathLst>
            </a:custGeom>
            <a:ln w="13550" cap="flat">
              <a:solidFill>
                <a:srgbClr val="EBEBEB">
                  <a:alpha val="100000"/>
                </a:srgbClr>
              </a:solidFill>
              <a:prstDash val="solid"/>
              <a:round/>
            </a:ln>
          </p:spPr>
          <p:txBody>
            <a:bodyPr/>
            <a:lstStyle/>
            <a:p/>
          </p:txBody>
        </p:sp>
        <p:sp>
          <p:nvSpPr>
            <p:cNvPr id="176" name="pl176"/>
            <p:cNvSpPr/>
            <p:nvPr/>
          </p:nvSpPr>
          <p:spPr>
            <a:xfrm>
              <a:off x="6506964" y="5469102"/>
              <a:ext cx="0" cy="526384"/>
            </a:xfrm>
            <a:custGeom>
              <a:avLst/>
              <a:pathLst>
                <a:path w="0" h="526384">
                  <a:moveTo>
                    <a:pt x="0" y="526384"/>
                  </a:moveTo>
                  <a:lnTo>
                    <a:pt x="0" y="0"/>
                  </a:lnTo>
                  <a:lnTo>
                    <a:pt x="0" y="0"/>
                  </a:lnTo>
                </a:path>
              </a:pathLst>
            </a:custGeom>
            <a:ln w="13550" cap="flat">
              <a:solidFill>
                <a:srgbClr val="EBEBEB">
                  <a:alpha val="100000"/>
                </a:srgbClr>
              </a:solidFill>
              <a:prstDash val="solid"/>
              <a:round/>
            </a:ln>
          </p:spPr>
          <p:txBody>
            <a:bodyPr/>
            <a:lstStyle/>
            <a:p/>
          </p:txBody>
        </p:sp>
        <p:sp>
          <p:nvSpPr>
            <p:cNvPr id="177" name="pl177"/>
            <p:cNvSpPr/>
            <p:nvPr/>
          </p:nvSpPr>
          <p:spPr>
            <a:xfrm>
              <a:off x="8243800" y="5469102"/>
              <a:ext cx="0" cy="526384"/>
            </a:xfrm>
            <a:custGeom>
              <a:avLst/>
              <a:pathLst>
                <a:path w="0" h="526384">
                  <a:moveTo>
                    <a:pt x="0" y="526384"/>
                  </a:moveTo>
                  <a:lnTo>
                    <a:pt x="0" y="0"/>
                  </a:lnTo>
                  <a:lnTo>
                    <a:pt x="0" y="0"/>
                  </a:lnTo>
                </a:path>
              </a:pathLst>
            </a:custGeom>
            <a:ln w="13550" cap="flat">
              <a:solidFill>
                <a:srgbClr val="EBEBEB">
                  <a:alpha val="100000"/>
                </a:srgbClr>
              </a:solidFill>
              <a:prstDash val="solid"/>
              <a:round/>
            </a:ln>
          </p:spPr>
          <p:txBody>
            <a:bodyPr/>
            <a:lstStyle/>
            <a:p/>
          </p:txBody>
        </p:sp>
        <p:sp>
          <p:nvSpPr>
            <p:cNvPr id="178" name="rc178"/>
            <p:cNvSpPr/>
            <p:nvPr/>
          </p:nvSpPr>
          <p:spPr>
            <a:xfrm>
              <a:off x="1296454" y="5830992"/>
              <a:ext cx="3718228" cy="131596"/>
            </a:xfrm>
            <a:prstGeom prst="rect">
              <a:avLst/>
            </a:prstGeom>
            <a:solidFill>
              <a:srgbClr val="1CABE2">
                <a:alpha val="100000"/>
              </a:srgbClr>
            </a:solidFill>
          </p:spPr>
          <p:txBody>
            <a:bodyPr/>
            <a:lstStyle/>
            <a:p/>
          </p:txBody>
        </p:sp>
        <p:sp>
          <p:nvSpPr>
            <p:cNvPr id="179" name="rc179"/>
            <p:cNvSpPr/>
            <p:nvPr/>
          </p:nvSpPr>
          <p:spPr>
            <a:xfrm>
              <a:off x="1296454" y="5666496"/>
              <a:ext cx="3528800" cy="131596"/>
            </a:xfrm>
            <a:prstGeom prst="rect">
              <a:avLst/>
            </a:prstGeom>
            <a:solidFill>
              <a:srgbClr val="1CABE2">
                <a:alpha val="100000"/>
              </a:srgbClr>
            </a:solidFill>
          </p:spPr>
          <p:txBody>
            <a:bodyPr/>
            <a:lstStyle/>
            <a:p/>
          </p:txBody>
        </p:sp>
        <p:sp>
          <p:nvSpPr>
            <p:cNvPr id="180" name="rc180"/>
            <p:cNvSpPr/>
            <p:nvPr/>
          </p:nvSpPr>
          <p:spPr>
            <a:xfrm>
              <a:off x="1296454" y="5502001"/>
              <a:ext cx="3989556" cy="131596"/>
            </a:xfrm>
            <a:prstGeom prst="rect">
              <a:avLst/>
            </a:prstGeom>
            <a:solidFill>
              <a:srgbClr val="1CABE2">
                <a:alpha val="100000"/>
              </a:srgbClr>
            </a:solidFill>
          </p:spPr>
          <p:txBody>
            <a:bodyPr/>
            <a:lstStyle/>
            <a:p/>
          </p:txBody>
        </p:sp>
        <p:sp>
          <p:nvSpPr>
            <p:cNvPr id="181" name="rc181"/>
            <p:cNvSpPr/>
            <p:nvPr/>
          </p:nvSpPr>
          <p:spPr>
            <a:xfrm>
              <a:off x="5014682" y="5830992"/>
              <a:ext cx="2368567" cy="131596"/>
            </a:xfrm>
            <a:prstGeom prst="rect">
              <a:avLst/>
            </a:prstGeom>
            <a:solidFill>
              <a:srgbClr val="B3B3B3">
                <a:alpha val="100000"/>
              </a:srgbClr>
            </a:solidFill>
          </p:spPr>
          <p:txBody>
            <a:bodyPr/>
            <a:lstStyle/>
            <a:p/>
          </p:txBody>
        </p:sp>
        <p:sp>
          <p:nvSpPr>
            <p:cNvPr id="182" name="rc182"/>
            <p:cNvSpPr/>
            <p:nvPr/>
          </p:nvSpPr>
          <p:spPr>
            <a:xfrm>
              <a:off x="4825254" y="5666496"/>
              <a:ext cx="2934420" cy="131596"/>
            </a:xfrm>
            <a:prstGeom prst="rect">
              <a:avLst/>
            </a:prstGeom>
            <a:solidFill>
              <a:srgbClr val="B3B3B3">
                <a:alpha val="100000"/>
              </a:srgbClr>
            </a:solidFill>
          </p:spPr>
          <p:txBody>
            <a:bodyPr/>
            <a:lstStyle/>
            <a:p/>
          </p:txBody>
        </p:sp>
        <p:sp>
          <p:nvSpPr>
            <p:cNvPr id="183" name="rc183"/>
            <p:cNvSpPr/>
            <p:nvPr/>
          </p:nvSpPr>
          <p:spPr>
            <a:xfrm>
              <a:off x="5286011" y="5502001"/>
              <a:ext cx="2913578" cy="131596"/>
            </a:xfrm>
            <a:prstGeom prst="rect">
              <a:avLst/>
            </a:prstGeom>
            <a:solidFill>
              <a:srgbClr val="B3B3B3">
                <a:alpha val="100000"/>
              </a:srgbClr>
            </a:solidFill>
          </p:spPr>
          <p:txBody>
            <a:bodyPr/>
            <a:lstStyle/>
            <a:p/>
          </p:txBody>
        </p:sp>
        <p:sp>
          <p:nvSpPr>
            <p:cNvPr id="184" name="tx184"/>
            <p:cNvSpPr/>
            <p:nvPr/>
          </p:nvSpPr>
          <p:spPr>
            <a:xfrm>
              <a:off x="2818246" y="5857973"/>
              <a:ext cx="67464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Zero-dose 0.4</a:t>
              </a:r>
            </a:p>
          </p:txBody>
        </p:sp>
        <p:sp>
          <p:nvSpPr>
            <p:cNvPr id="185" name="tx185"/>
            <p:cNvSpPr/>
            <p:nvPr/>
          </p:nvSpPr>
          <p:spPr>
            <a:xfrm>
              <a:off x="2723532" y="5693478"/>
              <a:ext cx="67464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Zero-dose 0.4</a:t>
              </a:r>
            </a:p>
          </p:txBody>
        </p:sp>
        <p:sp>
          <p:nvSpPr>
            <p:cNvPr id="186" name="tx186"/>
            <p:cNvSpPr/>
            <p:nvPr/>
          </p:nvSpPr>
          <p:spPr>
            <a:xfrm>
              <a:off x="2953910" y="5528983"/>
              <a:ext cx="67464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Zero-dose 0.5</a:t>
              </a:r>
            </a:p>
          </p:txBody>
        </p:sp>
        <p:sp>
          <p:nvSpPr>
            <p:cNvPr id="187" name="tx187"/>
            <p:cNvSpPr/>
            <p:nvPr/>
          </p:nvSpPr>
          <p:spPr>
            <a:xfrm>
              <a:off x="5897808" y="5857973"/>
              <a:ext cx="60231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Drop-out 0.3</a:t>
              </a:r>
            </a:p>
          </p:txBody>
        </p:sp>
        <p:sp>
          <p:nvSpPr>
            <p:cNvPr id="188" name="tx188"/>
            <p:cNvSpPr/>
            <p:nvPr/>
          </p:nvSpPr>
          <p:spPr>
            <a:xfrm>
              <a:off x="5991307" y="5693478"/>
              <a:ext cx="60231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Drop-out 0.3</a:t>
              </a:r>
            </a:p>
          </p:txBody>
        </p:sp>
        <p:sp>
          <p:nvSpPr>
            <p:cNvPr id="189" name="tx189"/>
            <p:cNvSpPr/>
            <p:nvPr/>
          </p:nvSpPr>
          <p:spPr>
            <a:xfrm>
              <a:off x="6441642" y="5528983"/>
              <a:ext cx="60231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Drop-out 0.3</a:t>
              </a:r>
            </a:p>
          </p:txBody>
        </p:sp>
        <p:sp>
          <p:nvSpPr>
            <p:cNvPr id="190" name="tx190"/>
            <p:cNvSpPr/>
            <p:nvPr/>
          </p:nvSpPr>
          <p:spPr>
            <a:xfrm>
              <a:off x="7435974" y="5851527"/>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0.7</a:t>
              </a:r>
            </a:p>
          </p:txBody>
        </p:sp>
        <p:sp>
          <p:nvSpPr>
            <p:cNvPr id="191" name="tx191"/>
            <p:cNvSpPr/>
            <p:nvPr/>
          </p:nvSpPr>
          <p:spPr>
            <a:xfrm>
              <a:off x="7812399" y="5687032"/>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0.7</a:t>
              </a:r>
            </a:p>
          </p:txBody>
        </p:sp>
        <p:sp>
          <p:nvSpPr>
            <p:cNvPr id="192" name="tx192"/>
            <p:cNvSpPr/>
            <p:nvPr/>
          </p:nvSpPr>
          <p:spPr>
            <a:xfrm>
              <a:off x="8252313" y="5522536"/>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0.8</a:t>
              </a:r>
            </a:p>
          </p:txBody>
        </p:sp>
        <p:sp>
          <p:nvSpPr>
            <p:cNvPr id="193" name="tx193"/>
            <p:cNvSpPr/>
            <p:nvPr/>
          </p:nvSpPr>
          <p:spPr>
            <a:xfrm>
              <a:off x="577771" y="584677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94" name="tx194"/>
            <p:cNvSpPr/>
            <p:nvPr/>
          </p:nvSpPr>
          <p:spPr>
            <a:xfrm>
              <a:off x="577771" y="5682277"/>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95" name="tx195"/>
            <p:cNvSpPr/>
            <p:nvPr/>
          </p:nvSpPr>
          <p:spPr>
            <a:xfrm>
              <a:off x="577771" y="5517781"/>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96" name="tx196"/>
            <p:cNvSpPr/>
            <p:nvPr/>
          </p:nvSpPr>
          <p:spPr>
            <a:xfrm>
              <a:off x="1121666" y="6058117"/>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0.0 M</a:t>
              </a:r>
            </a:p>
          </p:txBody>
        </p:sp>
        <p:sp>
          <p:nvSpPr>
            <p:cNvPr id="197" name="tx197"/>
            <p:cNvSpPr/>
            <p:nvPr/>
          </p:nvSpPr>
          <p:spPr>
            <a:xfrm>
              <a:off x="2858503" y="6058117"/>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0.2 M</a:t>
              </a:r>
            </a:p>
          </p:txBody>
        </p:sp>
        <p:sp>
          <p:nvSpPr>
            <p:cNvPr id="198" name="tx198"/>
            <p:cNvSpPr/>
            <p:nvPr/>
          </p:nvSpPr>
          <p:spPr>
            <a:xfrm>
              <a:off x="4595340" y="6058117"/>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0.4 M</a:t>
              </a:r>
            </a:p>
          </p:txBody>
        </p:sp>
        <p:sp>
          <p:nvSpPr>
            <p:cNvPr id="199" name="tx199"/>
            <p:cNvSpPr/>
            <p:nvPr/>
          </p:nvSpPr>
          <p:spPr>
            <a:xfrm>
              <a:off x="6332176" y="6058117"/>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0.6 M</a:t>
              </a:r>
            </a:p>
          </p:txBody>
        </p:sp>
        <p:sp>
          <p:nvSpPr>
            <p:cNvPr id="200" name="tx200"/>
            <p:cNvSpPr/>
            <p:nvPr/>
          </p:nvSpPr>
          <p:spPr>
            <a:xfrm>
              <a:off x="8069013" y="6058117"/>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0.8 M</a:t>
              </a:r>
            </a:p>
          </p:txBody>
        </p:sp>
        <p:sp>
          <p:nvSpPr>
            <p:cNvPr id="201" name="tx201"/>
            <p:cNvSpPr/>
            <p:nvPr/>
          </p:nvSpPr>
          <p:spPr>
            <a:xfrm>
              <a:off x="3645164" y="6222390"/>
              <a:ext cx="220571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Un- and under-vaccinated (millions)</a:t>
              </a:r>
            </a:p>
          </p:txBody>
        </p:sp>
        <p:sp>
          <p:nvSpPr>
            <p:cNvPr id="202" name="tx202"/>
            <p:cNvSpPr/>
            <p:nvPr/>
          </p:nvSpPr>
          <p:spPr>
            <a:xfrm>
              <a:off x="4382763" y="64214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203" name="tx203"/>
            <p:cNvSpPr/>
            <p:nvPr/>
          </p:nvSpPr>
          <p:spPr>
            <a:xfrm>
              <a:off x="6005183" y="6542159"/>
              <a:ext cx="25395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There may be discrepancies due to rounding.</a:t>
              </a:r>
            </a:p>
          </p:txBody>
        </p:sp>
      </p:grpSp>
      <p:sp>
        <p:nvSpPr>
          <p:cNvPr id="20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The key goal of the Immunization Agenda 2030 is to make vaccination available to everyone, everywhere, by 2030.
This chart shows diphtheria, tetanus and pertussis-containing vaccine first (DTP1) and third dose (DTP3) coverage trends, the number of zero-dose children and DTP drop-out.
In 2025, DTP1 coverage remained relatively constant within 1% at 96%. The number of children missing out on any vaccination (zero-dose children) increased from 406,000 in 2024 to 459,000 in 2025.
DTP3 coverage remained constant at 94% in 2025, leaving 795,000 children vulnerable to vaccine-preventable diseases.</a:t>
            </a:r>
          </a:p>
        </p:txBody>
      </p:sp>
      <p:sp>
        <p:nvSpPr>
          <p:cNvPr id="205"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550" i="0" b="0" u="none" strike="noStrike">
                <a:solidFill>
                  <a:srgbClr val="000000">
                    <a:alpha val="100000"/>
                  </a:srgbClr>
                </a:solidFill>
                <a:latin typeface="Arial"/>
                <a:cs typeface="Arial"/>
                <a:ea typeface="Arial"/>
                <a:sym typeface="Arial"/>
              </a:rPr>
              <a:t>In 2025, DTP1 coverage was 96% and DTP3 was 94%, leaving 795,000 children un- or under-vaccinated, including 459,000 zero-dose and 336,000 with only partial protection.</a:t>
            </a:r>
          </a:p>
        </p:txBody>
      </p:sp>
      <p:grpSp xmlns:pic="http://schemas.openxmlformats.org/drawingml/2006/picture">
        <p:nvGrpSpPr>
          <p:cNvPr id="206" name=""/>
          <p:cNvGrpSpPr/>
          <p:nvPr/>
        </p:nvGrpSpPr>
        <p:grpSpPr>
          <a:xfrm>
            <a:off x="292608" y="1005840"/>
            <a:ext cx="8595360" cy="28575"/>
            <a:chOff x="292608" y="1005840"/>
            <a:chExt cx="8595360" cy="28575"/>
          </a:xfrm>
        </p:grpSpPr>
        <p:sp>
          <p:nvSpPr>
            <p:cNvPr id="207"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208"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80" cy="5486400"/>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297" y="3856162"/>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6" name="pl6"/>
            <p:cNvSpPr/>
            <p:nvPr/>
          </p:nvSpPr>
          <p:spPr>
            <a:xfrm>
              <a:off x="951297" y="3145061"/>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7" name="pl7"/>
            <p:cNvSpPr/>
            <p:nvPr/>
          </p:nvSpPr>
          <p:spPr>
            <a:xfrm>
              <a:off x="951297" y="2433960"/>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8" name="pl8"/>
            <p:cNvSpPr/>
            <p:nvPr/>
          </p:nvSpPr>
          <p:spPr>
            <a:xfrm>
              <a:off x="951297" y="4211712"/>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9" name="pl9"/>
            <p:cNvSpPr/>
            <p:nvPr/>
          </p:nvSpPr>
          <p:spPr>
            <a:xfrm>
              <a:off x="951297" y="3500611"/>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0" name="pl10"/>
            <p:cNvSpPr/>
            <p:nvPr/>
          </p:nvSpPr>
          <p:spPr>
            <a:xfrm>
              <a:off x="951297" y="2789510"/>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1" name="pl11"/>
            <p:cNvSpPr/>
            <p:nvPr/>
          </p:nvSpPr>
          <p:spPr>
            <a:xfrm>
              <a:off x="951297" y="2078410"/>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2" name="pl12"/>
            <p:cNvSpPr/>
            <p:nvPr/>
          </p:nvSpPr>
          <p:spPr>
            <a:xfrm>
              <a:off x="1416393"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3" name="pl13"/>
            <p:cNvSpPr/>
            <p:nvPr/>
          </p:nvSpPr>
          <p:spPr>
            <a:xfrm>
              <a:off x="2749044"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4081696"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5414347"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6480468"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6746999"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7013529"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7280059"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7546590"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7813120"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8079650"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3" name="rc23"/>
            <p:cNvSpPr/>
            <p:nvPr/>
          </p:nvSpPr>
          <p:spPr>
            <a:xfrm>
              <a:off x="1296454" y="3239626"/>
              <a:ext cx="239877" cy="972086"/>
            </a:xfrm>
            <a:prstGeom prst="rect">
              <a:avLst/>
            </a:prstGeom>
            <a:solidFill>
              <a:srgbClr val="80BD41">
                <a:alpha val="100000"/>
              </a:srgbClr>
            </a:solidFill>
          </p:spPr>
          <p:txBody>
            <a:bodyPr/>
            <a:lstStyle/>
            <a:p/>
          </p:txBody>
        </p:sp>
        <p:sp>
          <p:nvSpPr>
            <p:cNvPr id="24" name="rc24"/>
            <p:cNvSpPr/>
            <p:nvPr/>
          </p:nvSpPr>
          <p:spPr>
            <a:xfrm>
              <a:off x="1296454" y="3204493"/>
              <a:ext cx="239877" cy="35133"/>
            </a:xfrm>
            <a:prstGeom prst="rect">
              <a:avLst/>
            </a:prstGeom>
            <a:solidFill>
              <a:srgbClr val="1CABE2">
                <a:alpha val="100000"/>
              </a:srgbClr>
            </a:solidFill>
          </p:spPr>
          <p:txBody>
            <a:bodyPr/>
            <a:lstStyle/>
            <a:p/>
          </p:txBody>
        </p:sp>
        <p:sp>
          <p:nvSpPr>
            <p:cNvPr id="25" name="rc25"/>
            <p:cNvSpPr/>
            <p:nvPr/>
          </p:nvSpPr>
          <p:spPr>
            <a:xfrm>
              <a:off x="1562984" y="3246881"/>
              <a:ext cx="239877" cy="964831"/>
            </a:xfrm>
            <a:prstGeom prst="rect">
              <a:avLst/>
            </a:prstGeom>
            <a:solidFill>
              <a:srgbClr val="80BD41">
                <a:alpha val="100000"/>
              </a:srgbClr>
            </a:solidFill>
          </p:spPr>
          <p:txBody>
            <a:bodyPr/>
            <a:lstStyle/>
            <a:p/>
          </p:txBody>
        </p:sp>
        <p:sp>
          <p:nvSpPr>
            <p:cNvPr id="26" name="rc26"/>
            <p:cNvSpPr/>
            <p:nvPr/>
          </p:nvSpPr>
          <p:spPr>
            <a:xfrm>
              <a:off x="1562984" y="3215894"/>
              <a:ext cx="239877" cy="30987"/>
            </a:xfrm>
            <a:prstGeom prst="rect">
              <a:avLst/>
            </a:prstGeom>
            <a:solidFill>
              <a:srgbClr val="1CABE2">
                <a:alpha val="100000"/>
              </a:srgbClr>
            </a:solidFill>
          </p:spPr>
          <p:txBody>
            <a:bodyPr/>
            <a:lstStyle/>
            <a:p/>
          </p:txBody>
        </p:sp>
        <p:sp>
          <p:nvSpPr>
            <p:cNvPr id="27" name="rc27"/>
            <p:cNvSpPr/>
            <p:nvPr/>
          </p:nvSpPr>
          <p:spPr>
            <a:xfrm>
              <a:off x="1829515" y="3250943"/>
              <a:ext cx="239877" cy="960769"/>
            </a:xfrm>
            <a:prstGeom prst="rect">
              <a:avLst/>
            </a:prstGeom>
            <a:solidFill>
              <a:srgbClr val="80BD41">
                <a:alpha val="100000"/>
              </a:srgbClr>
            </a:solidFill>
          </p:spPr>
          <p:txBody>
            <a:bodyPr/>
            <a:lstStyle/>
            <a:p/>
          </p:txBody>
        </p:sp>
        <p:sp>
          <p:nvSpPr>
            <p:cNvPr id="28" name="rc28"/>
            <p:cNvSpPr/>
            <p:nvPr/>
          </p:nvSpPr>
          <p:spPr>
            <a:xfrm>
              <a:off x="1829515" y="3217816"/>
              <a:ext cx="239877" cy="33126"/>
            </a:xfrm>
            <a:prstGeom prst="rect">
              <a:avLst/>
            </a:prstGeom>
            <a:solidFill>
              <a:srgbClr val="1CABE2">
                <a:alpha val="100000"/>
              </a:srgbClr>
            </a:solidFill>
          </p:spPr>
          <p:txBody>
            <a:bodyPr/>
            <a:lstStyle/>
            <a:p/>
          </p:txBody>
        </p:sp>
        <p:sp>
          <p:nvSpPr>
            <p:cNvPr id="29" name="rc29"/>
            <p:cNvSpPr/>
            <p:nvPr/>
          </p:nvSpPr>
          <p:spPr>
            <a:xfrm>
              <a:off x="2096045" y="3235156"/>
              <a:ext cx="239877" cy="976556"/>
            </a:xfrm>
            <a:prstGeom prst="rect">
              <a:avLst/>
            </a:prstGeom>
            <a:solidFill>
              <a:srgbClr val="80BD41">
                <a:alpha val="100000"/>
              </a:srgbClr>
            </a:solidFill>
          </p:spPr>
          <p:txBody>
            <a:bodyPr/>
            <a:lstStyle/>
            <a:p/>
          </p:txBody>
        </p:sp>
        <p:sp>
          <p:nvSpPr>
            <p:cNvPr id="30" name="rc30"/>
            <p:cNvSpPr/>
            <p:nvPr/>
          </p:nvSpPr>
          <p:spPr>
            <a:xfrm>
              <a:off x="2096045" y="3207557"/>
              <a:ext cx="239877" cy="27599"/>
            </a:xfrm>
            <a:prstGeom prst="rect">
              <a:avLst/>
            </a:prstGeom>
            <a:solidFill>
              <a:srgbClr val="1CABE2">
                <a:alpha val="100000"/>
              </a:srgbClr>
            </a:solidFill>
          </p:spPr>
          <p:txBody>
            <a:bodyPr/>
            <a:lstStyle/>
            <a:p/>
          </p:txBody>
        </p:sp>
        <p:sp>
          <p:nvSpPr>
            <p:cNvPr id="31" name="rc31"/>
            <p:cNvSpPr/>
            <p:nvPr/>
          </p:nvSpPr>
          <p:spPr>
            <a:xfrm>
              <a:off x="2362575" y="3226369"/>
              <a:ext cx="239877" cy="985343"/>
            </a:xfrm>
            <a:prstGeom prst="rect">
              <a:avLst/>
            </a:prstGeom>
            <a:solidFill>
              <a:srgbClr val="80BD41">
                <a:alpha val="100000"/>
              </a:srgbClr>
            </a:solidFill>
          </p:spPr>
          <p:txBody>
            <a:bodyPr/>
            <a:lstStyle/>
            <a:p/>
          </p:txBody>
        </p:sp>
        <p:sp>
          <p:nvSpPr>
            <p:cNvPr id="32" name="rc32"/>
            <p:cNvSpPr/>
            <p:nvPr/>
          </p:nvSpPr>
          <p:spPr>
            <a:xfrm>
              <a:off x="2362575" y="3199816"/>
              <a:ext cx="239877" cy="26553"/>
            </a:xfrm>
            <a:prstGeom prst="rect">
              <a:avLst/>
            </a:prstGeom>
            <a:solidFill>
              <a:srgbClr val="1CABE2">
                <a:alpha val="100000"/>
              </a:srgbClr>
            </a:solidFill>
          </p:spPr>
          <p:txBody>
            <a:bodyPr/>
            <a:lstStyle/>
            <a:p/>
          </p:txBody>
        </p:sp>
        <p:sp>
          <p:nvSpPr>
            <p:cNvPr id="33" name="rc33"/>
            <p:cNvSpPr/>
            <p:nvPr/>
          </p:nvSpPr>
          <p:spPr>
            <a:xfrm>
              <a:off x="2629106" y="3226532"/>
              <a:ext cx="239877" cy="985179"/>
            </a:xfrm>
            <a:prstGeom prst="rect">
              <a:avLst/>
            </a:prstGeom>
            <a:solidFill>
              <a:srgbClr val="80BD41">
                <a:alpha val="100000"/>
              </a:srgbClr>
            </a:solidFill>
          </p:spPr>
          <p:txBody>
            <a:bodyPr/>
            <a:lstStyle/>
            <a:p/>
          </p:txBody>
        </p:sp>
        <p:sp>
          <p:nvSpPr>
            <p:cNvPr id="34" name="rc34"/>
            <p:cNvSpPr/>
            <p:nvPr/>
          </p:nvSpPr>
          <p:spPr>
            <a:xfrm>
              <a:off x="2629106" y="3200298"/>
              <a:ext cx="239877" cy="26234"/>
            </a:xfrm>
            <a:prstGeom prst="rect">
              <a:avLst/>
            </a:prstGeom>
            <a:solidFill>
              <a:srgbClr val="1CABE2">
                <a:alpha val="100000"/>
              </a:srgbClr>
            </a:solidFill>
          </p:spPr>
          <p:txBody>
            <a:bodyPr/>
            <a:lstStyle/>
            <a:p/>
          </p:txBody>
        </p:sp>
        <p:sp>
          <p:nvSpPr>
            <p:cNvPr id="35" name="rc35"/>
            <p:cNvSpPr/>
            <p:nvPr/>
          </p:nvSpPr>
          <p:spPr>
            <a:xfrm>
              <a:off x="2895636" y="3203709"/>
              <a:ext cx="239877" cy="1008003"/>
            </a:xfrm>
            <a:prstGeom prst="rect">
              <a:avLst/>
            </a:prstGeom>
            <a:solidFill>
              <a:srgbClr val="80BD41">
                <a:alpha val="100000"/>
              </a:srgbClr>
            </a:solidFill>
          </p:spPr>
          <p:txBody>
            <a:bodyPr/>
            <a:lstStyle/>
            <a:p/>
          </p:txBody>
        </p:sp>
        <p:sp>
          <p:nvSpPr>
            <p:cNvPr id="36" name="rc36"/>
            <p:cNvSpPr/>
            <p:nvPr/>
          </p:nvSpPr>
          <p:spPr>
            <a:xfrm>
              <a:off x="2895636" y="3178555"/>
              <a:ext cx="239877" cy="25153"/>
            </a:xfrm>
            <a:prstGeom prst="rect">
              <a:avLst/>
            </a:prstGeom>
            <a:solidFill>
              <a:srgbClr val="1CABE2">
                <a:alpha val="100000"/>
              </a:srgbClr>
            </a:solidFill>
          </p:spPr>
          <p:txBody>
            <a:bodyPr/>
            <a:lstStyle/>
            <a:p/>
          </p:txBody>
        </p:sp>
        <p:sp>
          <p:nvSpPr>
            <p:cNvPr id="37" name="rc37"/>
            <p:cNvSpPr/>
            <p:nvPr/>
          </p:nvSpPr>
          <p:spPr>
            <a:xfrm>
              <a:off x="3162166" y="3181436"/>
              <a:ext cx="239877" cy="1030276"/>
            </a:xfrm>
            <a:prstGeom prst="rect">
              <a:avLst/>
            </a:prstGeom>
            <a:solidFill>
              <a:srgbClr val="80BD41">
                <a:alpha val="100000"/>
              </a:srgbClr>
            </a:solidFill>
          </p:spPr>
          <p:txBody>
            <a:bodyPr/>
            <a:lstStyle/>
            <a:p/>
          </p:txBody>
        </p:sp>
        <p:sp>
          <p:nvSpPr>
            <p:cNvPr id="38" name="rc38"/>
            <p:cNvSpPr/>
            <p:nvPr/>
          </p:nvSpPr>
          <p:spPr>
            <a:xfrm>
              <a:off x="3162166" y="3155082"/>
              <a:ext cx="239877" cy="26354"/>
            </a:xfrm>
            <a:prstGeom prst="rect">
              <a:avLst/>
            </a:prstGeom>
            <a:solidFill>
              <a:srgbClr val="1CABE2">
                <a:alpha val="100000"/>
              </a:srgbClr>
            </a:solidFill>
          </p:spPr>
          <p:txBody>
            <a:bodyPr/>
            <a:lstStyle/>
            <a:p/>
          </p:txBody>
        </p:sp>
        <p:sp>
          <p:nvSpPr>
            <p:cNvPr id="39" name="rc39"/>
            <p:cNvSpPr/>
            <p:nvPr/>
          </p:nvSpPr>
          <p:spPr>
            <a:xfrm>
              <a:off x="3428696" y="3165517"/>
              <a:ext cx="239877" cy="1046194"/>
            </a:xfrm>
            <a:prstGeom prst="rect">
              <a:avLst/>
            </a:prstGeom>
            <a:solidFill>
              <a:srgbClr val="80BD41">
                <a:alpha val="100000"/>
              </a:srgbClr>
            </a:solidFill>
          </p:spPr>
          <p:txBody>
            <a:bodyPr/>
            <a:lstStyle/>
            <a:p/>
          </p:txBody>
        </p:sp>
        <p:sp>
          <p:nvSpPr>
            <p:cNvPr id="40" name="rc40"/>
            <p:cNvSpPr/>
            <p:nvPr/>
          </p:nvSpPr>
          <p:spPr>
            <a:xfrm>
              <a:off x="3428696" y="3137666"/>
              <a:ext cx="239877" cy="27851"/>
            </a:xfrm>
            <a:prstGeom prst="rect">
              <a:avLst/>
            </a:prstGeom>
            <a:solidFill>
              <a:srgbClr val="1CABE2">
                <a:alpha val="100000"/>
              </a:srgbClr>
            </a:solidFill>
          </p:spPr>
          <p:txBody>
            <a:bodyPr/>
            <a:lstStyle/>
            <a:p/>
          </p:txBody>
        </p:sp>
        <p:sp>
          <p:nvSpPr>
            <p:cNvPr id="41" name="rc41"/>
            <p:cNvSpPr/>
            <p:nvPr/>
          </p:nvSpPr>
          <p:spPr>
            <a:xfrm>
              <a:off x="3695227" y="3173117"/>
              <a:ext cx="239877" cy="1038595"/>
            </a:xfrm>
            <a:prstGeom prst="rect">
              <a:avLst/>
            </a:prstGeom>
            <a:solidFill>
              <a:srgbClr val="80BD41">
                <a:alpha val="100000"/>
              </a:srgbClr>
            </a:solidFill>
          </p:spPr>
          <p:txBody>
            <a:bodyPr/>
            <a:lstStyle/>
            <a:p/>
          </p:txBody>
        </p:sp>
        <p:sp>
          <p:nvSpPr>
            <p:cNvPr id="42" name="rc42"/>
            <p:cNvSpPr/>
            <p:nvPr/>
          </p:nvSpPr>
          <p:spPr>
            <a:xfrm>
              <a:off x="3695227" y="3142853"/>
              <a:ext cx="239877" cy="30263"/>
            </a:xfrm>
            <a:prstGeom prst="rect">
              <a:avLst/>
            </a:prstGeom>
            <a:solidFill>
              <a:srgbClr val="1CABE2">
                <a:alpha val="100000"/>
              </a:srgbClr>
            </a:solidFill>
          </p:spPr>
          <p:txBody>
            <a:bodyPr/>
            <a:lstStyle/>
            <a:p/>
          </p:txBody>
        </p:sp>
        <p:sp>
          <p:nvSpPr>
            <p:cNvPr id="43" name="rc43"/>
            <p:cNvSpPr/>
            <p:nvPr/>
          </p:nvSpPr>
          <p:spPr>
            <a:xfrm>
              <a:off x="3961757" y="3177209"/>
              <a:ext cx="239877" cy="1034502"/>
            </a:xfrm>
            <a:prstGeom prst="rect">
              <a:avLst/>
            </a:prstGeom>
            <a:solidFill>
              <a:srgbClr val="80BD41">
                <a:alpha val="100000"/>
              </a:srgbClr>
            </a:solidFill>
          </p:spPr>
          <p:txBody>
            <a:bodyPr/>
            <a:lstStyle/>
            <a:p/>
          </p:txBody>
        </p:sp>
        <p:sp>
          <p:nvSpPr>
            <p:cNvPr id="44" name="rc44"/>
            <p:cNvSpPr/>
            <p:nvPr/>
          </p:nvSpPr>
          <p:spPr>
            <a:xfrm>
              <a:off x="3961757" y="3146682"/>
              <a:ext cx="239877" cy="30527"/>
            </a:xfrm>
            <a:prstGeom prst="rect">
              <a:avLst/>
            </a:prstGeom>
            <a:solidFill>
              <a:srgbClr val="1CABE2">
                <a:alpha val="100000"/>
              </a:srgbClr>
            </a:solidFill>
          </p:spPr>
          <p:txBody>
            <a:bodyPr/>
            <a:lstStyle/>
            <a:p/>
          </p:txBody>
        </p:sp>
        <p:sp>
          <p:nvSpPr>
            <p:cNvPr id="45" name="rc45"/>
            <p:cNvSpPr/>
            <p:nvPr/>
          </p:nvSpPr>
          <p:spPr>
            <a:xfrm>
              <a:off x="4228287" y="3185219"/>
              <a:ext cx="239877" cy="1026493"/>
            </a:xfrm>
            <a:prstGeom prst="rect">
              <a:avLst/>
            </a:prstGeom>
            <a:solidFill>
              <a:srgbClr val="80BD41">
                <a:alpha val="100000"/>
              </a:srgbClr>
            </a:solidFill>
          </p:spPr>
          <p:txBody>
            <a:bodyPr/>
            <a:lstStyle/>
            <a:p/>
          </p:txBody>
        </p:sp>
        <p:sp>
          <p:nvSpPr>
            <p:cNvPr id="46" name="rc46"/>
            <p:cNvSpPr/>
            <p:nvPr/>
          </p:nvSpPr>
          <p:spPr>
            <a:xfrm>
              <a:off x="4228287" y="3156739"/>
              <a:ext cx="239877" cy="28480"/>
            </a:xfrm>
            <a:prstGeom prst="rect">
              <a:avLst/>
            </a:prstGeom>
            <a:solidFill>
              <a:srgbClr val="1CABE2">
                <a:alpha val="100000"/>
              </a:srgbClr>
            </a:solidFill>
          </p:spPr>
          <p:txBody>
            <a:bodyPr/>
            <a:lstStyle/>
            <a:p/>
          </p:txBody>
        </p:sp>
        <p:sp>
          <p:nvSpPr>
            <p:cNvPr id="47" name="rc47"/>
            <p:cNvSpPr/>
            <p:nvPr/>
          </p:nvSpPr>
          <p:spPr>
            <a:xfrm>
              <a:off x="4494818" y="3178878"/>
              <a:ext cx="239877" cy="1032834"/>
            </a:xfrm>
            <a:prstGeom prst="rect">
              <a:avLst/>
            </a:prstGeom>
            <a:solidFill>
              <a:srgbClr val="80BD41">
                <a:alpha val="100000"/>
              </a:srgbClr>
            </a:solidFill>
          </p:spPr>
          <p:txBody>
            <a:bodyPr/>
            <a:lstStyle/>
            <a:p/>
          </p:txBody>
        </p:sp>
        <p:sp>
          <p:nvSpPr>
            <p:cNvPr id="48" name="rc48"/>
            <p:cNvSpPr/>
            <p:nvPr/>
          </p:nvSpPr>
          <p:spPr>
            <a:xfrm>
              <a:off x="4494818" y="3149575"/>
              <a:ext cx="239877" cy="29302"/>
            </a:xfrm>
            <a:prstGeom prst="rect">
              <a:avLst/>
            </a:prstGeom>
            <a:solidFill>
              <a:srgbClr val="1CABE2">
                <a:alpha val="100000"/>
              </a:srgbClr>
            </a:solidFill>
          </p:spPr>
          <p:txBody>
            <a:bodyPr/>
            <a:lstStyle/>
            <a:p/>
          </p:txBody>
        </p:sp>
        <p:sp>
          <p:nvSpPr>
            <p:cNvPr id="49" name="rc49"/>
            <p:cNvSpPr/>
            <p:nvPr/>
          </p:nvSpPr>
          <p:spPr>
            <a:xfrm>
              <a:off x="4761348" y="3191644"/>
              <a:ext cx="239877" cy="1020067"/>
            </a:xfrm>
            <a:prstGeom prst="rect">
              <a:avLst/>
            </a:prstGeom>
            <a:solidFill>
              <a:srgbClr val="80BD41">
                <a:alpha val="100000"/>
              </a:srgbClr>
            </a:solidFill>
          </p:spPr>
          <p:txBody>
            <a:bodyPr/>
            <a:lstStyle/>
            <a:p/>
          </p:txBody>
        </p:sp>
        <p:sp>
          <p:nvSpPr>
            <p:cNvPr id="50" name="rc50"/>
            <p:cNvSpPr/>
            <p:nvPr/>
          </p:nvSpPr>
          <p:spPr>
            <a:xfrm>
              <a:off x="4761348" y="3163518"/>
              <a:ext cx="239877" cy="28126"/>
            </a:xfrm>
            <a:prstGeom prst="rect">
              <a:avLst/>
            </a:prstGeom>
            <a:solidFill>
              <a:srgbClr val="1CABE2">
                <a:alpha val="100000"/>
              </a:srgbClr>
            </a:solidFill>
          </p:spPr>
          <p:txBody>
            <a:bodyPr/>
            <a:lstStyle/>
            <a:p/>
          </p:txBody>
        </p:sp>
        <p:sp>
          <p:nvSpPr>
            <p:cNvPr id="51" name="rc51"/>
            <p:cNvSpPr/>
            <p:nvPr/>
          </p:nvSpPr>
          <p:spPr>
            <a:xfrm>
              <a:off x="5027878" y="3183214"/>
              <a:ext cx="239877" cy="1028498"/>
            </a:xfrm>
            <a:prstGeom prst="rect">
              <a:avLst/>
            </a:prstGeom>
            <a:solidFill>
              <a:srgbClr val="80BD41">
                <a:alpha val="100000"/>
              </a:srgbClr>
            </a:solidFill>
          </p:spPr>
          <p:txBody>
            <a:bodyPr/>
            <a:lstStyle/>
            <a:p/>
          </p:txBody>
        </p:sp>
        <p:sp>
          <p:nvSpPr>
            <p:cNvPr id="52" name="rc52"/>
            <p:cNvSpPr/>
            <p:nvPr/>
          </p:nvSpPr>
          <p:spPr>
            <a:xfrm>
              <a:off x="5027878" y="3155778"/>
              <a:ext cx="239877" cy="27436"/>
            </a:xfrm>
            <a:prstGeom prst="rect">
              <a:avLst/>
            </a:prstGeom>
            <a:solidFill>
              <a:srgbClr val="1CABE2">
                <a:alpha val="100000"/>
              </a:srgbClr>
            </a:solidFill>
          </p:spPr>
          <p:txBody>
            <a:bodyPr/>
            <a:lstStyle/>
            <a:p/>
          </p:txBody>
        </p:sp>
        <p:sp>
          <p:nvSpPr>
            <p:cNvPr id="53" name="rc53"/>
            <p:cNvSpPr/>
            <p:nvPr/>
          </p:nvSpPr>
          <p:spPr>
            <a:xfrm>
              <a:off x="5294409" y="3184801"/>
              <a:ext cx="239877" cy="1026910"/>
            </a:xfrm>
            <a:prstGeom prst="rect">
              <a:avLst/>
            </a:prstGeom>
            <a:solidFill>
              <a:srgbClr val="80BD41">
                <a:alpha val="100000"/>
              </a:srgbClr>
            </a:solidFill>
          </p:spPr>
          <p:txBody>
            <a:bodyPr/>
            <a:lstStyle/>
            <a:p/>
          </p:txBody>
        </p:sp>
        <p:sp>
          <p:nvSpPr>
            <p:cNvPr id="54" name="rc54"/>
            <p:cNvSpPr/>
            <p:nvPr/>
          </p:nvSpPr>
          <p:spPr>
            <a:xfrm>
              <a:off x="5294409" y="3157451"/>
              <a:ext cx="239877" cy="27350"/>
            </a:xfrm>
            <a:prstGeom prst="rect">
              <a:avLst/>
            </a:prstGeom>
            <a:solidFill>
              <a:srgbClr val="1CABE2">
                <a:alpha val="100000"/>
              </a:srgbClr>
            </a:solidFill>
          </p:spPr>
          <p:txBody>
            <a:bodyPr/>
            <a:lstStyle/>
            <a:p/>
          </p:txBody>
        </p:sp>
        <p:sp>
          <p:nvSpPr>
            <p:cNvPr id="55" name="rc55"/>
            <p:cNvSpPr/>
            <p:nvPr/>
          </p:nvSpPr>
          <p:spPr>
            <a:xfrm>
              <a:off x="5560939" y="3190628"/>
              <a:ext cx="239877" cy="1021084"/>
            </a:xfrm>
            <a:prstGeom prst="rect">
              <a:avLst/>
            </a:prstGeom>
            <a:solidFill>
              <a:srgbClr val="80BD41">
                <a:alpha val="100000"/>
              </a:srgbClr>
            </a:solidFill>
          </p:spPr>
          <p:txBody>
            <a:bodyPr/>
            <a:lstStyle/>
            <a:p/>
          </p:txBody>
        </p:sp>
        <p:sp>
          <p:nvSpPr>
            <p:cNvPr id="56" name="rc56"/>
            <p:cNvSpPr/>
            <p:nvPr/>
          </p:nvSpPr>
          <p:spPr>
            <a:xfrm>
              <a:off x="5560939" y="3162273"/>
              <a:ext cx="239877" cy="28355"/>
            </a:xfrm>
            <a:prstGeom prst="rect">
              <a:avLst/>
            </a:prstGeom>
            <a:solidFill>
              <a:srgbClr val="1CABE2">
                <a:alpha val="100000"/>
              </a:srgbClr>
            </a:solidFill>
          </p:spPr>
          <p:txBody>
            <a:bodyPr/>
            <a:lstStyle/>
            <a:p/>
          </p:txBody>
        </p:sp>
        <p:sp>
          <p:nvSpPr>
            <p:cNvPr id="57" name="rc57"/>
            <p:cNvSpPr/>
            <p:nvPr/>
          </p:nvSpPr>
          <p:spPr>
            <a:xfrm>
              <a:off x="5827469" y="3220952"/>
              <a:ext cx="239877" cy="990760"/>
            </a:xfrm>
            <a:prstGeom prst="rect">
              <a:avLst/>
            </a:prstGeom>
            <a:solidFill>
              <a:srgbClr val="80BD41">
                <a:alpha val="100000"/>
              </a:srgbClr>
            </a:solidFill>
          </p:spPr>
          <p:txBody>
            <a:bodyPr/>
            <a:lstStyle/>
            <a:p/>
          </p:txBody>
        </p:sp>
        <p:sp>
          <p:nvSpPr>
            <p:cNvPr id="58" name="rc58"/>
            <p:cNvSpPr/>
            <p:nvPr/>
          </p:nvSpPr>
          <p:spPr>
            <a:xfrm>
              <a:off x="5827469" y="3192533"/>
              <a:ext cx="239877" cy="28418"/>
            </a:xfrm>
            <a:prstGeom prst="rect">
              <a:avLst/>
            </a:prstGeom>
            <a:solidFill>
              <a:srgbClr val="1CABE2">
                <a:alpha val="100000"/>
              </a:srgbClr>
            </a:solidFill>
          </p:spPr>
          <p:txBody>
            <a:bodyPr/>
            <a:lstStyle/>
            <a:p/>
          </p:txBody>
        </p:sp>
        <p:sp>
          <p:nvSpPr>
            <p:cNvPr id="59" name="rc59"/>
            <p:cNvSpPr/>
            <p:nvPr/>
          </p:nvSpPr>
          <p:spPr>
            <a:xfrm>
              <a:off x="6094000" y="3244671"/>
              <a:ext cx="239877" cy="967041"/>
            </a:xfrm>
            <a:prstGeom prst="rect">
              <a:avLst/>
            </a:prstGeom>
            <a:solidFill>
              <a:srgbClr val="80BD41">
                <a:alpha val="100000"/>
              </a:srgbClr>
            </a:solidFill>
          </p:spPr>
          <p:txBody>
            <a:bodyPr/>
            <a:lstStyle/>
            <a:p/>
          </p:txBody>
        </p:sp>
        <p:sp>
          <p:nvSpPr>
            <p:cNvPr id="60" name="rc60"/>
            <p:cNvSpPr/>
            <p:nvPr/>
          </p:nvSpPr>
          <p:spPr>
            <a:xfrm>
              <a:off x="6094000" y="3215482"/>
              <a:ext cx="239877" cy="29188"/>
            </a:xfrm>
            <a:prstGeom prst="rect">
              <a:avLst/>
            </a:prstGeom>
            <a:solidFill>
              <a:srgbClr val="1CABE2">
                <a:alpha val="100000"/>
              </a:srgbClr>
            </a:solidFill>
          </p:spPr>
          <p:txBody>
            <a:bodyPr/>
            <a:lstStyle/>
            <a:p/>
          </p:txBody>
        </p:sp>
        <p:sp>
          <p:nvSpPr>
            <p:cNvPr id="61" name="rc61"/>
            <p:cNvSpPr/>
            <p:nvPr/>
          </p:nvSpPr>
          <p:spPr>
            <a:xfrm>
              <a:off x="6360530" y="3275411"/>
              <a:ext cx="239877" cy="936301"/>
            </a:xfrm>
            <a:prstGeom prst="rect">
              <a:avLst/>
            </a:prstGeom>
            <a:solidFill>
              <a:srgbClr val="80BD41">
                <a:alpha val="100000"/>
              </a:srgbClr>
            </a:solidFill>
          </p:spPr>
          <p:txBody>
            <a:bodyPr/>
            <a:lstStyle/>
            <a:p/>
          </p:txBody>
        </p:sp>
        <p:sp>
          <p:nvSpPr>
            <p:cNvPr id="62" name="rc62"/>
            <p:cNvSpPr/>
            <p:nvPr/>
          </p:nvSpPr>
          <p:spPr>
            <a:xfrm>
              <a:off x="6360530" y="3244965"/>
              <a:ext cx="239877" cy="30446"/>
            </a:xfrm>
            <a:prstGeom prst="rect">
              <a:avLst/>
            </a:prstGeom>
            <a:solidFill>
              <a:srgbClr val="1CABE2">
                <a:alpha val="100000"/>
              </a:srgbClr>
            </a:solidFill>
          </p:spPr>
          <p:txBody>
            <a:bodyPr/>
            <a:lstStyle/>
            <a:p/>
          </p:txBody>
        </p:sp>
        <p:sp>
          <p:nvSpPr>
            <p:cNvPr id="63" name="rc63"/>
            <p:cNvSpPr/>
            <p:nvPr/>
          </p:nvSpPr>
          <p:spPr>
            <a:xfrm>
              <a:off x="6627060" y="3306997"/>
              <a:ext cx="239877" cy="904715"/>
            </a:xfrm>
            <a:prstGeom prst="rect">
              <a:avLst/>
            </a:prstGeom>
            <a:solidFill>
              <a:srgbClr val="80BD41">
                <a:alpha val="100000"/>
              </a:srgbClr>
            </a:solidFill>
          </p:spPr>
          <p:txBody>
            <a:bodyPr/>
            <a:lstStyle/>
            <a:p/>
          </p:txBody>
        </p:sp>
        <p:sp>
          <p:nvSpPr>
            <p:cNvPr id="64" name="rc64"/>
            <p:cNvSpPr/>
            <p:nvPr/>
          </p:nvSpPr>
          <p:spPr>
            <a:xfrm>
              <a:off x="6627060" y="3274407"/>
              <a:ext cx="239877" cy="32590"/>
            </a:xfrm>
            <a:prstGeom prst="rect">
              <a:avLst/>
            </a:prstGeom>
            <a:solidFill>
              <a:srgbClr val="1CABE2">
                <a:alpha val="100000"/>
              </a:srgbClr>
            </a:solidFill>
          </p:spPr>
          <p:txBody>
            <a:bodyPr/>
            <a:lstStyle/>
            <a:p/>
          </p:txBody>
        </p:sp>
        <p:sp>
          <p:nvSpPr>
            <p:cNvPr id="65" name="rc65"/>
            <p:cNvSpPr/>
            <p:nvPr/>
          </p:nvSpPr>
          <p:spPr>
            <a:xfrm>
              <a:off x="6893590" y="3307000"/>
              <a:ext cx="239877" cy="904712"/>
            </a:xfrm>
            <a:prstGeom prst="rect">
              <a:avLst/>
            </a:prstGeom>
            <a:solidFill>
              <a:srgbClr val="80BD41">
                <a:alpha val="100000"/>
              </a:srgbClr>
            </a:solidFill>
          </p:spPr>
          <p:txBody>
            <a:bodyPr/>
            <a:lstStyle/>
            <a:p/>
          </p:txBody>
        </p:sp>
        <p:sp>
          <p:nvSpPr>
            <p:cNvPr id="66" name="rc66"/>
            <p:cNvSpPr/>
            <p:nvPr/>
          </p:nvSpPr>
          <p:spPr>
            <a:xfrm>
              <a:off x="6893590" y="3277842"/>
              <a:ext cx="239877" cy="29158"/>
            </a:xfrm>
            <a:prstGeom prst="rect">
              <a:avLst/>
            </a:prstGeom>
            <a:solidFill>
              <a:srgbClr val="1CABE2">
                <a:alpha val="100000"/>
              </a:srgbClr>
            </a:solidFill>
          </p:spPr>
          <p:txBody>
            <a:bodyPr/>
            <a:lstStyle/>
            <a:p/>
          </p:txBody>
        </p:sp>
        <p:sp>
          <p:nvSpPr>
            <p:cNvPr id="67" name="rc67"/>
            <p:cNvSpPr/>
            <p:nvPr/>
          </p:nvSpPr>
          <p:spPr>
            <a:xfrm>
              <a:off x="7160121" y="3323666"/>
              <a:ext cx="239877" cy="888046"/>
            </a:xfrm>
            <a:prstGeom prst="rect">
              <a:avLst/>
            </a:prstGeom>
            <a:solidFill>
              <a:srgbClr val="80BD41">
                <a:alpha val="100000"/>
              </a:srgbClr>
            </a:solidFill>
          </p:spPr>
          <p:txBody>
            <a:bodyPr/>
            <a:lstStyle/>
            <a:p/>
          </p:txBody>
        </p:sp>
        <p:sp>
          <p:nvSpPr>
            <p:cNvPr id="68" name="rc68"/>
            <p:cNvSpPr/>
            <p:nvPr/>
          </p:nvSpPr>
          <p:spPr>
            <a:xfrm>
              <a:off x="7160121" y="3296312"/>
              <a:ext cx="239877" cy="27353"/>
            </a:xfrm>
            <a:prstGeom prst="rect">
              <a:avLst/>
            </a:prstGeom>
            <a:solidFill>
              <a:srgbClr val="1CABE2">
                <a:alpha val="100000"/>
              </a:srgbClr>
            </a:solidFill>
          </p:spPr>
          <p:txBody>
            <a:bodyPr/>
            <a:lstStyle/>
            <a:p/>
          </p:txBody>
        </p:sp>
        <p:sp>
          <p:nvSpPr>
            <p:cNvPr id="69" name="rc69"/>
            <p:cNvSpPr/>
            <p:nvPr/>
          </p:nvSpPr>
          <p:spPr>
            <a:xfrm>
              <a:off x="7426651" y="3341985"/>
              <a:ext cx="239877" cy="869727"/>
            </a:xfrm>
            <a:prstGeom prst="rect">
              <a:avLst/>
            </a:prstGeom>
            <a:solidFill>
              <a:srgbClr val="80BD41">
                <a:alpha val="100000"/>
              </a:srgbClr>
            </a:solidFill>
          </p:spPr>
          <p:txBody>
            <a:bodyPr/>
            <a:lstStyle/>
            <a:p/>
          </p:txBody>
        </p:sp>
        <p:sp>
          <p:nvSpPr>
            <p:cNvPr id="70" name="rc70"/>
            <p:cNvSpPr/>
            <p:nvPr/>
          </p:nvSpPr>
          <p:spPr>
            <a:xfrm>
              <a:off x="7426651" y="3313024"/>
              <a:ext cx="239877" cy="28961"/>
            </a:xfrm>
            <a:prstGeom prst="rect">
              <a:avLst/>
            </a:prstGeom>
            <a:solidFill>
              <a:srgbClr val="1CABE2">
                <a:alpha val="100000"/>
              </a:srgbClr>
            </a:solidFill>
          </p:spPr>
          <p:txBody>
            <a:bodyPr/>
            <a:lstStyle/>
            <a:p/>
          </p:txBody>
        </p:sp>
        <p:sp>
          <p:nvSpPr>
            <p:cNvPr id="71" name="rc71"/>
            <p:cNvSpPr/>
            <p:nvPr/>
          </p:nvSpPr>
          <p:spPr>
            <a:xfrm>
              <a:off x="7693181" y="3344184"/>
              <a:ext cx="239877" cy="867528"/>
            </a:xfrm>
            <a:prstGeom prst="rect">
              <a:avLst/>
            </a:prstGeom>
            <a:solidFill>
              <a:srgbClr val="80BD41">
                <a:alpha val="100000"/>
              </a:srgbClr>
            </a:solidFill>
          </p:spPr>
          <p:txBody>
            <a:bodyPr/>
            <a:lstStyle/>
            <a:p/>
          </p:txBody>
        </p:sp>
        <p:sp>
          <p:nvSpPr>
            <p:cNvPr id="72" name="rc72"/>
            <p:cNvSpPr/>
            <p:nvPr/>
          </p:nvSpPr>
          <p:spPr>
            <a:xfrm>
              <a:off x="7693181" y="3315289"/>
              <a:ext cx="239877" cy="28895"/>
            </a:xfrm>
            <a:prstGeom prst="rect">
              <a:avLst/>
            </a:prstGeom>
            <a:solidFill>
              <a:srgbClr val="1CABE2">
                <a:alpha val="100000"/>
              </a:srgbClr>
            </a:solidFill>
          </p:spPr>
          <p:txBody>
            <a:bodyPr/>
            <a:lstStyle/>
            <a:p/>
          </p:txBody>
        </p:sp>
        <p:sp>
          <p:nvSpPr>
            <p:cNvPr id="73" name="rc73"/>
            <p:cNvSpPr/>
            <p:nvPr/>
          </p:nvSpPr>
          <p:spPr>
            <a:xfrm>
              <a:off x="7959712" y="3351592"/>
              <a:ext cx="239877" cy="860119"/>
            </a:xfrm>
            <a:prstGeom prst="rect">
              <a:avLst/>
            </a:prstGeom>
            <a:solidFill>
              <a:srgbClr val="80BD41">
                <a:alpha val="100000"/>
              </a:srgbClr>
            </a:solidFill>
          </p:spPr>
          <p:txBody>
            <a:bodyPr/>
            <a:lstStyle/>
            <a:p/>
          </p:txBody>
        </p:sp>
        <p:sp>
          <p:nvSpPr>
            <p:cNvPr id="74" name="rc74"/>
            <p:cNvSpPr/>
            <p:nvPr/>
          </p:nvSpPr>
          <p:spPr>
            <a:xfrm>
              <a:off x="7959712" y="3318924"/>
              <a:ext cx="239877" cy="32668"/>
            </a:xfrm>
            <a:prstGeom prst="rect">
              <a:avLst/>
            </a:prstGeom>
            <a:solidFill>
              <a:srgbClr val="1CABE2">
                <a:alpha val="100000"/>
              </a:srgbClr>
            </a:solidFill>
          </p:spPr>
          <p:txBody>
            <a:bodyPr/>
            <a:lstStyle/>
            <a:p/>
          </p:txBody>
        </p:sp>
        <p:sp>
          <p:nvSpPr>
            <p:cNvPr id="75" name="pl75"/>
            <p:cNvSpPr/>
            <p:nvPr/>
          </p:nvSpPr>
          <p:spPr>
            <a:xfrm>
              <a:off x="1416393" y="2106581"/>
              <a:ext cx="6663257" cy="42961"/>
            </a:xfrm>
            <a:custGeom>
              <a:avLst/>
              <a:pathLst>
                <a:path w="6663257" h="42961">
                  <a:moveTo>
                    <a:pt x="0" y="21480"/>
                  </a:moveTo>
                  <a:lnTo>
                    <a:pt x="266530" y="21480"/>
                  </a:lnTo>
                  <a:lnTo>
                    <a:pt x="533060" y="21480"/>
                  </a:lnTo>
                  <a:lnTo>
                    <a:pt x="799590" y="21480"/>
                  </a:lnTo>
                  <a:lnTo>
                    <a:pt x="1066121" y="21480"/>
                  </a:lnTo>
                  <a:lnTo>
                    <a:pt x="1332651" y="21480"/>
                  </a:lnTo>
                  <a:lnTo>
                    <a:pt x="1599181" y="0"/>
                  </a:lnTo>
                  <a:lnTo>
                    <a:pt x="1865712" y="0"/>
                  </a:lnTo>
                  <a:lnTo>
                    <a:pt x="2132242" y="21480"/>
                  </a:lnTo>
                  <a:lnTo>
                    <a:pt x="2398772" y="21480"/>
                  </a:lnTo>
                  <a:lnTo>
                    <a:pt x="2665303" y="21480"/>
                  </a:lnTo>
                  <a:lnTo>
                    <a:pt x="2931833" y="21480"/>
                  </a:lnTo>
                  <a:lnTo>
                    <a:pt x="3198363" y="21480"/>
                  </a:lnTo>
                  <a:lnTo>
                    <a:pt x="3464893" y="21480"/>
                  </a:lnTo>
                  <a:lnTo>
                    <a:pt x="3731424" y="21480"/>
                  </a:lnTo>
                  <a:lnTo>
                    <a:pt x="3997954" y="21480"/>
                  </a:lnTo>
                  <a:lnTo>
                    <a:pt x="4264484" y="21480"/>
                  </a:lnTo>
                  <a:lnTo>
                    <a:pt x="4531015" y="21480"/>
                  </a:lnTo>
                  <a:lnTo>
                    <a:pt x="4797545" y="21480"/>
                  </a:lnTo>
                  <a:lnTo>
                    <a:pt x="5064075" y="21480"/>
                  </a:lnTo>
                  <a:lnTo>
                    <a:pt x="5330606" y="21480"/>
                  </a:lnTo>
                  <a:lnTo>
                    <a:pt x="5597136" y="21480"/>
                  </a:lnTo>
                  <a:lnTo>
                    <a:pt x="5863666" y="21480"/>
                  </a:lnTo>
                  <a:lnTo>
                    <a:pt x="6130197" y="21480"/>
                  </a:lnTo>
                  <a:lnTo>
                    <a:pt x="6396727" y="21480"/>
                  </a:lnTo>
                  <a:lnTo>
                    <a:pt x="6663257" y="42961"/>
                  </a:lnTo>
                </a:path>
              </a:pathLst>
            </a:custGeom>
            <a:ln w="27101" cap="flat">
              <a:solidFill>
                <a:srgbClr val="0058AB">
                  <a:alpha val="100000"/>
                </a:srgbClr>
              </a:solidFill>
              <a:prstDash val="solid"/>
              <a:round/>
            </a:ln>
          </p:spPr>
          <p:txBody>
            <a:bodyPr/>
            <a:lstStyle/>
            <a:p/>
          </p:txBody>
        </p:sp>
        <p:sp>
          <p:nvSpPr>
            <p:cNvPr id="76" name="tx76"/>
            <p:cNvSpPr/>
            <p:nvPr/>
          </p:nvSpPr>
          <p:spPr>
            <a:xfrm>
              <a:off x="1346075" y="194701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97</a:t>
              </a:r>
            </a:p>
          </p:txBody>
        </p:sp>
        <p:sp>
          <p:nvSpPr>
            <p:cNvPr id="77" name="tx77"/>
            <p:cNvSpPr/>
            <p:nvPr/>
          </p:nvSpPr>
          <p:spPr>
            <a:xfrm>
              <a:off x="2678727" y="194701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97</a:t>
              </a:r>
            </a:p>
          </p:txBody>
        </p:sp>
        <p:sp>
          <p:nvSpPr>
            <p:cNvPr id="78" name="tx78"/>
            <p:cNvSpPr/>
            <p:nvPr/>
          </p:nvSpPr>
          <p:spPr>
            <a:xfrm>
              <a:off x="4011378" y="194701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97</a:t>
              </a:r>
            </a:p>
          </p:txBody>
        </p:sp>
        <p:sp>
          <p:nvSpPr>
            <p:cNvPr id="79" name="tx79"/>
            <p:cNvSpPr/>
            <p:nvPr/>
          </p:nvSpPr>
          <p:spPr>
            <a:xfrm>
              <a:off x="5344030" y="194701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97</a:t>
              </a:r>
            </a:p>
          </p:txBody>
        </p:sp>
        <p:sp>
          <p:nvSpPr>
            <p:cNvPr id="80" name="tx80"/>
            <p:cNvSpPr/>
            <p:nvPr/>
          </p:nvSpPr>
          <p:spPr>
            <a:xfrm>
              <a:off x="6410151" y="194701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97</a:t>
              </a:r>
            </a:p>
          </p:txBody>
        </p:sp>
        <p:sp>
          <p:nvSpPr>
            <p:cNvPr id="81" name="tx81"/>
            <p:cNvSpPr/>
            <p:nvPr/>
          </p:nvSpPr>
          <p:spPr>
            <a:xfrm>
              <a:off x="6676681" y="194701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97</a:t>
              </a:r>
            </a:p>
          </p:txBody>
        </p:sp>
        <p:sp>
          <p:nvSpPr>
            <p:cNvPr id="82" name="tx82"/>
            <p:cNvSpPr/>
            <p:nvPr/>
          </p:nvSpPr>
          <p:spPr>
            <a:xfrm>
              <a:off x="6943212" y="194701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97</a:t>
              </a:r>
            </a:p>
          </p:txBody>
        </p:sp>
        <p:sp>
          <p:nvSpPr>
            <p:cNvPr id="83" name="tx83"/>
            <p:cNvSpPr/>
            <p:nvPr/>
          </p:nvSpPr>
          <p:spPr>
            <a:xfrm>
              <a:off x="7209742" y="194701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97</a:t>
              </a:r>
            </a:p>
          </p:txBody>
        </p:sp>
        <p:sp>
          <p:nvSpPr>
            <p:cNvPr id="84" name="tx84"/>
            <p:cNvSpPr/>
            <p:nvPr/>
          </p:nvSpPr>
          <p:spPr>
            <a:xfrm>
              <a:off x="7476272" y="194701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97</a:t>
              </a:r>
            </a:p>
          </p:txBody>
        </p:sp>
        <p:sp>
          <p:nvSpPr>
            <p:cNvPr id="85" name="tx85"/>
            <p:cNvSpPr/>
            <p:nvPr/>
          </p:nvSpPr>
          <p:spPr>
            <a:xfrm>
              <a:off x="7742803" y="194701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97</a:t>
              </a:r>
            </a:p>
          </p:txBody>
        </p:sp>
        <p:sp>
          <p:nvSpPr>
            <p:cNvPr id="86" name="tx86"/>
            <p:cNvSpPr/>
            <p:nvPr/>
          </p:nvSpPr>
          <p:spPr>
            <a:xfrm>
              <a:off x="8009333" y="196849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96</a:t>
              </a:r>
            </a:p>
          </p:txBody>
        </p:sp>
        <p:sp>
          <p:nvSpPr>
            <p:cNvPr id="87" name="tx87"/>
            <p:cNvSpPr/>
            <p:nvPr/>
          </p:nvSpPr>
          <p:spPr>
            <a:xfrm>
              <a:off x="1310962" y="3686853"/>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13.7</a:t>
              </a:r>
            </a:p>
          </p:txBody>
        </p:sp>
        <p:sp>
          <p:nvSpPr>
            <p:cNvPr id="88" name="tx88"/>
            <p:cNvSpPr/>
            <p:nvPr/>
          </p:nvSpPr>
          <p:spPr>
            <a:xfrm>
              <a:off x="1341092" y="318324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0.5</a:t>
              </a:r>
            </a:p>
          </p:txBody>
        </p:sp>
        <p:sp>
          <p:nvSpPr>
            <p:cNvPr id="89" name="tx89"/>
            <p:cNvSpPr/>
            <p:nvPr/>
          </p:nvSpPr>
          <p:spPr>
            <a:xfrm>
              <a:off x="2643614" y="368030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13.9</a:t>
              </a:r>
            </a:p>
          </p:txBody>
        </p:sp>
        <p:sp>
          <p:nvSpPr>
            <p:cNvPr id="90" name="tx90"/>
            <p:cNvSpPr/>
            <p:nvPr/>
          </p:nvSpPr>
          <p:spPr>
            <a:xfrm>
              <a:off x="2673743" y="317459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0.4</a:t>
              </a:r>
            </a:p>
          </p:txBody>
        </p:sp>
        <p:sp>
          <p:nvSpPr>
            <p:cNvPr id="91" name="tx91"/>
            <p:cNvSpPr/>
            <p:nvPr/>
          </p:nvSpPr>
          <p:spPr>
            <a:xfrm>
              <a:off x="3976265" y="3655645"/>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14.5</a:t>
              </a:r>
            </a:p>
          </p:txBody>
        </p:sp>
        <p:sp>
          <p:nvSpPr>
            <p:cNvPr id="92" name="tx92"/>
            <p:cNvSpPr/>
            <p:nvPr/>
          </p:nvSpPr>
          <p:spPr>
            <a:xfrm>
              <a:off x="4006395" y="312313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0.4</a:t>
              </a:r>
            </a:p>
          </p:txBody>
        </p:sp>
        <p:sp>
          <p:nvSpPr>
            <p:cNvPr id="93" name="tx93"/>
            <p:cNvSpPr/>
            <p:nvPr/>
          </p:nvSpPr>
          <p:spPr>
            <a:xfrm>
              <a:off x="5308917" y="365944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14.4</a:t>
              </a:r>
            </a:p>
          </p:txBody>
        </p:sp>
        <p:sp>
          <p:nvSpPr>
            <p:cNvPr id="94" name="tx94"/>
            <p:cNvSpPr/>
            <p:nvPr/>
          </p:nvSpPr>
          <p:spPr>
            <a:xfrm>
              <a:off x="5339046" y="313231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0.4</a:t>
              </a:r>
            </a:p>
          </p:txBody>
        </p:sp>
        <p:sp>
          <p:nvSpPr>
            <p:cNvPr id="95" name="tx95"/>
            <p:cNvSpPr/>
            <p:nvPr/>
          </p:nvSpPr>
          <p:spPr>
            <a:xfrm>
              <a:off x="6375038" y="370474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13.2</a:t>
              </a:r>
            </a:p>
          </p:txBody>
        </p:sp>
        <p:sp>
          <p:nvSpPr>
            <p:cNvPr id="96" name="tx96"/>
            <p:cNvSpPr/>
            <p:nvPr/>
          </p:nvSpPr>
          <p:spPr>
            <a:xfrm>
              <a:off x="6405168" y="322137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0.4</a:t>
              </a:r>
            </a:p>
          </p:txBody>
        </p:sp>
        <p:sp>
          <p:nvSpPr>
            <p:cNvPr id="97" name="tx97"/>
            <p:cNvSpPr/>
            <p:nvPr/>
          </p:nvSpPr>
          <p:spPr>
            <a:xfrm>
              <a:off x="6641568" y="3720539"/>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12.7</a:t>
              </a:r>
            </a:p>
          </p:txBody>
        </p:sp>
        <p:sp>
          <p:nvSpPr>
            <p:cNvPr id="98" name="tx98"/>
            <p:cNvSpPr/>
            <p:nvPr/>
          </p:nvSpPr>
          <p:spPr>
            <a:xfrm>
              <a:off x="6671698" y="325188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0.5</a:t>
              </a:r>
            </a:p>
          </p:txBody>
        </p:sp>
        <p:sp>
          <p:nvSpPr>
            <p:cNvPr id="99" name="tx99"/>
            <p:cNvSpPr/>
            <p:nvPr/>
          </p:nvSpPr>
          <p:spPr>
            <a:xfrm>
              <a:off x="6908099" y="3720540"/>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12.7</a:t>
              </a:r>
            </a:p>
          </p:txBody>
        </p:sp>
        <p:sp>
          <p:nvSpPr>
            <p:cNvPr id="100" name="tx100"/>
            <p:cNvSpPr/>
            <p:nvPr/>
          </p:nvSpPr>
          <p:spPr>
            <a:xfrm>
              <a:off x="6938228" y="325360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0.4</a:t>
              </a:r>
            </a:p>
          </p:txBody>
        </p:sp>
        <p:sp>
          <p:nvSpPr>
            <p:cNvPr id="101" name="tx101"/>
            <p:cNvSpPr/>
            <p:nvPr/>
          </p:nvSpPr>
          <p:spPr>
            <a:xfrm>
              <a:off x="7174629" y="3728873"/>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12.5</a:t>
              </a:r>
            </a:p>
          </p:txBody>
        </p:sp>
        <p:sp>
          <p:nvSpPr>
            <p:cNvPr id="102" name="tx102"/>
            <p:cNvSpPr/>
            <p:nvPr/>
          </p:nvSpPr>
          <p:spPr>
            <a:xfrm>
              <a:off x="7204759" y="327117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0.4</a:t>
              </a:r>
            </a:p>
          </p:txBody>
        </p:sp>
        <p:sp>
          <p:nvSpPr>
            <p:cNvPr id="103" name="tx103"/>
            <p:cNvSpPr/>
            <p:nvPr/>
          </p:nvSpPr>
          <p:spPr>
            <a:xfrm>
              <a:off x="7441159" y="3738033"/>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12.2</a:t>
              </a:r>
            </a:p>
          </p:txBody>
        </p:sp>
        <p:sp>
          <p:nvSpPr>
            <p:cNvPr id="104" name="tx104"/>
            <p:cNvSpPr/>
            <p:nvPr/>
          </p:nvSpPr>
          <p:spPr>
            <a:xfrm>
              <a:off x="7471289" y="328868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0.4</a:t>
              </a:r>
            </a:p>
          </p:txBody>
        </p:sp>
        <p:sp>
          <p:nvSpPr>
            <p:cNvPr id="105" name="tx105"/>
            <p:cNvSpPr/>
            <p:nvPr/>
          </p:nvSpPr>
          <p:spPr>
            <a:xfrm>
              <a:off x="7707690" y="3739132"/>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12.2</a:t>
              </a:r>
            </a:p>
          </p:txBody>
        </p:sp>
        <p:sp>
          <p:nvSpPr>
            <p:cNvPr id="106" name="tx106"/>
            <p:cNvSpPr/>
            <p:nvPr/>
          </p:nvSpPr>
          <p:spPr>
            <a:xfrm>
              <a:off x="7737819" y="329092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0.4</a:t>
              </a:r>
            </a:p>
          </p:txBody>
        </p:sp>
        <p:sp>
          <p:nvSpPr>
            <p:cNvPr id="107" name="tx107"/>
            <p:cNvSpPr/>
            <p:nvPr/>
          </p:nvSpPr>
          <p:spPr>
            <a:xfrm>
              <a:off x="7974220" y="374283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12.1</a:t>
              </a:r>
            </a:p>
          </p:txBody>
        </p:sp>
        <p:sp>
          <p:nvSpPr>
            <p:cNvPr id="108" name="tx108"/>
            <p:cNvSpPr/>
            <p:nvPr/>
          </p:nvSpPr>
          <p:spPr>
            <a:xfrm>
              <a:off x="8004349" y="329644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0.5</a:t>
              </a:r>
            </a:p>
          </p:txBody>
        </p:sp>
        <p:sp>
          <p:nvSpPr>
            <p:cNvPr id="109" name="tx109"/>
            <p:cNvSpPr/>
            <p:nvPr/>
          </p:nvSpPr>
          <p:spPr>
            <a:xfrm>
              <a:off x="1310962" y="304922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14.2</a:t>
              </a:r>
            </a:p>
          </p:txBody>
        </p:sp>
        <p:sp>
          <p:nvSpPr>
            <p:cNvPr id="110" name="tx110"/>
            <p:cNvSpPr/>
            <p:nvPr/>
          </p:nvSpPr>
          <p:spPr>
            <a:xfrm>
              <a:off x="2643614" y="3045033"/>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14.2</a:t>
              </a:r>
            </a:p>
          </p:txBody>
        </p:sp>
        <p:sp>
          <p:nvSpPr>
            <p:cNvPr id="111" name="tx111"/>
            <p:cNvSpPr/>
            <p:nvPr/>
          </p:nvSpPr>
          <p:spPr>
            <a:xfrm>
              <a:off x="4021437" y="299141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12" name="tx112"/>
            <p:cNvSpPr/>
            <p:nvPr/>
          </p:nvSpPr>
          <p:spPr>
            <a:xfrm>
              <a:off x="5308917" y="300218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14.8</a:t>
              </a:r>
            </a:p>
          </p:txBody>
        </p:sp>
        <p:sp>
          <p:nvSpPr>
            <p:cNvPr id="113" name="tx113"/>
            <p:cNvSpPr/>
            <p:nvPr/>
          </p:nvSpPr>
          <p:spPr>
            <a:xfrm>
              <a:off x="6375038" y="3089700"/>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13.6</a:t>
              </a:r>
            </a:p>
          </p:txBody>
        </p:sp>
        <p:sp>
          <p:nvSpPr>
            <p:cNvPr id="114" name="tx114"/>
            <p:cNvSpPr/>
            <p:nvPr/>
          </p:nvSpPr>
          <p:spPr>
            <a:xfrm>
              <a:off x="6641568" y="3119142"/>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13.2</a:t>
              </a:r>
            </a:p>
          </p:txBody>
        </p:sp>
        <p:sp>
          <p:nvSpPr>
            <p:cNvPr id="115" name="tx115"/>
            <p:cNvSpPr/>
            <p:nvPr/>
          </p:nvSpPr>
          <p:spPr>
            <a:xfrm>
              <a:off x="6908099" y="312257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13.1</a:t>
              </a:r>
            </a:p>
          </p:txBody>
        </p:sp>
        <p:sp>
          <p:nvSpPr>
            <p:cNvPr id="116" name="tx116"/>
            <p:cNvSpPr/>
            <p:nvPr/>
          </p:nvSpPr>
          <p:spPr>
            <a:xfrm>
              <a:off x="7174629" y="314104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12.9</a:t>
              </a:r>
            </a:p>
          </p:txBody>
        </p:sp>
        <p:sp>
          <p:nvSpPr>
            <p:cNvPr id="117" name="tx117"/>
            <p:cNvSpPr/>
            <p:nvPr/>
          </p:nvSpPr>
          <p:spPr>
            <a:xfrm>
              <a:off x="7441159" y="3157759"/>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12.6</a:t>
              </a:r>
            </a:p>
          </p:txBody>
        </p:sp>
        <p:sp>
          <p:nvSpPr>
            <p:cNvPr id="118" name="tx118"/>
            <p:cNvSpPr/>
            <p:nvPr/>
          </p:nvSpPr>
          <p:spPr>
            <a:xfrm>
              <a:off x="7707690" y="3160024"/>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12.6</a:t>
              </a:r>
            </a:p>
          </p:txBody>
        </p:sp>
        <p:sp>
          <p:nvSpPr>
            <p:cNvPr id="119" name="tx119"/>
            <p:cNvSpPr/>
            <p:nvPr/>
          </p:nvSpPr>
          <p:spPr>
            <a:xfrm>
              <a:off x="7974220" y="3163659"/>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12.6</a:t>
              </a:r>
            </a:p>
          </p:txBody>
        </p:sp>
        <p:sp>
          <p:nvSpPr>
            <p:cNvPr id="120" name="tx120"/>
            <p:cNvSpPr/>
            <p:nvPr/>
          </p:nvSpPr>
          <p:spPr>
            <a:xfrm>
              <a:off x="694540" y="4161695"/>
              <a:ext cx="1941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0M</a:t>
              </a:r>
            </a:p>
          </p:txBody>
        </p:sp>
        <p:sp>
          <p:nvSpPr>
            <p:cNvPr id="121" name="tx121"/>
            <p:cNvSpPr/>
            <p:nvPr/>
          </p:nvSpPr>
          <p:spPr>
            <a:xfrm>
              <a:off x="616816" y="3450594"/>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10M</a:t>
              </a:r>
            </a:p>
          </p:txBody>
        </p:sp>
        <p:sp>
          <p:nvSpPr>
            <p:cNvPr id="122" name="tx122"/>
            <p:cNvSpPr/>
            <p:nvPr/>
          </p:nvSpPr>
          <p:spPr>
            <a:xfrm>
              <a:off x="616816" y="2739493"/>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20M</a:t>
              </a:r>
            </a:p>
          </p:txBody>
        </p:sp>
        <p:sp>
          <p:nvSpPr>
            <p:cNvPr id="123" name="tx123"/>
            <p:cNvSpPr/>
            <p:nvPr/>
          </p:nvSpPr>
          <p:spPr>
            <a:xfrm>
              <a:off x="616816" y="2028392"/>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30M</a:t>
              </a:r>
            </a:p>
          </p:txBody>
        </p:sp>
        <p:sp>
          <p:nvSpPr>
            <p:cNvPr id="124" name="tx124"/>
            <p:cNvSpPr/>
            <p:nvPr/>
          </p:nvSpPr>
          <p:spPr>
            <a:xfrm>
              <a:off x="8607376" y="4161695"/>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25" name="tx125"/>
            <p:cNvSpPr/>
            <p:nvPr/>
          </p:nvSpPr>
          <p:spPr>
            <a:xfrm>
              <a:off x="8607376" y="3624671"/>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25</a:t>
              </a:r>
            </a:p>
          </p:txBody>
        </p:sp>
        <p:sp>
          <p:nvSpPr>
            <p:cNvPr id="126" name="tx126"/>
            <p:cNvSpPr/>
            <p:nvPr/>
          </p:nvSpPr>
          <p:spPr>
            <a:xfrm>
              <a:off x="8607376" y="3087648"/>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a:t>
              </a:r>
            </a:p>
          </p:txBody>
        </p:sp>
        <p:sp>
          <p:nvSpPr>
            <p:cNvPr id="127" name="tx127"/>
            <p:cNvSpPr/>
            <p:nvPr/>
          </p:nvSpPr>
          <p:spPr>
            <a:xfrm>
              <a:off x="8607376" y="2550625"/>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75</a:t>
              </a:r>
            </a:p>
          </p:txBody>
        </p:sp>
        <p:sp>
          <p:nvSpPr>
            <p:cNvPr id="128" name="tx128"/>
            <p:cNvSpPr/>
            <p:nvPr/>
          </p:nvSpPr>
          <p:spPr>
            <a:xfrm>
              <a:off x="8607376" y="2013601"/>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a:t>
              </a:r>
            </a:p>
          </p:txBody>
        </p:sp>
        <p:sp>
          <p:nvSpPr>
            <p:cNvPr id="129" name="tx129"/>
            <p:cNvSpPr/>
            <p:nvPr/>
          </p:nvSpPr>
          <p:spPr>
            <a:xfrm rot="-5400000">
              <a:off x="1260945"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130" name="tx130"/>
            <p:cNvSpPr/>
            <p:nvPr/>
          </p:nvSpPr>
          <p:spPr>
            <a:xfrm rot="-5400000">
              <a:off x="2593596"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131" name="tx131"/>
            <p:cNvSpPr/>
            <p:nvPr/>
          </p:nvSpPr>
          <p:spPr>
            <a:xfrm rot="-5400000">
              <a:off x="3926248"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32" name="tx132"/>
            <p:cNvSpPr/>
            <p:nvPr/>
          </p:nvSpPr>
          <p:spPr>
            <a:xfrm rot="-5400000">
              <a:off x="5258899"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33" name="tx133"/>
            <p:cNvSpPr/>
            <p:nvPr/>
          </p:nvSpPr>
          <p:spPr>
            <a:xfrm rot="-5400000">
              <a:off x="6325020"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34" name="tx134"/>
            <p:cNvSpPr/>
            <p:nvPr/>
          </p:nvSpPr>
          <p:spPr>
            <a:xfrm rot="-5400000">
              <a:off x="6591551"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135" name="tx135"/>
            <p:cNvSpPr/>
            <p:nvPr/>
          </p:nvSpPr>
          <p:spPr>
            <a:xfrm rot="-5400000">
              <a:off x="6858081"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136" name="tx136"/>
            <p:cNvSpPr/>
            <p:nvPr/>
          </p:nvSpPr>
          <p:spPr>
            <a:xfrm rot="-5400000">
              <a:off x="7124611"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137" name="tx137"/>
            <p:cNvSpPr/>
            <p:nvPr/>
          </p:nvSpPr>
          <p:spPr>
            <a:xfrm rot="-5400000">
              <a:off x="7391142"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138" name="tx138"/>
            <p:cNvSpPr/>
            <p:nvPr/>
          </p:nvSpPr>
          <p:spPr>
            <a:xfrm rot="-5400000">
              <a:off x="7657672"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39" name="tx139"/>
            <p:cNvSpPr/>
            <p:nvPr/>
          </p:nvSpPr>
          <p:spPr>
            <a:xfrm rot="-5400000">
              <a:off x="7924202"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40" name="tx140"/>
            <p:cNvSpPr/>
            <p:nvPr/>
          </p:nvSpPr>
          <p:spPr>
            <a:xfrm rot="-5400000">
              <a:off x="-425601" y="3033946"/>
              <a:ext cx="177823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children (millions)</a:t>
              </a:r>
            </a:p>
          </p:txBody>
        </p:sp>
        <p:sp>
          <p:nvSpPr>
            <p:cNvPr id="141" name="tx141"/>
            <p:cNvSpPr/>
            <p:nvPr/>
          </p:nvSpPr>
          <p:spPr>
            <a:xfrm rot="5400000">
              <a:off x="8325788" y="3033946"/>
              <a:ext cx="125803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DTP1 Coverage (%)</a:t>
              </a:r>
            </a:p>
          </p:txBody>
        </p:sp>
        <p:sp>
          <p:nvSpPr>
            <p:cNvPr id="142" name="pl142"/>
            <p:cNvSpPr/>
            <p:nvPr/>
          </p:nvSpPr>
          <p:spPr>
            <a:xfrm>
              <a:off x="2536487" y="5180782"/>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43" name="tx143"/>
            <p:cNvSpPr/>
            <p:nvPr/>
          </p:nvSpPr>
          <p:spPr>
            <a:xfrm>
              <a:off x="2803586" y="5130764"/>
              <a:ext cx="97081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DTP1 coverage</a:t>
              </a:r>
            </a:p>
          </p:txBody>
        </p:sp>
        <p:sp>
          <p:nvSpPr>
            <p:cNvPr id="144" name="rc144"/>
            <p:cNvSpPr/>
            <p:nvPr/>
          </p:nvSpPr>
          <p:spPr>
            <a:xfrm>
              <a:off x="4061761" y="5080054"/>
              <a:ext cx="201456" cy="201456"/>
            </a:xfrm>
            <a:prstGeom prst="rect">
              <a:avLst/>
            </a:prstGeom>
            <a:solidFill>
              <a:srgbClr val="1CABE2">
                <a:alpha val="100000"/>
              </a:srgbClr>
            </a:solidFill>
          </p:spPr>
          <p:txBody>
            <a:bodyPr/>
            <a:lstStyle/>
            <a:p/>
          </p:txBody>
        </p:sp>
        <p:sp>
          <p:nvSpPr>
            <p:cNvPr id="145" name="rc145"/>
            <p:cNvSpPr/>
            <p:nvPr/>
          </p:nvSpPr>
          <p:spPr>
            <a:xfrm>
              <a:off x="6020412" y="5080054"/>
              <a:ext cx="201456" cy="201456"/>
            </a:xfrm>
            <a:prstGeom prst="rect">
              <a:avLst/>
            </a:prstGeom>
            <a:solidFill>
              <a:srgbClr val="80BD41">
                <a:alpha val="100000"/>
              </a:srgbClr>
            </a:solidFill>
          </p:spPr>
          <p:txBody>
            <a:bodyPr/>
            <a:lstStyle/>
            <a:p/>
          </p:txBody>
        </p:sp>
        <p:sp>
          <p:nvSpPr>
            <p:cNvPr id="146" name="tx146"/>
            <p:cNvSpPr/>
            <p:nvPr/>
          </p:nvSpPr>
          <p:spPr>
            <a:xfrm>
              <a:off x="4341806" y="5130764"/>
              <a:ext cx="160001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Unvaccinated (zero-dose)</a:t>
              </a:r>
            </a:p>
          </p:txBody>
        </p:sp>
        <p:sp>
          <p:nvSpPr>
            <p:cNvPr id="147" name="tx147"/>
            <p:cNvSpPr/>
            <p:nvPr/>
          </p:nvSpPr>
          <p:spPr>
            <a:xfrm>
              <a:off x="6300457" y="5130764"/>
              <a:ext cx="68104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Vaccinated</a:t>
              </a:r>
            </a:p>
          </p:txBody>
        </p:sp>
        <p:sp>
          <p:nvSpPr>
            <p:cNvPr id="148" name="tx148"/>
            <p:cNvSpPr/>
            <p:nvPr/>
          </p:nvSpPr>
          <p:spPr>
            <a:xfrm>
              <a:off x="951297" y="1437626"/>
              <a:ext cx="6015929"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Estimated DTP1 coverage, and number of vaccinated and unvaccinated children,</a:t>
              </a:r>
            </a:p>
          </p:txBody>
        </p:sp>
        <p:sp>
          <p:nvSpPr>
            <p:cNvPr id="149" name="tx149"/>
            <p:cNvSpPr/>
            <p:nvPr/>
          </p:nvSpPr>
          <p:spPr>
            <a:xfrm>
              <a:off x="951297" y="1618677"/>
              <a:ext cx="1266535"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HICs, 2000-2025</a:t>
              </a:r>
            </a:p>
          </p:txBody>
        </p:sp>
        <p:sp>
          <p:nvSpPr>
            <p:cNvPr id="150" name="pl150"/>
            <p:cNvSpPr/>
            <p:nvPr/>
          </p:nvSpPr>
          <p:spPr>
            <a:xfrm>
              <a:off x="2505423"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1" name="pl151"/>
            <p:cNvSpPr/>
            <p:nvPr/>
          </p:nvSpPr>
          <p:spPr>
            <a:xfrm>
              <a:off x="4923361"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2" name="pl152"/>
            <p:cNvSpPr/>
            <p:nvPr/>
          </p:nvSpPr>
          <p:spPr>
            <a:xfrm>
              <a:off x="7341299"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3" name="pl153"/>
            <p:cNvSpPr/>
            <p:nvPr/>
          </p:nvSpPr>
          <p:spPr>
            <a:xfrm>
              <a:off x="951297" y="5902447"/>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54" name="pl154"/>
            <p:cNvSpPr/>
            <p:nvPr/>
          </p:nvSpPr>
          <p:spPr>
            <a:xfrm>
              <a:off x="951297" y="5747382"/>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55" name="pl155"/>
            <p:cNvSpPr/>
            <p:nvPr/>
          </p:nvSpPr>
          <p:spPr>
            <a:xfrm>
              <a:off x="951297" y="5592316"/>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56" name="pl156"/>
            <p:cNvSpPr/>
            <p:nvPr/>
          </p:nvSpPr>
          <p:spPr>
            <a:xfrm>
              <a:off x="1296454"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57" name="pl157"/>
            <p:cNvSpPr/>
            <p:nvPr/>
          </p:nvSpPr>
          <p:spPr>
            <a:xfrm>
              <a:off x="3714392"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58" name="pl158"/>
            <p:cNvSpPr/>
            <p:nvPr/>
          </p:nvSpPr>
          <p:spPr>
            <a:xfrm>
              <a:off x="6132330"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59" name="rc159"/>
            <p:cNvSpPr/>
            <p:nvPr/>
          </p:nvSpPr>
          <p:spPr>
            <a:xfrm>
              <a:off x="1296454" y="5840421"/>
              <a:ext cx="6367360" cy="124052"/>
            </a:xfrm>
            <a:prstGeom prst="rect">
              <a:avLst/>
            </a:prstGeom>
            <a:solidFill>
              <a:srgbClr val="80BD41">
                <a:alpha val="100000"/>
              </a:srgbClr>
            </a:solidFill>
          </p:spPr>
          <p:txBody>
            <a:bodyPr/>
            <a:lstStyle/>
            <a:p/>
          </p:txBody>
        </p:sp>
        <p:sp>
          <p:nvSpPr>
            <p:cNvPr id="160" name="rc160"/>
            <p:cNvSpPr/>
            <p:nvPr/>
          </p:nvSpPr>
          <p:spPr>
            <a:xfrm>
              <a:off x="7663815" y="5840421"/>
              <a:ext cx="207053" cy="124052"/>
            </a:xfrm>
            <a:prstGeom prst="rect">
              <a:avLst/>
            </a:prstGeom>
            <a:solidFill>
              <a:srgbClr val="1CABE2">
                <a:alpha val="100000"/>
              </a:srgbClr>
            </a:solidFill>
          </p:spPr>
          <p:txBody>
            <a:bodyPr/>
            <a:lstStyle/>
            <a:p/>
          </p:txBody>
        </p:sp>
        <p:sp>
          <p:nvSpPr>
            <p:cNvPr id="161" name="rc161"/>
            <p:cNvSpPr/>
            <p:nvPr/>
          </p:nvSpPr>
          <p:spPr>
            <a:xfrm>
              <a:off x="1296454" y="5685356"/>
              <a:ext cx="5899665" cy="124052"/>
            </a:xfrm>
            <a:prstGeom prst="rect">
              <a:avLst/>
            </a:prstGeom>
            <a:solidFill>
              <a:srgbClr val="80BD41">
                <a:alpha val="100000"/>
              </a:srgbClr>
            </a:solidFill>
          </p:spPr>
          <p:txBody>
            <a:bodyPr/>
            <a:lstStyle/>
            <a:p/>
          </p:txBody>
        </p:sp>
        <p:sp>
          <p:nvSpPr>
            <p:cNvPr id="162" name="rc162"/>
            <p:cNvSpPr/>
            <p:nvPr/>
          </p:nvSpPr>
          <p:spPr>
            <a:xfrm>
              <a:off x="7196120" y="5685356"/>
              <a:ext cx="196504" cy="124052"/>
            </a:xfrm>
            <a:prstGeom prst="rect">
              <a:avLst/>
            </a:prstGeom>
            <a:solidFill>
              <a:srgbClr val="1CABE2">
                <a:alpha val="100000"/>
              </a:srgbClr>
            </a:solidFill>
          </p:spPr>
          <p:txBody>
            <a:bodyPr/>
            <a:lstStyle/>
            <a:p/>
          </p:txBody>
        </p:sp>
        <p:sp>
          <p:nvSpPr>
            <p:cNvPr id="163" name="rc163"/>
            <p:cNvSpPr/>
            <p:nvPr/>
          </p:nvSpPr>
          <p:spPr>
            <a:xfrm>
              <a:off x="1296454" y="5530290"/>
              <a:ext cx="5849287" cy="124052"/>
            </a:xfrm>
            <a:prstGeom prst="rect">
              <a:avLst/>
            </a:prstGeom>
            <a:solidFill>
              <a:srgbClr val="80BD41">
                <a:alpha val="100000"/>
              </a:srgbClr>
            </a:solidFill>
          </p:spPr>
          <p:txBody>
            <a:bodyPr/>
            <a:lstStyle/>
            <a:p/>
          </p:txBody>
        </p:sp>
        <p:sp>
          <p:nvSpPr>
            <p:cNvPr id="164" name="rc164"/>
            <p:cNvSpPr/>
            <p:nvPr/>
          </p:nvSpPr>
          <p:spPr>
            <a:xfrm>
              <a:off x="7145741" y="5530290"/>
              <a:ext cx="222162" cy="124052"/>
            </a:xfrm>
            <a:prstGeom prst="rect">
              <a:avLst/>
            </a:prstGeom>
            <a:solidFill>
              <a:srgbClr val="1CABE2">
                <a:alpha val="100000"/>
              </a:srgbClr>
            </a:solidFill>
          </p:spPr>
          <p:txBody>
            <a:bodyPr/>
            <a:lstStyle/>
            <a:p/>
          </p:txBody>
        </p:sp>
        <p:sp>
          <p:nvSpPr>
            <p:cNvPr id="165" name="tx165"/>
            <p:cNvSpPr/>
            <p:nvPr/>
          </p:nvSpPr>
          <p:spPr>
            <a:xfrm>
              <a:off x="4357102" y="5857185"/>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13.2</a:t>
              </a:r>
            </a:p>
          </p:txBody>
        </p:sp>
        <p:sp>
          <p:nvSpPr>
            <p:cNvPr id="166" name="tx166"/>
            <p:cNvSpPr/>
            <p:nvPr/>
          </p:nvSpPr>
          <p:spPr>
            <a:xfrm>
              <a:off x="7679468" y="5857185"/>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0.4</a:t>
              </a:r>
            </a:p>
          </p:txBody>
        </p:sp>
        <p:sp>
          <p:nvSpPr>
            <p:cNvPr id="167" name="tx167"/>
            <p:cNvSpPr/>
            <p:nvPr/>
          </p:nvSpPr>
          <p:spPr>
            <a:xfrm>
              <a:off x="4123254" y="5702119"/>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12.2</a:t>
              </a:r>
            </a:p>
          </p:txBody>
        </p:sp>
        <p:sp>
          <p:nvSpPr>
            <p:cNvPr id="168" name="tx168"/>
            <p:cNvSpPr/>
            <p:nvPr/>
          </p:nvSpPr>
          <p:spPr>
            <a:xfrm>
              <a:off x="7206499" y="5702119"/>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0.4</a:t>
              </a:r>
            </a:p>
          </p:txBody>
        </p:sp>
        <p:sp>
          <p:nvSpPr>
            <p:cNvPr id="169" name="tx169"/>
            <p:cNvSpPr/>
            <p:nvPr/>
          </p:nvSpPr>
          <p:spPr>
            <a:xfrm>
              <a:off x="4098065" y="5547054"/>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12.1</a:t>
              </a:r>
            </a:p>
          </p:txBody>
        </p:sp>
        <p:sp>
          <p:nvSpPr>
            <p:cNvPr id="170" name="tx170"/>
            <p:cNvSpPr/>
            <p:nvPr/>
          </p:nvSpPr>
          <p:spPr>
            <a:xfrm>
              <a:off x="7168949" y="5547054"/>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0.5</a:t>
              </a:r>
            </a:p>
          </p:txBody>
        </p:sp>
        <p:sp>
          <p:nvSpPr>
            <p:cNvPr id="171" name="tx171"/>
            <p:cNvSpPr/>
            <p:nvPr/>
          </p:nvSpPr>
          <p:spPr>
            <a:xfrm>
              <a:off x="8076556" y="5857185"/>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13.6</a:t>
              </a:r>
            </a:p>
          </p:txBody>
        </p:sp>
        <p:sp>
          <p:nvSpPr>
            <p:cNvPr id="172" name="tx172"/>
            <p:cNvSpPr/>
            <p:nvPr/>
          </p:nvSpPr>
          <p:spPr>
            <a:xfrm>
              <a:off x="7574401" y="5702119"/>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12.6</a:t>
              </a:r>
            </a:p>
          </p:txBody>
        </p:sp>
        <p:sp>
          <p:nvSpPr>
            <p:cNvPr id="173" name="tx173"/>
            <p:cNvSpPr/>
            <p:nvPr/>
          </p:nvSpPr>
          <p:spPr>
            <a:xfrm>
              <a:off x="7548444" y="5547054"/>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12.6</a:t>
              </a:r>
            </a:p>
          </p:txBody>
        </p:sp>
        <p:sp>
          <p:nvSpPr>
            <p:cNvPr id="174" name="tx174"/>
            <p:cNvSpPr/>
            <p:nvPr/>
          </p:nvSpPr>
          <p:spPr>
            <a:xfrm>
              <a:off x="577771" y="5852430"/>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75" name="tx175"/>
            <p:cNvSpPr/>
            <p:nvPr/>
          </p:nvSpPr>
          <p:spPr>
            <a:xfrm>
              <a:off x="577771" y="56973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76" name="tx176"/>
            <p:cNvSpPr/>
            <p:nvPr/>
          </p:nvSpPr>
          <p:spPr>
            <a:xfrm>
              <a:off x="577771" y="5542299"/>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77" name="tx177"/>
            <p:cNvSpPr/>
            <p:nvPr/>
          </p:nvSpPr>
          <p:spPr>
            <a:xfrm>
              <a:off x="1179959" y="6058117"/>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 M</a:t>
              </a:r>
            </a:p>
          </p:txBody>
        </p:sp>
        <p:sp>
          <p:nvSpPr>
            <p:cNvPr id="178" name="tx178"/>
            <p:cNvSpPr/>
            <p:nvPr/>
          </p:nvSpPr>
          <p:spPr>
            <a:xfrm>
              <a:off x="3597898" y="6058117"/>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 M</a:t>
              </a:r>
            </a:p>
          </p:txBody>
        </p:sp>
        <p:sp>
          <p:nvSpPr>
            <p:cNvPr id="179" name="tx179"/>
            <p:cNvSpPr/>
            <p:nvPr/>
          </p:nvSpPr>
          <p:spPr>
            <a:xfrm>
              <a:off x="5976974" y="6058117"/>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 M</a:t>
              </a:r>
            </a:p>
          </p:txBody>
        </p:sp>
        <p:sp>
          <p:nvSpPr>
            <p:cNvPr id="180" name="tx180"/>
            <p:cNvSpPr/>
            <p:nvPr/>
          </p:nvSpPr>
          <p:spPr>
            <a:xfrm>
              <a:off x="3858905" y="6222390"/>
              <a:ext cx="177823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children (millions)</a:t>
              </a:r>
            </a:p>
          </p:txBody>
        </p:sp>
        <p:sp>
          <p:nvSpPr>
            <p:cNvPr id="181" name="tx181"/>
            <p:cNvSpPr/>
            <p:nvPr/>
          </p:nvSpPr>
          <p:spPr>
            <a:xfrm>
              <a:off x="4295803" y="6421459"/>
              <a:ext cx="42489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Sources: WHO/UNICEF Estimates of National Immunization Coverage, 2025 revision;</a:t>
              </a:r>
            </a:p>
          </p:txBody>
        </p:sp>
        <p:sp>
          <p:nvSpPr>
            <p:cNvPr id="182" name="tx182"/>
            <p:cNvSpPr/>
            <p:nvPr/>
          </p:nvSpPr>
          <p:spPr>
            <a:xfrm>
              <a:off x="1751485" y="6542159"/>
              <a:ext cx="679326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United Nations, Department of Economic and Social Affairs, Population Division (2024). World Population Prospects 2024, Online Edition.</a:t>
              </a:r>
            </a:p>
          </p:txBody>
        </p:sp>
      </p:grpSp>
      <p:sp>
        <p:nvSpPr>
          <p:cNvPr id="18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DTP1 coverage in 2025 (96%) was within 1% of coverage in 2019 (97%).
The number of children vaccinated with DTP1 decreased 8% from 13.2 million in 2019 to 12.1 million in 2025.
The number of surviving infants decreased approximately 8% from 13.6 million in 2019 to 12.6 million in 2025.
In 2025, 1.1 million fewer children were vaccinated than in 2019.
In 2025, there were 1 million fewer surviving infants (target population) than in 2019.
For vaccine coverage to increase, the number of children vaccinated needs to either increase or at least decline at a slower rate than the decline in surviving infant target population.</a:t>
            </a:r>
          </a:p>
        </p:txBody>
      </p:sp>
      <p:sp>
        <p:nvSpPr>
          <p:cNvPr id="18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DTP1 coverage was 96%: 12.1 million children received at least one dose of DTP-containing vaccine, but 459,000 remain unreached.</a:t>
            </a:r>
          </a:p>
        </p:txBody>
      </p:sp>
      <p:grpSp xmlns:pic="http://schemas.openxmlformats.org/drawingml/2006/picture">
        <p:nvGrpSpPr>
          <p:cNvPr id="185" name=""/>
          <p:cNvGrpSpPr/>
          <p:nvPr/>
        </p:nvGrpSpPr>
        <p:grpSpPr>
          <a:xfrm>
            <a:off x="292608" y="1097280"/>
            <a:ext cx="8595360" cy="28575"/>
            <a:chOff x="292608" y="1097280"/>
            <a:chExt cx="8595360" cy="28575"/>
          </a:xfrm>
        </p:grpSpPr>
        <p:sp>
          <p:nvSpPr>
            <p:cNvPr id="186" name="rc3"/>
            <p:cNvSpPr/>
            <p:nvPr/>
          </p:nvSpPr>
          <p:spPr>
            <a:xfrm>
              <a:off x="292608" y="109728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87" name="rc4"/>
            <p:cNvSpPr/>
            <p:nvPr/>
          </p:nvSpPr>
          <p:spPr>
            <a:xfrm>
              <a:off x="292608" y="1097280"/>
              <a:ext cx="8595360" cy="28575"/>
            </a:xfrm>
            <a:prstGeom prst="rect">
              <a:avLst/>
            </a:prstGeom>
            <a:solidFill>
              <a:srgbClr val="000000">
                <a:alpha val="100000"/>
              </a:srgbClr>
            </a:solidFill>
          </p:spPr>
          <p:txBody>
            <a:bodyPr/>
            <a:lstStyle/>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1142678" y="4034433"/>
              <a:ext cx="7514176" cy="0"/>
            </a:xfrm>
            <a:custGeom>
              <a:avLst/>
              <a:pathLst>
                <a:path w="7514176" h="0">
                  <a:moveTo>
                    <a:pt x="0" y="0"/>
                  </a:moveTo>
                  <a:lnTo>
                    <a:pt x="7514176" y="0"/>
                  </a:lnTo>
                  <a:lnTo>
                    <a:pt x="7514176" y="0"/>
                  </a:lnTo>
                </a:path>
              </a:pathLst>
            </a:custGeom>
            <a:ln w="6775" cap="flat">
              <a:solidFill>
                <a:srgbClr val="EBEBEB">
                  <a:alpha val="100000"/>
                </a:srgbClr>
              </a:solidFill>
              <a:prstDash val="solid"/>
              <a:round/>
            </a:ln>
          </p:spPr>
          <p:txBody>
            <a:bodyPr/>
            <a:lstStyle/>
            <a:p/>
          </p:txBody>
        </p:sp>
        <p:sp>
          <p:nvSpPr>
            <p:cNvPr id="5" name="pl5"/>
            <p:cNvSpPr/>
            <p:nvPr/>
          </p:nvSpPr>
          <p:spPr>
            <a:xfrm>
              <a:off x="1142678" y="2852238"/>
              <a:ext cx="7514176" cy="0"/>
            </a:xfrm>
            <a:custGeom>
              <a:avLst/>
              <a:pathLst>
                <a:path w="7514176" h="0">
                  <a:moveTo>
                    <a:pt x="0" y="0"/>
                  </a:moveTo>
                  <a:lnTo>
                    <a:pt x="7514176" y="0"/>
                  </a:lnTo>
                  <a:lnTo>
                    <a:pt x="7514176" y="0"/>
                  </a:lnTo>
                </a:path>
              </a:pathLst>
            </a:custGeom>
            <a:ln w="6775" cap="flat">
              <a:solidFill>
                <a:srgbClr val="EBEBEB">
                  <a:alpha val="100000"/>
                </a:srgbClr>
              </a:solidFill>
              <a:prstDash val="solid"/>
              <a:round/>
            </a:ln>
          </p:spPr>
          <p:txBody>
            <a:bodyPr/>
            <a:lstStyle/>
            <a:p/>
          </p:txBody>
        </p:sp>
        <p:sp>
          <p:nvSpPr>
            <p:cNvPr id="6" name="pl6"/>
            <p:cNvSpPr/>
            <p:nvPr/>
          </p:nvSpPr>
          <p:spPr>
            <a:xfrm>
              <a:off x="1142678" y="1670043"/>
              <a:ext cx="7514176" cy="0"/>
            </a:xfrm>
            <a:custGeom>
              <a:avLst/>
              <a:pathLst>
                <a:path w="7514176" h="0">
                  <a:moveTo>
                    <a:pt x="0" y="0"/>
                  </a:moveTo>
                  <a:lnTo>
                    <a:pt x="7514176" y="0"/>
                  </a:lnTo>
                  <a:lnTo>
                    <a:pt x="7514176" y="0"/>
                  </a:lnTo>
                </a:path>
              </a:pathLst>
            </a:custGeom>
            <a:ln w="6775" cap="flat">
              <a:solidFill>
                <a:srgbClr val="EBEBEB">
                  <a:alpha val="100000"/>
                </a:srgbClr>
              </a:solidFill>
              <a:prstDash val="solid"/>
              <a:round/>
            </a:ln>
          </p:spPr>
          <p:txBody>
            <a:bodyPr/>
            <a:lstStyle/>
            <a:p/>
          </p:txBody>
        </p:sp>
        <p:sp>
          <p:nvSpPr>
            <p:cNvPr id="7" name="pl7"/>
            <p:cNvSpPr/>
            <p:nvPr/>
          </p:nvSpPr>
          <p:spPr>
            <a:xfrm>
              <a:off x="1142678" y="4625531"/>
              <a:ext cx="7514176" cy="0"/>
            </a:xfrm>
            <a:custGeom>
              <a:avLst/>
              <a:pathLst>
                <a:path w="7514176" h="0">
                  <a:moveTo>
                    <a:pt x="0" y="0"/>
                  </a:moveTo>
                  <a:lnTo>
                    <a:pt x="7514176" y="0"/>
                  </a:lnTo>
                  <a:lnTo>
                    <a:pt x="7514176" y="0"/>
                  </a:lnTo>
                </a:path>
              </a:pathLst>
            </a:custGeom>
            <a:ln w="13550" cap="flat">
              <a:solidFill>
                <a:srgbClr val="EBEBEB">
                  <a:alpha val="100000"/>
                </a:srgbClr>
              </a:solidFill>
              <a:prstDash val="solid"/>
              <a:round/>
            </a:ln>
          </p:spPr>
          <p:txBody>
            <a:bodyPr/>
            <a:lstStyle/>
            <a:p/>
          </p:txBody>
        </p:sp>
        <p:sp>
          <p:nvSpPr>
            <p:cNvPr id="8" name="pl8"/>
            <p:cNvSpPr/>
            <p:nvPr/>
          </p:nvSpPr>
          <p:spPr>
            <a:xfrm>
              <a:off x="1142678" y="3443335"/>
              <a:ext cx="7514176" cy="0"/>
            </a:xfrm>
            <a:custGeom>
              <a:avLst/>
              <a:pathLst>
                <a:path w="7514176" h="0">
                  <a:moveTo>
                    <a:pt x="0" y="0"/>
                  </a:moveTo>
                  <a:lnTo>
                    <a:pt x="7514176" y="0"/>
                  </a:lnTo>
                  <a:lnTo>
                    <a:pt x="7514176" y="0"/>
                  </a:lnTo>
                </a:path>
              </a:pathLst>
            </a:custGeom>
            <a:ln w="13550" cap="flat">
              <a:solidFill>
                <a:srgbClr val="EBEBEB">
                  <a:alpha val="100000"/>
                </a:srgbClr>
              </a:solidFill>
              <a:prstDash val="solid"/>
              <a:round/>
            </a:ln>
          </p:spPr>
          <p:txBody>
            <a:bodyPr/>
            <a:lstStyle/>
            <a:p/>
          </p:txBody>
        </p:sp>
        <p:sp>
          <p:nvSpPr>
            <p:cNvPr id="9" name="pl9"/>
            <p:cNvSpPr/>
            <p:nvPr/>
          </p:nvSpPr>
          <p:spPr>
            <a:xfrm>
              <a:off x="1142678" y="2261140"/>
              <a:ext cx="7514176" cy="0"/>
            </a:xfrm>
            <a:custGeom>
              <a:avLst/>
              <a:pathLst>
                <a:path w="7514176" h="0">
                  <a:moveTo>
                    <a:pt x="0" y="0"/>
                  </a:moveTo>
                  <a:lnTo>
                    <a:pt x="7514176" y="0"/>
                  </a:lnTo>
                  <a:lnTo>
                    <a:pt x="7514176" y="0"/>
                  </a:lnTo>
                </a:path>
              </a:pathLst>
            </a:custGeom>
            <a:ln w="13550" cap="flat">
              <a:solidFill>
                <a:srgbClr val="EBEBEB">
                  <a:alpha val="100000"/>
                </a:srgbClr>
              </a:solidFill>
              <a:prstDash val="solid"/>
              <a:round/>
            </a:ln>
          </p:spPr>
          <p:txBody>
            <a:bodyPr/>
            <a:lstStyle/>
            <a:p/>
          </p:txBody>
        </p:sp>
        <p:sp>
          <p:nvSpPr>
            <p:cNvPr id="10" name="pl10"/>
            <p:cNvSpPr/>
            <p:nvPr/>
          </p:nvSpPr>
          <p:spPr>
            <a:xfrm>
              <a:off x="1142678" y="1078945"/>
              <a:ext cx="7514176" cy="0"/>
            </a:xfrm>
            <a:custGeom>
              <a:avLst/>
              <a:pathLst>
                <a:path w="7514176" h="0">
                  <a:moveTo>
                    <a:pt x="0" y="0"/>
                  </a:moveTo>
                  <a:lnTo>
                    <a:pt x="7514176" y="0"/>
                  </a:lnTo>
                  <a:lnTo>
                    <a:pt x="7514176" y="0"/>
                  </a:lnTo>
                </a:path>
              </a:pathLst>
            </a:custGeom>
            <a:ln w="13550" cap="flat">
              <a:solidFill>
                <a:srgbClr val="EBEBEB">
                  <a:alpha val="100000"/>
                </a:srgbClr>
              </a:solidFill>
              <a:prstDash val="solid"/>
              <a:round/>
            </a:ln>
          </p:spPr>
          <p:txBody>
            <a:bodyPr/>
            <a:lstStyle/>
            <a:p/>
          </p:txBody>
        </p:sp>
        <p:sp>
          <p:nvSpPr>
            <p:cNvPr id="11" name="pl11"/>
            <p:cNvSpPr/>
            <p:nvPr/>
          </p:nvSpPr>
          <p:spPr>
            <a:xfrm>
              <a:off x="1583713"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12" name="pl12"/>
            <p:cNvSpPr/>
            <p:nvPr/>
          </p:nvSpPr>
          <p:spPr>
            <a:xfrm>
              <a:off x="2689064"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13" name="pl13"/>
            <p:cNvSpPr/>
            <p:nvPr/>
          </p:nvSpPr>
          <p:spPr>
            <a:xfrm>
              <a:off x="3794415"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4899766"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6005117"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7110468"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8215819"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5784047"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6005117"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6226187"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6447258"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6668328"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6889398"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7110468"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5" name="rc25"/>
            <p:cNvSpPr/>
            <p:nvPr/>
          </p:nvSpPr>
          <p:spPr>
            <a:xfrm>
              <a:off x="1484231" y="3066403"/>
              <a:ext cx="198963" cy="1559127"/>
            </a:xfrm>
            <a:prstGeom prst="rect">
              <a:avLst/>
            </a:prstGeom>
            <a:solidFill>
              <a:srgbClr val="80BD41">
                <a:alpha val="100000"/>
              </a:srgbClr>
            </a:solidFill>
          </p:spPr>
          <p:txBody>
            <a:bodyPr/>
            <a:lstStyle/>
            <a:p/>
          </p:txBody>
        </p:sp>
        <p:sp>
          <p:nvSpPr>
            <p:cNvPr id="26" name="rc26"/>
            <p:cNvSpPr/>
            <p:nvPr/>
          </p:nvSpPr>
          <p:spPr>
            <a:xfrm>
              <a:off x="1484231" y="2951043"/>
              <a:ext cx="198963" cy="58408"/>
            </a:xfrm>
            <a:prstGeom prst="rect">
              <a:avLst/>
            </a:prstGeom>
            <a:solidFill>
              <a:srgbClr val="0058AB">
                <a:alpha val="100000"/>
              </a:srgbClr>
            </a:solidFill>
          </p:spPr>
          <p:txBody>
            <a:bodyPr/>
            <a:lstStyle/>
            <a:p/>
          </p:txBody>
        </p:sp>
        <p:sp>
          <p:nvSpPr>
            <p:cNvPr id="27" name="rc27"/>
            <p:cNvSpPr/>
            <p:nvPr/>
          </p:nvSpPr>
          <p:spPr>
            <a:xfrm>
              <a:off x="1484231" y="3009451"/>
              <a:ext cx="198963" cy="56951"/>
            </a:xfrm>
            <a:prstGeom prst="rect">
              <a:avLst/>
            </a:prstGeom>
            <a:solidFill>
              <a:srgbClr val="1CABE2">
                <a:alpha val="100000"/>
              </a:srgbClr>
            </a:solidFill>
          </p:spPr>
          <p:txBody>
            <a:bodyPr/>
            <a:lstStyle/>
            <a:p/>
          </p:txBody>
        </p:sp>
        <p:sp>
          <p:nvSpPr>
            <p:cNvPr id="28" name="rc28"/>
            <p:cNvSpPr/>
            <p:nvPr/>
          </p:nvSpPr>
          <p:spPr>
            <a:xfrm>
              <a:off x="1705302" y="3058682"/>
              <a:ext cx="198963" cy="1566848"/>
            </a:xfrm>
            <a:prstGeom prst="rect">
              <a:avLst/>
            </a:prstGeom>
            <a:solidFill>
              <a:srgbClr val="80BD41">
                <a:alpha val="100000"/>
              </a:srgbClr>
            </a:solidFill>
          </p:spPr>
          <p:txBody>
            <a:bodyPr/>
            <a:lstStyle/>
            <a:p/>
          </p:txBody>
        </p:sp>
        <p:sp>
          <p:nvSpPr>
            <p:cNvPr id="29" name="rc29"/>
            <p:cNvSpPr/>
            <p:nvPr/>
          </p:nvSpPr>
          <p:spPr>
            <a:xfrm>
              <a:off x="1705302" y="2969996"/>
              <a:ext cx="198963" cy="51516"/>
            </a:xfrm>
            <a:prstGeom prst="rect">
              <a:avLst/>
            </a:prstGeom>
            <a:solidFill>
              <a:srgbClr val="0058AB">
                <a:alpha val="100000"/>
              </a:srgbClr>
            </a:solidFill>
          </p:spPr>
          <p:txBody>
            <a:bodyPr/>
            <a:lstStyle/>
            <a:p/>
          </p:txBody>
        </p:sp>
        <p:sp>
          <p:nvSpPr>
            <p:cNvPr id="30" name="rc30"/>
            <p:cNvSpPr/>
            <p:nvPr/>
          </p:nvSpPr>
          <p:spPr>
            <a:xfrm>
              <a:off x="1705302" y="3021513"/>
              <a:ext cx="198963" cy="37169"/>
            </a:xfrm>
            <a:prstGeom prst="rect">
              <a:avLst/>
            </a:prstGeom>
            <a:solidFill>
              <a:srgbClr val="1CABE2">
                <a:alpha val="100000"/>
              </a:srgbClr>
            </a:solidFill>
          </p:spPr>
          <p:txBody>
            <a:bodyPr/>
            <a:lstStyle/>
            <a:p/>
          </p:txBody>
        </p:sp>
        <p:sp>
          <p:nvSpPr>
            <p:cNvPr id="31" name="rc31"/>
            <p:cNvSpPr/>
            <p:nvPr/>
          </p:nvSpPr>
          <p:spPr>
            <a:xfrm>
              <a:off x="1926372" y="3058615"/>
              <a:ext cx="198963" cy="1566915"/>
            </a:xfrm>
            <a:prstGeom prst="rect">
              <a:avLst/>
            </a:prstGeom>
            <a:solidFill>
              <a:srgbClr val="80BD41">
                <a:alpha val="100000"/>
              </a:srgbClr>
            </a:solidFill>
          </p:spPr>
          <p:txBody>
            <a:bodyPr/>
            <a:lstStyle/>
            <a:p/>
          </p:txBody>
        </p:sp>
        <p:sp>
          <p:nvSpPr>
            <p:cNvPr id="32" name="rc32"/>
            <p:cNvSpPr/>
            <p:nvPr/>
          </p:nvSpPr>
          <p:spPr>
            <a:xfrm>
              <a:off x="1926372" y="2973192"/>
              <a:ext cx="198963" cy="55072"/>
            </a:xfrm>
            <a:prstGeom prst="rect">
              <a:avLst/>
            </a:prstGeom>
            <a:solidFill>
              <a:srgbClr val="0058AB">
                <a:alpha val="100000"/>
              </a:srgbClr>
            </a:solidFill>
          </p:spPr>
          <p:txBody>
            <a:bodyPr/>
            <a:lstStyle/>
            <a:p/>
          </p:txBody>
        </p:sp>
        <p:sp>
          <p:nvSpPr>
            <p:cNvPr id="33" name="rc33"/>
            <p:cNvSpPr/>
            <p:nvPr/>
          </p:nvSpPr>
          <p:spPr>
            <a:xfrm>
              <a:off x="1926372" y="3028265"/>
              <a:ext cx="198963" cy="30350"/>
            </a:xfrm>
            <a:prstGeom prst="rect">
              <a:avLst/>
            </a:prstGeom>
            <a:solidFill>
              <a:srgbClr val="1CABE2">
                <a:alpha val="100000"/>
              </a:srgbClr>
            </a:solidFill>
          </p:spPr>
          <p:txBody>
            <a:bodyPr/>
            <a:lstStyle/>
            <a:p/>
          </p:txBody>
        </p:sp>
        <p:sp>
          <p:nvSpPr>
            <p:cNvPr id="34" name="rc34"/>
            <p:cNvSpPr/>
            <p:nvPr/>
          </p:nvSpPr>
          <p:spPr>
            <a:xfrm>
              <a:off x="2147442" y="3026917"/>
              <a:ext cx="198963" cy="1598613"/>
            </a:xfrm>
            <a:prstGeom prst="rect">
              <a:avLst/>
            </a:prstGeom>
            <a:solidFill>
              <a:srgbClr val="80BD41">
                <a:alpha val="100000"/>
              </a:srgbClr>
            </a:solidFill>
          </p:spPr>
          <p:txBody>
            <a:bodyPr/>
            <a:lstStyle/>
            <a:p/>
          </p:txBody>
        </p:sp>
        <p:sp>
          <p:nvSpPr>
            <p:cNvPr id="35" name="rc35"/>
            <p:cNvSpPr/>
            <p:nvPr/>
          </p:nvSpPr>
          <p:spPr>
            <a:xfrm>
              <a:off x="2147442" y="2956136"/>
              <a:ext cx="198963" cy="45883"/>
            </a:xfrm>
            <a:prstGeom prst="rect">
              <a:avLst/>
            </a:prstGeom>
            <a:solidFill>
              <a:srgbClr val="0058AB">
                <a:alpha val="100000"/>
              </a:srgbClr>
            </a:solidFill>
          </p:spPr>
          <p:txBody>
            <a:bodyPr/>
            <a:lstStyle/>
            <a:p/>
          </p:txBody>
        </p:sp>
        <p:sp>
          <p:nvSpPr>
            <p:cNvPr id="36" name="rc36"/>
            <p:cNvSpPr/>
            <p:nvPr/>
          </p:nvSpPr>
          <p:spPr>
            <a:xfrm>
              <a:off x="2147442" y="3002019"/>
              <a:ext cx="198963" cy="24898"/>
            </a:xfrm>
            <a:prstGeom prst="rect">
              <a:avLst/>
            </a:prstGeom>
            <a:solidFill>
              <a:srgbClr val="1CABE2">
                <a:alpha val="100000"/>
              </a:srgbClr>
            </a:solidFill>
          </p:spPr>
          <p:txBody>
            <a:bodyPr/>
            <a:lstStyle/>
            <a:p/>
          </p:txBody>
        </p:sp>
        <p:sp>
          <p:nvSpPr>
            <p:cNvPr id="37" name="rc37"/>
            <p:cNvSpPr/>
            <p:nvPr/>
          </p:nvSpPr>
          <p:spPr>
            <a:xfrm>
              <a:off x="2368512" y="3016482"/>
              <a:ext cx="198963" cy="1609048"/>
            </a:xfrm>
            <a:prstGeom prst="rect">
              <a:avLst/>
            </a:prstGeom>
            <a:solidFill>
              <a:srgbClr val="80BD41">
                <a:alpha val="100000"/>
              </a:srgbClr>
            </a:solidFill>
          </p:spPr>
          <p:txBody>
            <a:bodyPr/>
            <a:lstStyle/>
            <a:p/>
          </p:txBody>
        </p:sp>
        <p:sp>
          <p:nvSpPr>
            <p:cNvPr id="38" name="rc38"/>
            <p:cNvSpPr/>
            <p:nvPr/>
          </p:nvSpPr>
          <p:spPr>
            <a:xfrm>
              <a:off x="2368512" y="2943267"/>
              <a:ext cx="198963" cy="44144"/>
            </a:xfrm>
            <a:prstGeom prst="rect">
              <a:avLst/>
            </a:prstGeom>
            <a:solidFill>
              <a:srgbClr val="0058AB">
                <a:alpha val="100000"/>
              </a:srgbClr>
            </a:solidFill>
          </p:spPr>
          <p:txBody>
            <a:bodyPr/>
            <a:lstStyle/>
            <a:p/>
          </p:txBody>
        </p:sp>
        <p:sp>
          <p:nvSpPr>
            <p:cNvPr id="39" name="rc39"/>
            <p:cNvSpPr/>
            <p:nvPr/>
          </p:nvSpPr>
          <p:spPr>
            <a:xfrm>
              <a:off x="2368512" y="2987411"/>
              <a:ext cx="198963" cy="29070"/>
            </a:xfrm>
            <a:prstGeom prst="rect">
              <a:avLst/>
            </a:prstGeom>
            <a:solidFill>
              <a:srgbClr val="1CABE2">
                <a:alpha val="100000"/>
              </a:srgbClr>
            </a:solidFill>
          </p:spPr>
          <p:txBody>
            <a:bodyPr/>
            <a:lstStyle/>
            <a:p/>
          </p:txBody>
        </p:sp>
        <p:sp>
          <p:nvSpPr>
            <p:cNvPr id="40" name="rc40"/>
            <p:cNvSpPr/>
            <p:nvPr/>
          </p:nvSpPr>
          <p:spPr>
            <a:xfrm>
              <a:off x="2589583" y="3013654"/>
              <a:ext cx="198963" cy="1611876"/>
            </a:xfrm>
            <a:prstGeom prst="rect">
              <a:avLst/>
            </a:prstGeom>
            <a:solidFill>
              <a:srgbClr val="80BD41">
                <a:alpha val="100000"/>
              </a:srgbClr>
            </a:solidFill>
          </p:spPr>
          <p:txBody>
            <a:bodyPr/>
            <a:lstStyle/>
            <a:p/>
          </p:txBody>
        </p:sp>
        <p:sp>
          <p:nvSpPr>
            <p:cNvPr id="41" name="rc41"/>
            <p:cNvSpPr/>
            <p:nvPr/>
          </p:nvSpPr>
          <p:spPr>
            <a:xfrm>
              <a:off x="2589583" y="2944069"/>
              <a:ext cx="198963" cy="43613"/>
            </a:xfrm>
            <a:prstGeom prst="rect">
              <a:avLst/>
            </a:prstGeom>
            <a:solidFill>
              <a:srgbClr val="0058AB">
                <a:alpha val="100000"/>
              </a:srgbClr>
            </a:solidFill>
          </p:spPr>
          <p:txBody>
            <a:bodyPr/>
            <a:lstStyle/>
            <a:p/>
          </p:txBody>
        </p:sp>
        <p:sp>
          <p:nvSpPr>
            <p:cNvPr id="42" name="rc42"/>
            <p:cNvSpPr/>
            <p:nvPr/>
          </p:nvSpPr>
          <p:spPr>
            <a:xfrm>
              <a:off x="2589583" y="2987683"/>
              <a:ext cx="198963" cy="25970"/>
            </a:xfrm>
            <a:prstGeom prst="rect">
              <a:avLst/>
            </a:prstGeom>
            <a:solidFill>
              <a:srgbClr val="1CABE2">
                <a:alpha val="100000"/>
              </a:srgbClr>
            </a:solidFill>
          </p:spPr>
          <p:txBody>
            <a:bodyPr/>
            <a:lstStyle/>
            <a:p/>
          </p:txBody>
        </p:sp>
        <p:sp>
          <p:nvSpPr>
            <p:cNvPr id="43" name="rc43"/>
            <p:cNvSpPr/>
            <p:nvPr/>
          </p:nvSpPr>
          <p:spPr>
            <a:xfrm>
              <a:off x="2810653" y="2972400"/>
              <a:ext cx="198963" cy="1653130"/>
            </a:xfrm>
            <a:prstGeom prst="rect">
              <a:avLst/>
            </a:prstGeom>
            <a:solidFill>
              <a:srgbClr val="80BD41">
                <a:alpha val="100000"/>
              </a:srgbClr>
            </a:solidFill>
          </p:spPr>
          <p:txBody>
            <a:bodyPr/>
            <a:lstStyle/>
            <a:p/>
          </p:txBody>
        </p:sp>
        <p:sp>
          <p:nvSpPr>
            <p:cNvPr id="44" name="rc44"/>
            <p:cNvSpPr/>
            <p:nvPr/>
          </p:nvSpPr>
          <p:spPr>
            <a:xfrm>
              <a:off x="2810653" y="2907922"/>
              <a:ext cx="198963" cy="41817"/>
            </a:xfrm>
            <a:prstGeom prst="rect">
              <a:avLst/>
            </a:prstGeom>
            <a:solidFill>
              <a:srgbClr val="0058AB">
                <a:alpha val="100000"/>
              </a:srgbClr>
            </a:solidFill>
          </p:spPr>
          <p:txBody>
            <a:bodyPr/>
            <a:lstStyle/>
            <a:p/>
          </p:txBody>
        </p:sp>
        <p:sp>
          <p:nvSpPr>
            <p:cNvPr id="45" name="rc45"/>
            <p:cNvSpPr/>
            <p:nvPr/>
          </p:nvSpPr>
          <p:spPr>
            <a:xfrm>
              <a:off x="2810653" y="2949740"/>
              <a:ext cx="198963" cy="22660"/>
            </a:xfrm>
            <a:prstGeom prst="rect">
              <a:avLst/>
            </a:prstGeom>
            <a:solidFill>
              <a:srgbClr val="1CABE2">
                <a:alpha val="100000"/>
              </a:srgbClr>
            </a:solidFill>
          </p:spPr>
          <p:txBody>
            <a:bodyPr/>
            <a:lstStyle/>
            <a:p/>
          </p:txBody>
        </p:sp>
        <p:sp>
          <p:nvSpPr>
            <p:cNvPr id="46" name="rc46"/>
            <p:cNvSpPr/>
            <p:nvPr/>
          </p:nvSpPr>
          <p:spPr>
            <a:xfrm>
              <a:off x="3031723" y="2939269"/>
              <a:ext cx="198963" cy="1686261"/>
            </a:xfrm>
            <a:prstGeom prst="rect">
              <a:avLst/>
            </a:prstGeom>
            <a:solidFill>
              <a:srgbClr val="80BD41">
                <a:alpha val="100000"/>
              </a:srgbClr>
            </a:solidFill>
          </p:spPr>
          <p:txBody>
            <a:bodyPr/>
            <a:lstStyle/>
            <a:p/>
          </p:txBody>
        </p:sp>
        <p:sp>
          <p:nvSpPr>
            <p:cNvPr id="47" name="rc47"/>
            <p:cNvSpPr/>
            <p:nvPr/>
          </p:nvSpPr>
          <p:spPr>
            <a:xfrm>
              <a:off x="3031723" y="2868897"/>
              <a:ext cx="198963" cy="43813"/>
            </a:xfrm>
            <a:prstGeom prst="rect">
              <a:avLst/>
            </a:prstGeom>
            <a:solidFill>
              <a:srgbClr val="0058AB">
                <a:alpha val="100000"/>
              </a:srgbClr>
            </a:solidFill>
          </p:spPr>
          <p:txBody>
            <a:bodyPr/>
            <a:lstStyle/>
            <a:p/>
          </p:txBody>
        </p:sp>
        <p:sp>
          <p:nvSpPr>
            <p:cNvPr id="48" name="rc48"/>
            <p:cNvSpPr/>
            <p:nvPr/>
          </p:nvSpPr>
          <p:spPr>
            <a:xfrm>
              <a:off x="3031723" y="2912711"/>
              <a:ext cx="198963" cy="26557"/>
            </a:xfrm>
            <a:prstGeom prst="rect">
              <a:avLst/>
            </a:prstGeom>
            <a:solidFill>
              <a:srgbClr val="1CABE2">
                <a:alpha val="100000"/>
              </a:srgbClr>
            </a:solidFill>
          </p:spPr>
          <p:txBody>
            <a:bodyPr/>
            <a:lstStyle/>
            <a:p/>
          </p:txBody>
        </p:sp>
        <p:sp>
          <p:nvSpPr>
            <p:cNvPr id="49" name="rc49"/>
            <p:cNvSpPr/>
            <p:nvPr/>
          </p:nvSpPr>
          <p:spPr>
            <a:xfrm>
              <a:off x="3252793" y="2909264"/>
              <a:ext cx="198963" cy="1716266"/>
            </a:xfrm>
            <a:prstGeom prst="rect">
              <a:avLst/>
            </a:prstGeom>
            <a:solidFill>
              <a:srgbClr val="80BD41">
                <a:alpha val="100000"/>
              </a:srgbClr>
            </a:solidFill>
          </p:spPr>
          <p:txBody>
            <a:bodyPr/>
            <a:lstStyle/>
            <a:p/>
          </p:txBody>
        </p:sp>
        <p:sp>
          <p:nvSpPr>
            <p:cNvPr id="50" name="rc50"/>
            <p:cNvSpPr/>
            <p:nvPr/>
          </p:nvSpPr>
          <p:spPr>
            <a:xfrm>
              <a:off x="3252793" y="2839943"/>
              <a:ext cx="198963" cy="46303"/>
            </a:xfrm>
            <a:prstGeom prst="rect">
              <a:avLst/>
            </a:prstGeom>
            <a:solidFill>
              <a:srgbClr val="0058AB">
                <a:alpha val="100000"/>
              </a:srgbClr>
            </a:solidFill>
          </p:spPr>
          <p:txBody>
            <a:bodyPr/>
            <a:lstStyle/>
            <a:p/>
          </p:txBody>
        </p:sp>
        <p:sp>
          <p:nvSpPr>
            <p:cNvPr id="51" name="rc51"/>
            <p:cNvSpPr/>
            <p:nvPr/>
          </p:nvSpPr>
          <p:spPr>
            <a:xfrm>
              <a:off x="3252793" y="2886246"/>
              <a:ext cx="198963" cy="23017"/>
            </a:xfrm>
            <a:prstGeom prst="rect">
              <a:avLst/>
            </a:prstGeom>
            <a:solidFill>
              <a:srgbClr val="1CABE2">
                <a:alpha val="100000"/>
              </a:srgbClr>
            </a:solidFill>
          </p:spPr>
          <p:txBody>
            <a:bodyPr/>
            <a:lstStyle/>
            <a:p/>
          </p:txBody>
        </p:sp>
        <p:sp>
          <p:nvSpPr>
            <p:cNvPr id="52" name="rc52"/>
            <p:cNvSpPr/>
            <p:nvPr/>
          </p:nvSpPr>
          <p:spPr>
            <a:xfrm>
              <a:off x="3473863" y="2924810"/>
              <a:ext cx="198963" cy="1700720"/>
            </a:xfrm>
            <a:prstGeom prst="rect">
              <a:avLst/>
            </a:prstGeom>
            <a:solidFill>
              <a:srgbClr val="80BD41">
                <a:alpha val="100000"/>
              </a:srgbClr>
            </a:solidFill>
          </p:spPr>
          <p:txBody>
            <a:bodyPr/>
            <a:lstStyle/>
            <a:p/>
          </p:txBody>
        </p:sp>
        <p:sp>
          <p:nvSpPr>
            <p:cNvPr id="53" name="rc53"/>
            <p:cNvSpPr/>
            <p:nvPr/>
          </p:nvSpPr>
          <p:spPr>
            <a:xfrm>
              <a:off x="3473863" y="2848567"/>
              <a:ext cx="198963" cy="50313"/>
            </a:xfrm>
            <a:prstGeom prst="rect">
              <a:avLst/>
            </a:prstGeom>
            <a:solidFill>
              <a:srgbClr val="0058AB">
                <a:alpha val="100000"/>
              </a:srgbClr>
            </a:solidFill>
          </p:spPr>
          <p:txBody>
            <a:bodyPr/>
            <a:lstStyle/>
            <a:p/>
          </p:txBody>
        </p:sp>
        <p:sp>
          <p:nvSpPr>
            <p:cNvPr id="54" name="rc54"/>
            <p:cNvSpPr/>
            <p:nvPr/>
          </p:nvSpPr>
          <p:spPr>
            <a:xfrm>
              <a:off x="3473863" y="2898880"/>
              <a:ext cx="198963" cy="25930"/>
            </a:xfrm>
            <a:prstGeom prst="rect">
              <a:avLst/>
            </a:prstGeom>
            <a:solidFill>
              <a:srgbClr val="1CABE2">
                <a:alpha val="100000"/>
              </a:srgbClr>
            </a:solidFill>
          </p:spPr>
          <p:txBody>
            <a:bodyPr/>
            <a:lstStyle/>
            <a:p/>
          </p:txBody>
        </p:sp>
        <p:sp>
          <p:nvSpPr>
            <p:cNvPr id="55" name="rc55"/>
            <p:cNvSpPr/>
            <p:nvPr/>
          </p:nvSpPr>
          <p:spPr>
            <a:xfrm>
              <a:off x="3694934" y="2931034"/>
              <a:ext cx="198963" cy="1694496"/>
            </a:xfrm>
            <a:prstGeom prst="rect">
              <a:avLst/>
            </a:prstGeom>
            <a:solidFill>
              <a:srgbClr val="80BD41">
                <a:alpha val="100000"/>
              </a:srgbClr>
            </a:solidFill>
          </p:spPr>
          <p:txBody>
            <a:bodyPr/>
            <a:lstStyle/>
            <a:p/>
          </p:txBody>
        </p:sp>
        <p:sp>
          <p:nvSpPr>
            <p:cNvPr id="56" name="rc56"/>
            <p:cNvSpPr/>
            <p:nvPr/>
          </p:nvSpPr>
          <p:spPr>
            <a:xfrm>
              <a:off x="3694934" y="2854933"/>
              <a:ext cx="198963" cy="50750"/>
            </a:xfrm>
            <a:prstGeom prst="rect">
              <a:avLst/>
            </a:prstGeom>
            <a:solidFill>
              <a:srgbClr val="0058AB">
                <a:alpha val="100000"/>
              </a:srgbClr>
            </a:solidFill>
          </p:spPr>
          <p:txBody>
            <a:bodyPr/>
            <a:lstStyle/>
            <a:p/>
          </p:txBody>
        </p:sp>
        <p:sp>
          <p:nvSpPr>
            <p:cNvPr id="57" name="rc57"/>
            <p:cNvSpPr/>
            <p:nvPr/>
          </p:nvSpPr>
          <p:spPr>
            <a:xfrm>
              <a:off x="3694934" y="2905684"/>
              <a:ext cx="198963" cy="25349"/>
            </a:xfrm>
            <a:prstGeom prst="rect">
              <a:avLst/>
            </a:prstGeom>
            <a:solidFill>
              <a:srgbClr val="1CABE2">
                <a:alpha val="100000"/>
              </a:srgbClr>
            </a:solidFill>
          </p:spPr>
          <p:txBody>
            <a:bodyPr/>
            <a:lstStyle/>
            <a:p/>
          </p:txBody>
        </p:sp>
        <p:sp>
          <p:nvSpPr>
            <p:cNvPr id="58" name="rc58"/>
            <p:cNvSpPr/>
            <p:nvPr/>
          </p:nvSpPr>
          <p:spPr>
            <a:xfrm>
              <a:off x="3916004" y="2941576"/>
              <a:ext cx="198963" cy="1683954"/>
            </a:xfrm>
            <a:prstGeom prst="rect">
              <a:avLst/>
            </a:prstGeom>
            <a:solidFill>
              <a:srgbClr val="80BD41">
                <a:alpha val="100000"/>
              </a:srgbClr>
            </a:solidFill>
          </p:spPr>
          <p:txBody>
            <a:bodyPr/>
            <a:lstStyle/>
            <a:p/>
          </p:txBody>
        </p:sp>
        <p:sp>
          <p:nvSpPr>
            <p:cNvPr id="59" name="rc59"/>
            <p:cNvSpPr/>
            <p:nvPr/>
          </p:nvSpPr>
          <p:spPr>
            <a:xfrm>
              <a:off x="3916004" y="2871652"/>
              <a:ext cx="198963" cy="47347"/>
            </a:xfrm>
            <a:prstGeom prst="rect">
              <a:avLst/>
            </a:prstGeom>
            <a:solidFill>
              <a:srgbClr val="0058AB">
                <a:alpha val="100000"/>
              </a:srgbClr>
            </a:solidFill>
          </p:spPr>
          <p:txBody>
            <a:bodyPr/>
            <a:lstStyle/>
            <a:p/>
          </p:txBody>
        </p:sp>
        <p:sp>
          <p:nvSpPr>
            <p:cNvPr id="60" name="rc60"/>
            <p:cNvSpPr/>
            <p:nvPr/>
          </p:nvSpPr>
          <p:spPr>
            <a:xfrm>
              <a:off x="3916004" y="2919000"/>
              <a:ext cx="198963" cy="22576"/>
            </a:xfrm>
            <a:prstGeom prst="rect">
              <a:avLst/>
            </a:prstGeom>
            <a:solidFill>
              <a:srgbClr val="1CABE2">
                <a:alpha val="100000"/>
              </a:srgbClr>
            </a:solidFill>
          </p:spPr>
          <p:txBody>
            <a:bodyPr/>
            <a:lstStyle/>
            <a:p/>
          </p:txBody>
        </p:sp>
        <p:sp>
          <p:nvSpPr>
            <p:cNvPr id="61" name="rc61"/>
            <p:cNvSpPr/>
            <p:nvPr/>
          </p:nvSpPr>
          <p:spPr>
            <a:xfrm>
              <a:off x="4137074" y="2937185"/>
              <a:ext cx="198963" cy="1688345"/>
            </a:xfrm>
            <a:prstGeom prst="rect">
              <a:avLst/>
            </a:prstGeom>
            <a:solidFill>
              <a:srgbClr val="80BD41">
                <a:alpha val="100000"/>
              </a:srgbClr>
            </a:solidFill>
          </p:spPr>
          <p:txBody>
            <a:bodyPr/>
            <a:lstStyle/>
            <a:p/>
          </p:txBody>
        </p:sp>
        <p:sp>
          <p:nvSpPr>
            <p:cNvPr id="62" name="rc62"/>
            <p:cNvSpPr/>
            <p:nvPr/>
          </p:nvSpPr>
          <p:spPr>
            <a:xfrm>
              <a:off x="4137074" y="2859742"/>
              <a:ext cx="198963" cy="48715"/>
            </a:xfrm>
            <a:prstGeom prst="rect">
              <a:avLst/>
            </a:prstGeom>
            <a:solidFill>
              <a:srgbClr val="0058AB">
                <a:alpha val="100000"/>
              </a:srgbClr>
            </a:solidFill>
          </p:spPr>
          <p:txBody>
            <a:bodyPr/>
            <a:lstStyle/>
            <a:p/>
          </p:txBody>
        </p:sp>
        <p:sp>
          <p:nvSpPr>
            <p:cNvPr id="63" name="rc63"/>
            <p:cNvSpPr/>
            <p:nvPr/>
          </p:nvSpPr>
          <p:spPr>
            <a:xfrm>
              <a:off x="4137074" y="2908457"/>
              <a:ext cx="198963" cy="28727"/>
            </a:xfrm>
            <a:prstGeom prst="rect">
              <a:avLst/>
            </a:prstGeom>
            <a:solidFill>
              <a:srgbClr val="1CABE2">
                <a:alpha val="100000"/>
              </a:srgbClr>
            </a:solidFill>
          </p:spPr>
          <p:txBody>
            <a:bodyPr/>
            <a:lstStyle/>
            <a:p/>
          </p:txBody>
        </p:sp>
        <p:sp>
          <p:nvSpPr>
            <p:cNvPr id="64" name="rc64"/>
            <p:cNvSpPr/>
            <p:nvPr/>
          </p:nvSpPr>
          <p:spPr>
            <a:xfrm>
              <a:off x="4358144" y="2972171"/>
              <a:ext cx="198963" cy="1653359"/>
            </a:xfrm>
            <a:prstGeom prst="rect">
              <a:avLst/>
            </a:prstGeom>
            <a:solidFill>
              <a:srgbClr val="80BD41">
                <a:alpha val="100000"/>
              </a:srgbClr>
            </a:solidFill>
          </p:spPr>
          <p:txBody>
            <a:bodyPr/>
            <a:lstStyle/>
            <a:p/>
          </p:txBody>
        </p:sp>
        <p:sp>
          <p:nvSpPr>
            <p:cNvPr id="65" name="rc65"/>
            <p:cNvSpPr/>
            <p:nvPr/>
          </p:nvSpPr>
          <p:spPr>
            <a:xfrm>
              <a:off x="4358144" y="2882922"/>
              <a:ext cx="198963" cy="46760"/>
            </a:xfrm>
            <a:prstGeom prst="rect">
              <a:avLst/>
            </a:prstGeom>
            <a:solidFill>
              <a:srgbClr val="0058AB">
                <a:alpha val="100000"/>
              </a:srgbClr>
            </a:solidFill>
          </p:spPr>
          <p:txBody>
            <a:bodyPr/>
            <a:lstStyle/>
            <a:p/>
          </p:txBody>
        </p:sp>
        <p:sp>
          <p:nvSpPr>
            <p:cNvPr id="66" name="rc66"/>
            <p:cNvSpPr/>
            <p:nvPr/>
          </p:nvSpPr>
          <p:spPr>
            <a:xfrm>
              <a:off x="4358144" y="2929682"/>
              <a:ext cx="198963" cy="42488"/>
            </a:xfrm>
            <a:prstGeom prst="rect">
              <a:avLst/>
            </a:prstGeom>
            <a:solidFill>
              <a:srgbClr val="1CABE2">
                <a:alpha val="100000"/>
              </a:srgbClr>
            </a:solidFill>
          </p:spPr>
          <p:txBody>
            <a:bodyPr/>
            <a:lstStyle/>
            <a:p/>
          </p:txBody>
        </p:sp>
        <p:sp>
          <p:nvSpPr>
            <p:cNvPr id="67" name="rc67"/>
            <p:cNvSpPr/>
            <p:nvPr/>
          </p:nvSpPr>
          <p:spPr>
            <a:xfrm>
              <a:off x="4579214" y="2951952"/>
              <a:ext cx="198963" cy="1673578"/>
            </a:xfrm>
            <a:prstGeom prst="rect">
              <a:avLst/>
            </a:prstGeom>
            <a:solidFill>
              <a:srgbClr val="80BD41">
                <a:alpha val="100000"/>
              </a:srgbClr>
            </a:solidFill>
          </p:spPr>
          <p:txBody>
            <a:bodyPr/>
            <a:lstStyle/>
            <a:p/>
          </p:txBody>
        </p:sp>
        <p:sp>
          <p:nvSpPr>
            <p:cNvPr id="68" name="rc68"/>
            <p:cNvSpPr/>
            <p:nvPr/>
          </p:nvSpPr>
          <p:spPr>
            <a:xfrm>
              <a:off x="4579214" y="2870054"/>
              <a:ext cx="198963" cy="45612"/>
            </a:xfrm>
            <a:prstGeom prst="rect">
              <a:avLst/>
            </a:prstGeom>
            <a:solidFill>
              <a:srgbClr val="0058AB">
                <a:alpha val="100000"/>
              </a:srgbClr>
            </a:solidFill>
          </p:spPr>
          <p:txBody>
            <a:bodyPr/>
            <a:lstStyle/>
            <a:p/>
          </p:txBody>
        </p:sp>
        <p:sp>
          <p:nvSpPr>
            <p:cNvPr id="69" name="rc69"/>
            <p:cNvSpPr/>
            <p:nvPr/>
          </p:nvSpPr>
          <p:spPr>
            <a:xfrm>
              <a:off x="4579214" y="2915667"/>
              <a:ext cx="198963" cy="36285"/>
            </a:xfrm>
            <a:prstGeom prst="rect">
              <a:avLst/>
            </a:prstGeom>
            <a:solidFill>
              <a:srgbClr val="1CABE2">
                <a:alpha val="100000"/>
              </a:srgbClr>
            </a:solidFill>
          </p:spPr>
          <p:txBody>
            <a:bodyPr/>
            <a:lstStyle/>
            <a:p/>
          </p:txBody>
        </p:sp>
        <p:sp>
          <p:nvSpPr>
            <p:cNvPr id="70" name="rc70"/>
            <p:cNvSpPr/>
            <p:nvPr/>
          </p:nvSpPr>
          <p:spPr>
            <a:xfrm>
              <a:off x="4800285" y="2953416"/>
              <a:ext cx="198963" cy="1672114"/>
            </a:xfrm>
            <a:prstGeom prst="rect">
              <a:avLst/>
            </a:prstGeom>
            <a:solidFill>
              <a:srgbClr val="80BD41">
                <a:alpha val="100000"/>
              </a:srgbClr>
            </a:solidFill>
          </p:spPr>
          <p:txBody>
            <a:bodyPr/>
            <a:lstStyle/>
            <a:p/>
          </p:txBody>
        </p:sp>
        <p:sp>
          <p:nvSpPr>
            <p:cNvPr id="71" name="rc71"/>
            <p:cNvSpPr/>
            <p:nvPr/>
          </p:nvSpPr>
          <p:spPr>
            <a:xfrm>
              <a:off x="4800285" y="2872836"/>
              <a:ext cx="198963" cy="45469"/>
            </a:xfrm>
            <a:prstGeom prst="rect">
              <a:avLst/>
            </a:prstGeom>
            <a:solidFill>
              <a:srgbClr val="0058AB">
                <a:alpha val="100000"/>
              </a:srgbClr>
            </a:solidFill>
          </p:spPr>
          <p:txBody>
            <a:bodyPr/>
            <a:lstStyle/>
            <a:p/>
          </p:txBody>
        </p:sp>
        <p:sp>
          <p:nvSpPr>
            <p:cNvPr id="72" name="rc72"/>
            <p:cNvSpPr/>
            <p:nvPr/>
          </p:nvSpPr>
          <p:spPr>
            <a:xfrm>
              <a:off x="4800285" y="2918306"/>
              <a:ext cx="198963" cy="35110"/>
            </a:xfrm>
            <a:prstGeom prst="rect">
              <a:avLst/>
            </a:prstGeom>
            <a:solidFill>
              <a:srgbClr val="1CABE2">
                <a:alpha val="100000"/>
              </a:srgbClr>
            </a:solidFill>
          </p:spPr>
          <p:txBody>
            <a:bodyPr/>
            <a:lstStyle/>
            <a:p/>
          </p:txBody>
        </p:sp>
        <p:sp>
          <p:nvSpPr>
            <p:cNvPr id="73" name="rc73"/>
            <p:cNvSpPr/>
            <p:nvPr/>
          </p:nvSpPr>
          <p:spPr>
            <a:xfrm>
              <a:off x="5021355" y="2959671"/>
              <a:ext cx="198963" cy="1665859"/>
            </a:xfrm>
            <a:prstGeom prst="rect">
              <a:avLst/>
            </a:prstGeom>
            <a:solidFill>
              <a:srgbClr val="80BD41">
                <a:alpha val="100000"/>
              </a:srgbClr>
            </a:solidFill>
          </p:spPr>
          <p:txBody>
            <a:bodyPr/>
            <a:lstStyle/>
            <a:p/>
          </p:txBody>
        </p:sp>
        <p:sp>
          <p:nvSpPr>
            <p:cNvPr id="74" name="rc74"/>
            <p:cNvSpPr/>
            <p:nvPr/>
          </p:nvSpPr>
          <p:spPr>
            <a:xfrm>
              <a:off x="5021355" y="2880853"/>
              <a:ext cx="198963" cy="47140"/>
            </a:xfrm>
            <a:prstGeom prst="rect">
              <a:avLst/>
            </a:prstGeom>
            <a:solidFill>
              <a:srgbClr val="0058AB">
                <a:alpha val="100000"/>
              </a:srgbClr>
            </a:solidFill>
          </p:spPr>
          <p:txBody>
            <a:bodyPr/>
            <a:lstStyle/>
            <a:p/>
          </p:txBody>
        </p:sp>
        <p:sp>
          <p:nvSpPr>
            <p:cNvPr id="75" name="rc75"/>
            <p:cNvSpPr/>
            <p:nvPr/>
          </p:nvSpPr>
          <p:spPr>
            <a:xfrm>
              <a:off x="5021355" y="2927993"/>
              <a:ext cx="198963" cy="31678"/>
            </a:xfrm>
            <a:prstGeom prst="rect">
              <a:avLst/>
            </a:prstGeom>
            <a:solidFill>
              <a:srgbClr val="1CABE2">
                <a:alpha val="100000"/>
              </a:srgbClr>
            </a:solidFill>
          </p:spPr>
          <p:txBody>
            <a:bodyPr/>
            <a:lstStyle/>
            <a:p/>
          </p:txBody>
        </p:sp>
        <p:sp>
          <p:nvSpPr>
            <p:cNvPr id="76" name="rc76"/>
            <p:cNvSpPr/>
            <p:nvPr/>
          </p:nvSpPr>
          <p:spPr>
            <a:xfrm>
              <a:off x="5242425" y="3017648"/>
              <a:ext cx="198963" cy="1607882"/>
            </a:xfrm>
            <a:prstGeom prst="rect">
              <a:avLst/>
            </a:prstGeom>
            <a:solidFill>
              <a:srgbClr val="80BD41">
                <a:alpha val="100000"/>
              </a:srgbClr>
            </a:solidFill>
          </p:spPr>
          <p:txBody>
            <a:bodyPr/>
            <a:lstStyle/>
            <a:p/>
          </p:txBody>
        </p:sp>
        <p:sp>
          <p:nvSpPr>
            <p:cNvPr id="77" name="rc77"/>
            <p:cNvSpPr/>
            <p:nvPr/>
          </p:nvSpPr>
          <p:spPr>
            <a:xfrm>
              <a:off x="5242425" y="2931160"/>
              <a:ext cx="198963" cy="47244"/>
            </a:xfrm>
            <a:prstGeom prst="rect">
              <a:avLst/>
            </a:prstGeom>
            <a:solidFill>
              <a:srgbClr val="0058AB">
                <a:alpha val="100000"/>
              </a:srgbClr>
            </a:solidFill>
          </p:spPr>
          <p:txBody>
            <a:bodyPr/>
            <a:lstStyle/>
            <a:p/>
          </p:txBody>
        </p:sp>
        <p:sp>
          <p:nvSpPr>
            <p:cNvPr id="78" name="rc78"/>
            <p:cNvSpPr/>
            <p:nvPr/>
          </p:nvSpPr>
          <p:spPr>
            <a:xfrm>
              <a:off x="5242425" y="2978405"/>
              <a:ext cx="198963" cy="39243"/>
            </a:xfrm>
            <a:prstGeom prst="rect">
              <a:avLst/>
            </a:prstGeom>
            <a:solidFill>
              <a:srgbClr val="1CABE2">
                <a:alpha val="100000"/>
              </a:srgbClr>
            </a:solidFill>
          </p:spPr>
          <p:txBody>
            <a:bodyPr/>
            <a:lstStyle/>
            <a:p/>
          </p:txBody>
        </p:sp>
        <p:sp>
          <p:nvSpPr>
            <p:cNvPr id="79" name="rc79"/>
            <p:cNvSpPr/>
            <p:nvPr/>
          </p:nvSpPr>
          <p:spPr>
            <a:xfrm>
              <a:off x="5463495" y="3054985"/>
              <a:ext cx="198963" cy="1570545"/>
            </a:xfrm>
            <a:prstGeom prst="rect">
              <a:avLst/>
            </a:prstGeom>
            <a:solidFill>
              <a:srgbClr val="80BD41">
                <a:alpha val="100000"/>
              </a:srgbClr>
            </a:solidFill>
          </p:spPr>
          <p:txBody>
            <a:bodyPr/>
            <a:lstStyle/>
            <a:p/>
          </p:txBody>
        </p:sp>
        <p:sp>
          <p:nvSpPr>
            <p:cNvPr id="80" name="rc80"/>
            <p:cNvSpPr/>
            <p:nvPr/>
          </p:nvSpPr>
          <p:spPr>
            <a:xfrm>
              <a:off x="5463495" y="2969312"/>
              <a:ext cx="198963" cy="48525"/>
            </a:xfrm>
            <a:prstGeom prst="rect">
              <a:avLst/>
            </a:prstGeom>
            <a:solidFill>
              <a:srgbClr val="0058AB">
                <a:alpha val="100000"/>
              </a:srgbClr>
            </a:solidFill>
          </p:spPr>
          <p:txBody>
            <a:bodyPr/>
            <a:lstStyle/>
            <a:p/>
          </p:txBody>
        </p:sp>
        <p:sp>
          <p:nvSpPr>
            <p:cNvPr id="81" name="rc81"/>
            <p:cNvSpPr/>
            <p:nvPr/>
          </p:nvSpPr>
          <p:spPr>
            <a:xfrm>
              <a:off x="5463495" y="3017838"/>
              <a:ext cx="198963" cy="37146"/>
            </a:xfrm>
            <a:prstGeom prst="rect">
              <a:avLst/>
            </a:prstGeom>
            <a:solidFill>
              <a:srgbClr val="1CABE2">
                <a:alpha val="100000"/>
              </a:srgbClr>
            </a:solidFill>
          </p:spPr>
          <p:txBody>
            <a:bodyPr/>
            <a:lstStyle/>
            <a:p/>
          </p:txBody>
        </p:sp>
        <p:sp>
          <p:nvSpPr>
            <p:cNvPr id="82" name="rc82"/>
            <p:cNvSpPr/>
            <p:nvPr/>
          </p:nvSpPr>
          <p:spPr>
            <a:xfrm>
              <a:off x="5684565" y="3101187"/>
              <a:ext cx="198963" cy="1524343"/>
            </a:xfrm>
            <a:prstGeom prst="rect">
              <a:avLst/>
            </a:prstGeom>
            <a:solidFill>
              <a:srgbClr val="80BD41">
                <a:alpha val="100000"/>
              </a:srgbClr>
            </a:solidFill>
          </p:spPr>
          <p:txBody>
            <a:bodyPr/>
            <a:lstStyle/>
            <a:p/>
          </p:txBody>
        </p:sp>
        <p:sp>
          <p:nvSpPr>
            <p:cNvPr id="83" name="rc83"/>
            <p:cNvSpPr/>
            <p:nvPr/>
          </p:nvSpPr>
          <p:spPr>
            <a:xfrm>
              <a:off x="5684565" y="3018326"/>
              <a:ext cx="198963" cy="50616"/>
            </a:xfrm>
            <a:prstGeom prst="rect">
              <a:avLst/>
            </a:prstGeom>
            <a:solidFill>
              <a:srgbClr val="0058AB">
                <a:alpha val="100000"/>
              </a:srgbClr>
            </a:solidFill>
          </p:spPr>
          <p:txBody>
            <a:bodyPr/>
            <a:lstStyle/>
            <a:p/>
          </p:txBody>
        </p:sp>
        <p:sp>
          <p:nvSpPr>
            <p:cNvPr id="84" name="rc84"/>
            <p:cNvSpPr/>
            <p:nvPr/>
          </p:nvSpPr>
          <p:spPr>
            <a:xfrm>
              <a:off x="5684565" y="3068943"/>
              <a:ext cx="198963" cy="32243"/>
            </a:xfrm>
            <a:prstGeom prst="rect">
              <a:avLst/>
            </a:prstGeom>
            <a:solidFill>
              <a:srgbClr val="1CABE2">
                <a:alpha val="100000"/>
              </a:srgbClr>
            </a:solidFill>
          </p:spPr>
          <p:txBody>
            <a:bodyPr/>
            <a:lstStyle/>
            <a:p/>
          </p:txBody>
        </p:sp>
        <p:sp>
          <p:nvSpPr>
            <p:cNvPr id="85" name="rc85"/>
            <p:cNvSpPr/>
            <p:nvPr/>
          </p:nvSpPr>
          <p:spPr>
            <a:xfrm>
              <a:off x="5905636" y="3158397"/>
              <a:ext cx="198963" cy="1467133"/>
            </a:xfrm>
            <a:prstGeom prst="rect">
              <a:avLst/>
            </a:prstGeom>
            <a:solidFill>
              <a:srgbClr val="80BD41">
                <a:alpha val="100000"/>
              </a:srgbClr>
            </a:solidFill>
          </p:spPr>
          <p:txBody>
            <a:bodyPr/>
            <a:lstStyle/>
            <a:p/>
          </p:txBody>
        </p:sp>
        <p:sp>
          <p:nvSpPr>
            <p:cNvPr id="86" name="rc86"/>
            <p:cNvSpPr/>
            <p:nvPr/>
          </p:nvSpPr>
          <p:spPr>
            <a:xfrm>
              <a:off x="5905636" y="3067274"/>
              <a:ext cx="198963" cy="54180"/>
            </a:xfrm>
            <a:prstGeom prst="rect">
              <a:avLst/>
            </a:prstGeom>
            <a:solidFill>
              <a:srgbClr val="0058AB">
                <a:alpha val="100000"/>
              </a:srgbClr>
            </a:solidFill>
          </p:spPr>
          <p:txBody>
            <a:bodyPr/>
            <a:lstStyle/>
            <a:p/>
          </p:txBody>
        </p:sp>
        <p:sp>
          <p:nvSpPr>
            <p:cNvPr id="87" name="rc87"/>
            <p:cNvSpPr/>
            <p:nvPr/>
          </p:nvSpPr>
          <p:spPr>
            <a:xfrm>
              <a:off x="5905636" y="3121455"/>
              <a:ext cx="198963" cy="36942"/>
            </a:xfrm>
            <a:prstGeom prst="rect">
              <a:avLst/>
            </a:prstGeom>
            <a:solidFill>
              <a:srgbClr val="1CABE2">
                <a:alpha val="100000"/>
              </a:srgbClr>
            </a:solidFill>
          </p:spPr>
          <p:txBody>
            <a:bodyPr/>
            <a:lstStyle/>
            <a:p/>
          </p:txBody>
        </p:sp>
        <p:sp>
          <p:nvSpPr>
            <p:cNvPr id="88" name="rc88"/>
            <p:cNvSpPr/>
            <p:nvPr/>
          </p:nvSpPr>
          <p:spPr>
            <a:xfrm>
              <a:off x="6126706" y="3154129"/>
              <a:ext cx="198963" cy="1471401"/>
            </a:xfrm>
            <a:prstGeom prst="rect">
              <a:avLst/>
            </a:prstGeom>
            <a:solidFill>
              <a:srgbClr val="80BD41">
                <a:alpha val="100000"/>
              </a:srgbClr>
            </a:solidFill>
          </p:spPr>
          <p:txBody>
            <a:bodyPr/>
            <a:lstStyle/>
            <a:p/>
          </p:txBody>
        </p:sp>
        <p:sp>
          <p:nvSpPr>
            <p:cNvPr id="89" name="rc89"/>
            <p:cNvSpPr/>
            <p:nvPr/>
          </p:nvSpPr>
          <p:spPr>
            <a:xfrm>
              <a:off x="6126706" y="3072984"/>
              <a:ext cx="198963" cy="48475"/>
            </a:xfrm>
            <a:prstGeom prst="rect">
              <a:avLst/>
            </a:prstGeom>
            <a:solidFill>
              <a:srgbClr val="0058AB">
                <a:alpha val="100000"/>
              </a:srgbClr>
            </a:solidFill>
          </p:spPr>
          <p:txBody>
            <a:bodyPr/>
            <a:lstStyle/>
            <a:p/>
          </p:txBody>
        </p:sp>
        <p:sp>
          <p:nvSpPr>
            <p:cNvPr id="90" name="rc90"/>
            <p:cNvSpPr/>
            <p:nvPr/>
          </p:nvSpPr>
          <p:spPr>
            <a:xfrm>
              <a:off x="6126706" y="3121459"/>
              <a:ext cx="198963" cy="32669"/>
            </a:xfrm>
            <a:prstGeom prst="rect">
              <a:avLst/>
            </a:prstGeom>
            <a:solidFill>
              <a:srgbClr val="1CABE2">
                <a:alpha val="100000"/>
              </a:srgbClr>
            </a:solidFill>
          </p:spPr>
          <p:txBody>
            <a:bodyPr/>
            <a:lstStyle/>
            <a:p/>
          </p:txBody>
        </p:sp>
        <p:sp>
          <p:nvSpPr>
            <p:cNvPr id="91" name="rc91"/>
            <p:cNvSpPr/>
            <p:nvPr/>
          </p:nvSpPr>
          <p:spPr>
            <a:xfrm>
              <a:off x="6347776" y="3186347"/>
              <a:ext cx="198963" cy="1439183"/>
            </a:xfrm>
            <a:prstGeom prst="rect">
              <a:avLst/>
            </a:prstGeom>
            <a:solidFill>
              <a:srgbClr val="80BD41">
                <a:alpha val="100000"/>
              </a:srgbClr>
            </a:solidFill>
          </p:spPr>
          <p:txBody>
            <a:bodyPr/>
            <a:lstStyle/>
            <a:p/>
          </p:txBody>
        </p:sp>
        <p:sp>
          <p:nvSpPr>
            <p:cNvPr id="92" name="rc92"/>
            <p:cNvSpPr/>
            <p:nvPr/>
          </p:nvSpPr>
          <p:spPr>
            <a:xfrm>
              <a:off x="6347776" y="3103690"/>
              <a:ext cx="198963" cy="45475"/>
            </a:xfrm>
            <a:prstGeom prst="rect">
              <a:avLst/>
            </a:prstGeom>
            <a:solidFill>
              <a:srgbClr val="0058AB">
                <a:alpha val="100000"/>
              </a:srgbClr>
            </a:solidFill>
          </p:spPr>
          <p:txBody>
            <a:bodyPr/>
            <a:lstStyle/>
            <a:p/>
          </p:txBody>
        </p:sp>
        <p:sp>
          <p:nvSpPr>
            <p:cNvPr id="93" name="rc93"/>
            <p:cNvSpPr/>
            <p:nvPr/>
          </p:nvSpPr>
          <p:spPr>
            <a:xfrm>
              <a:off x="6347776" y="3149166"/>
              <a:ext cx="198963" cy="37181"/>
            </a:xfrm>
            <a:prstGeom prst="rect">
              <a:avLst/>
            </a:prstGeom>
            <a:solidFill>
              <a:srgbClr val="1CABE2">
                <a:alpha val="100000"/>
              </a:srgbClr>
            </a:solidFill>
          </p:spPr>
          <p:txBody>
            <a:bodyPr/>
            <a:lstStyle/>
            <a:p/>
          </p:txBody>
        </p:sp>
        <p:sp>
          <p:nvSpPr>
            <p:cNvPr id="94" name="rc94"/>
            <p:cNvSpPr/>
            <p:nvPr/>
          </p:nvSpPr>
          <p:spPr>
            <a:xfrm>
              <a:off x="6568846" y="3216598"/>
              <a:ext cx="198963" cy="1408932"/>
            </a:xfrm>
            <a:prstGeom prst="rect">
              <a:avLst/>
            </a:prstGeom>
            <a:solidFill>
              <a:srgbClr val="80BD41">
                <a:alpha val="100000"/>
              </a:srgbClr>
            </a:solidFill>
          </p:spPr>
          <p:txBody>
            <a:bodyPr/>
            <a:lstStyle/>
            <a:p/>
          </p:txBody>
        </p:sp>
        <p:sp>
          <p:nvSpPr>
            <p:cNvPr id="95" name="rc95"/>
            <p:cNvSpPr/>
            <p:nvPr/>
          </p:nvSpPr>
          <p:spPr>
            <a:xfrm>
              <a:off x="6568846" y="3131474"/>
              <a:ext cx="198963" cy="48147"/>
            </a:xfrm>
            <a:prstGeom prst="rect">
              <a:avLst/>
            </a:prstGeom>
            <a:solidFill>
              <a:srgbClr val="0058AB">
                <a:alpha val="100000"/>
              </a:srgbClr>
            </a:solidFill>
          </p:spPr>
          <p:txBody>
            <a:bodyPr/>
            <a:lstStyle/>
            <a:p/>
          </p:txBody>
        </p:sp>
        <p:sp>
          <p:nvSpPr>
            <p:cNvPr id="96" name="rc96"/>
            <p:cNvSpPr/>
            <p:nvPr/>
          </p:nvSpPr>
          <p:spPr>
            <a:xfrm>
              <a:off x="6568846" y="3179622"/>
              <a:ext cx="198963" cy="36976"/>
            </a:xfrm>
            <a:prstGeom prst="rect">
              <a:avLst/>
            </a:prstGeom>
            <a:solidFill>
              <a:srgbClr val="1CABE2">
                <a:alpha val="100000"/>
              </a:srgbClr>
            </a:solidFill>
          </p:spPr>
          <p:txBody>
            <a:bodyPr/>
            <a:lstStyle/>
            <a:p/>
          </p:txBody>
        </p:sp>
        <p:sp>
          <p:nvSpPr>
            <p:cNvPr id="97" name="rc97"/>
            <p:cNvSpPr/>
            <p:nvPr/>
          </p:nvSpPr>
          <p:spPr>
            <a:xfrm>
              <a:off x="6789916" y="3223224"/>
              <a:ext cx="198963" cy="1402306"/>
            </a:xfrm>
            <a:prstGeom prst="rect">
              <a:avLst/>
            </a:prstGeom>
            <a:solidFill>
              <a:srgbClr val="80BD41">
                <a:alpha val="100000"/>
              </a:srgbClr>
            </a:solidFill>
          </p:spPr>
          <p:txBody>
            <a:bodyPr/>
            <a:lstStyle/>
            <a:p/>
          </p:txBody>
        </p:sp>
        <p:sp>
          <p:nvSpPr>
            <p:cNvPr id="98" name="rc98"/>
            <p:cNvSpPr/>
            <p:nvPr/>
          </p:nvSpPr>
          <p:spPr>
            <a:xfrm>
              <a:off x="6789916" y="3135239"/>
              <a:ext cx="198963" cy="48038"/>
            </a:xfrm>
            <a:prstGeom prst="rect">
              <a:avLst/>
            </a:prstGeom>
            <a:solidFill>
              <a:srgbClr val="0058AB">
                <a:alpha val="100000"/>
              </a:srgbClr>
            </a:solidFill>
          </p:spPr>
          <p:txBody>
            <a:bodyPr/>
            <a:lstStyle/>
            <a:p/>
          </p:txBody>
        </p:sp>
        <p:sp>
          <p:nvSpPr>
            <p:cNvPr id="99" name="rc99"/>
            <p:cNvSpPr/>
            <p:nvPr/>
          </p:nvSpPr>
          <p:spPr>
            <a:xfrm>
              <a:off x="6789916" y="3183278"/>
              <a:ext cx="198963" cy="39946"/>
            </a:xfrm>
            <a:prstGeom prst="rect">
              <a:avLst/>
            </a:prstGeom>
            <a:solidFill>
              <a:srgbClr val="1CABE2">
                <a:alpha val="100000"/>
              </a:srgbClr>
            </a:solidFill>
          </p:spPr>
          <p:txBody>
            <a:bodyPr/>
            <a:lstStyle/>
            <a:p/>
          </p:txBody>
        </p:sp>
        <p:sp>
          <p:nvSpPr>
            <p:cNvPr id="100" name="rc100"/>
            <p:cNvSpPr/>
            <p:nvPr/>
          </p:nvSpPr>
          <p:spPr>
            <a:xfrm>
              <a:off x="7010987" y="3235256"/>
              <a:ext cx="198963" cy="1390274"/>
            </a:xfrm>
            <a:prstGeom prst="rect">
              <a:avLst/>
            </a:prstGeom>
            <a:solidFill>
              <a:srgbClr val="80BD41">
                <a:alpha val="100000"/>
              </a:srgbClr>
            </a:solidFill>
          </p:spPr>
          <p:txBody>
            <a:bodyPr/>
            <a:lstStyle/>
            <a:p/>
          </p:txBody>
        </p:sp>
        <p:sp>
          <p:nvSpPr>
            <p:cNvPr id="101" name="rc101"/>
            <p:cNvSpPr/>
            <p:nvPr/>
          </p:nvSpPr>
          <p:spPr>
            <a:xfrm>
              <a:off x="7010987" y="3141283"/>
              <a:ext cx="198963" cy="54310"/>
            </a:xfrm>
            <a:prstGeom prst="rect">
              <a:avLst/>
            </a:prstGeom>
            <a:solidFill>
              <a:srgbClr val="0058AB">
                <a:alpha val="100000"/>
              </a:srgbClr>
            </a:solidFill>
          </p:spPr>
          <p:txBody>
            <a:bodyPr/>
            <a:lstStyle/>
            <a:p/>
          </p:txBody>
        </p:sp>
        <p:sp>
          <p:nvSpPr>
            <p:cNvPr id="102" name="rc102"/>
            <p:cNvSpPr/>
            <p:nvPr/>
          </p:nvSpPr>
          <p:spPr>
            <a:xfrm>
              <a:off x="7010987" y="3195593"/>
              <a:ext cx="198963" cy="39663"/>
            </a:xfrm>
            <a:prstGeom prst="rect">
              <a:avLst/>
            </a:prstGeom>
            <a:solidFill>
              <a:srgbClr val="1CABE2">
                <a:alpha val="100000"/>
              </a:srgbClr>
            </a:solidFill>
          </p:spPr>
          <p:txBody>
            <a:bodyPr/>
            <a:lstStyle/>
            <a:p/>
          </p:txBody>
        </p:sp>
        <p:sp>
          <p:nvSpPr>
            <p:cNvPr id="103" name="rc103"/>
            <p:cNvSpPr/>
            <p:nvPr/>
          </p:nvSpPr>
          <p:spPr>
            <a:xfrm>
              <a:off x="7232057" y="3148644"/>
              <a:ext cx="198963" cy="46618"/>
            </a:xfrm>
            <a:prstGeom prst="rect">
              <a:avLst/>
            </a:prstGeom>
            <a:solidFill>
              <a:srgbClr val="F26A21">
                <a:alpha val="100000"/>
              </a:srgbClr>
            </a:solidFill>
          </p:spPr>
          <p:txBody>
            <a:bodyPr/>
            <a:lstStyle/>
            <a:p/>
          </p:txBody>
        </p:sp>
        <p:sp>
          <p:nvSpPr>
            <p:cNvPr id="104" name="rc104"/>
            <p:cNvSpPr/>
            <p:nvPr/>
          </p:nvSpPr>
          <p:spPr>
            <a:xfrm>
              <a:off x="7232057" y="3195263"/>
              <a:ext cx="198963" cy="1430267"/>
            </a:xfrm>
            <a:prstGeom prst="rect">
              <a:avLst/>
            </a:prstGeom>
            <a:solidFill>
              <a:srgbClr val="FFC20E">
                <a:alpha val="100000"/>
              </a:srgbClr>
            </a:solidFill>
          </p:spPr>
          <p:txBody>
            <a:bodyPr/>
            <a:lstStyle/>
            <a:p/>
          </p:txBody>
        </p:sp>
        <p:sp>
          <p:nvSpPr>
            <p:cNvPr id="105" name="rc105"/>
            <p:cNvSpPr/>
            <p:nvPr/>
          </p:nvSpPr>
          <p:spPr>
            <a:xfrm>
              <a:off x="7453127" y="3152121"/>
              <a:ext cx="198963" cy="40016"/>
            </a:xfrm>
            <a:prstGeom prst="rect">
              <a:avLst/>
            </a:prstGeom>
            <a:solidFill>
              <a:srgbClr val="F26A21">
                <a:alpha val="100000"/>
              </a:srgbClr>
            </a:solidFill>
          </p:spPr>
          <p:txBody>
            <a:bodyPr/>
            <a:lstStyle/>
            <a:p/>
          </p:txBody>
        </p:sp>
        <p:sp>
          <p:nvSpPr>
            <p:cNvPr id="106" name="rc106"/>
            <p:cNvSpPr/>
            <p:nvPr/>
          </p:nvSpPr>
          <p:spPr>
            <a:xfrm>
              <a:off x="7453127" y="3192137"/>
              <a:ext cx="198963" cy="1433393"/>
            </a:xfrm>
            <a:prstGeom prst="rect">
              <a:avLst/>
            </a:prstGeom>
            <a:solidFill>
              <a:srgbClr val="FFC20E">
                <a:alpha val="100000"/>
              </a:srgbClr>
            </a:solidFill>
          </p:spPr>
          <p:txBody>
            <a:bodyPr/>
            <a:lstStyle/>
            <a:p/>
          </p:txBody>
        </p:sp>
        <p:sp>
          <p:nvSpPr>
            <p:cNvPr id="107" name="rc107"/>
            <p:cNvSpPr/>
            <p:nvPr/>
          </p:nvSpPr>
          <p:spPr>
            <a:xfrm>
              <a:off x="7674197" y="3153140"/>
              <a:ext cx="198963" cy="34348"/>
            </a:xfrm>
            <a:prstGeom prst="rect">
              <a:avLst/>
            </a:prstGeom>
            <a:solidFill>
              <a:srgbClr val="F26A21">
                <a:alpha val="100000"/>
              </a:srgbClr>
            </a:solidFill>
          </p:spPr>
          <p:txBody>
            <a:bodyPr/>
            <a:lstStyle/>
            <a:p/>
          </p:txBody>
        </p:sp>
        <p:sp>
          <p:nvSpPr>
            <p:cNvPr id="108" name="rc108"/>
            <p:cNvSpPr/>
            <p:nvPr/>
          </p:nvSpPr>
          <p:spPr>
            <a:xfrm>
              <a:off x="7674197" y="3187489"/>
              <a:ext cx="198963" cy="1438041"/>
            </a:xfrm>
            <a:prstGeom prst="rect">
              <a:avLst/>
            </a:prstGeom>
            <a:solidFill>
              <a:srgbClr val="FFC20E">
                <a:alpha val="100000"/>
              </a:srgbClr>
            </a:solidFill>
          </p:spPr>
          <p:txBody>
            <a:bodyPr/>
            <a:lstStyle/>
            <a:p/>
          </p:txBody>
        </p:sp>
        <p:sp>
          <p:nvSpPr>
            <p:cNvPr id="109" name="rc109"/>
            <p:cNvSpPr/>
            <p:nvPr/>
          </p:nvSpPr>
          <p:spPr>
            <a:xfrm>
              <a:off x="7895267" y="3153219"/>
              <a:ext cx="198963" cy="29484"/>
            </a:xfrm>
            <a:prstGeom prst="rect">
              <a:avLst/>
            </a:prstGeom>
            <a:solidFill>
              <a:srgbClr val="F26A21">
                <a:alpha val="100000"/>
              </a:srgbClr>
            </a:solidFill>
          </p:spPr>
          <p:txBody>
            <a:bodyPr/>
            <a:lstStyle/>
            <a:p/>
          </p:txBody>
        </p:sp>
        <p:sp>
          <p:nvSpPr>
            <p:cNvPr id="110" name="rc110"/>
            <p:cNvSpPr/>
            <p:nvPr/>
          </p:nvSpPr>
          <p:spPr>
            <a:xfrm>
              <a:off x="7895267" y="3182703"/>
              <a:ext cx="198963" cy="1442827"/>
            </a:xfrm>
            <a:prstGeom prst="rect">
              <a:avLst/>
            </a:prstGeom>
            <a:solidFill>
              <a:srgbClr val="FFC20E">
                <a:alpha val="100000"/>
              </a:srgbClr>
            </a:solidFill>
          </p:spPr>
          <p:txBody>
            <a:bodyPr/>
            <a:lstStyle/>
            <a:p/>
          </p:txBody>
        </p:sp>
        <p:sp>
          <p:nvSpPr>
            <p:cNvPr id="111" name="rc111"/>
            <p:cNvSpPr/>
            <p:nvPr/>
          </p:nvSpPr>
          <p:spPr>
            <a:xfrm>
              <a:off x="8116338" y="3151585"/>
              <a:ext cx="198963" cy="25308"/>
            </a:xfrm>
            <a:prstGeom prst="rect">
              <a:avLst/>
            </a:prstGeom>
            <a:solidFill>
              <a:srgbClr val="F26A21">
                <a:alpha val="100000"/>
              </a:srgbClr>
            </a:solidFill>
          </p:spPr>
          <p:txBody>
            <a:bodyPr/>
            <a:lstStyle/>
            <a:p/>
          </p:txBody>
        </p:sp>
        <p:sp>
          <p:nvSpPr>
            <p:cNvPr id="112" name="rc112"/>
            <p:cNvSpPr/>
            <p:nvPr/>
          </p:nvSpPr>
          <p:spPr>
            <a:xfrm>
              <a:off x="8116338" y="3176894"/>
              <a:ext cx="198963" cy="1448636"/>
            </a:xfrm>
            <a:prstGeom prst="rect">
              <a:avLst/>
            </a:prstGeom>
            <a:solidFill>
              <a:srgbClr val="FFC20E">
                <a:alpha val="100000"/>
              </a:srgbClr>
            </a:solidFill>
          </p:spPr>
          <p:txBody>
            <a:bodyPr/>
            <a:lstStyle/>
            <a:p/>
          </p:txBody>
        </p:sp>
        <p:sp>
          <p:nvSpPr>
            <p:cNvPr id="113" name="pl113"/>
            <p:cNvSpPr/>
            <p:nvPr/>
          </p:nvSpPr>
          <p:spPr>
            <a:xfrm>
              <a:off x="1583713" y="1261648"/>
              <a:ext cx="5526755" cy="68650"/>
            </a:xfrm>
            <a:custGeom>
              <a:avLst/>
              <a:pathLst>
                <a:path w="5526755" h="68650">
                  <a:moveTo>
                    <a:pt x="0" y="34325"/>
                  </a:moveTo>
                  <a:lnTo>
                    <a:pt x="221070" y="34325"/>
                  </a:lnTo>
                  <a:lnTo>
                    <a:pt x="442140" y="34325"/>
                  </a:lnTo>
                  <a:lnTo>
                    <a:pt x="663210" y="34325"/>
                  </a:lnTo>
                  <a:lnTo>
                    <a:pt x="884280" y="34325"/>
                  </a:lnTo>
                  <a:lnTo>
                    <a:pt x="1105351" y="34325"/>
                  </a:lnTo>
                  <a:lnTo>
                    <a:pt x="1326421" y="0"/>
                  </a:lnTo>
                  <a:lnTo>
                    <a:pt x="1547491" y="0"/>
                  </a:lnTo>
                  <a:lnTo>
                    <a:pt x="1768561" y="34325"/>
                  </a:lnTo>
                  <a:lnTo>
                    <a:pt x="1989631" y="34325"/>
                  </a:lnTo>
                  <a:lnTo>
                    <a:pt x="2210702" y="34325"/>
                  </a:lnTo>
                  <a:lnTo>
                    <a:pt x="2431772" y="34325"/>
                  </a:lnTo>
                  <a:lnTo>
                    <a:pt x="2652842" y="34325"/>
                  </a:lnTo>
                  <a:lnTo>
                    <a:pt x="2873912" y="34325"/>
                  </a:lnTo>
                  <a:lnTo>
                    <a:pt x="3094982" y="34325"/>
                  </a:lnTo>
                  <a:lnTo>
                    <a:pt x="3316053" y="34325"/>
                  </a:lnTo>
                  <a:lnTo>
                    <a:pt x="3537123" y="34325"/>
                  </a:lnTo>
                  <a:lnTo>
                    <a:pt x="3758193" y="34325"/>
                  </a:lnTo>
                  <a:lnTo>
                    <a:pt x="3979263" y="34325"/>
                  </a:lnTo>
                  <a:lnTo>
                    <a:pt x="4200333" y="34325"/>
                  </a:lnTo>
                  <a:lnTo>
                    <a:pt x="4421404" y="34325"/>
                  </a:lnTo>
                  <a:lnTo>
                    <a:pt x="4642474" y="34325"/>
                  </a:lnTo>
                  <a:lnTo>
                    <a:pt x="4863544" y="34325"/>
                  </a:lnTo>
                  <a:lnTo>
                    <a:pt x="5084614" y="34325"/>
                  </a:lnTo>
                  <a:lnTo>
                    <a:pt x="5305684" y="34325"/>
                  </a:lnTo>
                  <a:lnTo>
                    <a:pt x="5526755" y="68650"/>
                  </a:lnTo>
                </a:path>
              </a:pathLst>
            </a:custGeom>
            <a:ln w="27101" cap="flat">
              <a:solidFill>
                <a:srgbClr val="0058AB">
                  <a:alpha val="100000"/>
                </a:srgbClr>
              </a:solidFill>
              <a:prstDash val="solid"/>
              <a:round/>
            </a:ln>
          </p:spPr>
          <p:txBody>
            <a:bodyPr/>
            <a:lstStyle/>
            <a:p/>
          </p:txBody>
        </p:sp>
        <p:sp>
          <p:nvSpPr>
            <p:cNvPr id="114" name="pl114"/>
            <p:cNvSpPr/>
            <p:nvPr/>
          </p:nvSpPr>
          <p:spPr>
            <a:xfrm>
              <a:off x="1583713" y="1330298"/>
              <a:ext cx="5526755" cy="102976"/>
            </a:xfrm>
            <a:custGeom>
              <a:avLst/>
              <a:pathLst>
                <a:path w="5526755" h="102976">
                  <a:moveTo>
                    <a:pt x="0" y="102976"/>
                  </a:moveTo>
                  <a:lnTo>
                    <a:pt x="221070" y="34325"/>
                  </a:lnTo>
                  <a:lnTo>
                    <a:pt x="442140" y="34325"/>
                  </a:lnTo>
                  <a:lnTo>
                    <a:pt x="663210" y="0"/>
                  </a:lnTo>
                  <a:lnTo>
                    <a:pt x="884280" y="0"/>
                  </a:lnTo>
                  <a:lnTo>
                    <a:pt x="1105351" y="0"/>
                  </a:lnTo>
                  <a:lnTo>
                    <a:pt x="1326421" y="0"/>
                  </a:lnTo>
                  <a:lnTo>
                    <a:pt x="1547491" y="0"/>
                  </a:lnTo>
                  <a:lnTo>
                    <a:pt x="1768561" y="0"/>
                  </a:lnTo>
                  <a:lnTo>
                    <a:pt x="1989631" y="0"/>
                  </a:lnTo>
                  <a:lnTo>
                    <a:pt x="2210702" y="0"/>
                  </a:lnTo>
                  <a:lnTo>
                    <a:pt x="2431772" y="0"/>
                  </a:lnTo>
                  <a:lnTo>
                    <a:pt x="2652842" y="0"/>
                  </a:lnTo>
                  <a:lnTo>
                    <a:pt x="2873912" y="34325"/>
                  </a:lnTo>
                  <a:lnTo>
                    <a:pt x="3094982" y="34325"/>
                  </a:lnTo>
                  <a:lnTo>
                    <a:pt x="3316053" y="34325"/>
                  </a:lnTo>
                  <a:lnTo>
                    <a:pt x="3537123" y="34325"/>
                  </a:lnTo>
                  <a:lnTo>
                    <a:pt x="3758193" y="34325"/>
                  </a:lnTo>
                  <a:lnTo>
                    <a:pt x="3979263" y="34325"/>
                  </a:lnTo>
                  <a:lnTo>
                    <a:pt x="4200333" y="34325"/>
                  </a:lnTo>
                  <a:lnTo>
                    <a:pt x="4421404" y="68650"/>
                  </a:lnTo>
                  <a:lnTo>
                    <a:pt x="4642474" y="34325"/>
                  </a:lnTo>
                  <a:lnTo>
                    <a:pt x="4863544" y="34325"/>
                  </a:lnTo>
                  <a:lnTo>
                    <a:pt x="5084614" y="68650"/>
                  </a:lnTo>
                  <a:lnTo>
                    <a:pt x="5305684" y="68650"/>
                  </a:lnTo>
                  <a:lnTo>
                    <a:pt x="5526755" y="68650"/>
                  </a:lnTo>
                </a:path>
              </a:pathLst>
            </a:custGeom>
            <a:ln w="27101" cap="flat">
              <a:solidFill>
                <a:srgbClr val="80BD41">
                  <a:alpha val="100000"/>
                </a:srgbClr>
              </a:solidFill>
              <a:prstDash val="solid"/>
              <a:round/>
            </a:ln>
          </p:spPr>
          <p:txBody>
            <a:bodyPr/>
            <a:lstStyle/>
            <a:p/>
          </p:txBody>
        </p:sp>
        <p:sp>
          <p:nvSpPr>
            <p:cNvPr id="115" name="tx115"/>
            <p:cNvSpPr/>
            <p:nvPr/>
          </p:nvSpPr>
          <p:spPr>
            <a:xfrm>
              <a:off x="1515407" y="1093653"/>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97</a:t>
              </a:r>
            </a:p>
          </p:txBody>
        </p:sp>
        <p:sp>
          <p:nvSpPr>
            <p:cNvPr id="116" name="tx116"/>
            <p:cNvSpPr/>
            <p:nvPr/>
          </p:nvSpPr>
          <p:spPr>
            <a:xfrm>
              <a:off x="2620758" y="1093653"/>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97</a:t>
              </a:r>
            </a:p>
          </p:txBody>
        </p:sp>
        <p:sp>
          <p:nvSpPr>
            <p:cNvPr id="117" name="tx117"/>
            <p:cNvSpPr/>
            <p:nvPr/>
          </p:nvSpPr>
          <p:spPr>
            <a:xfrm>
              <a:off x="3726109" y="1093653"/>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97</a:t>
              </a:r>
            </a:p>
          </p:txBody>
        </p:sp>
        <p:sp>
          <p:nvSpPr>
            <p:cNvPr id="118" name="tx118"/>
            <p:cNvSpPr/>
            <p:nvPr/>
          </p:nvSpPr>
          <p:spPr>
            <a:xfrm>
              <a:off x="4831460" y="1093653"/>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97</a:t>
              </a:r>
            </a:p>
          </p:txBody>
        </p:sp>
        <p:sp>
          <p:nvSpPr>
            <p:cNvPr id="119" name="tx119"/>
            <p:cNvSpPr/>
            <p:nvPr/>
          </p:nvSpPr>
          <p:spPr>
            <a:xfrm>
              <a:off x="5715741" y="1093653"/>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97</a:t>
              </a:r>
            </a:p>
          </p:txBody>
        </p:sp>
        <p:sp>
          <p:nvSpPr>
            <p:cNvPr id="120" name="tx120"/>
            <p:cNvSpPr/>
            <p:nvPr/>
          </p:nvSpPr>
          <p:spPr>
            <a:xfrm>
              <a:off x="5936812" y="1093653"/>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97</a:t>
              </a:r>
            </a:p>
          </p:txBody>
        </p:sp>
        <p:sp>
          <p:nvSpPr>
            <p:cNvPr id="121" name="tx121"/>
            <p:cNvSpPr/>
            <p:nvPr/>
          </p:nvSpPr>
          <p:spPr>
            <a:xfrm>
              <a:off x="6157882" y="1093653"/>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97</a:t>
              </a:r>
            </a:p>
          </p:txBody>
        </p:sp>
        <p:sp>
          <p:nvSpPr>
            <p:cNvPr id="122" name="tx122"/>
            <p:cNvSpPr/>
            <p:nvPr/>
          </p:nvSpPr>
          <p:spPr>
            <a:xfrm>
              <a:off x="6378952" y="1093653"/>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97</a:t>
              </a:r>
            </a:p>
          </p:txBody>
        </p:sp>
        <p:sp>
          <p:nvSpPr>
            <p:cNvPr id="123" name="tx123"/>
            <p:cNvSpPr/>
            <p:nvPr/>
          </p:nvSpPr>
          <p:spPr>
            <a:xfrm>
              <a:off x="6600022" y="1093653"/>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97</a:t>
              </a:r>
            </a:p>
          </p:txBody>
        </p:sp>
        <p:sp>
          <p:nvSpPr>
            <p:cNvPr id="124" name="tx124"/>
            <p:cNvSpPr/>
            <p:nvPr/>
          </p:nvSpPr>
          <p:spPr>
            <a:xfrm>
              <a:off x="6821092" y="1093653"/>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97</a:t>
              </a:r>
            </a:p>
          </p:txBody>
        </p:sp>
        <p:sp>
          <p:nvSpPr>
            <p:cNvPr id="125" name="tx125"/>
            <p:cNvSpPr/>
            <p:nvPr/>
          </p:nvSpPr>
          <p:spPr>
            <a:xfrm>
              <a:off x="7042163" y="1127978"/>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96</a:t>
              </a:r>
            </a:p>
          </p:txBody>
        </p:sp>
        <p:sp>
          <p:nvSpPr>
            <p:cNvPr id="126" name="tx126"/>
            <p:cNvSpPr/>
            <p:nvPr/>
          </p:nvSpPr>
          <p:spPr>
            <a:xfrm>
              <a:off x="1515407" y="1503647"/>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93</a:t>
              </a:r>
            </a:p>
          </p:txBody>
        </p:sp>
        <p:sp>
          <p:nvSpPr>
            <p:cNvPr id="127" name="tx127"/>
            <p:cNvSpPr/>
            <p:nvPr/>
          </p:nvSpPr>
          <p:spPr>
            <a:xfrm>
              <a:off x="2620758" y="1400671"/>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96</a:t>
              </a:r>
            </a:p>
          </p:txBody>
        </p:sp>
        <p:sp>
          <p:nvSpPr>
            <p:cNvPr id="128" name="tx128"/>
            <p:cNvSpPr/>
            <p:nvPr/>
          </p:nvSpPr>
          <p:spPr>
            <a:xfrm>
              <a:off x="3726109" y="1400671"/>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96</a:t>
              </a:r>
            </a:p>
          </p:txBody>
        </p:sp>
        <p:sp>
          <p:nvSpPr>
            <p:cNvPr id="129" name="tx129"/>
            <p:cNvSpPr/>
            <p:nvPr/>
          </p:nvSpPr>
          <p:spPr>
            <a:xfrm>
              <a:off x="4831460" y="1434996"/>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95</a:t>
              </a:r>
            </a:p>
          </p:txBody>
        </p:sp>
        <p:sp>
          <p:nvSpPr>
            <p:cNvPr id="130" name="tx130"/>
            <p:cNvSpPr/>
            <p:nvPr/>
          </p:nvSpPr>
          <p:spPr>
            <a:xfrm>
              <a:off x="5715741" y="1434996"/>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95</a:t>
              </a:r>
            </a:p>
          </p:txBody>
        </p:sp>
        <p:sp>
          <p:nvSpPr>
            <p:cNvPr id="131" name="tx131"/>
            <p:cNvSpPr/>
            <p:nvPr/>
          </p:nvSpPr>
          <p:spPr>
            <a:xfrm>
              <a:off x="5936812" y="1469321"/>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94</a:t>
              </a:r>
            </a:p>
          </p:txBody>
        </p:sp>
        <p:sp>
          <p:nvSpPr>
            <p:cNvPr id="132" name="tx132"/>
            <p:cNvSpPr/>
            <p:nvPr/>
          </p:nvSpPr>
          <p:spPr>
            <a:xfrm>
              <a:off x="6157882" y="1434996"/>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95</a:t>
              </a:r>
            </a:p>
          </p:txBody>
        </p:sp>
        <p:sp>
          <p:nvSpPr>
            <p:cNvPr id="133" name="tx133"/>
            <p:cNvSpPr/>
            <p:nvPr/>
          </p:nvSpPr>
          <p:spPr>
            <a:xfrm>
              <a:off x="6378952" y="1434996"/>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95</a:t>
              </a:r>
            </a:p>
          </p:txBody>
        </p:sp>
        <p:sp>
          <p:nvSpPr>
            <p:cNvPr id="134" name="tx134"/>
            <p:cNvSpPr/>
            <p:nvPr/>
          </p:nvSpPr>
          <p:spPr>
            <a:xfrm>
              <a:off x="6600022" y="1469321"/>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94</a:t>
              </a:r>
            </a:p>
          </p:txBody>
        </p:sp>
        <p:sp>
          <p:nvSpPr>
            <p:cNvPr id="135" name="tx135"/>
            <p:cNvSpPr/>
            <p:nvPr/>
          </p:nvSpPr>
          <p:spPr>
            <a:xfrm>
              <a:off x="6821092" y="1469321"/>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94</a:t>
              </a:r>
            </a:p>
          </p:txBody>
        </p:sp>
        <p:sp>
          <p:nvSpPr>
            <p:cNvPr id="136" name="tx136"/>
            <p:cNvSpPr/>
            <p:nvPr/>
          </p:nvSpPr>
          <p:spPr>
            <a:xfrm>
              <a:off x="7042163" y="1469321"/>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94</a:t>
              </a:r>
            </a:p>
          </p:txBody>
        </p:sp>
        <p:sp>
          <p:nvSpPr>
            <p:cNvPr id="137" name="tx137"/>
            <p:cNvSpPr/>
            <p:nvPr/>
          </p:nvSpPr>
          <p:spPr>
            <a:xfrm>
              <a:off x="1016497" y="4584611"/>
              <a:ext cx="6355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0</a:t>
              </a:r>
            </a:p>
          </p:txBody>
        </p:sp>
        <p:sp>
          <p:nvSpPr>
            <p:cNvPr id="138" name="tx138"/>
            <p:cNvSpPr/>
            <p:nvPr/>
          </p:nvSpPr>
          <p:spPr>
            <a:xfrm>
              <a:off x="508182" y="3402416"/>
              <a:ext cx="571865"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10,000,000</a:t>
              </a:r>
            </a:p>
          </p:txBody>
        </p:sp>
        <p:sp>
          <p:nvSpPr>
            <p:cNvPr id="139" name="tx139"/>
            <p:cNvSpPr/>
            <p:nvPr/>
          </p:nvSpPr>
          <p:spPr>
            <a:xfrm>
              <a:off x="508182" y="2220221"/>
              <a:ext cx="571865"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20,000,000</a:t>
              </a:r>
            </a:p>
          </p:txBody>
        </p:sp>
        <p:sp>
          <p:nvSpPr>
            <p:cNvPr id="140" name="tx140"/>
            <p:cNvSpPr/>
            <p:nvPr/>
          </p:nvSpPr>
          <p:spPr>
            <a:xfrm>
              <a:off x="508182" y="1038026"/>
              <a:ext cx="571865"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30,000,000</a:t>
              </a:r>
            </a:p>
          </p:txBody>
        </p:sp>
        <p:sp>
          <p:nvSpPr>
            <p:cNvPr id="141" name="tx141"/>
            <p:cNvSpPr/>
            <p:nvPr/>
          </p:nvSpPr>
          <p:spPr>
            <a:xfrm>
              <a:off x="8719484" y="4584611"/>
              <a:ext cx="6355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0</a:t>
              </a:r>
            </a:p>
          </p:txBody>
        </p:sp>
        <p:sp>
          <p:nvSpPr>
            <p:cNvPr id="142" name="tx142"/>
            <p:cNvSpPr/>
            <p:nvPr/>
          </p:nvSpPr>
          <p:spPr>
            <a:xfrm>
              <a:off x="8719484" y="3726478"/>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25</a:t>
              </a:r>
            </a:p>
          </p:txBody>
        </p:sp>
        <p:sp>
          <p:nvSpPr>
            <p:cNvPr id="143" name="tx143"/>
            <p:cNvSpPr/>
            <p:nvPr/>
          </p:nvSpPr>
          <p:spPr>
            <a:xfrm>
              <a:off x="8719484" y="2868344"/>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50</a:t>
              </a:r>
            </a:p>
          </p:txBody>
        </p:sp>
        <p:sp>
          <p:nvSpPr>
            <p:cNvPr id="144" name="tx144"/>
            <p:cNvSpPr/>
            <p:nvPr/>
          </p:nvSpPr>
          <p:spPr>
            <a:xfrm>
              <a:off x="8719484" y="2010211"/>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75</a:t>
              </a:r>
            </a:p>
          </p:txBody>
        </p:sp>
        <p:sp>
          <p:nvSpPr>
            <p:cNvPr id="145" name="tx145"/>
            <p:cNvSpPr/>
            <p:nvPr/>
          </p:nvSpPr>
          <p:spPr>
            <a:xfrm>
              <a:off x="8719484" y="1152078"/>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100</a:t>
              </a:r>
            </a:p>
          </p:txBody>
        </p:sp>
        <p:sp>
          <p:nvSpPr>
            <p:cNvPr id="146" name="tx146"/>
            <p:cNvSpPr/>
            <p:nvPr/>
          </p:nvSpPr>
          <p:spPr>
            <a:xfrm rot="-5400000">
              <a:off x="1456611"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2000</a:t>
              </a:r>
            </a:p>
          </p:txBody>
        </p:sp>
        <p:sp>
          <p:nvSpPr>
            <p:cNvPr id="147" name="tx147"/>
            <p:cNvSpPr/>
            <p:nvPr/>
          </p:nvSpPr>
          <p:spPr>
            <a:xfrm rot="-5400000">
              <a:off x="2561963"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2005</a:t>
              </a:r>
            </a:p>
          </p:txBody>
        </p:sp>
        <p:sp>
          <p:nvSpPr>
            <p:cNvPr id="148" name="tx148"/>
            <p:cNvSpPr/>
            <p:nvPr/>
          </p:nvSpPr>
          <p:spPr>
            <a:xfrm rot="-5400000">
              <a:off x="3667314"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2010</a:t>
              </a:r>
            </a:p>
          </p:txBody>
        </p:sp>
        <p:sp>
          <p:nvSpPr>
            <p:cNvPr id="149" name="tx149"/>
            <p:cNvSpPr/>
            <p:nvPr/>
          </p:nvSpPr>
          <p:spPr>
            <a:xfrm rot="-5400000">
              <a:off x="4772665"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2015</a:t>
              </a:r>
            </a:p>
          </p:txBody>
        </p:sp>
        <p:sp>
          <p:nvSpPr>
            <p:cNvPr id="150" name="tx150"/>
            <p:cNvSpPr/>
            <p:nvPr/>
          </p:nvSpPr>
          <p:spPr>
            <a:xfrm rot="-5400000">
              <a:off x="5878016"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2020</a:t>
              </a:r>
            </a:p>
          </p:txBody>
        </p:sp>
        <p:sp>
          <p:nvSpPr>
            <p:cNvPr id="151" name="tx151"/>
            <p:cNvSpPr/>
            <p:nvPr/>
          </p:nvSpPr>
          <p:spPr>
            <a:xfrm rot="-5400000">
              <a:off x="6983367"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2025</a:t>
              </a:r>
            </a:p>
          </p:txBody>
        </p:sp>
        <p:sp>
          <p:nvSpPr>
            <p:cNvPr id="152" name="tx152"/>
            <p:cNvSpPr/>
            <p:nvPr/>
          </p:nvSpPr>
          <p:spPr>
            <a:xfrm rot="-5400000">
              <a:off x="8088718"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2030</a:t>
              </a:r>
            </a:p>
          </p:txBody>
        </p:sp>
        <p:sp>
          <p:nvSpPr>
            <p:cNvPr id="153" name="tx153"/>
            <p:cNvSpPr/>
            <p:nvPr/>
          </p:nvSpPr>
          <p:spPr>
            <a:xfrm rot="-5400000">
              <a:off x="5656945"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2019</a:t>
              </a:r>
            </a:p>
          </p:txBody>
        </p:sp>
        <p:sp>
          <p:nvSpPr>
            <p:cNvPr id="154" name="tx154"/>
            <p:cNvSpPr/>
            <p:nvPr/>
          </p:nvSpPr>
          <p:spPr>
            <a:xfrm rot="-5400000">
              <a:off x="5878016"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2020</a:t>
              </a:r>
            </a:p>
          </p:txBody>
        </p:sp>
        <p:sp>
          <p:nvSpPr>
            <p:cNvPr id="155" name="tx155"/>
            <p:cNvSpPr/>
            <p:nvPr/>
          </p:nvSpPr>
          <p:spPr>
            <a:xfrm rot="-5400000">
              <a:off x="6099086"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2021</a:t>
              </a:r>
            </a:p>
          </p:txBody>
        </p:sp>
        <p:sp>
          <p:nvSpPr>
            <p:cNvPr id="156" name="tx156"/>
            <p:cNvSpPr/>
            <p:nvPr/>
          </p:nvSpPr>
          <p:spPr>
            <a:xfrm rot="-5400000">
              <a:off x="6320156"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2022</a:t>
              </a:r>
            </a:p>
          </p:txBody>
        </p:sp>
        <p:sp>
          <p:nvSpPr>
            <p:cNvPr id="157" name="tx157"/>
            <p:cNvSpPr/>
            <p:nvPr/>
          </p:nvSpPr>
          <p:spPr>
            <a:xfrm rot="-5400000">
              <a:off x="6541226"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2023</a:t>
              </a:r>
            </a:p>
          </p:txBody>
        </p:sp>
        <p:sp>
          <p:nvSpPr>
            <p:cNvPr id="158" name="tx158"/>
            <p:cNvSpPr/>
            <p:nvPr/>
          </p:nvSpPr>
          <p:spPr>
            <a:xfrm rot="-5400000">
              <a:off x="6762296"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2024</a:t>
              </a:r>
            </a:p>
          </p:txBody>
        </p:sp>
        <p:sp>
          <p:nvSpPr>
            <p:cNvPr id="159" name="tx159"/>
            <p:cNvSpPr/>
            <p:nvPr/>
          </p:nvSpPr>
          <p:spPr>
            <a:xfrm rot="-5400000">
              <a:off x="6983367"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2025</a:t>
              </a:r>
            </a:p>
          </p:txBody>
        </p:sp>
        <p:sp>
          <p:nvSpPr>
            <p:cNvPr id="160" name="tx160"/>
            <p:cNvSpPr/>
            <p:nvPr/>
          </p:nvSpPr>
          <p:spPr>
            <a:xfrm rot="-5400000">
              <a:off x="90986" y="2773433"/>
              <a:ext cx="60588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 children</a:t>
              </a:r>
            </a:p>
          </p:txBody>
        </p:sp>
        <p:sp>
          <p:nvSpPr>
            <p:cNvPr id="161" name="tx161"/>
            <p:cNvSpPr/>
            <p:nvPr/>
          </p:nvSpPr>
          <p:spPr>
            <a:xfrm rot="5400000">
              <a:off x="8593345" y="2773433"/>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162" name="rc162"/>
            <p:cNvSpPr/>
            <p:nvPr/>
          </p:nvSpPr>
          <p:spPr>
            <a:xfrm>
              <a:off x="1887666" y="5504613"/>
              <a:ext cx="201455" cy="201456"/>
            </a:xfrm>
            <a:prstGeom prst="rect">
              <a:avLst/>
            </a:prstGeom>
            <a:solidFill>
              <a:srgbClr val="80BD41">
                <a:alpha val="100000"/>
              </a:srgbClr>
            </a:solidFill>
          </p:spPr>
          <p:txBody>
            <a:bodyPr/>
            <a:lstStyle/>
            <a:p/>
          </p:txBody>
        </p:sp>
        <p:sp>
          <p:nvSpPr>
            <p:cNvPr id="163" name="rc163"/>
            <p:cNvSpPr/>
            <p:nvPr/>
          </p:nvSpPr>
          <p:spPr>
            <a:xfrm>
              <a:off x="2603373" y="5504613"/>
              <a:ext cx="201456" cy="201456"/>
            </a:xfrm>
            <a:prstGeom prst="rect">
              <a:avLst/>
            </a:prstGeom>
            <a:solidFill>
              <a:srgbClr val="1CABE2">
                <a:alpha val="100000"/>
              </a:srgbClr>
            </a:solidFill>
          </p:spPr>
          <p:txBody>
            <a:bodyPr/>
            <a:lstStyle/>
            <a:p/>
          </p:txBody>
        </p:sp>
        <p:sp>
          <p:nvSpPr>
            <p:cNvPr id="164" name="rc164"/>
            <p:cNvSpPr/>
            <p:nvPr/>
          </p:nvSpPr>
          <p:spPr>
            <a:xfrm>
              <a:off x="3676245" y="5504613"/>
              <a:ext cx="201456" cy="201456"/>
            </a:xfrm>
            <a:prstGeom prst="rect">
              <a:avLst/>
            </a:prstGeom>
            <a:solidFill>
              <a:srgbClr val="0058AB">
                <a:alpha val="100000"/>
              </a:srgbClr>
            </a:solidFill>
          </p:spPr>
          <p:txBody>
            <a:bodyPr/>
            <a:lstStyle/>
            <a:p/>
          </p:txBody>
        </p:sp>
        <p:sp>
          <p:nvSpPr>
            <p:cNvPr id="165" name="rc165"/>
            <p:cNvSpPr/>
            <p:nvPr/>
          </p:nvSpPr>
          <p:spPr>
            <a:xfrm>
              <a:off x="4671759" y="5504613"/>
              <a:ext cx="201456" cy="201456"/>
            </a:xfrm>
            <a:prstGeom prst="rect">
              <a:avLst/>
            </a:prstGeom>
            <a:solidFill>
              <a:srgbClr val="FFC20E">
                <a:alpha val="100000"/>
              </a:srgbClr>
            </a:solidFill>
          </p:spPr>
          <p:txBody>
            <a:bodyPr/>
            <a:lstStyle/>
            <a:p/>
          </p:txBody>
        </p:sp>
        <p:sp>
          <p:nvSpPr>
            <p:cNvPr id="166" name="rc166"/>
            <p:cNvSpPr/>
            <p:nvPr/>
          </p:nvSpPr>
          <p:spPr>
            <a:xfrm>
              <a:off x="6576552" y="5504613"/>
              <a:ext cx="201455" cy="201456"/>
            </a:xfrm>
            <a:prstGeom prst="rect">
              <a:avLst/>
            </a:prstGeom>
            <a:solidFill>
              <a:srgbClr val="F26A21">
                <a:alpha val="100000"/>
              </a:srgbClr>
            </a:solidFill>
          </p:spPr>
          <p:txBody>
            <a:bodyPr/>
            <a:lstStyle/>
            <a:p/>
          </p:txBody>
        </p:sp>
        <p:sp>
          <p:nvSpPr>
            <p:cNvPr id="167" name="tx167"/>
            <p:cNvSpPr/>
            <p:nvPr/>
          </p:nvSpPr>
          <p:spPr>
            <a:xfrm>
              <a:off x="2167711" y="5555323"/>
              <a:ext cx="35707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DTP3</a:t>
              </a:r>
            </a:p>
          </p:txBody>
        </p:sp>
        <p:sp>
          <p:nvSpPr>
            <p:cNvPr id="168" name="tx168"/>
            <p:cNvSpPr/>
            <p:nvPr/>
          </p:nvSpPr>
          <p:spPr>
            <a:xfrm>
              <a:off x="2883418" y="5555323"/>
              <a:ext cx="71423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Partial DTP</a:t>
              </a:r>
            </a:p>
          </p:txBody>
        </p:sp>
        <p:sp>
          <p:nvSpPr>
            <p:cNvPr id="169" name="tx169"/>
            <p:cNvSpPr/>
            <p:nvPr/>
          </p:nvSpPr>
          <p:spPr>
            <a:xfrm>
              <a:off x="3956290" y="5555323"/>
              <a:ext cx="63687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Zero-dose</a:t>
              </a:r>
            </a:p>
          </p:txBody>
        </p:sp>
        <p:sp>
          <p:nvSpPr>
            <p:cNvPr id="170" name="tx170"/>
            <p:cNvSpPr/>
            <p:nvPr/>
          </p:nvSpPr>
          <p:spPr>
            <a:xfrm>
              <a:off x="4951804" y="5555323"/>
              <a:ext cx="154615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IA2030 vaccinated target</a:t>
              </a:r>
            </a:p>
          </p:txBody>
        </p:sp>
        <p:sp>
          <p:nvSpPr>
            <p:cNvPr id="171" name="tx171"/>
            <p:cNvSpPr/>
            <p:nvPr/>
          </p:nvSpPr>
          <p:spPr>
            <a:xfrm>
              <a:off x="6856597" y="5555323"/>
              <a:ext cx="106427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IA2030 ZD target</a:t>
              </a:r>
            </a:p>
          </p:txBody>
        </p:sp>
        <p:sp>
          <p:nvSpPr>
            <p:cNvPr id="172" name="pl172"/>
            <p:cNvSpPr/>
            <p:nvPr/>
          </p:nvSpPr>
          <p:spPr>
            <a:xfrm>
              <a:off x="3627054" y="6103153"/>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73" name="pl173"/>
            <p:cNvSpPr/>
            <p:nvPr/>
          </p:nvSpPr>
          <p:spPr>
            <a:xfrm>
              <a:off x="4956506" y="6103153"/>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174" name="tx174"/>
            <p:cNvSpPr/>
            <p:nvPr/>
          </p:nvSpPr>
          <p:spPr>
            <a:xfrm>
              <a:off x="3894153" y="6053135"/>
              <a:ext cx="97081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DTP1 coverage</a:t>
              </a:r>
            </a:p>
          </p:txBody>
        </p:sp>
        <p:sp>
          <p:nvSpPr>
            <p:cNvPr id="175" name="tx175"/>
            <p:cNvSpPr/>
            <p:nvPr/>
          </p:nvSpPr>
          <p:spPr>
            <a:xfrm>
              <a:off x="5223606" y="6053135"/>
              <a:ext cx="97081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DTP3 coverage</a:t>
              </a:r>
            </a:p>
          </p:txBody>
        </p:sp>
        <p:sp>
          <p:nvSpPr>
            <p:cNvPr id="176" name="tx176"/>
            <p:cNvSpPr/>
            <p:nvPr/>
          </p:nvSpPr>
          <p:spPr>
            <a:xfrm>
              <a:off x="1142678" y="435349"/>
              <a:ext cx="6732544"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 coverage (%), number of children fully, partially and unvaccinated for DTP 2000-2025 </a:t>
              </a:r>
            </a:p>
          </p:txBody>
        </p:sp>
        <p:sp>
          <p:nvSpPr>
            <p:cNvPr id="177" name="tx177"/>
            <p:cNvSpPr/>
            <p:nvPr/>
          </p:nvSpPr>
          <p:spPr>
            <a:xfrm>
              <a:off x="1142678" y="616400"/>
              <a:ext cx="4042013"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and projections to 2030 based on IA2030 target , HICs</a:t>
              </a:r>
            </a:p>
          </p:txBody>
        </p:sp>
        <p:sp>
          <p:nvSpPr>
            <p:cNvPr id="178" name="tx178"/>
            <p:cNvSpPr/>
            <p:nvPr/>
          </p:nvSpPr>
          <p:spPr>
            <a:xfrm>
              <a:off x="4407912" y="6352059"/>
              <a:ext cx="42489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Sources: WHO/UNICEF Estimates of National Immunization Coverage, 2025 revision;</a:t>
              </a:r>
            </a:p>
          </p:txBody>
        </p:sp>
        <p:sp>
          <p:nvSpPr>
            <p:cNvPr id="179" name="tx179"/>
            <p:cNvSpPr/>
            <p:nvPr/>
          </p:nvSpPr>
          <p:spPr>
            <a:xfrm>
              <a:off x="1863594" y="6472760"/>
              <a:ext cx="679326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United Nations, Department of Economic and Social Affairs, Population Division (2024). World Population Prospects 2024, Online Edition.</a:t>
              </a:r>
            </a:p>
          </p:txBody>
        </p:sp>
        <p:sp>
          <p:nvSpPr>
            <p:cNvPr id="180" name="tx180"/>
            <p:cNvSpPr/>
            <p:nvPr/>
          </p:nvSpPr>
          <p:spPr>
            <a:xfrm>
              <a:off x="1903645" y="6593460"/>
              <a:ext cx="675320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 Immunization Agenda 2030 (IA2030) calls on all countries to reduce the number of zero dose children in 2019 by half by 2030.</a:t>
              </a:r>
            </a:p>
          </p:txBody>
        </p:sp>
      </p:grpSp>
      <p:sp>
        <p:nvSpPr>
          <p:cNvPr id="18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IA2030 calls on all countries to reduce the number of zero dose children in 2019 by half by 2030. This chart shows the annual number of children required to be vaccinated to reach the ZD target.
HICs is projected to have a  decline in the number of surviving infants by 2030. To achieve the IA2030 ZD target, current efforts would be sufficient, however, countries should continue to strengthen beyond the targets.</a:t>
            </a: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1076018" y="4685785"/>
              <a:ext cx="7998392" cy="0"/>
            </a:xfrm>
            <a:custGeom>
              <a:avLst/>
              <a:pathLst>
                <a:path w="7998392" h="0">
                  <a:moveTo>
                    <a:pt x="0" y="0"/>
                  </a:moveTo>
                  <a:lnTo>
                    <a:pt x="7998392" y="0"/>
                  </a:lnTo>
                  <a:lnTo>
                    <a:pt x="7998392" y="0"/>
                  </a:lnTo>
                </a:path>
              </a:pathLst>
            </a:custGeom>
            <a:ln w="6775" cap="flat">
              <a:solidFill>
                <a:srgbClr val="EBEBEB">
                  <a:alpha val="100000"/>
                </a:srgbClr>
              </a:solidFill>
              <a:prstDash val="solid"/>
              <a:round/>
            </a:ln>
          </p:spPr>
          <p:txBody>
            <a:bodyPr/>
            <a:lstStyle/>
            <a:p/>
          </p:txBody>
        </p:sp>
        <p:sp>
          <p:nvSpPr>
            <p:cNvPr id="5" name="pl5"/>
            <p:cNvSpPr/>
            <p:nvPr/>
          </p:nvSpPr>
          <p:spPr>
            <a:xfrm>
              <a:off x="1076018" y="4071810"/>
              <a:ext cx="7998392" cy="0"/>
            </a:xfrm>
            <a:custGeom>
              <a:avLst/>
              <a:pathLst>
                <a:path w="7998392" h="0">
                  <a:moveTo>
                    <a:pt x="0" y="0"/>
                  </a:moveTo>
                  <a:lnTo>
                    <a:pt x="7998392" y="0"/>
                  </a:lnTo>
                  <a:lnTo>
                    <a:pt x="7998392" y="0"/>
                  </a:lnTo>
                </a:path>
              </a:pathLst>
            </a:custGeom>
            <a:ln w="6775" cap="flat">
              <a:solidFill>
                <a:srgbClr val="EBEBEB">
                  <a:alpha val="100000"/>
                </a:srgbClr>
              </a:solidFill>
              <a:prstDash val="solid"/>
              <a:round/>
            </a:ln>
          </p:spPr>
          <p:txBody>
            <a:bodyPr/>
            <a:lstStyle/>
            <a:p/>
          </p:txBody>
        </p:sp>
        <p:sp>
          <p:nvSpPr>
            <p:cNvPr id="6" name="pl6"/>
            <p:cNvSpPr/>
            <p:nvPr/>
          </p:nvSpPr>
          <p:spPr>
            <a:xfrm>
              <a:off x="1076018" y="3457835"/>
              <a:ext cx="7998392" cy="0"/>
            </a:xfrm>
            <a:custGeom>
              <a:avLst/>
              <a:pathLst>
                <a:path w="7998392" h="0">
                  <a:moveTo>
                    <a:pt x="0" y="0"/>
                  </a:moveTo>
                  <a:lnTo>
                    <a:pt x="7998392" y="0"/>
                  </a:lnTo>
                  <a:lnTo>
                    <a:pt x="7998392" y="0"/>
                  </a:lnTo>
                </a:path>
              </a:pathLst>
            </a:custGeom>
            <a:ln w="6775" cap="flat">
              <a:solidFill>
                <a:srgbClr val="EBEBEB">
                  <a:alpha val="100000"/>
                </a:srgbClr>
              </a:solidFill>
              <a:prstDash val="solid"/>
              <a:round/>
            </a:ln>
          </p:spPr>
          <p:txBody>
            <a:bodyPr/>
            <a:lstStyle/>
            <a:p/>
          </p:txBody>
        </p:sp>
        <p:sp>
          <p:nvSpPr>
            <p:cNvPr id="7" name="pl7"/>
            <p:cNvSpPr/>
            <p:nvPr/>
          </p:nvSpPr>
          <p:spPr>
            <a:xfrm>
              <a:off x="1076018" y="2843860"/>
              <a:ext cx="7998392" cy="0"/>
            </a:xfrm>
            <a:custGeom>
              <a:avLst/>
              <a:pathLst>
                <a:path w="7998392" h="0">
                  <a:moveTo>
                    <a:pt x="0" y="0"/>
                  </a:moveTo>
                  <a:lnTo>
                    <a:pt x="7998392" y="0"/>
                  </a:lnTo>
                  <a:lnTo>
                    <a:pt x="7998392" y="0"/>
                  </a:lnTo>
                </a:path>
              </a:pathLst>
            </a:custGeom>
            <a:ln w="6775" cap="flat">
              <a:solidFill>
                <a:srgbClr val="EBEBEB">
                  <a:alpha val="100000"/>
                </a:srgbClr>
              </a:solidFill>
              <a:prstDash val="solid"/>
              <a:round/>
            </a:ln>
          </p:spPr>
          <p:txBody>
            <a:bodyPr/>
            <a:lstStyle/>
            <a:p/>
          </p:txBody>
        </p:sp>
        <p:sp>
          <p:nvSpPr>
            <p:cNvPr id="8" name="pl8"/>
            <p:cNvSpPr/>
            <p:nvPr/>
          </p:nvSpPr>
          <p:spPr>
            <a:xfrm>
              <a:off x="1076018" y="2229885"/>
              <a:ext cx="7998392" cy="0"/>
            </a:xfrm>
            <a:custGeom>
              <a:avLst/>
              <a:pathLst>
                <a:path w="7998392" h="0">
                  <a:moveTo>
                    <a:pt x="0" y="0"/>
                  </a:moveTo>
                  <a:lnTo>
                    <a:pt x="7998392" y="0"/>
                  </a:lnTo>
                  <a:lnTo>
                    <a:pt x="7998392" y="0"/>
                  </a:lnTo>
                </a:path>
              </a:pathLst>
            </a:custGeom>
            <a:ln w="6775" cap="flat">
              <a:solidFill>
                <a:srgbClr val="EBEBEB">
                  <a:alpha val="100000"/>
                </a:srgbClr>
              </a:solidFill>
              <a:prstDash val="solid"/>
              <a:round/>
            </a:ln>
          </p:spPr>
          <p:txBody>
            <a:bodyPr/>
            <a:lstStyle/>
            <a:p/>
          </p:txBody>
        </p:sp>
        <p:sp>
          <p:nvSpPr>
            <p:cNvPr id="9" name="pl9"/>
            <p:cNvSpPr/>
            <p:nvPr/>
          </p:nvSpPr>
          <p:spPr>
            <a:xfrm>
              <a:off x="1076018" y="4992773"/>
              <a:ext cx="7998392" cy="0"/>
            </a:xfrm>
            <a:custGeom>
              <a:avLst/>
              <a:pathLst>
                <a:path w="7998392" h="0">
                  <a:moveTo>
                    <a:pt x="0" y="0"/>
                  </a:moveTo>
                  <a:lnTo>
                    <a:pt x="7998392" y="0"/>
                  </a:lnTo>
                  <a:lnTo>
                    <a:pt x="7998392" y="0"/>
                  </a:lnTo>
                </a:path>
              </a:pathLst>
            </a:custGeom>
            <a:ln w="13550" cap="flat">
              <a:solidFill>
                <a:srgbClr val="EBEBEB">
                  <a:alpha val="100000"/>
                </a:srgbClr>
              </a:solidFill>
              <a:prstDash val="solid"/>
              <a:round/>
            </a:ln>
          </p:spPr>
          <p:txBody>
            <a:bodyPr/>
            <a:lstStyle/>
            <a:p/>
          </p:txBody>
        </p:sp>
        <p:sp>
          <p:nvSpPr>
            <p:cNvPr id="10" name="pl10"/>
            <p:cNvSpPr/>
            <p:nvPr/>
          </p:nvSpPr>
          <p:spPr>
            <a:xfrm>
              <a:off x="1076018" y="4378798"/>
              <a:ext cx="7998392" cy="0"/>
            </a:xfrm>
            <a:custGeom>
              <a:avLst/>
              <a:pathLst>
                <a:path w="7998392" h="0">
                  <a:moveTo>
                    <a:pt x="0" y="0"/>
                  </a:moveTo>
                  <a:lnTo>
                    <a:pt x="7998392" y="0"/>
                  </a:lnTo>
                  <a:lnTo>
                    <a:pt x="7998392" y="0"/>
                  </a:lnTo>
                </a:path>
              </a:pathLst>
            </a:custGeom>
            <a:ln w="13550" cap="flat">
              <a:solidFill>
                <a:srgbClr val="EBEBEB">
                  <a:alpha val="100000"/>
                </a:srgbClr>
              </a:solidFill>
              <a:prstDash val="solid"/>
              <a:round/>
            </a:ln>
          </p:spPr>
          <p:txBody>
            <a:bodyPr/>
            <a:lstStyle/>
            <a:p/>
          </p:txBody>
        </p:sp>
        <p:sp>
          <p:nvSpPr>
            <p:cNvPr id="11" name="pl11"/>
            <p:cNvSpPr/>
            <p:nvPr/>
          </p:nvSpPr>
          <p:spPr>
            <a:xfrm>
              <a:off x="1076018" y="3764822"/>
              <a:ext cx="7998392" cy="0"/>
            </a:xfrm>
            <a:custGeom>
              <a:avLst/>
              <a:pathLst>
                <a:path w="7998392" h="0">
                  <a:moveTo>
                    <a:pt x="0" y="0"/>
                  </a:moveTo>
                  <a:lnTo>
                    <a:pt x="7998392" y="0"/>
                  </a:lnTo>
                  <a:lnTo>
                    <a:pt x="7998392" y="0"/>
                  </a:lnTo>
                </a:path>
              </a:pathLst>
            </a:custGeom>
            <a:ln w="13550" cap="flat">
              <a:solidFill>
                <a:srgbClr val="EBEBEB">
                  <a:alpha val="100000"/>
                </a:srgbClr>
              </a:solidFill>
              <a:prstDash val="solid"/>
              <a:round/>
            </a:ln>
          </p:spPr>
          <p:txBody>
            <a:bodyPr/>
            <a:lstStyle/>
            <a:p/>
          </p:txBody>
        </p:sp>
        <p:sp>
          <p:nvSpPr>
            <p:cNvPr id="12" name="pl12"/>
            <p:cNvSpPr/>
            <p:nvPr/>
          </p:nvSpPr>
          <p:spPr>
            <a:xfrm>
              <a:off x="1076018" y="3150847"/>
              <a:ext cx="7998392" cy="0"/>
            </a:xfrm>
            <a:custGeom>
              <a:avLst/>
              <a:pathLst>
                <a:path w="7998392" h="0">
                  <a:moveTo>
                    <a:pt x="0" y="0"/>
                  </a:moveTo>
                  <a:lnTo>
                    <a:pt x="7998392" y="0"/>
                  </a:lnTo>
                  <a:lnTo>
                    <a:pt x="7998392" y="0"/>
                  </a:lnTo>
                </a:path>
              </a:pathLst>
            </a:custGeom>
            <a:ln w="13550" cap="flat">
              <a:solidFill>
                <a:srgbClr val="EBEBEB">
                  <a:alpha val="100000"/>
                </a:srgbClr>
              </a:solidFill>
              <a:prstDash val="solid"/>
              <a:round/>
            </a:ln>
          </p:spPr>
          <p:txBody>
            <a:bodyPr/>
            <a:lstStyle/>
            <a:p/>
          </p:txBody>
        </p:sp>
        <p:sp>
          <p:nvSpPr>
            <p:cNvPr id="13" name="pl13"/>
            <p:cNvSpPr/>
            <p:nvPr/>
          </p:nvSpPr>
          <p:spPr>
            <a:xfrm>
              <a:off x="1076018" y="2536872"/>
              <a:ext cx="7998392" cy="0"/>
            </a:xfrm>
            <a:custGeom>
              <a:avLst/>
              <a:pathLst>
                <a:path w="7998392" h="0">
                  <a:moveTo>
                    <a:pt x="0" y="0"/>
                  </a:moveTo>
                  <a:lnTo>
                    <a:pt x="7998392" y="0"/>
                  </a:lnTo>
                  <a:lnTo>
                    <a:pt x="7998392" y="0"/>
                  </a:lnTo>
                </a:path>
              </a:pathLst>
            </a:custGeom>
            <a:ln w="13550" cap="flat">
              <a:solidFill>
                <a:srgbClr val="EBEBEB">
                  <a:alpha val="100000"/>
                </a:srgbClr>
              </a:solidFill>
              <a:prstDash val="solid"/>
              <a:round/>
            </a:ln>
          </p:spPr>
          <p:txBody>
            <a:bodyPr/>
            <a:lstStyle/>
            <a:p/>
          </p:txBody>
        </p:sp>
        <p:sp>
          <p:nvSpPr>
            <p:cNvPr id="14" name="pl14"/>
            <p:cNvSpPr/>
            <p:nvPr/>
          </p:nvSpPr>
          <p:spPr>
            <a:xfrm>
              <a:off x="1076018" y="1922897"/>
              <a:ext cx="7998392" cy="0"/>
            </a:xfrm>
            <a:custGeom>
              <a:avLst/>
              <a:pathLst>
                <a:path w="7998392" h="0">
                  <a:moveTo>
                    <a:pt x="0" y="0"/>
                  </a:moveTo>
                  <a:lnTo>
                    <a:pt x="7998392" y="0"/>
                  </a:lnTo>
                  <a:lnTo>
                    <a:pt x="7998392" y="0"/>
                  </a:lnTo>
                </a:path>
              </a:pathLst>
            </a:custGeom>
            <a:ln w="13550" cap="flat">
              <a:solidFill>
                <a:srgbClr val="EBEBEB">
                  <a:alpha val="100000"/>
                </a:srgbClr>
              </a:solidFill>
              <a:prstDash val="solid"/>
              <a:round/>
            </a:ln>
          </p:spPr>
          <p:txBody>
            <a:bodyPr/>
            <a:lstStyle/>
            <a:p/>
          </p:txBody>
        </p:sp>
        <p:sp>
          <p:nvSpPr>
            <p:cNvPr id="15" name="pl15"/>
            <p:cNvSpPr/>
            <p:nvPr/>
          </p:nvSpPr>
          <p:spPr>
            <a:xfrm>
              <a:off x="1545474"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1780790"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2016106"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2251422"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2486738"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2722054"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957370"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192686"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3428002"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3663318"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3898634"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4133950"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4369266"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4604582"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4839898"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5075214"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5310530"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5545846"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5781162"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6016479"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6251795"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6487111"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6722427"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6957743"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9" name="pl39"/>
            <p:cNvSpPr/>
            <p:nvPr/>
          </p:nvSpPr>
          <p:spPr>
            <a:xfrm>
              <a:off x="7193059"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40" name="pl40"/>
            <p:cNvSpPr/>
            <p:nvPr/>
          </p:nvSpPr>
          <p:spPr>
            <a:xfrm>
              <a:off x="7428375"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41" name="pl41"/>
            <p:cNvSpPr/>
            <p:nvPr/>
          </p:nvSpPr>
          <p:spPr>
            <a:xfrm>
              <a:off x="8604955"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42" name="rc42"/>
            <p:cNvSpPr/>
            <p:nvPr/>
          </p:nvSpPr>
          <p:spPr>
            <a:xfrm>
              <a:off x="1439582" y="1959324"/>
              <a:ext cx="211784" cy="3033448"/>
            </a:xfrm>
            <a:prstGeom prst="rect">
              <a:avLst/>
            </a:prstGeom>
            <a:solidFill>
              <a:srgbClr val="0058AB">
                <a:alpha val="100000"/>
              </a:srgbClr>
            </a:solidFill>
          </p:spPr>
          <p:txBody>
            <a:bodyPr/>
            <a:lstStyle/>
            <a:p/>
          </p:txBody>
        </p:sp>
        <p:sp>
          <p:nvSpPr>
            <p:cNvPr id="43" name="rc43"/>
            <p:cNvSpPr/>
            <p:nvPr/>
          </p:nvSpPr>
          <p:spPr>
            <a:xfrm>
              <a:off x="1674898" y="2317259"/>
              <a:ext cx="211784" cy="2675513"/>
            </a:xfrm>
            <a:prstGeom prst="rect">
              <a:avLst/>
            </a:prstGeom>
            <a:solidFill>
              <a:srgbClr val="0058AB">
                <a:alpha val="100000"/>
              </a:srgbClr>
            </a:solidFill>
          </p:spPr>
          <p:txBody>
            <a:bodyPr/>
            <a:lstStyle/>
            <a:p/>
          </p:txBody>
        </p:sp>
        <p:sp>
          <p:nvSpPr>
            <p:cNvPr id="44" name="rc44"/>
            <p:cNvSpPr/>
            <p:nvPr/>
          </p:nvSpPr>
          <p:spPr>
            <a:xfrm>
              <a:off x="1910214" y="2132563"/>
              <a:ext cx="211784" cy="2860209"/>
            </a:xfrm>
            <a:prstGeom prst="rect">
              <a:avLst/>
            </a:prstGeom>
            <a:solidFill>
              <a:srgbClr val="0058AB">
                <a:alpha val="100000"/>
              </a:srgbClr>
            </a:solidFill>
          </p:spPr>
          <p:txBody>
            <a:bodyPr/>
            <a:lstStyle/>
            <a:p/>
          </p:txBody>
        </p:sp>
        <p:sp>
          <p:nvSpPr>
            <p:cNvPr id="45" name="rc45"/>
            <p:cNvSpPr/>
            <p:nvPr/>
          </p:nvSpPr>
          <p:spPr>
            <a:xfrm>
              <a:off x="2145530" y="2609831"/>
              <a:ext cx="211784" cy="2382941"/>
            </a:xfrm>
            <a:prstGeom prst="rect">
              <a:avLst/>
            </a:prstGeom>
            <a:solidFill>
              <a:srgbClr val="0058AB">
                <a:alpha val="100000"/>
              </a:srgbClr>
            </a:solidFill>
          </p:spPr>
          <p:txBody>
            <a:bodyPr/>
            <a:lstStyle/>
            <a:p/>
          </p:txBody>
        </p:sp>
        <p:sp>
          <p:nvSpPr>
            <p:cNvPr id="46" name="rc46"/>
            <p:cNvSpPr/>
            <p:nvPr/>
          </p:nvSpPr>
          <p:spPr>
            <a:xfrm>
              <a:off x="2380846" y="2700140"/>
              <a:ext cx="211784" cy="2292632"/>
            </a:xfrm>
            <a:prstGeom prst="rect">
              <a:avLst/>
            </a:prstGeom>
            <a:solidFill>
              <a:srgbClr val="0058AB">
                <a:alpha val="100000"/>
              </a:srgbClr>
            </a:solidFill>
          </p:spPr>
          <p:txBody>
            <a:bodyPr/>
            <a:lstStyle/>
            <a:p/>
          </p:txBody>
        </p:sp>
        <p:sp>
          <p:nvSpPr>
            <p:cNvPr id="47" name="rc47"/>
            <p:cNvSpPr/>
            <p:nvPr/>
          </p:nvSpPr>
          <p:spPr>
            <a:xfrm>
              <a:off x="2616162" y="2727690"/>
              <a:ext cx="211784" cy="2265083"/>
            </a:xfrm>
            <a:prstGeom prst="rect">
              <a:avLst/>
            </a:prstGeom>
            <a:solidFill>
              <a:srgbClr val="0058AB">
                <a:alpha val="100000"/>
              </a:srgbClr>
            </a:solidFill>
          </p:spPr>
          <p:txBody>
            <a:bodyPr/>
            <a:lstStyle/>
            <a:p/>
          </p:txBody>
        </p:sp>
        <p:sp>
          <p:nvSpPr>
            <p:cNvPr id="48" name="rc48"/>
            <p:cNvSpPr/>
            <p:nvPr/>
          </p:nvSpPr>
          <p:spPr>
            <a:xfrm>
              <a:off x="2851478" y="2820958"/>
              <a:ext cx="211784" cy="2171814"/>
            </a:xfrm>
            <a:prstGeom prst="rect">
              <a:avLst/>
            </a:prstGeom>
            <a:solidFill>
              <a:srgbClr val="0058AB">
                <a:alpha val="100000"/>
              </a:srgbClr>
            </a:solidFill>
          </p:spPr>
          <p:txBody>
            <a:bodyPr/>
            <a:lstStyle/>
            <a:p/>
          </p:txBody>
        </p:sp>
        <p:sp>
          <p:nvSpPr>
            <p:cNvPr id="49" name="rc49"/>
            <p:cNvSpPr/>
            <p:nvPr/>
          </p:nvSpPr>
          <p:spPr>
            <a:xfrm>
              <a:off x="3086794" y="2717307"/>
              <a:ext cx="211784" cy="2275465"/>
            </a:xfrm>
            <a:prstGeom prst="rect">
              <a:avLst/>
            </a:prstGeom>
            <a:solidFill>
              <a:srgbClr val="0058AB">
                <a:alpha val="100000"/>
              </a:srgbClr>
            </a:solidFill>
          </p:spPr>
          <p:txBody>
            <a:bodyPr/>
            <a:lstStyle/>
            <a:p/>
          </p:txBody>
        </p:sp>
        <p:sp>
          <p:nvSpPr>
            <p:cNvPr id="50" name="rc50"/>
            <p:cNvSpPr/>
            <p:nvPr/>
          </p:nvSpPr>
          <p:spPr>
            <a:xfrm>
              <a:off x="3322110" y="2588010"/>
              <a:ext cx="211784" cy="2404762"/>
            </a:xfrm>
            <a:prstGeom prst="rect">
              <a:avLst/>
            </a:prstGeom>
            <a:solidFill>
              <a:srgbClr val="0058AB">
                <a:alpha val="100000"/>
              </a:srgbClr>
            </a:solidFill>
          </p:spPr>
          <p:txBody>
            <a:bodyPr/>
            <a:lstStyle/>
            <a:p/>
          </p:txBody>
        </p:sp>
        <p:sp>
          <p:nvSpPr>
            <p:cNvPr id="51" name="rc51"/>
            <p:cNvSpPr/>
            <p:nvPr/>
          </p:nvSpPr>
          <p:spPr>
            <a:xfrm>
              <a:off x="3557426" y="2379756"/>
              <a:ext cx="211784" cy="2613016"/>
            </a:xfrm>
            <a:prstGeom prst="rect">
              <a:avLst/>
            </a:prstGeom>
            <a:solidFill>
              <a:srgbClr val="0058AB">
                <a:alpha val="100000"/>
              </a:srgbClr>
            </a:solidFill>
          </p:spPr>
          <p:txBody>
            <a:bodyPr/>
            <a:lstStyle/>
            <a:p/>
          </p:txBody>
        </p:sp>
        <p:sp>
          <p:nvSpPr>
            <p:cNvPr id="52" name="rc52"/>
            <p:cNvSpPr/>
            <p:nvPr/>
          </p:nvSpPr>
          <p:spPr>
            <a:xfrm>
              <a:off x="3792742" y="2357020"/>
              <a:ext cx="211784" cy="2635752"/>
            </a:xfrm>
            <a:prstGeom prst="rect">
              <a:avLst/>
            </a:prstGeom>
            <a:solidFill>
              <a:srgbClr val="0058AB">
                <a:alpha val="100000"/>
              </a:srgbClr>
            </a:solidFill>
          </p:spPr>
          <p:txBody>
            <a:bodyPr/>
            <a:lstStyle/>
            <a:p/>
          </p:txBody>
        </p:sp>
        <p:sp>
          <p:nvSpPr>
            <p:cNvPr id="53" name="rc53"/>
            <p:cNvSpPr/>
            <p:nvPr/>
          </p:nvSpPr>
          <p:spPr>
            <a:xfrm>
              <a:off x="4028058" y="2533747"/>
              <a:ext cx="211784" cy="2459025"/>
            </a:xfrm>
            <a:prstGeom prst="rect">
              <a:avLst/>
            </a:prstGeom>
            <a:solidFill>
              <a:srgbClr val="0058AB">
                <a:alpha val="100000"/>
              </a:srgbClr>
            </a:solidFill>
          </p:spPr>
          <p:txBody>
            <a:bodyPr/>
            <a:lstStyle/>
            <a:p/>
          </p:txBody>
        </p:sp>
        <p:sp>
          <p:nvSpPr>
            <p:cNvPr id="54" name="rc54"/>
            <p:cNvSpPr/>
            <p:nvPr/>
          </p:nvSpPr>
          <p:spPr>
            <a:xfrm>
              <a:off x="4263374" y="2462710"/>
              <a:ext cx="211784" cy="2530062"/>
            </a:xfrm>
            <a:prstGeom prst="rect">
              <a:avLst/>
            </a:prstGeom>
            <a:solidFill>
              <a:srgbClr val="0058AB">
                <a:alpha val="100000"/>
              </a:srgbClr>
            </a:solidFill>
          </p:spPr>
          <p:txBody>
            <a:bodyPr/>
            <a:lstStyle/>
            <a:p/>
          </p:txBody>
        </p:sp>
        <p:sp>
          <p:nvSpPr>
            <p:cNvPr id="55" name="rc55"/>
            <p:cNvSpPr/>
            <p:nvPr/>
          </p:nvSpPr>
          <p:spPr>
            <a:xfrm>
              <a:off x="4498690" y="2564255"/>
              <a:ext cx="211784" cy="2428517"/>
            </a:xfrm>
            <a:prstGeom prst="rect">
              <a:avLst/>
            </a:prstGeom>
            <a:solidFill>
              <a:srgbClr val="0058AB">
                <a:alpha val="100000"/>
              </a:srgbClr>
            </a:solidFill>
          </p:spPr>
          <p:txBody>
            <a:bodyPr/>
            <a:lstStyle/>
            <a:p/>
          </p:txBody>
        </p:sp>
        <p:sp>
          <p:nvSpPr>
            <p:cNvPr id="56" name="rc56"/>
            <p:cNvSpPr/>
            <p:nvPr/>
          </p:nvSpPr>
          <p:spPr>
            <a:xfrm>
              <a:off x="4734006" y="2623854"/>
              <a:ext cx="211784" cy="2368918"/>
            </a:xfrm>
            <a:prstGeom prst="rect">
              <a:avLst/>
            </a:prstGeom>
            <a:solidFill>
              <a:srgbClr val="0058AB">
                <a:alpha val="100000"/>
              </a:srgbClr>
            </a:solidFill>
          </p:spPr>
          <p:txBody>
            <a:bodyPr/>
            <a:lstStyle/>
            <a:p/>
          </p:txBody>
        </p:sp>
        <p:sp>
          <p:nvSpPr>
            <p:cNvPr id="57" name="rc57"/>
            <p:cNvSpPr/>
            <p:nvPr/>
          </p:nvSpPr>
          <p:spPr>
            <a:xfrm>
              <a:off x="4969322" y="2631289"/>
              <a:ext cx="211784" cy="2361483"/>
            </a:xfrm>
            <a:prstGeom prst="rect">
              <a:avLst/>
            </a:prstGeom>
            <a:solidFill>
              <a:srgbClr val="0058AB">
                <a:alpha val="100000"/>
              </a:srgbClr>
            </a:solidFill>
          </p:spPr>
          <p:txBody>
            <a:bodyPr/>
            <a:lstStyle/>
            <a:p/>
          </p:txBody>
        </p:sp>
        <p:sp>
          <p:nvSpPr>
            <p:cNvPr id="58" name="rc58"/>
            <p:cNvSpPr/>
            <p:nvPr/>
          </p:nvSpPr>
          <p:spPr>
            <a:xfrm>
              <a:off x="5204638" y="2544547"/>
              <a:ext cx="211784" cy="2448225"/>
            </a:xfrm>
            <a:prstGeom prst="rect">
              <a:avLst/>
            </a:prstGeom>
            <a:solidFill>
              <a:srgbClr val="0058AB">
                <a:alpha val="100000"/>
              </a:srgbClr>
            </a:solidFill>
          </p:spPr>
          <p:txBody>
            <a:bodyPr/>
            <a:lstStyle/>
            <a:p/>
          </p:txBody>
        </p:sp>
        <p:sp>
          <p:nvSpPr>
            <p:cNvPr id="59" name="rc59"/>
            <p:cNvSpPr/>
            <p:nvPr/>
          </p:nvSpPr>
          <p:spPr>
            <a:xfrm>
              <a:off x="5439954" y="2539101"/>
              <a:ext cx="211784" cy="2453671"/>
            </a:xfrm>
            <a:prstGeom prst="rect">
              <a:avLst/>
            </a:prstGeom>
            <a:solidFill>
              <a:srgbClr val="0058AB">
                <a:alpha val="100000"/>
              </a:srgbClr>
            </a:solidFill>
          </p:spPr>
          <p:txBody>
            <a:bodyPr/>
            <a:lstStyle/>
            <a:p/>
          </p:txBody>
        </p:sp>
        <p:sp>
          <p:nvSpPr>
            <p:cNvPr id="60" name="rc60"/>
            <p:cNvSpPr/>
            <p:nvPr/>
          </p:nvSpPr>
          <p:spPr>
            <a:xfrm>
              <a:off x="5675270" y="2472577"/>
              <a:ext cx="211784" cy="2520195"/>
            </a:xfrm>
            <a:prstGeom prst="rect">
              <a:avLst/>
            </a:prstGeom>
            <a:solidFill>
              <a:srgbClr val="0058AB">
                <a:alpha val="100000"/>
              </a:srgbClr>
            </a:solidFill>
          </p:spPr>
          <p:txBody>
            <a:bodyPr/>
            <a:lstStyle/>
            <a:p/>
          </p:txBody>
        </p:sp>
        <p:sp>
          <p:nvSpPr>
            <p:cNvPr id="61" name="rc61"/>
            <p:cNvSpPr/>
            <p:nvPr/>
          </p:nvSpPr>
          <p:spPr>
            <a:xfrm>
              <a:off x="5910586" y="2363971"/>
              <a:ext cx="211784" cy="2628801"/>
            </a:xfrm>
            <a:prstGeom prst="rect">
              <a:avLst/>
            </a:prstGeom>
            <a:solidFill>
              <a:srgbClr val="0058AB">
                <a:alpha val="100000"/>
              </a:srgbClr>
            </a:solidFill>
          </p:spPr>
          <p:txBody>
            <a:bodyPr/>
            <a:lstStyle/>
            <a:p/>
          </p:txBody>
        </p:sp>
        <p:sp>
          <p:nvSpPr>
            <p:cNvPr id="62" name="rc62"/>
            <p:cNvSpPr/>
            <p:nvPr/>
          </p:nvSpPr>
          <p:spPr>
            <a:xfrm>
              <a:off x="6145902" y="2178900"/>
              <a:ext cx="211784" cy="2813872"/>
            </a:xfrm>
            <a:prstGeom prst="rect">
              <a:avLst/>
            </a:prstGeom>
            <a:solidFill>
              <a:srgbClr val="0058AB">
                <a:alpha val="100000"/>
              </a:srgbClr>
            </a:solidFill>
          </p:spPr>
          <p:txBody>
            <a:bodyPr/>
            <a:lstStyle/>
            <a:p/>
          </p:txBody>
        </p:sp>
        <p:sp>
          <p:nvSpPr>
            <p:cNvPr id="63" name="rc63"/>
            <p:cNvSpPr/>
            <p:nvPr/>
          </p:nvSpPr>
          <p:spPr>
            <a:xfrm>
              <a:off x="6381218" y="2475186"/>
              <a:ext cx="211784" cy="2517586"/>
            </a:xfrm>
            <a:prstGeom prst="rect">
              <a:avLst/>
            </a:prstGeom>
            <a:solidFill>
              <a:srgbClr val="0058AB">
                <a:alpha val="100000"/>
              </a:srgbClr>
            </a:solidFill>
          </p:spPr>
          <p:txBody>
            <a:bodyPr/>
            <a:lstStyle/>
            <a:p/>
          </p:txBody>
        </p:sp>
        <p:sp>
          <p:nvSpPr>
            <p:cNvPr id="64" name="rc64"/>
            <p:cNvSpPr/>
            <p:nvPr/>
          </p:nvSpPr>
          <p:spPr>
            <a:xfrm>
              <a:off x="6616534" y="2630988"/>
              <a:ext cx="211784" cy="2361784"/>
            </a:xfrm>
            <a:prstGeom prst="rect">
              <a:avLst/>
            </a:prstGeom>
            <a:solidFill>
              <a:srgbClr val="0058AB">
                <a:alpha val="100000"/>
              </a:srgbClr>
            </a:solidFill>
          </p:spPr>
          <p:txBody>
            <a:bodyPr/>
            <a:lstStyle/>
            <a:p/>
          </p:txBody>
        </p:sp>
        <p:sp>
          <p:nvSpPr>
            <p:cNvPr id="65" name="rc65"/>
            <p:cNvSpPr/>
            <p:nvPr/>
          </p:nvSpPr>
          <p:spPr>
            <a:xfrm>
              <a:off x="6851850" y="2492236"/>
              <a:ext cx="211784" cy="2500536"/>
            </a:xfrm>
            <a:prstGeom prst="rect">
              <a:avLst/>
            </a:prstGeom>
            <a:solidFill>
              <a:srgbClr val="0058AB">
                <a:alpha val="100000"/>
              </a:srgbClr>
            </a:solidFill>
          </p:spPr>
          <p:txBody>
            <a:bodyPr/>
            <a:lstStyle/>
            <a:p/>
          </p:txBody>
        </p:sp>
        <p:sp>
          <p:nvSpPr>
            <p:cNvPr id="66" name="rc66"/>
            <p:cNvSpPr/>
            <p:nvPr/>
          </p:nvSpPr>
          <p:spPr>
            <a:xfrm>
              <a:off x="7087166" y="2497897"/>
              <a:ext cx="211784" cy="2494875"/>
            </a:xfrm>
            <a:prstGeom prst="rect">
              <a:avLst/>
            </a:prstGeom>
            <a:solidFill>
              <a:srgbClr val="0058AB">
                <a:alpha val="100000"/>
              </a:srgbClr>
            </a:solidFill>
          </p:spPr>
          <p:txBody>
            <a:bodyPr/>
            <a:lstStyle/>
            <a:p/>
          </p:txBody>
        </p:sp>
        <p:sp>
          <p:nvSpPr>
            <p:cNvPr id="67" name="rc67"/>
            <p:cNvSpPr/>
            <p:nvPr/>
          </p:nvSpPr>
          <p:spPr>
            <a:xfrm>
              <a:off x="7322483" y="2172140"/>
              <a:ext cx="211784" cy="2820632"/>
            </a:xfrm>
            <a:prstGeom prst="rect">
              <a:avLst/>
            </a:prstGeom>
            <a:solidFill>
              <a:srgbClr val="0058AB">
                <a:alpha val="100000"/>
              </a:srgbClr>
            </a:solidFill>
          </p:spPr>
          <p:txBody>
            <a:bodyPr/>
            <a:lstStyle/>
            <a:p/>
          </p:txBody>
        </p:sp>
        <p:sp>
          <p:nvSpPr>
            <p:cNvPr id="68" name="rc68"/>
            <p:cNvSpPr/>
            <p:nvPr/>
          </p:nvSpPr>
          <p:spPr>
            <a:xfrm>
              <a:off x="8499063" y="3678375"/>
              <a:ext cx="211784" cy="1314397"/>
            </a:xfrm>
            <a:prstGeom prst="rect">
              <a:avLst/>
            </a:prstGeom>
            <a:solidFill>
              <a:srgbClr val="69DBFF">
                <a:alpha val="100000"/>
              </a:srgbClr>
            </a:solidFill>
          </p:spPr>
          <p:txBody>
            <a:bodyPr/>
            <a:lstStyle/>
            <a:p/>
          </p:txBody>
        </p:sp>
        <p:sp>
          <p:nvSpPr>
            <p:cNvPr id="69" name="pl69"/>
            <p:cNvSpPr/>
            <p:nvPr/>
          </p:nvSpPr>
          <p:spPr>
            <a:xfrm>
              <a:off x="6251795" y="2363971"/>
              <a:ext cx="2353160" cy="1314400"/>
            </a:xfrm>
            <a:custGeom>
              <a:avLst/>
              <a:pathLst>
                <a:path w="2353160" h="1314400">
                  <a:moveTo>
                    <a:pt x="0" y="0"/>
                  </a:moveTo>
                  <a:lnTo>
                    <a:pt x="235316" y="131440"/>
                  </a:lnTo>
                  <a:lnTo>
                    <a:pt x="470632" y="262880"/>
                  </a:lnTo>
                  <a:lnTo>
                    <a:pt x="705948" y="394320"/>
                  </a:lnTo>
                  <a:lnTo>
                    <a:pt x="941264" y="525760"/>
                  </a:lnTo>
                  <a:lnTo>
                    <a:pt x="1176580" y="657200"/>
                  </a:lnTo>
                  <a:lnTo>
                    <a:pt x="1411896" y="788640"/>
                  </a:lnTo>
                  <a:lnTo>
                    <a:pt x="1647212" y="920080"/>
                  </a:lnTo>
                  <a:lnTo>
                    <a:pt x="1882528" y="1051520"/>
                  </a:lnTo>
                  <a:lnTo>
                    <a:pt x="2117844" y="1182960"/>
                  </a:lnTo>
                  <a:lnTo>
                    <a:pt x="2353160" y="1314400"/>
                  </a:lnTo>
                </a:path>
              </a:pathLst>
            </a:custGeom>
            <a:ln w="20325" cap="flat">
              <a:solidFill>
                <a:srgbClr val="000000">
                  <a:alpha val="100000"/>
                </a:srgbClr>
              </a:solidFill>
              <a:prstDash val="solid"/>
              <a:round/>
            </a:ln>
          </p:spPr>
          <p:txBody>
            <a:bodyPr/>
            <a:lstStyle/>
            <a:p/>
          </p:txBody>
        </p:sp>
        <p:sp>
          <p:nvSpPr>
            <p:cNvPr id="70" name="pt70"/>
            <p:cNvSpPr/>
            <p:nvPr/>
          </p:nvSpPr>
          <p:spPr>
            <a:xfrm>
              <a:off x="6220193" y="2332369"/>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1" name="pt71"/>
            <p:cNvSpPr/>
            <p:nvPr/>
          </p:nvSpPr>
          <p:spPr>
            <a:xfrm>
              <a:off x="6455509" y="2463810"/>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2" name="pt72"/>
            <p:cNvSpPr/>
            <p:nvPr/>
          </p:nvSpPr>
          <p:spPr>
            <a:xfrm>
              <a:off x="6690825" y="2595250"/>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3" name="pt73"/>
            <p:cNvSpPr/>
            <p:nvPr/>
          </p:nvSpPr>
          <p:spPr>
            <a:xfrm>
              <a:off x="6926141" y="2726690"/>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4" name="pt74"/>
            <p:cNvSpPr/>
            <p:nvPr/>
          </p:nvSpPr>
          <p:spPr>
            <a:xfrm>
              <a:off x="7161457" y="2858130"/>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5" name="pt75"/>
            <p:cNvSpPr/>
            <p:nvPr/>
          </p:nvSpPr>
          <p:spPr>
            <a:xfrm>
              <a:off x="7396774" y="2989570"/>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6" name="pt76"/>
            <p:cNvSpPr/>
            <p:nvPr/>
          </p:nvSpPr>
          <p:spPr>
            <a:xfrm>
              <a:off x="7632090" y="3121010"/>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7" name="pt77"/>
            <p:cNvSpPr/>
            <p:nvPr/>
          </p:nvSpPr>
          <p:spPr>
            <a:xfrm>
              <a:off x="7867406" y="3252450"/>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8" name="pt78"/>
            <p:cNvSpPr/>
            <p:nvPr/>
          </p:nvSpPr>
          <p:spPr>
            <a:xfrm>
              <a:off x="8102722" y="3383890"/>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9" name="pt79"/>
            <p:cNvSpPr/>
            <p:nvPr/>
          </p:nvSpPr>
          <p:spPr>
            <a:xfrm>
              <a:off x="8338038" y="3515330"/>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80" name="pt80"/>
            <p:cNvSpPr/>
            <p:nvPr/>
          </p:nvSpPr>
          <p:spPr>
            <a:xfrm>
              <a:off x="8573354" y="3646770"/>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81" name="tx81"/>
            <p:cNvSpPr/>
            <p:nvPr/>
          </p:nvSpPr>
          <p:spPr>
            <a:xfrm>
              <a:off x="4951085" y="1660221"/>
              <a:ext cx="2482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HICs</a:t>
              </a:r>
            </a:p>
          </p:txBody>
        </p:sp>
        <p:sp>
          <p:nvSpPr>
            <p:cNvPr id="82" name="tx82"/>
            <p:cNvSpPr/>
            <p:nvPr/>
          </p:nvSpPr>
          <p:spPr>
            <a:xfrm rot="-5400000">
              <a:off x="1390026"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83" name="tx83"/>
            <p:cNvSpPr/>
            <p:nvPr/>
          </p:nvSpPr>
          <p:spPr>
            <a:xfrm rot="-5400000">
              <a:off x="1625342"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2001</a:t>
              </a:r>
            </a:p>
          </p:txBody>
        </p:sp>
        <p:sp>
          <p:nvSpPr>
            <p:cNvPr id="84" name="tx84"/>
            <p:cNvSpPr/>
            <p:nvPr/>
          </p:nvSpPr>
          <p:spPr>
            <a:xfrm rot="-5400000">
              <a:off x="1860658"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2002</a:t>
              </a:r>
            </a:p>
          </p:txBody>
        </p:sp>
        <p:sp>
          <p:nvSpPr>
            <p:cNvPr id="85" name="tx85"/>
            <p:cNvSpPr/>
            <p:nvPr/>
          </p:nvSpPr>
          <p:spPr>
            <a:xfrm rot="-5400000">
              <a:off x="2095974"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2003</a:t>
              </a:r>
            </a:p>
          </p:txBody>
        </p:sp>
        <p:sp>
          <p:nvSpPr>
            <p:cNvPr id="86" name="tx86"/>
            <p:cNvSpPr/>
            <p:nvPr/>
          </p:nvSpPr>
          <p:spPr>
            <a:xfrm rot="-5400000">
              <a:off x="2331290"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2004</a:t>
              </a:r>
            </a:p>
          </p:txBody>
        </p:sp>
        <p:sp>
          <p:nvSpPr>
            <p:cNvPr id="87" name="tx87"/>
            <p:cNvSpPr/>
            <p:nvPr/>
          </p:nvSpPr>
          <p:spPr>
            <a:xfrm rot="-5400000">
              <a:off x="2566606"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88" name="tx88"/>
            <p:cNvSpPr/>
            <p:nvPr/>
          </p:nvSpPr>
          <p:spPr>
            <a:xfrm rot="-5400000">
              <a:off x="2801922"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2006</a:t>
              </a:r>
            </a:p>
          </p:txBody>
        </p:sp>
        <p:sp>
          <p:nvSpPr>
            <p:cNvPr id="89" name="tx89"/>
            <p:cNvSpPr/>
            <p:nvPr/>
          </p:nvSpPr>
          <p:spPr>
            <a:xfrm rot="-5400000">
              <a:off x="3037238"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2007</a:t>
              </a:r>
            </a:p>
          </p:txBody>
        </p:sp>
        <p:sp>
          <p:nvSpPr>
            <p:cNvPr id="90" name="tx90"/>
            <p:cNvSpPr/>
            <p:nvPr/>
          </p:nvSpPr>
          <p:spPr>
            <a:xfrm rot="-5400000">
              <a:off x="3272554"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2008</a:t>
              </a:r>
            </a:p>
          </p:txBody>
        </p:sp>
        <p:sp>
          <p:nvSpPr>
            <p:cNvPr id="91" name="tx91"/>
            <p:cNvSpPr/>
            <p:nvPr/>
          </p:nvSpPr>
          <p:spPr>
            <a:xfrm rot="-5400000">
              <a:off x="3507870"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2009</a:t>
              </a:r>
            </a:p>
          </p:txBody>
        </p:sp>
        <p:sp>
          <p:nvSpPr>
            <p:cNvPr id="92" name="tx92"/>
            <p:cNvSpPr/>
            <p:nvPr/>
          </p:nvSpPr>
          <p:spPr>
            <a:xfrm rot="-5400000">
              <a:off x="3743186"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93" name="tx93"/>
            <p:cNvSpPr/>
            <p:nvPr/>
          </p:nvSpPr>
          <p:spPr>
            <a:xfrm rot="-5400000">
              <a:off x="3983669" y="5307339"/>
              <a:ext cx="30056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2011</a:t>
              </a:r>
            </a:p>
          </p:txBody>
        </p:sp>
        <p:sp>
          <p:nvSpPr>
            <p:cNvPr id="94" name="tx94"/>
            <p:cNvSpPr/>
            <p:nvPr/>
          </p:nvSpPr>
          <p:spPr>
            <a:xfrm rot="-5400000">
              <a:off x="4213818"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2012</a:t>
              </a:r>
            </a:p>
          </p:txBody>
        </p:sp>
        <p:sp>
          <p:nvSpPr>
            <p:cNvPr id="95" name="tx95"/>
            <p:cNvSpPr/>
            <p:nvPr/>
          </p:nvSpPr>
          <p:spPr>
            <a:xfrm rot="-5400000">
              <a:off x="4449134"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2013</a:t>
              </a:r>
            </a:p>
          </p:txBody>
        </p:sp>
        <p:sp>
          <p:nvSpPr>
            <p:cNvPr id="96" name="tx96"/>
            <p:cNvSpPr/>
            <p:nvPr/>
          </p:nvSpPr>
          <p:spPr>
            <a:xfrm rot="-5400000">
              <a:off x="4684450"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2014</a:t>
              </a:r>
            </a:p>
          </p:txBody>
        </p:sp>
        <p:sp>
          <p:nvSpPr>
            <p:cNvPr id="97" name="tx97"/>
            <p:cNvSpPr/>
            <p:nvPr/>
          </p:nvSpPr>
          <p:spPr>
            <a:xfrm rot="-5400000">
              <a:off x="4919766"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98" name="tx98"/>
            <p:cNvSpPr/>
            <p:nvPr/>
          </p:nvSpPr>
          <p:spPr>
            <a:xfrm rot="-5400000">
              <a:off x="5155082"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2016</a:t>
              </a:r>
            </a:p>
          </p:txBody>
        </p:sp>
        <p:sp>
          <p:nvSpPr>
            <p:cNvPr id="99" name="tx99"/>
            <p:cNvSpPr/>
            <p:nvPr/>
          </p:nvSpPr>
          <p:spPr>
            <a:xfrm rot="-5400000">
              <a:off x="5390398"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2017</a:t>
              </a:r>
            </a:p>
          </p:txBody>
        </p:sp>
        <p:sp>
          <p:nvSpPr>
            <p:cNvPr id="100" name="tx100"/>
            <p:cNvSpPr/>
            <p:nvPr/>
          </p:nvSpPr>
          <p:spPr>
            <a:xfrm rot="-5400000">
              <a:off x="5625714"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2018</a:t>
              </a:r>
            </a:p>
          </p:txBody>
        </p:sp>
        <p:sp>
          <p:nvSpPr>
            <p:cNvPr id="101" name="tx101"/>
            <p:cNvSpPr/>
            <p:nvPr/>
          </p:nvSpPr>
          <p:spPr>
            <a:xfrm rot="-5400000">
              <a:off x="5861031"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02" name="tx102"/>
            <p:cNvSpPr/>
            <p:nvPr/>
          </p:nvSpPr>
          <p:spPr>
            <a:xfrm rot="-5400000">
              <a:off x="6096347"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103" name="tx103"/>
            <p:cNvSpPr/>
            <p:nvPr/>
          </p:nvSpPr>
          <p:spPr>
            <a:xfrm rot="-5400000">
              <a:off x="6331663"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104" name="tx104"/>
            <p:cNvSpPr/>
            <p:nvPr/>
          </p:nvSpPr>
          <p:spPr>
            <a:xfrm rot="-5400000">
              <a:off x="6566979"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105" name="tx105"/>
            <p:cNvSpPr/>
            <p:nvPr/>
          </p:nvSpPr>
          <p:spPr>
            <a:xfrm rot="-5400000">
              <a:off x="6802295"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106" name="tx106"/>
            <p:cNvSpPr/>
            <p:nvPr/>
          </p:nvSpPr>
          <p:spPr>
            <a:xfrm rot="-5400000">
              <a:off x="7037611"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07" name="tx107"/>
            <p:cNvSpPr/>
            <p:nvPr/>
          </p:nvSpPr>
          <p:spPr>
            <a:xfrm rot="-5400000">
              <a:off x="7272927"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08" name="tx108"/>
            <p:cNvSpPr/>
            <p:nvPr/>
          </p:nvSpPr>
          <p:spPr>
            <a:xfrm rot="-5400000">
              <a:off x="8449507"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2030</a:t>
              </a:r>
            </a:p>
          </p:txBody>
        </p:sp>
        <p:sp>
          <p:nvSpPr>
            <p:cNvPr id="109" name="tx109"/>
            <p:cNvSpPr/>
            <p:nvPr/>
          </p:nvSpPr>
          <p:spPr>
            <a:xfrm>
              <a:off x="935664" y="4942755"/>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10" name="tx110"/>
            <p:cNvSpPr/>
            <p:nvPr/>
          </p:nvSpPr>
          <p:spPr>
            <a:xfrm>
              <a:off x="508182" y="4328780"/>
              <a:ext cx="50520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100,000</a:t>
              </a:r>
            </a:p>
          </p:txBody>
        </p:sp>
        <p:sp>
          <p:nvSpPr>
            <p:cNvPr id="111" name="tx111"/>
            <p:cNvSpPr/>
            <p:nvPr/>
          </p:nvSpPr>
          <p:spPr>
            <a:xfrm>
              <a:off x="508182" y="3714805"/>
              <a:ext cx="50520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200,000</a:t>
              </a:r>
            </a:p>
          </p:txBody>
        </p:sp>
        <p:sp>
          <p:nvSpPr>
            <p:cNvPr id="112" name="tx112"/>
            <p:cNvSpPr/>
            <p:nvPr/>
          </p:nvSpPr>
          <p:spPr>
            <a:xfrm>
              <a:off x="508182" y="3100830"/>
              <a:ext cx="50520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300,000</a:t>
              </a:r>
            </a:p>
          </p:txBody>
        </p:sp>
        <p:sp>
          <p:nvSpPr>
            <p:cNvPr id="113" name="tx113"/>
            <p:cNvSpPr/>
            <p:nvPr/>
          </p:nvSpPr>
          <p:spPr>
            <a:xfrm>
              <a:off x="508182" y="2486855"/>
              <a:ext cx="50520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400,000</a:t>
              </a:r>
            </a:p>
          </p:txBody>
        </p:sp>
        <p:sp>
          <p:nvSpPr>
            <p:cNvPr id="114" name="tx114"/>
            <p:cNvSpPr/>
            <p:nvPr/>
          </p:nvSpPr>
          <p:spPr>
            <a:xfrm>
              <a:off x="508182" y="1872879"/>
              <a:ext cx="50520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500,000</a:t>
              </a:r>
            </a:p>
          </p:txBody>
        </p:sp>
        <p:sp>
          <p:nvSpPr>
            <p:cNvPr id="115" name="tx115"/>
            <p:cNvSpPr/>
            <p:nvPr/>
          </p:nvSpPr>
          <p:spPr>
            <a:xfrm rot="-5400000">
              <a:off x="-526508" y="3426031"/>
              <a:ext cx="184087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zero-dose children</a:t>
              </a:r>
            </a:p>
          </p:txBody>
        </p:sp>
        <p:sp>
          <p:nvSpPr>
            <p:cNvPr id="116" name="rc116"/>
            <p:cNvSpPr/>
            <p:nvPr/>
          </p:nvSpPr>
          <p:spPr>
            <a:xfrm>
              <a:off x="2515103" y="5900012"/>
              <a:ext cx="201456" cy="201456"/>
            </a:xfrm>
            <a:prstGeom prst="rect">
              <a:avLst/>
            </a:prstGeom>
            <a:solidFill>
              <a:srgbClr val="0058AB">
                <a:alpha val="100000"/>
              </a:srgbClr>
            </a:solidFill>
          </p:spPr>
          <p:txBody>
            <a:bodyPr/>
            <a:lstStyle/>
            <a:p/>
          </p:txBody>
        </p:sp>
        <p:sp>
          <p:nvSpPr>
            <p:cNvPr id="117" name="rc117"/>
            <p:cNvSpPr/>
            <p:nvPr/>
          </p:nvSpPr>
          <p:spPr>
            <a:xfrm>
              <a:off x="3417348" y="5900012"/>
              <a:ext cx="201456" cy="201456"/>
            </a:xfrm>
            <a:prstGeom prst="rect">
              <a:avLst/>
            </a:prstGeom>
            <a:solidFill>
              <a:srgbClr val="69DBFF">
                <a:alpha val="100000"/>
              </a:srgbClr>
            </a:solidFill>
          </p:spPr>
          <p:txBody>
            <a:bodyPr/>
            <a:lstStyle/>
            <a:p/>
          </p:txBody>
        </p:sp>
        <p:sp>
          <p:nvSpPr>
            <p:cNvPr id="118" name="tx118"/>
            <p:cNvSpPr/>
            <p:nvPr/>
          </p:nvSpPr>
          <p:spPr>
            <a:xfrm>
              <a:off x="2795148" y="5950722"/>
              <a:ext cx="54361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Estimate</a:t>
              </a:r>
            </a:p>
          </p:txBody>
        </p:sp>
        <p:sp>
          <p:nvSpPr>
            <p:cNvPr id="119" name="tx119"/>
            <p:cNvSpPr/>
            <p:nvPr/>
          </p:nvSpPr>
          <p:spPr>
            <a:xfrm>
              <a:off x="3697393" y="5950722"/>
              <a:ext cx="14995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IA2030 zero-dose target</a:t>
              </a:r>
            </a:p>
          </p:txBody>
        </p:sp>
        <p:sp>
          <p:nvSpPr>
            <p:cNvPr id="120" name="pl120"/>
            <p:cNvSpPr/>
            <p:nvPr/>
          </p:nvSpPr>
          <p:spPr>
            <a:xfrm>
              <a:off x="5497220" y="6000740"/>
              <a:ext cx="175564" cy="0"/>
            </a:xfrm>
            <a:custGeom>
              <a:avLst/>
              <a:pathLst>
                <a:path w="175564" h="0">
                  <a:moveTo>
                    <a:pt x="0" y="0"/>
                  </a:moveTo>
                  <a:lnTo>
                    <a:pt x="175564" y="0"/>
                  </a:lnTo>
                </a:path>
              </a:pathLst>
            </a:custGeom>
            <a:ln w="20325" cap="flat">
              <a:solidFill>
                <a:srgbClr val="000000">
                  <a:alpha val="100000"/>
                </a:srgbClr>
              </a:solidFill>
              <a:prstDash val="solid"/>
              <a:round/>
            </a:ln>
          </p:spPr>
          <p:txBody>
            <a:bodyPr/>
            <a:lstStyle/>
            <a:p/>
          </p:txBody>
        </p:sp>
        <p:sp>
          <p:nvSpPr>
            <p:cNvPr id="121" name="pt121"/>
            <p:cNvSpPr/>
            <p:nvPr/>
          </p:nvSpPr>
          <p:spPr>
            <a:xfrm>
              <a:off x="5553401" y="5969139"/>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122" name="tx122"/>
            <p:cNvSpPr/>
            <p:nvPr/>
          </p:nvSpPr>
          <p:spPr>
            <a:xfrm>
              <a:off x="5764319" y="5950722"/>
              <a:ext cx="188000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Annualised milestone to target</a:t>
              </a:r>
            </a:p>
          </p:txBody>
        </p:sp>
        <p:sp>
          <p:nvSpPr>
            <p:cNvPr id="123" name="tx123"/>
            <p:cNvSpPr/>
            <p:nvPr/>
          </p:nvSpPr>
          <p:spPr>
            <a:xfrm>
              <a:off x="2188316" y="1368037"/>
              <a:ext cx="5773795"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Estimated number of zero-dose children, 2000-2025 and target by 2030, HICs</a:t>
              </a:r>
            </a:p>
          </p:txBody>
        </p:sp>
        <p:sp>
          <p:nvSpPr>
            <p:cNvPr id="124" name="tx124"/>
            <p:cNvSpPr/>
            <p:nvPr/>
          </p:nvSpPr>
          <p:spPr>
            <a:xfrm>
              <a:off x="9074410" y="6249646"/>
              <a:ext cx="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
              </a:r>
            </a:p>
          </p:txBody>
        </p:sp>
        <p:sp>
          <p:nvSpPr>
            <p:cNvPr id="125" name="tx125"/>
            <p:cNvSpPr/>
            <p:nvPr/>
          </p:nvSpPr>
          <p:spPr>
            <a:xfrm>
              <a:off x="4912427" y="6370347"/>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26" name="tx126"/>
            <p:cNvSpPr/>
            <p:nvPr/>
          </p:nvSpPr>
          <p:spPr>
            <a:xfrm>
              <a:off x="2321201" y="6491048"/>
              <a:ext cx="675320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 Immunization Agenda 2030 (IA2030) calls on all countries to reduce the number of zero dose children in 2019 by half by 2030.</a:t>
              </a:r>
            </a:p>
          </p:txBody>
        </p:sp>
        <p:sp>
          <p:nvSpPr>
            <p:cNvPr id="127" name="tx127"/>
            <p:cNvSpPr/>
            <p:nvPr/>
          </p:nvSpPr>
          <p:spPr>
            <a:xfrm>
              <a:off x="3475082" y="6611748"/>
              <a:ext cx="55993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 line and points show the yearly progress and trajectory to meet the target by 2030, based on a linear decline.</a:t>
              </a:r>
            </a:p>
          </p:txBody>
        </p:sp>
      </p:grpSp>
      <p:sp>
        <p:nvSpPr>
          <p:cNvPr id="128"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The Immunization Agenda 2030 (IA2030) aims to leave no one behind with immunization and calls on all countries to reduce the number of zero dose children by half by 2030.
This chart shows:
• Estimated number of zero-dose children in 2000-2024 (dark blue bars)
• Zero-dose target by 2030 (light blue bar)
• Trajectory to reach the 2030 target based on a linear decline (points
In 2025, the number of zero-dose children was approximately 43% higher than the annual milestone to reach the target.</a:t>
            </a:r>
          </a:p>
        </p:txBody>
      </p:sp>
      <p:sp>
        <p:nvSpPr>
          <p:cNvPr id="129"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the number of zero-dose children was 43% above the annual IA2030 milestone, putting the 2030 goal at serious risk without accelerated action.</a:t>
            </a:r>
          </a:p>
        </p:txBody>
      </p:sp>
      <p:grpSp xmlns:pic="http://schemas.openxmlformats.org/drawingml/2006/picture">
        <p:nvGrpSpPr>
          <p:cNvPr id="130" name=""/>
          <p:cNvGrpSpPr/>
          <p:nvPr/>
        </p:nvGrpSpPr>
        <p:grpSpPr>
          <a:xfrm>
            <a:off x="292608" y="1051560"/>
            <a:ext cx="8595360" cy="28575"/>
            <a:chOff x="292608" y="1051560"/>
            <a:chExt cx="8595360" cy="28575"/>
          </a:xfrm>
        </p:grpSpPr>
        <p:sp>
          <p:nvSpPr>
            <p:cNvPr id="131" name="rc3"/>
            <p:cNvSpPr/>
            <p:nvPr/>
          </p:nvSpPr>
          <p:spPr>
            <a:xfrm>
              <a:off x="292608" y="105156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32" name="rc4"/>
            <p:cNvSpPr/>
            <p:nvPr/>
          </p:nvSpPr>
          <p:spPr>
            <a:xfrm>
              <a:off x="292608" y="1051560"/>
              <a:ext cx="8595360" cy="28575"/>
            </a:xfrm>
            <a:prstGeom prst="rect">
              <a:avLst/>
            </a:prstGeom>
            <a:solidFill>
              <a:srgbClr val="000000">
                <a:alpha val="100000"/>
              </a:srgbClr>
            </a:solidFill>
          </p:spPr>
          <p:txBody>
            <a:bodyPr/>
            <a:lstStyle/>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1763928" y="290036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 name="rc5"/>
            <p:cNvSpPr/>
            <p:nvPr/>
          </p:nvSpPr>
          <p:spPr>
            <a:xfrm>
              <a:off x="2031711" y="2900367"/>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 name="rc6"/>
            <p:cNvSpPr/>
            <p:nvPr/>
          </p:nvSpPr>
          <p:spPr>
            <a:xfrm>
              <a:off x="2299494" y="290036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 name="rc7"/>
            <p:cNvSpPr/>
            <p:nvPr/>
          </p:nvSpPr>
          <p:spPr>
            <a:xfrm>
              <a:off x="2567277" y="290036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 name="rc8"/>
            <p:cNvSpPr/>
            <p:nvPr/>
          </p:nvSpPr>
          <p:spPr>
            <a:xfrm>
              <a:off x="2835061" y="290036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 name="rc9"/>
            <p:cNvSpPr/>
            <p:nvPr/>
          </p:nvSpPr>
          <p:spPr>
            <a:xfrm>
              <a:off x="3102844" y="290036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 name="rc10"/>
            <p:cNvSpPr/>
            <p:nvPr/>
          </p:nvSpPr>
          <p:spPr>
            <a:xfrm>
              <a:off x="3370627" y="290036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 name="rc11"/>
            <p:cNvSpPr/>
            <p:nvPr/>
          </p:nvSpPr>
          <p:spPr>
            <a:xfrm>
              <a:off x="3638410" y="290036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 name="rc12"/>
            <p:cNvSpPr/>
            <p:nvPr/>
          </p:nvSpPr>
          <p:spPr>
            <a:xfrm>
              <a:off x="3906194" y="290036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 name="rc13"/>
            <p:cNvSpPr/>
            <p:nvPr/>
          </p:nvSpPr>
          <p:spPr>
            <a:xfrm>
              <a:off x="4173977" y="290036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 name="rc14"/>
            <p:cNvSpPr/>
            <p:nvPr/>
          </p:nvSpPr>
          <p:spPr>
            <a:xfrm>
              <a:off x="4441760" y="290036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 name="rc15"/>
            <p:cNvSpPr/>
            <p:nvPr/>
          </p:nvSpPr>
          <p:spPr>
            <a:xfrm>
              <a:off x="4709543" y="290036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 name="rc16"/>
            <p:cNvSpPr/>
            <p:nvPr/>
          </p:nvSpPr>
          <p:spPr>
            <a:xfrm>
              <a:off x="4977327" y="290036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 name="rc17"/>
            <p:cNvSpPr/>
            <p:nvPr/>
          </p:nvSpPr>
          <p:spPr>
            <a:xfrm>
              <a:off x="5245110" y="2900367"/>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8" name="rc18"/>
            <p:cNvSpPr/>
            <p:nvPr/>
          </p:nvSpPr>
          <p:spPr>
            <a:xfrm>
              <a:off x="5512893" y="290036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9" name="rc19"/>
            <p:cNvSpPr/>
            <p:nvPr/>
          </p:nvSpPr>
          <p:spPr>
            <a:xfrm>
              <a:off x="5780676" y="290036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0" name="rc20"/>
            <p:cNvSpPr/>
            <p:nvPr/>
          </p:nvSpPr>
          <p:spPr>
            <a:xfrm>
              <a:off x="6048460" y="290036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1" name="rc21"/>
            <p:cNvSpPr/>
            <p:nvPr/>
          </p:nvSpPr>
          <p:spPr>
            <a:xfrm>
              <a:off x="6316243" y="290036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 name="rc22"/>
            <p:cNvSpPr/>
            <p:nvPr/>
          </p:nvSpPr>
          <p:spPr>
            <a:xfrm>
              <a:off x="6584026" y="290036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3" name="rc23"/>
            <p:cNvSpPr/>
            <p:nvPr/>
          </p:nvSpPr>
          <p:spPr>
            <a:xfrm>
              <a:off x="6851809" y="290036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4" name="rc24"/>
            <p:cNvSpPr/>
            <p:nvPr/>
          </p:nvSpPr>
          <p:spPr>
            <a:xfrm>
              <a:off x="7119593" y="290036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5" name="rc25"/>
            <p:cNvSpPr/>
            <p:nvPr/>
          </p:nvSpPr>
          <p:spPr>
            <a:xfrm>
              <a:off x="7387376" y="290036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6" name="rc26"/>
            <p:cNvSpPr/>
            <p:nvPr/>
          </p:nvSpPr>
          <p:spPr>
            <a:xfrm>
              <a:off x="7655159" y="2900367"/>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7" name="rc27"/>
            <p:cNvSpPr/>
            <p:nvPr/>
          </p:nvSpPr>
          <p:spPr>
            <a:xfrm>
              <a:off x="7922942" y="2900367"/>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8" name="rc28"/>
            <p:cNvSpPr/>
            <p:nvPr/>
          </p:nvSpPr>
          <p:spPr>
            <a:xfrm>
              <a:off x="8190726" y="2900367"/>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9" name="rc29"/>
            <p:cNvSpPr/>
            <p:nvPr/>
          </p:nvSpPr>
          <p:spPr>
            <a:xfrm>
              <a:off x="8458509" y="2900367"/>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0" name="rc30"/>
            <p:cNvSpPr/>
            <p:nvPr/>
          </p:nvSpPr>
          <p:spPr>
            <a:xfrm>
              <a:off x="1763928" y="120546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1" name="rc31"/>
            <p:cNvSpPr/>
            <p:nvPr/>
          </p:nvSpPr>
          <p:spPr>
            <a:xfrm>
              <a:off x="2031711" y="120546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2" name="rc32"/>
            <p:cNvSpPr/>
            <p:nvPr/>
          </p:nvSpPr>
          <p:spPr>
            <a:xfrm>
              <a:off x="2299494" y="120546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3" name="rc33"/>
            <p:cNvSpPr/>
            <p:nvPr/>
          </p:nvSpPr>
          <p:spPr>
            <a:xfrm>
              <a:off x="2567277" y="120546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4" name="rc34"/>
            <p:cNvSpPr/>
            <p:nvPr/>
          </p:nvSpPr>
          <p:spPr>
            <a:xfrm>
              <a:off x="2835061" y="120546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5" name="rc35"/>
            <p:cNvSpPr/>
            <p:nvPr/>
          </p:nvSpPr>
          <p:spPr>
            <a:xfrm>
              <a:off x="3102844" y="120546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 name="rc36"/>
            <p:cNvSpPr/>
            <p:nvPr/>
          </p:nvSpPr>
          <p:spPr>
            <a:xfrm>
              <a:off x="3370627" y="120546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 name="rc37"/>
            <p:cNvSpPr/>
            <p:nvPr/>
          </p:nvSpPr>
          <p:spPr>
            <a:xfrm>
              <a:off x="3638410" y="120546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8" name="rc38"/>
            <p:cNvSpPr/>
            <p:nvPr/>
          </p:nvSpPr>
          <p:spPr>
            <a:xfrm>
              <a:off x="3906194" y="120546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9" name="rc39"/>
            <p:cNvSpPr/>
            <p:nvPr/>
          </p:nvSpPr>
          <p:spPr>
            <a:xfrm>
              <a:off x="4173977" y="120546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 name="rc40"/>
            <p:cNvSpPr/>
            <p:nvPr/>
          </p:nvSpPr>
          <p:spPr>
            <a:xfrm>
              <a:off x="4441760" y="120546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1" name="rc41"/>
            <p:cNvSpPr/>
            <p:nvPr/>
          </p:nvSpPr>
          <p:spPr>
            <a:xfrm>
              <a:off x="4709543" y="120546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2" name="rc42"/>
            <p:cNvSpPr/>
            <p:nvPr/>
          </p:nvSpPr>
          <p:spPr>
            <a:xfrm>
              <a:off x="4977327" y="120546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3" name="rc43"/>
            <p:cNvSpPr/>
            <p:nvPr/>
          </p:nvSpPr>
          <p:spPr>
            <a:xfrm>
              <a:off x="5245110" y="120546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4" name="rc44"/>
            <p:cNvSpPr/>
            <p:nvPr/>
          </p:nvSpPr>
          <p:spPr>
            <a:xfrm>
              <a:off x="5512893" y="120546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5" name="rc45"/>
            <p:cNvSpPr/>
            <p:nvPr/>
          </p:nvSpPr>
          <p:spPr>
            <a:xfrm>
              <a:off x="5780676" y="120546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6" name="rc46"/>
            <p:cNvSpPr/>
            <p:nvPr/>
          </p:nvSpPr>
          <p:spPr>
            <a:xfrm>
              <a:off x="6048460" y="1205469"/>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7" name="rc47"/>
            <p:cNvSpPr/>
            <p:nvPr/>
          </p:nvSpPr>
          <p:spPr>
            <a:xfrm>
              <a:off x="6316243" y="1205469"/>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8" name="rc48"/>
            <p:cNvSpPr/>
            <p:nvPr/>
          </p:nvSpPr>
          <p:spPr>
            <a:xfrm>
              <a:off x="6584026" y="120546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9" name="rc49"/>
            <p:cNvSpPr/>
            <p:nvPr/>
          </p:nvSpPr>
          <p:spPr>
            <a:xfrm>
              <a:off x="6851809" y="120546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 name="rc50"/>
            <p:cNvSpPr/>
            <p:nvPr/>
          </p:nvSpPr>
          <p:spPr>
            <a:xfrm>
              <a:off x="7119593" y="1205469"/>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1" name="rc51"/>
            <p:cNvSpPr/>
            <p:nvPr/>
          </p:nvSpPr>
          <p:spPr>
            <a:xfrm>
              <a:off x="7387376" y="1205469"/>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2" name="rc52"/>
            <p:cNvSpPr/>
            <p:nvPr/>
          </p:nvSpPr>
          <p:spPr>
            <a:xfrm>
              <a:off x="7655159" y="120546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3" name="rc53"/>
            <p:cNvSpPr/>
            <p:nvPr/>
          </p:nvSpPr>
          <p:spPr>
            <a:xfrm>
              <a:off x="7922942" y="120546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4" name="rc54"/>
            <p:cNvSpPr/>
            <p:nvPr/>
          </p:nvSpPr>
          <p:spPr>
            <a:xfrm>
              <a:off x="8190726" y="120546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 name="rc55"/>
            <p:cNvSpPr/>
            <p:nvPr/>
          </p:nvSpPr>
          <p:spPr>
            <a:xfrm>
              <a:off x="8458509" y="120546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6" name="rc56"/>
            <p:cNvSpPr/>
            <p:nvPr/>
          </p:nvSpPr>
          <p:spPr>
            <a:xfrm>
              <a:off x="1763928" y="4807127"/>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7" name="rc57"/>
            <p:cNvSpPr/>
            <p:nvPr/>
          </p:nvSpPr>
          <p:spPr>
            <a:xfrm>
              <a:off x="2031711" y="4807127"/>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8" name="rc58"/>
            <p:cNvSpPr/>
            <p:nvPr/>
          </p:nvSpPr>
          <p:spPr>
            <a:xfrm>
              <a:off x="2299494" y="4807127"/>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9" name="rc59"/>
            <p:cNvSpPr/>
            <p:nvPr/>
          </p:nvSpPr>
          <p:spPr>
            <a:xfrm>
              <a:off x="2567277" y="4807127"/>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0" name="rc60"/>
            <p:cNvSpPr/>
            <p:nvPr/>
          </p:nvSpPr>
          <p:spPr>
            <a:xfrm>
              <a:off x="2835061" y="4807127"/>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1" name="rc61"/>
            <p:cNvSpPr/>
            <p:nvPr/>
          </p:nvSpPr>
          <p:spPr>
            <a:xfrm>
              <a:off x="3102844" y="4807127"/>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2" name="rc62"/>
            <p:cNvSpPr/>
            <p:nvPr/>
          </p:nvSpPr>
          <p:spPr>
            <a:xfrm>
              <a:off x="3370627" y="4807127"/>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3" name="rc63"/>
            <p:cNvSpPr/>
            <p:nvPr/>
          </p:nvSpPr>
          <p:spPr>
            <a:xfrm>
              <a:off x="3638410" y="4807127"/>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4" name="rc64"/>
            <p:cNvSpPr/>
            <p:nvPr/>
          </p:nvSpPr>
          <p:spPr>
            <a:xfrm>
              <a:off x="3906194" y="4807127"/>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5" name="rc65"/>
            <p:cNvSpPr/>
            <p:nvPr/>
          </p:nvSpPr>
          <p:spPr>
            <a:xfrm>
              <a:off x="4173977" y="4807127"/>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6" name="rc66"/>
            <p:cNvSpPr/>
            <p:nvPr/>
          </p:nvSpPr>
          <p:spPr>
            <a:xfrm>
              <a:off x="4441760" y="4807127"/>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7" name="rc67"/>
            <p:cNvSpPr/>
            <p:nvPr/>
          </p:nvSpPr>
          <p:spPr>
            <a:xfrm>
              <a:off x="4709543" y="4807127"/>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8" name="rc68"/>
            <p:cNvSpPr/>
            <p:nvPr/>
          </p:nvSpPr>
          <p:spPr>
            <a:xfrm>
              <a:off x="4977327" y="4807127"/>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9" name="rc69"/>
            <p:cNvSpPr/>
            <p:nvPr/>
          </p:nvSpPr>
          <p:spPr>
            <a:xfrm>
              <a:off x="5245110" y="4807127"/>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0" name="rc70"/>
            <p:cNvSpPr/>
            <p:nvPr/>
          </p:nvSpPr>
          <p:spPr>
            <a:xfrm>
              <a:off x="5512893" y="4807127"/>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1" name="rc71"/>
            <p:cNvSpPr/>
            <p:nvPr/>
          </p:nvSpPr>
          <p:spPr>
            <a:xfrm>
              <a:off x="5780676" y="4807127"/>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2" name="rc72"/>
            <p:cNvSpPr/>
            <p:nvPr/>
          </p:nvSpPr>
          <p:spPr>
            <a:xfrm>
              <a:off x="6048460" y="4807127"/>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3" name="rc73"/>
            <p:cNvSpPr/>
            <p:nvPr/>
          </p:nvSpPr>
          <p:spPr>
            <a:xfrm>
              <a:off x="6316243" y="4807127"/>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4" name="rc74"/>
            <p:cNvSpPr/>
            <p:nvPr/>
          </p:nvSpPr>
          <p:spPr>
            <a:xfrm>
              <a:off x="6584026" y="4807127"/>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5" name="rc75"/>
            <p:cNvSpPr/>
            <p:nvPr/>
          </p:nvSpPr>
          <p:spPr>
            <a:xfrm>
              <a:off x="6851809" y="4807127"/>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6" name="rc76"/>
            <p:cNvSpPr/>
            <p:nvPr/>
          </p:nvSpPr>
          <p:spPr>
            <a:xfrm>
              <a:off x="7119593" y="4807127"/>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7" name="rc77"/>
            <p:cNvSpPr/>
            <p:nvPr/>
          </p:nvSpPr>
          <p:spPr>
            <a:xfrm>
              <a:off x="7387376" y="4807127"/>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8" name="rc78"/>
            <p:cNvSpPr/>
            <p:nvPr/>
          </p:nvSpPr>
          <p:spPr>
            <a:xfrm>
              <a:off x="7655159" y="4807127"/>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9" name="rc79"/>
            <p:cNvSpPr/>
            <p:nvPr/>
          </p:nvSpPr>
          <p:spPr>
            <a:xfrm>
              <a:off x="7922942" y="4807127"/>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0" name="rc80"/>
            <p:cNvSpPr/>
            <p:nvPr/>
          </p:nvSpPr>
          <p:spPr>
            <a:xfrm>
              <a:off x="8190726" y="4807127"/>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1" name="rc81"/>
            <p:cNvSpPr/>
            <p:nvPr/>
          </p:nvSpPr>
          <p:spPr>
            <a:xfrm>
              <a:off x="8458509" y="4807127"/>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2" name="rc82"/>
            <p:cNvSpPr/>
            <p:nvPr/>
          </p:nvSpPr>
          <p:spPr>
            <a:xfrm>
              <a:off x="1763928" y="4454024"/>
              <a:ext cx="267783" cy="7062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83" name="rc83"/>
            <p:cNvSpPr/>
            <p:nvPr/>
          </p:nvSpPr>
          <p:spPr>
            <a:xfrm>
              <a:off x="2031711" y="4454024"/>
              <a:ext cx="267783" cy="7062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4" name="rc84"/>
            <p:cNvSpPr/>
            <p:nvPr/>
          </p:nvSpPr>
          <p:spPr>
            <a:xfrm>
              <a:off x="2299494" y="4454024"/>
              <a:ext cx="267783" cy="7062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5" name="rc85"/>
            <p:cNvSpPr/>
            <p:nvPr/>
          </p:nvSpPr>
          <p:spPr>
            <a:xfrm>
              <a:off x="2567277" y="4454024"/>
              <a:ext cx="267783" cy="7062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6" name="rc86"/>
            <p:cNvSpPr/>
            <p:nvPr/>
          </p:nvSpPr>
          <p:spPr>
            <a:xfrm>
              <a:off x="2835061" y="4454024"/>
              <a:ext cx="267783" cy="7062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7" name="rc87"/>
            <p:cNvSpPr/>
            <p:nvPr/>
          </p:nvSpPr>
          <p:spPr>
            <a:xfrm>
              <a:off x="3102844" y="4454024"/>
              <a:ext cx="267783" cy="7062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8" name="rc88"/>
            <p:cNvSpPr/>
            <p:nvPr/>
          </p:nvSpPr>
          <p:spPr>
            <a:xfrm>
              <a:off x="3370627" y="4454024"/>
              <a:ext cx="267783" cy="7062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9" name="rc89"/>
            <p:cNvSpPr/>
            <p:nvPr/>
          </p:nvSpPr>
          <p:spPr>
            <a:xfrm>
              <a:off x="3638410" y="4454024"/>
              <a:ext cx="267783" cy="7062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90" name="rc90"/>
            <p:cNvSpPr/>
            <p:nvPr/>
          </p:nvSpPr>
          <p:spPr>
            <a:xfrm>
              <a:off x="3906194" y="4454024"/>
              <a:ext cx="267783" cy="7062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91" name="rc91"/>
            <p:cNvSpPr/>
            <p:nvPr/>
          </p:nvSpPr>
          <p:spPr>
            <a:xfrm>
              <a:off x="4173977" y="4454024"/>
              <a:ext cx="267783" cy="7062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92" name="rc92"/>
            <p:cNvSpPr/>
            <p:nvPr/>
          </p:nvSpPr>
          <p:spPr>
            <a:xfrm>
              <a:off x="4441760" y="4454024"/>
              <a:ext cx="267783" cy="7062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93" name="rc93"/>
            <p:cNvSpPr/>
            <p:nvPr/>
          </p:nvSpPr>
          <p:spPr>
            <a:xfrm>
              <a:off x="4709543" y="4454024"/>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4" name="rc94"/>
            <p:cNvSpPr/>
            <p:nvPr/>
          </p:nvSpPr>
          <p:spPr>
            <a:xfrm>
              <a:off x="4977327" y="4454024"/>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5" name="rc95"/>
            <p:cNvSpPr/>
            <p:nvPr/>
          </p:nvSpPr>
          <p:spPr>
            <a:xfrm>
              <a:off x="5245110" y="4454024"/>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6" name="rc96"/>
            <p:cNvSpPr/>
            <p:nvPr/>
          </p:nvSpPr>
          <p:spPr>
            <a:xfrm>
              <a:off x="5512893" y="445402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7" name="rc97"/>
            <p:cNvSpPr/>
            <p:nvPr/>
          </p:nvSpPr>
          <p:spPr>
            <a:xfrm>
              <a:off x="5780676" y="4454024"/>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8" name="rc98"/>
            <p:cNvSpPr/>
            <p:nvPr/>
          </p:nvSpPr>
          <p:spPr>
            <a:xfrm>
              <a:off x="6048460" y="4454024"/>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9" name="rc99"/>
            <p:cNvSpPr/>
            <p:nvPr/>
          </p:nvSpPr>
          <p:spPr>
            <a:xfrm>
              <a:off x="6316243" y="4454024"/>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0" name="rc100"/>
            <p:cNvSpPr/>
            <p:nvPr/>
          </p:nvSpPr>
          <p:spPr>
            <a:xfrm>
              <a:off x="6584026" y="4454024"/>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1" name="rc101"/>
            <p:cNvSpPr/>
            <p:nvPr/>
          </p:nvSpPr>
          <p:spPr>
            <a:xfrm>
              <a:off x="6851809" y="4454024"/>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2" name="rc102"/>
            <p:cNvSpPr/>
            <p:nvPr/>
          </p:nvSpPr>
          <p:spPr>
            <a:xfrm>
              <a:off x="7119593" y="4454024"/>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3" name="rc103"/>
            <p:cNvSpPr/>
            <p:nvPr/>
          </p:nvSpPr>
          <p:spPr>
            <a:xfrm>
              <a:off x="7387376" y="4454024"/>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4" name="rc104"/>
            <p:cNvSpPr/>
            <p:nvPr/>
          </p:nvSpPr>
          <p:spPr>
            <a:xfrm>
              <a:off x="7655159" y="4454024"/>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5" name="rc105"/>
            <p:cNvSpPr/>
            <p:nvPr/>
          </p:nvSpPr>
          <p:spPr>
            <a:xfrm>
              <a:off x="7922942" y="4454024"/>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6" name="rc106"/>
            <p:cNvSpPr/>
            <p:nvPr/>
          </p:nvSpPr>
          <p:spPr>
            <a:xfrm>
              <a:off x="8190726" y="4454024"/>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7" name="rc107"/>
            <p:cNvSpPr/>
            <p:nvPr/>
          </p:nvSpPr>
          <p:spPr>
            <a:xfrm>
              <a:off x="8458509" y="4454024"/>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8" name="rc108"/>
            <p:cNvSpPr/>
            <p:nvPr/>
          </p:nvSpPr>
          <p:spPr>
            <a:xfrm>
              <a:off x="1763928" y="127609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9" name="rc109"/>
            <p:cNvSpPr/>
            <p:nvPr/>
          </p:nvSpPr>
          <p:spPr>
            <a:xfrm>
              <a:off x="2031711" y="127609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0" name="rc110"/>
            <p:cNvSpPr/>
            <p:nvPr/>
          </p:nvSpPr>
          <p:spPr>
            <a:xfrm>
              <a:off x="2299494" y="127609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1" name="rc111"/>
            <p:cNvSpPr/>
            <p:nvPr/>
          </p:nvSpPr>
          <p:spPr>
            <a:xfrm>
              <a:off x="2567277" y="127609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2" name="rc112"/>
            <p:cNvSpPr/>
            <p:nvPr/>
          </p:nvSpPr>
          <p:spPr>
            <a:xfrm>
              <a:off x="2835061" y="127609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3" name="rc113"/>
            <p:cNvSpPr/>
            <p:nvPr/>
          </p:nvSpPr>
          <p:spPr>
            <a:xfrm>
              <a:off x="3102844" y="127609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4" name="rc114"/>
            <p:cNvSpPr/>
            <p:nvPr/>
          </p:nvSpPr>
          <p:spPr>
            <a:xfrm>
              <a:off x="3370627" y="1276090"/>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5" name="rc115"/>
            <p:cNvSpPr/>
            <p:nvPr/>
          </p:nvSpPr>
          <p:spPr>
            <a:xfrm>
              <a:off x="3638410" y="1276090"/>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6" name="rc116"/>
            <p:cNvSpPr/>
            <p:nvPr/>
          </p:nvSpPr>
          <p:spPr>
            <a:xfrm>
              <a:off x="3906194" y="127609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 name="rc117"/>
            <p:cNvSpPr/>
            <p:nvPr/>
          </p:nvSpPr>
          <p:spPr>
            <a:xfrm>
              <a:off x="4173977" y="127609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8" name="rc118"/>
            <p:cNvSpPr/>
            <p:nvPr/>
          </p:nvSpPr>
          <p:spPr>
            <a:xfrm>
              <a:off x="4441760" y="127609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9" name="rc119"/>
            <p:cNvSpPr/>
            <p:nvPr/>
          </p:nvSpPr>
          <p:spPr>
            <a:xfrm>
              <a:off x="4709543" y="127609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0" name="rc120"/>
            <p:cNvSpPr/>
            <p:nvPr/>
          </p:nvSpPr>
          <p:spPr>
            <a:xfrm>
              <a:off x="4977327" y="127609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1" name="rc121"/>
            <p:cNvSpPr/>
            <p:nvPr/>
          </p:nvSpPr>
          <p:spPr>
            <a:xfrm>
              <a:off x="5245110" y="127609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2" name="rc122"/>
            <p:cNvSpPr/>
            <p:nvPr/>
          </p:nvSpPr>
          <p:spPr>
            <a:xfrm>
              <a:off x="5512893" y="1276090"/>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3" name="rc123"/>
            <p:cNvSpPr/>
            <p:nvPr/>
          </p:nvSpPr>
          <p:spPr>
            <a:xfrm>
              <a:off x="5780676" y="127609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4" name="rc124"/>
            <p:cNvSpPr/>
            <p:nvPr/>
          </p:nvSpPr>
          <p:spPr>
            <a:xfrm>
              <a:off x="6048460" y="1276090"/>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5" name="rc125"/>
            <p:cNvSpPr/>
            <p:nvPr/>
          </p:nvSpPr>
          <p:spPr>
            <a:xfrm>
              <a:off x="6316243" y="1276090"/>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6" name="rc126"/>
            <p:cNvSpPr/>
            <p:nvPr/>
          </p:nvSpPr>
          <p:spPr>
            <a:xfrm>
              <a:off x="6584026" y="1276090"/>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7" name="rc127"/>
            <p:cNvSpPr/>
            <p:nvPr/>
          </p:nvSpPr>
          <p:spPr>
            <a:xfrm>
              <a:off x="6851809" y="1276090"/>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8" name="rc128"/>
            <p:cNvSpPr/>
            <p:nvPr/>
          </p:nvSpPr>
          <p:spPr>
            <a:xfrm>
              <a:off x="7119593" y="1276090"/>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9" name="rc129"/>
            <p:cNvSpPr/>
            <p:nvPr/>
          </p:nvSpPr>
          <p:spPr>
            <a:xfrm>
              <a:off x="7387376" y="1276090"/>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30" name="rc130"/>
            <p:cNvSpPr/>
            <p:nvPr/>
          </p:nvSpPr>
          <p:spPr>
            <a:xfrm>
              <a:off x="7655159" y="1276090"/>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1" name="rc131"/>
            <p:cNvSpPr/>
            <p:nvPr/>
          </p:nvSpPr>
          <p:spPr>
            <a:xfrm>
              <a:off x="7922942" y="127609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2" name="rc132"/>
            <p:cNvSpPr/>
            <p:nvPr/>
          </p:nvSpPr>
          <p:spPr>
            <a:xfrm>
              <a:off x="8190726" y="1276090"/>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3" name="rc133"/>
            <p:cNvSpPr/>
            <p:nvPr/>
          </p:nvSpPr>
          <p:spPr>
            <a:xfrm>
              <a:off x="8458509" y="127609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4" name="rc134"/>
            <p:cNvSpPr/>
            <p:nvPr/>
          </p:nvSpPr>
          <p:spPr>
            <a:xfrm>
              <a:off x="1763928" y="1346711"/>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5" name="rc135"/>
            <p:cNvSpPr/>
            <p:nvPr/>
          </p:nvSpPr>
          <p:spPr>
            <a:xfrm>
              <a:off x="2031711" y="134671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 name="rc136"/>
            <p:cNvSpPr/>
            <p:nvPr/>
          </p:nvSpPr>
          <p:spPr>
            <a:xfrm>
              <a:off x="2299494" y="134671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 name="rc137"/>
            <p:cNvSpPr/>
            <p:nvPr/>
          </p:nvSpPr>
          <p:spPr>
            <a:xfrm>
              <a:off x="2567277" y="134671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 name="rc138"/>
            <p:cNvSpPr/>
            <p:nvPr/>
          </p:nvSpPr>
          <p:spPr>
            <a:xfrm>
              <a:off x="2835061" y="134671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 name="rc139"/>
            <p:cNvSpPr/>
            <p:nvPr/>
          </p:nvSpPr>
          <p:spPr>
            <a:xfrm>
              <a:off x="3102844" y="134671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0" name="rc140"/>
            <p:cNvSpPr/>
            <p:nvPr/>
          </p:nvSpPr>
          <p:spPr>
            <a:xfrm>
              <a:off x="3370627" y="134671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1" name="rc141"/>
            <p:cNvSpPr/>
            <p:nvPr/>
          </p:nvSpPr>
          <p:spPr>
            <a:xfrm>
              <a:off x="3638410" y="1346711"/>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2" name="rc142"/>
            <p:cNvSpPr/>
            <p:nvPr/>
          </p:nvSpPr>
          <p:spPr>
            <a:xfrm>
              <a:off x="3906194" y="1346711"/>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3" name="rc143"/>
            <p:cNvSpPr/>
            <p:nvPr/>
          </p:nvSpPr>
          <p:spPr>
            <a:xfrm>
              <a:off x="4173977" y="1346711"/>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4" name="rc144"/>
            <p:cNvSpPr/>
            <p:nvPr/>
          </p:nvSpPr>
          <p:spPr>
            <a:xfrm>
              <a:off x="4441760" y="134671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5" name="rc145"/>
            <p:cNvSpPr/>
            <p:nvPr/>
          </p:nvSpPr>
          <p:spPr>
            <a:xfrm>
              <a:off x="4709543" y="134671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6" name="rc146"/>
            <p:cNvSpPr/>
            <p:nvPr/>
          </p:nvSpPr>
          <p:spPr>
            <a:xfrm>
              <a:off x="4977327" y="134671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7" name="rc147"/>
            <p:cNvSpPr/>
            <p:nvPr/>
          </p:nvSpPr>
          <p:spPr>
            <a:xfrm>
              <a:off x="5245110" y="134671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8" name="rc148"/>
            <p:cNvSpPr/>
            <p:nvPr/>
          </p:nvSpPr>
          <p:spPr>
            <a:xfrm>
              <a:off x="5512893" y="134671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9" name="rc149"/>
            <p:cNvSpPr/>
            <p:nvPr/>
          </p:nvSpPr>
          <p:spPr>
            <a:xfrm>
              <a:off x="5780676" y="1346711"/>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0" name="rc150"/>
            <p:cNvSpPr/>
            <p:nvPr/>
          </p:nvSpPr>
          <p:spPr>
            <a:xfrm>
              <a:off x="6048460" y="134671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1" name="rc151"/>
            <p:cNvSpPr/>
            <p:nvPr/>
          </p:nvSpPr>
          <p:spPr>
            <a:xfrm>
              <a:off x="6316243" y="1346711"/>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2" name="rc152"/>
            <p:cNvSpPr/>
            <p:nvPr/>
          </p:nvSpPr>
          <p:spPr>
            <a:xfrm>
              <a:off x="6584026" y="134671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3" name="rc153"/>
            <p:cNvSpPr/>
            <p:nvPr/>
          </p:nvSpPr>
          <p:spPr>
            <a:xfrm>
              <a:off x="6851809" y="134671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4" name="rc154"/>
            <p:cNvSpPr/>
            <p:nvPr/>
          </p:nvSpPr>
          <p:spPr>
            <a:xfrm>
              <a:off x="7119593" y="134671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5" name="rc155"/>
            <p:cNvSpPr/>
            <p:nvPr/>
          </p:nvSpPr>
          <p:spPr>
            <a:xfrm>
              <a:off x="7387376" y="134671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6" name="rc156"/>
            <p:cNvSpPr/>
            <p:nvPr/>
          </p:nvSpPr>
          <p:spPr>
            <a:xfrm>
              <a:off x="7655159" y="1346711"/>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57" name="rc157"/>
            <p:cNvSpPr/>
            <p:nvPr/>
          </p:nvSpPr>
          <p:spPr>
            <a:xfrm>
              <a:off x="7922942" y="134671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8" name="rc158"/>
            <p:cNvSpPr/>
            <p:nvPr/>
          </p:nvSpPr>
          <p:spPr>
            <a:xfrm>
              <a:off x="8190726" y="1346711"/>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9" name="rc159"/>
            <p:cNvSpPr/>
            <p:nvPr/>
          </p:nvSpPr>
          <p:spPr>
            <a:xfrm>
              <a:off x="8458509" y="134671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0" name="rc160"/>
            <p:cNvSpPr/>
            <p:nvPr/>
          </p:nvSpPr>
          <p:spPr>
            <a:xfrm>
              <a:off x="1763928" y="5160231"/>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61" name="rc161"/>
            <p:cNvSpPr/>
            <p:nvPr/>
          </p:nvSpPr>
          <p:spPr>
            <a:xfrm>
              <a:off x="2031711" y="5160231"/>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62" name="rc162"/>
            <p:cNvSpPr/>
            <p:nvPr/>
          </p:nvSpPr>
          <p:spPr>
            <a:xfrm>
              <a:off x="2299494" y="5160231"/>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63" name="rc163"/>
            <p:cNvSpPr/>
            <p:nvPr/>
          </p:nvSpPr>
          <p:spPr>
            <a:xfrm>
              <a:off x="2567277" y="5160231"/>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64" name="rc164"/>
            <p:cNvSpPr/>
            <p:nvPr/>
          </p:nvSpPr>
          <p:spPr>
            <a:xfrm>
              <a:off x="2835061" y="5160231"/>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65" name="rc165"/>
            <p:cNvSpPr/>
            <p:nvPr/>
          </p:nvSpPr>
          <p:spPr>
            <a:xfrm>
              <a:off x="3102844" y="5160231"/>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66" name="rc166"/>
            <p:cNvSpPr/>
            <p:nvPr/>
          </p:nvSpPr>
          <p:spPr>
            <a:xfrm>
              <a:off x="3370627" y="5160231"/>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67" name="rc167"/>
            <p:cNvSpPr/>
            <p:nvPr/>
          </p:nvSpPr>
          <p:spPr>
            <a:xfrm>
              <a:off x="3638410" y="5160231"/>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68" name="rc168"/>
            <p:cNvSpPr/>
            <p:nvPr/>
          </p:nvSpPr>
          <p:spPr>
            <a:xfrm>
              <a:off x="3906194" y="5160231"/>
              <a:ext cx="267783" cy="7062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69" name="rc169"/>
            <p:cNvSpPr/>
            <p:nvPr/>
          </p:nvSpPr>
          <p:spPr>
            <a:xfrm>
              <a:off x="4173977" y="5160231"/>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70" name="rc170"/>
            <p:cNvSpPr/>
            <p:nvPr/>
          </p:nvSpPr>
          <p:spPr>
            <a:xfrm>
              <a:off x="4441760" y="5160231"/>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71" name="rc171"/>
            <p:cNvSpPr/>
            <p:nvPr/>
          </p:nvSpPr>
          <p:spPr>
            <a:xfrm>
              <a:off x="4709543" y="5160231"/>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2" name="rc172"/>
            <p:cNvSpPr/>
            <p:nvPr/>
          </p:nvSpPr>
          <p:spPr>
            <a:xfrm>
              <a:off x="4977327" y="5160231"/>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73" name="rc173"/>
            <p:cNvSpPr/>
            <p:nvPr/>
          </p:nvSpPr>
          <p:spPr>
            <a:xfrm>
              <a:off x="5245110" y="5160231"/>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74" name="rc174"/>
            <p:cNvSpPr/>
            <p:nvPr/>
          </p:nvSpPr>
          <p:spPr>
            <a:xfrm>
              <a:off x="5512893" y="5160231"/>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75" name="rc175"/>
            <p:cNvSpPr/>
            <p:nvPr/>
          </p:nvSpPr>
          <p:spPr>
            <a:xfrm>
              <a:off x="5780676" y="516023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6" name="rc176"/>
            <p:cNvSpPr/>
            <p:nvPr/>
          </p:nvSpPr>
          <p:spPr>
            <a:xfrm>
              <a:off x="6048460" y="516023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7" name="rc177"/>
            <p:cNvSpPr/>
            <p:nvPr/>
          </p:nvSpPr>
          <p:spPr>
            <a:xfrm>
              <a:off x="6316243" y="5160231"/>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78" name="rc178"/>
            <p:cNvSpPr/>
            <p:nvPr/>
          </p:nvSpPr>
          <p:spPr>
            <a:xfrm>
              <a:off x="6584026" y="5160231"/>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79" name="rc179"/>
            <p:cNvSpPr/>
            <p:nvPr/>
          </p:nvSpPr>
          <p:spPr>
            <a:xfrm>
              <a:off x="6851809" y="5160231"/>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80" name="rc180"/>
            <p:cNvSpPr/>
            <p:nvPr/>
          </p:nvSpPr>
          <p:spPr>
            <a:xfrm>
              <a:off x="7119593" y="5160231"/>
              <a:ext cx="267783" cy="7062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81" name="rc181"/>
            <p:cNvSpPr/>
            <p:nvPr/>
          </p:nvSpPr>
          <p:spPr>
            <a:xfrm>
              <a:off x="7387376" y="5160231"/>
              <a:ext cx="267783" cy="7062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82" name="rc182"/>
            <p:cNvSpPr/>
            <p:nvPr/>
          </p:nvSpPr>
          <p:spPr>
            <a:xfrm>
              <a:off x="7655159" y="5160231"/>
              <a:ext cx="267783" cy="7062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83" name="rc183"/>
            <p:cNvSpPr/>
            <p:nvPr/>
          </p:nvSpPr>
          <p:spPr>
            <a:xfrm>
              <a:off x="7922942" y="5160231"/>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84" name="rc184"/>
            <p:cNvSpPr/>
            <p:nvPr/>
          </p:nvSpPr>
          <p:spPr>
            <a:xfrm>
              <a:off x="8190726" y="5160231"/>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85" name="rc185"/>
            <p:cNvSpPr/>
            <p:nvPr/>
          </p:nvSpPr>
          <p:spPr>
            <a:xfrm>
              <a:off x="8458509" y="5160231"/>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86" name="rc186"/>
            <p:cNvSpPr/>
            <p:nvPr/>
          </p:nvSpPr>
          <p:spPr>
            <a:xfrm>
              <a:off x="1763928" y="297098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87" name="rc187"/>
            <p:cNvSpPr/>
            <p:nvPr/>
          </p:nvSpPr>
          <p:spPr>
            <a:xfrm>
              <a:off x="2031711" y="297098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88" name="rc188"/>
            <p:cNvSpPr/>
            <p:nvPr/>
          </p:nvSpPr>
          <p:spPr>
            <a:xfrm>
              <a:off x="2299494" y="297098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89" name="rc189"/>
            <p:cNvSpPr/>
            <p:nvPr/>
          </p:nvSpPr>
          <p:spPr>
            <a:xfrm>
              <a:off x="2567277" y="297098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90" name="rc190"/>
            <p:cNvSpPr/>
            <p:nvPr/>
          </p:nvSpPr>
          <p:spPr>
            <a:xfrm>
              <a:off x="2835061" y="297098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91" name="rc191"/>
            <p:cNvSpPr/>
            <p:nvPr/>
          </p:nvSpPr>
          <p:spPr>
            <a:xfrm>
              <a:off x="3102844" y="2970988"/>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92" name="rc192"/>
            <p:cNvSpPr/>
            <p:nvPr/>
          </p:nvSpPr>
          <p:spPr>
            <a:xfrm>
              <a:off x="3370627" y="297098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93" name="rc193"/>
            <p:cNvSpPr/>
            <p:nvPr/>
          </p:nvSpPr>
          <p:spPr>
            <a:xfrm>
              <a:off x="3638410" y="297098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94" name="rc194"/>
            <p:cNvSpPr/>
            <p:nvPr/>
          </p:nvSpPr>
          <p:spPr>
            <a:xfrm>
              <a:off x="3906194" y="297098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95" name="rc195"/>
            <p:cNvSpPr/>
            <p:nvPr/>
          </p:nvSpPr>
          <p:spPr>
            <a:xfrm>
              <a:off x="4173977" y="297098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96" name="rc196"/>
            <p:cNvSpPr/>
            <p:nvPr/>
          </p:nvSpPr>
          <p:spPr>
            <a:xfrm>
              <a:off x="4441760" y="297098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97" name="rc197"/>
            <p:cNvSpPr/>
            <p:nvPr/>
          </p:nvSpPr>
          <p:spPr>
            <a:xfrm>
              <a:off x="4709543" y="297098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98" name="rc198"/>
            <p:cNvSpPr/>
            <p:nvPr/>
          </p:nvSpPr>
          <p:spPr>
            <a:xfrm>
              <a:off x="4977327" y="297098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99" name="rc199"/>
            <p:cNvSpPr/>
            <p:nvPr/>
          </p:nvSpPr>
          <p:spPr>
            <a:xfrm>
              <a:off x="5245110" y="297098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00" name="rc200"/>
            <p:cNvSpPr/>
            <p:nvPr/>
          </p:nvSpPr>
          <p:spPr>
            <a:xfrm>
              <a:off x="5512893" y="297098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01" name="rc201"/>
            <p:cNvSpPr/>
            <p:nvPr/>
          </p:nvSpPr>
          <p:spPr>
            <a:xfrm>
              <a:off x="5780676" y="297098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02" name="rc202"/>
            <p:cNvSpPr/>
            <p:nvPr/>
          </p:nvSpPr>
          <p:spPr>
            <a:xfrm>
              <a:off x="6048460" y="297098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03" name="rc203"/>
            <p:cNvSpPr/>
            <p:nvPr/>
          </p:nvSpPr>
          <p:spPr>
            <a:xfrm>
              <a:off x="6316243" y="297098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04" name="rc204"/>
            <p:cNvSpPr/>
            <p:nvPr/>
          </p:nvSpPr>
          <p:spPr>
            <a:xfrm>
              <a:off x="6584026" y="297098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05" name="rc205"/>
            <p:cNvSpPr/>
            <p:nvPr/>
          </p:nvSpPr>
          <p:spPr>
            <a:xfrm>
              <a:off x="6851809" y="297098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06" name="rc206"/>
            <p:cNvSpPr/>
            <p:nvPr/>
          </p:nvSpPr>
          <p:spPr>
            <a:xfrm>
              <a:off x="7119593" y="2970988"/>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07" name="rc207"/>
            <p:cNvSpPr/>
            <p:nvPr/>
          </p:nvSpPr>
          <p:spPr>
            <a:xfrm>
              <a:off x="7387376" y="2970988"/>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08" name="rc208"/>
            <p:cNvSpPr/>
            <p:nvPr/>
          </p:nvSpPr>
          <p:spPr>
            <a:xfrm>
              <a:off x="7655159" y="2970988"/>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09" name="rc209"/>
            <p:cNvSpPr/>
            <p:nvPr/>
          </p:nvSpPr>
          <p:spPr>
            <a:xfrm>
              <a:off x="7922942" y="2970988"/>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10" name="rc210"/>
            <p:cNvSpPr/>
            <p:nvPr/>
          </p:nvSpPr>
          <p:spPr>
            <a:xfrm>
              <a:off x="8190726" y="2970988"/>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11" name="rc211"/>
            <p:cNvSpPr/>
            <p:nvPr/>
          </p:nvSpPr>
          <p:spPr>
            <a:xfrm>
              <a:off x="8458509" y="2970988"/>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12" name="rc212"/>
            <p:cNvSpPr/>
            <p:nvPr/>
          </p:nvSpPr>
          <p:spPr>
            <a:xfrm>
              <a:off x="1763928" y="141733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13" name="rc213"/>
            <p:cNvSpPr/>
            <p:nvPr/>
          </p:nvSpPr>
          <p:spPr>
            <a:xfrm>
              <a:off x="2031711" y="141733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14" name="rc214"/>
            <p:cNvSpPr/>
            <p:nvPr/>
          </p:nvSpPr>
          <p:spPr>
            <a:xfrm>
              <a:off x="2299494" y="141733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15" name="rc215"/>
            <p:cNvSpPr/>
            <p:nvPr/>
          </p:nvSpPr>
          <p:spPr>
            <a:xfrm>
              <a:off x="2567277" y="141733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16" name="rc216"/>
            <p:cNvSpPr/>
            <p:nvPr/>
          </p:nvSpPr>
          <p:spPr>
            <a:xfrm>
              <a:off x="2835061" y="141733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17" name="rc217"/>
            <p:cNvSpPr/>
            <p:nvPr/>
          </p:nvSpPr>
          <p:spPr>
            <a:xfrm>
              <a:off x="3102844" y="141733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18" name="rc218"/>
            <p:cNvSpPr/>
            <p:nvPr/>
          </p:nvSpPr>
          <p:spPr>
            <a:xfrm>
              <a:off x="3370627" y="141733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19" name="rc219"/>
            <p:cNvSpPr/>
            <p:nvPr/>
          </p:nvSpPr>
          <p:spPr>
            <a:xfrm>
              <a:off x="3638410" y="141733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0" name="rc220"/>
            <p:cNvSpPr/>
            <p:nvPr/>
          </p:nvSpPr>
          <p:spPr>
            <a:xfrm>
              <a:off x="3906194" y="141733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1" name="rc221"/>
            <p:cNvSpPr/>
            <p:nvPr/>
          </p:nvSpPr>
          <p:spPr>
            <a:xfrm>
              <a:off x="4173977" y="141733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2" name="rc222"/>
            <p:cNvSpPr/>
            <p:nvPr/>
          </p:nvSpPr>
          <p:spPr>
            <a:xfrm>
              <a:off x="4441760" y="1417331"/>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23" name="rc223"/>
            <p:cNvSpPr/>
            <p:nvPr/>
          </p:nvSpPr>
          <p:spPr>
            <a:xfrm>
              <a:off x="4709543" y="141733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4" name="rc224"/>
            <p:cNvSpPr/>
            <p:nvPr/>
          </p:nvSpPr>
          <p:spPr>
            <a:xfrm>
              <a:off x="4977327" y="1417331"/>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25" name="rc225"/>
            <p:cNvSpPr/>
            <p:nvPr/>
          </p:nvSpPr>
          <p:spPr>
            <a:xfrm>
              <a:off x="5245110" y="141733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6" name="rc226"/>
            <p:cNvSpPr/>
            <p:nvPr/>
          </p:nvSpPr>
          <p:spPr>
            <a:xfrm>
              <a:off x="5512893" y="141733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7" name="rc227"/>
            <p:cNvSpPr/>
            <p:nvPr/>
          </p:nvSpPr>
          <p:spPr>
            <a:xfrm>
              <a:off x="5780676" y="141733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8" name="rc228"/>
            <p:cNvSpPr/>
            <p:nvPr/>
          </p:nvSpPr>
          <p:spPr>
            <a:xfrm>
              <a:off x="6048460" y="141733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9" name="rc229"/>
            <p:cNvSpPr/>
            <p:nvPr/>
          </p:nvSpPr>
          <p:spPr>
            <a:xfrm>
              <a:off x="6316243" y="141733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30" name="rc230"/>
            <p:cNvSpPr/>
            <p:nvPr/>
          </p:nvSpPr>
          <p:spPr>
            <a:xfrm>
              <a:off x="6584026" y="141733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31" name="rc231"/>
            <p:cNvSpPr/>
            <p:nvPr/>
          </p:nvSpPr>
          <p:spPr>
            <a:xfrm>
              <a:off x="6851809" y="141733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32" name="rc232"/>
            <p:cNvSpPr/>
            <p:nvPr/>
          </p:nvSpPr>
          <p:spPr>
            <a:xfrm>
              <a:off x="7119593" y="141733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33" name="rc233"/>
            <p:cNvSpPr/>
            <p:nvPr/>
          </p:nvSpPr>
          <p:spPr>
            <a:xfrm>
              <a:off x="7387376" y="141733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34" name="rc234"/>
            <p:cNvSpPr/>
            <p:nvPr/>
          </p:nvSpPr>
          <p:spPr>
            <a:xfrm>
              <a:off x="7655159" y="141733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35" name="rc235"/>
            <p:cNvSpPr/>
            <p:nvPr/>
          </p:nvSpPr>
          <p:spPr>
            <a:xfrm>
              <a:off x="7922942" y="141733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36" name="rc236"/>
            <p:cNvSpPr/>
            <p:nvPr/>
          </p:nvSpPr>
          <p:spPr>
            <a:xfrm>
              <a:off x="8190726" y="141733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37" name="rc237"/>
            <p:cNvSpPr/>
            <p:nvPr/>
          </p:nvSpPr>
          <p:spPr>
            <a:xfrm>
              <a:off x="8458509" y="141733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38" name="rc238"/>
            <p:cNvSpPr/>
            <p:nvPr/>
          </p:nvSpPr>
          <p:spPr>
            <a:xfrm>
              <a:off x="1763928" y="3747816"/>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39" name="rc239"/>
            <p:cNvSpPr/>
            <p:nvPr/>
          </p:nvSpPr>
          <p:spPr>
            <a:xfrm>
              <a:off x="2031711" y="3747816"/>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40" name="rc240"/>
            <p:cNvSpPr/>
            <p:nvPr/>
          </p:nvSpPr>
          <p:spPr>
            <a:xfrm>
              <a:off x="2299494" y="3747816"/>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41" name="rc241"/>
            <p:cNvSpPr/>
            <p:nvPr/>
          </p:nvSpPr>
          <p:spPr>
            <a:xfrm>
              <a:off x="2567277" y="374781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42" name="rc242"/>
            <p:cNvSpPr/>
            <p:nvPr/>
          </p:nvSpPr>
          <p:spPr>
            <a:xfrm>
              <a:off x="2835061" y="3747816"/>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43" name="rc243"/>
            <p:cNvSpPr/>
            <p:nvPr/>
          </p:nvSpPr>
          <p:spPr>
            <a:xfrm>
              <a:off x="3102844" y="3747816"/>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44" name="rc244"/>
            <p:cNvSpPr/>
            <p:nvPr/>
          </p:nvSpPr>
          <p:spPr>
            <a:xfrm>
              <a:off x="3370627" y="3747816"/>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45" name="rc245"/>
            <p:cNvSpPr/>
            <p:nvPr/>
          </p:nvSpPr>
          <p:spPr>
            <a:xfrm>
              <a:off x="3638410" y="374781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46" name="rc246"/>
            <p:cNvSpPr/>
            <p:nvPr/>
          </p:nvSpPr>
          <p:spPr>
            <a:xfrm>
              <a:off x="3906194" y="3747816"/>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47" name="rc247"/>
            <p:cNvSpPr/>
            <p:nvPr/>
          </p:nvSpPr>
          <p:spPr>
            <a:xfrm>
              <a:off x="4173977" y="374781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48" name="rc248"/>
            <p:cNvSpPr/>
            <p:nvPr/>
          </p:nvSpPr>
          <p:spPr>
            <a:xfrm>
              <a:off x="4441760" y="374781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49" name="rc249"/>
            <p:cNvSpPr/>
            <p:nvPr/>
          </p:nvSpPr>
          <p:spPr>
            <a:xfrm>
              <a:off x="4709543" y="374781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50" name="rc250"/>
            <p:cNvSpPr/>
            <p:nvPr/>
          </p:nvSpPr>
          <p:spPr>
            <a:xfrm>
              <a:off x="4977327" y="374781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51" name="rc251"/>
            <p:cNvSpPr/>
            <p:nvPr/>
          </p:nvSpPr>
          <p:spPr>
            <a:xfrm>
              <a:off x="5245110" y="374781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52" name="rc252"/>
            <p:cNvSpPr/>
            <p:nvPr/>
          </p:nvSpPr>
          <p:spPr>
            <a:xfrm>
              <a:off x="5512893" y="3747816"/>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53" name="rc253"/>
            <p:cNvSpPr/>
            <p:nvPr/>
          </p:nvSpPr>
          <p:spPr>
            <a:xfrm>
              <a:off x="5780676" y="3747816"/>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54" name="rc254"/>
            <p:cNvSpPr/>
            <p:nvPr/>
          </p:nvSpPr>
          <p:spPr>
            <a:xfrm>
              <a:off x="6048460" y="3747816"/>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55" name="rc255"/>
            <p:cNvSpPr/>
            <p:nvPr/>
          </p:nvSpPr>
          <p:spPr>
            <a:xfrm>
              <a:off x="6316243" y="374781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56" name="rc256"/>
            <p:cNvSpPr/>
            <p:nvPr/>
          </p:nvSpPr>
          <p:spPr>
            <a:xfrm>
              <a:off x="6584026" y="3747816"/>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57" name="rc257"/>
            <p:cNvSpPr/>
            <p:nvPr/>
          </p:nvSpPr>
          <p:spPr>
            <a:xfrm>
              <a:off x="6851809" y="374781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58" name="rc258"/>
            <p:cNvSpPr/>
            <p:nvPr/>
          </p:nvSpPr>
          <p:spPr>
            <a:xfrm>
              <a:off x="7119593" y="3747816"/>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59" name="rc259"/>
            <p:cNvSpPr/>
            <p:nvPr/>
          </p:nvSpPr>
          <p:spPr>
            <a:xfrm>
              <a:off x="7387376" y="3747816"/>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60" name="rc260"/>
            <p:cNvSpPr/>
            <p:nvPr/>
          </p:nvSpPr>
          <p:spPr>
            <a:xfrm>
              <a:off x="7655159" y="3747816"/>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61" name="rc261"/>
            <p:cNvSpPr/>
            <p:nvPr/>
          </p:nvSpPr>
          <p:spPr>
            <a:xfrm>
              <a:off x="7922942" y="3747816"/>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62" name="rc262"/>
            <p:cNvSpPr/>
            <p:nvPr/>
          </p:nvSpPr>
          <p:spPr>
            <a:xfrm>
              <a:off x="8190726" y="374781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63" name="rc263"/>
            <p:cNvSpPr/>
            <p:nvPr/>
          </p:nvSpPr>
          <p:spPr>
            <a:xfrm>
              <a:off x="8458509" y="3747816"/>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64" name="rc264"/>
            <p:cNvSpPr/>
            <p:nvPr/>
          </p:nvSpPr>
          <p:spPr>
            <a:xfrm>
              <a:off x="1763928" y="4877748"/>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65" name="rc265"/>
            <p:cNvSpPr/>
            <p:nvPr/>
          </p:nvSpPr>
          <p:spPr>
            <a:xfrm>
              <a:off x="2031711" y="4877748"/>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66" name="rc266"/>
            <p:cNvSpPr/>
            <p:nvPr/>
          </p:nvSpPr>
          <p:spPr>
            <a:xfrm>
              <a:off x="2299494" y="4877748"/>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67" name="rc267"/>
            <p:cNvSpPr/>
            <p:nvPr/>
          </p:nvSpPr>
          <p:spPr>
            <a:xfrm>
              <a:off x="2567277" y="4877748"/>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68" name="rc268"/>
            <p:cNvSpPr/>
            <p:nvPr/>
          </p:nvSpPr>
          <p:spPr>
            <a:xfrm>
              <a:off x="2835061" y="4877748"/>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69" name="rc269"/>
            <p:cNvSpPr/>
            <p:nvPr/>
          </p:nvSpPr>
          <p:spPr>
            <a:xfrm>
              <a:off x="3102844" y="4877748"/>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70" name="rc270"/>
            <p:cNvSpPr/>
            <p:nvPr/>
          </p:nvSpPr>
          <p:spPr>
            <a:xfrm>
              <a:off x="3370627" y="4877748"/>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71" name="rc271"/>
            <p:cNvSpPr/>
            <p:nvPr/>
          </p:nvSpPr>
          <p:spPr>
            <a:xfrm>
              <a:off x="3638410" y="4877748"/>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72" name="rc272"/>
            <p:cNvSpPr/>
            <p:nvPr/>
          </p:nvSpPr>
          <p:spPr>
            <a:xfrm>
              <a:off x="3906194" y="4877748"/>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73" name="rc273"/>
            <p:cNvSpPr/>
            <p:nvPr/>
          </p:nvSpPr>
          <p:spPr>
            <a:xfrm>
              <a:off x="4173977" y="4877748"/>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74" name="rc274"/>
            <p:cNvSpPr/>
            <p:nvPr/>
          </p:nvSpPr>
          <p:spPr>
            <a:xfrm>
              <a:off x="4441760" y="4877748"/>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75" name="rc275"/>
            <p:cNvSpPr/>
            <p:nvPr/>
          </p:nvSpPr>
          <p:spPr>
            <a:xfrm>
              <a:off x="4709543" y="4877748"/>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76" name="rc276"/>
            <p:cNvSpPr/>
            <p:nvPr/>
          </p:nvSpPr>
          <p:spPr>
            <a:xfrm>
              <a:off x="4977327" y="487774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7" name="rc277"/>
            <p:cNvSpPr/>
            <p:nvPr/>
          </p:nvSpPr>
          <p:spPr>
            <a:xfrm>
              <a:off x="5245110" y="4877748"/>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78" name="rc278"/>
            <p:cNvSpPr/>
            <p:nvPr/>
          </p:nvSpPr>
          <p:spPr>
            <a:xfrm>
              <a:off x="5512893" y="4877748"/>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79" name="rc279"/>
            <p:cNvSpPr/>
            <p:nvPr/>
          </p:nvSpPr>
          <p:spPr>
            <a:xfrm>
              <a:off x="5780676" y="4877748"/>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80" name="rc280"/>
            <p:cNvSpPr/>
            <p:nvPr/>
          </p:nvSpPr>
          <p:spPr>
            <a:xfrm>
              <a:off x="6048460" y="4877748"/>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81" name="rc281"/>
            <p:cNvSpPr/>
            <p:nvPr/>
          </p:nvSpPr>
          <p:spPr>
            <a:xfrm>
              <a:off x="6316243" y="4877748"/>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82" name="rc282"/>
            <p:cNvSpPr/>
            <p:nvPr/>
          </p:nvSpPr>
          <p:spPr>
            <a:xfrm>
              <a:off x="6584026" y="4877748"/>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83" name="rc283"/>
            <p:cNvSpPr/>
            <p:nvPr/>
          </p:nvSpPr>
          <p:spPr>
            <a:xfrm>
              <a:off x="6851809" y="4877748"/>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84" name="rc284"/>
            <p:cNvSpPr/>
            <p:nvPr/>
          </p:nvSpPr>
          <p:spPr>
            <a:xfrm>
              <a:off x="7119593" y="4877748"/>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85" name="rc285"/>
            <p:cNvSpPr/>
            <p:nvPr/>
          </p:nvSpPr>
          <p:spPr>
            <a:xfrm>
              <a:off x="7387376" y="4877748"/>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86" name="rc286"/>
            <p:cNvSpPr/>
            <p:nvPr/>
          </p:nvSpPr>
          <p:spPr>
            <a:xfrm>
              <a:off x="7655159" y="4877748"/>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87" name="rc287"/>
            <p:cNvSpPr/>
            <p:nvPr/>
          </p:nvSpPr>
          <p:spPr>
            <a:xfrm>
              <a:off x="7922942" y="4877748"/>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88" name="rc288"/>
            <p:cNvSpPr/>
            <p:nvPr/>
          </p:nvSpPr>
          <p:spPr>
            <a:xfrm>
              <a:off x="8190726" y="4877748"/>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89" name="rc289"/>
            <p:cNvSpPr/>
            <p:nvPr/>
          </p:nvSpPr>
          <p:spPr>
            <a:xfrm>
              <a:off x="8458509" y="4877748"/>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90" name="rc290"/>
            <p:cNvSpPr/>
            <p:nvPr/>
          </p:nvSpPr>
          <p:spPr>
            <a:xfrm>
              <a:off x="1763928" y="304160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91" name="rc291"/>
            <p:cNvSpPr/>
            <p:nvPr/>
          </p:nvSpPr>
          <p:spPr>
            <a:xfrm>
              <a:off x="2031711" y="304160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2" name="rc292"/>
            <p:cNvSpPr/>
            <p:nvPr/>
          </p:nvSpPr>
          <p:spPr>
            <a:xfrm>
              <a:off x="2299494" y="304160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93" name="rc293"/>
            <p:cNvSpPr/>
            <p:nvPr/>
          </p:nvSpPr>
          <p:spPr>
            <a:xfrm>
              <a:off x="2567277" y="304160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94" name="rc294"/>
            <p:cNvSpPr/>
            <p:nvPr/>
          </p:nvSpPr>
          <p:spPr>
            <a:xfrm>
              <a:off x="2835061" y="3041609"/>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95" name="rc295"/>
            <p:cNvSpPr/>
            <p:nvPr/>
          </p:nvSpPr>
          <p:spPr>
            <a:xfrm>
              <a:off x="3102844" y="3041609"/>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96" name="rc296"/>
            <p:cNvSpPr/>
            <p:nvPr/>
          </p:nvSpPr>
          <p:spPr>
            <a:xfrm>
              <a:off x="3370627" y="3041609"/>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97" name="rc297"/>
            <p:cNvSpPr/>
            <p:nvPr/>
          </p:nvSpPr>
          <p:spPr>
            <a:xfrm>
              <a:off x="3638410" y="304160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98" name="rc298"/>
            <p:cNvSpPr/>
            <p:nvPr/>
          </p:nvSpPr>
          <p:spPr>
            <a:xfrm>
              <a:off x="3906194" y="3041609"/>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99" name="rc299"/>
            <p:cNvSpPr/>
            <p:nvPr/>
          </p:nvSpPr>
          <p:spPr>
            <a:xfrm>
              <a:off x="4173977" y="3041609"/>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00" name="rc300"/>
            <p:cNvSpPr/>
            <p:nvPr/>
          </p:nvSpPr>
          <p:spPr>
            <a:xfrm>
              <a:off x="4441760" y="3041609"/>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01" name="rc301"/>
            <p:cNvSpPr/>
            <p:nvPr/>
          </p:nvSpPr>
          <p:spPr>
            <a:xfrm>
              <a:off x="4709543" y="3041609"/>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02" name="rc302"/>
            <p:cNvSpPr/>
            <p:nvPr/>
          </p:nvSpPr>
          <p:spPr>
            <a:xfrm>
              <a:off x="4977327" y="3041609"/>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03" name="rc303"/>
            <p:cNvSpPr/>
            <p:nvPr/>
          </p:nvSpPr>
          <p:spPr>
            <a:xfrm>
              <a:off x="5245110" y="3041609"/>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04" name="rc304"/>
            <p:cNvSpPr/>
            <p:nvPr/>
          </p:nvSpPr>
          <p:spPr>
            <a:xfrm>
              <a:off x="5512893" y="304160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5" name="rc305"/>
            <p:cNvSpPr/>
            <p:nvPr/>
          </p:nvSpPr>
          <p:spPr>
            <a:xfrm>
              <a:off x="5780676" y="3041609"/>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06" name="rc306"/>
            <p:cNvSpPr/>
            <p:nvPr/>
          </p:nvSpPr>
          <p:spPr>
            <a:xfrm>
              <a:off x="6048460" y="304160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7" name="rc307"/>
            <p:cNvSpPr/>
            <p:nvPr/>
          </p:nvSpPr>
          <p:spPr>
            <a:xfrm>
              <a:off x="6316243" y="304160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08" name="rc308"/>
            <p:cNvSpPr/>
            <p:nvPr/>
          </p:nvSpPr>
          <p:spPr>
            <a:xfrm>
              <a:off x="6584026" y="304160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9" name="rc309"/>
            <p:cNvSpPr/>
            <p:nvPr/>
          </p:nvSpPr>
          <p:spPr>
            <a:xfrm>
              <a:off x="6851809" y="304160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0" name="rc310"/>
            <p:cNvSpPr/>
            <p:nvPr/>
          </p:nvSpPr>
          <p:spPr>
            <a:xfrm>
              <a:off x="7119593" y="304160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11" name="rc311"/>
            <p:cNvSpPr/>
            <p:nvPr/>
          </p:nvSpPr>
          <p:spPr>
            <a:xfrm>
              <a:off x="7387376" y="304160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2" name="rc312"/>
            <p:cNvSpPr/>
            <p:nvPr/>
          </p:nvSpPr>
          <p:spPr>
            <a:xfrm>
              <a:off x="7655159" y="304160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3" name="rc313"/>
            <p:cNvSpPr/>
            <p:nvPr/>
          </p:nvSpPr>
          <p:spPr>
            <a:xfrm>
              <a:off x="7922942" y="304160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4" name="rc314"/>
            <p:cNvSpPr/>
            <p:nvPr/>
          </p:nvSpPr>
          <p:spPr>
            <a:xfrm>
              <a:off x="8190726" y="304160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15" name="rc315"/>
            <p:cNvSpPr/>
            <p:nvPr/>
          </p:nvSpPr>
          <p:spPr>
            <a:xfrm>
              <a:off x="8458509" y="304160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16" name="rc316"/>
            <p:cNvSpPr/>
            <p:nvPr/>
          </p:nvSpPr>
          <p:spPr>
            <a:xfrm>
              <a:off x="1763928" y="3818437"/>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17" name="rc317"/>
            <p:cNvSpPr/>
            <p:nvPr/>
          </p:nvSpPr>
          <p:spPr>
            <a:xfrm>
              <a:off x="2031711" y="3818437"/>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18" name="rc318"/>
            <p:cNvSpPr/>
            <p:nvPr/>
          </p:nvSpPr>
          <p:spPr>
            <a:xfrm>
              <a:off x="2299494" y="3818437"/>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19" name="rc319"/>
            <p:cNvSpPr/>
            <p:nvPr/>
          </p:nvSpPr>
          <p:spPr>
            <a:xfrm>
              <a:off x="2567277" y="3818437"/>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20" name="rc320"/>
            <p:cNvSpPr/>
            <p:nvPr/>
          </p:nvSpPr>
          <p:spPr>
            <a:xfrm>
              <a:off x="2835061" y="3818437"/>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21" name="rc321"/>
            <p:cNvSpPr/>
            <p:nvPr/>
          </p:nvSpPr>
          <p:spPr>
            <a:xfrm>
              <a:off x="3102844" y="3818437"/>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22" name="rc322"/>
            <p:cNvSpPr/>
            <p:nvPr/>
          </p:nvSpPr>
          <p:spPr>
            <a:xfrm>
              <a:off x="3370627" y="3818437"/>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23" name="rc323"/>
            <p:cNvSpPr/>
            <p:nvPr/>
          </p:nvSpPr>
          <p:spPr>
            <a:xfrm>
              <a:off x="3638410" y="3818437"/>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24" name="rc324"/>
            <p:cNvSpPr/>
            <p:nvPr/>
          </p:nvSpPr>
          <p:spPr>
            <a:xfrm>
              <a:off x="3906194" y="3818437"/>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25" name="rc325"/>
            <p:cNvSpPr/>
            <p:nvPr/>
          </p:nvSpPr>
          <p:spPr>
            <a:xfrm>
              <a:off x="4173977" y="3818437"/>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26" name="rc326"/>
            <p:cNvSpPr/>
            <p:nvPr/>
          </p:nvSpPr>
          <p:spPr>
            <a:xfrm>
              <a:off x="4441760" y="3818437"/>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27" name="rc327"/>
            <p:cNvSpPr/>
            <p:nvPr/>
          </p:nvSpPr>
          <p:spPr>
            <a:xfrm>
              <a:off x="4709543" y="3818437"/>
              <a:ext cx="267783" cy="7062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28" name="rc328"/>
            <p:cNvSpPr/>
            <p:nvPr/>
          </p:nvSpPr>
          <p:spPr>
            <a:xfrm>
              <a:off x="4977327" y="3818437"/>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29" name="rc329"/>
            <p:cNvSpPr/>
            <p:nvPr/>
          </p:nvSpPr>
          <p:spPr>
            <a:xfrm>
              <a:off x="5245110" y="3818437"/>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30" name="rc330"/>
            <p:cNvSpPr/>
            <p:nvPr/>
          </p:nvSpPr>
          <p:spPr>
            <a:xfrm>
              <a:off x="5512893" y="3818437"/>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31" name="rc331"/>
            <p:cNvSpPr/>
            <p:nvPr/>
          </p:nvSpPr>
          <p:spPr>
            <a:xfrm>
              <a:off x="5780676" y="3818437"/>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32" name="rc332"/>
            <p:cNvSpPr/>
            <p:nvPr/>
          </p:nvSpPr>
          <p:spPr>
            <a:xfrm>
              <a:off x="6048460" y="381843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33" name="rc333"/>
            <p:cNvSpPr/>
            <p:nvPr/>
          </p:nvSpPr>
          <p:spPr>
            <a:xfrm>
              <a:off x="6316243" y="381843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34" name="rc334"/>
            <p:cNvSpPr/>
            <p:nvPr/>
          </p:nvSpPr>
          <p:spPr>
            <a:xfrm>
              <a:off x="6584026" y="3818437"/>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5" name="rc335"/>
            <p:cNvSpPr/>
            <p:nvPr/>
          </p:nvSpPr>
          <p:spPr>
            <a:xfrm>
              <a:off x="6851809" y="3818437"/>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36" name="rc336"/>
            <p:cNvSpPr/>
            <p:nvPr/>
          </p:nvSpPr>
          <p:spPr>
            <a:xfrm>
              <a:off x="7119593" y="381843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37" name="rc337"/>
            <p:cNvSpPr/>
            <p:nvPr/>
          </p:nvSpPr>
          <p:spPr>
            <a:xfrm>
              <a:off x="7387376" y="3818437"/>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38" name="rc338"/>
            <p:cNvSpPr/>
            <p:nvPr/>
          </p:nvSpPr>
          <p:spPr>
            <a:xfrm>
              <a:off x="7655159" y="3818437"/>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9" name="rc339"/>
            <p:cNvSpPr/>
            <p:nvPr/>
          </p:nvSpPr>
          <p:spPr>
            <a:xfrm>
              <a:off x="7922942" y="381843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40" name="rc340"/>
            <p:cNvSpPr/>
            <p:nvPr/>
          </p:nvSpPr>
          <p:spPr>
            <a:xfrm>
              <a:off x="8190726" y="381843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41" name="rc341"/>
            <p:cNvSpPr/>
            <p:nvPr/>
          </p:nvSpPr>
          <p:spPr>
            <a:xfrm>
              <a:off x="8458509" y="3818437"/>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42" name="rc342"/>
            <p:cNvSpPr/>
            <p:nvPr/>
          </p:nvSpPr>
          <p:spPr>
            <a:xfrm>
              <a:off x="1763928" y="4736507"/>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43" name="rc343"/>
            <p:cNvSpPr/>
            <p:nvPr/>
          </p:nvSpPr>
          <p:spPr>
            <a:xfrm>
              <a:off x="2031711" y="4736507"/>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44" name="rc344"/>
            <p:cNvSpPr/>
            <p:nvPr/>
          </p:nvSpPr>
          <p:spPr>
            <a:xfrm>
              <a:off x="2299494" y="473650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45" name="rc345"/>
            <p:cNvSpPr/>
            <p:nvPr/>
          </p:nvSpPr>
          <p:spPr>
            <a:xfrm>
              <a:off x="2567277" y="4736507"/>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46" name="rc346"/>
            <p:cNvSpPr/>
            <p:nvPr/>
          </p:nvSpPr>
          <p:spPr>
            <a:xfrm>
              <a:off x="2835061" y="4736507"/>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47" name="rc347"/>
            <p:cNvSpPr/>
            <p:nvPr/>
          </p:nvSpPr>
          <p:spPr>
            <a:xfrm>
              <a:off x="3102844" y="4736507"/>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48" name="rc348"/>
            <p:cNvSpPr/>
            <p:nvPr/>
          </p:nvSpPr>
          <p:spPr>
            <a:xfrm>
              <a:off x="3370627" y="4736507"/>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49" name="rc349"/>
            <p:cNvSpPr/>
            <p:nvPr/>
          </p:nvSpPr>
          <p:spPr>
            <a:xfrm>
              <a:off x="3638410" y="4736507"/>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50" name="rc350"/>
            <p:cNvSpPr/>
            <p:nvPr/>
          </p:nvSpPr>
          <p:spPr>
            <a:xfrm>
              <a:off x="3906194" y="4736507"/>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51" name="rc351"/>
            <p:cNvSpPr/>
            <p:nvPr/>
          </p:nvSpPr>
          <p:spPr>
            <a:xfrm>
              <a:off x="4173977" y="4736507"/>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52" name="rc352"/>
            <p:cNvSpPr/>
            <p:nvPr/>
          </p:nvSpPr>
          <p:spPr>
            <a:xfrm>
              <a:off x="4441760" y="4736507"/>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53" name="rc353"/>
            <p:cNvSpPr/>
            <p:nvPr/>
          </p:nvSpPr>
          <p:spPr>
            <a:xfrm>
              <a:off x="4709543" y="4736507"/>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54" name="rc354"/>
            <p:cNvSpPr/>
            <p:nvPr/>
          </p:nvSpPr>
          <p:spPr>
            <a:xfrm>
              <a:off x="4977327" y="4736507"/>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55" name="rc355"/>
            <p:cNvSpPr/>
            <p:nvPr/>
          </p:nvSpPr>
          <p:spPr>
            <a:xfrm>
              <a:off x="5245110" y="4736507"/>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56" name="rc356"/>
            <p:cNvSpPr/>
            <p:nvPr/>
          </p:nvSpPr>
          <p:spPr>
            <a:xfrm>
              <a:off x="5512893" y="4736507"/>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57" name="rc357"/>
            <p:cNvSpPr/>
            <p:nvPr/>
          </p:nvSpPr>
          <p:spPr>
            <a:xfrm>
              <a:off x="5780676" y="4736507"/>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58" name="rc358"/>
            <p:cNvSpPr/>
            <p:nvPr/>
          </p:nvSpPr>
          <p:spPr>
            <a:xfrm>
              <a:off x="6048460" y="4736507"/>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59" name="rc359"/>
            <p:cNvSpPr/>
            <p:nvPr/>
          </p:nvSpPr>
          <p:spPr>
            <a:xfrm>
              <a:off x="6316243" y="4736507"/>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60" name="rc360"/>
            <p:cNvSpPr/>
            <p:nvPr/>
          </p:nvSpPr>
          <p:spPr>
            <a:xfrm>
              <a:off x="6584026" y="4736507"/>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61" name="rc361"/>
            <p:cNvSpPr/>
            <p:nvPr/>
          </p:nvSpPr>
          <p:spPr>
            <a:xfrm>
              <a:off x="6851809" y="4736507"/>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62" name="rc362"/>
            <p:cNvSpPr/>
            <p:nvPr/>
          </p:nvSpPr>
          <p:spPr>
            <a:xfrm>
              <a:off x="7119593" y="4736507"/>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63" name="rc363"/>
            <p:cNvSpPr/>
            <p:nvPr/>
          </p:nvSpPr>
          <p:spPr>
            <a:xfrm>
              <a:off x="7387376" y="4736507"/>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64" name="rc364"/>
            <p:cNvSpPr/>
            <p:nvPr/>
          </p:nvSpPr>
          <p:spPr>
            <a:xfrm>
              <a:off x="7655159" y="4736507"/>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65" name="rc365"/>
            <p:cNvSpPr/>
            <p:nvPr/>
          </p:nvSpPr>
          <p:spPr>
            <a:xfrm>
              <a:off x="7922942" y="4736507"/>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66" name="rc366"/>
            <p:cNvSpPr/>
            <p:nvPr/>
          </p:nvSpPr>
          <p:spPr>
            <a:xfrm>
              <a:off x="8190726" y="4736507"/>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67" name="rc367"/>
            <p:cNvSpPr/>
            <p:nvPr/>
          </p:nvSpPr>
          <p:spPr>
            <a:xfrm>
              <a:off x="8458509" y="4736507"/>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68" name="rc368"/>
            <p:cNvSpPr/>
            <p:nvPr/>
          </p:nvSpPr>
          <p:spPr>
            <a:xfrm>
              <a:off x="1763928" y="14879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9" name="rc369"/>
            <p:cNvSpPr/>
            <p:nvPr/>
          </p:nvSpPr>
          <p:spPr>
            <a:xfrm>
              <a:off x="2031711" y="14879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0" name="rc370"/>
            <p:cNvSpPr/>
            <p:nvPr/>
          </p:nvSpPr>
          <p:spPr>
            <a:xfrm>
              <a:off x="2299494" y="14879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1" name="rc371"/>
            <p:cNvSpPr/>
            <p:nvPr/>
          </p:nvSpPr>
          <p:spPr>
            <a:xfrm>
              <a:off x="2567277" y="14879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2" name="rc372"/>
            <p:cNvSpPr/>
            <p:nvPr/>
          </p:nvSpPr>
          <p:spPr>
            <a:xfrm>
              <a:off x="2835061" y="14879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3" name="rc373"/>
            <p:cNvSpPr/>
            <p:nvPr/>
          </p:nvSpPr>
          <p:spPr>
            <a:xfrm>
              <a:off x="3102844" y="14879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4" name="rc374"/>
            <p:cNvSpPr/>
            <p:nvPr/>
          </p:nvSpPr>
          <p:spPr>
            <a:xfrm>
              <a:off x="3370627" y="14879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5" name="rc375"/>
            <p:cNvSpPr/>
            <p:nvPr/>
          </p:nvSpPr>
          <p:spPr>
            <a:xfrm>
              <a:off x="3638410" y="14879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6" name="rc376"/>
            <p:cNvSpPr/>
            <p:nvPr/>
          </p:nvSpPr>
          <p:spPr>
            <a:xfrm>
              <a:off x="3906194" y="14879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7" name="rc377"/>
            <p:cNvSpPr/>
            <p:nvPr/>
          </p:nvSpPr>
          <p:spPr>
            <a:xfrm>
              <a:off x="4173977" y="14879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8" name="rc378"/>
            <p:cNvSpPr/>
            <p:nvPr/>
          </p:nvSpPr>
          <p:spPr>
            <a:xfrm>
              <a:off x="4441760" y="14879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9" name="rc379"/>
            <p:cNvSpPr/>
            <p:nvPr/>
          </p:nvSpPr>
          <p:spPr>
            <a:xfrm>
              <a:off x="4709543" y="14879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80" name="rc380"/>
            <p:cNvSpPr/>
            <p:nvPr/>
          </p:nvSpPr>
          <p:spPr>
            <a:xfrm>
              <a:off x="4977327" y="14879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81" name="rc381"/>
            <p:cNvSpPr/>
            <p:nvPr/>
          </p:nvSpPr>
          <p:spPr>
            <a:xfrm>
              <a:off x="5245110" y="14879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82" name="rc382"/>
            <p:cNvSpPr/>
            <p:nvPr/>
          </p:nvSpPr>
          <p:spPr>
            <a:xfrm>
              <a:off x="5512893" y="14879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83" name="rc383"/>
            <p:cNvSpPr/>
            <p:nvPr/>
          </p:nvSpPr>
          <p:spPr>
            <a:xfrm>
              <a:off x="5780676" y="14879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84" name="rc384"/>
            <p:cNvSpPr/>
            <p:nvPr/>
          </p:nvSpPr>
          <p:spPr>
            <a:xfrm>
              <a:off x="6048460" y="14879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85" name="rc385"/>
            <p:cNvSpPr/>
            <p:nvPr/>
          </p:nvSpPr>
          <p:spPr>
            <a:xfrm>
              <a:off x="6316243" y="14879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86" name="rc386"/>
            <p:cNvSpPr/>
            <p:nvPr/>
          </p:nvSpPr>
          <p:spPr>
            <a:xfrm>
              <a:off x="6584026" y="14879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87" name="rc387"/>
            <p:cNvSpPr/>
            <p:nvPr/>
          </p:nvSpPr>
          <p:spPr>
            <a:xfrm>
              <a:off x="6851809" y="14879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88" name="rc388"/>
            <p:cNvSpPr/>
            <p:nvPr/>
          </p:nvSpPr>
          <p:spPr>
            <a:xfrm>
              <a:off x="7119593" y="14879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89" name="rc389"/>
            <p:cNvSpPr/>
            <p:nvPr/>
          </p:nvSpPr>
          <p:spPr>
            <a:xfrm>
              <a:off x="7387376" y="14879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90" name="rc390"/>
            <p:cNvSpPr/>
            <p:nvPr/>
          </p:nvSpPr>
          <p:spPr>
            <a:xfrm>
              <a:off x="7655159" y="14879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91" name="rc391"/>
            <p:cNvSpPr/>
            <p:nvPr/>
          </p:nvSpPr>
          <p:spPr>
            <a:xfrm>
              <a:off x="7922942" y="14879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92" name="rc392"/>
            <p:cNvSpPr/>
            <p:nvPr/>
          </p:nvSpPr>
          <p:spPr>
            <a:xfrm>
              <a:off x="8190726" y="14879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93" name="rc393"/>
            <p:cNvSpPr/>
            <p:nvPr/>
          </p:nvSpPr>
          <p:spPr>
            <a:xfrm>
              <a:off x="8458509" y="14879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94" name="rc394"/>
            <p:cNvSpPr/>
            <p:nvPr/>
          </p:nvSpPr>
          <p:spPr>
            <a:xfrm>
              <a:off x="1763928" y="388905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95" name="rc395"/>
            <p:cNvSpPr/>
            <p:nvPr/>
          </p:nvSpPr>
          <p:spPr>
            <a:xfrm>
              <a:off x="2031711" y="388905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96" name="rc396"/>
            <p:cNvSpPr/>
            <p:nvPr/>
          </p:nvSpPr>
          <p:spPr>
            <a:xfrm>
              <a:off x="2299494" y="388905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97" name="rc397"/>
            <p:cNvSpPr/>
            <p:nvPr/>
          </p:nvSpPr>
          <p:spPr>
            <a:xfrm>
              <a:off x="2567277" y="388905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98" name="rc398"/>
            <p:cNvSpPr/>
            <p:nvPr/>
          </p:nvSpPr>
          <p:spPr>
            <a:xfrm>
              <a:off x="2835061" y="388905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99" name="rc399"/>
            <p:cNvSpPr/>
            <p:nvPr/>
          </p:nvSpPr>
          <p:spPr>
            <a:xfrm>
              <a:off x="3102844" y="388905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0" name="rc400"/>
            <p:cNvSpPr/>
            <p:nvPr/>
          </p:nvSpPr>
          <p:spPr>
            <a:xfrm>
              <a:off x="3370627" y="388905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1" name="rc401"/>
            <p:cNvSpPr/>
            <p:nvPr/>
          </p:nvSpPr>
          <p:spPr>
            <a:xfrm>
              <a:off x="3638410" y="388905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2" name="rc402"/>
            <p:cNvSpPr/>
            <p:nvPr/>
          </p:nvSpPr>
          <p:spPr>
            <a:xfrm>
              <a:off x="3906194" y="388905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3" name="rc403"/>
            <p:cNvSpPr/>
            <p:nvPr/>
          </p:nvSpPr>
          <p:spPr>
            <a:xfrm>
              <a:off x="4173977" y="388905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4" name="rc404"/>
            <p:cNvSpPr/>
            <p:nvPr/>
          </p:nvSpPr>
          <p:spPr>
            <a:xfrm>
              <a:off x="4441760" y="388905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5" name="rc405"/>
            <p:cNvSpPr/>
            <p:nvPr/>
          </p:nvSpPr>
          <p:spPr>
            <a:xfrm>
              <a:off x="4709543" y="388905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6" name="rc406"/>
            <p:cNvSpPr/>
            <p:nvPr/>
          </p:nvSpPr>
          <p:spPr>
            <a:xfrm>
              <a:off x="4977327" y="388905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7" name="rc407"/>
            <p:cNvSpPr/>
            <p:nvPr/>
          </p:nvSpPr>
          <p:spPr>
            <a:xfrm>
              <a:off x="5245110" y="388905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8" name="rc408"/>
            <p:cNvSpPr/>
            <p:nvPr/>
          </p:nvSpPr>
          <p:spPr>
            <a:xfrm>
              <a:off x="5512893" y="388905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9" name="rc409"/>
            <p:cNvSpPr/>
            <p:nvPr/>
          </p:nvSpPr>
          <p:spPr>
            <a:xfrm>
              <a:off x="5780676" y="388905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10" name="rc410"/>
            <p:cNvSpPr/>
            <p:nvPr/>
          </p:nvSpPr>
          <p:spPr>
            <a:xfrm>
              <a:off x="6048460" y="388905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11" name="rc411"/>
            <p:cNvSpPr/>
            <p:nvPr/>
          </p:nvSpPr>
          <p:spPr>
            <a:xfrm>
              <a:off x="6316243" y="388905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12" name="rc412"/>
            <p:cNvSpPr/>
            <p:nvPr/>
          </p:nvSpPr>
          <p:spPr>
            <a:xfrm>
              <a:off x="6584026" y="388905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13" name="rc413"/>
            <p:cNvSpPr/>
            <p:nvPr/>
          </p:nvSpPr>
          <p:spPr>
            <a:xfrm>
              <a:off x="6851809" y="388905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14" name="rc414"/>
            <p:cNvSpPr/>
            <p:nvPr/>
          </p:nvSpPr>
          <p:spPr>
            <a:xfrm>
              <a:off x="7119593" y="388905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15" name="rc415"/>
            <p:cNvSpPr/>
            <p:nvPr/>
          </p:nvSpPr>
          <p:spPr>
            <a:xfrm>
              <a:off x="7387376" y="388905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16" name="rc416"/>
            <p:cNvSpPr/>
            <p:nvPr/>
          </p:nvSpPr>
          <p:spPr>
            <a:xfrm>
              <a:off x="7655159" y="388905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17" name="rc417"/>
            <p:cNvSpPr/>
            <p:nvPr/>
          </p:nvSpPr>
          <p:spPr>
            <a:xfrm>
              <a:off x="7922942" y="3889058"/>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18" name="rc418"/>
            <p:cNvSpPr/>
            <p:nvPr/>
          </p:nvSpPr>
          <p:spPr>
            <a:xfrm>
              <a:off x="8190726" y="388905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19" name="rc419"/>
            <p:cNvSpPr/>
            <p:nvPr/>
          </p:nvSpPr>
          <p:spPr>
            <a:xfrm>
              <a:off x="8458509" y="388905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20" name="rc420"/>
            <p:cNvSpPr/>
            <p:nvPr/>
          </p:nvSpPr>
          <p:spPr>
            <a:xfrm>
              <a:off x="1763928" y="3959678"/>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21" name="rc421"/>
            <p:cNvSpPr/>
            <p:nvPr/>
          </p:nvSpPr>
          <p:spPr>
            <a:xfrm>
              <a:off x="2031711" y="395967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22" name="rc422"/>
            <p:cNvSpPr/>
            <p:nvPr/>
          </p:nvSpPr>
          <p:spPr>
            <a:xfrm>
              <a:off x="2299494" y="395967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23" name="rc423"/>
            <p:cNvSpPr/>
            <p:nvPr/>
          </p:nvSpPr>
          <p:spPr>
            <a:xfrm>
              <a:off x="2567277" y="3959678"/>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24" name="rc424"/>
            <p:cNvSpPr/>
            <p:nvPr/>
          </p:nvSpPr>
          <p:spPr>
            <a:xfrm>
              <a:off x="2835061" y="3959678"/>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25" name="rc425"/>
            <p:cNvSpPr/>
            <p:nvPr/>
          </p:nvSpPr>
          <p:spPr>
            <a:xfrm>
              <a:off x="3102844" y="3959678"/>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26" name="rc426"/>
            <p:cNvSpPr/>
            <p:nvPr/>
          </p:nvSpPr>
          <p:spPr>
            <a:xfrm>
              <a:off x="3370627" y="3959678"/>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27" name="rc427"/>
            <p:cNvSpPr/>
            <p:nvPr/>
          </p:nvSpPr>
          <p:spPr>
            <a:xfrm>
              <a:off x="3638410" y="3959678"/>
              <a:ext cx="267783" cy="7062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28" name="rc428"/>
            <p:cNvSpPr/>
            <p:nvPr/>
          </p:nvSpPr>
          <p:spPr>
            <a:xfrm>
              <a:off x="3906194" y="3959678"/>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29" name="rc429"/>
            <p:cNvSpPr/>
            <p:nvPr/>
          </p:nvSpPr>
          <p:spPr>
            <a:xfrm>
              <a:off x="4173977" y="3959678"/>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30" name="rc430"/>
            <p:cNvSpPr/>
            <p:nvPr/>
          </p:nvSpPr>
          <p:spPr>
            <a:xfrm>
              <a:off x="4441760" y="3959678"/>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31" name="rc431"/>
            <p:cNvSpPr/>
            <p:nvPr/>
          </p:nvSpPr>
          <p:spPr>
            <a:xfrm>
              <a:off x="4709543" y="3959678"/>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32" name="rc432"/>
            <p:cNvSpPr/>
            <p:nvPr/>
          </p:nvSpPr>
          <p:spPr>
            <a:xfrm>
              <a:off x="4977327" y="395967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33" name="rc433"/>
            <p:cNvSpPr/>
            <p:nvPr/>
          </p:nvSpPr>
          <p:spPr>
            <a:xfrm>
              <a:off x="5245110" y="395967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34" name="rc434"/>
            <p:cNvSpPr/>
            <p:nvPr/>
          </p:nvSpPr>
          <p:spPr>
            <a:xfrm>
              <a:off x="5512893" y="3959678"/>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35" name="rc435"/>
            <p:cNvSpPr/>
            <p:nvPr/>
          </p:nvSpPr>
          <p:spPr>
            <a:xfrm>
              <a:off x="5780676" y="3959678"/>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36" name="rc436"/>
            <p:cNvSpPr/>
            <p:nvPr/>
          </p:nvSpPr>
          <p:spPr>
            <a:xfrm>
              <a:off x="6048460" y="395967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37" name="rc437"/>
            <p:cNvSpPr/>
            <p:nvPr/>
          </p:nvSpPr>
          <p:spPr>
            <a:xfrm>
              <a:off x="6316243" y="395967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38" name="rc438"/>
            <p:cNvSpPr/>
            <p:nvPr/>
          </p:nvSpPr>
          <p:spPr>
            <a:xfrm>
              <a:off x="6584026" y="395967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39" name="rc439"/>
            <p:cNvSpPr/>
            <p:nvPr/>
          </p:nvSpPr>
          <p:spPr>
            <a:xfrm>
              <a:off x="6851809" y="395967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40" name="rc440"/>
            <p:cNvSpPr/>
            <p:nvPr/>
          </p:nvSpPr>
          <p:spPr>
            <a:xfrm>
              <a:off x="7119593" y="395967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41" name="rc441"/>
            <p:cNvSpPr/>
            <p:nvPr/>
          </p:nvSpPr>
          <p:spPr>
            <a:xfrm>
              <a:off x="7387376" y="3959678"/>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42" name="rc442"/>
            <p:cNvSpPr/>
            <p:nvPr/>
          </p:nvSpPr>
          <p:spPr>
            <a:xfrm>
              <a:off x="7655159" y="3959678"/>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43" name="rc443"/>
            <p:cNvSpPr/>
            <p:nvPr/>
          </p:nvSpPr>
          <p:spPr>
            <a:xfrm>
              <a:off x="7922942" y="3959678"/>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44" name="rc444"/>
            <p:cNvSpPr/>
            <p:nvPr/>
          </p:nvSpPr>
          <p:spPr>
            <a:xfrm>
              <a:off x="8190726" y="395967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45" name="rc445"/>
            <p:cNvSpPr/>
            <p:nvPr/>
          </p:nvSpPr>
          <p:spPr>
            <a:xfrm>
              <a:off x="8458509" y="395967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46" name="rc446"/>
            <p:cNvSpPr/>
            <p:nvPr/>
          </p:nvSpPr>
          <p:spPr>
            <a:xfrm>
              <a:off x="1763928" y="558395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47" name="rc447"/>
            <p:cNvSpPr/>
            <p:nvPr/>
          </p:nvSpPr>
          <p:spPr>
            <a:xfrm>
              <a:off x="2031711" y="55839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48" name="rc448"/>
            <p:cNvSpPr/>
            <p:nvPr/>
          </p:nvSpPr>
          <p:spPr>
            <a:xfrm>
              <a:off x="2299494" y="55839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49" name="rc449"/>
            <p:cNvSpPr/>
            <p:nvPr/>
          </p:nvSpPr>
          <p:spPr>
            <a:xfrm>
              <a:off x="2567277" y="55839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50" name="rc450"/>
            <p:cNvSpPr/>
            <p:nvPr/>
          </p:nvSpPr>
          <p:spPr>
            <a:xfrm>
              <a:off x="2835061" y="5583956"/>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51" name="rc451"/>
            <p:cNvSpPr/>
            <p:nvPr/>
          </p:nvSpPr>
          <p:spPr>
            <a:xfrm>
              <a:off x="3102844" y="55839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52" name="rc452"/>
            <p:cNvSpPr/>
            <p:nvPr/>
          </p:nvSpPr>
          <p:spPr>
            <a:xfrm>
              <a:off x="3370627" y="5583956"/>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53" name="rc453"/>
            <p:cNvSpPr/>
            <p:nvPr/>
          </p:nvSpPr>
          <p:spPr>
            <a:xfrm>
              <a:off x="3638410" y="5583956"/>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54" name="rc454"/>
            <p:cNvSpPr/>
            <p:nvPr/>
          </p:nvSpPr>
          <p:spPr>
            <a:xfrm>
              <a:off x="3906194" y="5583956"/>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55" name="rc455"/>
            <p:cNvSpPr/>
            <p:nvPr/>
          </p:nvSpPr>
          <p:spPr>
            <a:xfrm>
              <a:off x="4173977" y="5583956"/>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56" name="rc456"/>
            <p:cNvSpPr/>
            <p:nvPr/>
          </p:nvSpPr>
          <p:spPr>
            <a:xfrm>
              <a:off x="4441760" y="558395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57" name="rc457"/>
            <p:cNvSpPr/>
            <p:nvPr/>
          </p:nvSpPr>
          <p:spPr>
            <a:xfrm>
              <a:off x="4709543" y="558395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58" name="rc458"/>
            <p:cNvSpPr/>
            <p:nvPr/>
          </p:nvSpPr>
          <p:spPr>
            <a:xfrm>
              <a:off x="4977327" y="558395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59" name="rc459"/>
            <p:cNvSpPr/>
            <p:nvPr/>
          </p:nvSpPr>
          <p:spPr>
            <a:xfrm>
              <a:off x="5245110" y="558395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60" name="rc460"/>
            <p:cNvSpPr/>
            <p:nvPr/>
          </p:nvSpPr>
          <p:spPr>
            <a:xfrm>
              <a:off x="5512893" y="5583956"/>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61" name="rc461"/>
            <p:cNvSpPr/>
            <p:nvPr/>
          </p:nvSpPr>
          <p:spPr>
            <a:xfrm>
              <a:off x="5780676" y="5583956"/>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62" name="rc462"/>
            <p:cNvSpPr/>
            <p:nvPr/>
          </p:nvSpPr>
          <p:spPr>
            <a:xfrm>
              <a:off x="6048460" y="5583956"/>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63" name="rc463"/>
            <p:cNvSpPr/>
            <p:nvPr/>
          </p:nvSpPr>
          <p:spPr>
            <a:xfrm>
              <a:off x="6316243" y="5583956"/>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64" name="rc464"/>
            <p:cNvSpPr/>
            <p:nvPr/>
          </p:nvSpPr>
          <p:spPr>
            <a:xfrm>
              <a:off x="6584026" y="5583956"/>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65" name="rc465"/>
            <p:cNvSpPr/>
            <p:nvPr/>
          </p:nvSpPr>
          <p:spPr>
            <a:xfrm>
              <a:off x="6851809" y="5583956"/>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66" name="rc466"/>
            <p:cNvSpPr/>
            <p:nvPr/>
          </p:nvSpPr>
          <p:spPr>
            <a:xfrm>
              <a:off x="7119593" y="5583956"/>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67" name="rc467"/>
            <p:cNvSpPr/>
            <p:nvPr/>
          </p:nvSpPr>
          <p:spPr>
            <a:xfrm>
              <a:off x="7387376" y="5583956"/>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68" name="rc468"/>
            <p:cNvSpPr/>
            <p:nvPr/>
          </p:nvSpPr>
          <p:spPr>
            <a:xfrm>
              <a:off x="7655159" y="5583956"/>
              <a:ext cx="267783" cy="7062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69" name="rc469"/>
            <p:cNvSpPr/>
            <p:nvPr/>
          </p:nvSpPr>
          <p:spPr>
            <a:xfrm>
              <a:off x="7922942" y="5583956"/>
              <a:ext cx="267783" cy="7062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70" name="rc470"/>
            <p:cNvSpPr/>
            <p:nvPr/>
          </p:nvSpPr>
          <p:spPr>
            <a:xfrm>
              <a:off x="8190726" y="5583956"/>
              <a:ext cx="267783" cy="7062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471" name="rc471"/>
            <p:cNvSpPr/>
            <p:nvPr/>
          </p:nvSpPr>
          <p:spPr>
            <a:xfrm>
              <a:off x="8458509" y="5583956"/>
              <a:ext cx="267783" cy="7062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472" name="rc472"/>
            <p:cNvSpPr/>
            <p:nvPr/>
          </p:nvSpPr>
          <p:spPr>
            <a:xfrm>
              <a:off x="1763928" y="311222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73" name="rc473"/>
            <p:cNvSpPr/>
            <p:nvPr/>
          </p:nvSpPr>
          <p:spPr>
            <a:xfrm>
              <a:off x="2031711" y="311222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74" name="rc474"/>
            <p:cNvSpPr/>
            <p:nvPr/>
          </p:nvSpPr>
          <p:spPr>
            <a:xfrm>
              <a:off x="2299494" y="311222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75" name="rc475"/>
            <p:cNvSpPr/>
            <p:nvPr/>
          </p:nvSpPr>
          <p:spPr>
            <a:xfrm>
              <a:off x="2567277" y="311222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76" name="rc476"/>
            <p:cNvSpPr/>
            <p:nvPr/>
          </p:nvSpPr>
          <p:spPr>
            <a:xfrm>
              <a:off x="2835061" y="311222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77" name="rc477"/>
            <p:cNvSpPr/>
            <p:nvPr/>
          </p:nvSpPr>
          <p:spPr>
            <a:xfrm>
              <a:off x="3102844" y="311222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78" name="rc478"/>
            <p:cNvSpPr/>
            <p:nvPr/>
          </p:nvSpPr>
          <p:spPr>
            <a:xfrm>
              <a:off x="3370627" y="311222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79" name="rc479"/>
            <p:cNvSpPr/>
            <p:nvPr/>
          </p:nvSpPr>
          <p:spPr>
            <a:xfrm>
              <a:off x="3638410" y="311222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0" name="rc480"/>
            <p:cNvSpPr/>
            <p:nvPr/>
          </p:nvSpPr>
          <p:spPr>
            <a:xfrm>
              <a:off x="3906194" y="311222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1" name="rc481"/>
            <p:cNvSpPr/>
            <p:nvPr/>
          </p:nvSpPr>
          <p:spPr>
            <a:xfrm>
              <a:off x="4173977" y="311222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2" name="rc482"/>
            <p:cNvSpPr/>
            <p:nvPr/>
          </p:nvSpPr>
          <p:spPr>
            <a:xfrm>
              <a:off x="4441760" y="311222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3" name="rc483"/>
            <p:cNvSpPr/>
            <p:nvPr/>
          </p:nvSpPr>
          <p:spPr>
            <a:xfrm>
              <a:off x="4709543" y="311222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4" name="rc484"/>
            <p:cNvSpPr/>
            <p:nvPr/>
          </p:nvSpPr>
          <p:spPr>
            <a:xfrm>
              <a:off x="4977327" y="311222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5" name="rc485"/>
            <p:cNvSpPr/>
            <p:nvPr/>
          </p:nvSpPr>
          <p:spPr>
            <a:xfrm>
              <a:off x="5245110" y="311222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6" name="rc486"/>
            <p:cNvSpPr/>
            <p:nvPr/>
          </p:nvSpPr>
          <p:spPr>
            <a:xfrm>
              <a:off x="5512893" y="311222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7" name="rc487"/>
            <p:cNvSpPr/>
            <p:nvPr/>
          </p:nvSpPr>
          <p:spPr>
            <a:xfrm>
              <a:off x="5780676" y="311222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8" name="rc488"/>
            <p:cNvSpPr/>
            <p:nvPr/>
          </p:nvSpPr>
          <p:spPr>
            <a:xfrm>
              <a:off x="6048460" y="311222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9" name="rc489"/>
            <p:cNvSpPr/>
            <p:nvPr/>
          </p:nvSpPr>
          <p:spPr>
            <a:xfrm>
              <a:off x="6316243" y="311222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90" name="rc490"/>
            <p:cNvSpPr/>
            <p:nvPr/>
          </p:nvSpPr>
          <p:spPr>
            <a:xfrm>
              <a:off x="6584026" y="311222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91" name="rc491"/>
            <p:cNvSpPr/>
            <p:nvPr/>
          </p:nvSpPr>
          <p:spPr>
            <a:xfrm>
              <a:off x="6851809" y="311222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92" name="rc492"/>
            <p:cNvSpPr/>
            <p:nvPr/>
          </p:nvSpPr>
          <p:spPr>
            <a:xfrm>
              <a:off x="7119593" y="311222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93" name="rc493"/>
            <p:cNvSpPr/>
            <p:nvPr/>
          </p:nvSpPr>
          <p:spPr>
            <a:xfrm>
              <a:off x="7387376" y="311222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94" name="rc494"/>
            <p:cNvSpPr/>
            <p:nvPr/>
          </p:nvSpPr>
          <p:spPr>
            <a:xfrm>
              <a:off x="7655159" y="3112229"/>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95" name="rc495"/>
            <p:cNvSpPr/>
            <p:nvPr/>
          </p:nvSpPr>
          <p:spPr>
            <a:xfrm>
              <a:off x="7922942" y="3112229"/>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96" name="rc496"/>
            <p:cNvSpPr/>
            <p:nvPr/>
          </p:nvSpPr>
          <p:spPr>
            <a:xfrm>
              <a:off x="8190726" y="311222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97" name="rc497"/>
            <p:cNvSpPr/>
            <p:nvPr/>
          </p:nvSpPr>
          <p:spPr>
            <a:xfrm>
              <a:off x="8458509" y="311222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98" name="rc498"/>
            <p:cNvSpPr/>
            <p:nvPr/>
          </p:nvSpPr>
          <p:spPr>
            <a:xfrm>
              <a:off x="1763928"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99" name="rc499"/>
            <p:cNvSpPr/>
            <p:nvPr/>
          </p:nvSpPr>
          <p:spPr>
            <a:xfrm>
              <a:off x="2031711"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0" name="rc500"/>
            <p:cNvSpPr/>
            <p:nvPr/>
          </p:nvSpPr>
          <p:spPr>
            <a:xfrm>
              <a:off x="2299494"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1" name="rc501"/>
            <p:cNvSpPr/>
            <p:nvPr/>
          </p:nvSpPr>
          <p:spPr>
            <a:xfrm>
              <a:off x="2567277"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2" name="rc502"/>
            <p:cNvSpPr/>
            <p:nvPr/>
          </p:nvSpPr>
          <p:spPr>
            <a:xfrm>
              <a:off x="2835061"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3" name="rc503"/>
            <p:cNvSpPr/>
            <p:nvPr/>
          </p:nvSpPr>
          <p:spPr>
            <a:xfrm>
              <a:off x="3102844"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4" name="rc504"/>
            <p:cNvSpPr/>
            <p:nvPr/>
          </p:nvSpPr>
          <p:spPr>
            <a:xfrm>
              <a:off x="3370627"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5" name="rc505"/>
            <p:cNvSpPr/>
            <p:nvPr/>
          </p:nvSpPr>
          <p:spPr>
            <a:xfrm>
              <a:off x="3638410"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6" name="rc506"/>
            <p:cNvSpPr/>
            <p:nvPr/>
          </p:nvSpPr>
          <p:spPr>
            <a:xfrm>
              <a:off x="3906194"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7" name="rc507"/>
            <p:cNvSpPr/>
            <p:nvPr/>
          </p:nvSpPr>
          <p:spPr>
            <a:xfrm>
              <a:off x="4173977"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8" name="rc508"/>
            <p:cNvSpPr/>
            <p:nvPr/>
          </p:nvSpPr>
          <p:spPr>
            <a:xfrm>
              <a:off x="4441760"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9" name="rc509"/>
            <p:cNvSpPr/>
            <p:nvPr/>
          </p:nvSpPr>
          <p:spPr>
            <a:xfrm>
              <a:off x="4709543"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0" name="rc510"/>
            <p:cNvSpPr/>
            <p:nvPr/>
          </p:nvSpPr>
          <p:spPr>
            <a:xfrm>
              <a:off x="4977327"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1" name="rc511"/>
            <p:cNvSpPr/>
            <p:nvPr/>
          </p:nvSpPr>
          <p:spPr>
            <a:xfrm>
              <a:off x="5245110"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2" name="rc512"/>
            <p:cNvSpPr/>
            <p:nvPr/>
          </p:nvSpPr>
          <p:spPr>
            <a:xfrm>
              <a:off x="5512893"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3" name="rc513"/>
            <p:cNvSpPr/>
            <p:nvPr/>
          </p:nvSpPr>
          <p:spPr>
            <a:xfrm>
              <a:off x="5780676"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4" name="rc514"/>
            <p:cNvSpPr/>
            <p:nvPr/>
          </p:nvSpPr>
          <p:spPr>
            <a:xfrm>
              <a:off x="6048460"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5" name="rc515"/>
            <p:cNvSpPr/>
            <p:nvPr/>
          </p:nvSpPr>
          <p:spPr>
            <a:xfrm>
              <a:off x="6316243"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6" name="rc516"/>
            <p:cNvSpPr/>
            <p:nvPr/>
          </p:nvSpPr>
          <p:spPr>
            <a:xfrm>
              <a:off x="6584026"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7" name="rc517"/>
            <p:cNvSpPr/>
            <p:nvPr/>
          </p:nvSpPr>
          <p:spPr>
            <a:xfrm>
              <a:off x="6851809"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8" name="rc518"/>
            <p:cNvSpPr/>
            <p:nvPr/>
          </p:nvSpPr>
          <p:spPr>
            <a:xfrm>
              <a:off x="7119593"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9" name="rc519"/>
            <p:cNvSpPr/>
            <p:nvPr/>
          </p:nvSpPr>
          <p:spPr>
            <a:xfrm>
              <a:off x="7387376"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20" name="rc520"/>
            <p:cNvSpPr/>
            <p:nvPr/>
          </p:nvSpPr>
          <p:spPr>
            <a:xfrm>
              <a:off x="7655159"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21" name="rc521"/>
            <p:cNvSpPr/>
            <p:nvPr/>
          </p:nvSpPr>
          <p:spPr>
            <a:xfrm>
              <a:off x="7922942"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22" name="rc522"/>
            <p:cNvSpPr/>
            <p:nvPr/>
          </p:nvSpPr>
          <p:spPr>
            <a:xfrm>
              <a:off x="8190726"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23" name="rc523"/>
            <p:cNvSpPr/>
            <p:nvPr/>
          </p:nvSpPr>
          <p:spPr>
            <a:xfrm>
              <a:off x="8458509"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24" name="rc524"/>
            <p:cNvSpPr/>
            <p:nvPr/>
          </p:nvSpPr>
          <p:spPr>
            <a:xfrm>
              <a:off x="1763928" y="4030299"/>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25" name="rc525"/>
            <p:cNvSpPr/>
            <p:nvPr/>
          </p:nvSpPr>
          <p:spPr>
            <a:xfrm>
              <a:off x="2031711" y="4030299"/>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26" name="rc526"/>
            <p:cNvSpPr/>
            <p:nvPr/>
          </p:nvSpPr>
          <p:spPr>
            <a:xfrm>
              <a:off x="2299494" y="4030299"/>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27" name="rc527"/>
            <p:cNvSpPr/>
            <p:nvPr/>
          </p:nvSpPr>
          <p:spPr>
            <a:xfrm>
              <a:off x="2567277" y="4030299"/>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28" name="rc528"/>
            <p:cNvSpPr/>
            <p:nvPr/>
          </p:nvSpPr>
          <p:spPr>
            <a:xfrm>
              <a:off x="2835061" y="403029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29" name="rc529"/>
            <p:cNvSpPr/>
            <p:nvPr/>
          </p:nvSpPr>
          <p:spPr>
            <a:xfrm>
              <a:off x="3102844" y="403029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30" name="rc530"/>
            <p:cNvSpPr/>
            <p:nvPr/>
          </p:nvSpPr>
          <p:spPr>
            <a:xfrm>
              <a:off x="3370627" y="403029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31" name="rc531"/>
            <p:cNvSpPr/>
            <p:nvPr/>
          </p:nvSpPr>
          <p:spPr>
            <a:xfrm>
              <a:off x="3638410" y="403029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32" name="rc532"/>
            <p:cNvSpPr/>
            <p:nvPr/>
          </p:nvSpPr>
          <p:spPr>
            <a:xfrm>
              <a:off x="3906194" y="403029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33" name="rc533"/>
            <p:cNvSpPr/>
            <p:nvPr/>
          </p:nvSpPr>
          <p:spPr>
            <a:xfrm>
              <a:off x="4173977" y="403029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34" name="rc534"/>
            <p:cNvSpPr/>
            <p:nvPr/>
          </p:nvSpPr>
          <p:spPr>
            <a:xfrm>
              <a:off x="4441760" y="403029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35" name="rc535"/>
            <p:cNvSpPr/>
            <p:nvPr/>
          </p:nvSpPr>
          <p:spPr>
            <a:xfrm>
              <a:off x="4709543" y="403029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36" name="rc536"/>
            <p:cNvSpPr/>
            <p:nvPr/>
          </p:nvSpPr>
          <p:spPr>
            <a:xfrm>
              <a:off x="4977327" y="403029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37" name="rc537"/>
            <p:cNvSpPr/>
            <p:nvPr/>
          </p:nvSpPr>
          <p:spPr>
            <a:xfrm>
              <a:off x="5245110" y="403029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38" name="rc538"/>
            <p:cNvSpPr/>
            <p:nvPr/>
          </p:nvSpPr>
          <p:spPr>
            <a:xfrm>
              <a:off x="5512893" y="403029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39" name="rc539"/>
            <p:cNvSpPr/>
            <p:nvPr/>
          </p:nvSpPr>
          <p:spPr>
            <a:xfrm>
              <a:off x="5780676" y="403029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40" name="rc540"/>
            <p:cNvSpPr/>
            <p:nvPr/>
          </p:nvSpPr>
          <p:spPr>
            <a:xfrm>
              <a:off x="6048460" y="403029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41" name="rc541"/>
            <p:cNvSpPr/>
            <p:nvPr/>
          </p:nvSpPr>
          <p:spPr>
            <a:xfrm>
              <a:off x="6316243" y="403029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42" name="rc542"/>
            <p:cNvSpPr/>
            <p:nvPr/>
          </p:nvSpPr>
          <p:spPr>
            <a:xfrm>
              <a:off x="6584026" y="403029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43" name="rc543"/>
            <p:cNvSpPr/>
            <p:nvPr/>
          </p:nvSpPr>
          <p:spPr>
            <a:xfrm>
              <a:off x="6851809" y="403029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44" name="rc544"/>
            <p:cNvSpPr/>
            <p:nvPr/>
          </p:nvSpPr>
          <p:spPr>
            <a:xfrm>
              <a:off x="7119593" y="403029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45" name="rc545"/>
            <p:cNvSpPr/>
            <p:nvPr/>
          </p:nvSpPr>
          <p:spPr>
            <a:xfrm>
              <a:off x="7387376" y="403029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46" name="rc546"/>
            <p:cNvSpPr/>
            <p:nvPr/>
          </p:nvSpPr>
          <p:spPr>
            <a:xfrm>
              <a:off x="7655159" y="4030299"/>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47" name="rc547"/>
            <p:cNvSpPr/>
            <p:nvPr/>
          </p:nvSpPr>
          <p:spPr>
            <a:xfrm>
              <a:off x="7922942" y="4030299"/>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48" name="rc548"/>
            <p:cNvSpPr/>
            <p:nvPr/>
          </p:nvSpPr>
          <p:spPr>
            <a:xfrm>
              <a:off x="8190726" y="4030299"/>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49" name="rc549"/>
            <p:cNvSpPr/>
            <p:nvPr/>
          </p:nvSpPr>
          <p:spPr>
            <a:xfrm>
              <a:off x="8458509" y="4030299"/>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50" name="rc550"/>
            <p:cNvSpPr/>
            <p:nvPr/>
          </p:nvSpPr>
          <p:spPr>
            <a:xfrm>
              <a:off x="1763928" y="3182850"/>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51" name="rc551"/>
            <p:cNvSpPr/>
            <p:nvPr/>
          </p:nvSpPr>
          <p:spPr>
            <a:xfrm>
              <a:off x="2031711" y="3182850"/>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52" name="rc552"/>
            <p:cNvSpPr/>
            <p:nvPr/>
          </p:nvSpPr>
          <p:spPr>
            <a:xfrm>
              <a:off x="2299494" y="3182850"/>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53" name="rc553"/>
            <p:cNvSpPr/>
            <p:nvPr/>
          </p:nvSpPr>
          <p:spPr>
            <a:xfrm>
              <a:off x="2567277" y="3182850"/>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54" name="rc554"/>
            <p:cNvSpPr/>
            <p:nvPr/>
          </p:nvSpPr>
          <p:spPr>
            <a:xfrm>
              <a:off x="2835061" y="3182850"/>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55" name="rc555"/>
            <p:cNvSpPr/>
            <p:nvPr/>
          </p:nvSpPr>
          <p:spPr>
            <a:xfrm>
              <a:off x="3102844" y="318285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6" name="rc556"/>
            <p:cNvSpPr/>
            <p:nvPr/>
          </p:nvSpPr>
          <p:spPr>
            <a:xfrm>
              <a:off x="3370627" y="318285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7" name="rc557"/>
            <p:cNvSpPr/>
            <p:nvPr/>
          </p:nvSpPr>
          <p:spPr>
            <a:xfrm>
              <a:off x="3638410" y="318285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8" name="rc558"/>
            <p:cNvSpPr/>
            <p:nvPr/>
          </p:nvSpPr>
          <p:spPr>
            <a:xfrm>
              <a:off x="3906194" y="318285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9" name="rc559"/>
            <p:cNvSpPr/>
            <p:nvPr/>
          </p:nvSpPr>
          <p:spPr>
            <a:xfrm>
              <a:off x="4173977" y="318285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60" name="rc560"/>
            <p:cNvSpPr/>
            <p:nvPr/>
          </p:nvSpPr>
          <p:spPr>
            <a:xfrm>
              <a:off x="4441760" y="318285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61" name="rc561"/>
            <p:cNvSpPr/>
            <p:nvPr/>
          </p:nvSpPr>
          <p:spPr>
            <a:xfrm>
              <a:off x="4709543" y="318285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62" name="rc562"/>
            <p:cNvSpPr/>
            <p:nvPr/>
          </p:nvSpPr>
          <p:spPr>
            <a:xfrm>
              <a:off x="4977327" y="318285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63" name="rc563"/>
            <p:cNvSpPr/>
            <p:nvPr/>
          </p:nvSpPr>
          <p:spPr>
            <a:xfrm>
              <a:off x="5245110" y="318285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64" name="rc564"/>
            <p:cNvSpPr/>
            <p:nvPr/>
          </p:nvSpPr>
          <p:spPr>
            <a:xfrm>
              <a:off x="5512893" y="318285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65" name="rc565"/>
            <p:cNvSpPr/>
            <p:nvPr/>
          </p:nvSpPr>
          <p:spPr>
            <a:xfrm>
              <a:off x="5780676" y="318285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66" name="rc566"/>
            <p:cNvSpPr/>
            <p:nvPr/>
          </p:nvSpPr>
          <p:spPr>
            <a:xfrm>
              <a:off x="6048460" y="318285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67" name="rc567"/>
            <p:cNvSpPr/>
            <p:nvPr/>
          </p:nvSpPr>
          <p:spPr>
            <a:xfrm>
              <a:off x="6316243" y="318285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68" name="rc568"/>
            <p:cNvSpPr/>
            <p:nvPr/>
          </p:nvSpPr>
          <p:spPr>
            <a:xfrm>
              <a:off x="6584026" y="318285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69" name="rc569"/>
            <p:cNvSpPr/>
            <p:nvPr/>
          </p:nvSpPr>
          <p:spPr>
            <a:xfrm>
              <a:off x="6851809" y="318285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70" name="rc570"/>
            <p:cNvSpPr/>
            <p:nvPr/>
          </p:nvSpPr>
          <p:spPr>
            <a:xfrm>
              <a:off x="7119593" y="318285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71" name="rc571"/>
            <p:cNvSpPr/>
            <p:nvPr/>
          </p:nvSpPr>
          <p:spPr>
            <a:xfrm>
              <a:off x="7387376" y="318285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72" name="rc572"/>
            <p:cNvSpPr/>
            <p:nvPr/>
          </p:nvSpPr>
          <p:spPr>
            <a:xfrm>
              <a:off x="7655159" y="318285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73" name="rc573"/>
            <p:cNvSpPr/>
            <p:nvPr/>
          </p:nvSpPr>
          <p:spPr>
            <a:xfrm>
              <a:off x="7922942" y="318285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74" name="rc574"/>
            <p:cNvSpPr/>
            <p:nvPr/>
          </p:nvSpPr>
          <p:spPr>
            <a:xfrm>
              <a:off x="8190726" y="3182850"/>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75" name="rc575"/>
            <p:cNvSpPr/>
            <p:nvPr/>
          </p:nvSpPr>
          <p:spPr>
            <a:xfrm>
              <a:off x="8458509" y="3182850"/>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76" name="rc576"/>
            <p:cNvSpPr/>
            <p:nvPr/>
          </p:nvSpPr>
          <p:spPr>
            <a:xfrm>
              <a:off x="1763928" y="1629194"/>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77" name="rc577"/>
            <p:cNvSpPr/>
            <p:nvPr/>
          </p:nvSpPr>
          <p:spPr>
            <a:xfrm>
              <a:off x="2031711" y="162919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78" name="rc578"/>
            <p:cNvSpPr/>
            <p:nvPr/>
          </p:nvSpPr>
          <p:spPr>
            <a:xfrm>
              <a:off x="2299494" y="1629194"/>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79" name="rc579"/>
            <p:cNvSpPr/>
            <p:nvPr/>
          </p:nvSpPr>
          <p:spPr>
            <a:xfrm>
              <a:off x="2567277" y="1629194"/>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80" name="rc580"/>
            <p:cNvSpPr/>
            <p:nvPr/>
          </p:nvSpPr>
          <p:spPr>
            <a:xfrm>
              <a:off x="2835061" y="1629194"/>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81" name="rc581"/>
            <p:cNvSpPr/>
            <p:nvPr/>
          </p:nvSpPr>
          <p:spPr>
            <a:xfrm>
              <a:off x="3102844" y="1629194"/>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82" name="rc582"/>
            <p:cNvSpPr/>
            <p:nvPr/>
          </p:nvSpPr>
          <p:spPr>
            <a:xfrm>
              <a:off x="3370627" y="1629194"/>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83" name="rc583"/>
            <p:cNvSpPr/>
            <p:nvPr/>
          </p:nvSpPr>
          <p:spPr>
            <a:xfrm>
              <a:off x="3638410" y="1629194"/>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84" name="rc584"/>
            <p:cNvSpPr/>
            <p:nvPr/>
          </p:nvSpPr>
          <p:spPr>
            <a:xfrm>
              <a:off x="3906194" y="1629194"/>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85" name="rc585"/>
            <p:cNvSpPr/>
            <p:nvPr/>
          </p:nvSpPr>
          <p:spPr>
            <a:xfrm>
              <a:off x="4173977" y="162919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6" name="rc586"/>
            <p:cNvSpPr/>
            <p:nvPr/>
          </p:nvSpPr>
          <p:spPr>
            <a:xfrm>
              <a:off x="4441760" y="162919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7" name="rc587"/>
            <p:cNvSpPr/>
            <p:nvPr/>
          </p:nvSpPr>
          <p:spPr>
            <a:xfrm>
              <a:off x="4709543" y="1629194"/>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88" name="rc588"/>
            <p:cNvSpPr/>
            <p:nvPr/>
          </p:nvSpPr>
          <p:spPr>
            <a:xfrm>
              <a:off x="4977327" y="162919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9" name="rc589"/>
            <p:cNvSpPr/>
            <p:nvPr/>
          </p:nvSpPr>
          <p:spPr>
            <a:xfrm>
              <a:off x="5245110" y="162919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90" name="rc590"/>
            <p:cNvSpPr/>
            <p:nvPr/>
          </p:nvSpPr>
          <p:spPr>
            <a:xfrm>
              <a:off x="5512893" y="162919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1" name="rc591"/>
            <p:cNvSpPr/>
            <p:nvPr/>
          </p:nvSpPr>
          <p:spPr>
            <a:xfrm>
              <a:off x="5780676" y="1629194"/>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92" name="rc592"/>
            <p:cNvSpPr/>
            <p:nvPr/>
          </p:nvSpPr>
          <p:spPr>
            <a:xfrm>
              <a:off x="6048460" y="1629194"/>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93" name="rc593"/>
            <p:cNvSpPr/>
            <p:nvPr/>
          </p:nvSpPr>
          <p:spPr>
            <a:xfrm>
              <a:off x="6316243" y="1629194"/>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94" name="rc594"/>
            <p:cNvSpPr/>
            <p:nvPr/>
          </p:nvSpPr>
          <p:spPr>
            <a:xfrm>
              <a:off x="6584026" y="162919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5" name="rc595"/>
            <p:cNvSpPr/>
            <p:nvPr/>
          </p:nvSpPr>
          <p:spPr>
            <a:xfrm>
              <a:off x="6851809" y="162919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6" name="rc596"/>
            <p:cNvSpPr/>
            <p:nvPr/>
          </p:nvSpPr>
          <p:spPr>
            <a:xfrm>
              <a:off x="7119593" y="162919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7" name="rc597"/>
            <p:cNvSpPr/>
            <p:nvPr/>
          </p:nvSpPr>
          <p:spPr>
            <a:xfrm>
              <a:off x="7387376" y="162919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98" name="rc598"/>
            <p:cNvSpPr/>
            <p:nvPr/>
          </p:nvSpPr>
          <p:spPr>
            <a:xfrm>
              <a:off x="7655159" y="162919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9" name="rc599"/>
            <p:cNvSpPr/>
            <p:nvPr/>
          </p:nvSpPr>
          <p:spPr>
            <a:xfrm>
              <a:off x="7922942" y="162919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0" name="rc600"/>
            <p:cNvSpPr/>
            <p:nvPr/>
          </p:nvSpPr>
          <p:spPr>
            <a:xfrm>
              <a:off x="8190726" y="162919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1" name="rc601"/>
            <p:cNvSpPr/>
            <p:nvPr/>
          </p:nvSpPr>
          <p:spPr>
            <a:xfrm>
              <a:off x="8458509" y="162919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2" name="rc602"/>
            <p:cNvSpPr/>
            <p:nvPr/>
          </p:nvSpPr>
          <p:spPr>
            <a:xfrm>
              <a:off x="1763928" y="16998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3" name="rc603"/>
            <p:cNvSpPr/>
            <p:nvPr/>
          </p:nvSpPr>
          <p:spPr>
            <a:xfrm>
              <a:off x="2031711" y="16998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4" name="rc604"/>
            <p:cNvSpPr/>
            <p:nvPr/>
          </p:nvSpPr>
          <p:spPr>
            <a:xfrm>
              <a:off x="2299494" y="16998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5" name="rc605"/>
            <p:cNvSpPr/>
            <p:nvPr/>
          </p:nvSpPr>
          <p:spPr>
            <a:xfrm>
              <a:off x="2567277" y="16998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6" name="rc606"/>
            <p:cNvSpPr/>
            <p:nvPr/>
          </p:nvSpPr>
          <p:spPr>
            <a:xfrm>
              <a:off x="2835061" y="16998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7" name="rc607"/>
            <p:cNvSpPr/>
            <p:nvPr/>
          </p:nvSpPr>
          <p:spPr>
            <a:xfrm>
              <a:off x="3102844" y="16998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8" name="rc608"/>
            <p:cNvSpPr/>
            <p:nvPr/>
          </p:nvSpPr>
          <p:spPr>
            <a:xfrm>
              <a:off x="3370627" y="16998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9" name="rc609"/>
            <p:cNvSpPr/>
            <p:nvPr/>
          </p:nvSpPr>
          <p:spPr>
            <a:xfrm>
              <a:off x="3638410" y="16998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0" name="rc610"/>
            <p:cNvSpPr/>
            <p:nvPr/>
          </p:nvSpPr>
          <p:spPr>
            <a:xfrm>
              <a:off x="3906194" y="16998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1" name="rc611"/>
            <p:cNvSpPr/>
            <p:nvPr/>
          </p:nvSpPr>
          <p:spPr>
            <a:xfrm>
              <a:off x="4173977" y="16998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2" name="rc612"/>
            <p:cNvSpPr/>
            <p:nvPr/>
          </p:nvSpPr>
          <p:spPr>
            <a:xfrm>
              <a:off x="4441760" y="16998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3" name="rc613"/>
            <p:cNvSpPr/>
            <p:nvPr/>
          </p:nvSpPr>
          <p:spPr>
            <a:xfrm>
              <a:off x="4709543" y="16998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4" name="rc614"/>
            <p:cNvSpPr/>
            <p:nvPr/>
          </p:nvSpPr>
          <p:spPr>
            <a:xfrm>
              <a:off x="4977327" y="16998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5" name="rc615"/>
            <p:cNvSpPr/>
            <p:nvPr/>
          </p:nvSpPr>
          <p:spPr>
            <a:xfrm>
              <a:off x="5245110" y="16998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6" name="rc616"/>
            <p:cNvSpPr/>
            <p:nvPr/>
          </p:nvSpPr>
          <p:spPr>
            <a:xfrm>
              <a:off x="5512893" y="16998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7" name="rc617"/>
            <p:cNvSpPr/>
            <p:nvPr/>
          </p:nvSpPr>
          <p:spPr>
            <a:xfrm>
              <a:off x="5780676" y="16998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8" name="rc618"/>
            <p:cNvSpPr/>
            <p:nvPr/>
          </p:nvSpPr>
          <p:spPr>
            <a:xfrm>
              <a:off x="6048460" y="16998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9" name="rc619"/>
            <p:cNvSpPr/>
            <p:nvPr/>
          </p:nvSpPr>
          <p:spPr>
            <a:xfrm>
              <a:off x="6316243" y="16998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0" name="rc620"/>
            <p:cNvSpPr/>
            <p:nvPr/>
          </p:nvSpPr>
          <p:spPr>
            <a:xfrm>
              <a:off x="6584026" y="16998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1" name="rc621"/>
            <p:cNvSpPr/>
            <p:nvPr/>
          </p:nvSpPr>
          <p:spPr>
            <a:xfrm>
              <a:off x="6851809" y="16998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2" name="rc622"/>
            <p:cNvSpPr/>
            <p:nvPr/>
          </p:nvSpPr>
          <p:spPr>
            <a:xfrm>
              <a:off x="7119593" y="16998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3" name="rc623"/>
            <p:cNvSpPr/>
            <p:nvPr/>
          </p:nvSpPr>
          <p:spPr>
            <a:xfrm>
              <a:off x="7387376" y="16998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4" name="rc624"/>
            <p:cNvSpPr/>
            <p:nvPr/>
          </p:nvSpPr>
          <p:spPr>
            <a:xfrm>
              <a:off x="7655159" y="16998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5" name="rc625"/>
            <p:cNvSpPr/>
            <p:nvPr/>
          </p:nvSpPr>
          <p:spPr>
            <a:xfrm>
              <a:off x="7922942" y="16998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6" name="rc626"/>
            <p:cNvSpPr/>
            <p:nvPr/>
          </p:nvSpPr>
          <p:spPr>
            <a:xfrm>
              <a:off x="8190726" y="16998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7" name="rc627"/>
            <p:cNvSpPr/>
            <p:nvPr/>
          </p:nvSpPr>
          <p:spPr>
            <a:xfrm>
              <a:off x="8458509" y="16998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8" name="rc628"/>
            <p:cNvSpPr/>
            <p:nvPr/>
          </p:nvSpPr>
          <p:spPr>
            <a:xfrm>
              <a:off x="1763928" y="325347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9" name="rc629"/>
            <p:cNvSpPr/>
            <p:nvPr/>
          </p:nvSpPr>
          <p:spPr>
            <a:xfrm>
              <a:off x="2031711" y="3253471"/>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30" name="rc630"/>
            <p:cNvSpPr/>
            <p:nvPr/>
          </p:nvSpPr>
          <p:spPr>
            <a:xfrm>
              <a:off x="2299494" y="3253471"/>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31" name="rc631"/>
            <p:cNvSpPr/>
            <p:nvPr/>
          </p:nvSpPr>
          <p:spPr>
            <a:xfrm>
              <a:off x="2567277" y="3253471"/>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32" name="rc632"/>
            <p:cNvSpPr/>
            <p:nvPr/>
          </p:nvSpPr>
          <p:spPr>
            <a:xfrm>
              <a:off x="2835061" y="325347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33" name="rc633"/>
            <p:cNvSpPr/>
            <p:nvPr/>
          </p:nvSpPr>
          <p:spPr>
            <a:xfrm>
              <a:off x="3102844" y="3253471"/>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34" name="rc634"/>
            <p:cNvSpPr/>
            <p:nvPr/>
          </p:nvSpPr>
          <p:spPr>
            <a:xfrm>
              <a:off x="3370627" y="3253471"/>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35" name="rc635"/>
            <p:cNvSpPr/>
            <p:nvPr/>
          </p:nvSpPr>
          <p:spPr>
            <a:xfrm>
              <a:off x="3638410" y="3253471"/>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36" name="rc636"/>
            <p:cNvSpPr/>
            <p:nvPr/>
          </p:nvSpPr>
          <p:spPr>
            <a:xfrm>
              <a:off x="3906194" y="325347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37" name="rc637"/>
            <p:cNvSpPr/>
            <p:nvPr/>
          </p:nvSpPr>
          <p:spPr>
            <a:xfrm>
              <a:off x="4173977" y="325347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38" name="rc638"/>
            <p:cNvSpPr/>
            <p:nvPr/>
          </p:nvSpPr>
          <p:spPr>
            <a:xfrm>
              <a:off x="4441760" y="3253471"/>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39" name="rc639"/>
            <p:cNvSpPr/>
            <p:nvPr/>
          </p:nvSpPr>
          <p:spPr>
            <a:xfrm>
              <a:off x="4709543" y="325347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40" name="rc640"/>
            <p:cNvSpPr/>
            <p:nvPr/>
          </p:nvSpPr>
          <p:spPr>
            <a:xfrm>
              <a:off x="4977327" y="3253471"/>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41" name="rc641"/>
            <p:cNvSpPr/>
            <p:nvPr/>
          </p:nvSpPr>
          <p:spPr>
            <a:xfrm>
              <a:off x="5245110" y="3253471"/>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42" name="rc642"/>
            <p:cNvSpPr/>
            <p:nvPr/>
          </p:nvSpPr>
          <p:spPr>
            <a:xfrm>
              <a:off x="5512893" y="3253471"/>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43" name="rc643"/>
            <p:cNvSpPr/>
            <p:nvPr/>
          </p:nvSpPr>
          <p:spPr>
            <a:xfrm>
              <a:off x="5780676" y="3253471"/>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44" name="rc644"/>
            <p:cNvSpPr/>
            <p:nvPr/>
          </p:nvSpPr>
          <p:spPr>
            <a:xfrm>
              <a:off x="6048460" y="3253471"/>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45" name="rc645"/>
            <p:cNvSpPr/>
            <p:nvPr/>
          </p:nvSpPr>
          <p:spPr>
            <a:xfrm>
              <a:off x="6316243" y="3253471"/>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46" name="rc646"/>
            <p:cNvSpPr/>
            <p:nvPr/>
          </p:nvSpPr>
          <p:spPr>
            <a:xfrm>
              <a:off x="6584026" y="3253471"/>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47" name="rc647"/>
            <p:cNvSpPr/>
            <p:nvPr/>
          </p:nvSpPr>
          <p:spPr>
            <a:xfrm>
              <a:off x="6851809" y="3253471"/>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48" name="rc648"/>
            <p:cNvSpPr/>
            <p:nvPr/>
          </p:nvSpPr>
          <p:spPr>
            <a:xfrm>
              <a:off x="7119593" y="3253471"/>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49" name="rc649"/>
            <p:cNvSpPr/>
            <p:nvPr/>
          </p:nvSpPr>
          <p:spPr>
            <a:xfrm>
              <a:off x="7387376" y="3253471"/>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50" name="rc650"/>
            <p:cNvSpPr/>
            <p:nvPr/>
          </p:nvSpPr>
          <p:spPr>
            <a:xfrm>
              <a:off x="7655159" y="3253471"/>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51" name="rc651"/>
            <p:cNvSpPr/>
            <p:nvPr/>
          </p:nvSpPr>
          <p:spPr>
            <a:xfrm>
              <a:off x="7922942" y="3253471"/>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52" name="rc652"/>
            <p:cNvSpPr/>
            <p:nvPr/>
          </p:nvSpPr>
          <p:spPr>
            <a:xfrm>
              <a:off x="8190726" y="3253471"/>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53" name="rc653"/>
            <p:cNvSpPr/>
            <p:nvPr/>
          </p:nvSpPr>
          <p:spPr>
            <a:xfrm>
              <a:off x="8458509" y="3253471"/>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54" name="rc654"/>
            <p:cNvSpPr/>
            <p:nvPr/>
          </p:nvSpPr>
          <p:spPr>
            <a:xfrm>
              <a:off x="1763928" y="5301473"/>
              <a:ext cx="267783" cy="7062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55" name="rc655"/>
            <p:cNvSpPr/>
            <p:nvPr/>
          </p:nvSpPr>
          <p:spPr>
            <a:xfrm>
              <a:off x="2031711" y="5301473"/>
              <a:ext cx="267783" cy="7062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56" name="rc656"/>
            <p:cNvSpPr/>
            <p:nvPr/>
          </p:nvSpPr>
          <p:spPr>
            <a:xfrm>
              <a:off x="2299494" y="5301473"/>
              <a:ext cx="267783" cy="7062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57" name="rc657"/>
            <p:cNvSpPr/>
            <p:nvPr/>
          </p:nvSpPr>
          <p:spPr>
            <a:xfrm>
              <a:off x="2567277" y="5301473"/>
              <a:ext cx="267783" cy="7062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58" name="rc658"/>
            <p:cNvSpPr/>
            <p:nvPr/>
          </p:nvSpPr>
          <p:spPr>
            <a:xfrm>
              <a:off x="2835061" y="5301473"/>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59" name="rc659"/>
            <p:cNvSpPr/>
            <p:nvPr/>
          </p:nvSpPr>
          <p:spPr>
            <a:xfrm>
              <a:off x="3102844" y="5301473"/>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60" name="rc660"/>
            <p:cNvSpPr/>
            <p:nvPr/>
          </p:nvSpPr>
          <p:spPr>
            <a:xfrm>
              <a:off x="3370627" y="5301473"/>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61" name="rc661"/>
            <p:cNvSpPr/>
            <p:nvPr/>
          </p:nvSpPr>
          <p:spPr>
            <a:xfrm>
              <a:off x="3638410" y="5301473"/>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62" name="rc662"/>
            <p:cNvSpPr/>
            <p:nvPr/>
          </p:nvSpPr>
          <p:spPr>
            <a:xfrm>
              <a:off x="3906194" y="5301473"/>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63" name="rc663"/>
            <p:cNvSpPr/>
            <p:nvPr/>
          </p:nvSpPr>
          <p:spPr>
            <a:xfrm>
              <a:off x="4173977" y="5301473"/>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64" name="rc664"/>
            <p:cNvSpPr/>
            <p:nvPr/>
          </p:nvSpPr>
          <p:spPr>
            <a:xfrm>
              <a:off x="4441760" y="5301473"/>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65" name="rc665"/>
            <p:cNvSpPr/>
            <p:nvPr/>
          </p:nvSpPr>
          <p:spPr>
            <a:xfrm>
              <a:off x="4709543" y="5301473"/>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66" name="rc666"/>
            <p:cNvSpPr/>
            <p:nvPr/>
          </p:nvSpPr>
          <p:spPr>
            <a:xfrm>
              <a:off x="4977327" y="5301473"/>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67" name="rc667"/>
            <p:cNvSpPr/>
            <p:nvPr/>
          </p:nvSpPr>
          <p:spPr>
            <a:xfrm>
              <a:off x="5245110" y="5301473"/>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68" name="rc668"/>
            <p:cNvSpPr/>
            <p:nvPr/>
          </p:nvSpPr>
          <p:spPr>
            <a:xfrm>
              <a:off x="5512893" y="5301473"/>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69" name="rc669"/>
            <p:cNvSpPr/>
            <p:nvPr/>
          </p:nvSpPr>
          <p:spPr>
            <a:xfrm>
              <a:off x="5780676" y="5301473"/>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70" name="rc670"/>
            <p:cNvSpPr/>
            <p:nvPr/>
          </p:nvSpPr>
          <p:spPr>
            <a:xfrm>
              <a:off x="6048460" y="5301473"/>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71" name="rc671"/>
            <p:cNvSpPr/>
            <p:nvPr/>
          </p:nvSpPr>
          <p:spPr>
            <a:xfrm>
              <a:off x="6316243" y="5301473"/>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72" name="rc672"/>
            <p:cNvSpPr/>
            <p:nvPr/>
          </p:nvSpPr>
          <p:spPr>
            <a:xfrm>
              <a:off x="6584026" y="5301473"/>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73" name="rc673"/>
            <p:cNvSpPr/>
            <p:nvPr/>
          </p:nvSpPr>
          <p:spPr>
            <a:xfrm>
              <a:off x="6851809" y="5301473"/>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74" name="rc674"/>
            <p:cNvSpPr/>
            <p:nvPr/>
          </p:nvSpPr>
          <p:spPr>
            <a:xfrm>
              <a:off x="7119593" y="5301473"/>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75" name="rc675"/>
            <p:cNvSpPr/>
            <p:nvPr/>
          </p:nvSpPr>
          <p:spPr>
            <a:xfrm>
              <a:off x="7387376" y="5301473"/>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76" name="rc676"/>
            <p:cNvSpPr/>
            <p:nvPr/>
          </p:nvSpPr>
          <p:spPr>
            <a:xfrm>
              <a:off x="7655159" y="5301473"/>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77" name="rc677"/>
            <p:cNvSpPr/>
            <p:nvPr/>
          </p:nvSpPr>
          <p:spPr>
            <a:xfrm>
              <a:off x="7922942" y="5301473"/>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78" name="rc678"/>
            <p:cNvSpPr/>
            <p:nvPr/>
          </p:nvSpPr>
          <p:spPr>
            <a:xfrm>
              <a:off x="8190726" y="5301473"/>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79" name="rc679"/>
            <p:cNvSpPr/>
            <p:nvPr/>
          </p:nvSpPr>
          <p:spPr>
            <a:xfrm>
              <a:off x="8458509" y="5301473"/>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80" name="rc680"/>
            <p:cNvSpPr/>
            <p:nvPr/>
          </p:nvSpPr>
          <p:spPr>
            <a:xfrm>
              <a:off x="1763928" y="1770435"/>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81" name="rc681"/>
            <p:cNvSpPr/>
            <p:nvPr/>
          </p:nvSpPr>
          <p:spPr>
            <a:xfrm>
              <a:off x="2031711" y="1770435"/>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82" name="rc682"/>
            <p:cNvSpPr/>
            <p:nvPr/>
          </p:nvSpPr>
          <p:spPr>
            <a:xfrm>
              <a:off x="2299494" y="1770435"/>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83" name="rc683"/>
            <p:cNvSpPr/>
            <p:nvPr/>
          </p:nvSpPr>
          <p:spPr>
            <a:xfrm>
              <a:off x="2567277" y="1770435"/>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84" name="rc684"/>
            <p:cNvSpPr/>
            <p:nvPr/>
          </p:nvSpPr>
          <p:spPr>
            <a:xfrm>
              <a:off x="2835061" y="1770435"/>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85" name="rc685"/>
            <p:cNvSpPr/>
            <p:nvPr/>
          </p:nvSpPr>
          <p:spPr>
            <a:xfrm>
              <a:off x="3102844" y="1770435"/>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86" name="rc686"/>
            <p:cNvSpPr/>
            <p:nvPr/>
          </p:nvSpPr>
          <p:spPr>
            <a:xfrm>
              <a:off x="3370627" y="1770435"/>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87" name="rc687"/>
            <p:cNvSpPr/>
            <p:nvPr/>
          </p:nvSpPr>
          <p:spPr>
            <a:xfrm>
              <a:off x="3638410" y="1770435"/>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88" name="rc688"/>
            <p:cNvSpPr/>
            <p:nvPr/>
          </p:nvSpPr>
          <p:spPr>
            <a:xfrm>
              <a:off x="3906194" y="1770435"/>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89" name="rc689"/>
            <p:cNvSpPr/>
            <p:nvPr/>
          </p:nvSpPr>
          <p:spPr>
            <a:xfrm>
              <a:off x="4173977" y="1770435"/>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90" name="rc690"/>
            <p:cNvSpPr/>
            <p:nvPr/>
          </p:nvSpPr>
          <p:spPr>
            <a:xfrm>
              <a:off x="4441760" y="1770435"/>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91" name="rc691"/>
            <p:cNvSpPr/>
            <p:nvPr/>
          </p:nvSpPr>
          <p:spPr>
            <a:xfrm>
              <a:off x="4709543" y="1770435"/>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92" name="rc692"/>
            <p:cNvSpPr/>
            <p:nvPr/>
          </p:nvSpPr>
          <p:spPr>
            <a:xfrm>
              <a:off x="4977327" y="1770435"/>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93" name="rc693"/>
            <p:cNvSpPr/>
            <p:nvPr/>
          </p:nvSpPr>
          <p:spPr>
            <a:xfrm>
              <a:off x="5245110" y="1770435"/>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94" name="rc694"/>
            <p:cNvSpPr/>
            <p:nvPr/>
          </p:nvSpPr>
          <p:spPr>
            <a:xfrm>
              <a:off x="5512893" y="1770435"/>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95" name="rc695"/>
            <p:cNvSpPr/>
            <p:nvPr/>
          </p:nvSpPr>
          <p:spPr>
            <a:xfrm>
              <a:off x="5780676" y="1770435"/>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96" name="rc696"/>
            <p:cNvSpPr/>
            <p:nvPr/>
          </p:nvSpPr>
          <p:spPr>
            <a:xfrm>
              <a:off x="6048460" y="1770435"/>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97" name="rc697"/>
            <p:cNvSpPr/>
            <p:nvPr/>
          </p:nvSpPr>
          <p:spPr>
            <a:xfrm>
              <a:off x="6316243" y="177043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98" name="rc698"/>
            <p:cNvSpPr/>
            <p:nvPr/>
          </p:nvSpPr>
          <p:spPr>
            <a:xfrm>
              <a:off x="6584026" y="177043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99" name="rc699"/>
            <p:cNvSpPr/>
            <p:nvPr/>
          </p:nvSpPr>
          <p:spPr>
            <a:xfrm>
              <a:off x="6851809" y="177043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00" name="rc700"/>
            <p:cNvSpPr/>
            <p:nvPr/>
          </p:nvSpPr>
          <p:spPr>
            <a:xfrm>
              <a:off x="7119593" y="177043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01" name="rc701"/>
            <p:cNvSpPr/>
            <p:nvPr/>
          </p:nvSpPr>
          <p:spPr>
            <a:xfrm>
              <a:off x="7387376" y="177043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02" name="rc702"/>
            <p:cNvSpPr/>
            <p:nvPr/>
          </p:nvSpPr>
          <p:spPr>
            <a:xfrm>
              <a:off x="7655159" y="177043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03" name="rc703"/>
            <p:cNvSpPr/>
            <p:nvPr/>
          </p:nvSpPr>
          <p:spPr>
            <a:xfrm>
              <a:off x="7922942" y="177043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04" name="rc704"/>
            <p:cNvSpPr/>
            <p:nvPr/>
          </p:nvSpPr>
          <p:spPr>
            <a:xfrm>
              <a:off x="8190726" y="177043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05" name="rc705"/>
            <p:cNvSpPr/>
            <p:nvPr/>
          </p:nvSpPr>
          <p:spPr>
            <a:xfrm>
              <a:off x="8458509" y="177043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06" name="rc706"/>
            <p:cNvSpPr/>
            <p:nvPr/>
          </p:nvSpPr>
          <p:spPr>
            <a:xfrm>
              <a:off x="1763928" y="452464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07" name="rc707"/>
            <p:cNvSpPr/>
            <p:nvPr/>
          </p:nvSpPr>
          <p:spPr>
            <a:xfrm>
              <a:off x="2031711" y="4524644"/>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08" name="rc708"/>
            <p:cNvSpPr/>
            <p:nvPr/>
          </p:nvSpPr>
          <p:spPr>
            <a:xfrm>
              <a:off x="2299494" y="4524644"/>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09" name="rc709"/>
            <p:cNvSpPr/>
            <p:nvPr/>
          </p:nvSpPr>
          <p:spPr>
            <a:xfrm>
              <a:off x="2567277" y="4524644"/>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10" name="rc710"/>
            <p:cNvSpPr/>
            <p:nvPr/>
          </p:nvSpPr>
          <p:spPr>
            <a:xfrm>
              <a:off x="2835061" y="4524644"/>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11" name="rc711"/>
            <p:cNvSpPr/>
            <p:nvPr/>
          </p:nvSpPr>
          <p:spPr>
            <a:xfrm>
              <a:off x="3102844" y="4524644"/>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12" name="rc712"/>
            <p:cNvSpPr/>
            <p:nvPr/>
          </p:nvSpPr>
          <p:spPr>
            <a:xfrm>
              <a:off x="3370627" y="4524644"/>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13" name="rc713"/>
            <p:cNvSpPr/>
            <p:nvPr/>
          </p:nvSpPr>
          <p:spPr>
            <a:xfrm>
              <a:off x="3638410" y="4524644"/>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14" name="rc714"/>
            <p:cNvSpPr/>
            <p:nvPr/>
          </p:nvSpPr>
          <p:spPr>
            <a:xfrm>
              <a:off x="3906194" y="4524644"/>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15" name="rc715"/>
            <p:cNvSpPr/>
            <p:nvPr/>
          </p:nvSpPr>
          <p:spPr>
            <a:xfrm>
              <a:off x="4173977" y="4524644"/>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16" name="rc716"/>
            <p:cNvSpPr/>
            <p:nvPr/>
          </p:nvSpPr>
          <p:spPr>
            <a:xfrm>
              <a:off x="4441760" y="4524644"/>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17" name="rc717"/>
            <p:cNvSpPr/>
            <p:nvPr/>
          </p:nvSpPr>
          <p:spPr>
            <a:xfrm>
              <a:off x="4709543" y="4524644"/>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18" name="rc718"/>
            <p:cNvSpPr/>
            <p:nvPr/>
          </p:nvSpPr>
          <p:spPr>
            <a:xfrm>
              <a:off x="4977327" y="452464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9" name="rc719"/>
            <p:cNvSpPr/>
            <p:nvPr/>
          </p:nvSpPr>
          <p:spPr>
            <a:xfrm>
              <a:off x="5245110" y="4524644"/>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20" name="rc720"/>
            <p:cNvSpPr/>
            <p:nvPr/>
          </p:nvSpPr>
          <p:spPr>
            <a:xfrm>
              <a:off x="5512893" y="4524644"/>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21" name="rc721"/>
            <p:cNvSpPr/>
            <p:nvPr/>
          </p:nvSpPr>
          <p:spPr>
            <a:xfrm>
              <a:off x="5780676" y="4524644"/>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22" name="rc722"/>
            <p:cNvSpPr/>
            <p:nvPr/>
          </p:nvSpPr>
          <p:spPr>
            <a:xfrm>
              <a:off x="6048460" y="4524644"/>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23" name="rc723"/>
            <p:cNvSpPr/>
            <p:nvPr/>
          </p:nvSpPr>
          <p:spPr>
            <a:xfrm>
              <a:off x="6316243" y="4524644"/>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24" name="rc724"/>
            <p:cNvSpPr/>
            <p:nvPr/>
          </p:nvSpPr>
          <p:spPr>
            <a:xfrm>
              <a:off x="6584026" y="4524644"/>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25" name="rc725"/>
            <p:cNvSpPr/>
            <p:nvPr/>
          </p:nvSpPr>
          <p:spPr>
            <a:xfrm>
              <a:off x="6851809" y="4524644"/>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26" name="rc726"/>
            <p:cNvSpPr/>
            <p:nvPr/>
          </p:nvSpPr>
          <p:spPr>
            <a:xfrm>
              <a:off x="7119593" y="4524644"/>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27" name="rc727"/>
            <p:cNvSpPr/>
            <p:nvPr/>
          </p:nvSpPr>
          <p:spPr>
            <a:xfrm>
              <a:off x="7387376" y="4524644"/>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28" name="rc728"/>
            <p:cNvSpPr/>
            <p:nvPr/>
          </p:nvSpPr>
          <p:spPr>
            <a:xfrm>
              <a:off x="7655159" y="4524644"/>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29" name="rc729"/>
            <p:cNvSpPr/>
            <p:nvPr/>
          </p:nvSpPr>
          <p:spPr>
            <a:xfrm>
              <a:off x="7922942" y="4524644"/>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30" name="rc730"/>
            <p:cNvSpPr/>
            <p:nvPr/>
          </p:nvSpPr>
          <p:spPr>
            <a:xfrm>
              <a:off x="8190726" y="4524644"/>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31" name="rc731"/>
            <p:cNvSpPr/>
            <p:nvPr/>
          </p:nvSpPr>
          <p:spPr>
            <a:xfrm>
              <a:off x="8458509" y="4524644"/>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32" name="rc732"/>
            <p:cNvSpPr/>
            <p:nvPr/>
          </p:nvSpPr>
          <p:spPr>
            <a:xfrm>
              <a:off x="1763928" y="5230852"/>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33" name="rc733"/>
            <p:cNvSpPr/>
            <p:nvPr/>
          </p:nvSpPr>
          <p:spPr>
            <a:xfrm>
              <a:off x="2031711" y="5230852"/>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34" name="rc734"/>
            <p:cNvSpPr/>
            <p:nvPr/>
          </p:nvSpPr>
          <p:spPr>
            <a:xfrm>
              <a:off x="2299494" y="5230852"/>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35" name="rc735"/>
            <p:cNvSpPr/>
            <p:nvPr/>
          </p:nvSpPr>
          <p:spPr>
            <a:xfrm>
              <a:off x="2567277" y="5230852"/>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36" name="rc736"/>
            <p:cNvSpPr/>
            <p:nvPr/>
          </p:nvSpPr>
          <p:spPr>
            <a:xfrm>
              <a:off x="2835061" y="52308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7" name="rc737"/>
            <p:cNvSpPr/>
            <p:nvPr/>
          </p:nvSpPr>
          <p:spPr>
            <a:xfrm>
              <a:off x="3102844" y="5230852"/>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38" name="rc738"/>
            <p:cNvSpPr/>
            <p:nvPr/>
          </p:nvSpPr>
          <p:spPr>
            <a:xfrm>
              <a:off x="3370627" y="5230852"/>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39" name="rc739"/>
            <p:cNvSpPr/>
            <p:nvPr/>
          </p:nvSpPr>
          <p:spPr>
            <a:xfrm>
              <a:off x="3638410" y="5230852"/>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40" name="rc740"/>
            <p:cNvSpPr/>
            <p:nvPr/>
          </p:nvSpPr>
          <p:spPr>
            <a:xfrm>
              <a:off x="3906194" y="5230852"/>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41" name="rc741"/>
            <p:cNvSpPr/>
            <p:nvPr/>
          </p:nvSpPr>
          <p:spPr>
            <a:xfrm>
              <a:off x="4173977" y="5230852"/>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42" name="rc742"/>
            <p:cNvSpPr/>
            <p:nvPr/>
          </p:nvSpPr>
          <p:spPr>
            <a:xfrm>
              <a:off x="4441760" y="5230852"/>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43" name="rc743"/>
            <p:cNvSpPr/>
            <p:nvPr/>
          </p:nvSpPr>
          <p:spPr>
            <a:xfrm>
              <a:off x="4709543" y="5230852"/>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44" name="rc744"/>
            <p:cNvSpPr/>
            <p:nvPr/>
          </p:nvSpPr>
          <p:spPr>
            <a:xfrm>
              <a:off x="4977327" y="5230852"/>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45" name="rc745"/>
            <p:cNvSpPr/>
            <p:nvPr/>
          </p:nvSpPr>
          <p:spPr>
            <a:xfrm>
              <a:off x="5245110" y="5230852"/>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46" name="rc746"/>
            <p:cNvSpPr/>
            <p:nvPr/>
          </p:nvSpPr>
          <p:spPr>
            <a:xfrm>
              <a:off x="5512893" y="52308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7" name="rc747"/>
            <p:cNvSpPr/>
            <p:nvPr/>
          </p:nvSpPr>
          <p:spPr>
            <a:xfrm>
              <a:off x="5780676" y="52308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8" name="rc748"/>
            <p:cNvSpPr/>
            <p:nvPr/>
          </p:nvSpPr>
          <p:spPr>
            <a:xfrm>
              <a:off x="6048460" y="52308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9" name="rc749"/>
            <p:cNvSpPr/>
            <p:nvPr/>
          </p:nvSpPr>
          <p:spPr>
            <a:xfrm>
              <a:off x="6316243" y="52308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0" name="rc750"/>
            <p:cNvSpPr/>
            <p:nvPr/>
          </p:nvSpPr>
          <p:spPr>
            <a:xfrm>
              <a:off x="6584026" y="52308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1" name="rc751"/>
            <p:cNvSpPr/>
            <p:nvPr/>
          </p:nvSpPr>
          <p:spPr>
            <a:xfrm>
              <a:off x="6851809" y="5230852"/>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52" name="rc752"/>
            <p:cNvSpPr/>
            <p:nvPr/>
          </p:nvSpPr>
          <p:spPr>
            <a:xfrm>
              <a:off x="7119593" y="5230852"/>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53" name="rc753"/>
            <p:cNvSpPr/>
            <p:nvPr/>
          </p:nvSpPr>
          <p:spPr>
            <a:xfrm>
              <a:off x="7387376" y="52308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4" name="rc754"/>
            <p:cNvSpPr/>
            <p:nvPr/>
          </p:nvSpPr>
          <p:spPr>
            <a:xfrm>
              <a:off x="7655159" y="52308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5" name="rc755"/>
            <p:cNvSpPr/>
            <p:nvPr/>
          </p:nvSpPr>
          <p:spPr>
            <a:xfrm>
              <a:off x="7922942" y="5230852"/>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56" name="rc756"/>
            <p:cNvSpPr/>
            <p:nvPr/>
          </p:nvSpPr>
          <p:spPr>
            <a:xfrm>
              <a:off x="8190726" y="52308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7" name="rc757"/>
            <p:cNvSpPr/>
            <p:nvPr/>
          </p:nvSpPr>
          <p:spPr>
            <a:xfrm>
              <a:off x="8458509" y="5230852"/>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58" name="rc758"/>
            <p:cNvSpPr/>
            <p:nvPr/>
          </p:nvSpPr>
          <p:spPr>
            <a:xfrm>
              <a:off x="1763928" y="1841056"/>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59" name="rc759"/>
            <p:cNvSpPr/>
            <p:nvPr/>
          </p:nvSpPr>
          <p:spPr>
            <a:xfrm>
              <a:off x="2031711" y="18410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0" name="rc760"/>
            <p:cNvSpPr/>
            <p:nvPr/>
          </p:nvSpPr>
          <p:spPr>
            <a:xfrm>
              <a:off x="2299494" y="18410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1" name="rc761"/>
            <p:cNvSpPr/>
            <p:nvPr/>
          </p:nvSpPr>
          <p:spPr>
            <a:xfrm>
              <a:off x="2567277" y="18410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2" name="rc762"/>
            <p:cNvSpPr/>
            <p:nvPr/>
          </p:nvSpPr>
          <p:spPr>
            <a:xfrm>
              <a:off x="2835061" y="18410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3" name="rc763"/>
            <p:cNvSpPr/>
            <p:nvPr/>
          </p:nvSpPr>
          <p:spPr>
            <a:xfrm>
              <a:off x="3102844" y="18410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4" name="rc764"/>
            <p:cNvSpPr/>
            <p:nvPr/>
          </p:nvSpPr>
          <p:spPr>
            <a:xfrm>
              <a:off x="3370627" y="18410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5" name="rc765"/>
            <p:cNvSpPr/>
            <p:nvPr/>
          </p:nvSpPr>
          <p:spPr>
            <a:xfrm>
              <a:off x="3638410" y="18410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6" name="rc766"/>
            <p:cNvSpPr/>
            <p:nvPr/>
          </p:nvSpPr>
          <p:spPr>
            <a:xfrm>
              <a:off x="3906194" y="18410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7" name="rc767"/>
            <p:cNvSpPr/>
            <p:nvPr/>
          </p:nvSpPr>
          <p:spPr>
            <a:xfrm>
              <a:off x="4173977" y="18410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8" name="rc768"/>
            <p:cNvSpPr/>
            <p:nvPr/>
          </p:nvSpPr>
          <p:spPr>
            <a:xfrm>
              <a:off x="4441760" y="1841056"/>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69" name="rc769"/>
            <p:cNvSpPr/>
            <p:nvPr/>
          </p:nvSpPr>
          <p:spPr>
            <a:xfrm>
              <a:off x="4709543" y="18410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0" name="rc770"/>
            <p:cNvSpPr/>
            <p:nvPr/>
          </p:nvSpPr>
          <p:spPr>
            <a:xfrm>
              <a:off x="4977327" y="18410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1" name="rc771"/>
            <p:cNvSpPr/>
            <p:nvPr/>
          </p:nvSpPr>
          <p:spPr>
            <a:xfrm>
              <a:off x="5245110" y="18410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2" name="rc772"/>
            <p:cNvSpPr/>
            <p:nvPr/>
          </p:nvSpPr>
          <p:spPr>
            <a:xfrm>
              <a:off x="5512893" y="1841056"/>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73" name="rc773"/>
            <p:cNvSpPr/>
            <p:nvPr/>
          </p:nvSpPr>
          <p:spPr>
            <a:xfrm>
              <a:off x="5780676" y="18410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4" name="rc774"/>
            <p:cNvSpPr/>
            <p:nvPr/>
          </p:nvSpPr>
          <p:spPr>
            <a:xfrm>
              <a:off x="6048460" y="18410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5" name="rc775"/>
            <p:cNvSpPr/>
            <p:nvPr/>
          </p:nvSpPr>
          <p:spPr>
            <a:xfrm>
              <a:off x="6316243" y="18410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6" name="rc776"/>
            <p:cNvSpPr/>
            <p:nvPr/>
          </p:nvSpPr>
          <p:spPr>
            <a:xfrm>
              <a:off x="6584026" y="18410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7" name="rc777"/>
            <p:cNvSpPr/>
            <p:nvPr/>
          </p:nvSpPr>
          <p:spPr>
            <a:xfrm>
              <a:off x="6851809" y="18410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8" name="rc778"/>
            <p:cNvSpPr/>
            <p:nvPr/>
          </p:nvSpPr>
          <p:spPr>
            <a:xfrm>
              <a:off x="7119593" y="18410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9" name="rc779"/>
            <p:cNvSpPr/>
            <p:nvPr/>
          </p:nvSpPr>
          <p:spPr>
            <a:xfrm>
              <a:off x="7387376" y="18410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80" name="rc780"/>
            <p:cNvSpPr/>
            <p:nvPr/>
          </p:nvSpPr>
          <p:spPr>
            <a:xfrm>
              <a:off x="7655159" y="18410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81" name="rc781"/>
            <p:cNvSpPr/>
            <p:nvPr/>
          </p:nvSpPr>
          <p:spPr>
            <a:xfrm>
              <a:off x="7922942" y="18410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82" name="rc782"/>
            <p:cNvSpPr/>
            <p:nvPr/>
          </p:nvSpPr>
          <p:spPr>
            <a:xfrm>
              <a:off x="8190726" y="18410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83" name="rc783"/>
            <p:cNvSpPr/>
            <p:nvPr/>
          </p:nvSpPr>
          <p:spPr>
            <a:xfrm>
              <a:off x="8458509" y="18410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84" name="rc784"/>
            <p:cNvSpPr/>
            <p:nvPr/>
          </p:nvSpPr>
          <p:spPr>
            <a:xfrm>
              <a:off x="1763928" y="191167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85" name="rc785"/>
            <p:cNvSpPr/>
            <p:nvPr/>
          </p:nvSpPr>
          <p:spPr>
            <a:xfrm>
              <a:off x="2031711" y="191167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86" name="rc786"/>
            <p:cNvSpPr/>
            <p:nvPr/>
          </p:nvSpPr>
          <p:spPr>
            <a:xfrm>
              <a:off x="2299494" y="191167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87" name="rc787"/>
            <p:cNvSpPr/>
            <p:nvPr/>
          </p:nvSpPr>
          <p:spPr>
            <a:xfrm>
              <a:off x="2567277" y="1911677"/>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88" name="rc788"/>
            <p:cNvSpPr/>
            <p:nvPr/>
          </p:nvSpPr>
          <p:spPr>
            <a:xfrm>
              <a:off x="2835061" y="191167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89" name="rc789"/>
            <p:cNvSpPr/>
            <p:nvPr/>
          </p:nvSpPr>
          <p:spPr>
            <a:xfrm>
              <a:off x="3102844" y="191167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90" name="rc790"/>
            <p:cNvSpPr/>
            <p:nvPr/>
          </p:nvSpPr>
          <p:spPr>
            <a:xfrm>
              <a:off x="3370627" y="1911677"/>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91" name="rc791"/>
            <p:cNvSpPr/>
            <p:nvPr/>
          </p:nvSpPr>
          <p:spPr>
            <a:xfrm>
              <a:off x="3638410" y="1911677"/>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92" name="rc792"/>
            <p:cNvSpPr/>
            <p:nvPr/>
          </p:nvSpPr>
          <p:spPr>
            <a:xfrm>
              <a:off x="3906194" y="1911677"/>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93" name="rc793"/>
            <p:cNvSpPr/>
            <p:nvPr/>
          </p:nvSpPr>
          <p:spPr>
            <a:xfrm>
              <a:off x="4173977" y="1911677"/>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94" name="rc794"/>
            <p:cNvSpPr/>
            <p:nvPr/>
          </p:nvSpPr>
          <p:spPr>
            <a:xfrm>
              <a:off x="4441760" y="191167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95" name="rc795"/>
            <p:cNvSpPr/>
            <p:nvPr/>
          </p:nvSpPr>
          <p:spPr>
            <a:xfrm>
              <a:off x="4709543" y="1911677"/>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96" name="rc796"/>
            <p:cNvSpPr/>
            <p:nvPr/>
          </p:nvSpPr>
          <p:spPr>
            <a:xfrm>
              <a:off x="4977327" y="1911677"/>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97" name="rc797"/>
            <p:cNvSpPr/>
            <p:nvPr/>
          </p:nvSpPr>
          <p:spPr>
            <a:xfrm>
              <a:off x="5245110" y="1911677"/>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98" name="rc798"/>
            <p:cNvSpPr/>
            <p:nvPr/>
          </p:nvSpPr>
          <p:spPr>
            <a:xfrm>
              <a:off x="5512893" y="1911677"/>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99" name="rc799"/>
            <p:cNvSpPr/>
            <p:nvPr/>
          </p:nvSpPr>
          <p:spPr>
            <a:xfrm>
              <a:off x="5780676" y="1911677"/>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00" name="rc800"/>
            <p:cNvSpPr/>
            <p:nvPr/>
          </p:nvSpPr>
          <p:spPr>
            <a:xfrm>
              <a:off x="6048460" y="191167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01" name="rc801"/>
            <p:cNvSpPr/>
            <p:nvPr/>
          </p:nvSpPr>
          <p:spPr>
            <a:xfrm>
              <a:off x="6316243" y="1911677"/>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02" name="rc802"/>
            <p:cNvSpPr/>
            <p:nvPr/>
          </p:nvSpPr>
          <p:spPr>
            <a:xfrm>
              <a:off x="6584026" y="1911677"/>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03" name="rc803"/>
            <p:cNvSpPr/>
            <p:nvPr/>
          </p:nvSpPr>
          <p:spPr>
            <a:xfrm>
              <a:off x="6851809" y="191167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04" name="rc804"/>
            <p:cNvSpPr/>
            <p:nvPr/>
          </p:nvSpPr>
          <p:spPr>
            <a:xfrm>
              <a:off x="7119593" y="191167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05" name="rc805"/>
            <p:cNvSpPr/>
            <p:nvPr/>
          </p:nvSpPr>
          <p:spPr>
            <a:xfrm>
              <a:off x="7387376" y="1911677"/>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06" name="rc806"/>
            <p:cNvSpPr/>
            <p:nvPr/>
          </p:nvSpPr>
          <p:spPr>
            <a:xfrm>
              <a:off x="7655159" y="191167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07" name="rc807"/>
            <p:cNvSpPr/>
            <p:nvPr/>
          </p:nvSpPr>
          <p:spPr>
            <a:xfrm>
              <a:off x="7922942" y="1911677"/>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08" name="rc808"/>
            <p:cNvSpPr/>
            <p:nvPr/>
          </p:nvSpPr>
          <p:spPr>
            <a:xfrm>
              <a:off x="8190726" y="191167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09" name="rc809"/>
            <p:cNvSpPr/>
            <p:nvPr/>
          </p:nvSpPr>
          <p:spPr>
            <a:xfrm>
              <a:off x="8458509" y="191167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10" name="rc810"/>
            <p:cNvSpPr/>
            <p:nvPr/>
          </p:nvSpPr>
          <p:spPr>
            <a:xfrm>
              <a:off x="1763928" y="494836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11" name="rc811"/>
            <p:cNvSpPr/>
            <p:nvPr/>
          </p:nvSpPr>
          <p:spPr>
            <a:xfrm>
              <a:off x="2031711" y="494836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12" name="rc812"/>
            <p:cNvSpPr/>
            <p:nvPr/>
          </p:nvSpPr>
          <p:spPr>
            <a:xfrm>
              <a:off x="2299494" y="494836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13" name="rc813"/>
            <p:cNvSpPr/>
            <p:nvPr/>
          </p:nvSpPr>
          <p:spPr>
            <a:xfrm>
              <a:off x="2567277" y="494836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14" name="rc814"/>
            <p:cNvSpPr/>
            <p:nvPr/>
          </p:nvSpPr>
          <p:spPr>
            <a:xfrm>
              <a:off x="2835061" y="4948369"/>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15" name="rc815"/>
            <p:cNvSpPr/>
            <p:nvPr/>
          </p:nvSpPr>
          <p:spPr>
            <a:xfrm>
              <a:off x="3102844" y="494836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16" name="rc816"/>
            <p:cNvSpPr/>
            <p:nvPr/>
          </p:nvSpPr>
          <p:spPr>
            <a:xfrm>
              <a:off x="3370627" y="494836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17" name="rc817"/>
            <p:cNvSpPr/>
            <p:nvPr/>
          </p:nvSpPr>
          <p:spPr>
            <a:xfrm>
              <a:off x="3638410" y="494836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18" name="rc818"/>
            <p:cNvSpPr/>
            <p:nvPr/>
          </p:nvSpPr>
          <p:spPr>
            <a:xfrm>
              <a:off x="3906194" y="4948369"/>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19" name="rc819"/>
            <p:cNvSpPr/>
            <p:nvPr/>
          </p:nvSpPr>
          <p:spPr>
            <a:xfrm>
              <a:off x="4173977" y="494836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20" name="rc820"/>
            <p:cNvSpPr/>
            <p:nvPr/>
          </p:nvSpPr>
          <p:spPr>
            <a:xfrm>
              <a:off x="4441760" y="494836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21" name="rc821"/>
            <p:cNvSpPr/>
            <p:nvPr/>
          </p:nvSpPr>
          <p:spPr>
            <a:xfrm>
              <a:off x="4709543" y="4948369"/>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22" name="rc822"/>
            <p:cNvSpPr/>
            <p:nvPr/>
          </p:nvSpPr>
          <p:spPr>
            <a:xfrm>
              <a:off x="4977327" y="4948369"/>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23" name="rc823"/>
            <p:cNvSpPr/>
            <p:nvPr/>
          </p:nvSpPr>
          <p:spPr>
            <a:xfrm>
              <a:off x="5245110" y="4948369"/>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24" name="rc824"/>
            <p:cNvSpPr/>
            <p:nvPr/>
          </p:nvSpPr>
          <p:spPr>
            <a:xfrm>
              <a:off x="5512893" y="4948369"/>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25" name="rc825"/>
            <p:cNvSpPr/>
            <p:nvPr/>
          </p:nvSpPr>
          <p:spPr>
            <a:xfrm>
              <a:off x="5780676" y="4948369"/>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26" name="rc826"/>
            <p:cNvSpPr/>
            <p:nvPr/>
          </p:nvSpPr>
          <p:spPr>
            <a:xfrm>
              <a:off x="6048460" y="4948369"/>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27" name="rc827"/>
            <p:cNvSpPr/>
            <p:nvPr/>
          </p:nvSpPr>
          <p:spPr>
            <a:xfrm>
              <a:off x="6316243" y="4948369"/>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28" name="rc828"/>
            <p:cNvSpPr/>
            <p:nvPr/>
          </p:nvSpPr>
          <p:spPr>
            <a:xfrm>
              <a:off x="6584026" y="4948369"/>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29" name="rc829"/>
            <p:cNvSpPr/>
            <p:nvPr/>
          </p:nvSpPr>
          <p:spPr>
            <a:xfrm>
              <a:off x="6851809" y="4948369"/>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30" name="rc830"/>
            <p:cNvSpPr/>
            <p:nvPr/>
          </p:nvSpPr>
          <p:spPr>
            <a:xfrm>
              <a:off x="7119593" y="4948369"/>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31" name="rc831"/>
            <p:cNvSpPr/>
            <p:nvPr/>
          </p:nvSpPr>
          <p:spPr>
            <a:xfrm>
              <a:off x="7387376" y="4948369"/>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32" name="rc832"/>
            <p:cNvSpPr/>
            <p:nvPr/>
          </p:nvSpPr>
          <p:spPr>
            <a:xfrm>
              <a:off x="7655159" y="4948369"/>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33" name="rc833"/>
            <p:cNvSpPr/>
            <p:nvPr/>
          </p:nvSpPr>
          <p:spPr>
            <a:xfrm>
              <a:off x="7922942" y="4948369"/>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34" name="rc834"/>
            <p:cNvSpPr/>
            <p:nvPr/>
          </p:nvSpPr>
          <p:spPr>
            <a:xfrm>
              <a:off x="8190726" y="4948369"/>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35" name="rc835"/>
            <p:cNvSpPr/>
            <p:nvPr/>
          </p:nvSpPr>
          <p:spPr>
            <a:xfrm>
              <a:off x="8458509" y="4948369"/>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36" name="rc836"/>
            <p:cNvSpPr/>
            <p:nvPr/>
          </p:nvSpPr>
          <p:spPr>
            <a:xfrm>
              <a:off x="1763928" y="198229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37" name="rc837"/>
            <p:cNvSpPr/>
            <p:nvPr/>
          </p:nvSpPr>
          <p:spPr>
            <a:xfrm>
              <a:off x="2031711" y="198229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38" name="rc838"/>
            <p:cNvSpPr/>
            <p:nvPr/>
          </p:nvSpPr>
          <p:spPr>
            <a:xfrm>
              <a:off x="2299494" y="198229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39" name="rc839"/>
            <p:cNvSpPr/>
            <p:nvPr/>
          </p:nvSpPr>
          <p:spPr>
            <a:xfrm>
              <a:off x="2567277" y="198229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40" name="rc840"/>
            <p:cNvSpPr/>
            <p:nvPr/>
          </p:nvSpPr>
          <p:spPr>
            <a:xfrm>
              <a:off x="2835061" y="198229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41" name="rc841"/>
            <p:cNvSpPr/>
            <p:nvPr/>
          </p:nvSpPr>
          <p:spPr>
            <a:xfrm>
              <a:off x="3102844" y="198229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42" name="rc842"/>
            <p:cNvSpPr/>
            <p:nvPr/>
          </p:nvSpPr>
          <p:spPr>
            <a:xfrm>
              <a:off x="3370627" y="198229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43" name="rc843"/>
            <p:cNvSpPr/>
            <p:nvPr/>
          </p:nvSpPr>
          <p:spPr>
            <a:xfrm>
              <a:off x="3638410" y="198229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44" name="rc844"/>
            <p:cNvSpPr/>
            <p:nvPr/>
          </p:nvSpPr>
          <p:spPr>
            <a:xfrm>
              <a:off x="3906194" y="198229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45" name="rc845"/>
            <p:cNvSpPr/>
            <p:nvPr/>
          </p:nvSpPr>
          <p:spPr>
            <a:xfrm>
              <a:off x="4173977" y="198229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46" name="rc846"/>
            <p:cNvSpPr/>
            <p:nvPr/>
          </p:nvSpPr>
          <p:spPr>
            <a:xfrm>
              <a:off x="4441760" y="198229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47" name="rc847"/>
            <p:cNvSpPr/>
            <p:nvPr/>
          </p:nvSpPr>
          <p:spPr>
            <a:xfrm>
              <a:off x="4709543" y="198229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48" name="rc848"/>
            <p:cNvSpPr/>
            <p:nvPr/>
          </p:nvSpPr>
          <p:spPr>
            <a:xfrm>
              <a:off x="4977327" y="198229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49" name="rc849"/>
            <p:cNvSpPr/>
            <p:nvPr/>
          </p:nvSpPr>
          <p:spPr>
            <a:xfrm>
              <a:off x="5245110" y="198229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50" name="rc850"/>
            <p:cNvSpPr/>
            <p:nvPr/>
          </p:nvSpPr>
          <p:spPr>
            <a:xfrm>
              <a:off x="5512893" y="198229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51" name="rc851"/>
            <p:cNvSpPr/>
            <p:nvPr/>
          </p:nvSpPr>
          <p:spPr>
            <a:xfrm>
              <a:off x="5780676" y="198229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52" name="rc852"/>
            <p:cNvSpPr/>
            <p:nvPr/>
          </p:nvSpPr>
          <p:spPr>
            <a:xfrm>
              <a:off x="6048460" y="198229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53" name="rc853"/>
            <p:cNvSpPr/>
            <p:nvPr/>
          </p:nvSpPr>
          <p:spPr>
            <a:xfrm>
              <a:off x="6316243" y="198229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54" name="rc854"/>
            <p:cNvSpPr/>
            <p:nvPr/>
          </p:nvSpPr>
          <p:spPr>
            <a:xfrm>
              <a:off x="6584026" y="198229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55" name="rc855"/>
            <p:cNvSpPr/>
            <p:nvPr/>
          </p:nvSpPr>
          <p:spPr>
            <a:xfrm>
              <a:off x="6851809" y="198229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56" name="rc856"/>
            <p:cNvSpPr/>
            <p:nvPr/>
          </p:nvSpPr>
          <p:spPr>
            <a:xfrm>
              <a:off x="7119593" y="198229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57" name="rc857"/>
            <p:cNvSpPr/>
            <p:nvPr/>
          </p:nvSpPr>
          <p:spPr>
            <a:xfrm>
              <a:off x="7387376" y="198229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58" name="rc858"/>
            <p:cNvSpPr/>
            <p:nvPr/>
          </p:nvSpPr>
          <p:spPr>
            <a:xfrm>
              <a:off x="7655159" y="198229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59" name="rc859"/>
            <p:cNvSpPr/>
            <p:nvPr/>
          </p:nvSpPr>
          <p:spPr>
            <a:xfrm>
              <a:off x="7922942" y="198229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60" name="rc860"/>
            <p:cNvSpPr/>
            <p:nvPr/>
          </p:nvSpPr>
          <p:spPr>
            <a:xfrm>
              <a:off x="8190726" y="198229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61" name="rc861"/>
            <p:cNvSpPr/>
            <p:nvPr/>
          </p:nvSpPr>
          <p:spPr>
            <a:xfrm>
              <a:off x="8458509" y="198229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62" name="rc862"/>
            <p:cNvSpPr/>
            <p:nvPr/>
          </p:nvSpPr>
          <p:spPr>
            <a:xfrm>
              <a:off x="1763928" y="205291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63" name="rc863"/>
            <p:cNvSpPr/>
            <p:nvPr/>
          </p:nvSpPr>
          <p:spPr>
            <a:xfrm>
              <a:off x="2031711" y="2052918"/>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64" name="rc864"/>
            <p:cNvSpPr/>
            <p:nvPr/>
          </p:nvSpPr>
          <p:spPr>
            <a:xfrm>
              <a:off x="2299494" y="2052918"/>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65" name="rc865"/>
            <p:cNvSpPr/>
            <p:nvPr/>
          </p:nvSpPr>
          <p:spPr>
            <a:xfrm>
              <a:off x="2567277" y="2052918"/>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66" name="rc866"/>
            <p:cNvSpPr/>
            <p:nvPr/>
          </p:nvSpPr>
          <p:spPr>
            <a:xfrm>
              <a:off x="2835061" y="2052918"/>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67" name="rc867"/>
            <p:cNvSpPr/>
            <p:nvPr/>
          </p:nvSpPr>
          <p:spPr>
            <a:xfrm>
              <a:off x="3102844" y="2052918"/>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68" name="rc868"/>
            <p:cNvSpPr/>
            <p:nvPr/>
          </p:nvSpPr>
          <p:spPr>
            <a:xfrm>
              <a:off x="3370627" y="2052918"/>
              <a:ext cx="267783" cy="7062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869" name="rc869"/>
            <p:cNvSpPr/>
            <p:nvPr/>
          </p:nvSpPr>
          <p:spPr>
            <a:xfrm>
              <a:off x="3638410" y="2052918"/>
              <a:ext cx="267783" cy="7062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70" name="rc870"/>
            <p:cNvSpPr/>
            <p:nvPr/>
          </p:nvSpPr>
          <p:spPr>
            <a:xfrm>
              <a:off x="3906194" y="2052918"/>
              <a:ext cx="267783" cy="7062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71" name="rc871"/>
            <p:cNvSpPr/>
            <p:nvPr/>
          </p:nvSpPr>
          <p:spPr>
            <a:xfrm>
              <a:off x="4173977" y="2052918"/>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72" name="rc872"/>
            <p:cNvSpPr/>
            <p:nvPr/>
          </p:nvSpPr>
          <p:spPr>
            <a:xfrm>
              <a:off x="4441760" y="205291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73" name="rc873"/>
            <p:cNvSpPr/>
            <p:nvPr/>
          </p:nvSpPr>
          <p:spPr>
            <a:xfrm>
              <a:off x="4709543" y="205291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74" name="rc874"/>
            <p:cNvSpPr/>
            <p:nvPr/>
          </p:nvSpPr>
          <p:spPr>
            <a:xfrm>
              <a:off x="4977327" y="205291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75" name="rc875"/>
            <p:cNvSpPr/>
            <p:nvPr/>
          </p:nvSpPr>
          <p:spPr>
            <a:xfrm>
              <a:off x="5245110" y="205291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76" name="rc876"/>
            <p:cNvSpPr/>
            <p:nvPr/>
          </p:nvSpPr>
          <p:spPr>
            <a:xfrm>
              <a:off x="5512893" y="205291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77" name="rc877"/>
            <p:cNvSpPr/>
            <p:nvPr/>
          </p:nvSpPr>
          <p:spPr>
            <a:xfrm>
              <a:off x="5780676" y="2052918"/>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78" name="rc878"/>
            <p:cNvSpPr/>
            <p:nvPr/>
          </p:nvSpPr>
          <p:spPr>
            <a:xfrm>
              <a:off x="6048460" y="205291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79" name="rc879"/>
            <p:cNvSpPr/>
            <p:nvPr/>
          </p:nvSpPr>
          <p:spPr>
            <a:xfrm>
              <a:off x="6316243" y="2052918"/>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80" name="rc880"/>
            <p:cNvSpPr/>
            <p:nvPr/>
          </p:nvSpPr>
          <p:spPr>
            <a:xfrm>
              <a:off x="6584026" y="205291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81" name="rc881"/>
            <p:cNvSpPr/>
            <p:nvPr/>
          </p:nvSpPr>
          <p:spPr>
            <a:xfrm>
              <a:off x="6851809" y="2052918"/>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82" name="rc882"/>
            <p:cNvSpPr/>
            <p:nvPr/>
          </p:nvSpPr>
          <p:spPr>
            <a:xfrm>
              <a:off x="7119593" y="205291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83" name="rc883"/>
            <p:cNvSpPr/>
            <p:nvPr/>
          </p:nvSpPr>
          <p:spPr>
            <a:xfrm>
              <a:off x="7387376" y="205291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84" name="rc884"/>
            <p:cNvSpPr/>
            <p:nvPr/>
          </p:nvSpPr>
          <p:spPr>
            <a:xfrm>
              <a:off x="7655159" y="205291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85" name="rc885"/>
            <p:cNvSpPr/>
            <p:nvPr/>
          </p:nvSpPr>
          <p:spPr>
            <a:xfrm>
              <a:off x="7922942" y="205291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86" name="rc886"/>
            <p:cNvSpPr/>
            <p:nvPr/>
          </p:nvSpPr>
          <p:spPr>
            <a:xfrm>
              <a:off x="8190726" y="205291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87" name="rc887"/>
            <p:cNvSpPr/>
            <p:nvPr/>
          </p:nvSpPr>
          <p:spPr>
            <a:xfrm>
              <a:off x="8458509" y="205291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88" name="rc888"/>
            <p:cNvSpPr/>
            <p:nvPr/>
          </p:nvSpPr>
          <p:spPr>
            <a:xfrm>
              <a:off x="1763928" y="212353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89" name="rc889"/>
            <p:cNvSpPr/>
            <p:nvPr/>
          </p:nvSpPr>
          <p:spPr>
            <a:xfrm>
              <a:off x="2031711" y="212353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90" name="rc890"/>
            <p:cNvSpPr/>
            <p:nvPr/>
          </p:nvSpPr>
          <p:spPr>
            <a:xfrm>
              <a:off x="2299494" y="212353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91" name="rc891"/>
            <p:cNvSpPr/>
            <p:nvPr/>
          </p:nvSpPr>
          <p:spPr>
            <a:xfrm>
              <a:off x="2567277" y="212353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92" name="rc892"/>
            <p:cNvSpPr/>
            <p:nvPr/>
          </p:nvSpPr>
          <p:spPr>
            <a:xfrm>
              <a:off x="2835061" y="212353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93" name="rc893"/>
            <p:cNvSpPr/>
            <p:nvPr/>
          </p:nvSpPr>
          <p:spPr>
            <a:xfrm>
              <a:off x="3102844" y="212353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94" name="rc894"/>
            <p:cNvSpPr/>
            <p:nvPr/>
          </p:nvSpPr>
          <p:spPr>
            <a:xfrm>
              <a:off x="3370627" y="212353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95" name="rc895"/>
            <p:cNvSpPr/>
            <p:nvPr/>
          </p:nvSpPr>
          <p:spPr>
            <a:xfrm>
              <a:off x="3638410" y="212353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96" name="rc896"/>
            <p:cNvSpPr/>
            <p:nvPr/>
          </p:nvSpPr>
          <p:spPr>
            <a:xfrm>
              <a:off x="3906194" y="212353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97" name="rc897"/>
            <p:cNvSpPr/>
            <p:nvPr/>
          </p:nvSpPr>
          <p:spPr>
            <a:xfrm>
              <a:off x="4173977" y="212353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98" name="rc898"/>
            <p:cNvSpPr/>
            <p:nvPr/>
          </p:nvSpPr>
          <p:spPr>
            <a:xfrm>
              <a:off x="4441760" y="212353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99" name="rc899"/>
            <p:cNvSpPr/>
            <p:nvPr/>
          </p:nvSpPr>
          <p:spPr>
            <a:xfrm>
              <a:off x="4709543" y="212353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00" name="rc900"/>
            <p:cNvSpPr/>
            <p:nvPr/>
          </p:nvSpPr>
          <p:spPr>
            <a:xfrm>
              <a:off x="4977327" y="212353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01" name="rc901"/>
            <p:cNvSpPr/>
            <p:nvPr/>
          </p:nvSpPr>
          <p:spPr>
            <a:xfrm>
              <a:off x="5245110" y="212353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02" name="rc902"/>
            <p:cNvSpPr/>
            <p:nvPr/>
          </p:nvSpPr>
          <p:spPr>
            <a:xfrm>
              <a:off x="5512893" y="212353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03" name="rc903"/>
            <p:cNvSpPr/>
            <p:nvPr/>
          </p:nvSpPr>
          <p:spPr>
            <a:xfrm>
              <a:off x="5780676" y="212353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04" name="rc904"/>
            <p:cNvSpPr/>
            <p:nvPr/>
          </p:nvSpPr>
          <p:spPr>
            <a:xfrm>
              <a:off x="6048460" y="212353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05" name="rc905"/>
            <p:cNvSpPr/>
            <p:nvPr/>
          </p:nvSpPr>
          <p:spPr>
            <a:xfrm>
              <a:off x="6316243" y="212353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06" name="rc906"/>
            <p:cNvSpPr/>
            <p:nvPr/>
          </p:nvSpPr>
          <p:spPr>
            <a:xfrm>
              <a:off x="6584026" y="212353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07" name="rc907"/>
            <p:cNvSpPr/>
            <p:nvPr/>
          </p:nvSpPr>
          <p:spPr>
            <a:xfrm>
              <a:off x="6851809" y="212353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08" name="rc908"/>
            <p:cNvSpPr/>
            <p:nvPr/>
          </p:nvSpPr>
          <p:spPr>
            <a:xfrm>
              <a:off x="7119593" y="212353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09" name="rc909"/>
            <p:cNvSpPr/>
            <p:nvPr/>
          </p:nvSpPr>
          <p:spPr>
            <a:xfrm>
              <a:off x="7387376" y="212353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10" name="rc910"/>
            <p:cNvSpPr/>
            <p:nvPr/>
          </p:nvSpPr>
          <p:spPr>
            <a:xfrm>
              <a:off x="7655159" y="212353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11" name="rc911"/>
            <p:cNvSpPr/>
            <p:nvPr/>
          </p:nvSpPr>
          <p:spPr>
            <a:xfrm>
              <a:off x="7922942" y="212353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12" name="rc912"/>
            <p:cNvSpPr/>
            <p:nvPr/>
          </p:nvSpPr>
          <p:spPr>
            <a:xfrm>
              <a:off x="8190726" y="212353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13" name="rc913"/>
            <p:cNvSpPr/>
            <p:nvPr/>
          </p:nvSpPr>
          <p:spPr>
            <a:xfrm>
              <a:off x="8458509" y="212353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14" name="rc914"/>
            <p:cNvSpPr/>
            <p:nvPr/>
          </p:nvSpPr>
          <p:spPr>
            <a:xfrm>
              <a:off x="1763928" y="4595265"/>
              <a:ext cx="267783" cy="7062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915" name="rc915"/>
            <p:cNvSpPr/>
            <p:nvPr/>
          </p:nvSpPr>
          <p:spPr>
            <a:xfrm>
              <a:off x="2031711" y="459526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16" name="rc916"/>
            <p:cNvSpPr/>
            <p:nvPr/>
          </p:nvSpPr>
          <p:spPr>
            <a:xfrm>
              <a:off x="2299494" y="459526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17" name="rc917"/>
            <p:cNvSpPr/>
            <p:nvPr/>
          </p:nvSpPr>
          <p:spPr>
            <a:xfrm>
              <a:off x="2567277" y="4595265"/>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18" name="rc918"/>
            <p:cNvSpPr/>
            <p:nvPr/>
          </p:nvSpPr>
          <p:spPr>
            <a:xfrm>
              <a:off x="2835061" y="4595265"/>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19" name="rc919"/>
            <p:cNvSpPr/>
            <p:nvPr/>
          </p:nvSpPr>
          <p:spPr>
            <a:xfrm>
              <a:off x="3102844" y="4595265"/>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20" name="rc920"/>
            <p:cNvSpPr/>
            <p:nvPr/>
          </p:nvSpPr>
          <p:spPr>
            <a:xfrm>
              <a:off x="3370627" y="459526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21" name="rc921"/>
            <p:cNvSpPr/>
            <p:nvPr/>
          </p:nvSpPr>
          <p:spPr>
            <a:xfrm>
              <a:off x="3638410" y="459526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2" name="rc922"/>
            <p:cNvSpPr/>
            <p:nvPr/>
          </p:nvSpPr>
          <p:spPr>
            <a:xfrm>
              <a:off x="3906194" y="459526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3" name="rc923"/>
            <p:cNvSpPr/>
            <p:nvPr/>
          </p:nvSpPr>
          <p:spPr>
            <a:xfrm>
              <a:off x="4173977" y="459526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4" name="rc924"/>
            <p:cNvSpPr/>
            <p:nvPr/>
          </p:nvSpPr>
          <p:spPr>
            <a:xfrm>
              <a:off x="4441760" y="459526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5" name="rc925"/>
            <p:cNvSpPr/>
            <p:nvPr/>
          </p:nvSpPr>
          <p:spPr>
            <a:xfrm>
              <a:off x="4709543" y="459526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6" name="rc926"/>
            <p:cNvSpPr/>
            <p:nvPr/>
          </p:nvSpPr>
          <p:spPr>
            <a:xfrm>
              <a:off x="4977327" y="459526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27" name="rc927"/>
            <p:cNvSpPr/>
            <p:nvPr/>
          </p:nvSpPr>
          <p:spPr>
            <a:xfrm>
              <a:off x="5245110" y="459526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28" name="rc928"/>
            <p:cNvSpPr/>
            <p:nvPr/>
          </p:nvSpPr>
          <p:spPr>
            <a:xfrm>
              <a:off x="5512893" y="459526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29" name="rc929"/>
            <p:cNvSpPr/>
            <p:nvPr/>
          </p:nvSpPr>
          <p:spPr>
            <a:xfrm>
              <a:off x="5780676" y="459526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30" name="rc930"/>
            <p:cNvSpPr/>
            <p:nvPr/>
          </p:nvSpPr>
          <p:spPr>
            <a:xfrm>
              <a:off x="6048460" y="459526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1" name="rc931"/>
            <p:cNvSpPr/>
            <p:nvPr/>
          </p:nvSpPr>
          <p:spPr>
            <a:xfrm>
              <a:off x="6316243" y="459526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2" name="rc932"/>
            <p:cNvSpPr/>
            <p:nvPr/>
          </p:nvSpPr>
          <p:spPr>
            <a:xfrm>
              <a:off x="6584026" y="459526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3" name="rc933"/>
            <p:cNvSpPr/>
            <p:nvPr/>
          </p:nvSpPr>
          <p:spPr>
            <a:xfrm>
              <a:off x="6851809" y="459526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4" name="rc934"/>
            <p:cNvSpPr/>
            <p:nvPr/>
          </p:nvSpPr>
          <p:spPr>
            <a:xfrm>
              <a:off x="7119593" y="459526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5" name="rc935"/>
            <p:cNvSpPr/>
            <p:nvPr/>
          </p:nvSpPr>
          <p:spPr>
            <a:xfrm>
              <a:off x="7387376" y="459526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6" name="rc936"/>
            <p:cNvSpPr/>
            <p:nvPr/>
          </p:nvSpPr>
          <p:spPr>
            <a:xfrm>
              <a:off x="7655159" y="459526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7" name="rc937"/>
            <p:cNvSpPr/>
            <p:nvPr/>
          </p:nvSpPr>
          <p:spPr>
            <a:xfrm>
              <a:off x="7922942" y="459526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38" name="rc938"/>
            <p:cNvSpPr/>
            <p:nvPr/>
          </p:nvSpPr>
          <p:spPr>
            <a:xfrm>
              <a:off x="8190726" y="4595265"/>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39" name="rc939"/>
            <p:cNvSpPr/>
            <p:nvPr/>
          </p:nvSpPr>
          <p:spPr>
            <a:xfrm>
              <a:off x="8458509" y="4595265"/>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40" name="rc940"/>
            <p:cNvSpPr/>
            <p:nvPr/>
          </p:nvSpPr>
          <p:spPr>
            <a:xfrm>
              <a:off x="1763928" y="5442714"/>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41" name="rc941"/>
            <p:cNvSpPr/>
            <p:nvPr/>
          </p:nvSpPr>
          <p:spPr>
            <a:xfrm>
              <a:off x="2031711" y="5442714"/>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42" name="rc942"/>
            <p:cNvSpPr/>
            <p:nvPr/>
          </p:nvSpPr>
          <p:spPr>
            <a:xfrm>
              <a:off x="2299494" y="5442714"/>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43" name="rc943"/>
            <p:cNvSpPr/>
            <p:nvPr/>
          </p:nvSpPr>
          <p:spPr>
            <a:xfrm>
              <a:off x="2567277" y="544271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44" name="rc944"/>
            <p:cNvSpPr/>
            <p:nvPr/>
          </p:nvSpPr>
          <p:spPr>
            <a:xfrm>
              <a:off x="2835061" y="544271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45" name="rc945"/>
            <p:cNvSpPr/>
            <p:nvPr/>
          </p:nvSpPr>
          <p:spPr>
            <a:xfrm>
              <a:off x="3102844" y="5442714"/>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46" name="rc946"/>
            <p:cNvSpPr/>
            <p:nvPr/>
          </p:nvSpPr>
          <p:spPr>
            <a:xfrm>
              <a:off x="3370627" y="5442714"/>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47" name="rc947"/>
            <p:cNvSpPr/>
            <p:nvPr/>
          </p:nvSpPr>
          <p:spPr>
            <a:xfrm>
              <a:off x="3638410" y="5442714"/>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48" name="rc948"/>
            <p:cNvSpPr/>
            <p:nvPr/>
          </p:nvSpPr>
          <p:spPr>
            <a:xfrm>
              <a:off x="3906194" y="5442714"/>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49" name="rc949"/>
            <p:cNvSpPr/>
            <p:nvPr/>
          </p:nvSpPr>
          <p:spPr>
            <a:xfrm>
              <a:off x="4173977" y="5442714"/>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50" name="rc950"/>
            <p:cNvSpPr/>
            <p:nvPr/>
          </p:nvSpPr>
          <p:spPr>
            <a:xfrm>
              <a:off x="4441760" y="5442714"/>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51" name="rc951"/>
            <p:cNvSpPr/>
            <p:nvPr/>
          </p:nvSpPr>
          <p:spPr>
            <a:xfrm>
              <a:off x="4709543" y="5442714"/>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52" name="rc952"/>
            <p:cNvSpPr/>
            <p:nvPr/>
          </p:nvSpPr>
          <p:spPr>
            <a:xfrm>
              <a:off x="4977327" y="5442714"/>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53" name="rc953"/>
            <p:cNvSpPr/>
            <p:nvPr/>
          </p:nvSpPr>
          <p:spPr>
            <a:xfrm>
              <a:off x="5245110" y="5442714"/>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54" name="rc954"/>
            <p:cNvSpPr/>
            <p:nvPr/>
          </p:nvSpPr>
          <p:spPr>
            <a:xfrm>
              <a:off x="5512893" y="5442714"/>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55" name="rc955"/>
            <p:cNvSpPr/>
            <p:nvPr/>
          </p:nvSpPr>
          <p:spPr>
            <a:xfrm>
              <a:off x="5780676" y="5442714"/>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56" name="rc956"/>
            <p:cNvSpPr/>
            <p:nvPr/>
          </p:nvSpPr>
          <p:spPr>
            <a:xfrm>
              <a:off x="6048460" y="5442714"/>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57" name="rc957"/>
            <p:cNvSpPr/>
            <p:nvPr/>
          </p:nvSpPr>
          <p:spPr>
            <a:xfrm>
              <a:off x="6316243" y="5442714"/>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58" name="rc958"/>
            <p:cNvSpPr/>
            <p:nvPr/>
          </p:nvSpPr>
          <p:spPr>
            <a:xfrm>
              <a:off x="6584026" y="5442714"/>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59" name="rc959"/>
            <p:cNvSpPr/>
            <p:nvPr/>
          </p:nvSpPr>
          <p:spPr>
            <a:xfrm>
              <a:off x="6851809" y="5442714"/>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60" name="rc960"/>
            <p:cNvSpPr/>
            <p:nvPr/>
          </p:nvSpPr>
          <p:spPr>
            <a:xfrm>
              <a:off x="7119593" y="5442714"/>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61" name="rc961"/>
            <p:cNvSpPr/>
            <p:nvPr/>
          </p:nvSpPr>
          <p:spPr>
            <a:xfrm>
              <a:off x="7387376" y="5442714"/>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62" name="rc962"/>
            <p:cNvSpPr/>
            <p:nvPr/>
          </p:nvSpPr>
          <p:spPr>
            <a:xfrm>
              <a:off x="7655159" y="5442714"/>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63" name="rc963"/>
            <p:cNvSpPr/>
            <p:nvPr/>
          </p:nvSpPr>
          <p:spPr>
            <a:xfrm>
              <a:off x="7922942" y="5442714"/>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64" name="rc964"/>
            <p:cNvSpPr/>
            <p:nvPr/>
          </p:nvSpPr>
          <p:spPr>
            <a:xfrm>
              <a:off x="8190726" y="5442714"/>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65" name="rc965"/>
            <p:cNvSpPr/>
            <p:nvPr/>
          </p:nvSpPr>
          <p:spPr>
            <a:xfrm>
              <a:off x="8458509" y="5442714"/>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66" name="rc966"/>
            <p:cNvSpPr/>
            <p:nvPr/>
          </p:nvSpPr>
          <p:spPr>
            <a:xfrm>
              <a:off x="1763928" y="5018990"/>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67" name="rc967"/>
            <p:cNvSpPr/>
            <p:nvPr/>
          </p:nvSpPr>
          <p:spPr>
            <a:xfrm>
              <a:off x="2031711" y="5018990"/>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68" name="rc968"/>
            <p:cNvSpPr/>
            <p:nvPr/>
          </p:nvSpPr>
          <p:spPr>
            <a:xfrm>
              <a:off x="2299494" y="5018990"/>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69" name="rc969"/>
            <p:cNvSpPr/>
            <p:nvPr/>
          </p:nvSpPr>
          <p:spPr>
            <a:xfrm>
              <a:off x="2567277" y="5018990"/>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70" name="rc970"/>
            <p:cNvSpPr/>
            <p:nvPr/>
          </p:nvSpPr>
          <p:spPr>
            <a:xfrm>
              <a:off x="2835061" y="5018990"/>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71" name="rc971"/>
            <p:cNvSpPr/>
            <p:nvPr/>
          </p:nvSpPr>
          <p:spPr>
            <a:xfrm>
              <a:off x="3102844" y="5018990"/>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72" name="rc972"/>
            <p:cNvSpPr/>
            <p:nvPr/>
          </p:nvSpPr>
          <p:spPr>
            <a:xfrm>
              <a:off x="3370627" y="5018990"/>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73" name="rc973"/>
            <p:cNvSpPr/>
            <p:nvPr/>
          </p:nvSpPr>
          <p:spPr>
            <a:xfrm>
              <a:off x="3638410" y="5018990"/>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74" name="rc974"/>
            <p:cNvSpPr/>
            <p:nvPr/>
          </p:nvSpPr>
          <p:spPr>
            <a:xfrm>
              <a:off x="3906194" y="5018990"/>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75" name="rc975"/>
            <p:cNvSpPr/>
            <p:nvPr/>
          </p:nvSpPr>
          <p:spPr>
            <a:xfrm>
              <a:off x="4173977" y="5018990"/>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76" name="rc976"/>
            <p:cNvSpPr/>
            <p:nvPr/>
          </p:nvSpPr>
          <p:spPr>
            <a:xfrm>
              <a:off x="4441760" y="5018990"/>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77" name="rc977"/>
            <p:cNvSpPr/>
            <p:nvPr/>
          </p:nvSpPr>
          <p:spPr>
            <a:xfrm>
              <a:off x="4709543" y="5018990"/>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78" name="rc978"/>
            <p:cNvSpPr/>
            <p:nvPr/>
          </p:nvSpPr>
          <p:spPr>
            <a:xfrm>
              <a:off x="4977327" y="5018990"/>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79" name="rc979"/>
            <p:cNvSpPr/>
            <p:nvPr/>
          </p:nvSpPr>
          <p:spPr>
            <a:xfrm>
              <a:off x="5245110" y="5018990"/>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80" name="rc980"/>
            <p:cNvSpPr/>
            <p:nvPr/>
          </p:nvSpPr>
          <p:spPr>
            <a:xfrm>
              <a:off x="5512893" y="5018990"/>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81" name="rc981"/>
            <p:cNvSpPr/>
            <p:nvPr/>
          </p:nvSpPr>
          <p:spPr>
            <a:xfrm>
              <a:off x="5780676" y="5018990"/>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82" name="rc982"/>
            <p:cNvSpPr/>
            <p:nvPr/>
          </p:nvSpPr>
          <p:spPr>
            <a:xfrm>
              <a:off x="6048460" y="5018990"/>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83" name="rc983"/>
            <p:cNvSpPr/>
            <p:nvPr/>
          </p:nvSpPr>
          <p:spPr>
            <a:xfrm>
              <a:off x="6316243" y="5018990"/>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84" name="rc984"/>
            <p:cNvSpPr/>
            <p:nvPr/>
          </p:nvSpPr>
          <p:spPr>
            <a:xfrm>
              <a:off x="6584026" y="5018990"/>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85" name="rc985"/>
            <p:cNvSpPr/>
            <p:nvPr/>
          </p:nvSpPr>
          <p:spPr>
            <a:xfrm>
              <a:off x="6851809" y="5018990"/>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86" name="rc986"/>
            <p:cNvSpPr/>
            <p:nvPr/>
          </p:nvSpPr>
          <p:spPr>
            <a:xfrm>
              <a:off x="7119593" y="5018990"/>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87" name="rc987"/>
            <p:cNvSpPr/>
            <p:nvPr/>
          </p:nvSpPr>
          <p:spPr>
            <a:xfrm>
              <a:off x="7387376" y="5018990"/>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88" name="rc988"/>
            <p:cNvSpPr/>
            <p:nvPr/>
          </p:nvSpPr>
          <p:spPr>
            <a:xfrm>
              <a:off x="7655159" y="5018990"/>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89" name="rc989"/>
            <p:cNvSpPr/>
            <p:nvPr/>
          </p:nvSpPr>
          <p:spPr>
            <a:xfrm>
              <a:off x="7922942" y="5018990"/>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90" name="rc990"/>
            <p:cNvSpPr/>
            <p:nvPr/>
          </p:nvSpPr>
          <p:spPr>
            <a:xfrm>
              <a:off x="8190726" y="5018990"/>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91" name="rc991"/>
            <p:cNvSpPr/>
            <p:nvPr/>
          </p:nvSpPr>
          <p:spPr>
            <a:xfrm>
              <a:off x="8458509" y="5018990"/>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92" name="rc992"/>
            <p:cNvSpPr/>
            <p:nvPr/>
          </p:nvSpPr>
          <p:spPr>
            <a:xfrm>
              <a:off x="1763928" y="219416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93" name="rc993"/>
            <p:cNvSpPr/>
            <p:nvPr/>
          </p:nvSpPr>
          <p:spPr>
            <a:xfrm>
              <a:off x="2031711" y="219416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94" name="rc994"/>
            <p:cNvSpPr/>
            <p:nvPr/>
          </p:nvSpPr>
          <p:spPr>
            <a:xfrm>
              <a:off x="2299494" y="219416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95" name="rc995"/>
            <p:cNvSpPr/>
            <p:nvPr/>
          </p:nvSpPr>
          <p:spPr>
            <a:xfrm>
              <a:off x="2567277" y="219416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96" name="rc996"/>
            <p:cNvSpPr/>
            <p:nvPr/>
          </p:nvSpPr>
          <p:spPr>
            <a:xfrm>
              <a:off x="2835061" y="219416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97" name="rc997"/>
            <p:cNvSpPr/>
            <p:nvPr/>
          </p:nvSpPr>
          <p:spPr>
            <a:xfrm>
              <a:off x="3102844" y="219416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98" name="rc998"/>
            <p:cNvSpPr/>
            <p:nvPr/>
          </p:nvSpPr>
          <p:spPr>
            <a:xfrm>
              <a:off x="3370627" y="219416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99" name="rc999"/>
            <p:cNvSpPr/>
            <p:nvPr/>
          </p:nvSpPr>
          <p:spPr>
            <a:xfrm>
              <a:off x="3638410" y="219416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00" name="rc1000"/>
            <p:cNvSpPr/>
            <p:nvPr/>
          </p:nvSpPr>
          <p:spPr>
            <a:xfrm>
              <a:off x="3906194" y="219416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01" name="rc1001"/>
            <p:cNvSpPr/>
            <p:nvPr/>
          </p:nvSpPr>
          <p:spPr>
            <a:xfrm>
              <a:off x="4173977" y="219416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02" name="rc1002"/>
            <p:cNvSpPr/>
            <p:nvPr/>
          </p:nvSpPr>
          <p:spPr>
            <a:xfrm>
              <a:off x="4441760" y="219416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03" name="rc1003"/>
            <p:cNvSpPr/>
            <p:nvPr/>
          </p:nvSpPr>
          <p:spPr>
            <a:xfrm>
              <a:off x="4709543" y="219416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04" name="rc1004"/>
            <p:cNvSpPr/>
            <p:nvPr/>
          </p:nvSpPr>
          <p:spPr>
            <a:xfrm>
              <a:off x="4977327" y="219416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05" name="rc1005"/>
            <p:cNvSpPr/>
            <p:nvPr/>
          </p:nvSpPr>
          <p:spPr>
            <a:xfrm>
              <a:off x="5245110" y="219416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06" name="rc1006"/>
            <p:cNvSpPr/>
            <p:nvPr/>
          </p:nvSpPr>
          <p:spPr>
            <a:xfrm>
              <a:off x="5512893" y="219416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07" name="rc1007"/>
            <p:cNvSpPr/>
            <p:nvPr/>
          </p:nvSpPr>
          <p:spPr>
            <a:xfrm>
              <a:off x="5780676" y="219416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08" name="rc1008"/>
            <p:cNvSpPr/>
            <p:nvPr/>
          </p:nvSpPr>
          <p:spPr>
            <a:xfrm>
              <a:off x="6048460" y="219416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09" name="rc1009"/>
            <p:cNvSpPr/>
            <p:nvPr/>
          </p:nvSpPr>
          <p:spPr>
            <a:xfrm>
              <a:off x="6316243" y="219416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10" name="rc1010"/>
            <p:cNvSpPr/>
            <p:nvPr/>
          </p:nvSpPr>
          <p:spPr>
            <a:xfrm>
              <a:off x="6584026" y="219416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11" name="rc1011"/>
            <p:cNvSpPr/>
            <p:nvPr/>
          </p:nvSpPr>
          <p:spPr>
            <a:xfrm>
              <a:off x="6851809" y="219416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12" name="rc1012"/>
            <p:cNvSpPr/>
            <p:nvPr/>
          </p:nvSpPr>
          <p:spPr>
            <a:xfrm>
              <a:off x="7119593" y="2194160"/>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13" name="rc1013"/>
            <p:cNvSpPr/>
            <p:nvPr/>
          </p:nvSpPr>
          <p:spPr>
            <a:xfrm>
              <a:off x="7387376" y="2194160"/>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14" name="rc1014"/>
            <p:cNvSpPr/>
            <p:nvPr/>
          </p:nvSpPr>
          <p:spPr>
            <a:xfrm>
              <a:off x="7655159" y="2194160"/>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15" name="rc1015"/>
            <p:cNvSpPr/>
            <p:nvPr/>
          </p:nvSpPr>
          <p:spPr>
            <a:xfrm>
              <a:off x="7922942" y="219416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16" name="rc1016"/>
            <p:cNvSpPr/>
            <p:nvPr/>
          </p:nvSpPr>
          <p:spPr>
            <a:xfrm>
              <a:off x="8190726" y="219416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17" name="rc1017"/>
            <p:cNvSpPr/>
            <p:nvPr/>
          </p:nvSpPr>
          <p:spPr>
            <a:xfrm>
              <a:off x="8458509" y="219416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18" name="rc1018"/>
            <p:cNvSpPr/>
            <p:nvPr/>
          </p:nvSpPr>
          <p:spPr>
            <a:xfrm>
              <a:off x="1763928" y="226478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19" name="rc1019"/>
            <p:cNvSpPr/>
            <p:nvPr/>
          </p:nvSpPr>
          <p:spPr>
            <a:xfrm>
              <a:off x="2031711" y="226478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20" name="rc1020"/>
            <p:cNvSpPr/>
            <p:nvPr/>
          </p:nvSpPr>
          <p:spPr>
            <a:xfrm>
              <a:off x="2299494" y="226478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21" name="rc1021"/>
            <p:cNvSpPr/>
            <p:nvPr/>
          </p:nvSpPr>
          <p:spPr>
            <a:xfrm>
              <a:off x="2567277" y="226478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22" name="rc1022"/>
            <p:cNvSpPr/>
            <p:nvPr/>
          </p:nvSpPr>
          <p:spPr>
            <a:xfrm>
              <a:off x="2835061" y="226478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23" name="rc1023"/>
            <p:cNvSpPr/>
            <p:nvPr/>
          </p:nvSpPr>
          <p:spPr>
            <a:xfrm>
              <a:off x="3102844" y="226478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24" name="rc1024"/>
            <p:cNvSpPr/>
            <p:nvPr/>
          </p:nvSpPr>
          <p:spPr>
            <a:xfrm>
              <a:off x="3370627" y="226478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25" name="rc1025"/>
            <p:cNvSpPr/>
            <p:nvPr/>
          </p:nvSpPr>
          <p:spPr>
            <a:xfrm>
              <a:off x="3638410" y="226478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26" name="rc1026"/>
            <p:cNvSpPr/>
            <p:nvPr/>
          </p:nvSpPr>
          <p:spPr>
            <a:xfrm>
              <a:off x="3906194" y="226478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27" name="rc1027"/>
            <p:cNvSpPr/>
            <p:nvPr/>
          </p:nvSpPr>
          <p:spPr>
            <a:xfrm>
              <a:off x="4173977" y="226478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28" name="rc1028"/>
            <p:cNvSpPr/>
            <p:nvPr/>
          </p:nvSpPr>
          <p:spPr>
            <a:xfrm>
              <a:off x="4441760" y="226478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29" name="rc1029"/>
            <p:cNvSpPr/>
            <p:nvPr/>
          </p:nvSpPr>
          <p:spPr>
            <a:xfrm>
              <a:off x="4709543" y="226478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30" name="rc1030"/>
            <p:cNvSpPr/>
            <p:nvPr/>
          </p:nvSpPr>
          <p:spPr>
            <a:xfrm>
              <a:off x="4977327" y="226478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31" name="rc1031"/>
            <p:cNvSpPr/>
            <p:nvPr/>
          </p:nvSpPr>
          <p:spPr>
            <a:xfrm>
              <a:off x="5245110" y="226478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32" name="rc1032"/>
            <p:cNvSpPr/>
            <p:nvPr/>
          </p:nvSpPr>
          <p:spPr>
            <a:xfrm>
              <a:off x="5512893" y="226478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33" name="rc1033"/>
            <p:cNvSpPr/>
            <p:nvPr/>
          </p:nvSpPr>
          <p:spPr>
            <a:xfrm>
              <a:off x="5780676" y="226478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34" name="rc1034"/>
            <p:cNvSpPr/>
            <p:nvPr/>
          </p:nvSpPr>
          <p:spPr>
            <a:xfrm>
              <a:off x="6048460" y="226478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35" name="rc1035"/>
            <p:cNvSpPr/>
            <p:nvPr/>
          </p:nvSpPr>
          <p:spPr>
            <a:xfrm>
              <a:off x="6316243" y="226478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36" name="rc1036"/>
            <p:cNvSpPr/>
            <p:nvPr/>
          </p:nvSpPr>
          <p:spPr>
            <a:xfrm>
              <a:off x="6584026" y="226478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37" name="rc1037"/>
            <p:cNvSpPr/>
            <p:nvPr/>
          </p:nvSpPr>
          <p:spPr>
            <a:xfrm>
              <a:off x="6851809" y="226478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38" name="rc1038"/>
            <p:cNvSpPr/>
            <p:nvPr/>
          </p:nvSpPr>
          <p:spPr>
            <a:xfrm>
              <a:off x="7119593" y="226478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39" name="rc1039"/>
            <p:cNvSpPr/>
            <p:nvPr/>
          </p:nvSpPr>
          <p:spPr>
            <a:xfrm>
              <a:off x="7387376" y="226478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40" name="rc1040"/>
            <p:cNvSpPr/>
            <p:nvPr/>
          </p:nvSpPr>
          <p:spPr>
            <a:xfrm>
              <a:off x="7655159" y="226478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41" name="rc1041"/>
            <p:cNvSpPr/>
            <p:nvPr/>
          </p:nvSpPr>
          <p:spPr>
            <a:xfrm>
              <a:off x="7922942" y="226478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42" name="rc1042"/>
            <p:cNvSpPr/>
            <p:nvPr/>
          </p:nvSpPr>
          <p:spPr>
            <a:xfrm>
              <a:off x="8190726" y="226478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43" name="rc1043"/>
            <p:cNvSpPr/>
            <p:nvPr/>
          </p:nvSpPr>
          <p:spPr>
            <a:xfrm>
              <a:off x="8458509" y="226478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44" name="rc1044"/>
            <p:cNvSpPr/>
            <p:nvPr/>
          </p:nvSpPr>
          <p:spPr>
            <a:xfrm>
              <a:off x="1763928" y="2335401"/>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45" name="rc1045"/>
            <p:cNvSpPr/>
            <p:nvPr/>
          </p:nvSpPr>
          <p:spPr>
            <a:xfrm>
              <a:off x="2031711" y="233540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46" name="rc1046"/>
            <p:cNvSpPr/>
            <p:nvPr/>
          </p:nvSpPr>
          <p:spPr>
            <a:xfrm>
              <a:off x="2299494" y="233540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47" name="rc1047"/>
            <p:cNvSpPr/>
            <p:nvPr/>
          </p:nvSpPr>
          <p:spPr>
            <a:xfrm>
              <a:off x="2567277" y="233540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48" name="rc1048"/>
            <p:cNvSpPr/>
            <p:nvPr/>
          </p:nvSpPr>
          <p:spPr>
            <a:xfrm>
              <a:off x="2835061" y="233540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49" name="rc1049"/>
            <p:cNvSpPr/>
            <p:nvPr/>
          </p:nvSpPr>
          <p:spPr>
            <a:xfrm>
              <a:off x="3102844" y="233540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50" name="rc1050"/>
            <p:cNvSpPr/>
            <p:nvPr/>
          </p:nvSpPr>
          <p:spPr>
            <a:xfrm>
              <a:off x="3370627" y="233540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51" name="rc1051"/>
            <p:cNvSpPr/>
            <p:nvPr/>
          </p:nvSpPr>
          <p:spPr>
            <a:xfrm>
              <a:off x="3638410" y="233540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52" name="rc1052"/>
            <p:cNvSpPr/>
            <p:nvPr/>
          </p:nvSpPr>
          <p:spPr>
            <a:xfrm>
              <a:off x="3906194" y="233540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53" name="rc1053"/>
            <p:cNvSpPr/>
            <p:nvPr/>
          </p:nvSpPr>
          <p:spPr>
            <a:xfrm>
              <a:off x="4173977" y="233540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54" name="rc1054"/>
            <p:cNvSpPr/>
            <p:nvPr/>
          </p:nvSpPr>
          <p:spPr>
            <a:xfrm>
              <a:off x="4441760" y="233540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55" name="rc1055"/>
            <p:cNvSpPr/>
            <p:nvPr/>
          </p:nvSpPr>
          <p:spPr>
            <a:xfrm>
              <a:off x="4709543" y="233540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56" name="rc1056"/>
            <p:cNvSpPr/>
            <p:nvPr/>
          </p:nvSpPr>
          <p:spPr>
            <a:xfrm>
              <a:off x="4977327" y="233540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57" name="rc1057"/>
            <p:cNvSpPr/>
            <p:nvPr/>
          </p:nvSpPr>
          <p:spPr>
            <a:xfrm>
              <a:off x="5245110" y="233540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58" name="rc1058"/>
            <p:cNvSpPr/>
            <p:nvPr/>
          </p:nvSpPr>
          <p:spPr>
            <a:xfrm>
              <a:off x="5512893" y="233540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59" name="rc1059"/>
            <p:cNvSpPr/>
            <p:nvPr/>
          </p:nvSpPr>
          <p:spPr>
            <a:xfrm>
              <a:off x="5780676" y="233540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60" name="rc1060"/>
            <p:cNvSpPr/>
            <p:nvPr/>
          </p:nvSpPr>
          <p:spPr>
            <a:xfrm>
              <a:off x="6048460" y="233540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61" name="rc1061"/>
            <p:cNvSpPr/>
            <p:nvPr/>
          </p:nvSpPr>
          <p:spPr>
            <a:xfrm>
              <a:off x="6316243" y="233540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62" name="rc1062"/>
            <p:cNvSpPr/>
            <p:nvPr/>
          </p:nvSpPr>
          <p:spPr>
            <a:xfrm>
              <a:off x="6584026" y="233540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63" name="rc1063"/>
            <p:cNvSpPr/>
            <p:nvPr/>
          </p:nvSpPr>
          <p:spPr>
            <a:xfrm>
              <a:off x="6851809" y="233540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64" name="rc1064"/>
            <p:cNvSpPr/>
            <p:nvPr/>
          </p:nvSpPr>
          <p:spPr>
            <a:xfrm>
              <a:off x="7119593" y="233540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65" name="rc1065"/>
            <p:cNvSpPr/>
            <p:nvPr/>
          </p:nvSpPr>
          <p:spPr>
            <a:xfrm>
              <a:off x="7387376" y="233540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66" name="rc1066"/>
            <p:cNvSpPr/>
            <p:nvPr/>
          </p:nvSpPr>
          <p:spPr>
            <a:xfrm>
              <a:off x="7655159" y="233540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67" name="rc1067"/>
            <p:cNvSpPr/>
            <p:nvPr/>
          </p:nvSpPr>
          <p:spPr>
            <a:xfrm>
              <a:off x="7922942" y="233540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68" name="rc1068"/>
            <p:cNvSpPr/>
            <p:nvPr/>
          </p:nvSpPr>
          <p:spPr>
            <a:xfrm>
              <a:off x="8190726" y="233540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69" name="rc1069"/>
            <p:cNvSpPr/>
            <p:nvPr/>
          </p:nvSpPr>
          <p:spPr>
            <a:xfrm>
              <a:off x="8458509" y="233540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70" name="rc1070"/>
            <p:cNvSpPr/>
            <p:nvPr/>
          </p:nvSpPr>
          <p:spPr>
            <a:xfrm>
              <a:off x="1763928" y="466588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71" name="rc1071"/>
            <p:cNvSpPr/>
            <p:nvPr/>
          </p:nvSpPr>
          <p:spPr>
            <a:xfrm>
              <a:off x="2031711" y="466588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72" name="rc1072"/>
            <p:cNvSpPr/>
            <p:nvPr/>
          </p:nvSpPr>
          <p:spPr>
            <a:xfrm>
              <a:off x="2299494" y="466588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73" name="rc1073"/>
            <p:cNvSpPr/>
            <p:nvPr/>
          </p:nvSpPr>
          <p:spPr>
            <a:xfrm>
              <a:off x="2567277" y="466588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74" name="rc1074"/>
            <p:cNvSpPr/>
            <p:nvPr/>
          </p:nvSpPr>
          <p:spPr>
            <a:xfrm>
              <a:off x="2835061" y="4665886"/>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75" name="rc1075"/>
            <p:cNvSpPr/>
            <p:nvPr/>
          </p:nvSpPr>
          <p:spPr>
            <a:xfrm>
              <a:off x="3102844" y="4665886"/>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76" name="rc1076"/>
            <p:cNvSpPr/>
            <p:nvPr/>
          </p:nvSpPr>
          <p:spPr>
            <a:xfrm>
              <a:off x="3370627" y="466588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77" name="rc1077"/>
            <p:cNvSpPr/>
            <p:nvPr/>
          </p:nvSpPr>
          <p:spPr>
            <a:xfrm>
              <a:off x="3638410" y="4665886"/>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78" name="rc1078"/>
            <p:cNvSpPr/>
            <p:nvPr/>
          </p:nvSpPr>
          <p:spPr>
            <a:xfrm>
              <a:off x="3906194" y="4665886"/>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79" name="rc1079"/>
            <p:cNvSpPr/>
            <p:nvPr/>
          </p:nvSpPr>
          <p:spPr>
            <a:xfrm>
              <a:off x="4173977" y="4665886"/>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80" name="rc1080"/>
            <p:cNvSpPr/>
            <p:nvPr/>
          </p:nvSpPr>
          <p:spPr>
            <a:xfrm>
              <a:off x="4441760" y="466588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81" name="rc1081"/>
            <p:cNvSpPr/>
            <p:nvPr/>
          </p:nvSpPr>
          <p:spPr>
            <a:xfrm>
              <a:off x="4709543" y="4665886"/>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82" name="rc1082"/>
            <p:cNvSpPr/>
            <p:nvPr/>
          </p:nvSpPr>
          <p:spPr>
            <a:xfrm>
              <a:off x="4977327" y="466588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83" name="rc1083"/>
            <p:cNvSpPr/>
            <p:nvPr/>
          </p:nvSpPr>
          <p:spPr>
            <a:xfrm>
              <a:off x="5245110" y="4665886"/>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84" name="rc1084"/>
            <p:cNvSpPr/>
            <p:nvPr/>
          </p:nvSpPr>
          <p:spPr>
            <a:xfrm>
              <a:off x="5512893" y="466588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85" name="rc1085"/>
            <p:cNvSpPr/>
            <p:nvPr/>
          </p:nvSpPr>
          <p:spPr>
            <a:xfrm>
              <a:off x="5780676" y="466588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86" name="rc1086"/>
            <p:cNvSpPr/>
            <p:nvPr/>
          </p:nvSpPr>
          <p:spPr>
            <a:xfrm>
              <a:off x="6048460" y="466588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87" name="rc1087"/>
            <p:cNvSpPr/>
            <p:nvPr/>
          </p:nvSpPr>
          <p:spPr>
            <a:xfrm>
              <a:off x="6316243" y="466588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88" name="rc1088"/>
            <p:cNvSpPr/>
            <p:nvPr/>
          </p:nvSpPr>
          <p:spPr>
            <a:xfrm>
              <a:off x="6584026" y="4665886"/>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89" name="rc1089"/>
            <p:cNvSpPr/>
            <p:nvPr/>
          </p:nvSpPr>
          <p:spPr>
            <a:xfrm>
              <a:off x="6851809" y="4665886"/>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90" name="rc1090"/>
            <p:cNvSpPr/>
            <p:nvPr/>
          </p:nvSpPr>
          <p:spPr>
            <a:xfrm>
              <a:off x="7119593" y="4665886"/>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91" name="rc1091"/>
            <p:cNvSpPr/>
            <p:nvPr/>
          </p:nvSpPr>
          <p:spPr>
            <a:xfrm>
              <a:off x="7387376" y="4665886"/>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92" name="rc1092"/>
            <p:cNvSpPr/>
            <p:nvPr/>
          </p:nvSpPr>
          <p:spPr>
            <a:xfrm>
              <a:off x="7655159" y="4665886"/>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93" name="rc1093"/>
            <p:cNvSpPr/>
            <p:nvPr/>
          </p:nvSpPr>
          <p:spPr>
            <a:xfrm>
              <a:off x="7922942" y="4665886"/>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94" name="rc1094"/>
            <p:cNvSpPr/>
            <p:nvPr/>
          </p:nvSpPr>
          <p:spPr>
            <a:xfrm>
              <a:off x="8190726" y="4665886"/>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95" name="rc1095"/>
            <p:cNvSpPr/>
            <p:nvPr/>
          </p:nvSpPr>
          <p:spPr>
            <a:xfrm>
              <a:off x="8458509" y="4665886"/>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96" name="rc1096"/>
            <p:cNvSpPr/>
            <p:nvPr/>
          </p:nvSpPr>
          <p:spPr>
            <a:xfrm>
              <a:off x="1763928" y="240602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97" name="rc1097"/>
            <p:cNvSpPr/>
            <p:nvPr/>
          </p:nvSpPr>
          <p:spPr>
            <a:xfrm>
              <a:off x="2031711" y="240602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98" name="rc1098"/>
            <p:cNvSpPr/>
            <p:nvPr/>
          </p:nvSpPr>
          <p:spPr>
            <a:xfrm>
              <a:off x="2299494" y="240602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99" name="rc1099"/>
            <p:cNvSpPr/>
            <p:nvPr/>
          </p:nvSpPr>
          <p:spPr>
            <a:xfrm>
              <a:off x="2567277" y="240602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00" name="rc1100"/>
            <p:cNvSpPr/>
            <p:nvPr/>
          </p:nvSpPr>
          <p:spPr>
            <a:xfrm>
              <a:off x="2835061" y="240602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01" name="rc1101"/>
            <p:cNvSpPr/>
            <p:nvPr/>
          </p:nvSpPr>
          <p:spPr>
            <a:xfrm>
              <a:off x="3102844" y="240602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02" name="rc1102"/>
            <p:cNvSpPr/>
            <p:nvPr/>
          </p:nvSpPr>
          <p:spPr>
            <a:xfrm>
              <a:off x="3370627" y="240602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03" name="rc1103"/>
            <p:cNvSpPr/>
            <p:nvPr/>
          </p:nvSpPr>
          <p:spPr>
            <a:xfrm>
              <a:off x="3638410" y="240602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04" name="rc1104"/>
            <p:cNvSpPr/>
            <p:nvPr/>
          </p:nvSpPr>
          <p:spPr>
            <a:xfrm>
              <a:off x="3906194" y="240602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05" name="rc1105"/>
            <p:cNvSpPr/>
            <p:nvPr/>
          </p:nvSpPr>
          <p:spPr>
            <a:xfrm>
              <a:off x="4173977" y="240602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06" name="rc1106"/>
            <p:cNvSpPr/>
            <p:nvPr/>
          </p:nvSpPr>
          <p:spPr>
            <a:xfrm>
              <a:off x="4441760" y="240602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07" name="rc1107"/>
            <p:cNvSpPr/>
            <p:nvPr/>
          </p:nvSpPr>
          <p:spPr>
            <a:xfrm>
              <a:off x="4709543" y="240602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08" name="rc1108"/>
            <p:cNvSpPr/>
            <p:nvPr/>
          </p:nvSpPr>
          <p:spPr>
            <a:xfrm>
              <a:off x="4977327" y="240602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09" name="rc1109"/>
            <p:cNvSpPr/>
            <p:nvPr/>
          </p:nvSpPr>
          <p:spPr>
            <a:xfrm>
              <a:off x="5245110" y="240602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10" name="rc1110"/>
            <p:cNvSpPr/>
            <p:nvPr/>
          </p:nvSpPr>
          <p:spPr>
            <a:xfrm>
              <a:off x="5512893" y="240602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11" name="rc1111"/>
            <p:cNvSpPr/>
            <p:nvPr/>
          </p:nvSpPr>
          <p:spPr>
            <a:xfrm>
              <a:off x="5780676" y="240602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12" name="rc1112"/>
            <p:cNvSpPr/>
            <p:nvPr/>
          </p:nvSpPr>
          <p:spPr>
            <a:xfrm>
              <a:off x="6048460" y="240602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13" name="rc1113"/>
            <p:cNvSpPr/>
            <p:nvPr/>
          </p:nvSpPr>
          <p:spPr>
            <a:xfrm>
              <a:off x="6316243" y="240602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14" name="rc1114"/>
            <p:cNvSpPr/>
            <p:nvPr/>
          </p:nvSpPr>
          <p:spPr>
            <a:xfrm>
              <a:off x="6584026" y="240602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15" name="rc1115"/>
            <p:cNvSpPr/>
            <p:nvPr/>
          </p:nvSpPr>
          <p:spPr>
            <a:xfrm>
              <a:off x="6851809" y="240602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16" name="rc1116"/>
            <p:cNvSpPr/>
            <p:nvPr/>
          </p:nvSpPr>
          <p:spPr>
            <a:xfrm>
              <a:off x="7119593" y="240602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17" name="rc1117"/>
            <p:cNvSpPr/>
            <p:nvPr/>
          </p:nvSpPr>
          <p:spPr>
            <a:xfrm>
              <a:off x="7387376" y="240602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18" name="rc1118"/>
            <p:cNvSpPr/>
            <p:nvPr/>
          </p:nvSpPr>
          <p:spPr>
            <a:xfrm>
              <a:off x="7655159" y="240602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19" name="rc1119"/>
            <p:cNvSpPr/>
            <p:nvPr/>
          </p:nvSpPr>
          <p:spPr>
            <a:xfrm>
              <a:off x="7922942" y="240602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20" name="rc1120"/>
            <p:cNvSpPr/>
            <p:nvPr/>
          </p:nvSpPr>
          <p:spPr>
            <a:xfrm>
              <a:off x="8190726" y="240602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21" name="rc1121"/>
            <p:cNvSpPr/>
            <p:nvPr/>
          </p:nvSpPr>
          <p:spPr>
            <a:xfrm>
              <a:off x="8458509" y="240602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22" name="rc1122"/>
            <p:cNvSpPr/>
            <p:nvPr/>
          </p:nvSpPr>
          <p:spPr>
            <a:xfrm>
              <a:off x="1763928" y="247664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23" name="rc1123"/>
            <p:cNvSpPr/>
            <p:nvPr/>
          </p:nvSpPr>
          <p:spPr>
            <a:xfrm>
              <a:off x="2031711" y="247664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24" name="rc1124"/>
            <p:cNvSpPr/>
            <p:nvPr/>
          </p:nvSpPr>
          <p:spPr>
            <a:xfrm>
              <a:off x="2299494" y="247664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25" name="rc1125"/>
            <p:cNvSpPr/>
            <p:nvPr/>
          </p:nvSpPr>
          <p:spPr>
            <a:xfrm>
              <a:off x="2567277" y="247664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26" name="rc1126"/>
            <p:cNvSpPr/>
            <p:nvPr/>
          </p:nvSpPr>
          <p:spPr>
            <a:xfrm>
              <a:off x="2835061" y="247664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27" name="rc1127"/>
            <p:cNvSpPr/>
            <p:nvPr/>
          </p:nvSpPr>
          <p:spPr>
            <a:xfrm>
              <a:off x="3102844" y="2476643"/>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28" name="rc1128"/>
            <p:cNvSpPr/>
            <p:nvPr/>
          </p:nvSpPr>
          <p:spPr>
            <a:xfrm>
              <a:off x="3370627" y="247664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29" name="rc1129"/>
            <p:cNvSpPr/>
            <p:nvPr/>
          </p:nvSpPr>
          <p:spPr>
            <a:xfrm>
              <a:off x="3638410" y="247664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30" name="rc1130"/>
            <p:cNvSpPr/>
            <p:nvPr/>
          </p:nvSpPr>
          <p:spPr>
            <a:xfrm>
              <a:off x="3906194" y="247664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31" name="rc1131"/>
            <p:cNvSpPr/>
            <p:nvPr/>
          </p:nvSpPr>
          <p:spPr>
            <a:xfrm>
              <a:off x="4173977" y="2476643"/>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32" name="rc1132"/>
            <p:cNvSpPr/>
            <p:nvPr/>
          </p:nvSpPr>
          <p:spPr>
            <a:xfrm>
              <a:off x="4441760" y="247664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33" name="rc1133"/>
            <p:cNvSpPr/>
            <p:nvPr/>
          </p:nvSpPr>
          <p:spPr>
            <a:xfrm>
              <a:off x="4709543" y="2476643"/>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34" name="rc1134"/>
            <p:cNvSpPr/>
            <p:nvPr/>
          </p:nvSpPr>
          <p:spPr>
            <a:xfrm>
              <a:off x="4977327" y="247664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35" name="rc1135"/>
            <p:cNvSpPr/>
            <p:nvPr/>
          </p:nvSpPr>
          <p:spPr>
            <a:xfrm>
              <a:off x="5245110" y="247664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36" name="rc1136"/>
            <p:cNvSpPr/>
            <p:nvPr/>
          </p:nvSpPr>
          <p:spPr>
            <a:xfrm>
              <a:off x="5512893" y="247664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37" name="rc1137"/>
            <p:cNvSpPr/>
            <p:nvPr/>
          </p:nvSpPr>
          <p:spPr>
            <a:xfrm>
              <a:off x="5780676" y="247664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38" name="rc1138"/>
            <p:cNvSpPr/>
            <p:nvPr/>
          </p:nvSpPr>
          <p:spPr>
            <a:xfrm>
              <a:off x="6048460" y="247664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39" name="rc1139"/>
            <p:cNvSpPr/>
            <p:nvPr/>
          </p:nvSpPr>
          <p:spPr>
            <a:xfrm>
              <a:off x="6316243" y="247664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40" name="rc1140"/>
            <p:cNvSpPr/>
            <p:nvPr/>
          </p:nvSpPr>
          <p:spPr>
            <a:xfrm>
              <a:off x="6584026" y="247664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41" name="rc1141"/>
            <p:cNvSpPr/>
            <p:nvPr/>
          </p:nvSpPr>
          <p:spPr>
            <a:xfrm>
              <a:off x="6851809" y="247664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42" name="rc1142"/>
            <p:cNvSpPr/>
            <p:nvPr/>
          </p:nvSpPr>
          <p:spPr>
            <a:xfrm>
              <a:off x="7119593" y="247664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43" name="rc1143"/>
            <p:cNvSpPr/>
            <p:nvPr/>
          </p:nvSpPr>
          <p:spPr>
            <a:xfrm>
              <a:off x="7387376" y="247664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44" name="rc1144"/>
            <p:cNvSpPr/>
            <p:nvPr/>
          </p:nvSpPr>
          <p:spPr>
            <a:xfrm>
              <a:off x="7655159" y="247664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45" name="rc1145"/>
            <p:cNvSpPr/>
            <p:nvPr/>
          </p:nvSpPr>
          <p:spPr>
            <a:xfrm>
              <a:off x="7922942" y="247664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46" name="rc1146"/>
            <p:cNvSpPr/>
            <p:nvPr/>
          </p:nvSpPr>
          <p:spPr>
            <a:xfrm>
              <a:off x="8190726" y="247664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47" name="rc1147"/>
            <p:cNvSpPr/>
            <p:nvPr/>
          </p:nvSpPr>
          <p:spPr>
            <a:xfrm>
              <a:off x="8458509" y="247664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48" name="rc1148"/>
            <p:cNvSpPr/>
            <p:nvPr/>
          </p:nvSpPr>
          <p:spPr>
            <a:xfrm>
              <a:off x="1763928" y="2547263"/>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49" name="rc1149"/>
            <p:cNvSpPr/>
            <p:nvPr/>
          </p:nvSpPr>
          <p:spPr>
            <a:xfrm>
              <a:off x="2031711" y="2547263"/>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50" name="rc1150"/>
            <p:cNvSpPr/>
            <p:nvPr/>
          </p:nvSpPr>
          <p:spPr>
            <a:xfrm>
              <a:off x="2299494" y="2547263"/>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51" name="rc1151"/>
            <p:cNvSpPr/>
            <p:nvPr/>
          </p:nvSpPr>
          <p:spPr>
            <a:xfrm>
              <a:off x="2567277" y="2547263"/>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52" name="rc1152"/>
            <p:cNvSpPr/>
            <p:nvPr/>
          </p:nvSpPr>
          <p:spPr>
            <a:xfrm>
              <a:off x="2835061" y="254726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53" name="rc1153"/>
            <p:cNvSpPr/>
            <p:nvPr/>
          </p:nvSpPr>
          <p:spPr>
            <a:xfrm>
              <a:off x="3102844" y="254726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54" name="rc1154"/>
            <p:cNvSpPr/>
            <p:nvPr/>
          </p:nvSpPr>
          <p:spPr>
            <a:xfrm>
              <a:off x="3370627" y="254726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55" name="rc1155"/>
            <p:cNvSpPr/>
            <p:nvPr/>
          </p:nvSpPr>
          <p:spPr>
            <a:xfrm>
              <a:off x="3638410" y="2547263"/>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56" name="rc1156"/>
            <p:cNvSpPr/>
            <p:nvPr/>
          </p:nvSpPr>
          <p:spPr>
            <a:xfrm>
              <a:off x="3906194" y="2547263"/>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57" name="rc1157"/>
            <p:cNvSpPr/>
            <p:nvPr/>
          </p:nvSpPr>
          <p:spPr>
            <a:xfrm>
              <a:off x="4173977" y="254726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58" name="rc1158"/>
            <p:cNvSpPr/>
            <p:nvPr/>
          </p:nvSpPr>
          <p:spPr>
            <a:xfrm>
              <a:off x="4441760" y="254726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59" name="rc1159"/>
            <p:cNvSpPr/>
            <p:nvPr/>
          </p:nvSpPr>
          <p:spPr>
            <a:xfrm>
              <a:off x="4709543" y="2547263"/>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60" name="rc1160"/>
            <p:cNvSpPr/>
            <p:nvPr/>
          </p:nvSpPr>
          <p:spPr>
            <a:xfrm>
              <a:off x="4977327" y="2547263"/>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61" name="rc1161"/>
            <p:cNvSpPr/>
            <p:nvPr/>
          </p:nvSpPr>
          <p:spPr>
            <a:xfrm>
              <a:off x="5245110" y="254726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62" name="rc1162"/>
            <p:cNvSpPr/>
            <p:nvPr/>
          </p:nvSpPr>
          <p:spPr>
            <a:xfrm>
              <a:off x="5512893" y="254726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63" name="rc1163"/>
            <p:cNvSpPr/>
            <p:nvPr/>
          </p:nvSpPr>
          <p:spPr>
            <a:xfrm>
              <a:off x="5780676" y="254726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64" name="rc1164"/>
            <p:cNvSpPr/>
            <p:nvPr/>
          </p:nvSpPr>
          <p:spPr>
            <a:xfrm>
              <a:off x="6048460" y="254726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65" name="rc1165"/>
            <p:cNvSpPr/>
            <p:nvPr/>
          </p:nvSpPr>
          <p:spPr>
            <a:xfrm>
              <a:off x="6316243" y="254726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66" name="rc1166"/>
            <p:cNvSpPr/>
            <p:nvPr/>
          </p:nvSpPr>
          <p:spPr>
            <a:xfrm>
              <a:off x="6584026" y="254726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67" name="rc1167"/>
            <p:cNvSpPr/>
            <p:nvPr/>
          </p:nvSpPr>
          <p:spPr>
            <a:xfrm>
              <a:off x="6851809" y="254726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68" name="rc1168"/>
            <p:cNvSpPr/>
            <p:nvPr/>
          </p:nvSpPr>
          <p:spPr>
            <a:xfrm>
              <a:off x="7119593" y="2547263"/>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169" name="rc1169"/>
            <p:cNvSpPr/>
            <p:nvPr/>
          </p:nvSpPr>
          <p:spPr>
            <a:xfrm>
              <a:off x="7387376" y="254726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0" name="rc1170"/>
            <p:cNvSpPr/>
            <p:nvPr/>
          </p:nvSpPr>
          <p:spPr>
            <a:xfrm>
              <a:off x="7655159" y="254726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1" name="rc1171"/>
            <p:cNvSpPr/>
            <p:nvPr/>
          </p:nvSpPr>
          <p:spPr>
            <a:xfrm>
              <a:off x="7922942" y="254726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2" name="rc1172"/>
            <p:cNvSpPr/>
            <p:nvPr/>
          </p:nvSpPr>
          <p:spPr>
            <a:xfrm>
              <a:off x="8190726" y="254726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3" name="rc1173"/>
            <p:cNvSpPr/>
            <p:nvPr/>
          </p:nvSpPr>
          <p:spPr>
            <a:xfrm>
              <a:off x="8458509" y="254726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4" name="rc1174"/>
            <p:cNvSpPr/>
            <p:nvPr/>
          </p:nvSpPr>
          <p:spPr>
            <a:xfrm>
              <a:off x="1763928" y="3324092"/>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75" name="rc1175"/>
            <p:cNvSpPr/>
            <p:nvPr/>
          </p:nvSpPr>
          <p:spPr>
            <a:xfrm>
              <a:off x="2031711" y="3324092"/>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76" name="rc1176"/>
            <p:cNvSpPr/>
            <p:nvPr/>
          </p:nvSpPr>
          <p:spPr>
            <a:xfrm>
              <a:off x="2299494" y="3324092"/>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77" name="rc1177"/>
            <p:cNvSpPr/>
            <p:nvPr/>
          </p:nvSpPr>
          <p:spPr>
            <a:xfrm>
              <a:off x="2567277" y="3324092"/>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78" name="rc1178"/>
            <p:cNvSpPr/>
            <p:nvPr/>
          </p:nvSpPr>
          <p:spPr>
            <a:xfrm>
              <a:off x="2835061" y="3324092"/>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79" name="rc1179"/>
            <p:cNvSpPr/>
            <p:nvPr/>
          </p:nvSpPr>
          <p:spPr>
            <a:xfrm>
              <a:off x="3102844" y="3324092"/>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80" name="rc1180"/>
            <p:cNvSpPr/>
            <p:nvPr/>
          </p:nvSpPr>
          <p:spPr>
            <a:xfrm>
              <a:off x="3370627" y="3324092"/>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81" name="rc1181"/>
            <p:cNvSpPr/>
            <p:nvPr/>
          </p:nvSpPr>
          <p:spPr>
            <a:xfrm>
              <a:off x="3638410" y="3324092"/>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82" name="rc1182"/>
            <p:cNvSpPr/>
            <p:nvPr/>
          </p:nvSpPr>
          <p:spPr>
            <a:xfrm>
              <a:off x="3906194" y="3324092"/>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83" name="rc1183"/>
            <p:cNvSpPr/>
            <p:nvPr/>
          </p:nvSpPr>
          <p:spPr>
            <a:xfrm>
              <a:off x="4173977" y="3324092"/>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84" name="rc1184"/>
            <p:cNvSpPr/>
            <p:nvPr/>
          </p:nvSpPr>
          <p:spPr>
            <a:xfrm>
              <a:off x="4441760" y="3324092"/>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85" name="rc1185"/>
            <p:cNvSpPr/>
            <p:nvPr/>
          </p:nvSpPr>
          <p:spPr>
            <a:xfrm>
              <a:off x="4709543" y="332409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86" name="rc1186"/>
            <p:cNvSpPr/>
            <p:nvPr/>
          </p:nvSpPr>
          <p:spPr>
            <a:xfrm>
              <a:off x="4977327" y="332409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87" name="rc1187"/>
            <p:cNvSpPr/>
            <p:nvPr/>
          </p:nvSpPr>
          <p:spPr>
            <a:xfrm>
              <a:off x="5245110" y="332409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88" name="rc1188"/>
            <p:cNvSpPr/>
            <p:nvPr/>
          </p:nvSpPr>
          <p:spPr>
            <a:xfrm>
              <a:off x="5512893" y="332409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89" name="rc1189"/>
            <p:cNvSpPr/>
            <p:nvPr/>
          </p:nvSpPr>
          <p:spPr>
            <a:xfrm>
              <a:off x="5780676" y="3324092"/>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90" name="rc1190"/>
            <p:cNvSpPr/>
            <p:nvPr/>
          </p:nvSpPr>
          <p:spPr>
            <a:xfrm>
              <a:off x="6048460" y="3324092"/>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91" name="rc1191"/>
            <p:cNvSpPr/>
            <p:nvPr/>
          </p:nvSpPr>
          <p:spPr>
            <a:xfrm>
              <a:off x="6316243" y="3324092"/>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92" name="rc1192"/>
            <p:cNvSpPr/>
            <p:nvPr/>
          </p:nvSpPr>
          <p:spPr>
            <a:xfrm>
              <a:off x="6584026" y="3324092"/>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93" name="rc1193"/>
            <p:cNvSpPr/>
            <p:nvPr/>
          </p:nvSpPr>
          <p:spPr>
            <a:xfrm>
              <a:off x="6851809" y="3324092"/>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94" name="rc1194"/>
            <p:cNvSpPr/>
            <p:nvPr/>
          </p:nvSpPr>
          <p:spPr>
            <a:xfrm>
              <a:off x="7119593" y="3324092"/>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95" name="rc1195"/>
            <p:cNvSpPr/>
            <p:nvPr/>
          </p:nvSpPr>
          <p:spPr>
            <a:xfrm>
              <a:off x="7387376" y="3324092"/>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96" name="rc1196"/>
            <p:cNvSpPr/>
            <p:nvPr/>
          </p:nvSpPr>
          <p:spPr>
            <a:xfrm>
              <a:off x="7655159" y="3324092"/>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97" name="rc1197"/>
            <p:cNvSpPr/>
            <p:nvPr/>
          </p:nvSpPr>
          <p:spPr>
            <a:xfrm>
              <a:off x="7922942" y="3324092"/>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98" name="rc1198"/>
            <p:cNvSpPr/>
            <p:nvPr/>
          </p:nvSpPr>
          <p:spPr>
            <a:xfrm>
              <a:off x="8190726" y="3324092"/>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99" name="rc1199"/>
            <p:cNvSpPr/>
            <p:nvPr/>
          </p:nvSpPr>
          <p:spPr>
            <a:xfrm>
              <a:off x="8458509" y="3324092"/>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00" name="rc1200"/>
            <p:cNvSpPr/>
            <p:nvPr/>
          </p:nvSpPr>
          <p:spPr>
            <a:xfrm>
              <a:off x="1763928" y="565457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01" name="rc1201"/>
            <p:cNvSpPr/>
            <p:nvPr/>
          </p:nvSpPr>
          <p:spPr>
            <a:xfrm>
              <a:off x="2031711" y="565457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02" name="rc1202"/>
            <p:cNvSpPr/>
            <p:nvPr/>
          </p:nvSpPr>
          <p:spPr>
            <a:xfrm>
              <a:off x="2299494" y="5654576"/>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03" name="rc1203"/>
            <p:cNvSpPr/>
            <p:nvPr/>
          </p:nvSpPr>
          <p:spPr>
            <a:xfrm>
              <a:off x="2567277" y="5654576"/>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04" name="rc1204"/>
            <p:cNvSpPr/>
            <p:nvPr/>
          </p:nvSpPr>
          <p:spPr>
            <a:xfrm>
              <a:off x="2835061" y="5654576"/>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05" name="rc1205"/>
            <p:cNvSpPr/>
            <p:nvPr/>
          </p:nvSpPr>
          <p:spPr>
            <a:xfrm>
              <a:off x="3102844" y="5654576"/>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06" name="rc1206"/>
            <p:cNvSpPr/>
            <p:nvPr/>
          </p:nvSpPr>
          <p:spPr>
            <a:xfrm>
              <a:off x="3370627" y="5654576"/>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07" name="rc1207"/>
            <p:cNvSpPr/>
            <p:nvPr/>
          </p:nvSpPr>
          <p:spPr>
            <a:xfrm>
              <a:off x="3638410" y="5654576"/>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08" name="rc1208"/>
            <p:cNvSpPr/>
            <p:nvPr/>
          </p:nvSpPr>
          <p:spPr>
            <a:xfrm>
              <a:off x="3906194" y="565457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09" name="rc1209"/>
            <p:cNvSpPr/>
            <p:nvPr/>
          </p:nvSpPr>
          <p:spPr>
            <a:xfrm>
              <a:off x="4173977" y="565457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10" name="rc1210"/>
            <p:cNvSpPr/>
            <p:nvPr/>
          </p:nvSpPr>
          <p:spPr>
            <a:xfrm>
              <a:off x="4441760" y="565457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11" name="rc1211"/>
            <p:cNvSpPr/>
            <p:nvPr/>
          </p:nvSpPr>
          <p:spPr>
            <a:xfrm>
              <a:off x="4709543" y="565457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12" name="rc1212"/>
            <p:cNvSpPr/>
            <p:nvPr/>
          </p:nvSpPr>
          <p:spPr>
            <a:xfrm>
              <a:off x="4977327" y="5654576"/>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13" name="rc1213"/>
            <p:cNvSpPr/>
            <p:nvPr/>
          </p:nvSpPr>
          <p:spPr>
            <a:xfrm>
              <a:off x="5245110" y="5654576"/>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14" name="rc1214"/>
            <p:cNvSpPr/>
            <p:nvPr/>
          </p:nvSpPr>
          <p:spPr>
            <a:xfrm>
              <a:off x="5512893" y="5654576"/>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15" name="rc1215"/>
            <p:cNvSpPr/>
            <p:nvPr/>
          </p:nvSpPr>
          <p:spPr>
            <a:xfrm>
              <a:off x="5780676" y="5654576"/>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16" name="rc1216"/>
            <p:cNvSpPr/>
            <p:nvPr/>
          </p:nvSpPr>
          <p:spPr>
            <a:xfrm>
              <a:off x="6048460" y="5654576"/>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17" name="rc1217"/>
            <p:cNvSpPr/>
            <p:nvPr/>
          </p:nvSpPr>
          <p:spPr>
            <a:xfrm>
              <a:off x="6316243" y="5654576"/>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18" name="rc1218"/>
            <p:cNvSpPr/>
            <p:nvPr/>
          </p:nvSpPr>
          <p:spPr>
            <a:xfrm>
              <a:off x="6584026" y="5654576"/>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19" name="rc1219"/>
            <p:cNvSpPr/>
            <p:nvPr/>
          </p:nvSpPr>
          <p:spPr>
            <a:xfrm>
              <a:off x="6851809" y="5654576"/>
              <a:ext cx="267783" cy="7062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20" name="rc1220"/>
            <p:cNvSpPr/>
            <p:nvPr/>
          </p:nvSpPr>
          <p:spPr>
            <a:xfrm>
              <a:off x="7119593" y="5654576"/>
              <a:ext cx="267783" cy="7062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221" name="rc1221"/>
            <p:cNvSpPr/>
            <p:nvPr/>
          </p:nvSpPr>
          <p:spPr>
            <a:xfrm>
              <a:off x="7387376" y="5654576"/>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22" name="rc1222"/>
            <p:cNvSpPr/>
            <p:nvPr/>
          </p:nvSpPr>
          <p:spPr>
            <a:xfrm>
              <a:off x="7655159" y="5654576"/>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223" name="rc1223"/>
            <p:cNvSpPr/>
            <p:nvPr/>
          </p:nvSpPr>
          <p:spPr>
            <a:xfrm>
              <a:off x="7922942" y="5654576"/>
              <a:ext cx="267783" cy="7062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224" name="rc1224"/>
            <p:cNvSpPr/>
            <p:nvPr/>
          </p:nvSpPr>
          <p:spPr>
            <a:xfrm>
              <a:off x="8190726" y="5654576"/>
              <a:ext cx="267783" cy="7062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25" name="rc1225"/>
            <p:cNvSpPr/>
            <p:nvPr/>
          </p:nvSpPr>
          <p:spPr>
            <a:xfrm>
              <a:off x="8458509" y="5654576"/>
              <a:ext cx="267783" cy="7062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26" name="rc1226"/>
            <p:cNvSpPr/>
            <p:nvPr/>
          </p:nvSpPr>
          <p:spPr>
            <a:xfrm>
              <a:off x="1763928" y="4100920"/>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27" name="rc1227"/>
            <p:cNvSpPr/>
            <p:nvPr/>
          </p:nvSpPr>
          <p:spPr>
            <a:xfrm>
              <a:off x="2031711" y="4100920"/>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28" name="rc1228"/>
            <p:cNvSpPr/>
            <p:nvPr/>
          </p:nvSpPr>
          <p:spPr>
            <a:xfrm>
              <a:off x="2299494" y="4100920"/>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29" name="rc1229"/>
            <p:cNvSpPr/>
            <p:nvPr/>
          </p:nvSpPr>
          <p:spPr>
            <a:xfrm>
              <a:off x="2567277" y="4100920"/>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30" name="rc1230"/>
            <p:cNvSpPr/>
            <p:nvPr/>
          </p:nvSpPr>
          <p:spPr>
            <a:xfrm>
              <a:off x="2835061" y="4100920"/>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31" name="rc1231"/>
            <p:cNvSpPr/>
            <p:nvPr/>
          </p:nvSpPr>
          <p:spPr>
            <a:xfrm>
              <a:off x="3102844" y="4100920"/>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32" name="rc1232"/>
            <p:cNvSpPr/>
            <p:nvPr/>
          </p:nvSpPr>
          <p:spPr>
            <a:xfrm>
              <a:off x="3370627" y="4100920"/>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33" name="rc1233"/>
            <p:cNvSpPr/>
            <p:nvPr/>
          </p:nvSpPr>
          <p:spPr>
            <a:xfrm>
              <a:off x="3638410" y="4100920"/>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34" name="rc1234"/>
            <p:cNvSpPr/>
            <p:nvPr/>
          </p:nvSpPr>
          <p:spPr>
            <a:xfrm>
              <a:off x="3906194" y="4100920"/>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35" name="rc1235"/>
            <p:cNvSpPr/>
            <p:nvPr/>
          </p:nvSpPr>
          <p:spPr>
            <a:xfrm>
              <a:off x="4173977" y="4100920"/>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36" name="rc1236"/>
            <p:cNvSpPr/>
            <p:nvPr/>
          </p:nvSpPr>
          <p:spPr>
            <a:xfrm>
              <a:off x="4441760" y="4100920"/>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37" name="rc1237"/>
            <p:cNvSpPr/>
            <p:nvPr/>
          </p:nvSpPr>
          <p:spPr>
            <a:xfrm>
              <a:off x="4709543" y="4100920"/>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38" name="rc1238"/>
            <p:cNvSpPr/>
            <p:nvPr/>
          </p:nvSpPr>
          <p:spPr>
            <a:xfrm>
              <a:off x="4977327" y="4100920"/>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39" name="rc1239"/>
            <p:cNvSpPr/>
            <p:nvPr/>
          </p:nvSpPr>
          <p:spPr>
            <a:xfrm>
              <a:off x="5245110" y="4100920"/>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40" name="rc1240"/>
            <p:cNvSpPr/>
            <p:nvPr/>
          </p:nvSpPr>
          <p:spPr>
            <a:xfrm>
              <a:off x="5512893" y="4100920"/>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41" name="rc1241"/>
            <p:cNvSpPr/>
            <p:nvPr/>
          </p:nvSpPr>
          <p:spPr>
            <a:xfrm>
              <a:off x="5780676" y="4100920"/>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42" name="rc1242"/>
            <p:cNvSpPr/>
            <p:nvPr/>
          </p:nvSpPr>
          <p:spPr>
            <a:xfrm>
              <a:off x="6048460" y="4100920"/>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43" name="rc1243"/>
            <p:cNvSpPr/>
            <p:nvPr/>
          </p:nvSpPr>
          <p:spPr>
            <a:xfrm>
              <a:off x="6316243" y="4100920"/>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44" name="rc1244"/>
            <p:cNvSpPr/>
            <p:nvPr/>
          </p:nvSpPr>
          <p:spPr>
            <a:xfrm>
              <a:off x="6584026" y="4100920"/>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45" name="rc1245"/>
            <p:cNvSpPr/>
            <p:nvPr/>
          </p:nvSpPr>
          <p:spPr>
            <a:xfrm>
              <a:off x="6851809" y="4100920"/>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46" name="rc1246"/>
            <p:cNvSpPr/>
            <p:nvPr/>
          </p:nvSpPr>
          <p:spPr>
            <a:xfrm>
              <a:off x="7119593" y="4100920"/>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47" name="rc1247"/>
            <p:cNvSpPr/>
            <p:nvPr/>
          </p:nvSpPr>
          <p:spPr>
            <a:xfrm>
              <a:off x="7387376" y="4100920"/>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48" name="rc1248"/>
            <p:cNvSpPr/>
            <p:nvPr/>
          </p:nvSpPr>
          <p:spPr>
            <a:xfrm>
              <a:off x="7655159" y="4100920"/>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49" name="rc1249"/>
            <p:cNvSpPr/>
            <p:nvPr/>
          </p:nvSpPr>
          <p:spPr>
            <a:xfrm>
              <a:off x="7922942" y="4100920"/>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50" name="rc1250"/>
            <p:cNvSpPr/>
            <p:nvPr/>
          </p:nvSpPr>
          <p:spPr>
            <a:xfrm>
              <a:off x="8190726" y="4100920"/>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51" name="rc1251"/>
            <p:cNvSpPr/>
            <p:nvPr/>
          </p:nvSpPr>
          <p:spPr>
            <a:xfrm>
              <a:off x="8458509" y="4100920"/>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52" name="rc1252"/>
            <p:cNvSpPr/>
            <p:nvPr/>
          </p:nvSpPr>
          <p:spPr>
            <a:xfrm>
              <a:off x="1763928" y="268850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53" name="rc1253"/>
            <p:cNvSpPr/>
            <p:nvPr/>
          </p:nvSpPr>
          <p:spPr>
            <a:xfrm>
              <a:off x="2031711" y="268850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54" name="rc1254"/>
            <p:cNvSpPr/>
            <p:nvPr/>
          </p:nvSpPr>
          <p:spPr>
            <a:xfrm>
              <a:off x="2299494" y="268850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55" name="rc1255"/>
            <p:cNvSpPr/>
            <p:nvPr/>
          </p:nvSpPr>
          <p:spPr>
            <a:xfrm>
              <a:off x="2567277" y="268850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56" name="rc1256"/>
            <p:cNvSpPr/>
            <p:nvPr/>
          </p:nvSpPr>
          <p:spPr>
            <a:xfrm>
              <a:off x="2835061" y="268850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57" name="rc1257"/>
            <p:cNvSpPr/>
            <p:nvPr/>
          </p:nvSpPr>
          <p:spPr>
            <a:xfrm>
              <a:off x="3102844" y="268850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58" name="rc1258"/>
            <p:cNvSpPr/>
            <p:nvPr/>
          </p:nvSpPr>
          <p:spPr>
            <a:xfrm>
              <a:off x="3370627" y="268850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59" name="rc1259"/>
            <p:cNvSpPr/>
            <p:nvPr/>
          </p:nvSpPr>
          <p:spPr>
            <a:xfrm>
              <a:off x="3638410" y="268850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60" name="rc1260"/>
            <p:cNvSpPr/>
            <p:nvPr/>
          </p:nvSpPr>
          <p:spPr>
            <a:xfrm>
              <a:off x="3906194" y="268850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61" name="rc1261"/>
            <p:cNvSpPr/>
            <p:nvPr/>
          </p:nvSpPr>
          <p:spPr>
            <a:xfrm>
              <a:off x="4173977" y="268850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62" name="rc1262"/>
            <p:cNvSpPr/>
            <p:nvPr/>
          </p:nvSpPr>
          <p:spPr>
            <a:xfrm>
              <a:off x="4441760" y="268850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63" name="rc1263"/>
            <p:cNvSpPr/>
            <p:nvPr/>
          </p:nvSpPr>
          <p:spPr>
            <a:xfrm>
              <a:off x="4709543" y="268850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64" name="rc1264"/>
            <p:cNvSpPr/>
            <p:nvPr/>
          </p:nvSpPr>
          <p:spPr>
            <a:xfrm>
              <a:off x="4977327" y="268850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65" name="rc1265"/>
            <p:cNvSpPr/>
            <p:nvPr/>
          </p:nvSpPr>
          <p:spPr>
            <a:xfrm>
              <a:off x="5245110" y="268850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66" name="rc1266"/>
            <p:cNvSpPr/>
            <p:nvPr/>
          </p:nvSpPr>
          <p:spPr>
            <a:xfrm>
              <a:off x="5512893" y="268850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67" name="rc1267"/>
            <p:cNvSpPr/>
            <p:nvPr/>
          </p:nvSpPr>
          <p:spPr>
            <a:xfrm>
              <a:off x="5780676" y="268850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68" name="rc1268"/>
            <p:cNvSpPr/>
            <p:nvPr/>
          </p:nvSpPr>
          <p:spPr>
            <a:xfrm>
              <a:off x="6048460" y="268850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69" name="rc1269"/>
            <p:cNvSpPr/>
            <p:nvPr/>
          </p:nvSpPr>
          <p:spPr>
            <a:xfrm>
              <a:off x="6316243" y="268850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70" name="rc1270"/>
            <p:cNvSpPr/>
            <p:nvPr/>
          </p:nvSpPr>
          <p:spPr>
            <a:xfrm>
              <a:off x="6584026" y="268850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71" name="rc1271"/>
            <p:cNvSpPr/>
            <p:nvPr/>
          </p:nvSpPr>
          <p:spPr>
            <a:xfrm>
              <a:off x="6851809" y="2688505"/>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72" name="rc1272"/>
            <p:cNvSpPr/>
            <p:nvPr/>
          </p:nvSpPr>
          <p:spPr>
            <a:xfrm>
              <a:off x="7119593" y="268850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73" name="rc1273"/>
            <p:cNvSpPr/>
            <p:nvPr/>
          </p:nvSpPr>
          <p:spPr>
            <a:xfrm>
              <a:off x="7387376" y="2688505"/>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74" name="rc1274"/>
            <p:cNvSpPr/>
            <p:nvPr/>
          </p:nvSpPr>
          <p:spPr>
            <a:xfrm>
              <a:off x="7655159" y="2688505"/>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75" name="rc1275"/>
            <p:cNvSpPr/>
            <p:nvPr/>
          </p:nvSpPr>
          <p:spPr>
            <a:xfrm>
              <a:off x="7922942" y="268850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76" name="rc1276"/>
            <p:cNvSpPr/>
            <p:nvPr/>
          </p:nvSpPr>
          <p:spPr>
            <a:xfrm>
              <a:off x="8190726" y="2688505"/>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77" name="rc1277"/>
            <p:cNvSpPr/>
            <p:nvPr/>
          </p:nvSpPr>
          <p:spPr>
            <a:xfrm>
              <a:off x="8458509" y="268850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78" name="rc1278"/>
            <p:cNvSpPr/>
            <p:nvPr/>
          </p:nvSpPr>
          <p:spPr>
            <a:xfrm>
              <a:off x="1763928" y="551333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79" name="rc1279"/>
            <p:cNvSpPr/>
            <p:nvPr/>
          </p:nvSpPr>
          <p:spPr>
            <a:xfrm>
              <a:off x="2031711" y="551333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80" name="rc1280"/>
            <p:cNvSpPr/>
            <p:nvPr/>
          </p:nvSpPr>
          <p:spPr>
            <a:xfrm>
              <a:off x="2299494" y="551333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81" name="rc1281"/>
            <p:cNvSpPr/>
            <p:nvPr/>
          </p:nvSpPr>
          <p:spPr>
            <a:xfrm>
              <a:off x="2567277" y="5513335"/>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82" name="rc1282"/>
            <p:cNvSpPr/>
            <p:nvPr/>
          </p:nvSpPr>
          <p:spPr>
            <a:xfrm>
              <a:off x="2835061" y="5513335"/>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83" name="rc1283"/>
            <p:cNvSpPr/>
            <p:nvPr/>
          </p:nvSpPr>
          <p:spPr>
            <a:xfrm>
              <a:off x="3102844" y="5513335"/>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84" name="rc1284"/>
            <p:cNvSpPr/>
            <p:nvPr/>
          </p:nvSpPr>
          <p:spPr>
            <a:xfrm>
              <a:off x="3370627" y="5513335"/>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85" name="rc1285"/>
            <p:cNvSpPr/>
            <p:nvPr/>
          </p:nvSpPr>
          <p:spPr>
            <a:xfrm>
              <a:off x="3638410" y="5513335"/>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86" name="rc1286"/>
            <p:cNvSpPr/>
            <p:nvPr/>
          </p:nvSpPr>
          <p:spPr>
            <a:xfrm>
              <a:off x="3906194" y="5513335"/>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87" name="rc1287"/>
            <p:cNvSpPr/>
            <p:nvPr/>
          </p:nvSpPr>
          <p:spPr>
            <a:xfrm>
              <a:off x="4173977" y="5513335"/>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88" name="rc1288"/>
            <p:cNvSpPr/>
            <p:nvPr/>
          </p:nvSpPr>
          <p:spPr>
            <a:xfrm>
              <a:off x="4441760" y="5513335"/>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89" name="rc1289"/>
            <p:cNvSpPr/>
            <p:nvPr/>
          </p:nvSpPr>
          <p:spPr>
            <a:xfrm>
              <a:off x="4709543" y="5513335"/>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90" name="rc1290"/>
            <p:cNvSpPr/>
            <p:nvPr/>
          </p:nvSpPr>
          <p:spPr>
            <a:xfrm>
              <a:off x="4977327" y="5513335"/>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91" name="rc1291"/>
            <p:cNvSpPr/>
            <p:nvPr/>
          </p:nvSpPr>
          <p:spPr>
            <a:xfrm>
              <a:off x="5245110" y="5513335"/>
              <a:ext cx="267783" cy="7062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92" name="rc1292"/>
            <p:cNvSpPr/>
            <p:nvPr/>
          </p:nvSpPr>
          <p:spPr>
            <a:xfrm>
              <a:off x="5512893" y="5513335"/>
              <a:ext cx="267783" cy="7062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293" name="rc1293"/>
            <p:cNvSpPr/>
            <p:nvPr/>
          </p:nvSpPr>
          <p:spPr>
            <a:xfrm>
              <a:off x="5780676" y="5513335"/>
              <a:ext cx="267783" cy="7062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294" name="rc1294"/>
            <p:cNvSpPr/>
            <p:nvPr/>
          </p:nvSpPr>
          <p:spPr>
            <a:xfrm>
              <a:off x="6048460" y="5513335"/>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95" name="rc1295"/>
            <p:cNvSpPr/>
            <p:nvPr/>
          </p:nvSpPr>
          <p:spPr>
            <a:xfrm>
              <a:off x="6316243" y="5513335"/>
              <a:ext cx="267783" cy="7062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96" name="rc1296"/>
            <p:cNvSpPr/>
            <p:nvPr/>
          </p:nvSpPr>
          <p:spPr>
            <a:xfrm>
              <a:off x="6584026" y="5513335"/>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97" name="rc1297"/>
            <p:cNvSpPr/>
            <p:nvPr/>
          </p:nvSpPr>
          <p:spPr>
            <a:xfrm>
              <a:off x="6851809" y="5513335"/>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98" name="rc1298"/>
            <p:cNvSpPr/>
            <p:nvPr/>
          </p:nvSpPr>
          <p:spPr>
            <a:xfrm>
              <a:off x="7119593" y="5513335"/>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99" name="rc1299"/>
            <p:cNvSpPr/>
            <p:nvPr/>
          </p:nvSpPr>
          <p:spPr>
            <a:xfrm>
              <a:off x="7387376" y="5513335"/>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300" name="rc1300"/>
            <p:cNvSpPr/>
            <p:nvPr/>
          </p:nvSpPr>
          <p:spPr>
            <a:xfrm>
              <a:off x="7655159" y="5513335"/>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01" name="rc1301"/>
            <p:cNvSpPr/>
            <p:nvPr/>
          </p:nvSpPr>
          <p:spPr>
            <a:xfrm>
              <a:off x="7922942" y="5513335"/>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02" name="rc1302"/>
            <p:cNvSpPr/>
            <p:nvPr/>
          </p:nvSpPr>
          <p:spPr>
            <a:xfrm>
              <a:off x="8190726" y="5513335"/>
              <a:ext cx="267783" cy="7062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303" name="rc1303"/>
            <p:cNvSpPr/>
            <p:nvPr/>
          </p:nvSpPr>
          <p:spPr>
            <a:xfrm>
              <a:off x="8458509" y="5513335"/>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304" name="rc1304"/>
            <p:cNvSpPr/>
            <p:nvPr/>
          </p:nvSpPr>
          <p:spPr>
            <a:xfrm>
              <a:off x="1763928" y="3394712"/>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05" name="rc1305"/>
            <p:cNvSpPr/>
            <p:nvPr/>
          </p:nvSpPr>
          <p:spPr>
            <a:xfrm>
              <a:off x="2031711" y="339471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06" name="rc1306"/>
            <p:cNvSpPr/>
            <p:nvPr/>
          </p:nvSpPr>
          <p:spPr>
            <a:xfrm>
              <a:off x="2299494" y="3394712"/>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07" name="rc1307"/>
            <p:cNvSpPr/>
            <p:nvPr/>
          </p:nvSpPr>
          <p:spPr>
            <a:xfrm>
              <a:off x="2567277" y="3394712"/>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08" name="rc1308"/>
            <p:cNvSpPr/>
            <p:nvPr/>
          </p:nvSpPr>
          <p:spPr>
            <a:xfrm>
              <a:off x="2835061" y="3394712"/>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09" name="rc1309"/>
            <p:cNvSpPr/>
            <p:nvPr/>
          </p:nvSpPr>
          <p:spPr>
            <a:xfrm>
              <a:off x="3102844" y="3394712"/>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10" name="rc1310"/>
            <p:cNvSpPr/>
            <p:nvPr/>
          </p:nvSpPr>
          <p:spPr>
            <a:xfrm>
              <a:off x="3370627" y="3394712"/>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11" name="rc1311"/>
            <p:cNvSpPr/>
            <p:nvPr/>
          </p:nvSpPr>
          <p:spPr>
            <a:xfrm>
              <a:off x="3638410" y="3394712"/>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12" name="rc1312"/>
            <p:cNvSpPr/>
            <p:nvPr/>
          </p:nvSpPr>
          <p:spPr>
            <a:xfrm>
              <a:off x="3906194" y="3394712"/>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13" name="rc1313"/>
            <p:cNvSpPr/>
            <p:nvPr/>
          </p:nvSpPr>
          <p:spPr>
            <a:xfrm>
              <a:off x="4173977" y="3394712"/>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14" name="rc1314"/>
            <p:cNvSpPr/>
            <p:nvPr/>
          </p:nvSpPr>
          <p:spPr>
            <a:xfrm>
              <a:off x="4441760" y="3394712"/>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15" name="rc1315"/>
            <p:cNvSpPr/>
            <p:nvPr/>
          </p:nvSpPr>
          <p:spPr>
            <a:xfrm>
              <a:off x="4709543" y="339471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16" name="rc1316"/>
            <p:cNvSpPr/>
            <p:nvPr/>
          </p:nvSpPr>
          <p:spPr>
            <a:xfrm>
              <a:off x="4977327" y="3394712"/>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17" name="rc1317"/>
            <p:cNvSpPr/>
            <p:nvPr/>
          </p:nvSpPr>
          <p:spPr>
            <a:xfrm>
              <a:off x="5245110" y="3394712"/>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18" name="rc1318"/>
            <p:cNvSpPr/>
            <p:nvPr/>
          </p:nvSpPr>
          <p:spPr>
            <a:xfrm>
              <a:off x="5512893" y="339471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19" name="rc1319"/>
            <p:cNvSpPr/>
            <p:nvPr/>
          </p:nvSpPr>
          <p:spPr>
            <a:xfrm>
              <a:off x="5780676" y="3394712"/>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20" name="rc1320"/>
            <p:cNvSpPr/>
            <p:nvPr/>
          </p:nvSpPr>
          <p:spPr>
            <a:xfrm>
              <a:off x="6048460" y="3394712"/>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21" name="rc1321"/>
            <p:cNvSpPr/>
            <p:nvPr/>
          </p:nvSpPr>
          <p:spPr>
            <a:xfrm>
              <a:off x="6316243" y="339471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22" name="rc1322"/>
            <p:cNvSpPr/>
            <p:nvPr/>
          </p:nvSpPr>
          <p:spPr>
            <a:xfrm>
              <a:off x="6584026" y="3394712"/>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23" name="rc1323"/>
            <p:cNvSpPr/>
            <p:nvPr/>
          </p:nvSpPr>
          <p:spPr>
            <a:xfrm>
              <a:off x="6851809" y="3394712"/>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24" name="rc1324"/>
            <p:cNvSpPr/>
            <p:nvPr/>
          </p:nvSpPr>
          <p:spPr>
            <a:xfrm>
              <a:off x="7119593" y="3394712"/>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25" name="rc1325"/>
            <p:cNvSpPr/>
            <p:nvPr/>
          </p:nvSpPr>
          <p:spPr>
            <a:xfrm>
              <a:off x="7387376" y="3394712"/>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26" name="rc1326"/>
            <p:cNvSpPr/>
            <p:nvPr/>
          </p:nvSpPr>
          <p:spPr>
            <a:xfrm>
              <a:off x="7655159" y="3394712"/>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27" name="rc1327"/>
            <p:cNvSpPr/>
            <p:nvPr/>
          </p:nvSpPr>
          <p:spPr>
            <a:xfrm>
              <a:off x="7922942" y="3394712"/>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28" name="rc1328"/>
            <p:cNvSpPr/>
            <p:nvPr/>
          </p:nvSpPr>
          <p:spPr>
            <a:xfrm>
              <a:off x="8190726" y="3394712"/>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29" name="rc1329"/>
            <p:cNvSpPr/>
            <p:nvPr/>
          </p:nvSpPr>
          <p:spPr>
            <a:xfrm>
              <a:off x="8458509" y="3394712"/>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30" name="rc1330"/>
            <p:cNvSpPr/>
            <p:nvPr/>
          </p:nvSpPr>
          <p:spPr>
            <a:xfrm>
              <a:off x="1763928" y="261788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31" name="rc1331"/>
            <p:cNvSpPr/>
            <p:nvPr/>
          </p:nvSpPr>
          <p:spPr>
            <a:xfrm>
              <a:off x="2031711" y="261788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32" name="rc1332"/>
            <p:cNvSpPr/>
            <p:nvPr/>
          </p:nvSpPr>
          <p:spPr>
            <a:xfrm>
              <a:off x="2299494" y="261788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33" name="rc1333"/>
            <p:cNvSpPr/>
            <p:nvPr/>
          </p:nvSpPr>
          <p:spPr>
            <a:xfrm>
              <a:off x="2567277" y="261788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34" name="rc1334"/>
            <p:cNvSpPr/>
            <p:nvPr/>
          </p:nvSpPr>
          <p:spPr>
            <a:xfrm>
              <a:off x="2835061" y="261788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35" name="rc1335"/>
            <p:cNvSpPr/>
            <p:nvPr/>
          </p:nvSpPr>
          <p:spPr>
            <a:xfrm>
              <a:off x="3102844" y="261788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36" name="rc1336"/>
            <p:cNvSpPr/>
            <p:nvPr/>
          </p:nvSpPr>
          <p:spPr>
            <a:xfrm>
              <a:off x="3370627" y="261788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37" name="rc1337"/>
            <p:cNvSpPr/>
            <p:nvPr/>
          </p:nvSpPr>
          <p:spPr>
            <a:xfrm>
              <a:off x="3638410" y="261788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38" name="rc1338"/>
            <p:cNvSpPr/>
            <p:nvPr/>
          </p:nvSpPr>
          <p:spPr>
            <a:xfrm>
              <a:off x="3906194" y="261788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39" name="rc1339"/>
            <p:cNvSpPr/>
            <p:nvPr/>
          </p:nvSpPr>
          <p:spPr>
            <a:xfrm>
              <a:off x="4173977" y="261788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40" name="rc1340"/>
            <p:cNvSpPr/>
            <p:nvPr/>
          </p:nvSpPr>
          <p:spPr>
            <a:xfrm>
              <a:off x="4441760" y="261788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41" name="rc1341"/>
            <p:cNvSpPr/>
            <p:nvPr/>
          </p:nvSpPr>
          <p:spPr>
            <a:xfrm>
              <a:off x="4709543" y="261788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42" name="rc1342"/>
            <p:cNvSpPr/>
            <p:nvPr/>
          </p:nvSpPr>
          <p:spPr>
            <a:xfrm>
              <a:off x="4977327" y="261788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43" name="rc1343"/>
            <p:cNvSpPr/>
            <p:nvPr/>
          </p:nvSpPr>
          <p:spPr>
            <a:xfrm>
              <a:off x="5245110" y="261788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44" name="rc1344"/>
            <p:cNvSpPr/>
            <p:nvPr/>
          </p:nvSpPr>
          <p:spPr>
            <a:xfrm>
              <a:off x="5512893" y="261788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45" name="rc1345"/>
            <p:cNvSpPr/>
            <p:nvPr/>
          </p:nvSpPr>
          <p:spPr>
            <a:xfrm>
              <a:off x="5780676" y="261788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46" name="rc1346"/>
            <p:cNvSpPr/>
            <p:nvPr/>
          </p:nvSpPr>
          <p:spPr>
            <a:xfrm>
              <a:off x="6048460" y="261788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47" name="rc1347"/>
            <p:cNvSpPr/>
            <p:nvPr/>
          </p:nvSpPr>
          <p:spPr>
            <a:xfrm>
              <a:off x="6316243" y="261788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48" name="rc1348"/>
            <p:cNvSpPr/>
            <p:nvPr/>
          </p:nvSpPr>
          <p:spPr>
            <a:xfrm>
              <a:off x="6584026" y="261788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49" name="rc1349"/>
            <p:cNvSpPr/>
            <p:nvPr/>
          </p:nvSpPr>
          <p:spPr>
            <a:xfrm>
              <a:off x="6851809" y="261788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0" name="rc1350"/>
            <p:cNvSpPr/>
            <p:nvPr/>
          </p:nvSpPr>
          <p:spPr>
            <a:xfrm>
              <a:off x="7119593" y="261788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1" name="rc1351"/>
            <p:cNvSpPr/>
            <p:nvPr/>
          </p:nvSpPr>
          <p:spPr>
            <a:xfrm>
              <a:off x="7387376" y="261788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2" name="rc1352"/>
            <p:cNvSpPr/>
            <p:nvPr/>
          </p:nvSpPr>
          <p:spPr>
            <a:xfrm>
              <a:off x="7655159" y="261788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3" name="rc1353"/>
            <p:cNvSpPr/>
            <p:nvPr/>
          </p:nvSpPr>
          <p:spPr>
            <a:xfrm>
              <a:off x="7922942" y="261788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54" name="rc1354"/>
            <p:cNvSpPr/>
            <p:nvPr/>
          </p:nvSpPr>
          <p:spPr>
            <a:xfrm>
              <a:off x="8190726" y="261788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55" name="rc1355"/>
            <p:cNvSpPr/>
            <p:nvPr/>
          </p:nvSpPr>
          <p:spPr>
            <a:xfrm>
              <a:off x="8458509" y="261788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6" name="rc1356"/>
            <p:cNvSpPr/>
            <p:nvPr/>
          </p:nvSpPr>
          <p:spPr>
            <a:xfrm>
              <a:off x="1763928" y="346533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57" name="rc1357"/>
            <p:cNvSpPr/>
            <p:nvPr/>
          </p:nvSpPr>
          <p:spPr>
            <a:xfrm>
              <a:off x="2031711" y="346533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58" name="rc1358"/>
            <p:cNvSpPr/>
            <p:nvPr/>
          </p:nvSpPr>
          <p:spPr>
            <a:xfrm>
              <a:off x="2299494" y="346533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59" name="rc1359"/>
            <p:cNvSpPr/>
            <p:nvPr/>
          </p:nvSpPr>
          <p:spPr>
            <a:xfrm>
              <a:off x="2567277" y="3465333"/>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60" name="rc1360"/>
            <p:cNvSpPr/>
            <p:nvPr/>
          </p:nvSpPr>
          <p:spPr>
            <a:xfrm>
              <a:off x="2835061" y="3465333"/>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61" name="rc1361"/>
            <p:cNvSpPr/>
            <p:nvPr/>
          </p:nvSpPr>
          <p:spPr>
            <a:xfrm>
              <a:off x="3102844" y="3465333"/>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62" name="rc1362"/>
            <p:cNvSpPr/>
            <p:nvPr/>
          </p:nvSpPr>
          <p:spPr>
            <a:xfrm>
              <a:off x="3370627" y="3465333"/>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63" name="rc1363"/>
            <p:cNvSpPr/>
            <p:nvPr/>
          </p:nvSpPr>
          <p:spPr>
            <a:xfrm>
              <a:off x="3638410" y="346533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64" name="rc1364"/>
            <p:cNvSpPr/>
            <p:nvPr/>
          </p:nvSpPr>
          <p:spPr>
            <a:xfrm>
              <a:off x="3906194" y="346533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65" name="rc1365"/>
            <p:cNvSpPr/>
            <p:nvPr/>
          </p:nvSpPr>
          <p:spPr>
            <a:xfrm>
              <a:off x="4173977" y="346533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66" name="rc1366"/>
            <p:cNvSpPr/>
            <p:nvPr/>
          </p:nvSpPr>
          <p:spPr>
            <a:xfrm>
              <a:off x="4441760" y="346533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67" name="rc1367"/>
            <p:cNvSpPr/>
            <p:nvPr/>
          </p:nvSpPr>
          <p:spPr>
            <a:xfrm>
              <a:off x="4709543" y="3465333"/>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68" name="rc1368"/>
            <p:cNvSpPr/>
            <p:nvPr/>
          </p:nvSpPr>
          <p:spPr>
            <a:xfrm>
              <a:off x="4977327" y="346533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69" name="rc1369"/>
            <p:cNvSpPr/>
            <p:nvPr/>
          </p:nvSpPr>
          <p:spPr>
            <a:xfrm>
              <a:off x="5245110" y="346533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70" name="rc1370"/>
            <p:cNvSpPr/>
            <p:nvPr/>
          </p:nvSpPr>
          <p:spPr>
            <a:xfrm>
              <a:off x="5512893" y="346533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71" name="rc1371"/>
            <p:cNvSpPr/>
            <p:nvPr/>
          </p:nvSpPr>
          <p:spPr>
            <a:xfrm>
              <a:off x="5780676" y="346533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72" name="rc1372"/>
            <p:cNvSpPr/>
            <p:nvPr/>
          </p:nvSpPr>
          <p:spPr>
            <a:xfrm>
              <a:off x="6048460" y="346533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73" name="rc1373"/>
            <p:cNvSpPr/>
            <p:nvPr/>
          </p:nvSpPr>
          <p:spPr>
            <a:xfrm>
              <a:off x="6316243" y="346533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74" name="rc1374"/>
            <p:cNvSpPr/>
            <p:nvPr/>
          </p:nvSpPr>
          <p:spPr>
            <a:xfrm>
              <a:off x="6584026" y="346533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5" name="rc1375"/>
            <p:cNvSpPr/>
            <p:nvPr/>
          </p:nvSpPr>
          <p:spPr>
            <a:xfrm>
              <a:off x="6851809" y="346533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6" name="rc1376"/>
            <p:cNvSpPr/>
            <p:nvPr/>
          </p:nvSpPr>
          <p:spPr>
            <a:xfrm>
              <a:off x="7119593" y="346533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7" name="rc1377"/>
            <p:cNvSpPr/>
            <p:nvPr/>
          </p:nvSpPr>
          <p:spPr>
            <a:xfrm>
              <a:off x="7387376" y="346533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8" name="rc1378"/>
            <p:cNvSpPr/>
            <p:nvPr/>
          </p:nvSpPr>
          <p:spPr>
            <a:xfrm>
              <a:off x="7655159" y="346533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9" name="rc1379"/>
            <p:cNvSpPr/>
            <p:nvPr/>
          </p:nvSpPr>
          <p:spPr>
            <a:xfrm>
              <a:off x="7922942" y="346533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80" name="rc1380"/>
            <p:cNvSpPr/>
            <p:nvPr/>
          </p:nvSpPr>
          <p:spPr>
            <a:xfrm>
              <a:off x="8190726" y="346533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81" name="rc1381"/>
            <p:cNvSpPr/>
            <p:nvPr/>
          </p:nvSpPr>
          <p:spPr>
            <a:xfrm>
              <a:off x="8458509" y="346533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82" name="rc1382"/>
            <p:cNvSpPr/>
            <p:nvPr/>
          </p:nvSpPr>
          <p:spPr>
            <a:xfrm>
              <a:off x="1763928" y="438340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3" name="rc1383"/>
            <p:cNvSpPr/>
            <p:nvPr/>
          </p:nvSpPr>
          <p:spPr>
            <a:xfrm>
              <a:off x="2031711" y="438340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4" name="rc1384"/>
            <p:cNvSpPr/>
            <p:nvPr/>
          </p:nvSpPr>
          <p:spPr>
            <a:xfrm>
              <a:off x="2299494" y="438340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5" name="rc1385"/>
            <p:cNvSpPr/>
            <p:nvPr/>
          </p:nvSpPr>
          <p:spPr>
            <a:xfrm>
              <a:off x="2567277" y="438340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6" name="rc1386"/>
            <p:cNvSpPr/>
            <p:nvPr/>
          </p:nvSpPr>
          <p:spPr>
            <a:xfrm>
              <a:off x="2835061" y="438340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7" name="rc1387"/>
            <p:cNvSpPr/>
            <p:nvPr/>
          </p:nvSpPr>
          <p:spPr>
            <a:xfrm>
              <a:off x="3102844" y="438340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8" name="rc1388"/>
            <p:cNvSpPr/>
            <p:nvPr/>
          </p:nvSpPr>
          <p:spPr>
            <a:xfrm>
              <a:off x="3370627" y="438340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9" name="rc1389"/>
            <p:cNvSpPr/>
            <p:nvPr/>
          </p:nvSpPr>
          <p:spPr>
            <a:xfrm>
              <a:off x="3638410" y="438340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0" name="rc1390"/>
            <p:cNvSpPr/>
            <p:nvPr/>
          </p:nvSpPr>
          <p:spPr>
            <a:xfrm>
              <a:off x="3906194" y="438340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1" name="rc1391"/>
            <p:cNvSpPr/>
            <p:nvPr/>
          </p:nvSpPr>
          <p:spPr>
            <a:xfrm>
              <a:off x="4173977" y="438340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2" name="rc1392"/>
            <p:cNvSpPr/>
            <p:nvPr/>
          </p:nvSpPr>
          <p:spPr>
            <a:xfrm>
              <a:off x="4441760" y="438340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3" name="rc1393"/>
            <p:cNvSpPr/>
            <p:nvPr/>
          </p:nvSpPr>
          <p:spPr>
            <a:xfrm>
              <a:off x="4709543" y="438340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4" name="rc1394"/>
            <p:cNvSpPr/>
            <p:nvPr/>
          </p:nvSpPr>
          <p:spPr>
            <a:xfrm>
              <a:off x="4977327" y="438340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5" name="rc1395"/>
            <p:cNvSpPr/>
            <p:nvPr/>
          </p:nvSpPr>
          <p:spPr>
            <a:xfrm>
              <a:off x="5245110" y="438340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6" name="rc1396"/>
            <p:cNvSpPr/>
            <p:nvPr/>
          </p:nvSpPr>
          <p:spPr>
            <a:xfrm>
              <a:off x="5512893" y="438340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7" name="rc1397"/>
            <p:cNvSpPr/>
            <p:nvPr/>
          </p:nvSpPr>
          <p:spPr>
            <a:xfrm>
              <a:off x="5780676" y="438340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8" name="rc1398"/>
            <p:cNvSpPr/>
            <p:nvPr/>
          </p:nvSpPr>
          <p:spPr>
            <a:xfrm>
              <a:off x="6048460" y="438340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9" name="rc1399"/>
            <p:cNvSpPr/>
            <p:nvPr/>
          </p:nvSpPr>
          <p:spPr>
            <a:xfrm>
              <a:off x="6316243" y="438340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00" name="rc1400"/>
            <p:cNvSpPr/>
            <p:nvPr/>
          </p:nvSpPr>
          <p:spPr>
            <a:xfrm>
              <a:off x="6584026" y="438340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01" name="rc1401"/>
            <p:cNvSpPr/>
            <p:nvPr/>
          </p:nvSpPr>
          <p:spPr>
            <a:xfrm>
              <a:off x="6851809" y="438340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02" name="rc1402"/>
            <p:cNvSpPr/>
            <p:nvPr/>
          </p:nvSpPr>
          <p:spPr>
            <a:xfrm>
              <a:off x="7119593" y="438340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03" name="rc1403"/>
            <p:cNvSpPr/>
            <p:nvPr/>
          </p:nvSpPr>
          <p:spPr>
            <a:xfrm>
              <a:off x="7387376" y="4383403"/>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04" name="rc1404"/>
            <p:cNvSpPr/>
            <p:nvPr/>
          </p:nvSpPr>
          <p:spPr>
            <a:xfrm>
              <a:off x="7655159" y="4383403"/>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05" name="rc1405"/>
            <p:cNvSpPr/>
            <p:nvPr/>
          </p:nvSpPr>
          <p:spPr>
            <a:xfrm>
              <a:off x="7922942" y="4383403"/>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06" name="rc1406"/>
            <p:cNvSpPr/>
            <p:nvPr/>
          </p:nvSpPr>
          <p:spPr>
            <a:xfrm>
              <a:off x="8190726" y="4383403"/>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07" name="rc1407"/>
            <p:cNvSpPr/>
            <p:nvPr/>
          </p:nvSpPr>
          <p:spPr>
            <a:xfrm>
              <a:off x="8458509" y="4383403"/>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08" name="rc1408"/>
            <p:cNvSpPr/>
            <p:nvPr/>
          </p:nvSpPr>
          <p:spPr>
            <a:xfrm>
              <a:off x="1763928" y="5372093"/>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09" name="rc1409"/>
            <p:cNvSpPr/>
            <p:nvPr/>
          </p:nvSpPr>
          <p:spPr>
            <a:xfrm>
              <a:off x="2031711" y="5372093"/>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10" name="rc1410"/>
            <p:cNvSpPr/>
            <p:nvPr/>
          </p:nvSpPr>
          <p:spPr>
            <a:xfrm>
              <a:off x="2299494" y="5372093"/>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11" name="rc1411"/>
            <p:cNvSpPr/>
            <p:nvPr/>
          </p:nvSpPr>
          <p:spPr>
            <a:xfrm>
              <a:off x="2567277" y="537209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12" name="rc1412"/>
            <p:cNvSpPr/>
            <p:nvPr/>
          </p:nvSpPr>
          <p:spPr>
            <a:xfrm>
              <a:off x="2835061" y="537209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13" name="rc1413"/>
            <p:cNvSpPr/>
            <p:nvPr/>
          </p:nvSpPr>
          <p:spPr>
            <a:xfrm>
              <a:off x="3102844" y="537209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14" name="rc1414"/>
            <p:cNvSpPr/>
            <p:nvPr/>
          </p:nvSpPr>
          <p:spPr>
            <a:xfrm>
              <a:off x="3370627" y="537209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15" name="rc1415"/>
            <p:cNvSpPr/>
            <p:nvPr/>
          </p:nvSpPr>
          <p:spPr>
            <a:xfrm>
              <a:off x="3638410" y="537209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16" name="rc1416"/>
            <p:cNvSpPr/>
            <p:nvPr/>
          </p:nvSpPr>
          <p:spPr>
            <a:xfrm>
              <a:off x="3906194" y="537209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17" name="rc1417"/>
            <p:cNvSpPr/>
            <p:nvPr/>
          </p:nvSpPr>
          <p:spPr>
            <a:xfrm>
              <a:off x="4173977" y="537209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18" name="rc1418"/>
            <p:cNvSpPr/>
            <p:nvPr/>
          </p:nvSpPr>
          <p:spPr>
            <a:xfrm>
              <a:off x="4441760" y="537209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19" name="rc1419"/>
            <p:cNvSpPr/>
            <p:nvPr/>
          </p:nvSpPr>
          <p:spPr>
            <a:xfrm>
              <a:off x="4709543" y="537209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20" name="rc1420"/>
            <p:cNvSpPr/>
            <p:nvPr/>
          </p:nvSpPr>
          <p:spPr>
            <a:xfrm>
              <a:off x="4977327" y="537209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21" name="rc1421"/>
            <p:cNvSpPr/>
            <p:nvPr/>
          </p:nvSpPr>
          <p:spPr>
            <a:xfrm>
              <a:off x="5245110" y="537209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22" name="rc1422"/>
            <p:cNvSpPr/>
            <p:nvPr/>
          </p:nvSpPr>
          <p:spPr>
            <a:xfrm>
              <a:off x="5512893" y="537209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23" name="rc1423"/>
            <p:cNvSpPr/>
            <p:nvPr/>
          </p:nvSpPr>
          <p:spPr>
            <a:xfrm>
              <a:off x="5780676" y="537209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24" name="rc1424"/>
            <p:cNvSpPr/>
            <p:nvPr/>
          </p:nvSpPr>
          <p:spPr>
            <a:xfrm>
              <a:off x="6048460" y="537209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25" name="rc1425"/>
            <p:cNvSpPr/>
            <p:nvPr/>
          </p:nvSpPr>
          <p:spPr>
            <a:xfrm>
              <a:off x="6316243" y="537209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26" name="rc1426"/>
            <p:cNvSpPr/>
            <p:nvPr/>
          </p:nvSpPr>
          <p:spPr>
            <a:xfrm>
              <a:off x="6584026" y="5372093"/>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27" name="rc1427"/>
            <p:cNvSpPr/>
            <p:nvPr/>
          </p:nvSpPr>
          <p:spPr>
            <a:xfrm>
              <a:off x="6851809" y="537209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28" name="rc1428"/>
            <p:cNvSpPr/>
            <p:nvPr/>
          </p:nvSpPr>
          <p:spPr>
            <a:xfrm>
              <a:off x="7119593" y="5372093"/>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29" name="rc1429"/>
            <p:cNvSpPr/>
            <p:nvPr/>
          </p:nvSpPr>
          <p:spPr>
            <a:xfrm>
              <a:off x="7387376" y="5372093"/>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430" name="rc1430"/>
            <p:cNvSpPr/>
            <p:nvPr/>
          </p:nvSpPr>
          <p:spPr>
            <a:xfrm>
              <a:off x="7655159" y="5372093"/>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431" name="rc1431"/>
            <p:cNvSpPr/>
            <p:nvPr/>
          </p:nvSpPr>
          <p:spPr>
            <a:xfrm>
              <a:off x="7922942" y="5372093"/>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432" name="rc1432"/>
            <p:cNvSpPr/>
            <p:nvPr/>
          </p:nvSpPr>
          <p:spPr>
            <a:xfrm>
              <a:off x="8190726" y="5372093"/>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33" name="rc1433"/>
            <p:cNvSpPr/>
            <p:nvPr/>
          </p:nvSpPr>
          <p:spPr>
            <a:xfrm>
              <a:off x="8458509" y="5372093"/>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34" name="rc1434"/>
            <p:cNvSpPr/>
            <p:nvPr/>
          </p:nvSpPr>
          <p:spPr>
            <a:xfrm>
              <a:off x="1763928" y="353595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35" name="rc1435"/>
            <p:cNvSpPr/>
            <p:nvPr/>
          </p:nvSpPr>
          <p:spPr>
            <a:xfrm>
              <a:off x="2031711" y="353595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36" name="rc1436"/>
            <p:cNvSpPr/>
            <p:nvPr/>
          </p:nvSpPr>
          <p:spPr>
            <a:xfrm>
              <a:off x="2299494" y="353595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37" name="rc1437"/>
            <p:cNvSpPr/>
            <p:nvPr/>
          </p:nvSpPr>
          <p:spPr>
            <a:xfrm>
              <a:off x="2567277" y="353595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38" name="rc1438"/>
            <p:cNvSpPr/>
            <p:nvPr/>
          </p:nvSpPr>
          <p:spPr>
            <a:xfrm>
              <a:off x="2835061" y="353595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39" name="rc1439"/>
            <p:cNvSpPr/>
            <p:nvPr/>
          </p:nvSpPr>
          <p:spPr>
            <a:xfrm>
              <a:off x="3102844" y="353595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40" name="rc1440"/>
            <p:cNvSpPr/>
            <p:nvPr/>
          </p:nvSpPr>
          <p:spPr>
            <a:xfrm>
              <a:off x="3370627" y="353595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41" name="rc1441"/>
            <p:cNvSpPr/>
            <p:nvPr/>
          </p:nvSpPr>
          <p:spPr>
            <a:xfrm>
              <a:off x="3638410" y="353595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42" name="rc1442"/>
            <p:cNvSpPr/>
            <p:nvPr/>
          </p:nvSpPr>
          <p:spPr>
            <a:xfrm>
              <a:off x="3906194" y="353595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43" name="rc1443"/>
            <p:cNvSpPr/>
            <p:nvPr/>
          </p:nvSpPr>
          <p:spPr>
            <a:xfrm>
              <a:off x="4173977" y="353595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44" name="rc1444"/>
            <p:cNvSpPr/>
            <p:nvPr/>
          </p:nvSpPr>
          <p:spPr>
            <a:xfrm>
              <a:off x="4441760" y="353595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45" name="rc1445"/>
            <p:cNvSpPr/>
            <p:nvPr/>
          </p:nvSpPr>
          <p:spPr>
            <a:xfrm>
              <a:off x="4709543" y="353595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46" name="rc1446"/>
            <p:cNvSpPr/>
            <p:nvPr/>
          </p:nvSpPr>
          <p:spPr>
            <a:xfrm>
              <a:off x="4977327" y="353595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47" name="rc1447"/>
            <p:cNvSpPr/>
            <p:nvPr/>
          </p:nvSpPr>
          <p:spPr>
            <a:xfrm>
              <a:off x="5245110" y="353595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48" name="rc1448"/>
            <p:cNvSpPr/>
            <p:nvPr/>
          </p:nvSpPr>
          <p:spPr>
            <a:xfrm>
              <a:off x="5512893" y="353595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49" name="rc1449"/>
            <p:cNvSpPr/>
            <p:nvPr/>
          </p:nvSpPr>
          <p:spPr>
            <a:xfrm>
              <a:off x="5780676" y="353595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50" name="rc1450"/>
            <p:cNvSpPr/>
            <p:nvPr/>
          </p:nvSpPr>
          <p:spPr>
            <a:xfrm>
              <a:off x="6048460" y="353595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51" name="rc1451"/>
            <p:cNvSpPr/>
            <p:nvPr/>
          </p:nvSpPr>
          <p:spPr>
            <a:xfrm>
              <a:off x="6316243" y="353595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52" name="rc1452"/>
            <p:cNvSpPr/>
            <p:nvPr/>
          </p:nvSpPr>
          <p:spPr>
            <a:xfrm>
              <a:off x="6584026" y="353595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53" name="rc1453"/>
            <p:cNvSpPr/>
            <p:nvPr/>
          </p:nvSpPr>
          <p:spPr>
            <a:xfrm>
              <a:off x="6851809" y="353595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54" name="rc1454"/>
            <p:cNvSpPr/>
            <p:nvPr/>
          </p:nvSpPr>
          <p:spPr>
            <a:xfrm>
              <a:off x="7119593" y="353595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55" name="rc1455"/>
            <p:cNvSpPr/>
            <p:nvPr/>
          </p:nvSpPr>
          <p:spPr>
            <a:xfrm>
              <a:off x="7387376" y="3535954"/>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56" name="rc1456"/>
            <p:cNvSpPr/>
            <p:nvPr/>
          </p:nvSpPr>
          <p:spPr>
            <a:xfrm>
              <a:off x="7655159" y="353595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57" name="rc1457"/>
            <p:cNvSpPr/>
            <p:nvPr/>
          </p:nvSpPr>
          <p:spPr>
            <a:xfrm>
              <a:off x="7922942" y="3535954"/>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58" name="rc1458"/>
            <p:cNvSpPr/>
            <p:nvPr/>
          </p:nvSpPr>
          <p:spPr>
            <a:xfrm>
              <a:off x="8190726" y="353595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59" name="rc1459"/>
            <p:cNvSpPr/>
            <p:nvPr/>
          </p:nvSpPr>
          <p:spPr>
            <a:xfrm>
              <a:off x="8458509" y="353595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60" name="rc1460"/>
            <p:cNvSpPr/>
            <p:nvPr/>
          </p:nvSpPr>
          <p:spPr>
            <a:xfrm>
              <a:off x="1763928" y="417154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61" name="rc1461"/>
            <p:cNvSpPr/>
            <p:nvPr/>
          </p:nvSpPr>
          <p:spPr>
            <a:xfrm>
              <a:off x="2031711" y="417154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62" name="rc1462"/>
            <p:cNvSpPr/>
            <p:nvPr/>
          </p:nvSpPr>
          <p:spPr>
            <a:xfrm>
              <a:off x="2299494" y="417154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63" name="rc1463"/>
            <p:cNvSpPr/>
            <p:nvPr/>
          </p:nvSpPr>
          <p:spPr>
            <a:xfrm>
              <a:off x="2567277" y="417154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64" name="rc1464"/>
            <p:cNvSpPr/>
            <p:nvPr/>
          </p:nvSpPr>
          <p:spPr>
            <a:xfrm>
              <a:off x="2835061" y="417154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65" name="rc1465"/>
            <p:cNvSpPr/>
            <p:nvPr/>
          </p:nvSpPr>
          <p:spPr>
            <a:xfrm>
              <a:off x="3102844" y="417154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66" name="rc1466"/>
            <p:cNvSpPr/>
            <p:nvPr/>
          </p:nvSpPr>
          <p:spPr>
            <a:xfrm>
              <a:off x="3370627" y="417154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67" name="rc1467"/>
            <p:cNvSpPr/>
            <p:nvPr/>
          </p:nvSpPr>
          <p:spPr>
            <a:xfrm>
              <a:off x="3638410" y="417154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68" name="rc1468"/>
            <p:cNvSpPr/>
            <p:nvPr/>
          </p:nvSpPr>
          <p:spPr>
            <a:xfrm>
              <a:off x="3906194" y="417154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69" name="rc1469"/>
            <p:cNvSpPr/>
            <p:nvPr/>
          </p:nvSpPr>
          <p:spPr>
            <a:xfrm>
              <a:off x="4173977" y="417154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70" name="rc1470"/>
            <p:cNvSpPr/>
            <p:nvPr/>
          </p:nvSpPr>
          <p:spPr>
            <a:xfrm>
              <a:off x="4441760" y="417154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71" name="rc1471"/>
            <p:cNvSpPr/>
            <p:nvPr/>
          </p:nvSpPr>
          <p:spPr>
            <a:xfrm>
              <a:off x="4709543" y="417154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72" name="rc1472"/>
            <p:cNvSpPr/>
            <p:nvPr/>
          </p:nvSpPr>
          <p:spPr>
            <a:xfrm>
              <a:off x="4977327" y="417154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73" name="rc1473"/>
            <p:cNvSpPr/>
            <p:nvPr/>
          </p:nvSpPr>
          <p:spPr>
            <a:xfrm>
              <a:off x="5245110" y="417154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74" name="rc1474"/>
            <p:cNvSpPr/>
            <p:nvPr/>
          </p:nvSpPr>
          <p:spPr>
            <a:xfrm>
              <a:off x="5512893" y="417154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75" name="rc1475"/>
            <p:cNvSpPr/>
            <p:nvPr/>
          </p:nvSpPr>
          <p:spPr>
            <a:xfrm>
              <a:off x="5780676" y="417154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76" name="rc1476"/>
            <p:cNvSpPr/>
            <p:nvPr/>
          </p:nvSpPr>
          <p:spPr>
            <a:xfrm>
              <a:off x="6048460" y="417154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77" name="rc1477"/>
            <p:cNvSpPr/>
            <p:nvPr/>
          </p:nvSpPr>
          <p:spPr>
            <a:xfrm>
              <a:off x="6316243" y="417154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78" name="rc1478"/>
            <p:cNvSpPr/>
            <p:nvPr/>
          </p:nvSpPr>
          <p:spPr>
            <a:xfrm>
              <a:off x="6584026" y="417154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79" name="rc1479"/>
            <p:cNvSpPr/>
            <p:nvPr/>
          </p:nvSpPr>
          <p:spPr>
            <a:xfrm>
              <a:off x="6851809" y="4171541"/>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80" name="rc1480"/>
            <p:cNvSpPr/>
            <p:nvPr/>
          </p:nvSpPr>
          <p:spPr>
            <a:xfrm>
              <a:off x="7119593" y="4171541"/>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81" name="rc1481"/>
            <p:cNvSpPr/>
            <p:nvPr/>
          </p:nvSpPr>
          <p:spPr>
            <a:xfrm>
              <a:off x="7387376" y="4171541"/>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82" name="rc1482"/>
            <p:cNvSpPr/>
            <p:nvPr/>
          </p:nvSpPr>
          <p:spPr>
            <a:xfrm>
              <a:off x="7655159" y="4171541"/>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83" name="rc1483"/>
            <p:cNvSpPr/>
            <p:nvPr/>
          </p:nvSpPr>
          <p:spPr>
            <a:xfrm>
              <a:off x="7922942" y="4171541"/>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84" name="rc1484"/>
            <p:cNvSpPr/>
            <p:nvPr/>
          </p:nvSpPr>
          <p:spPr>
            <a:xfrm>
              <a:off x="8190726" y="4171541"/>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85" name="rc1485"/>
            <p:cNvSpPr/>
            <p:nvPr/>
          </p:nvSpPr>
          <p:spPr>
            <a:xfrm>
              <a:off x="8458509" y="4171541"/>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86" name="rc1486"/>
            <p:cNvSpPr/>
            <p:nvPr/>
          </p:nvSpPr>
          <p:spPr>
            <a:xfrm>
              <a:off x="1763928" y="4242161"/>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87" name="rc1487"/>
            <p:cNvSpPr/>
            <p:nvPr/>
          </p:nvSpPr>
          <p:spPr>
            <a:xfrm>
              <a:off x="2031711" y="4242161"/>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88" name="rc1488"/>
            <p:cNvSpPr/>
            <p:nvPr/>
          </p:nvSpPr>
          <p:spPr>
            <a:xfrm>
              <a:off x="2299494" y="4242161"/>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89" name="rc1489"/>
            <p:cNvSpPr/>
            <p:nvPr/>
          </p:nvSpPr>
          <p:spPr>
            <a:xfrm>
              <a:off x="2567277" y="4242161"/>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90" name="rc1490"/>
            <p:cNvSpPr/>
            <p:nvPr/>
          </p:nvSpPr>
          <p:spPr>
            <a:xfrm>
              <a:off x="2835061" y="4242161"/>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91" name="rc1491"/>
            <p:cNvSpPr/>
            <p:nvPr/>
          </p:nvSpPr>
          <p:spPr>
            <a:xfrm>
              <a:off x="3102844" y="4242161"/>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92" name="rc1492"/>
            <p:cNvSpPr/>
            <p:nvPr/>
          </p:nvSpPr>
          <p:spPr>
            <a:xfrm>
              <a:off x="3370627" y="4242161"/>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93" name="rc1493"/>
            <p:cNvSpPr/>
            <p:nvPr/>
          </p:nvSpPr>
          <p:spPr>
            <a:xfrm>
              <a:off x="3638410" y="4242161"/>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94" name="rc1494"/>
            <p:cNvSpPr/>
            <p:nvPr/>
          </p:nvSpPr>
          <p:spPr>
            <a:xfrm>
              <a:off x="3906194" y="4242161"/>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95" name="rc1495"/>
            <p:cNvSpPr/>
            <p:nvPr/>
          </p:nvSpPr>
          <p:spPr>
            <a:xfrm>
              <a:off x="4173977" y="4242161"/>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96" name="rc1496"/>
            <p:cNvSpPr/>
            <p:nvPr/>
          </p:nvSpPr>
          <p:spPr>
            <a:xfrm>
              <a:off x="4441760" y="4242161"/>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97" name="rc1497"/>
            <p:cNvSpPr/>
            <p:nvPr/>
          </p:nvSpPr>
          <p:spPr>
            <a:xfrm>
              <a:off x="4709543" y="4242161"/>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98" name="rc1498"/>
            <p:cNvSpPr/>
            <p:nvPr/>
          </p:nvSpPr>
          <p:spPr>
            <a:xfrm>
              <a:off x="4977327" y="4242161"/>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99" name="rc1499"/>
            <p:cNvSpPr/>
            <p:nvPr/>
          </p:nvSpPr>
          <p:spPr>
            <a:xfrm>
              <a:off x="5245110" y="4242161"/>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00" name="rc1500"/>
            <p:cNvSpPr/>
            <p:nvPr/>
          </p:nvSpPr>
          <p:spPr>
            <a:xfrm>
              <a:off x="5512893" y="4242161"/>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501" name="rc1501"/>
            <p:cNvSpPr/>
            <p:nvPr/>
          </p:nvSpPr>
          <p:spPr>
            <a:xfrm>
              <a:off x="5780676" y="4242161"/>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502" name="rc1502"/>
            <p:cNvSpPr/>
            <p:nvPr/>
          </p:nvSpPr>
          <p:spPr>
            <a:xfrm>
              <a:off x="6048460" y="4242161"/>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03" name="rc1503"/>
            <p:cNvSpPr/>
            <p:nvPr/>
          </p:nvSpPr>
          <p:spPr>
            <a:xfrm>
              <a:off x="6316243" y="4242161"/>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04" name="rc1504"/>
            <p:cNvSpPr/>
            <p:nvPr/>
          </p:nvSpPr>
          <p:spPr>
            <a:xfrm>
              <a:off x="6584026" y="4242161"/>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05" name="rc1505"/>
            <p:cNvSpPr/>
            <p:nvPr/>
          </p:nvSpPr>
          <p:spPr>
            <a:xfrm>
              <a:off x="6851809" y="4242161"/>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06" name="rc1506"/>
            <p:cNvSpPr/>
            <p:nvPr/>
          </p:nvSpPr>
          <p:spPr>
            <a:xfrm>
              <a:off x="7119593" y="4242161"/>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07" name="rc1507"/>
            <p:cNvSpPr/>
            <p:nvPr/>
          </p:nvSpPr>
          <p:spPr>
            <a:xfrm>
              <a:off x="7387376" y="4242161"/>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508" name="rc1508"/>
            <p:cNvSpPr/>
            <p:nvPr/>
          </p:nvSpPr>
          <p:spPr>
            <a:xfrm>
              <a:off x="7655159" y="4242161"/>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509" name="rc1509"/>
            <p:cNvSpPr/>
            <p:nvPr/>
          </p:nvSpPr>
          <p:spPr>
            <a:xfrm>
              <a:off x="7922942" y="4242161"/>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510" name="rc1510"/>
            <p:cNvSpPr/>
            <p:nvPr/>
          </p:nvSpPr>
          <p:spPr>
            <a:xfrm>
              <a:off x="8190726" y="4242161"/>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511" name="rc1511"/>
            <p:cNvSpPr/>
            <p:nvPr/>
          </p:nvSpPr>
          <p:spPr>
            <a:xfrm>
              <a:off x="8458509" y="4242161"/>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512" name="rc1512"/>
            <p:cNvSpPr/>
            <p:nvPr/>
          </p:nvSpPr>
          <p:spPr>
            <a:xfrm>
              <a:off x="1763928" y="2759126"/>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13" name="rc1513"/>
            <p:cNvSpPr/>
            <p:nvPr/>
          </p:nvSpPr>
          <p:spPr>
            <a:xfrm>
              <a:off x="2031711" y="2759126"/>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514" name="rc1514"/>
            <p:cNvSpPr/>
            <p:nvPr/>
          </p:nvSpPr>
          <p:spPr>
            <a:xfrm>
              <a:off x="2299494" y="2759126"/>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15" name="rc1515"/>
            <p:cNvSpPr/>
            <p:nvPr/>
          </p:nvSpPr>
          <p:spPr>
            <a:xfrm>
              <a:off x="2567277" y="2759126"/>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16" name="rc1516"/>
            <p:cNvSpPr/>
            <p:nvPr/>
          </p:nvSpPr>
          <p:spPr>
            <a:xfrm>
              <a:off x="2835061" y="2759126"/>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17" name="rc1517"/>
            <p:cNvSpPr/>
            <p:nvPr/>
          </p:nvSpPr>
          <p:spPr>
            <a:xfrm>
              <a:off x="3102844" y="2759126"/>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18" name="rc1518"/>
            <p:cNvSpPr/>
            <p:nvPr/>
          </p:nvSpPr>
          <p:spPr>
            <a:xfrm>
              <a:off x="3370627" y="2759126"/>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19" name="rc1519"/>
            <p:cNvSpPr/>
            <p:nvPr/>
          </p:nvSpPr>
          <p:spPr>
            <a:xfrm>
              <a:off x="3638410" y="2759126"/>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20" name="rc1520"/>
            <p:cNvSpPr/>
            <p:nvPr/>
          </p:nvSpPr>
          <p:spPr>
            <a:xfrm>
              <a:off x="3906194" y="2759126"/>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521" name="rc1521"/>
            <p:cNvSpPr/>
            <p:nvPr/>
          </p:nvSpPr>
          <p:spPr>
            <a:xfrm>
              <a:off x="4173977" y="2759126"/>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22" name="rc1522"/>
            <p:cNvSpPr/>
            <p:nvPr/>
          </p:nvSpPr>
          <p:spPr>
            <a:xfrm>
              <a:off x="4441760" y="275912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23" name="rc1523"/>
            <p:cNvSpPr/>
            <p:nvPr/>
          </p:nvSpPr>
          <p:spPr>
            <a:xfrm>
              <a:off x="4709543" y="275912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24" name="rc1524"/>
            <p:cNvSpPr/>
            <p:nvPr/>
          </p:nvSpPr>
          <p:spPr>
            <a:xfrm>
              <a:off x="4977327" y="2759126"/>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525" name="rc1525"/>
            <p:cNvSpPr/>
            <p:nvPr/>
          </p:nvSpPr>
          <p:spPr>
            <a:xfrm>
              <a:off x="5245110" y="2759126"/>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26" name="rc1526"/>
            <p:cNvSpPr/>
            <p:nvPr/>
          </p:nvSpPr>
          <p:spPr>
            <a:xfrm>
              <a:off x="5512893" y="2759126"/>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27" name="rc1527"/>
            <p:cNvSpPr/>
            <p:nvPr/>
          </p:nvSpPr>
          <p:spPr>
            <a:xfrm>
              <a:off x="5780676" y="2759126"/>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28" name="rc1528"/>
            <p:cNvSpPr/>
            <p:nvPr/>
          </p:nvSpPr>
          <p:spPr>
            <a:xfrm>
              <a:off x="6048460" y="2759126"/>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529" name="rc1529"/>
            <p:cNvSpPr/>
            <p:nvPr/>
          </p:nvSpPr>
          <p:spPr>
            <a:xfrm>
              <a:off x="6316243" y="275912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30" name="rc1530"/>
            <p:cNvSpPr/>
            <p:nvPr/>
          </p:nvSpPr>
          <p:spPr>
            <a:xfrm>
              <a:off x="6584026" y="275912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31" name="rc1531"/>
            <p:cNvSpPr/>
            <p:nvPr/>
          </p:nvSpPr>
          <p:spPr>
            <a:xfrm>
              <a:off x="6851809" y="2759126"/>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32" name="rc1532"/>
            <p:cNvSpPr/>
            <p:nvPr/>
          </p:nvSpPr>
          <p:spPr>
            <a:xfrm>
              <a:off x="7119593" y="275912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33" name="rc1533"/>
            <p:cNvSpPr/>
            <p:nvPr/>
          </p:nvSpPr>
          <p:spPr>
            <a:xfrm>
              <a:off x="7387376" y="2759126"/>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34" name="rc1534"/>
            <p:cNvSpPr/>
            <p:nvPr/>
          </p:nvSpPr>
          <p:spPr>
            <a:xfrm>
              <a:off x="7655159" y="2759126"/>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35" name="rc1535"/>
            <p:cNvSpPr/>
            <p:nvPr/>
          </p:nvSpPr>
          <p:spPr>
            <a:xfrm>
              <a:off x="7922942" y="275912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36" name="rc1536"/>
            <p:cNvSpPr/>
            <p:nvPr/>
          </p:nvSpPr>
          <p:spPr>
            <a:xfrm>
              <a:off x="8190726" y="2759126"/>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37" name="rc1537"/>
            <p:cNvSpPr/>
            <p:nvPr/>
          </p:nvSpPr>
          <p:spPr>
            <a:xfrm>
              <a:off x="8458509" y="275912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38" name="rc1538"/>
            <p:cNvSpPr/>
            <p:nvPr/>
          </p:nvSpPr>
          <p:spPr>
            <a:xfrm>
              <a:off x="1763928" y="3606575"/>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39" name="rc1539"/>
            <p:cNvSpPr/>
            <p:nvPr/>
          </p:nvSpPr>
          <p:spPr>
            <a:xfrm>
              <a:off x="2031711" y="3606575"/>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40" name="rc1540"/>
            <p:cNvSpPr/>
            <p:nvPr/>
          </p:nvSpPr>
          <p:spPr>
            <a:xfrm>
              <a:off x="2299494" y="3606575"/>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41" name="rc1541"/>
            <p:cNvSpPr/>
            <p:nvPr/>
          </p:nvSpPr>
          <p:spPr>
            <a:xfrm>
              <a:off x="2567277" y="3606575"/>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42" name="rc1542"/>
            <p:cNvSpPr/>
            <p:nvPr/>
          </p:nvSpPr>
          <p:spPr>
            <a:xfrm>
              <a:off x="2835061" y="3606575"/>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43" name="rc1543"/>
            <p:cNvSpPr/>
            <p:nvPr/>
          </p:nvSpPr>
          <p:spPr>
            <a:xfrm>
              <a:off x="3102844" y="3606575"/>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544" name="rc1544"/>
            <p:cNvSpPr/>
            <p:nvPr/>
          </p:nvSpPr>
          <p:spPr>
            <a:xfrm>
              <a:off x="3370627" y="3606575"/>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545" name="rc1545"/>
            <p:cNvSpPr/>
            <p:nvPr/>
          </p:nvSpPr>
          <p:spPr>
            <a:xfrm>
              <a:off x="3638410" y="3606575"/>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546" name="rc1546"/>
            <p:cNvSpPr/>
            <p:nvPr/>
          </p:nvSpPr>
          <p:spPr>
            <a:xfrm>
              <a:off x="3906194" y="3606575"/>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47" name="rc1547"/>
            <p:cNvSpPr/>
            <p:nvPr/>
          </p:nvSpPr>
          <p:spPr>
            <a:xfrm>
              <a:off x="4173977" y="3606575"/>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48" name="rc1548"/>
            <p:cNvSpPr/>
            <p:nvPr/>
          </p:nvSpPr>
          <p:spPr>
            <a:xfrm>
              <a:off x="4441760" y="3606575"/>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49" name="rc1549"/>
            <p:cNvSpPr/>
            <p:nvPr/>
          </p:nvSpPr>
          <p:spPr>
            <a:xfrm>
              <a:off x="4709543" y="3606575"/>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50" name="rc1550"/>
            <p:cNvSpPr/>
            <p:nvPr/>
          </p:nvSpPr>
          <p:spPr>
            <a:xfrm>
              <a:off x="4977327" y="3606575"/>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51" name="rc1551"/>
            <p:cNvSpPr/>
            <p:nvPr/>
          </p:nvSpPr>
          <p:spPr>
            <a:xfrm>
              <a:off x="5245110" y="360657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52" name="rc1552"/>
            <p:cNvSpPr/>
            <p:nvPr/>
          </p:nvSpPr>
          <p:spPr>
            <a:xfrm>
              <a:off x="5512893" y="360657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53" name="rc1553"/>
            <p:cNvSpPr/>
            <p:nvPr/>
          </p:nvSpPr>
          <p:spPr>
            <a:xfrm>
              <a:off x="5780676" y="360657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54" name="rc1554"/>
            <p:cNvSpPr/>
            <p:nvPr/>
          </p:nvSpPr>
          <p:spPr>
            <a:xfrm>
              <a:off x="6048460" y="360657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55" name="rc1555"/>
            <p:cNvSpPr/>
            <p:nvPr/>
          </p:nvSpPr>
          <p:spPr>
            <a:xfrm>
              <a:off x="6316243" y="3606575"/>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556" name="rc1556"/>
            <p:cNvSpPr/>
            <p:nvPr/>
          </p:nvSpPr>
          <p:spPr>
            <a:xfrm>
              <a:off x="6584026" y="360657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57" name="rc1557"/>
            <p:cNvSpPr/>
            <p:nvPr/>
          </p:nvSpPr>
          <p:spPr>
            <a:xfrm>
              <a:off x="6851809" y="360657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58" name="rc1558"/>
            <p:cNvSpPr/>
            <p:nvPr/>
          </p:nvSpPr>
          <p:spPr>
            <a:xfrm>
              <a:off x="7119593" y="3606575"/>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59" name="rc1559"/>
            <p:cNvSpPr/>
            <p:nvPr/>
          </p:nvSpPr>
          <p:spPr>
            <a:xfrm>
              <a:off x="7387376" y="3606575"/>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60" name="rc1560"/>
            <p:cNvSpPr/>
            <p:nvPr/>
          </p:nvSpPr>
          <p:spPr>
            <a:xfrm>
              <a:off x="7655159" y="3606575"/>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61" name="rc1561"/>
            <p:cNvSpPr/>
            <p:nvPr/>
          </p:nvSpPr>
          <p:spPr>
            <a:xfrm>
              <a:off x="7922942" y="3606575"/>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62" name="rc1562"/>
            <p:cNvSpPr/>
            <p:nvPr/>
          </p:nvSpPr>
          <p:spPr>
            <a:xfrm>
              <a:off x="8190726" y="360657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63" name="rc1563"/>
            <p:cNvSpPr/>
            <p:nvPr/>
          </p:nvSpPr>
          <p:spPr>
            <a:xfrm>
              <a:off x="8458509" y="360657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64" name="rc1564"/>
            <p:cNvSpPr/>
            <p:nvPr/>
          </p:nvSpPr>
          <p:spPr>
            <a:xfrm>
              <a:off x="1763928" y="5089610"/>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565" name="rc1565"/>
            <p:cNvSpPr/>
            <p:nvPr/>
          </p:nvSpPr>
          <p:spPr>
            <a:xfrm>
              <a:off x="2031711" y="5089610"/>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566" name="rc1566"/>
            <p:cNvSpPr/>
            <p:nvPr/>
          </p:nvSpPr>
          <p:spPr>
            <a:xfrm>
              <a:off x="2299494" y="5089610"/>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567" name="rc1567"/>
            <p:cNvSpPr/>
            <p:nvPr/>
          </p:nvSpPr>
          <p:spPr>
            <a:xfrm>
              <a:off x="2567277" y="5089610"/>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568" name="rc1568"/>
            <p:cNvSpPr/>
            <p:nvPr/>
          </p:nvSpPr>
          <p:spPr>
            <a:xfrm>
              <a:off x="2835061" y="5089610"/>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69" name="rc1569"/>
            <p:cNvSpPr/>
            <p:nvPr/>
          </p:nvSpPr>
          <p:spPr>
            <a:xfrm>
              <a:off x="3102844" y="5089610"/>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570" name="rc1570"/>
            <p:cNvSpPr/>
            <p:nvPr/>
          </p:nvSpPr>
          <p:spPr>
            <a:xfrm>
              <a:off x="3370627" y="5089610"/>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71" name="rc1571"/>
            <p:cNvSpPr/>
            <p:nvPr/>
          </p:nvSpPr>
          <p:spPr>
            <a:xfrm>
              <a:off x="3638410" y="5089610"/>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72" name="rc1572"/>
            <p:cNvSpPr/>
            <p:nvPr/>
          </p:nvSpPr>
          <p:spPr>
            <a:xfrm>
              <a:off x="3906194" y="5089610"/>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73" name="rc1573"/>
            <p:cNvSpPr/>
            <p:nvPr/>
          </p:nvSpPr>
          <p:spPr>
            <a:xfrm>
              <a:off x="4173977" y="5089610"/>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74" name="rc1574"/>
            <p:cNvSpPr/>
            <p:nvPr/>
          </p:nvSpPr>
          <p:spPr>
            <a:xfrm>
              <a:off x="4441760" y="5089610"/>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75" name="rc1575"/>
            <p:cNvSpPr/>
            <p:nvPr/>
          </p:nvSpPr>
          <p:spPr>
            <a:xfrm>
              <a:off x="4709543" y="5089610"/>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76" name="rc1576"/>
            <p:cNvSpPr/>
            <p:nvPr/>
          </p:nvSpPr>
          <p:spPr>
            <a:xfrm>
              <a:off x="4977327" y="5089610"/>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77" name="rc1577"/>
            <p:cNvSpPr/>
            <p:nvPr/>
          </p:nvSpPr>
          <p:spPr>
            <a:xfrm>
              <a:off x="5245110" y="5089610"/>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78" name="rc1578"/>
            <p:cNvSpPr/>
            <p:nvPr/>
          </p:nvSpPr>
          <p:spPr>
            <a:xfrm>
              <a:off x="5512893" y="5089610"/>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79" name="rc1579"/>
            <p:cNvSpPr/>
            <p:nvPr/>
          </p:nvSpPr>
          <p:spPr>
            <a:xfrm>
              <a:off x="5780676" y="5089610"/>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80" name="rc1580"/>
            <p:cNvSpPr/>
            <p:nvPr/>
          </p:nvSpPr>
          <p:spPr>
            <a:xfrm>
              <a:off x="6048460" y="5089610"/>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81" name="rc1581"/>
            <p:cNvSpPr/>
            <p:nvPr/>
          </p:nvSpPr>
          <p:spPr>
            <a:xfrm>
              <a:off x="6316243" y="5089610"/>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82" name="rc1582"/>
            <p:cNvSpPr/>
            <p:nvPr/>
          </p:nvSpPr>
          <p:spPr>
            <a:xfrm>
              <a:off x="6584026" y="5089610"/>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83" name="rc1583"/>
            <p:cNvSpPr/>
            <p:nvPr/>
          </p:nvSpPr>
          <p:spPr>
            <a:xfrm>
              <a:off x="6851809" y="5089610"/>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84" name="rc1584"/>
            <p:cNvSpPr/>
            <p:nvPr/>
          </p:nvSpPr>
          <p:spPr>
            <a:xfrm>
              <a:off x="7119593" y="5089610"/>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85" name="rc1585"/>
            <p:cNvSpPr/>
            <p:nvPr/>
          </p:nvSpPr>
          <p:spPr>
            <a:xfrm>
              <a:off x="7387376" y="5089610"/>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86" name="rc1586"/>
            <p:cNvSpPr/>
            <p:nvPr/>
          </p:nvSpPr>
          <p:spPr>
            <a:xfrm>
              <a:off x="7655159" y="5089610"/>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87" name="rc1587"/>
            <p:cNvSpPr/>
            <p:nvPr/>
          </p:nvSpPr>
          <p:spPr>
            <a:xfrm>
              <a:off x="7922942" y="5089610"/>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88" name="rc1588"/>
            <p:cNvSpPr/>
            <p:nvPr/>
          </p:nvSpPr>
          <p:spPr>
            <a:xfrm>
              <a:off x="8190726" y="5089610"/>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89" name="rc1589"/>
            <p:cNvSpPr/>
            <p:nvPr/>
          </p:nvSpPr>
          <p:spPr>
            <a:xfrm>
              <a:off x="8458509" y="5089610"/>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90" name="rc1590"/>
            <p:cNvSpPr/>
            <p:nvPr/>
          </p:nvSpPr>
          <p:spPr>
            <a:xfrm>
              <a:off x="1763928" y="367719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91" name="rc1591"/>
            <p:cNvSpPr/>
            <p:nvPr/>
          </p:nvSpPr>
          <p:spPr>
            <a:xfrm>
              <a:off x="2031711" y="367719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92" name="rc1592"/>
            <p:cNvSpPr/>
            <p:nvPr/>
          </p:nvSpPr>
          <p:spPr>
            <a:xfrm>
              <a:off x="2299494" y="3677195"/>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593" name="rc1593"/>
            <p:cNvSpPr/>
            <p:nvPr/>
          </p:nvSpPr>
          <p:spPr>
            <a:xfrm>
              <a:off x="2567277" y="367719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94" name="rc1594"/>
            <p:cNvSpPr/>
            <p:nvPr/>
          </p:nvSpPr>
          <p:spPr>
            <a:xfrm>
              <a:off x="2835061" y="367719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95" name="rc1595"/>
            <p:cNvSpPr/>
            <p:nvPr/>
          </p:nvSpPr>
          <p:spPr>
            <a:xfrm>
              <a:off x="3102844" y="367719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96" name="rc1596"/>
            <p:cNvSpPr/>
            <p:nvPr/>
          </p:nvSpPr>
          <p:spPr>
            <a:xfrm>
              <a:off x="3370627" y="367719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97" name="rc1597"/>
            <p:cNvSpPr/>
            <p:nvPr/>
          </p:nvSpPr>
          <p:spPr>
            <a:xfrm>
              <a:off x="3638410" y="367719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98" name="rc1598"/>
            <p:cNvSpPr/>
            <p:nvPr/>
          </p:nvSpPr>
          <p:spPr>
            <a:xfrm>
              <a:off x="3906194" y="367719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99" name="rc1599"/>
            <p:cNvSpPr/>
            <p:nvPr/>
          </p:nvSpPr>
          <p:spPr>
            <a:xfrm>
              <a:off x="4173977" y="367719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00" name="rc1600"/>
            <p:cNvSpPr/>
            <p:nvPr/>
          </p:nvSpPr>
          <p:spPr>
            <a:xfrm>
              <a:off x="4441760" y="367719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01" name="rc1601"/>
            <p:cNvSpPr/>
            <p:nvPr/>
          </p:nvSpPr>
          <p:spPr>
            <a:xfrm>
              <a:off x="4709543" y="367719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02" name="rc1602"/>
            <p:cNvSpPr/>
            <p:nvPr/>
          </p:nvSpPr>
          <p:spPr>
            <a:xfrm>
              <a:off x="4977327" y="3677195"/>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603" name="rc1603"/>
            <p:cNvSpPr/>
            <p:nvPr/>
          </p:nvSpPr>
          <p:spPr>
            <a:xfrm>
              <a:off x="5245110" y="367719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04" name="rc1604"/>
            <p:cNvSpPr/>
            <p:nvPr/>
          </p:nvSpPr>
          <p:spPr>
            <a:xfrm>
              <a:off x="5512893" y="367719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05" name="rc1605"/>
            <p:cNvSpPr/>
            <p:nvPr/>
          </p:nvSpPr>
          <p:spPr>
            <a:xfrm>
              <a:off x="5780676" y="367719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06" name="rc1606"/>
            <p:cNvSpPr/>
            <p:nvPr/>
          </p:nvSpPr>
          <p:spPr>
            <a:xfrm>
              <a:off x="6048460" y="367719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07" name="rc1607"/>
            <p:cNvSpPr/>
            <p:nvPr/>
          </p:nvSpPr>
          <p:spPr>
            <a:xfrm>
              <a:off x="6316243" y="3677195"/>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608" name="rc1608"/>
            <p:cNvSpPr/>
            <p:nvPr/>
          </p:nvSpPr>
          <p:spPr>
            <a:xfrm>
              <a:off x="6584026" y="3677195"/>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609" name="rc1609"/>
            <p:cNvSpPr/>
            <p:nvPr/>
          </p:nvSpPr>
          <p:spPr>
            <a:xfrm>
              <a:off x="6851809" y="3677195"/>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610" name="rc1610"/>
            <p:cNvSpPr/>
            <p:nvPr/>
          </p:nvSpPr>
          <p:spPr>
            <a:xfrm>
              <a:off x="7119593" y="3677195"/>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611" name="rc1611"/>
            <p:cNvSpPr/>
            <p:nvPr/>
          </p:nvSpPr>
          <p:spPr>
            <a:xfrm>
              <a:off x="7387376" y="3677195"/>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612" name="rc1612"/>
            <p:cNvSpPr/>
            <p:nvPr/>
          </p:nvSpPr>
          <p:spPr>
            <a:xfrm>
              <a:off x="7655159" y="367719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13" name="rc1613"/>
            <p:cNvSpPr/>
            <p:nvPr/>
          </p:nvSpPr>
          <p:spPr>
            <a:xfrm>
              <a:off x="7922942" y="367719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14" name="rc1614"/>
            <p:cNvSpPr/>
            <p:nvPr/>
          </p:nvSpPr>
          <p:spPr>
            <a:xfrm>
              <a:off x="8190726" y="367719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15" name="rc1615"/>
            <p:cNvSpPr/>
            <p:nvPr/>
          </p:nvSpPr>
          <p:spPr>
            <a:xfrm>
              <a:off x="8458509" y="367719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16" name="rc1616"/>
            <p:cNvSpPr/>
            <p:nvPr/>
          </p:nvSpPr>
          <p:spPr>
            <a:xfrm>
              <a:off x="1763928" y="2829746"/>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617" name="rc1617"/>
            <p:cNvSpPr/>
            <p:nvPr/>
          </p:nvSpPr>
          <p:spPr>
            <a:xfrm>
              <a:off x="2031711" y="282974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18" name="rc1618"/>
            <p:cNvSpPr/>
            <p:nvPr/>
          </p:nvSpPr>
          <p:spPr>
            <a:xfrm>
              <a:off x="2299494" y="282974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19" name="rc1619"/>
            <p:cNvSpPr/>
            <p:nvPr/>
          </p:nvSpPr>
          <p:spPr>
            <a:xfrm>
              <a:off x="2567277" y="2829746"/>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20" name="rc1620"/>
            <p:cNvSpPr/>
            <p:nvPr/>
          </p:nvSpPr>
          <p:spPr>
            <a:xfrm>
              <a:off x="2835061" y="2829746"/>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21" name="rc1621"/>
            <p:cNvSpPr/>
            <p:nvPr/>
          </p:nvSpPr>
          <p:spPr>
            <a:xfrm>
              <a:off x="3102844" y="282974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22" name="rc1622"/>
            <p:cNvSpPr/>
            <p:nvPr/>
          </p:nvSpPr>
          <p:spPr>
            <a:xfrm>
              <a:off x="3370627" y="282974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23" name="rc1623"/>
            <p:cNvSpPr/>
            <p:nvPr/>
          </p:nvSpPr>
          <p:spPr>
            <a:xfrm>
              <a:off x="3638410" y="2829746"/>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24" name="rc1624"/>
            <p:cNvSpPr/>
            <p:nvPr/>
          </p:nvSpPr>
          <p:spPr>
            <a:xfrm>
              <a:off x="3906194" y="2829746"/>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25" name="rc1625"/>
            <p:cNvSpPr/>
            <p:nvPr/>
          </p:nvSpPr>
          <p:spPr>
            <a:xfrm>
              <a:off x="4173977" y="282974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26" name="rc1626"/>
            <p:cNvSpPr/>
            <p:nvPr/>
          </p:nvSpPr>
          <p:spPr>
            <a:xfrm>
              <a:off x="4441760" y="2829746"/>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27" name="rc1627"/>
            <p:cNvSpPr/>
            <p:nvPr/>
          </p:nvSpPr>
          <p:spPr>
            <a:xfrm>
              <a:off x="4709543" y="282974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28" name="rc1628"/>
            <p:cNvSpPr/>
            <p:nvPr/>
          </p:nvSpPr>
          <p:spPr>
            <a:xfrm>
              <a:off x="4977327" y="2829746"/>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29" name="rc1629"/>
            <p:cNvSpPr/>
            <p:nvPr/>
          </p:nvSpPr>
          <p:spPr>
            <a:xfrm>
              <a:off x="5245110" y="2829746"/>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30" name="rc1630"/>
            <p:cNvSpPr/>
            <p:nvPr/>
          </p:nvSpPr>
          <p:spPr>
            <a:xfrm>
              <a:off x="5512893" y="282974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31" name="rc1631"/>
            <p:cNvSpPr/>
            <p:nvPr/>
          </p:nvSpPr>
          <p:spPr>
            <a:xfrm>
              <a:off x="5780676" y="282974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32" name="rc1632"/>
            <p:cNvSpPr/>
            <p:nvPr/>
          </p:nvSpPr>
          <p:spPr>
            <a:xfrm>
              <a:off x="6048460" y="2829746"/>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633" name="rc1633"/>
            <p:cNvSpPr/>
            <p:nvPr/>
          </p:nvSpPr>
          <p:spPr>
            <a:xfrm>
              <a:off x="6316243" y="2829746"/>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634" name="rc1634"/>
            <p:cNvSpPr/>
            <p:nvPr/>
          </p:nvSpPr>
          <p:spPr>
            <a:xfrm>
              <a:off x="6584026" y="282974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635" name="rc1635"/>
            <p:cNvSpPr/>
            <p:nvPr/>
          </p:nvSpPr>
          <p:spPr>
            <a:xfrm>
              <a:off x="6851809" y="282974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36" name="rc1636"/>
            <p:cNvSpPr/>
            <p:nvPr/>
          </p:nvSpPr>
          <p:spPr>
            <a:xfrm>
              <a:off x="7119593" y="2829746"/>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37" name="rc1637"/>
            <p:cNvSpPr/>
            <p:nvPr/>
          </p:nvSpPr>
          <p:spPr>
            <a:xfrm>
              <a:off x="7387376" y="2829746"/>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38" name="rc1638"/>
            <p:cNvSpPr/>
            <p:nvPr/>
          </p:nvSpPr>
          <p:spPr>
            <a:xfrm>
              <a:off x="7655159" y="282974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39" name="rc1639"/>
            <p:cNvSpPr/>
            <p:nvPr/>
          </p:nvSpPr>
          <p:spPr>
            <a:xfrm>
              <a:off x="7922942" y="2829746"/>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40" name="rc1640"/>
            <p:cNvSpPr/>
            <p:nvPr/>
          </p:nvSpPr>
          <p:spPr>
            <a:xfrm>
              <a:off x="8190726" y="2829746"/>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641" name="rc1641"/>
            <p:cNvSpPr/>
            <p:nvPr/>
          </p:nvSpPr>
          <p:spPr>
            <a:xfrm>
              <a:off x="8458509" y="282974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42" name="rc1642"/>
            <p:cNvSpPr/>
            <p:nvPr/>
          </p:nvSpPr>
          <p:spPr>
            <a:xfrm>
              <a:off x="1763928" y="4312782"/>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643" name="rc1643"/>
            <p:cNvSpPr/>
            <p:nvPr/>
          </p:nvSpPr>
          <p:spPr>
            <a:xfrm>
              <a:off x="2031711" y="4312782"/>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644" name="rc1644"/>
            <p:cNvSpPr/>
            <p:nvPr/>
          </p:nvSpPr>
          <p:spPr>
            <a:xfrm>
              <a:off x="2299494" y="4312782"/>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645" name="rc1645"/>
            <p:cNvSpPr/>
            <p:nvPr/>
          </p:nvSpPr>
          <p:spPr>
            <a:xfrm>
              <a:off x="2567277" y="4312782"/>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646" name="rc1646"/>
            <p:cNvSpPr/>
            <p:nvPr/>
          </p:nvSpPr>
          <p:spPr>
            <a:xfrm>
              <a:off x="2835061" y="4312782"/>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647" name="rc1647"/>
            <p:cNvSpPr/>
            <p:nvPr/>
          </p:nvSpPr>
          <p:spPr>
            <a:xfrm>
              <a:off x="3102844" y="4312782"/>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648" name="rc1648"/>
            <p:cNvSpPr/>
            <p:nvPr/>
          </p:nvSpPr>
          <p:spPr>
            <a:xfrm>
              <a:off x="3370627" y="4312782"/>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49" name="rc1649"/>
            <p:cNvSpPr/>
            <p:nvPr/>
          </p:nvSpPr>
          <p:spPr>
            <a:xfrm>
              <a:off x="3638410" y="4312782"/>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50" name="rc1650"/>
            <p:cNvSpPr/>
            <p:nvPr/>
          </p:nvSpPr>
          <p:spPr>
            <a:xfrm>
              <a:off x="3906194" y="4312782"/>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651" name="rc1651"/>
            <p:cNvSpPr/>
            <p:nvPr/>
          </p:nvSpPr>
          <p:spPr>
            <a:xfrm>
              <a:off x="4173977" y="4312782"/>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652" name="rc1652"/>
            <p:cNvSpPr/>
            <p:nvPr/>
          </p:nvSpPr>
          <p:spPr>
            <a:xfrm>
              <a:off x="4441760" y="4312782"/>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653" name="rc1653"/>
            <p:cNvSpPr/>
            <p:nvPr/>
          </p:nvSpPr>
          <p:spPr>
            <a:xfrm>
              <a:off x="4709543" y="4312782"/>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654" name="rc1654"/>
            <p:cNvSpPr/>
            <p:nvPr/>
          </p:nvSpPr>
          <p:spPr>
            <a:xfrm>
              <a:off x="4977327" y="4312782"/>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655" name="rc1655"/>
            <p:cNvSpPr/>
            <p:nvPr/>
          </p:nvSpPr>
          <p:spPr>
            <a:xfrm>
              <a:off x="5245110" y="4312782"/>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656" name="rc1656"/>
            <p:cNvSpPr/>
            <p:nvPr/>
          </p:nvSpPr>
          <p:spPr>
            <a:xfrm>
              <a:off x="5512893" y="4312782"/>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657" name="rc1657"/>
            <p:cNvSpPr/>
            <p:nvPr/>
          </p:nvSpPr>
          <p:spPr>
            <a:xfrm>
              <a:off x="5780676" y="4312782"/>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658" name="rc1658"/>
            <p:cNvSpPr/>
            <p:nvPr/>
          </p:nvSpPr>
          <p:spPr>
            <a:xfrm>
              <a:off x="6048460" y="4312782"/>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659" name="rc1659"/>
            <p:cNvSpPr/>
            <p:nvPr/>
          </p:nvSpPr>
          <p:spPr>
            <a:xfrm>
              <a:off x="6316243" y="4312782"/>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660" name="rc1660"/>
            <p:cNvSpPr/>
            <p:nvPr/>
          </p:nvSpPr>
          <p:spPr>
            <a:xfrm>
              <a:off x="6584026" y="4312782"/>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661" name="rc1661"/>
            <p:cNvSpPr/>
            <p:nvPr/>
          </p:nvSpPr>
          <p:spPr>
            <a:xfrm>
              <a:off x="6851809" y="4312782"/>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662" name="rc1662"/>
            <p:cNvSpPr/>
            <p:nvPr/>
          </p:nvSpPr>
          <p:spPr>
            <a:xfrm>
              <a:off x="7119593" y="4312782"/>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663" name="rc1663"/>
            <p:cNvSpPr/>
            <p:nvPr/>
          </p:nvSpPr>
          <p:spPr>
            <a:xfrm>
              <a:off x="7387376" y="4312782"/>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664" name="rc1664"/>
            <p:cNvSpPr/>
            <p:nvPr/>
          </p:nvSpPr>
          <p:spPr>
            <a:xfrm>
              <a:off x="7655159" y="4312782"/>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665" name="rc1665"/>
            <p:cNvSpPr/>
            <p:nvPr/>
          </p:nvSpPr>
          <p:spPr>
            <a:xfrm>
              <a:off x="7922942" y="4312782"/>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666" name="rc1666"/>
            <p:cNvSpPr/>
            <p:nvPr/>
          </p:nvSpPr>
          <p:spPr>
            <a:xfrm>
              <a:off x="8190726" y="4312782"/>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667" name="rc1667"/>
            <p:cNvSpPr/>
            <p:nvPr/>
          </p:nvSpPr>
          <p:spPr>
            <a:xfrm>
              <a:off x="8458509" y="4312782"/>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668" name="tx1668"/>
            <p:cNvSpPr/>
            <p:nvPr/>
          </p:nvSpPr>
          <p:spPr>
            <a:xfrm>
              <a:off x="1857677"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69" name="tx1669"/>
            <p:cNvSpPr/>
            <p:nvPr/>
          </p:nvSpPr>
          <p:spPr>
            <a:xfrm>
              <a:off x="2125460"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70" name="tx1670"/>
            <p:cNvSpPr/>
            <p:nvPr/>
          </p:nvSpPr>
          <p:spPr>
            <a:xfrm>
              <a:off x="2393243"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71" name="tx1671"/>
            <p:cNvSpPr/>
            <p:nvPr/>
          </p:nvSpPr>
          <p:spPr>
            <a:xfrm>
              <a:off x="2661027"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72" name="tx1672"/>
            <p:cNvSpPr/>
            <p:nvPr/>
          </p:nvSpPr>
          <p:spPr>
            <a:xfrm>
              <a:off x="2928810"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73" name="tx1673"/>
            <p:cNvSpPr/>
            <p:nvPr/>
          </p:nvSpPr>
          <p:spPr>
            <a:xfrm>
              <a:off x="3196593"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74" name="tx1674"/>
            <p:cNvSpPr/>
            <p:nvPr/>
          </p:nvSpPr>
          <p:spPr>
            <a:xfrm>
              <a:off x="3464377"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75" name="tx1675"/>
            <p:cNvSpPr/>
            <p:nvPr/>
          </p:nvSpPr>
          <p:spPr>
            <a:xfrm>
              <a:off x="3732160"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76" name="tx1676"/>
            <p:cNvSpPr/>
            <p:nvPr/>
          </p:nvSpPr>
          <p:spPr>
            <a:xfrm>
              <a:off x="3999943"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77" name="tx1677"/>
            <p:cNvSpPr/>
            <p:nvPr/>
          </p:nvSpPr>
          <p:spPr>
            <a:xfrm>
              <a:off x="4267726"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78" name="tx1678"/>
            <p:cNvSpPr/>
            <p:nvPr/>
          </p:nvSpPr>
          <p:spPr>
            <a:xfrm>
              <a:off x="4535510"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79" name="tx1679"/>
            <p:cNvSpPr/>
            <p:nvPr/>
          </p:nvSpPr>
          <p:spPr>
            <a:xfrm>
              <a:off x="4803293"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80" name="tx1680"/>
            <p:cNvSpPr/>
            <p:nvPr/>
          </p:nvSpPr>
          <p:spPr>
            <a:xfrm>
              <a:off x="5071076"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81" name="tx1681"/>
            <p:cNvSpPr/>
            <p:nvPr/>
          </p:nvSpPr>
          <p:spPr>
            <a:xfrm>
              <a:off x="5338859"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82" name="tx1682"/>
            <p:cNvSpPr/>
            <p:nvPr/>
          </p:nvSpPr>
          <p:spPr>
            <a:xfrm>
              <a:off x="5606643"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83" name="tx1683"/>
            <p:cNvSpPr/>
            <p:nvPr/>
          </p:nvSpPr>
          <p:spPr>
            <a:xfrm>
              <a:off x="5874426"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84" name="tx1684"/>
            <p:cNvSpPr/>
            <p:nvPr/>
          </p:nvSpPr>
          <p:spPr>
            <a:xfrm>
              <a:off x="6142209"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85" name="tx1685"/>
            <p:cNvSpPr/>
            <p:nvPr/>
          </p:nvSpPr>
          <p:spPr>
            <a:xfrm>
              <a:off x="6409992"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86" name="tx1686"/>
            <p:cNvSpPr/>
            <p:nvPr/>
          </p:nvSpPr>
          <p:spPr>
            <a:xfrm>
              <a:off x="6677776"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87" name="tx1687"/>
            <p:cNvSpPr/>
            <p:nvPr/>
          </p:nvSpPr>
          <p:spPr>
            <a:xfrm>
              <a:off x="6945559"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88" name="tx1688"/>
            <p:cNvSpPr/>
            <p:nvPr/>
          </p:nvSpPr>
          <p:spPr>
            <a:xfrm>
              <a:off x="7213342"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89" name="tx1689"/>
            <p:cNvSpPr/>
            <p:nvPr/>
          </p:nvSpPr>
          <p:spPr>
            <a:xfrm>
              <a:off x="7481125"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90" name="tx1690"/>
            <p:cNvSpPr/>
            <p:nvPr/>
          </p:nvSpPr>
          <p:spPr>
            <a:xfrm>
              <a:off x="7748909"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91" name="tx1691"/>
            <p:cNvSpPr/>
            <p:nvPr/>
          </p:nvSpPr>
          <p:spPr>
            <a:xfrm>
              <a:off x="8016692"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92" name="tx1692"/>
            <p:cNvSpPr/>
            <p:nvPr/>
          </p:nvSpPr>
          <p:spPr>
            <a:xfrm>
              <a:off x="8284475"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93" name="tx1693"/>
            <p:cNvSpPr/>
            <p:nvPr/>
          </p:nvSpPr>
          <p:spPr>
            <a:xfrm>
              <a:off x="8552258"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94" name="tx1694"/>
            <p:cNvSpPr/>
            <p:nvPr/>
          </p:nvSpPr>
          <p:spPr>
            <a:xfrm>
              <a:off x="1857677"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95" name="tx1695"/>
            <p:cNvSpPr/>
            <p:nvPr/>
          </p:nvSpPr>
          <p:spPr>
            <a:xfrm>
              <a:off x="2125460"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96" name="tx1696"/>
            <p:cNvSpPr/>
            <p:nvPr/>
          </p:nvSpPr>
          <p:spPr>
            <a:xfrm>
              <a:off x="2393243"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97" name="tx1697"/>
            <p:cNvSpPr/>
            <p:nvPr/>
          </p:nvSpPr>
          <p:spPr>
            <a:xfrm>
              <a:off x="2661027"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98" name="tx1698"/>
            <p:cNvSpPr/>
            <p:nvPr/>
          </p:nvSpPr>
          <p:spPr>
            <a:xfrm>
              <a:off x="2928810"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99" name="tx1699"/>
            <p:cNvSpPr/>
            <p:nvPr/>
          </p:nvSpPr>
          <p:spPr>
            <a:xfrm>
              <a:off x="3196593"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0" name="tx1700"/>
            <p:cNvSpPr/>
            <p:nvPr/>
          </p:nvSpPr>
          <p:spPr>
            <a:xfrm>
              <a:off x="3464377"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1" name="tx1701"/>
            <p:cNvSpPr/>
            <p:nvPr/>
          </p:nvSpPr>
          <p:spPr>
            <a:xfrm>
              <a:off x="3732160"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2" name="tx1702"/>
            <p:cNvSpPr/>
            <p:nvPr/>
          </p:nvSpPr>
          <p:spPr>
            <a:xfrm>
              <a:off x="3999943"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3" name="tx1703"/>
            <p:cNvSpPr/>
            <p:nvPr/>
          </p:nvSpPr>
          <p:spPr>
            <a:xfrm>
              <a:off x="4267726"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4" name="tx1704"/>
            <p:cNvSpPr/>
            <p:nvPr/>
          </p:nvSpPr>
          <p:spPr>
            <a:xfrm>
              <a:off x="4535510"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5" name="tx1705"/>
            <p:cNvSpPr/>
            <p:nvPr/>
          </p:nvSpPr>
          <p:spPr>
            <a:xfrm>
              <a:off x="4803293"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6" name="tx1706"/>
            <p:cNvSpPr/>
            <p:nvPr/>
          </p:nvSpPr>
          <p:spPr>
            <a:xfrm>
              <a:off x="5071076"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7" name="tx1707"/>
            <p:cNvSpPr/>
            <p:nvPr/>
          </p:nvSpPr>
          <p:spPr>
            <a:xfrm>
              <a:off x="5338859"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8" name="tx1708"/>
            <p:cNvSpPr/>
            <p:nvPr/>
          </p:nvSpPr>
          <p:spPr>
            <a:xfrm>
              <a:off x="5606643"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9" name="tx1709"/>
            <p:cNvSpPr/>
            <p:nvPr/>
          </p:nvSpPr>
          <p:spPr>
            <a:xfrm>
              <a:off x="5874426"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10" name="tx1710"/>
            <p:cNvSpPr/>
            <p:nvPr/>
          </p:nvSpPr>
          <p:spPr>
            <a:xfrm>
              <a:off x="6142209"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11" name="tx1711"/>
            <p:cNvSpPr/>
            <p:nvPr/>
          </p:nvSpPr>
          <p:spPr>
            <a:xfrm>
              <a:off x="6409992"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12" name="tx1712"/>
            <p:cNvSpPr/>
            <p:nvPr/>
          </p:nvSpPr>
          <p:spPr>
            <a:xfrm>
              <a:off x="6677776"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13" name="tx1713"/>
            <p:cNvSpPr/>
            <p:nvPr/>
          </p:nvSpPr>
          <p:spPr>
            <a:xfrm>
              <a:off x="6945559"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14" name="tx1714"/>
            <p:cNvSpPr/>
            <p:nvPr/>
          </p:nvSpPr>
          <p:spPr>
            <a:xfrm>
              <a:off x="7213342"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15" name="tx1715"/>
            <p:cNvSpPr/>
            <p:nvPr/>
          </p:nvSpPr>
          <p:spPr>
            <a:xfrm>
              <a:off x="7481125"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16" name="tx1716"/>
            <p:cNvSpPr/>
            <p:nvPr/>
          </p:nvSpPr>
          <p:spPr>
            <a:xfrm>
              <a:off x="7748909"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17" name="tx1717"/>
            <p:cNvSpPr/>
            <p:nvPr/>
          </p:nvSpPr>
          <p:spPr>
            <a:xfrm>
              <a:off x="8016692"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18" name="tx1718"/>
            <p:cNvSpPr/>
            <p:nvPr/>
          </p:nvSpPr>
          <p:spPr>
            <a:xfrm>
              <a:off x="8284475"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19" name="tx1719"/>
            <p:cNvSpPr/>
            <p:nvPr/>
          </p:nvSpPr>
          <p:spPr>
            <a:xfrm>
              <a:off x="8552258"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20" name="tx1720"/>
            <p:cNvSpPr/>
            <p:nvPr/>
          </p:nvSpPr>
          <p:spPr>
            <a:xfrm>
              <a:off x="1857677"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21" name="tx1721"/>
            <p:cNvSpPr/>
            <p:nvPr/>
          </p:nvSpPr>
          <p:spPr>
            <a:xfrm>
              <a:off x="2125460"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22" name="tx1722"/>
            <p:cNvSpPr/>
            <p:nvPr/>
          </p:nvSpPr>
          <p:spPr>
            <a:xfrm>
              <a:off x="2393243"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23" name="tx1723"/>
            <p:cNvSpPr/>
            <p:nvPr/>
          </p:nvSpPr>
          <p:spPr>
            <a:xfrm>
              <a:off x="2661027"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24" name="tx1724"/>
            <p:cNvSpPr/>
            <p:nvPr/>
          </p:nvSpPr>
          <p:spPr>
            <a:xfrm>
              <a:off x="2928810"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25" name="tx1725"/>
            <p:cNvSpPr/>
            <p:nvPr/>
          </p:nvSpPr>
          <p:spPr>
            <a:xfrm>
              <a:off x="3196593"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26" name="tx1726"/>
            <p:cNvSpPr/>
            <p:nvPr/>
          </p:nvSpPr>
          <p:spPr>
            <a:xfrm>
              <a:off x="3464377"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27" name="tx1727"/>
            <p:cNvSpPr/>
            <p:nvPr/>
          </p:nvSpPr>
          <p:spPr>
            <a:xfrm>
              <a:off x="3732160"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28" name="tx1728"/>
            <p:cNvSpPr/>
            <p:nvPr/>
          </p:nvSpPr>
          <p:spPr>
            <a:xfrm>
              <a:off x="3999943"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29" name="tx1729"/>
            <p:cNvSpPr/>
            <p:nvPr/>
          </p:nvSpPr>
          <p:spPr>
            <a:xfrm>
              <a:off x="4267726"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30" name="tx1730"/>
            <p:cNvSpPr/>
            <p:nvPr/>
          </p:nvSpPr>
          <p:spPr>
            <a:xfrm>
              <a:off x="4535510"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31" name="tx1731"/>
            <p:cNvSpPr/>
            <p:nvPr/>
          </p:nvSpPr>
          <p:spPr>
            <a:xfrm>
              <a:off x="4803293"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32" name="tx1732"/>
            <p:cNvSpPr/>
            <p:nvPr/>
          </p:nvSpPr>
          <p:spPr>
            <a:xfrm>
              <a:off x="5071076"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33" name="tx1733"/>
            <p:cNvSpPr/>
            <p:nvPr/>
          </p:nvSpPr>
          <p:spPr>
            <a:xfrm>
              <a:off x="5338859"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34" name="tx1734"/>
            <p:cNvSpPr/>
            <p:nvPr/>
          </p:nvSpPr>
          <p:spPr>
            <a:xfrm>
              <a:off x="5606643"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35" name="tx1735"/>
            <p:cNvSpPr/>
            <p:nvPr/>
          </p:nvSpPr>
          <p:spPr>
            <a:xfrm>
              <a:off x="5874426"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36" name="tx1736"/>
            <p:cNvSpPr/>
            <p:nvPr/>
          </p:nvSpPr>
          <p:spPr>
            <a:xfrm>
              <a:off x="6142209"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37" name="tx1737"/>
            <p:cNvSpPr/>
            <p:nvPr/>
          </p:nvSpPr>
          <p:spPr>
            <a:xfrm>
              <a:off x="6409992"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38" name="tx1738"/>
            <p:cNvSpPr/>
            <p:nvPr/>
          </p:nvSpPr>
          <p:spPr>
            <a:xfrm>
              <a:off x="6677776"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39" name="tx1739"/>
            <p:cNvSpPr/>
            <p:nvPr/>
          </p:nvSpPr>
          <p:spPr>
            <a:xfrm>
              <a:off x="6945559"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40" name="tx1740"/>
            <p:cNvSpPr/>
            <p:nvPr/>
          </p:nvSpPr>
          <p:spPr>
            <a:xfrm>
              <a:off x="7213342"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41" name="tx1741"/>
            <p:cNvSpPr/>
            <p:nvPr/>
          </p:nvSpPr>
          <p:spPr>
            <a:xfrm>
              <a:off x="7481125"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42" name="tx1742"/>
            <p:cNvSpPr/>
            <p:nvPr/>
          </p:nvSpPr>
          <p:spPr>
            <a:xfrm>
              <a:off x="7748909"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43" name="tx1743"/>
            <p:cNvSpPr/>
            <p:nvPr/>
          </p:nvSpPr>
          <p:spPr>
            <a:xfrm>
              <a:off x="8016692"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44" name="tx1744"/>
            <p:cNvSpPr/>
            <p:nvPr/>
          </p:nvSpPr>
          <p:spPr>
            <a:xfrm>
              <a:off x="8284475"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45" name="tx1745"/>
            <p:cNvSpPr/>
            <p:nvPr/>
          </p:nvSpPr>
          <p:spPr>
            <a:xfrm>
              <a:off x="8552258"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46" name="tx1746"/>
            <p:cNvSpPr/>
            <p:nvPr/>
          </p:nvSpPr>
          <p:spPr>
            <a:xfrm>
              <a:off x="1857677"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747" name="tx1747"/>
            <p:cNvSpPr/>
            <p:nvPr/>
          </p:nvSpPr>
          <p:spPr>
            <a:xfrm>
              <a:off x="2125460"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748" name="tx1748"/>
            <p:cNvSpPr/>
            <p:nvPr/>
          </p:nvSpPr>
          <p:spPr>
            <a:xfrm>
              <a:off x="2393243"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49" name="tx1749"/>
            <p:cNvSpPr/>
            <p:nvPr/>
          </p:nvSpPr>
          <p:spPr>
            <a:xfrm>
              <a:off x="2661027"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750" name="tx1750"/>
            <p:cNvSpPr/>
            <p:nvPr/>
          </p:nvSpPr>
          <p:spPr>
            <a:xfrm>
              <a:off x="2928810"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51" name="tx1751"/>
            <p:cNvSpPr/>
            <p:nvPr/>
          </p:nvSpPr>
          <p:spPr>
            <a:xfrm>
              <a:off x="3196593"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752" name="tx1752"/>
            <p:cNvSpPr/>
            <p:nvPr/>
          </p:nvSpPr>
          <p:spPr>
            <a:xfrm>
              <a:off x="3464377"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53" name="tx1753"/>
            <p:cNvSpPr/>
            <p:nvPr/>
          </p:nvSpPr>
          <p:spPr>
            <a:xfrm>
              <a:off x="3732160"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754" name="tx1754"/>
            <p:cNvSpPr/>
            <p:nvPr/>
          </p:nvSpPr>
          <p:spPr>
            <a:xfrm>
              <a:off x="3999943"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55" name="tx1755"/>
            <p:cNvSpPr/>
            <p:nvPr/>
          </p:nvSpPr>
          <p:spPr>
            <a:xfrm>
              <a:off x="4267726"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56" name="tx1756"/>
            <p:cNvSpPr/>
            <p:nvPr/>
          </p:nvSpPr>
          <p:spPr>
            <a:xfrm>
              <a:off x="4535510"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757" name="tx1757"/>
            <p:cNvSpPr/>
            <p:nvPr/>
          </p:nvSpPr>
          <p:spPr>
            <a:xfrm>
              <a:off x="4803293"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58" name="tx1758"/>
            <p:cNvSpPr/>
            <p:nvPr/>
          </p:nvSpPr>
          <p:spPr>
            <a:xfrm>
              <a:off x="5071076"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59" name="tx1759"/>
            <p:cNvSpPr/>
            <p:nvPr/>
          </p:nvSpPr>
          <p:spPr>
            <a:xfrm>
              <a:off x="5338859"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60" name="tx1760"/>
            <p:cNvSpPr/>
            <p:nvPr/>
          </p:nvSpPr>
          <p:spPr>
            <a:xfrm>
              <a:off x="5606643"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61" name="tx1761"/>
            <p:cNvSpPr/>
            <p:nvPr/>
          </p:nvSpPr>
          <p:spPr>
            <a:xfrm>
              <a:off x="5874426"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62" name="tx1762"/>
            <p:cNvSpPr/>
            <p:nvPr/>
          </p:nvSpPr>
          <p:spPr>
            <a:xfrm>
              <a:off x="6142209"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63" name="tx1763"/>
            <p:cNvSpPr/>
            <p:nvPr/>
          </p:nvSpPr>
          <p:spPr>
            <a:xfrm>
              <a:off x="6409992"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64" name="tx1764"/>
            <p:cNvSpPr/>
            <p:nvPr/>
          </p:nvSpPr>
          <p:spPr>
            <a:xfrm>
              <a:off x="6677776"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65" name="tx1765"/>
            <p:cNvSpPr/>
            <p:nvPr/>
          </p:nvSpPr>
          <p:spPr>
            <a:xfrm>
              <a:off x="6945559"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66" name="tx1766"/>
            <p:cNvSpPr/>
            <p:nvPr/>
          </p:nvSpPr>
          <p:spPr>
            <a:xfrm>
              <a:off x="7213342"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67" name="tx1767"/>
            <p:cNvSpPr/>
            <p:nvPr/>
          </p:nvSpPr>
          <p:spPr>
            <a:xfrm>
              <a:off x="7481125"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68" name="tx1768"/>
            <p:cNvSpPr/>
            <p:nvPr/>
          </p:nvSpPr>
          <p:spPr>
            <a:xfrm>
              <a:off x="7748909"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69" name="tx1769"/>
            <p:cNvSpPr/>
            <p:nvPr/>
          </p:nvSpPr>
          <p:spPr>
            <a:xfrm>
              <a:off x="8016692"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70" name="tx1770"/>
            <p:cNvSpPr/>
            <p:nvPr/>
          </p:nvSpPr>
          <p:spPr>
            <a:xfrm>
              <a:off x="8284475"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71" name="tx1771"/>
            <p:cNvSpPr/>
            <p:nvPr/>
          </p:nvSpPr>
          <p:spPr>
            <a:xfrm>
              <a:off x="8552258"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72" name="tx1772"/>
            <p:cNvSpPr/>
            <p:nvPr/>
          </p:nvSpPr>
          <p:spPr>
            <a:xfrm>
              <a:off x="1857677"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73" name="tx1773"/>
            <p:cNvSpPr/>
            <p:nvPr/>
          </p:nvSpPr>
          <p:spPr>
            <a:xfrm>
              <a:off x="2125460"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74" name="tx1774"/>
            <p:cNvSpPr/>
            <p:nvPr/>
          </p:nvSpPr>
          <p:spPr>
            <a:xfrm>
              <a:off x="2393243"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75" name="tx1775"/>
            <p:cNvSpPr/>
            <p:nvPr/>
          </p:nvSpPr>
          <p:spPr>
            <a:xfrm>
              <a:off x="2661027"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76" name="tx1776"/>
            <p:cNvSpPr/>
            <p:nvPr/>
          </p:nvSpPr>
          <p:spPr>
            <a:xfrm>
              <a:off x="2928810"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77" name="tx1777"/>
            <p:cNvSpPr/>
            <p:nvPr/>
          </p:nvSpPr>
          <p:spPr>
            <a:xfrm>
              <a:off x="3196593"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78" name="tx1778"/>
            <p:cNvSpPr/>
            <p:nvPr/>
          </p:nvSpPr>
          <p:spPr>
            <a:xfrm>
              <a:off x="3464377"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79" name="tx1779"/>
            <p:cNvSpPr/>
            <p:nvPr/>
          </p:nvSpPr>
          <p:spPr>
            <a:xfrm>
              <a:off x="3732160"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80" name="tx1780"/>
            <p:cNvSpPr/>
            <p:nvPr/>
          </p:nvSpPr>
          <p:spPr>
            <a:xfrm>
              <a:off x="3999943"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81" name="tx1781"/>
            <p:cNvSpPr/>
            <p:nvPr/>
          </p:nvSpPr>
          <p:spPr>
            <a:xfrm>
              <a:off x="4267726"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82" name="tx1782"/>
            <p:cNvSpPr/>
            <p:nvPr/>
          </p:nvSpPr>
          <p:spPr>
            <a:xfrm>
              <a:off x="4535510"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83" name="tx1783"/>
            <p:cNvSpPr/>
            <p:nvPr/>
          </p:nvSpPr>
          <p:spPr>
            <a:xfrm>
              <a:off x="4803293"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84" name="tx1784"/>
            <p:cNvSpPr/>
            <p:nvPr/>
          </p:nvSpPr>
          <p:spPr>
            <a:xfrm>
              <a:off x="5071076"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85" name="tx1785"/>
            <p:cNvSpPr/>
            <p:nvPr/>
          </p:nvSpPr>
          <p:spPr>
            <a:xfrm>
              <a:off x="5338859"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86" name="tx1786"/>
            <p:cNvSpPr/>
            <p:nvPr/>
          </p:nvSpPr>
          <p:spPr>
            <a:xfrm>
              <a:off x="5606643"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87" name="tx1787"/>
            <p:cNvSpPr/>
            <p:nvPr/>
          </p:nvSpPr>
          <p:spPr>
            <a:xfrm>
              <a:off x="5874426"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88" name="tx1788"/>
            <p:cNvSpPr/>
            <p:nvPr/>
          </p:nvSpPr>
          <p:spPr>
            <a:xfrm>
              <a:off x="6142209"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89" name="tx1789"/>
            <p:cNvSpPr/>
            <p:nvPr/>
          </p:nvSpPr>
          <p:spPr>
            <a:xfrm>
              <a:off x="6409992"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90" name="tx1790"/>
            <p:cNvSpPr/>
            <p:nvPr/>
          </p:nvSpPr>
          <p:spPr>
            <a:xfrm>
              <a:off x="6677776"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91" name="tx1791"/>
            <p:cNvSpPr/>
            <p:nvPr/>
          </p:nvSpPr>
          <p:spPr>
            <a:xfrm>
              <a:off x="6945559"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92" name="tx1792"/>
            <p:cNvSpPr/>
            <p:nvPr/>
          </p:nvSpPr>
          <p:spPr>
            <a:xfrm>
              <a:off x="7213342"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93" name="tx1793"/>
            <p:cNvSpPr/>
            <p:nvPr/>
          </p:nvSpPr>
          <p:spPr>
            <a:xfrm>
              <a:off x="7481125"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94" name="tx1794"/>
            <p:cNvSpPr/>
            <p:nvPr/>
          </p:nvSpPr>
          <p:spPr>
            <a:xfrm>
              <a:off x="7748909"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95" name="tx1795"/>
            <p:cNvSpPr/>
            <p:nvPr/>
          </p:nvSpPr>
          <p:spPr>
            <a:xfrm>
              <a:off x="8016692"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96" name="tx1796"/>
            <p:cNvSpPr/>
            <p:nvPr/>
          </p:nvSpPr>
          <p:spPr>
            <a:xfrm>
              <a:off x="8284475"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97" name="tx1797"/>
            <p:cNvSpPr/>
            <p:nvPr/>
          </p:nvSpPr>
          <p:spPr>
            <a:xfrm>
              <a:off x="8552258"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98" name="tx1798"/>
            <p:cNvSpPr/>
            <p:nvPr/>
          </p:nvSpPr>
          <p:spPr>
            <a:xfrm>
              <a:off x="1857677"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99" name="tx1799"/>
            <p:cNvSpPr/>
            <p:nvPr/>
          </p:nvSpPr>
          <p:spPr>
            <a:xfrm>
              <a:off x="2125460"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0" name="tx1800"/>
            <p:cNvSpPr/>
            <p:nvPr/>
          </p:nvSpPr>
          <p:spPr>
            <a:xfrm>
              <a:off x="2393243"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1" name="tx1801"/>
            <p:cNvSpPr/>
            <p:nvPr/>
          </p:nvSpPr>
          <p:spPr>
            <a:xfrm>
              <a:off x="2661027"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2" name="tx1802"/>
            <p:cNvSpPr/>
            <p:nvPr/>
          </p:nvSpPr>
          <p:spPr>
            <a:xfrm>
              <a:off x="2928810"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3" name="tx1803"/>
            <p:cNvSpPr/>
            <p:nvPr/>
          </p:nvSpPr>
          <p:spPr>
            <a:xfrm>
              <a:off x="3196593"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4" name="tx1804"/>
            <p:cNvSpPr/>
            <p:nvPr/>
          </p:nvSpPr>
          <p:spPr>
            <a:xfrm>
              <a:off x="3464377"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5" name="tx1805"/>
            <p:cNvSpPr/>
            <p:nvPr/>
          </p:nvSpPr>
          <p:spPr>
            <a:xfrm>
              <a:off x="3732160"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06" name="tx1806"/>
            <p:cNvSpPr/>
            <p:nvPr/>
          </p:nvSpPr>
          <p:spPr>
            <a:xfrm>
              <a:off x="3999943"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07" name="tx1807"/>
            <p:cNvSpPr/>
            <p:nvPr/>
          </p:nvSpPr>
          <p:spPr>
            <a:xfrm>
              <a:off x="4267726"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08" name="tx1808"/>
            <p:cNvSpPr/>
            <p:nvPr/>
          </p:nvSpPr>
          <p:spPr>
            <a:xfrm>
              <a:off x="4535510"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9" name="tx1809"/>
            <p:cNvSpPr/>
            <p:nvPr/>
          </p:nvSpPr>
          <p:spPr>
            <a:xfrm>
              <a:off x="4803293"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10" name="tx1810"/>
            <p:cNvSpPr/>
            <p:nvPr/>
          </p:nvSpPr>
          <p:spPr>
            <a:xfrm>
              <a:off x="5071076"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11" name="tx1811"/>
            <p:cNvSpPr/>
            <p:nvPr/>
          </p:nvSpPr>
          <p:spPr>
            <a:xfrm>
              <a:off x="5338859"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12" name="tx1812"/>
            <p:cNvSpPr/>
            <p:nvPr/>
          </p:nvSpPr>
          <p:spPr>
            <a:xfrm>
              <a:off x="5606643"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13" name="tx1813"/>
            <p:cNvSpPr/>
            <p:nvPr/>
          </p:nvSpPr>
          <p:spPr>
            <a:xfrm>
              <a:off x="5874426"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14" name="tx1814"/>
            <p:cNvSpPr/>
            <p:nvPr/>
          </p:nvSpPr>
          <p:spPr>
            <a:xfrm>
              <a:off x="6142209"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15" name="tx1815"/>
            <p:cNvSpPr/>
            <p:nvPr/>
          </p:nvSpPr>
          <p:spPr>
            <a:xfrm>
              <a:off x="6409992"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16" name="tx1816"/>
            <p:cNvSpPr/>
            <p:nvPr/>
          </p:nvSpPr>
          <p:spPr>
            <a:xfrm>
              <a:off x="6677776"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17" name="tx1817"/>
            <p:cNvSpPr/>
            <p:nvPr/>
          </p:nvSpPr>
          <p:spPr>
            <a:xfrm>
              <a:off x="6945559"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18" name="tx1818"/>
            <p:cNvSpPr/>
            <p:nvPr/>
          </p:nvSpPr>
          <p:spPr>
            <a:xfrm>
              <a:off x="7213342"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19" name="tx1819"/>
            <p:cNvSpPr/>
            <p:nvPr/>
          </p:nvSpPr>
          <p:spPr>
            <a:xfrm>
              <a:off x="7481125"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20" name="tx1820"/>
            <p:cNvSpPr/>
            <p:nvPr/>
          </p:nvSpPr>
          <p:spPr>
            <a:xfrm>
              <a:off x="7748909"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21" name="tx1821"/>
            <p:cNvSpPr/>
            <p:nvPr/>
          </p:nvSpPr>
          <p:spPr>
            <a:xfrm>
              <a:off x="8016692"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22" name="tx1822"/>
            <p:cNvSpPr/>
            <p:nvPr/>
          </p:nvSpPr>
          <p:spPr>
            <a:xfrm>
              <a:off x="8284475"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23" name="tx1823"/>
            <p:cNvSpPr/>
            <p:nvPr/>
          </p:nvSpPr>
          <p:spPr>
            <a:xfrm>
              <a:off x="8552258"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24" name="tx1824"/>
            <p:cNvSpPr/>
            <p:nvPr/>
          </p:nvSpPr>
          <p:spPr>
            <a:xfrm>
              <a:off x="1857677"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25" name="tx1825"/>
            <p:cNvSpPr/>
            <p:nvPr/>
          </p:nvSpPr>
          <p:spPr>
            <a:xfrm>
              <a:off x="2125460"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26" name="tx1826"/>
            <p:cNvSpPr/>
            <p:nvPr/>
          </p:nvSpPr>
          <p:spPr>
            <a:xfrm>
              <a:off x="2393243"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27" name="tx1827"/>
            <p:cNvSpPr/>
            <p:nvPr/>
          </p:nvSpPr>
          <p:spPr>
            <a:xfrm>
              <a:off x="2661027"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28" name="tx1828"/>
            <p:cNvSpPr/>
            <p:nvPr/>
          </p:nvSpPr>
          <p:spPr>
            <a:xfrm>
              <a:off x="2928810"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29" name="tx1829"/>
            <p:cNvSpPr/>
            <p:nvPr/>
          </p:nvSpPr>
          <p:spPr>
            <a:xfrm>
              <a:off x="3196593"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30" name="tx1830"/>
            <p:cNvSpPr/>
            <p:nvPr/>
          </p:nvSpPr>
          <p:spPr>
            <a:xfrm>
              <a:off x="3464377"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31" name="tx1831"/>
            <p:cNvSpPr/>
            <p:nvPr/>
          </p:nvSpPr>
          <p:spPr>
            <a:xfrm>
              <a:off x="3732160"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32" name="tx1832"/>
            <p:cNvSpPr/>
            <p:nvPr/>
          </p:nvSpPr>
          <p:spPr>
            <a:xfrm>
              <a:off x="3999943"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833" name="tx1833"/>
            <p:cNvSpPr/>
            <p:nvPr/>
          </p:nvSpPr>
          <p:spPr>
            <a:xfrm>
              <a:off x="4267726"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34" name="tx1834"/>
            <p:cNvSpPr/>
            <p:nvPr/>
          </p:nvSpPr>
          <p:spPr>
            <a:xfrm>
              <a:off x="4535510"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35" name="tx1835"/>
            <p:cNvSpPr/>
            <p:nvPr/>
          </p:nvSpPr>
          <p:spPr>
            <a:xfrm>
              <a:off x="4803293"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36" name="tx1836"/>
            <p:cNvSpPr/>
            <p:nvPr/>
          </p:nvSpPr>
          <p:spPr>
            <a:xfrm>
              <a:off x="5071076"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37" name="tx1837"/>
            <p:cNvSpPr/>
            <p:nvPr/>
          </p:nvSpPr>
          <p:spPr>
            <a:xfrm>
              <a:off x="5338859"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38" name="tx1838"/>
            <p:cNvSpPr/>
            <p:nvPr/>
          </p:nvSpPr>
          <p:spPr>
            <a:xfrm>
              <a:off x="5606643"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39" name="tx1839"/>
            <p:cNvSpPr/>
            <p:nvPr/>
          </p:nvSpPr>
          <p:spPr>
            <a:xfrm>
              <a:off x="5874426"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40" name="tx1840"/>
            <p:cNvSpPr/>
            <p:nvPr/>
          </p:nvSpPr>
          <p:spPr>
            <a:xfrm>
              <a:off x="6142209"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41" name="tx1841"/>
            <p:cNvSpPr/>
            <p:nvPr/>
          </p:nvSpPr>
          <p:spPr>
            <a:xfrm>
              <a:off x="6409992"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42" name="tx1842"/>
            <p:cNvSpPr/>
            <p:nvPr/>
          </p:nvSpPr>
          <p:spPr>
            <a:xfrm>
              <a:off x="6677776"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43" name="tx1843"/>
            <p:cNvSpPr/>
            <p:nvPr/>
          </p:nvSpPr>
          <p:spPr>
            <a:xfrm>
              <a:off x="6945559"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44" name="tx1844"/>
            <p:cNvSpPr/>
            <p:nvPr/>
          </p:nvSpPr>
          <p:spPr>
            <a:xfrm>
              <a:off x="7213342"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845" name="tx1845"/>
            <p:cNvSpPr/>
            <p:nvPr/>
          </p:nvSpPr>
          <p:spPr>
            <a:xfrm>
              <a:off x="7481125"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846" name="tx1846"/>
            <p:cNvSpPr/>
            <p:nvPr/>
          </p:nvSpPr>
          <p:spPr>
            <a:xfrm>
              <a:off x="7748909"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847" name="tx1847"/>
            <p:cNvSpPr/>
            <p:nvPr/>
          </p:nvSpPr>
          <p:spPr>
            <a:xfrm>
              <a:off x="8016692"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48" name="tx1848"/>
            <p:cNvSpPr/>
            <p:nvPr/>
          </p:nvSpPr>
          <p:spPr>
            <a:xfrm>
              <a:off x="8284475"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49" name="tx1849"/>
            <p:cNvSpPr/>
            <p:nvPr/>
          </p:nvSpPr>
          <p:spPr>
            <a:xfrm>
              <a:off x="8552258"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50" name="tx1850"/>
            <p:cNvSpPr/>
            <p:nvPr/>
          </p:nvSpPr>
          <p:spPr>
            <a:xfrm>
              <a:off x="1857677"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51" name="tx1851"/>
            <p:cNvSpPr/>
            <p:nvPr/>
          </p:nvSpPr>
          <p:spPr>
            <a:xfrm>
              <a:off x="2125460"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52" name="tx1852"/>
            <p:cNvSpPr/>
            <p:nvPr/>
          </p:nvSpPr>
          <p:spPr>
            <a:xfrm>
              <a:off x="2393243"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53" name="tx1853"/>
            <p:cNvSpPr/>
            <p:nvPr/>
          </p:nvSpPr>
          <p:spPr>
            <a:xfrm>
              <a:off x="2661027"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54" name="tx1854"/>
            <p:cNvSpPr/>
            <p:nvPr/>
          </p:nvSpPr>
          <p:spPr>
            <a:xfrm>
              <a:off x="2928810"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55" name="tx1855"/>
            <p:cNvSpPr/>
            <p:nvPr/>
          </p:nvSpPr>
          <p:spPr>
            <a:xfrm>
              <a:off x="3196593"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56" name="tx1856"/>
            <p:cNvSpPr/>
            <p:nvPr/>
          </p:nvSpPr>
          <p:spPr>
            <a:xfrm>
              <a:off x="3464377"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57" name="tx1857"/>
            <p:cNvSpPr/>
            <p:nvPr/>
          </p:nvSpPr>
          <p:spPr>
            <a:xfrm>
              <a:off x="3732160"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58" name="tx1858"/>
            <p:cNvSpPr/>
            <p:nvPr/>
          </p:nvSpPr>
          <p:spPr>
            <a:xfrm>
              <a:off x="3999943"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59" name="tx1859"/>
            <p:cNvSpPr/>
            <p:nvPr/>
          </p:nvSpPr>
          <p:spPr>
            <a:xfrm>
              <a:off x="4267726"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60" name="tx1860"/>
            <p:cNvSpPr/>
            <p:nvPr/>
          </p:nvSpPr>
          <p:spPr>
            <a:xfrm>
              <a:off x="4535510"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61" name="tx1861"/>
            <p:cNvSpPr/>
            <p:nvPr/>
          </p:nvSpPr>
          <p:spPr>
            <a:xfrm>
              <a:off x="4803293"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62" name="tx1862"/>
            <p:cNvSpPr/>
            <p:nvPr/>
          </p:nvSpPr>
          <p:spPr>
            <a:xfrm>
              <a:off x="5071076"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63" name="tx1863"/>
            <p:cNvSpPr/>
            <p:nvPr/>
          </p:nvSpPr>
          <p:spPr>
            <a:xfrm>
              <a:off x="5338859"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64" name="tx1864"/>
            <p:cNvSpPr/>
            <p:nvPr/>
          </p:nvSpPr>
          <p:spPr>
            <a:xfrm>
              <a:off x="5606643"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65" name="tx1865"/>
            <p:cNvSpPr/>
            <p:nvPr/>
          </p:nvSpPr>
          <p:spPr>
            <a:xfrm>
              <a:off x="5874426"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66" name="tx1866"/>
            <p:cNvSpPr/>
            <p:nvPr/>
          </p:nvSpPr>
          <p:spPr>
            <a:xfrm>
              <a:off x="6142209"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67" name="tx1867"/>
            <p:cNvSpPr/>
            <p:nvPr/>
          </p:nvSpPr>
          <p:spPr>
            <a:xfrm>
              <a:off x="6409992"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68" name="tx1868"/>
            <p:cNvSpPr/>
            <p:nvPr/>
          </p:nvSpPr>
          <p:spPr>
            <a:xfrm>
              <a:off x="6677776"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69" name="tx1869"/>
            <p:cNvSpPr/>
            <p:nvPr/>
          </p:nvSpPr>
          <p:spPr>
            <a:xfrm>
              <a:off x="6945559"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70" name="tx1870"/>
            <p:cNvSpPr/>
            <p:nvPr/>
          </p:nvSpPr>
          <p:spPr>
            <a:xfrm>
              <a:off x="7213342"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71" name="tx1871"/>
            <p:cNvSpPr/>
            <p:nvPr/>
          </p:nvSpPr>
          <p:spPr>
            <a:xfrm>
              <a:off x="7481125"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72" name="tx1872"/>
            <p:cNvSpPr/>
            <p:nvPr/>
          </p:nvSpPr>
          <p:spPr>
            <a:xfrm>
              <a:off x="7748909"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73" name="tx1873"/>
            <p:cNvSpPr/>
            <p:nvPr/>
          </p:nvSpPr>
          <p:spPr>
            <a:xfrm>
              <a:off x="8016692"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74" name="tx1874"/>
            <p:cNvSpPr/>
            <p:nvPr/>
          </p:nvSpPr>
          <p:spPr>
            <a:xfrm>
              <a:off x="8284475"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75" name="tx1875"/>
            <p:cNvSpPr/>
            <p:nvPr/>
          </p:nvSpPr>
          <p:spPr>
            <a:xfrm>
              <a:off x="8552258"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76" name="tx1876"/>
            <p:cNvSpPr/>
            <p:nvPr/>
          </p:nvSpPr>
          <p:spPr>
            <a:xfrm>
              <a:off x="1857677"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77" name="tx1877"/>
            <p:cNvSpPr/>
            <p:nvPr/>
          </p:nvSpPr>
          <p:spPr>
            <a:xfrm>
              <a:off x="2125460"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78" name="tx1878"/>
            <p:cNvSpPr/>
            <p:nvPr/>
          </p:nvSpPr>
          <p:spPr>
            <a:xfrm>
              <a:off x="2393243"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79" name="tx1879"/>
            <p:cNvSpPr/>
            <p:nvPr/>
          </p:nvSpPr>
          <p:spPr>
            <a:xfrm>
              <a:off x="2661027"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0" name="tx1880"/>
            <p:cNvSpPr/>
            <p:nvPr/>
          </p:nvSpPr>
          <p:spPr>
            <a:xfrm>
              <a:off x="2928810"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1" name="tx1881"/>
            <p:cNvSpPr/>
            <p:nvPr/>
          </p:nvSpPr>
          <p:spPr>
            <a:xfrm>
              <a:off x="3196593"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2" name="tx1882"/>
            <p:cNvSpPr/>
            <p:nvPr/>
          </p:nvSpPr>
          <p:spPr>
            <a:xfrm>
              <a:off x="3464377"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3" name="tx1883"/>
            <p:cNvSpPr/>
            <p:nvPr/>
          </p:nvSpPr>
          <p:spPr>
            <a:xfrm>
              <a:off x="3732160"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4" name="tx1884"/>
            <p:cNvSpPr/>
            <p:nvPr/>
          </p:nvSpPr>
          <p:spPr>
            <a:xfrm>
              <a:off x="3999943"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5" name="tx1885"/>
            <p:cNvSpPr/>
            <p:nvPr/>
          </p:nvSpPr>
          <p:spPr>
            <a:xfrm>
              <a:off x="4267726"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6" name="tx1886"/>
            <p:cNvSpPr/>
            <p:nvPr/>
          </p:nvSpPr>
          <p:spPr>
            <a:xfrm>
              <a:off x="4535510"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87" name="tx1887"/>
            <p:cNvSpPr/>
            <p:nvPr/>
          </p:nvSpPr>
          <p:spPr>
            <a:xfrm>
              <a:off x="4803293"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8" name="tx1888"/>
            <p:cNvSpPr/>
            <p:nvPr/>
          </p:nvSpPr>
          <p:spPr>
            <a:xfrm>
              <a:off x="5071076"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89" name="tx1889"/>
            <p:cNvSpPr/>
            <p:nvPr/>
          </p:nvSpPr>
          <p:spPr>
            <a:xfrm>
              <a:off x="5338859"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0" name="tx1890"/>
            <p:cNvSpPr/>
            <p:nvPr/>
          </p:nvSpPr>
          <p:spPr>
            <a:xfrm>
              <a:off x="5606643"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1" name="tx1891"/>
            <p:cNvSpPr/>
            <p:nvPr/>
          </p:nvSpPr>
          <p:spPr>
            <a:xfrm>
              <a:off x="5874426"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2" name="tx1892"/>
            <p:cNvSpPr/>
            <p:nvPr/>
          </p:nvSpPr>
          <p:spPr>
            <a:xfrm>
              <a:off x="6142209"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3" name="tx1893"/>
            <p:cNvSpPr/>
            <p:nvPr/>
          </p:nvSpPr>
          <p:spPr>
            <a:xfrm>
              <a:off x="6409992"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4" name="tx1894"/>
            <p:cNvSpPr/>
            <p:nvPr/>
          </p:nvSpPr>
          <p:spPr>
            <a:xfrm>
              <a:off x="6677776"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5" name="tx1895"/>
            <p:cNvSpPr/>
            <p:nvPr/>
          </p:nvSpPr>
          <p:spPr>
            <a:xfrm>
              <a:off x="6945559"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6" name="tx1896"/>
            <p:cNvSpPr/>
            <p:nvPr/>
          </p:nvSpPr>
          <p:spPr>
            <a:xfrm>
              <a:off x="7213342"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7" name="tx1897"/>
            <p:cNvSpPr/>
            <p:nvPr/>
          </p:nvSpPr>
          <p:spPr>
            <a:xfrm>
              <a:off x="7481125"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8" name="tx1898"/>
            <p:cNvSpPr/>
            <p:nvPr/>
          </p:nvSpPr>
          <p:spPr>
            <a:xfrm>
              <a:off x="7748909"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9" name="tx1899"/>
            <p:cNvSpPr/>
            <p:nvPr/>
          </p:nvSpPr>
          <p:spPr>
            <a:xfrm>
              <a:off x="8016692"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0" name="tx1900"/>
            <p:cNvSpPr/>
            <p:nvPr/>
          </p:nvSpPr>
          <p:spPr>
            <a:xfrm>
              <a:off x="8284475"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1" name="tx1901"/>
            <p:cNvSpPr/>
            <p:nvPr/>
          </p:nvSpPr>
          <p:spPr>
            <a:xfrm>
              <a:off x="8552258"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2" name="tx1902"/>
            <p:cNvSpPr/>
            <p:nvPr/>
          </p:nvSpPr>
          <p:spPr>
            <a:xfrm>
              <a:off x="1857677"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03" name="tx1903"/>
            <p:cNvSpPr/>
            <p:nvPr/>
          </p:nvSpPr>
          <p:spPr>
            <a:xfrm>
              <a:off x="2125460"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04" name="tx1904"/>
            <p:cNvSpPr/>
            <p:nvPr/>
          </p:nvSpPr>
          <p:spPr>
            <a:xfrm>
              <a:off x="2393243"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05" name="tx1905"/>
            <p:cNvSpPr/>
            <p:nvPr/>
          </p:nvSpPr>
          <p:spPr>
            <a:xfrm>
              <a:off x="2661027"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06" name="tx1906"/>
            <p:cNvSpPr/>
            <p:nvPr/>
          </p:nvSpPr>
          <p:spPr>
            <a:xfrm>
              <a:off x="2928810"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07" name="tx1907"/>
            <p:cNvSpPr/>
            <p:nvPr/>
          </p:nvSpPr>
          <p:spPr>
            <a:xfrm>
              <a:off x="3196593"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08" name="tx1908"/>
            <p:cNvSpPr/>
            <p:nvPr/>
          </p:nvSpPr>
          <p:spPr>
            <a:xfrm>
              <a:off x="3464377"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09" name="tx1909"/>
            <p:cNvSpPr/>
            <p:nvPr/>
          </p:nvSpPr>
          <p:spPr>
            <a:xfrm>
              <a:off x="3732160"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10" name="tx1910"/>
            <p:cNvSpPr/>
            <p:nvPr/>
          </p:nvSpPr>
          <p:spPr>
            <a:xfrm>
              <a:off x="3999943"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11" name="tx1911"/>
            <p:cNvSpPr/>
            <p:nvPr/>
          </p:nvSpPr>
          <p:spPr>
            <a:xfrm>
              <a:off x="4267726"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12" name="tx1912"/>
            <p:cNvSpPr/>
            <p:nvPr/>
          </p:nvSpPr>
          <p:spPr>
            <a:xfrm>
              <a:off x="4535510"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13" name="tx1913"/>
            <p:cNvSpPr/>
            <p:nvPr/>
          </p:nvSpPr>
          <p:spPr>
            <a:xfrm>
              <a:off x="4803293"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14" name="tx1914"/>
            <p:cNvSpPr/>
            <p:nvPr/>
          </p:nvSpPr>
          <p:spPr>
            <a:xfrm>
              <a:off x="5071076"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15" name="tx1915"/>
            <p:cNvSpPr/>
            <p:nvPr/>
          </p:nvSpPr>
          <p:spPr>
            <a:xfrm>
              <a:off x="5338859"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16" name="tx1916"/>
            <p:cNvSpPr/>
            <p:nvPr/>
          </p:nvSpPr>
          <p:spPr>
            <a:xfrm>
              <a:off x="5606643"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17" name="tx1917"/>
            <p:cNvSpPr/>
            <p:nvPr/>
          </p:nvSpPr>
          <p:spPr>
            <a:xfrm>
              <a:off x="5874426"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18" name="tx1918"/>
            <p:cNvSpPr/>
            <p:nvPr/>
          </p:nvSpPr>
          <p:spPr>
            <a:xfrm>
              <a:off x="6142209"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19" name="tx1919"/>
            <p:cNvSpPr/>
            <p:nvPr/>
          </p:nvSpPr>
          <p:spPr>
            <a:xfrm>
              <a:off x="6409992"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20" name="tx1920"/>
            <p:cNvSpPr/>
            <p:nvPr/>
          </p:nvSpPr>
          <p:spPr>
            <a:xfrm>
              <a:off x="6677776"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21" name="tx1921"/>
            <p:cNvSpPr/>
            <p:nvPr/>
          </p:nvSpPr>
          <p:spPr>
            <a:xfrm>
              <a:off x="6945559"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22" name="tx1922"/>
            <p:cNvSpPr/>
            <p:nvPr/>
          </p:nvSpPr>
          <p:spPr>
            <a:xfrm>
              <a:off x="7213342"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23" name="tx1923"/>
            <p:cNvSpPr/>
            <p:nvPr/>
          </p:nvSpPr>
          <p:spPr>
            <a:xfrm>
              <a:off x="7481125"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24" name="tx1924"/>
            <p:cNvSpPr/>
            <p:nvPr/>
          </p:nvSpPr>
          <p:spPr>
            <a:xfrm>
              <a:off x="7748909"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25" name="tx1925"/>
            <p:cNvSpPr/>
            <p:nvPr/>
          </p:nvSpPr>
          <p:spPr>
            <a:xfrm>
              <a:off x="8016692"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26" name="tx1926"/>
            <p:cNvSpPr/>
            <p:nvPr/>
          </p:nvSpPr>
          <p:spPr>
            <a:xfrm>
              <a:off x="8284475"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27" name="tx1927"/>
            <p:cNvSpPr/>
            <p:nvPr/>
          </p:nvSpPr>
          <p:spPr>
            <a:xfrm>
              <a:off x="8552258"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28" name="tx1928"/>
            <p:cNvSpPr/>
            <p:nvPr/>
          </p:nvSpPr>
          <p:spPr>
            <a:xfrm>
              <a:off x="1857677"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29" name="tx1929"/>
            <p:cNvSpPr/>
            <p:nvPr/>
          </p:nvSpPr>
          <p:spPr>
            <a:xfrm>
              <a:off x="2125460"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30" name="tx1930"/>
            <p:cNvSpPr/>
            <p:nvPr/>
          </p:nvSpPr>
          <p:spPr>
            <a:xfrm>
              <a:off x="2393243"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31" name="tx1931"/>
            <p:cNvSpPr/>
            <p:nvPr/>
          </p:nvSpPr>
          <p:spPr>
            <a:xfrm>
              <a:off x="2661027"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32" name="tx1932"/>
            <p:cNvSpPr/>
            <p:nvPr/>
          </p:nvSpPr>
          <p:spPr>
            <a:xfrm>
              <a:off x="2928810"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33" name="tx1933"/>
            <p:cNvSpPr/>
            <p:nvPr/>
          </p:nvSpPr>
          <p:spPr>
            <a:xfrm>
              <a:off x="3196593"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34" name="tx1934"/>
            <p:cNvSpPr/>
            <p:nvPr/>
          </p:nvSpPr>
          <p:spPr>
            <a:xfrm>
              <a:off x="3464377"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35" name="tx1935"/>
            <p:cNvSpPr/>
            <p:nvPr/>
          </p:nvSpPr>
          <p:spPr>
            <a:xfrm>
              <a:off x="3732160"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36" name="tx1936"/>
            <p:cNvSpPr/>
            <p:nvPr/>
          </p:nvSpPr>
          <p:spPr>
            <a:xfrm>
              <a:off x="3999943"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37" name="tx1937"/>
            <p:cNvSpPr/>
            <p:nvPr/>
          </p:nvSpPr>
          <p:spPr>
            <a:xfrm>
              <a:off x="4267726"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38" name="tx1938"/>
            <p:cNvSpPr/>
            <p:nvPr/>
          </p:nvSpPr>
          <p:spPr>
            <a:xfrm>
              <a:off x="4535510"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39" name="tx1939"/>
            <p:cNvSpPr/>
            <p:nvPr/>
          </p:nvSpPr>
          <p:spPr>
            <a:xfrm>
              <a:off x="4803293"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40" name="tx1940"/>
            <p:cNvSpPr/>
            <p:nvPr/>
          </p:nvSpPr>
          <p:spPr>
            <a:xfrm>
              <a:off x="5071076"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41" name="tx1941"/>
            <p:cNvSpPr/>
            <p:nvPr/>
          </p:nvSpPr>
          <p:spPr>
            <a:xfrm>
              <a:off x="5338859"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42" name="tx1942"/>
            <p:cNvSpPr/>
            <p:nvPr/>
          </p:nvSpPr>
          <p:spPr>
            <a:xfrm>
              <a:off x="5606643"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43" name="tx1943"/>
            <p:cNvSpPr/>
            <p:nvPr/>
          </p:nvSpPr>
          <p:spPr>
            <a:xfrm>
              <a:off x="5874426"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44" name="tx1944"/>
            <p:cNvSpPr/>
            <p:nvPr/>
          </p:nvSpPr>
          <p:spPr>
            <a:xfrm>
              <a:off x="6142209"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45" name="tx1945"/>
            <p:cNvSpPr/>
            <p:nvPr/>
          </p:nvSpPr>
          <p:spPr>
            <a:xfrm>
              <a:off x="6409992"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46" name="tx1946"/>
            <p:cNvSpPr/>
            <p:nvPr/>
          </p:nvSpPr>
          <p:spPr>
            <a:xfrm>
              <a:off x="6677776"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47" name="tx1947"/>
            <p:cNvSpPr/>
            <p:nvPr/>
          </p:nvSpPr>
          <p:spPr>
            <a:xfrm>
              <a:off x="6945559"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48" name="tx1948"/>
            <p:cNvSpPr/>
            <p:nvPr/>
          </p:nvSpPr>
          <p:spPr>
            <a:xfrm>
              <a:off x="7213342"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49" name="tx1949"/>
            <p:cNvSpPr/>
            <p:nvPr/>
          </p:nvSpPr>
          <p:spPr>
            <a:xfrm>
              <a:off x="7481125"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50" name="tx1950"/>
            <p:cNvSpPr/>
            <p:nvPr/>
          </p:nvSpPr>
          <p:spPr>
            <a:xfrm>
              <a:off x="7748909"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51" name="tx1951"/>
            <p:cNvSpPr/>
            <p:nvPr/>
          </p:nvSpPr>
          <p:spPr>
            <a:xfrm>
              <a:off x="8016692"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52" name="tx1952"/>
            <p:cNvSpPr/>
            <p:nvPr/>
          </p:nvSpPr>
          <p:spPr>
            <a:xfrm>
              <a:off x="8284475"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53" name="tx1953"/>
            <p:cNvSpPr/>
            <p:nvPr/>
          </p:nvSpPr>
          <p:spPr>
            <a:xfrm>
              <a:off x="8552258"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54" name="tx1954"/>
            <p:cNvSpPr/>
            <p:nvPr/>
          </p:nvSpPr>
          <p:spPr>
            <a:xfrm>
              <a:off x="1857677"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55" name="tx1955"/>
            <p:cNvSpPr/>
            <p:nvPr/>
          </p:nvSpPr>
          <p:spPr>
            <a:xfrm>
              <a:off x="2125460"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56" name="tx1956"/>
            <p:cNvSpPr/>
            <p:nvPr/>
          </p:nvSpPr>
          <p:spPr>
            <a:xfrm>
              <a:off x="2393243"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57" name="tx1957"/>
            <p:cNvSpPr/>
            <p:nvPr/>
          </p:nvSpPr>
          <p:spPr>
            <a:xfrm>
              <a:off x="2661027"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58" name="tx1958"/>
            <p:cNvSpPr/>
            <p:nvPr/>
          </p:nvSpPr>
          <p:spPr>
            <a:xfrm>
              <a:off x="2928810"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59" name="tx1959"/>
            <p:cNvSpPr/>
            <p:nvPr/>
          </p:nvSpPr>
          <p:spPr>
            <a:xfrm>
              <a:off x="3196593"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60" name="tx1960"/>
            <p:cNvSpPr/>
            <p:nvPr/>
          </p:nvSpPr>
          <p:spPr>
            <a:xfrm>
              <a:off x="3464377"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61" name="tx1961"/>
            <p:cNvSpPr/>
            <p:nvPr/>
          </p:nvSpPr>
          <p:spPr>
            <a:xfrm>
              <a:off x="3732160"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62" name="tx1962"/>
            <p:cNvSpPr/>
            <p:nvPr/>
          </p:nvSpPr>
          <p:spPr>
            <a:xfrm>
              <a:off x="3999943"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63" name="tx1963"/>
            <p:cNvSpPr/>
            <p:nvPr/>
          </p:nvSpPr>
          <p:spPr>
            <a:xfrm>
              <a:off x="4267726"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64" name="tx1964"/>
            <p:cNvSpPr/>
            <p:nvPr/>
          </p:nvSpPr>
          <p:spPr>
            <a:xfrm>
              <a:off x="4535510"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65" name="tx1965"/>
            <p:cNvSpPr/>
            <p:nvPr/>
          </p:nvSpPr>
          <p:spPr>
            <a:xfrm>
              <a:off x="4803293"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66" name="tx1966"/>
            <p:cNvSpPr/>
            <p:nvPr/>
          </p:nvSpPr>
          <p:spPr>
            <a:xfrm>
              <a:off x="5071076"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67" name="tx1967"/>
            <p:cNvSpPr/>
            <p:nvPr/>
          </p:nvSpPr>
          <p:spPr>
            <a:xfrm>
              <a:off x="5338859"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68" name="tx1968"/>
            <p:cNvSpPr/>
            <p:nvPr/>
          </p:nvSpPr>
          <p:spPr>
            <a:xfrm>
              <a:off x="5606643"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69" name="tx1969"/>
            <p:cNvSpPr/>
            <p:nvPr/>
          </p:nvSpPr>
          <p:spPr>
            <a:xfrm>
              <a:off x="5874426"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70" name="tx1970"/>
            <p:cNvSpPr/>
            <p:nvPr/>
          </p:nvSpPr>
          <p:spPr>
            <a:xfrm>
              <a:off x="6142209"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71" name="tx1971"/>
            <p:cNvSpPr/>
            <p:nvPr/>
          </p:nvSpPr>
          <p:spPr>
            <a:xfrm>
              <a:off x="6409992"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72" name="tx1972"/>
            <p:cNvSpPr/>
            <p:nvPr/>
          </p:nvSpPr>
          <p:spPr>
            <a:xfrm>
              <a:off x="6677776"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73" name="tx1973"/>
            <p:cNvSpPr/>
            <p:nvPr/>
          </p:nvSpPr>
          <p:spPr>
            <a:xfrm>
              <a:off x="6945559"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74" name="tx1974"/>
            <p:cNvSpPr/>
            <p:nvPr/>
          </p:nvSpPr>
          <p:spPr>
            <a:xfrm>
              <a:off x="7213342"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75" name="tx1975"/>
            <p:cNvSpPr/>
            <p:nvPr/>
          </p:nvSpPr>
          <p:spPr>
            <a:xfrm>
              <a:off x="7481125"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76" name="tx1976"/>
            <p:cNvSpPr/>
            <p:nvPr/>
          </p:nvSpPr>
          <p:spPr>
            <a:xfrm>
              <a:off x="7748909"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77" name="tx1977"/>
            <p:cNvSpPr/>
            <p:nvPr/>
          </p:nvSpPr>
          <p:spPr>
            <a:xfrm>
              <a:off x="8016692"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78" name="tx1978"/>
            <p:cNvSpPr/>
            <p:nvPr/>
          </p:nvSpPr>
          <p:spPr>
            <a:xfrm>
              <a:off x="8284475"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79" name="tx1979"/>
            <p:cNvSpPr/>
            <p:nvPr/>
          </p:nvSpPr>
          <p:spPr>
            <a:xfrm>
              <a:off x="8552258"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80" name="tx1980"/>
            <p:cNvSpPr/>
            <p:nvPr/>
          </p:nvSpPr>
          <p:spPr>
            <a:xfrm>
              <a:off x="1857677"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81" name="tx1981"/>
            <p:cNvSpPr/>
            <p:nvPr/>
          </p:nvSpPr>
          <p:spPr>
            <a:xfrm>
              <a:off x="2125460"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82" name="tx1982"/>
            <p:cNvSpPr/>
            <p:nvPr/>
          </p:nvSpPr>
          <p:spPr>
            <a:xfrm>
              <a:off x="2393243"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83" name="tx1983"/>
            <p:cNvSpPr/>
            <p:nvPr/>
          </p:nvSpPr>
          <p:spPr>
            <a:xfrm>
              <a:off x="2661027"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84" name="tx1984"/>
            <p:cNvSpPr/>
            <p:nvPr/>
          </p:nvSpPr>
          <p:spPr>
            <a:xfrm>
              <a:off x="2928810"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85" name="tx1985"/>
            <p:cNvSpPr/>
            <p:nvPr/>
          </p:nvSpPr>
          <p:spPr>
            <a:xfrm>
              <a:off x="3196593"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86" name="tx1986"/>
            <p:cNvSpPr/>
            <p:nvPr/>
          </p:nvSpPr>
          <p:spPr>
            <a:xfrm>
              <a:off x="3464377"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87" name="tx1987"/>
            <p:cNvSpPr/>
            <p:nvPr/>
          </p:nvSpPr>
          <p:spPr>
            <a:xfrm>
              <a:off x="3732160"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88" name="tx1988"/>
            <p:cNvSpPr/>
            <p:nvPr/>
          </p:nvSpPr>
          <p:spPr>
            <a:xfrm>
              <a:off x="3999943"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89" name="tx1989"/>
            <p:cNvSpPr/>
            <p:nvPr/>
          </p:nvSpPr>
          <p:spPr>
            <a:xfrm>
              <a:off x="4267726"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90" name="tx1990"/>
            <p:cNvSpPr/>
            <p:nvPr/>
          </p:nvSpPr>
          <p:spPr>
            <a:xfrm>
              <a:off x="4535510"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91" name="tx1991"/>
            <p:cNvSpPr/>
            <p:nvPr/>
          </p:nvSpPr>
          <p:spPr>
            <a:xfrm>
              <a:off x="4803293"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92" name="tx1992"/>
            <p:cNvSpPr/>
            <p:nvPr/>
          </p:nvSpPr>
          <p:spPr>
            <a:xfrm>
              <a:off x="5071076"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93" name="tx1993"/>
            <p:cNvSpPr/>
            <p:nvPr/>
          </p:nvSpPr>
          <p:spPr>
            <a:xfrm>
              <a:off x="5338859"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94" name="tx1994"/>
            <p:cNvSpPr/>
            <p:nvPr/>
          </p:nvSpPr>
          <p:spPr>
            <a:xfrm>
              <a:off x="5606643"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95" name="tx1995"/>
            <p:cNvSpPr/>
            <p:nvPr/>
          </p:nvSpPr>
          <p:spPr>
            <a:xfrm>
              <a:off x="5874426"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96" name="tx1996"/>
            <p:cNvSpPr/>
            <p:nvPr/>
          </p:nvSpPr>
          <p:spPr>
            <a:xfrm>
              <a:off x="6142209"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97" name="tx1997"/>
            <p:cNvSpPr/>
            <p:nvPr/>
          </p:nvSpPr>
          <p:spPr>
            <a:xfrm>
              <a:off x="6409992"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98" name="tx1998"/>
            <p:cNvSpPr/>
            <p:nvPr/>
          </p:nvSpPr>
          <p:spPr>
            <a:xfrm>
              <a:off x="6677776"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99" name="tx1999"/>
            <p:cNvSpPr/>
            <p:nvPr/>
          </p:nvSpPr>
          <p:spPr>
            <a:xfrm>
              <a:off x="6945559"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00" name="tx2000"/>
            <p:cNvSpPr/>
            <p:nvPr/>
          </p:nvSpPr>
          <p:spPr>
            <a:xfrm>
              <a:off x="7213342"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01" name="tx2001"/>
            <p:cNvSpPr/>
            <p:nvPr/>
          </p:nvSpPr>
          <p:spPr>
            <a:xfrm>
              <a:off x="7481125"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02" name="tx2002"/>
            <p:cNvSpPr/>
            <p:nvPr/>
          </p:nvSpPr>
          <p:spPr>
            <a:xfrm>
              <a:off x="7748909"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03" name="tx2003"/>
            <p:cNvSpPr/>
            <p:nvPr/>
          </p:nvSpPr>
          <p:spPr>
            <a:xfrm>
              <a:off x="8016692"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04" name="tx2004"/>
            <p:cNvSpPr/>
            <p:nvPr/>
          </p:nvSpPr>
          <p:spPr>
            <a:xfrm>
              <a:off x="8284475"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05" name="tx2005"/>
            <p:cNvSpPr/>
            <p:nvPr/>
          </p:nvSpPr>
          <p:spPr>
            <a:xfrm>
              <a:off x="8552258"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06" name="tx2006"/>
            <p:cNvSpPr/>
            <p:nvPr/>
          </p:nvSpPr>
          <p:spPr>
            <a:xfrm>
              <a:off x="1857677"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07" name="tx2007"/>
            <p:cNvSpPr/>
            <p:nvPr/>
          </p:nvSpPr>
          <p:spPr>
            <a:xfrm>
              <a:off x="2125460"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08" name="tx2008"/>
            <p:cNvSpPr/>
            <p:nvPr/>
          </p:nvSpPr>
          <p:spPr>
            <a:xfrm>
              <a:off x="2393243"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09" name="tx2009"/>
            <p:cNvSpPr/>
            <p:nvPr/>
          </p:nvSpPr>
          <p:spPr>
            <a:xfrm>
              <a:off x="2661027"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10" name="tx2010"/>
            <p:cNvSpPr/>
            <p:nvPr/>
          </p:nvSpPr>
          <p:spPr>
            <a:xfrm>
              <a:off x="2928810"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11" name="tx2011"/>
            <p:cNvSpPr/>
            <p:nvPr/>
          </p:nvSpPr>
          <p:spPr>
            <a:xfrm>
              <a:off x="3196593"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12" name="tx2012"/>
            <p:cNvSpPr/>
            <p:nvPr/>
          </p:nvSpPr>
          <p:spPr>
            <a:xfrm>
              <a:off x="3464377"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13" name="tx2013"/>
            <p:cNvSpPr/>
            <p:nvPr/>
          </p:nvSpPr>
          <p:spPr>
            <a:xfrm>
              <a:off x="3732160"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14" name="tx2014"/>
            <p:cNvSpPr/>
            <p:nvPr/>
          </p:nvSpPr>
          <p:spPr>
            <a:xfrm>
              <a:off x="3999943"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15" name="tx2015"/>
            <p:cNvSpPr/>
            <p:nvPr/>
          </p:nvSpPr>
          <p:spPr>
            <a:xfrm>
              <a:off x="4267726"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16" name="tx2016"/>
            <p:cNvSpPr/>
            <p:nvPr/>
          </p:nvSpPr>
          <p:spPr>
            <a:xfrm>
              <a:off x="4535510"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17" name="tx2017"/>
            <p:cNvSpPr/>
            <p:nvPr/>
          </p:nvSpPr>
          <p:spPr>
            <a:xfrm>
              <a:off x="4803293"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18" name="tx2018"/>
            <p:cNvSpPr/>
            <p:nvPr/>
          </p:nvSpPr>
          <p:spPr>
            <a:xfrm>
              <a:off x="5071076"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19" name="tx2019"/>
            <p:cNvSpPr/>
            <p:nvPr/>
          </p:nvSpPr>
          <p:spPr>
            <a:xfrm>
              <a:off x="5338859"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20" name="tx2020"/>
            <p:cNvSpPr/>
            <p:nvPr/>
          </p:nvSpPr>
          <p:spPr>
            <a:xfrm>
              <a:off x="5606643"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21" name="tx2021"/>
            <p:cNvSpPr/>
            <p:nvPr/>
          </p:nvSpPr>
          <p:spPr>
            <a:xfrm>
              <a:off x="5874426"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22" name="tx2022"/>
            <p:cNvSpPr/>
            <p:nvPr/>
          </p:nvSpPr>
          <p:spPr>
            <a:xfrm>
              <a:off x="6142209"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23" name="tx2023"/>
            <p:cNvSpPr/>
            <p:nvPr/>
          </p:nvSpPr>
          <p:spPr>
            <a:xfrm>
              <a:off x="6409992"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24" name="tx2024"/>
            <p:cNvSpPr/>
            <p:nvPr/>
          </p:nvSpPr>
          <p:spPr>
            <a:xfrm>
              <a:off x="6677776"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25" name="tx2025"/>
            <p:cNvSpPr/>
            <p:nvPr/>
          </p:nvSpPr>
          <p:spPr>
            <a:xfrm>
              <a:off x="6945559"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26" name="tx2026"/>
            <p:cNvSpPr/>
            <p:nvPr/>
          </p:nvSpPr>
          <p:spPr>
            <a:xfrm>
              <a:off x="7213342"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27" name="tx2027"/>
            <p:cNvSpPr/>
            <p:nvPr/>
          </p:nvSpPr>
          <p:spPr>
            <a:xfrm>
              <a:off x="7481125"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28" name="tx2028"/>
            <p:cNvSpPr/>
            <p:nvPr/>
          </p:nvSpPr>
          <p:spPr>
            <a:xfrm>
              <a:off x="7748909"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29" name="tx2029"/>
            <p:cNvSpPr/>
            <p:nvPr/>
          </p:nvSpPr>
          <p:spPr>
            <a:xfrm>
              <a:off x="8016692"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30" name="tx2030"/>
            <p:cNvSpPr/>
            <p:nvPr/>
          </p:nvSpPr>
          <p:spPr>
            <a:xfrm>
              <a:off x="8284475"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31" name="tx2031"/>
            <p:cNvSpPr/>
            <p:nvPr/>
          </p:nvSpPr>
          <p:spPr>
            <a:xfrm>
              <a:off x="8552258"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32" name="tx2032"/>
            <p:cNvSpPr/>
            <p:nvPr/>
          </p:nvSpPr>
          <p:spPr>
            <a:xfrm>
              <a:off x="1857677"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33" name="tx2033"/>
            <p:cNvSpPr/>
            <p:nvPr/>
          </p:nvSpPr>
          <p:spPr>
            <a:xfrm>
              <a:off x="2125460"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34" name="tx2034"/>
            <p:cNvSpPr/>
            <p:nvPr/>
          </p:nvSpPr>
          <p:spPr>
            <a:xfrm>
              <a:off x="2393243"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35" name="tx2035"/>
            <p:cNvSpPr/>
            <p:nvPr/>
          </p:nvSpPr>
          <p:spPr>
            <a:xfrm>
              <a:off x="2661027"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36" name="tx2036"/>
            <p:cNvSpPr/>
            <p:nvPr/>
          </p:nvSpPr>
          <p:spPr>
            <a:xfrm>
              <a:off x="2928810"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37" name="tx2037"/>
            <p:cNvSpPr/>
            <p:nvPr/>
          </p:nvSpPr>
          <p:spPr>
            <a:xfrm>
              <a:off x="3196593"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38" name="tx2038"/>
            <p:cNvSpPr/>
            <p:nvPr/>
          </p:nvSpPr>
          <p:spPr>
            <a:xfrm>
              <a:off x="3464377"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39" name="tx2039"/>
            <p:cNvSpPr/>
            <p:nvPr/>
          </p:nvSpPr>
          <p:spPr>
            <a:xfrm>
              <a:off x="3732160"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40" name="tx2040"/>
            <p:cNvSpPr/>
            <p:nvPr/>
          </p:nvSpPr>
          <p:spPr>
            <a:xfrm>
              <a:off x="3999943"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41" name="tx2041"/>
            <p:cNvSpPr/>
            <p:nvPr/>
          </p:nvSpPr>
          <p:spPr>
            <a:xfrm>
              <a:off x="4267726"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42" name="tx2042"/>
            <p:cNvSpPr/>
            <p:nvPr/>
          </p:nvSpPr>
          <p:spPr>
            <a:xfrm>
              <a:off x="4535510"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43" name="tx2043"/>
            <p:cNvSpPr/>
            <p:nvPr/>
          </p:nvSpPr>
          <p:spPr>
            <a:xfrm>
              <a:off x="4803293"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44" name="tx2044"/>
            <p:cNvSpPr/>
            <p:nvPr/>
          </p:nvSpPr>
          <p:spPr>
            <a:xfrm>
              <a:off x="5071076"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45" name="tx2045"/>
            <p:cNvSpPr/>
            <p:nvPr/>
          </p:nvSpPr>
          <p:spPr>
            <a:xfrm>
              <a:off x="5338859"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46" name="tx2046"/>
            <p:cNvSpPr/>
            <p:nvPr/>
          </p:nvSpPr>
          <p:spPr>
            <a:xfrm>
              <a:off x="5606643"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47" name="tx2047"/>
            <p:cNvSpPr/>
            <p:nvPr/>
          </p:nvSpPr>
          <p:spPr>
            <a:xfrm>
              <a:off x="5874426"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48" name="tx2048"/>
            <p:cNvSpPr/>
            <p:nvPr/>
          </p:nvSpPr>
          <p:spPr>
            <a:xfrm>
              <a:off x="6142209"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49" name="tx2049"/>
            <p:cNvSpPr/>
            <p:nvPr/>
          </p:nvSpPr>
          <p:spPr>
            <a:xfrm>
              <a:off x="6409992"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50" name="tx2050"/>
            <p:cNvSpPr/>
            <p:nvPr/>
          </p:nvSpPr>
          <p:spPr>
            <a:xfrm>
              <a:off x="6677776"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51" name="tx2051"/>
            <p:cNvSpPr/>
            <p:nvPr/>
          </p:nvSpPr>
          <p:spPr>
            <a:xfrm>
              <a:off x="6945559"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52" name="tx2052"/>
            <p:cNvSpPr/>
            <p:nvPr/>
          </p:nvSpPr>
          <p:spPr>
            <a:xfrm>
              <a:off x="7213342"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53" name="tx2053"/>
            <p:cNvSpPr/>
            <p:nvPr/>
          </p:nvSpPr>
          <p:spPr>
            <a:xfrm>
              <a:off x="7481125"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54" name="tx2054"/>
            <p:cNvSpPr/>
            <p:nvPr/>
          </p:nvSpPr>
          <p:spPr>
            <a:xfrm>
              <a:off x="7748909"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55" name="tx2055"/>
            <p:cNvSpPr/>
            <p:nvPr/>
          </p:nvSpPr>
          <p:spPr>
            <a:xfrm>
              <a:off x="8016692"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56" name="tx2056"/>
            <p:cNvSpPr/>
            <p:nvPr/>
          </p:nvSpPr>
          <p:spPr>
            <a:xfrm>
              <a:off x="8284475"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57" name="tx2057"/>
            <p:cNvSpPr/>
            <p:nvPr/>
          </p:nvSpPr>
          <p:spPr>
            <a:xfrm>
              <a:off x="8552258"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58" name="tx2058"/>
            <p:cNvSpPr/>
            <p:nvPr/>
          </p:nvSpPr>
          <p:spPr>
            <a:xfrm>
              <a:off x="1857677"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59" name="tx2059"/>
            <p:cNvSpPr/>
            <p:nvPr/>
          </p:nvSpPr>
          <p:spPr>
            <a:xfrm>
              <a:off x="2125460"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60" name="tx2060"/>
            <p:cNvSpPr/>
            <p:nvPr/>
          </p:nvSpPr>
          <p:spPr>
            <a:xfrm>
              <a:off x="2393243"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61" name="tx2061"/>
            <p:cNvSpPr/>
            <p:nvPr/>
          </p:nvSpPr>
          <p:spPr>
            <a:xfrm>
              <a:off x="2661027"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62" name="tx2062"/>
            <p:cNvSpPr/>
            <p:nvPr/>
          </p:nvSpPr>
          <p:spPr>
            <a:xfrm>
              <a:off x="2928810"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63" name="tx2063"/>
            <p:cNvSpPr/>
            <p:nvPr/>
          </p:nvSpPr>
          <p:spPr>
            <a:xfrm>
              <a:off x="3196593"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64" name="tx2064"/>
            <p:cNvSpPr/>
            <p:nvPr/>
          </p:nvSpPr>
          <p:spPr>
            <a:xfrm>
              <a:off x="3464377"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65" name="tx2065"/>
            <p:cNvSpPr/>
            <p:nvPr/>
          </p:nvSpPr>
          <p:spPr>
            <a:xfrm>
              <a:off x="3732160"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66" name="tx2066"/>
            <p:cNvSpPr/>
            <p:nvPr/>
          </p:nvSpPr>
          <p:spPr>
            <a:xfrm>
              <a:off x="3999943"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67" name="tx2067"/>
            <p:cNvSpPr/>
            <p:nvPr/>
          </p:nvSpPr>
          <p:spPr>
            <a:xfrm>
              <a:off x="4267726"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68" name="tx2068"/>
            <p:cNvSpPr/>
            <p:nvPr/>
          </p:nvSpPr>
          <p:spPr>
            <a:xfrm>
              <a:off x="4535510"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69" name="tx2069"/>
            <p:cNvSpPr/>
            <p:nvPr/>
          </p:nvSpPr>
          <p:spPr>
            <a:xfrm>
              <a:off x="4803293"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70" name="tx2070"/>
            <p:cNvSpPr/>
            <p:nvPr/>
          </p:nvSpPr>
          <p:spPr>
            <a:xfrm>
              <a:off x="5071076"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71" name="tx2071"/>
            <p:cNvSpPr/>
            <p:nvPr/>
          </p:nvSpPr>
          <p:spPr>
            <a:xfrm>
              <a:off x="5338859"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72" name="tx2072"/>
            <p:cNvSpPr/>
            <p:nvPr/>
          </p:nvSpPr>
          <p:spPr>
            <a:xfrm>
              <a:off x="5606643"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73" name="tx2073"/>
            <p:cNvSpPr/>
            <p:nvPr/>
          </p:nvSpPr>
          <p:spPr>
            <a:xfrm>
              <a:off x="5874426"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74" name="tx2074"/>
            <p:cNvSpPr/>
            <p:nvPr/>
          </p:nvSpPr>
          <p:spPr>
            <a:xfrm>
              <a:off x="6142209"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75" name="tx2075"/>
            <p:cNvSpPr/>
            <p:nvPr/>
          </p:nvSpPr>
          <p:spPr>
            <a:xfrm>
              <a:off x="6409992"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76" name="tx2076"/>
            <p:cNvSpPr/>
            <p:nvPr/>
          </p:nvSpPr>
          <p:spPr>
            <a:xfrm>
              <a:off x="6677776"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77" name="tx2077"/>
            <p:cNvSpPr/>
            <p:nvPr/>
          </p:nvSpPr>
          <p:spPr>
            <a:xfrm>
              <a:off x="6945559"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78" name="tx2078"/>
            <p:cNvSpPr/>
            <p:nvPr/>
          </p:nvSpPr>
          <p:spPr>
            <a:xfrm>
              <a:off x="7213342"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79" name="tx2079"/>
            <p:cNvSpPr/>
            <p:nvPr/>
          </p:nvSpPr>
          <p:spPr>
            <a:xfrm>
              <a:off x="7481125"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80" name="tx2080"/>
            <p:cNvSpPr/>
            <p:nvPr/>
          </p:nvSpPr>
          <p:spPr>
            <a:xfrm>
              <a:off x="7748909"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81" name="tx2081"/>
            <p:cNvSpPr/>
            <p:nvPr/>
          </p:nvSpPr>
          <p:spPr>
            <a:xfrm>
              <a:off x="8016692"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82" name="tx2082"/>
            <p:cNvSpPr/>
            <p:nvPr/>
          </p:nvSpPr>
          <p:spPr>
            <a:xfrm>
              <a:off x="8284475"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83" name="tx2083"/>
            <p:cNvSpPr/>
            <p:nvPr/>
          </p:nvSpPr>
          <p:spPr>
            <a:xfrm>
              <a:off x="8552258"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84" name="tx2084"/>
            <p:cNvSpPr/>
            <p:nvPr/>
          </p:nvSpPr>
          <p:spPr>
            <a:xfrm>
              <a:off x="1857677"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85" name="tx2085"/>
            <p:cNvSpPr/>
            <p:nvPr/>
          </p:nvSpPr>
          <p:spPr>
            <a:xfrm>
              <a:off x="2125460"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86" name="tx2086"/>
            <p:cNvSpPr/>
            <p:nvPr/>
          </p:nvSpPr>
          <p:spPr>
            <a:xfrm>
              <a:off x="2393243"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87" name="tx2087"/>
            <p:cNvSpPr/>
            <p:nvPr/>
          </p:nvSpPr>
          <p:spPr>
            <a:xfrm>
              <a:off x="2661027"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88" name="tx2088"/>
            <p:cNvSpPr/>
            <p:nvPr/>
          </p:nvSpPr>
          <p:spPr>
            <a:xfrm>
              <a:off x="2928810"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89" name="tx2089"/>
            <p:cNvSpPr/>
            <p:nvPr/>
          </p:nvSpPr>
          <p:spPr>
            <a:xfrm>
              <a:off x="3196593"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90" name="tx2090"/>
            <p:cNvSpPr/>
            <p:nvPr/>
          </p:nvSpPr>
          <p:spPr>
            <a:xfrm>
              <a:off x="3464377"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91" name="tx2091"/>
            <p:cNvSpPr/>
            <p:nvPr/>
          </p:nvSpPr>
          <p:spPr>
            <a:xfrm>
              <a:off x="3732160"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092" name="tx2092"/>
            <p:cNvSpPr/>
            <p:nvPr/>
          </p:nvSpPr>
          <p:spPr>
            <a:xfrm>
              <a:off x="3999943"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093" name="tx2093"/>
            <p:cNvSpPr/>
            <p:nvPr/>
          </p:nvSpPr>
          <p:spPr>
            <a:xfrm>
              <a:off x="4267726"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94" name="tx2094"/>
            <p:cNvSpPr/>
            <p:nvPr/>
          </p:nvSpPr>
          <p:spPr>
            <a:xfrm>
              <a:off x="4535510"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95" name="tx2095"/>
            <p:cNvSpPr/>
            <p:nvPr/>
          </p:nvSpPr>
          <p:spPr>
            <a:xfrm>
              <a:off x="4803293"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96" name="tx2096"/>
            <p:cNvSpPr/>
            <p:nvPr/>
          </p:nvSpPr>
          <p:spPr>
            <a:xfrm>
              <a:off x="5071076"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97" name="tx2097"/>
            <p:cNvSpPr/>
            <p:nvPr/>
          </p:nvSpPr>
          <p:spPr>
            <a:xfrm>
              <a:off x="5338859"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98" name="tx2098"/>
            <p:cNvSpPr/>
            <p:nvPr/>
          </p:nvSpPr>
          <p:spPr>
            <a:xfrm>
              <a:off x="5606643"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99" name="tx2099"/>
            <p:cNvSpPr/>
            <p:nvPr/>
          </p:nvSpPr>
          <p:spPr>
            <a:xfrm>
              <a:off x="5874426"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00" name="tx2100"/>
            <p:cNvSpPr/>
            <p:nvPr/>
          </p:nvSpPr>
          <p:spPr>
            <a:xfrm>
              <a:off x="6142209"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01" name="tx2101"/>
            <p:cNvSpPr/>
            <p:nvPr/>
          </p:nvSpPr>
          <p:spPr>
            <a:xfrm>
              <a:off x="6409992"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02" name="tx2102"/>
            <p:cNvSpPr/>
            <p:nvPr/>
          </p:nvSpPr>
          <p:spPr>
            <a:xfrm>
              <a:off x="6677776"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03" name="tx2103"/>
            <p:cNvSpPr/>
            <p:nvPr/>
          </p:nvSpPr>
          <p:spPr>
            <a:xfrm>
              <a:off x="6945559"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04" name="tx2104"/>
            <p:cNvSpPr/>
            <p:nvPr/>
          </p:nvSpPr>
          <p:spPr>
            <a:xfrm>
              <a:off x="7213342"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05" name="tx2105"/>
            <p:cNvSpPr/>
            <p:nvPr/>
          </p:nvSpPr>
          <p:spPr>
            <a:xfrm>
              <a:off x="7481125"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06" name="tx2106"/>
            <p:cNvSpPr/>
            <p:nvPr/>
          </p:nvSpPr>
          <p:spPr>
            <a:xfrm>
              <a:off x="7748909"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07" name="tx2107"/>
            <p:cNvSpPr/>
            <p:nvPr/>
          </p:nvSpPr>
          <p:spPr>
            <a:xfrm>
              <a:off x="8016692"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08" name="tx2108"/>
            <p:cNvSpPr/>
            <p:nvPr/>
          </p:nvSpPr>
          <p:spPr>
            <a:xfrm>
              <a:off x="8284475"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09" name="tx2109"/>
            <p:cNvSpPr/>
            <p:nvPr/>
          </p:nvSpPr>
          <p:spPr>
            <a:xfrm>
              <a:off x="8552258"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10" name="tx2110"/>
            <p:cNvSpPr/>
            <p:nvPr/>
          </p:nvSpPr>
          <p:spPr>
            <a:xfrm>
              <a:off x="1857677"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11" name="tx2111"/>
            <p:cNvSpPr/>
            <p:nvPr/>
          </p:nvSpPr>
          <p:spPr>
            <a:xfrm>
              <a:off x="2125460"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12" name="tx2112"/>
            <p:cNvSpPr/>
            <p:nvPr/>
          </p:nvSpPr>
          <p:spPr>
            <a:xfrm>
              <a:off x="2393243"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13" name="tx2113"/>
            <p:cNvSpPr/>
            <p:nvPr/>
          </p:nvSpPr>
          <p:spPr>
            <a:xfrm>
              <a:off x="2661027"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14" name="tx2114"/>
            <p:cNvSpPr/>
            <p:nvPr/>
          </p:nvSpPr>
          <p:spPr>
            <a:xfrm>
              <a:off x="2928810"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15" name="tx2115"/>
            <p:cNvSpPr/>
            <p:nvPr/>
          </p:nvSpPr>
          <p:spPr>
            <a:xfrm>
              <a:off x="3196593"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16" name="tx2116"/>
            <p:cNvSpPr/>
            <p:nvPr/>
          </p:nvSpPr>
          <p:spPr>
            <a:xfrm>
              <a:off x="3464377"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17" name="tx2117"/>
            <p:cNvSpPr/>
            <p:nvPr/>
          </p:nvSpPr>
          <p:spPr>
            <a:xfrm>
              <a:off x="3732160"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18" name="tx2118"/>
            <p:cNvSpPr/>
            <p:nvPr/>
          </p:nvSpPr>
          <p:spPr>
            <a:xfrm>
              <a:off x="3999943"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19" name="tx2119"/>
            <p:cNvSpPr/>
            <p:nvPr/>
          </p:nvSpPr>
          <p:spPr>
            <a:xfrm>
              <a:off x="4267726"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20" name="tx2120"/>
            <p:cNvSpPr/>
            <p:nvPr/>
          </p:nvSpPr>
          <p:spPr>
            <a:xfrm>
              <a:off x="4535510"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21" name="tx2121"/>
            <p:cNvSpPr/>
            <p:nvPr/>
          </p:nvSpPr>
          <p:spPr>
            <a:xfrm>
              <a:off x="4803293"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22" name="tx2122"/>
            <p:cNvSpPr/>
            <p:nvPr/>
          </p:nvSpPr>
          <p:spPr>
            <a:xfrm>
              <a:off x="5071076"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23" name="tx2123"/>
            <p:cNvSpPr/>
            <p:nvPr/>
          </p:nvSpPr>
          <p:spPr>
            <a:xfrm>
              <a:off x="5338859"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24" name="tx2124"/>
            <p:cNvSpPr/>
            <p:nvPr/>
          </p:nvSpPr>
          <p:spPr>
            <a:xfrm>
              <a:off x="5606643"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25" name="tx2125"/>
            <p:cNvSpPr/>
            <p:nvPr/>
          </p:nvSpPr>
          <p:spPr>
            <a:xfrm>
              <a:off x="5874426"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26" name="tx2126"/>
            <p:cNvSpPr/>
            <p:nvPr/>
          </p:nvSpPr>
          <p:spPr>
            <a:xfrm>
              <a:off x="6142209"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27" name="tx2127"/>
            <p:cNvSpPr/>
            <p:nvPr/>
          </p:nvSpPr>
          <p:spPr>
            <a:xfrm>
              <a:off x="6409992"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28" name="tx2128"/>
            <p:cNvSpPr/>
            <p:nvPr/>
          </p:nvSpPr>
          <p:spPr>
            <a:xfrm>
              <a:off x="6677776"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29" name="tx2129"/>
            <p:cNvSpPr/>
            <p:nvPr/>
          </p:nvSpPr>
          <p:spPr>
            <a:xfrm>
              <a:off x="6945559"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30" name="tx2130"/>
            <p:cNvSpPr/>
            <p:nvPr/>
          </p:nvSpPr>
          <p:spPr>
            <a:xfrm>
              <a:off x="7213342"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131" name="tx2131"/>
            <p:cNvSpPr/>
            <p:nvPr/>
          </p:nvSpPr>
          <p:spPr>
            <a:xfrm>
              <a:off x="7481125"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32" name="tx2132"/>
            <p:cNvSpPr/>
            <p:nvPr/>
          </p:nvSpPr>
          <p:spPr>
            <a:xfrm>
              <a:off x="7748909"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133" name="tx2133"/>
            <p:cNvSpPr/>
            <p:nvPr/>
          </p:nvSpPr>
          <p:spPr>
            <a:xfrm>
              <a:off x="8016692"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134" name="tx2134"/>
            <p:cNvSpPr/>
            <p:nvPr/>
          </p:nvSpPr>
          <p:spPr>
            <a:xfrm>
              <a:off x="8284475"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135" name="tx2135"/>
            <p:cNvSpPr/>
            <p:nvPr/>
          </p:nvSpPr>
          <p:spPr>
            <a:xfrm>
              <a:off x="8552258"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136" name="tx2136"/>
            <p:cNvSpPr/>
            <p:nvPr/>
          </p:nvSpPr>
          <p:spPr>
            <a:xfrm>
              <a:off x="1857677"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37" name="tx2137"/>
            <p:cNvSpPr/>
            <p:nvPr/>
          </p:nvSpPr>
          <p:spPr>
            <a:xfrm>
              <a:off x="2125460"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38" name="tx2138"/>
            <p:cNvSpPr/>
            <p:nvPr/>
          </p:nvSpPr>
          <p:spPr>
            <a:xfrm>
              <a:off x="2393243"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39" name="tx2139"/>
            <p:cNvSpPr/>
            <p:nvPr/>
          </p:nvSpPr>
          <p:spPr>
            <a:xfrm>
              <a:off x="2661027"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40" name="tx2140"/>
            <p:cNvSpPr/>
            <p:nvPr/>
          </p:nvSpPr>
          <p:spPr>
            <a:xfrm>
              <a:off x="2928810"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41" name="tx2141"/>
            <p:cNvSpPr/>
            <p:nvPr/>
          </p:nvSpPr>
          <p:spPr>
            <a:xfrm>
              <a:off x="3196593"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2" name="tx2142"/>
            <p:cNvSpPr/>
            <p:nvPr/>
          </p:nvSpPr>
          <p:spPr>
            <a:xfrm>
              <a:off x="3464377"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3" name="tx2143"/>
            <p:cNvSpPr/>
            <p:nvPr/>
          </p:nvSpPr>
          <p:spPr>
            <a:xfrm>
              <a:off x="3732160"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4" name="tx2144"/>
            <p:cNvSpPr/>
            <p:nvPr/>
          </p:nvSpPr>
          <p:spPr>
            <a:xfrm>
              <a:off x="3999943"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5" name="tx2145"/>
            <p:cNvSpPr/>
            <p:nvPr/>
          </p:nvSpPr>
          <p:spPr>
            <a:xfrm>
              <a:off x="4267726"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6" name="tx2146"/>
            <p:cNvSpPr/>
            <p:nvPr/>
          </p:nvSpPr>
          <p:spPr>
            <a:xfrm>
              <a:off x="4535510"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7" name="tx2147"/>
            <p:cNvSpPr/>
            <p:nvPr/>
          </p:nvSpPr>
          <p:spPr>
            <a:xfrm>
              <a:off x="4803293"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8" name="tx2148"/>
            <p:cNvSpPr/>
            <p:nvPr/>
          </p:nvSpPr>
          <p:spPr>
            <a:xfrm>
              <a:off x="5071076"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9" name="tx2149"/>
            <p:cNvSpPr/>
            <p:nvPr/>
          </p:nvSpPr>
          <p:spPr>
            <a:xfrm>
              <a:off x="5338859"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50" name="tx2150"/>
            <p:cNvSpPr/>
            <p:nvPr/>
          </p:nvSpPr>
          <p:spPr>
            <a:xfrm>
              <a:off x="5606643"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51" name="tx2151"/>
            <p:cNvSpPr/>
            <p:nvPr/>
          </p:nvSpPr>
          <p:spPr>
            <a:xfrm>
              <a:off x="5874426"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52" name="tx2152"/>
            <p:cNvSpPr/>
            <p:nvPr/>
          </p:nvSpPr>
          <p:spPr>
            <a:xfrm>
              <a:off x="6142209"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53" name="tx2153"/>
            <p:cNvSpPr/>
            <p:nvPr/>
          </p:nvSpPr>
          <p:spPr>
            <a:xfrm>
              <a:off x="6409992"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54" name="tx2154"/>
            <p:cNvSpPr/>
            <p:nvPr/>
          </p:nvSpPr>
          <p:spPr>
            <a:xfrm>
              <a:off x="6677776"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55" name="tx2155"/>
            <p:cNvSpPr/>
            <p:nvPr/>
          </p:nvSpPr>
          <p:spPr>
            <a:xfrm>
              <a:off x="6945559"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56" name="tx2156"/>
            <p:cNvSpPr/>
            <p:nvPr/>
          </p:nvSpPr>
          <p:spPr>
            <a:xfrm>
              <a:off x="7213342"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57" name="tx2157"/>
            <p:cNvSpPr/>
            <p:nvPr/>
          </p:nvSpPr>
          <p:spPr>
            <a:xfrm>
              <a:off x="7481125"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58" name="tx2158"/>
            <p:cNvSpPr/>
            <p:nvPr/>
          </p:nvSpPr>
          <p:spPr>
            <a:xfrm>
              <a:off x="7748909"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59" name="tx2159"/>
            <p:cNvSpPr/>
            <p:nvPr/>
          </p:nvSpPr>
          <p:spPr>
            <a:xfrm>
              <a:off x="8016692"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60" name="tx2160"/>
            <p:cNvSpPr/>
            <p:nvPr/>
          </p:nvSpPr>
          <p:spPr>
            <a:xfrm>
              <a:off x="8284475"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61" name="tx2161"/>
            <p:cNvSpPr/>
            <p:nvPr/>
          </p:nvSpPr>
          <p:spPr>
            <a:xfrm>
              <a:off x="8552258"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62" name="tx2162"/>
            <p:cNvSpPr/>
            <p:nvPr/>
          </p:nvSpPr>
          <p:spPr>
            <a:xfrm>
              <a:off x="1857677"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63" name="tx2163"/>
            <p:cNvSpPr/>
            <p:nvPr/>
          </p:nvSpPr>
          <p:spPr>
            <a:xfrm>
              <a:off x="2125460"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64" name="tx2164"/>
            <p:cNvSpPr/>
            <p:nvPr/>
          </p:nvSpPr>
          <p:spPr>
            <a:xfrm>
              <a:off x="2393243"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65" name="tx2165"/>
            <p:cNvSpPr/>
            <p:nvPr/>
          </p:nvSpPr>
          <p:spPr>
            <a:xfrm>
              <a:off x="2661027"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66" name="tx2166"/>
            <p:cNvSpPr/>
            <p:nvPr/>
          </p:nvSpPr>
          <p:spPr>
            <a:xfrm>
              <a:off x="2928810"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67" name="tx2167"/>
            <p:cNvSpPr/>
            <p:nvPr/>
          </p:nvSpPr>
          <p:spPr>
            <a:xfrm>
              <a:off x="3196593"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68" name="tx2168"/>
            <p:cNvSpPr/>
            <p:nvPr/>
          </p:nvSpPr>
          <p:spPr>
            <a:xfrm>
              <a:off x="3464377"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69" name="tx2169"/>
            <p:cNvSpPr/>
            <p:nvPr/>
          </p:nvSpPr>
          <p:spPr>
            <a:xfrm>
              <a:off x="3732160"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70" name="tx2170"/>
            <p:cNvSpPr/>
            <p:nvPr/>
          </p:nvSpPr>
          <p:spPr>
            <a:xfrm>
              <a:off x="3999943"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71" name="tx2171"/>
            <p:cNvSpPr/>
            <p:nvPr/>
          </p:nvSpPr>
          <p:spPr>
            <a:xfrm>
              <a:off x="4267726"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72" name="tx2172"/>
            <p:cNvSpPr/>
            <p:nvPr/>
          </p:nvSpPr>
          <p:spPr>
            <a:xfrm>
              <a:off x="4535510"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73" name="tx2173"/>
            <p:cNvSpPr/>
            <p:nvPr/>
          </p:nvSpPr>
          <p:spPr>
            <a:xfrm>
              <a:off x="4803293"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74" name="tx2174"/>
            <p:cNvSpPr/>
            <p:nvPr/>
          </p:nvSpPr>
          <p:spPr>
            <a:xfrm>
              <a:off x="5071076"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75" name="tx2175"/>
            <p:cNvSpPr/>
            <p:nvPr/>
          </p:nvSpPr>
          <p:spPr>
            <a:xfrm>
              <a:off x="5338859"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76" name="tx2176"/>
            <p:cNvSpPr/>
            <p:nvPr/>
          </p:nvSpPr>
          <p:spPr>
            <a:xfrm>
              <a:off x="5606643"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77" name="tx2177"/>
            <p:cNvSpPr/>
            <p:nvPr/>
          </p:nvSpPr>
          <p:spPr>
            <a:xfrm>
              <a:off x="5874426"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78" name="tx2178"/>
            <p:cNvSpPr/>
            <p:nvPr/>
          </p:nvSpPr>
          <p:spPr>
            <a:xfrm>
              <a:off x="6142209"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79" name="tx2179"/>
            <p:cNvSpPr/>
            <p:nvPr/>
          </p:nvSpPr>
          <p:spPr>
            <a:xfrm>
              <a:off x="6409992"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80" name="tx2180"/>
            <p:cNvSpPr/>
            <p:nvPr/>
          </p:nvSpPr>
          <p:spPr>
            <a:xfrm>
              <a:off x="6677776"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81" name="tx2181"/>
            <p:cNvSpPr/>
            <p:nvPr/>
          </p:nvSpPr>
          <p:spPr>
            <a:xfrm>
              <a:off x="6945559"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82" name="tx2182"/>
            <p:cNvSpPr/>
            <p:nvPr/>
          </p:nvSpPr>
          <p:spPr>
            <a:xfrm>
              <a:off x="7213342"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83" name="tx2183"/>
            <p:cNvSpPr/>
            <p:nvPr/>
          </p:nvSpPr>
          <p:spPr>
            <a:xfrm>
              <a:off x="7481125"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84" name="tx2184"/>
            <p:cNvSpPr/>
            <p:nvPr/>
          </p:nvSpPr>
          <p:spPr>
            <a:xfrm>
              <a:off x="7748909"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85" name="tx2185"/>
            <p:cNvSpPr/>
            <p:nvPr/>
          </p:nvSpPr>
          <p:spPr>
            <a:xfrm>
              <a:off x="8016692"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86" name="tx2186"/>
            <p:cNvSpPr/>
            <p:nvPr/>
          </p:nvSpPr>
          <p:spPr>
            <a:xfrm>
              <a:off x="8284475"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87" name="tx2187"/>
            <p:cNvSpPr/>
            <p:nvPr/>
          </p:nvSpPr>
          <p:spPr>
            <a:xfrm>
              <a:off x="8552258"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88" name="tx2188"/>
            <p:cNvSpPr/>
            <p:nvPr/>
          </p:nvSpPr>
          <p:spPr>
            <a:xfrm>
              <a:off x="1857677"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89" name="tx2189"/>
            <p:cNvSpPr/>
            <p:nvPr/>
          </p:nvSpPr>
          <p:spPr>
            <a:xfrm>
              <a:off x="2125460"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90" name="tx2190"/>
            <p:cNvSpPr/>
            <p:nvPr/>
          </p:nvSpPr>
          <p:spPr>
            <a:xfrm>
              <a:off x="2393243"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91" name="tx2191"/>
            <p:cNvSpPr/>
            <p:nvPr/>
          </p:nvSpPr>
          <p:spPr>
            <a:xfrm>
              <a:off x="2661027"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92" name="tx2192"/>
            <p:cNvSpPr/>
            <p:nvPr/>
          </p:nvSpPr>
          <p:spPr>
            <a:xfrm>
              <a:off x="2928810"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93" name="tx2193"/>
            <p:cNvSpPr/>
            <p:nvPr/>
          </p:nvSpPr>
          <p:spPr>
            <a:xfrm>
              <a:off x="3196593"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94" name="tx2194"/>
            <p:cNvSpPr/>
            <p:nvPr/>
          </p:nvSpPr>
          <p:spPr>
            <a:xfrm>
              <a:off x="3464377"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95" name="tx2195"/>
            <p:cNvSpPr/>
            <p:nvPr/>
          </p:nvSpPr>
          <p:spPr>
            <a:xfrm>
              <a:off x="3732160"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96" name="tx2196"/>
            <p:cNvSpPr/>
            <p:nvPr/>
          </p:nvSpPr>
          <p:spPr>
            <a:xfrm>
              <a:off x="3999943"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97" name="tx2197"/>
            <p:cNvSpPr/>
            <p:nvPr/>
          </p:nvSpPr>
          <p:spPr>
            <a:xfrm>
              <a:off x="4267726"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98" name="tx2198"/>
            <p:cNvSpPr/>
            <p:nvPr/>
          </p:nvSpPr>
          <p:spPr>
            <a:xfrm>
              <a:off x="4535510"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99" name="tx2199"/>
            <p:cNvSpPr/>
            <p:nvPr/>
          </p:nvSpPr>
          <p:spPr>
            <a:xfrm>
              <a:off x="4803293"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00" name="tx2200"/>
            <p:cNvSpPr/>
            <p:nvPr/>
          </p:nvSpPr>
          <p:spPr>
            <a:xfrm>
              <a:off x="5071076"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01" name="tx2201"/>
            <p:cNvSpPr/>
            <p:nvPr/>
          </p:nvSpPr>
          <p:spPr>
            <a:xfrm>
              <a:off x="5338859"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02" name="tx2202"/>
            <p:cNvSpPr/>
            <p:nvPr/>
          </p:nvSpPr>
          <p:spPr>
            <a:xfrm>
              <a:off x="5606643"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03" name="tx2203"/>
            <p:cNvSpPr/>
            <p:nvPr/>
          </p:nvSpPr>
          <p:spPr>
            <a:xfrm>
              <a:off x="5874426"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04" name="tx2204"/>
            <p:cNvSpPr/>
            <p:nvPr/>
          </p:nvSpPr>
          <p:spPr>
            <a:xfrm>
              <a:off x="6142209"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05" name="tx2205"/>
            <p:cNvSpPr/>
            <p:nvPr/>
          </p:nvSpPr>
          <p:spPr>
            <a:xfrm>
              <a:off x="6409992"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06" name="tx2206"/>
            <p:cNvSpPr/>
            <p:nvPr/>
          </p:nvSpPr>
          <p:spPr>
            <a:xfrm>
              <a:off x="6677776"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07" name="tx2207"/>
            <p:cNvSpPr/>
            <p:nvPr/>
          </p:nvSpPr>
          <p:spPr>
            <a:xfrm>
              <a:off x="6945559"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08" name="tx2208"/>
            <p:cNvSpPr/>
            <p:nvPr/>
          </p:nvSpPr>
          <p:spPr>
            <a:xfrm>
              <a:off x="7213342"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09" name="tx2209"/>
            <p:cNvSpPr/>
            <p:nvPr/>
          </p:nvSpPr>
          <p:spPr>
            <a:xfrm>
              <a:off x="7481125"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10" name="tx2210"/>
            <p:cNvSpPr/>
            <p:nvPr/>
          </p:nvSpPr>
          <p:spPr>
            <a:xfrm>
              <a:off x="7748909"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11" name="tx2211"/>
            <p:cNvSpPr/>
            <p:nvPr/>
          </p:nvSpPr>
          <p:spPr>
            <a:xfrm>
              <a:off x="8016692"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12" name="tx2212"/>
            <p:cNvSpPr/>
            <p:nvPr/>
          </p:nvSpPr>
          <p:spPr>
            <a:xfrm>
              <a:off x="8284475"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13" name="tx2213"/>
            <p:cNvSpPr/>
            <p:nvPr/>
          </p:nvSpPr>
          <p:spPr>
            <a:xfrm>
              <a:off x="8552258"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14" name="tx2214"/>
            <p:cNvSpPr/>
            <p:nvPr/>
          </p:nvSpPr>
          <p:spPr>
            <a:xfrm>
              <a:off x="1857677"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15" name="tx2215"/>
            <p:cNvSpPr/>
            <p:nvPr/>
          </p:nvSpPr>
          <p:spPr>
            <a:xfrm>
              <a:off x="2125460"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16" name="tx2216"/>
            <p:cNvSpPr/>
            <p:nvPr/>
          </p:nvSpPr>
          <p:spPr>
            <a:xfrm>
              <a:off x="2393243"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17" name="tx2217"/>
            <p:cNvSpPr/>
            <p:nvPr/>
          </p:nvSpPr>
          <p:spPr>
            <a:xfrm>
              <a:off x="2661027"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18" name="tx2218"/>
            <p:cNvSpPr/>
            <p:nvPr/>
          </p:nvSpPr>
          <p:spPr>
            <a:xfrm>
              <a:off x="2928810"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19" name="tx2219"/>
            <p:cNvSpPr/>
            <p:nvPr/>
          </p:nvSpPr>
          <p:spPr>
            <a:xfrm>
              <a:off x="3196593"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20" name="tx2220"/>
            <p:cNvSpPr/>
            <p:nvPr/>
          </p:nvSpPr>
          <p:spPr>
            <a:xfrm>
              <a:off x="3464377"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21" name="tx2221"/>
            <p:cNvSpPr/>
            <p:nvPr/>
          </p:nvSpPr>
          <p:spPr>
            <a:xfrm>
              <a:off x="3732160"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22" name="tx2222"/>
            <p:cNvSpPr/>
            <p:nvPr/>
          </p:nvSpPr>
          <p:spPr>
            <a:xfrm>
              <a:off x="3999943"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23" name="tx2223"/>
            <p:cNvSpPr/>
            <p:nvPr/>
          </p:nvSpPr>
          <p:spPr>
            <a:xfrm>
              <a:off x="4267726"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24" name="tx2224"/>
            <p:cNvSpPr/>
            <p:nvPr/>
          </p:nvSpPr>
          <p:spPr>
            <a:xfrm>
              <a:off x="4535510"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25" name="tx2225"/>
            <p:cNvSpPr/>
            <p:nvPr/>
          </p:nvSpPr>
          <p:spPr>
            <a:xfrm>
              <a:off x="4803293"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26" name="tx2226"/>
            <p:cNvSpPr/>
            <p:nvPr/>
          </p:nvSpPr>
          <p:spPr>
            <a:xfrm>
              <a:off x="5071076"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27" name="tx2227"/>
            <p:cNvSpPr/>
            <p:nvPr/>
          </p:nvSpPr>
          <p:spPr>
            <a:xfrm>
              <a:off x="5338859"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28" name="tx2228"/>
            <p:cNvSpPr/>
            <p:nvPr/>
          </p:nvSpPr>
          <p:spPr>
            <a:xfrm>
              <a:off x="5606643"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29" name="tx2229"/>
            <p:cNvSpPr/>
            <p:nvPr/>
          </p:nvSpPr>
          <p:spPr>
            <a:xfrm>
              <a:off x="5874426"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30" name="tx2230"/>
            <p:cNvSpPr/>
            <p:nvPr/>
          </p:nvSpPr>
          <p:spPr>
            <a:xfrm>
              <a:off x="6142209"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31" name="tx2231"/>
            <p:cNvSpPr/>
            <p:nvPr/>
          </p:nvSpPr>
          <p:spPr>
            <a:xfrm>
              <a:off x="6409992"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32" name="tx2232"/>
            <p:cNvSpPr/>
            <p:nvPr/>
          </p:nvSpPr>
          <p:spPr>
            <a:xfrm>
              <a:off x="6677776"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33" name="tx2233"/>
            <p:cNvSpPr/>
            <p:nvPr/>
          </p:nvSpPr>
          <p:spPr>
            <a:xfrm>
              <a:off x="6945559"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34" name="tx2234"/>
            <p:cNvSpPr/>
            <p:nvPr/>
          </p:nvSpPr>
          <p:spPr>
            <a:xfrm>
              <a:off x="7213342"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35" name="tx2235"/>
            <p:cNvSpPr/>
            <p:nvPr/>
          </p:nvSpPr>
          <p:spPr>
            <a:xfrm>
              <a:off x="7481125"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36" name="tx2236"/>
            <p:cNvSpPr/>
            <p:nvPr/>
          </p:nvSpPr>
          <p:spPr>
            <a:xfrm>
              <a:off x="7748909"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37" name="tx2237"/>
            <p:cNvSpPr/>
            <p:nvPr/>
          </p:nvSpPr>
          <p:spPr>
            <a:xfrm>
              <a:off x="8016692"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38" name="tx2238"/>
            <p:cNvSpPr/>
            <p:nvPr/>
          </p:nvSpPr>
          <p:spPr>
            <a:xfrm>
              <a:off x="8284475"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39" name="tx2239"/>
            <p:cNvSpPr/>
            <p:nvPr/>
          </p:nvSpPr>
          <p:spPr>
            <a:xfrm>
              <a:off x="8552258"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40" name="tx2240"/>
            <p:cNvSpPr/>
            <p:nvPr/>
          </p:nvSpPr>
          <p:spPr>
            <a:xfrm>
              <a:off x="1857677"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41" name="tx2241"/>
            <p:cNvSpPr/>
            <p:nvPr/>
          </p:nvSpPr>
          <p:spPr>
            <a:xfrm>
              <a:off x="2125460"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42" name="tx2242"/>
            <p:cNvSpPr/>
            <p:nvPr/>
          </p:nvSpPr>
          <p:spPr>
            <a:xfrm>
              <a:off x="2393243"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43" name="tx2243"/>
            <p:cNvSpPr/>
            <p:nvPr/>
          </p:nvSpPr>
          <p:spPr>
            <a:xfrm>
              <a:off x="2661027"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44" name="tx2244"/>
            <p:cNvSpPr/>
            <p:nvPr/>
          </p:nvSpPr>
          <p:spPr>
            <a:xfrm>
              <a:off x="2928810"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45" name="tx2245"/>
            <p:cNvSpPr/>
            <p:nvPr/>
          </p:nvSpPr>
          <p:spPr>
            <a:xfrm>
              <a:off x="3196593"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46" name="tx2246"/>
            <p:cNvSpPr/>
            <p:nvPr/>
          </p:nvSpPr>
          <p:spPr>
            <a:xfrm>
              <a:off x="3464377"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47" name="tx2247"/>
            <p:cNvSpPr/>
            <p:nvPr/>
          </p:nvSpPr>
          <p:spPr>
            <a:xfrm>
              <a:off x="3732160"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48" name="tx2248"/>
            <p:cNvSpPr/>
            <p:nvPr/>
          </p:nvSpPr>
          <p:spPr>
            <a:xfrm>
              <a:off x="3999943"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49" name="tx2249"/>
            <p:cNvSpPr/>
            <p:nvPr/>
          </p:nvSpPr>
          <p:spPr>
            <a:xfrm>
              <a:off x="4267726"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50" name="tx2250"/>
            <p:cNvSpPr/>
            <p:nvPr/>
          </p:nvSpPr>
          <p:spPr>
            <a:xfrm>
              <a:off x="4535510"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51" name="tx2251"/>
            <p:cNvSpPr/>
            <p:nvPr/>
          </p:nvSpPr>
          <p:spPr>
            <a:xfrm>
              <a:off x="4803293"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52" name="tx2252"/>
            <p:cNvSpPr/>
            <p:nvPr/>
          </p:nvSpPr>
          <p:spPr>
            <a:xfrm>
              <a:off x="5071076"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53" name="tx2253"/>
            <p:cNvSpPr/>
            <p:nvPr/>
          </p:nvSpPr>
          <p:spPr>
            <a:xfrm>
              <a:off x="5338859"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54" name="tx2254"/>
            <p:cNvSpPr/>
            <p:nvPr/>
          </p:nvSpPr>
          <p:spPr>
            <a:xfrm>
              <a:off x="5606643"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55" name="tx2255"/>
            <p:cNvSpPr/>
            <p:nvPr/>
          </p:nvSpPr>
          <p:spPr>
            <a:xfrm>
              <a:off x="5874426"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56" name="tx2256"/>
            <p:cNvSpPr/>
            <p:nvPr/>
          </p:nvSpPr>
          <p:spPr>
            <a:xfrm>
              <a:off x="6142209"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57" name="tx2257"/>
            <p:cNvSpPr/>
            <p:nvPr/>
          </p:nvSpPr>
          <p:spPr>
            <a:xfrm>
              <a:off x="6409992"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58" name="tx2258"/>
            <p:cNvSpPr/>
            <p:nvPr/>
          </p:nvSpPr>
          <p:spPr>
            <a:xfrm>
              <a:off x="6677776"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59" name="tx2259"/>
            <p:cNvSpPr/>
            <p:nvPr/>
          </p:nvSpPr>
          <p:spPr>
            <a:xfrm>
              <a:off x="6945559"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60" name="tx2260"/>
            <p:cNvSpPr/>
            <p:nvPr/>
          </p:nvSpPr>
          <p:spPr>
            <a:xfrm>
              <a:off x="7213342"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61" name="tx2261"/>
            <p:cNvSpPr/>
            <p:nvPr/>
          </p:nvSpPr>
          <p:spPr>
            <a:xfrm>
              <a:off x="7481125"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62" name="tx2262"/>
            <p:cNvSpPr/>
            <p:nvPr/>
          </p:nvSpPr>
          <p:spPr>
            <a:xfrm>
              <a:off x="7748909"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63" name="tx2263"/>
            <p:cNvSpPr/>
            <p:nvPr/>
          </p:nvSpPr>
          <p:spPr>
            <a:xfrm>
              <a:off x="8016692"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64" name="tx2264"/>
            <p:cNvSpPr/>
            <p:nvPr/>
          </p:nvSpPr>
          <p:spPr>
            <a:xfrm>
              <a:off x="8284475"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65" name="tx2265"/>
            <p:cNvSpPr/>
            <p:nvPr/>
          </p:nvSpPr>
          <p:spPr>
            <a:xfrm>
              <a:off x="8552258"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66" name="tx2266"/>
            <p:cNvSpPr/>
            <p:nvPr/>
          </p:nvSpPr>
          <p:spPr>
            <a:xfrm>
              <a:off x="1857677"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67" name="tx2267"/>
            <p:cNvSpPr/>
            <p:nvPr/>
          </p:nvSpPr>
          <p:spPr>
            <a:xfrm>
              <a:off x="2125460"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68" name="tx2268"/>
            <p:cNvSpPr/>
            <p:nvPr/>
          </p:nvSpPr>
          <p:spPr>
            <a:xfrm>
              <a:off x="2393243"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69" name="tx2269"/>
            <p:cNvSpPr/>
            <p:nvPr/>
          </p:nvSpPr>
          <p:spPr>
            <a:xfrm>
              <a:off x="2661027"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70" name="tx2270"/>
            <p:cNvSpPr/>
            <p:nvPr/>
          </p:nvSpPr>
          <p:spPr>
            <a:xfrm>
              <a:off x="2928810"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71" name="tx2271"/>
            <p:cNvSpPr/>
            <p:nvPr/>
          </p:nvSpPr>
          <p:spPr>
            <a:xfrm>
              <a:off x="3196593"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72" name="tx2272"/>
            <p:cNvSpPr/>
            <p:nvPr/>
          </p:nvSpPr>
          <p:spPr>
            <a:xfrm>
              <a:off x="3464377"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73" name="tx2273"/>
            <p:cNvSpPr/>
            <p:nvPr/>
          </p:nvSpPr>
          <p:spPr>
            <a:xfrm>
              <a:off x="3732160"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74" name="tx2274"/>
            <p:cNvSpPr/>
            <p:nvPr/>
          </p:nvSpPr>
          <p:spPr>
            <a:xfrm>
              <a:off x="3999943"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75" name="tx2275"/>
            <p:cNvSpPr/>
            <p:nvPr/>
          </p:nvSpPr>
          <p:spPr>
            <a:xfrm>
              <a:off x="4267726"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76" name="tx2276"/>
            <p:cNvSpPr/>
            <p:nvPr/>
          </p:nvSpPr>
          <p:spPr>
            <a:xfrm>
              <a:off x="4535510"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77" name="tx2277"/>
            <p:cNvSpPr/>
            <p:nvPr/>
          </p:nvSpPr>
          <p:spPr>
            <a:xfrm>
              <a:off x="4803293"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78" name="tx2278"/>
            <p:cNvSpPr/>
            <p:nvPr/>
          </p:nvSpPr>
          <p:spPr>
            <a:xfrm>
              <a:off x="5071076"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79" name="tx2279"/>
            <p:cNvSpPr/>
            <p:nvPr/>
          </p:nvSpPr>
          <p:spPr>
            <a:xfrm>
              <a:off x="5338859"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80" name="tx2280"/>
            <p:cNvSpPr/>
            <p:nvPr/>
          </p:nvSpPr>
          <p:spPr>
            <a:xfrm>
              <a:off x="5606643"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81" name="tx2281"/>
            <p:cNvSpPr/>
            <p:nvPr/>
          </p:nvSpPr>
          <p:spPr>
            <a:xfrm>
              <a:off x="5874426"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82" name="tx2282"/>
            <p:cNvSpPr/>
            <p:nvPr/>
          </p:nvSpPr>
          <p:spPr>
            <a:xfrm>
              <a:off x="6142209"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83" name="tx2283"/>
            <p:cNvSpPr/>
            <p:nvPr/>
          </p:nvSpPr>
          <p:spPr>
            <a:xfrm>
              <a:off x="6409992"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84" name="tx2284"/>
            <p:cNvSpPr/>
            <p:nvPr/>
          </p:nvSpPr>
          <p:spPr>
            <a:xfrm>
              <a:off x="6677776"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85" name="tx2285"/>
            <p:cNvSpPr/>
            <p:nvPr/>
          </p:nvSpPr>
          <p:spPr>
            <a:xfrm>
              <a:off x="6945559"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86" name="tx2286"/>
            <p:cNvSpPr/>
            <p:nvPr/>
          </p:nvSpPr>
          <p:spPr>
            <a:xfrm>
              <a:off x="7213342"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87" name="tx2287"/>
            <p:cNvSpPr/>
            <p:nvPr/>
          </p:nvSpPr>
          <p:spPr>
            <a:xfrm>
              <a:off x="7481125"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88" name="tx2288"/>
            <p:cNvSpPr/>
            <p:nvPr/>
          </p:nvSpPr>
          <p:spPr>
            <a:xfrm>
              <a:off x="7748909"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89" name="tx2289"/>
            <p:cNvSpPr/>
            <p:nvPr/>
          </p:nvSpPr>
          <p:spPr>
            <a:xfrm>
              <a:off x="8016692"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90" name="tx2290"/>
            <p:cNvSpPr/>
            <p:nvPr/>
          </p:nvSpPr>
          <p:spPr>
            <a:xfrm>
              <a:off x="8284475"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91" name="tx2291"/>
            <p:cNvSpPr/>
            <p:nvPr/>
          </p:nvSpPr>
          <p:spPr>
            <a:xfrm>
              <a:off x="8552258"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92" name="tx2292"/>
            <p:cNvSpPr/>
            <p:nvPr/>
          </p:nvSpPr>
          <p:spPr>
            <a:xfrm>
              <a:off x="1857677"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93" name="tx2293"/>
            <p:cNvSpPr/>
            <p:nvPr/>
          </p:nvSpPr>
          <p:spPr>
            <a:xfrm>
              <a:off x="2125460"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94" name="tx2294"/>
            <p:cNvSpPr/>
            <p:nvPr/>
          </p:nvSpPr>
          <p:spPr>
            <a:xfrm>
              <a:off x="2393243"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95" name="tx2295"/>
            <p:cNvSpPr/>
            <p:nvPr/>
          </p:nvSpPr>
          <p:spPr>
            <a:xfrm>
              <a:off x="2661027"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96" name="tx2296"/>
            <p:cNvSpPr/>
            <p:nvPr/>
          </p:nvSpPr>
          <p:spPr>
            <a:xfrm>
              <a:off x="2928810"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97" name="tx2297"/>
            <p:cNvSpPr/>
            <p:nvPr/>
          </p:nvSpPr>
          <p:spPr>
            <a:xfrm>
              <a:off x="3196593"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98" name="tx2298"/>
            <p:cNvSpPr/>
            <p:nvPr/>
          </p:nvSpPr>
          <p:spPr>
            <a:xfrm>
              <a:off x="3464377"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99" name="tx2299"/>
            <p:cNvSpPr/>
            <p:nvPr/>
          </p:nvSpPr>
          <p:spPr>
            <a:xfrm>
              <a:off x="3732160"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00" name="tx2300"/>
            <p:cNvSpPr/>
            <p:nvPr/>
          </p:nvSpPr>
          <p:spPr>
            <a:xfrm>
              <a:off x="3999943"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01" name="tx2301"/>
            <p:cNvSpPr/>
            <p:nvPr/>
          </p:nvSpPr>
          <p:spPr>
            <a:xfrm>
              <a:off x="4267726"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02" name="tx2302"/>
            <p:cNvSpPr/>
            <p:nvPr/>
          </p:nvSpPr>
          <p:spPr>
            <a:xfrm>
              <a:off x="4535510"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03" name="tx2303"/>
            <p:cNvSpPr/>
            <p:nvPr/>
          </p:nvSpPr>
          <p:spPr>
            <a:xfrm>
              <a:off x="4803293"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04" name="tx2304"/>
            <p:cNvSpPr/>
            <p:nvPr/>
          </p:nvSpPr>
          <p:spPr>
            <a:xfrm>
              <a:off x="5071076"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05" name="tx2305"/>
            <p:cNvSpPr/>
            <p:nvPr/>
          </p:nvSpPr>
          <p:spPr>
            <a:xfrm>
              <a:off x="5338859"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06" name="tx2306"/>
            <p:cNvSpPr/>
            <p:nvPr/>
          </p:nvSpPr>
          <p:spPr>
            <a:xfrm>
              <a:off x="5606643"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07" name="tx2307"/>
            <p:cNvSpPr/>
            <p:nvPr/>
          </p:nvSpPr>
          <p:spPr>
            <a:xfrm>
              <a:off x="5874426"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08" name="tx2308"/>
            <p:cNvSpPr/>
            <p:nvPr/>
          </p:nvSpPr>
          <p:spPr>
            <a:xfrm>
              <a:off x="6142209"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09" name="tx2309"/>
            <p:cNvSpPr/>
            <p:nvPr/>
          </p:nvSpPr>
          <p:spPr>
            <a:xfrm>
              <a:off x="6409992"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10" name="tx2310"/>
            <p:cNvSpPr/>
            <p:nvPr/>
          </p:nvSpPr>
          <p:spPr>
            <a:xfrm>
              <a:off x="6677776"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11" name="tx2311"/>
            <p:cNvSpPr/>
            <p:nvPr/>
          </p:nvSpPr>
          <p:spPr>
            <a:xfrm>
              <a:off x="6945559"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12" name="tx2312"/>
            <p:cNvSpPr/>
            <p:nvPr/>
          </p:nvSpPr>
          <p:spPr>
            <a:xfrm>
              <a:off x="7213342"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13" name="tx2313"/>
            <p:cNvSpPr/>
            <p:nvPr/>
          </p:nvSpPr>
          <p:spPr>
            <a:xfrm>
              <a:off x="7481125"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14" name="tx2314"/>
            <p:cNvSpPr/>
            <p:nvPr/>
          </p:nvSpPr>
          <p:spPr>
            <a:xfrm>
              <a:off x="7748909"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15" name="tx2315"/>
            <p:cNvSpPr/>
            <p:nvPr/>
          </p:nvSpPr>
          <p:spPr>
            <a:xfrm>
              <a:off x="8016692"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16" name="tx2316"/>
            <p:cNvSpPr/>
            <p:nvPr/>
          </p:nvSpPr>
          <p:spPr>
            <a:xfrm>
              <a:off x="8284475"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17" name="tx2317"/>
            <p:cNvSpPr/>
            <p:nvPr/>
          </p:nvSpPr>
          <p:spPr>
            <a:xfrm>
              <a:off x="8552258"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18" name="tx2318"/>
            <p:cNvSpPr/>
            <p:nvPr/>
          </p:nvSpPr>
          <p:spPr>
            <a:xfrm>
              <a:off x="1857677"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319" name="tx2319"/>
            <p:cNvSpPr/>
            <p:nvPr/>
          </p:nvSpPr>
          <p:spPr>
            <a:xfrm>
              <a:off x="2125460"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320" name="tx2320"/>
            <p:cNvSpPr/>
            <p:nvPr/>
          </p:nvSpPr>
          <p:spPr>
            <a:xfrm>
              <a:off x="2393243"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321" name="tx2321"/>
            <p:cNvSpPr/>
            <p:nvPr/>
          </p:nvSpPr>
          <p:spPr>
            <a:xfrm>
              <a:off x="2661027"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322" name="tx2322"/>
            <p:cNvSpPr/>
            <p:nvPr/>
          </p:nvSpPr>
          <p:spPr>
            <a:xfrm>
              <a:off x="2928810"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323" name="tx2323"/>
            <p:cNvSpPr/>
            <p:nvPr/>
          </p:nvSpPr>
          <p:spPr>
            <a:xfrm>
              <a:off x="3196593"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24" name="tx2324"/>
            <p:cNvSpPr/>
            <p:nvPr/>
          </p:nvSpPr>
          <p:spPr>
            <a:xfrm>
              <a:off x="3464377"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325" name="tx2325"/>
            <p:cNvSpPr/>
            <p:nvPr/>
          </p:nvSpPr>
          <p:spPr>
            <a:xfrm>
              <a:off x="3732160"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326" name="tx2326"/>
            <p:cNvSpPr/>
            <p:nvPr/>
          </p:nvSpPr>
          <p:spPr>
            <a:xfrm>
              <a:off x="3999943"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27" name="tx2327"/>
            <p:cNvSpPr/>
            <p:nvPr/>
          </p:nvSpPr>
          <p:spPr>
            <a:xfrm>
              <a:off x="4267726"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28" name="tx2328"/>
            <p:cNvSpPr/>
            <p:nvPr/>
          </p:nvSpPr>
          <p:spPr>
            <a:xfrm>
              <a:off x="4535510"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29" name="tx2329"/>
            <p:cNvSpPr/>
            <p:nvPr/>
          </p:nvSpPr>
          <p:spPr>
            <a:xfrm>
              <a:off x="4803293"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30" name="tx2330"/>
            <p:cNvSpPr/>
            <p:nvPr/>
          </p:nvSpPr>
          <p:spPr>
            <a:xfrm>
              <a:off x="5071076"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31" name="tx2331"/>
            <p:cNvSpPr/>
            <p:nvPr/>
          </p:nvSpPr>
          <p:spPr>
            <a:xfrm>
              <a:off x="5338859"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32" name="tx2332"/>
            <p:cNvSpPr/>
            <p:nvPr/>
          </p:nvSpPr>
          <p:spPr>
            <a:xfrm>
              <a:off x="5606643"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33" name="tx2333"/>
            <p:cNvSpPr/>
            <p:nvPr/>
          </p:nvSpPr>
          <p:spPr>
            <a:xfrm>
              <a:off x="5874426"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34" name="tx2334"/>
            <p:cNvSpPr/>
            <p:nvPr/>
          </p:nvSpPr>
          <p:spPr>
            <a:xfrm>
              <a:off x="6142209"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35" name="tx2335"/>
            <p:cNvSpPr/>
            <p:nvPr/>
          </p:nvSpPr>
          <p:spPr>
            <a:xfrm>
              <a:off x="6409992"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36" name="tx2336"/>
            <p:cNvSpPr/>
            <p:nvPr/>
          </p:nvSpPr>
          <p:spPr>
            <a:xfrm>
              <a:off x="6677776"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37" name="tx2337"/>
            <p:cNvSpPr/>
            <p:nvPr/>
          </p:nvSpPr>
          <p:spPr>
            <a:xfrm>
              <a:off x="6945559"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38" name="tx2338"/>
            <p:cNvSpPr/>
            <p:nvPr/>
          </p:nvSpPr>
          <p:spPr>
            <a:xfrm>
              <a:off x="7213342"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39" name="tx2339"/>
            <p:cNvSpPr/>
            <p:nvPr/>
          </p:nvSpPr>
          <p:spPr>
            <a:xfrm>
              <a:off x="7481125"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40" name="tx2340"/>
            <p:cNvSpPr/>
            <p:nvPr/>
          </p:nvSpPr>
          <p:spPr>
            <a:xfrm>
              <a:off x="7748909"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41" name="tx2341"/>
            <p:cNvSpPr/>
            <p:nvPr/>
          </p:nvSpPr>
          <p:spPr>
            <a:xfrm>
              <a:off x="8016692"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42" name="tx2342"/>
            <p:cNvSpPr/>
            <p:nvPr/>
          </p:nvSpPr>
          <p:spPr>
            <a:xfrm>
              <a:off x="8284475"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343" name="tx2343"/>
            <p:cNvSpPr/>
            <p:nvPr/>
          </p:nvSpPr>
          <p:spPr>
            <a:xfrm>
              <a:off x="8552258"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44" name="tx2344"/>
            <p:cNvSpPr/>
            <p:nvPr/>
          </p:nvSpPr>
          <p:spPr>
            <a:xfrm>
              <a:off x="1857677"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45" name="tx2345"/>
            <p:cNvSpPr/>
            <p:nvPr/>
          </p:nvSpPr>
          <p:spPr>
            <a:xfrm>
              <a:off x="2125460"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46" name="tx2346"/>
            <p:cNvSpPr/>
            <p:nvPr/>
          </p:nvSpPr>
          <p:spPr>
            <a:xfrm>
              <a:off x="2393243"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47" name="tx2347"/>
            <p:cNvSpPr/>
            <p:nvPr/>
          </p:nvSpPr>
          <p:spPr>
            <a:xfrm>
              <a:off x="2661027"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48" name="tx2348"/>
            <p:cNvSpPr/>
            <p:nvPr/>
          </p:nvSpPr>
          <p:spPr>
            <a:xfrm>
              <a:off x="2928810"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49" name="tx2349"/>
            <p:cNvSpPr/>
            <p:nvPr/>
          </p:nvSpPr>
          <p:spPr>
            <a:xfrm>
              <a:off x="3196593"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50" name="tx2350"/>
            <p:cNvSpPr/>
            <p:nvPr/>
          </p:nvSpPr>
          <p:spPr>
            <a:xfrm>
              <a:off x="3464377"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51" name="tx2351"/>
            <p:cNvSpPr/>
            <p:nvPr/>
          </p:nvSpPr>
          <p:spPr>
            <a:xfrm>
              <a:off x="3732160"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52" name="tx2352"/>
            <p:cNvSpPr/>
            <p:nvPr/>
          </p:nvSpPr>
          <p:spPr>
            <a:xfrm>
              <a:off x="3999943"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53" name="tx2353"/>
            <p:cNvSpPr/>
            <p:nvPr/>
          </p:nvSpPr>
          <p:spPr>
            <a:xfrm>
              <a:off x="4267726"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54" name="tx2354"/>
            <p:cNvSpPr/>
            <p:nvPr/>
          </p:nvSpPr>
          <p:spPr>
            <a:xfrm>
              <a:off x="4535510"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55" name="tx2355"/>
            <p:cNvSpPr/>
            <p:nvPr/>
          </p:nvSpPr>
          <p:spPr>
            <a:xfrm>
              <a:off x="4803293"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56" name="tx2356"/>
            <p:cNvSpPr/>
            <p:nvPr/>
          </p:nvSpPr>
          <p:spPr>
            <a:xfrm>
              <a:off x="5071076"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57" name="tx2357"/>
            <p:cNvSpPr/>
            <p:nvPr/>
          </p:nvSpPr>
          <p:spPr>
            <a:xfrm>
              <a:off x="5338859"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58" name="tx2358"/>
            <p:cNvSpPr/>
            <p:nvPr/>
          </p:nvSpPr>
          <p:spPr>
            <a:xfrm>
              <a:off x="5606643"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59" name="tx2359"/>
            <p:cNvSpPr/>
            <p:nvPr/>
          </p:nvSpPr>
          <p:spPr>
            <a:xfrm>
              <a:off x="5874426"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60" name="tx2360"/>
            <p:cNvSpPr/>
            <p:nvPr/>
          </p:nvSpPr>
          <p:spPr>
            <a:xfrm>
              <a:off x="6142209"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61" name="tx2361"/>
            <p:cNvSpPr/>
            <p:nvPr/>
          </p:nvSpPr>
          <p:spPr>
            <a:xfrm>
              <a:off x="6409992"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62" name="tx2362"/>
            <p:cNvSpPr/>
            <p:nvPr/>
          </p:nvSpPr>
          <p:spPr>
            <a:xfrm>
              <a:off x="6677776"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63" name="tx2363"/>
            <p:cNvSpPr/>
            <p:nvPr/>
          </p:nvSpPr>
          <p:spPr>
            <a:xfrm>
              <a:off x="6945559"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64" name="tx2364"/>
            <p:cNvSpPr/>
            <p:nvPr/>
          </p:nvSpPr>
          <p:spPr>
            <a:xfrm>
              <a:off x="7213342"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65" name="tx2365"/>
            <p:cNvSpPr/>
            <p:nvPr/>
          </p:nvSpPr>
          <p:spPr>
            <a:xfrm>
              <a:off x="7481125"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66" name="tx2366"/>
            <p:cNvSpPr/>
            <p:nvPr/>
          </p:nvSpPr>
          <p:spPr>
            <a:xfrm>
              <a:off x="7748909"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67" name="tx2367"/>
            <p:cNvSpPr/>
            <p:nvPr/>
          </p:nvSpPr>
          <p:spPr>
            <a:xfrm>
              <a:off x="8016692"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68" name="tx2368"/>
            <p:cNvSpPr/>
            <p:nvPr/>
          </p:nvSpPr>
          <p:spPr>
            <a:xfrm>
              <a:off x="8284475"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69" name="tx2369"/>
            <p:cNvSpPr/>
            <p:nvPr/>
          </p:nvSpPr>
          <p:spPr>
            <a:xfrm>
              <a:off x="8552258"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70" name="tx2370"/>
            <p:cNvSpPr/>
            <p:nvPr/>
          </p:nvSpPr>
          <p:spPr>
            <a:xfrm>
              <a:off x="1857677"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71" name="tx2371"/>
            <p:cNvSpPr/>
            <p:nvPr/>
          </p:nvSpPr>
          <p:spPr>
            <a:xfrm>
              <a:off x="2125460"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72" name="tx2372"/>
            <p:cNvSpPr/>
            <p:nvPr/>
          </p:nvSpPr>
          <p:spPr>
            <a:xfrm>
              <a:off x="2393243"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73" name="tx2373"/>
            <p:cNvSpPr/>
            <p:nvPr/>
          </p:nvSpPr>
          <p:spPr>
            <a:xfrm>
              <a:off x="2661027"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74" name="tx2374"/>
            <p:cNvSpPr/>
            <p:nvPr/>
          </p:nvSpPr>
          <p:spPr>
            <a:xfrm>
              <a:off x="2928810"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75" name="tx2375"/>
            <p:cNvSpPr/>
            <p:nvPr/>
          </p:nvSpPr>
          <p:spPr>
            <a:xfrm>
              <a:off x="3196593"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76" name="tx2376"/>
            <p:cNvSpPr/>
            <p:nvPr/>
          </p:nvSpPr>
          <p:spPr>
            <a:xfrm>
              <a:off x="3464377"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77" name="tx2377"/>
            <p:cNvSpPr/>
            <p:nvPr/>
          </p:nvSpPr>
          <p:spPr>
            <a:xfrm>
              <a:off x="3732160"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78" name="tx2378"/>
            <p:cNvSpPr/>
            <p:nvPr/>
          </p:nvSpPr>
          <p:spPr>
            <a:xfrm>
              <a:off x="3999943"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79" name="tx2379"/>
            <p:cNvSpPr/>
            <p:nvPr/>
          </p:nvSpPr>
          <p:spPr>
            <a:xfrm>
              <a:off x="4267726"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80" name="tx2380"/>
            <p:cNvSpPr/>
            <p:nvPr/>
          </p:nvSpPr>
          <p:spPr>
            <a:xfrm>
              <a:off x="4535510"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81" name="tx2381"/>
            <p:cNvSpPr/>
            <p:nvPr/>
          </p:nvSpPr>
          <p:spPr>
            <a:xfrm>
              <a:off x="4803293"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82" name="tx2382"/>
            <p:cNvSpPr/>
            <p:nvPr/>
          </p:nvSpPr>
          <p:spPr>
            <a:xfrm>
              <a:off x="5071076"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83" name="tx2383"/>
            <p:cNvSpPr/>
            <p:nvPr/>
          </p:nvSpPr>
          <p:spPr>
            <a:xfrm>
              <a:off x="5338859"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84" name="tx2384"/>
            <p:cNvSpPr/>
            <p:nvPr/>
          </p:nvSpPr>
          <p:spPr>
            <a:xfrm>
              <a:off x="5606643"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85" name="tx2385"/>
            <p:cNvSpPr/>
            <p:nvPr/>
          </p:nvSpPr>
          <p:spPr>
            <a:xfrm>
              <a:off x="5874426"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86" name="tx2386"/>
            <p:cNvSpPr/>
            <p:nvPr/>
          </p:nvSpPr>
          <p:spPr>
            <a:xfrm>
              <a:off x="6142209"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87" name="tx2387"/>
            <p:cNvSpPr/>
            <p:nvPr/>
          </p:nvSpPr>
          <p:spPr>
            <a:xfrm>
              <a:off x="6409992"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88" name="tx2388"/>
            <p:cNvSpPr/>
            <p:nvPr/>
          </p:nvSpPr>
          <p:spPr>
            <a:xfrm>
              <a:off x="6677776"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89" name="tx2389"/>
            <p:cNvSpPr/>
            <p:nvPr/>
          </p:nvSpPr>
          <p:spPr>
            <a:xfrm>
              <a:off x="6945559"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90" name="tx2390"/>
            <p:cNvSpPr/>
            <p:nvPr/>
          </p:nvSpPr>
          <p:spPr>
            <a:xfrm>
              <a:off x="7213342"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91" name="tx2391"/>
            <p:cNvSpPr/>
            <p:nvPr/>
          </p:nvSpPr>
          <p:spPr>
            <a:xfrm>
              <a:off x="7481125"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92" name="tx2392"/>
            <p:cNvSpPr/>
            <p:nvPr/>
          </p:nvSpPr>
          <p:spPr>
            <a:xfrm>
              <a:off x="7748909"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93" name="tx2393"/>
            <p:cNvSpPr/>
            <p:nvPr/>
          </p:nvSpPr>
          <p:spPr>
            <a:xfrm>
              <a:off x="8016692"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94" name="tx2394"/>
            <p:cNvSpPr/>
            <p:nvPr/>
          </p:nvSpPr>
          <p:spPr>
            <a:xfrm>
              <a:off x="8284475"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95" name="tx2395"/>
            <p:cNvSpPr/>
            <p:nvPr/>
          </p:nvSpPr>
          <p:spPr>
            <a:xfrm>
              <a:off x="8552258"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96" name="tx2396"/>
            <p:cNvSpPr/>
            <p:nvPr/>
          </p:nvSpPr>
          <p:spPr>
            <a:xfrm>
              <a:off x="1857677"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97" name="tx2397"/>
            <p:cNvSpPr/>
            <p:nvPr/>
          </p:nvSpPr>
          <p:spPr>
            <a:xfrm>
              <a:off x="2125460"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98" name="tx2398"/>
            <p:cNvSpPr/>
            <p:nvPr/>
          </p:nvSpPr>
          <p:spPr>
            <a:xfrm>
              <a:off x="2393243"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99" name="tx2399"/>
            <p:cNvSpPr/>
            <p:nvPr/>
          </p:nvSpPr>
          <p:spPr>
            <a:xfrm>
              <a:off x="2661027"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00" name="tx2400"/>
            <p:cNvSpPr/>
            <p:nvPr/>
          </p:nvSpPr>
          <p:spPr>
            <a:xfrm>
              <a:off x="2928810"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01" name="tx2401"/>
            <p:cNvSpPr/>
            <p:nvPr/>
          </p:nvSpPr>
          <p:spPr>
            <a:xfrm>
              <a:off x="3196593"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02" name="tx2402"/>
            <p:cNvSpPr/>
            <p:nvPr/>
          </p:nvSpPr>
          <p:spPr>
            <a:xfrm>
              <a:off x="3464377"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03" name="tx2403"/>
            <p:cNvSpPr/>
            <p:nvPr/>
          </p:nvSpPr>
          <p:spPr>
            <a:xfrm>
              <a:off x="3732160"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04" name="tx2404"/>
            <p:cNvSpPr/>
            <p:nvPr/>
          </p:nvSpPr>
          <p:spPr>
            <a:xfrm>
              <a:off x="3999943"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05" name="tx2405"/>
            <p:cNvSpPr/>
            <p:nvPr/>
          </p:nvSpPr>
          <p:spPr>
            <a:xfrm>
              <a:off x="4267726"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06" name="tx2406"/>
            <p:cNvSpPr/>
            <p:nvPr/>
          </p:nvSpPr>
          <p:spPr>
            <a:xfrm>
              <a:off x="4535510"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07" name="tx2407"/>
            <p:cNvSpPr/>
            <p:nvPr/>
          </p:nvSpPr>
          <p:spPr>
            <a:xfrm>
              <a:off x="4803293"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08" name="tx2408"/>
            <p:cNvSpPr/>
            <p:nvPr/>
          </p:nvSpPr>
          <p:spPr>
            <a:xfrm>
              <a:off x="5071076"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09" name="tx2409"/>
            <p:cNvSpPr/>
            <p:nvPr/>
          </p:nvSpPr>
          <p:spPr>
            <a:xfrm>
              <a:off x="5338859"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10" name="tx2410"/>
            <p:cNvSpPr/>
            <p:nvPr/>
          </p:nvSpPr>
          <p:spPr>
            <a:xfrm>
              <a:off x="5606643"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11" name="tx2411"/>
            <p:cNvSpPr/>
            <p:nvPr/>
          </p:nvSpPr>
          <p:spPr>
            <a:xfrm>
              <a:off x="5874426"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12" name="tx2412"/>
            <p:cNvSpPr/>
            <p:nvPr/>
          </p:nvSpPr>
          <p:spPr>
            <a:xfrm>
              <a:off x="6142209"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13" name="tx2413"/>
            <p:cNvSpPr/>
            <p:nvPr/>
          </p:nvSpPr>
          <p:spPr>
            <a:xfrm>
              <a:off x="6409992"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14" name="tx2414"/>
            <p:cNvSpPr/>
            <p:nvPr/>
          </p:nvSpPr>
          <p:spPr>
            <a:xfrm>
              <a:off x="6677776"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15" name="tx2415"/>
            <p:cNvSpPr/>
            <p:nvPr/>
          </p:nvSpPr>
          <p:spPr>
            <a:xfrm>
              <a:off x="6945559"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16" name="tx2416"/>
            <p:cNvSpPr/>
            <p:nvPr/>
          </p:nvSpPr>
          <p:spPr>
            <a:xfrm>
              <a:off x="7213342"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17" name="tx2417"/>
            <p:cNvSpPr/>
            <p:nvPr/>
          </p:nvSpPr>
          <p:spPr>
            <a:xfrm>
              <a:off x="7481125"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18" name="tx2418"/>
            <p:cNvSpPr/>
            <p:nvPr/>
          </p:nvSpPr>
          <p:spPr>
            <a:xfrm>
              <a:off x="7748909"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19" name="tx2419"/>
            <p:cNvSpPr/>
            <p:nvPr/>
          </p:nvSpPr>
          <p:spPr>
            <a:xfrm>
              <a:off x="8016692"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20" name="tx2420"/>
            <p:cNvSpPr/>
            <p:nvPr/>
          </p:nvSpPr>
          <p:spPr>
            <a:xfrm>
              <a:off x="8284475"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21" name="tx2421"/>
            <p:cNvSpPr/>
            <p:nvPr/>
          </p:nvSpPr>
          <p:spPr>
            <a:xfrm>
              <a:off x="8552258"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422" name="tx2422"/>
            <p:cNvSpPr/>
            <p:nvPr/>
          </p:nvSpPr>
          <p:spPr>
            <a:xfrm>
              <a:off x="1857677"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23" name="tx2423"/>
            <p:cNvSpPr/>
            <p:nvPr/>
          </p:nvSpPr>
          <p:spPr>
            <a:xfrm>
              <a:off x="2125460"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24" name="tx2424"/>
            <p:cNvSpPr/>
            <p:nvPr/>
          </p:nvSpPr>
          <p:spPr>
            <a:xfrm>
              <a:off x="2393243"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25" name="tx2425"/>
            <p:cNvSpPr/>
            <p:nvPr/>
          </p:nvSpPr>
          <p:spPr>
            <a:xfrm>
              <a:off x="2661027"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26" name="tx2426"/>
            <p:cNvSpPr/>
            <p:nvPr/>
          </p:nvSpPr>
          <p:spPr>
            <a:xfrm>
              <a:off x="2928810"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27" name="tx2427"/>
            <p:cNvSpPr/>
            <p:nvPr/>
          </p:nvSpPr>
          <p:spPr>
            <a:xfrm>
              <a:off x="3196593"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28" name="tx2428"/>
            <p:cNvSpPr/>
            <p:nvPr/>
          </p:nvSpPr>
          <p:spPr>
            <a:xfrm>
              <a:off x="3464377"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29" name="tx2429"/>
            <p:cNvSpPr/>
            <p:nvPr/>
          </p:nvSpPr>
          <p:spPr>
            <a:xfrm>
              <a:off x="3732160"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30" name="tx2430"/>
            <p:cNvSpPr/>
            <p:nvPr/>
          </p:nvSpPr>
          <p:spPr>
            <a:xfrm>
              <a:off x="3999943"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31" name="tx2431"/>
            <p:cNvSpPr/>
            <p:nvPr/>
          </p:nvSpPr>
          <p:spPr>
            <a:xfrm>
              <a:off x="4267726"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32" name="tx2432"/>
            <p:cNvSpPr/>
            <p:nvPr/>
          </p:nvSpPr>
          <p:spPr>
            <a:xfrm>
              <a:off x="4535510"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33" name="tx2433"/>
            <p:cNvSpPr/>
            <p:nvPr/>
          </p:nvSpPr>
          <p:spPr>
            <a:xfrm>
              <a:off x="4803293"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34" name="tx2434"/>
            <p:cNvSpPr/>
            <p:nvPr/>
          </p:nvSpPr>
          <p:spPr>
            <a:xfrm>
              <a:off x="5071076"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35" name="tx2435"/>
            <p:cNvSpPr/>
            <p:nvPr/>
          </p:nvSpPr>
          <p:spPr>
            <a:xfrm>
              <a:off x="5338859"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36" name="tx2436"/>
            <p:cNvSpPr/>
            <p:nvPr/>
          </p:nvSpPr>
          <p:spPr>
            <a:xfrm>
              <a:off x="5606643"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37" name="tx2437"/>
            <p:cNvSpPr/>
            <p:nvPr/>
          </p:nvSpPr>
          <p:spPr>
            <a:xfrm>
              <a:off x="5874426"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38" name="tx2438"/>
            <p:cNvSpPr/>
            <p:nvPr/>
          </p:nvSpPr>
          <p:spPr>
            <a:xfrm>
              <a:off x="6142209"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39" name="tx2439"/>
            <p:cNvSpPr/>
            <p:nvPr/>
          </p:nvSpPr>
          <p:spPr>
            <a:xfrm>
              <a:off x="6409992"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40" name="tx2440"/>
            <p:cNvSpPr/>
            <p:nvPr/>
          </p:nvSpPr>
          <p:spPr>
            <a:xfrm>
              <a:off x="6677776"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41" name="tx2441"/>
            <p:cNvSpPr/>
            <p:nvPr/>
          </p:nvSpPr>
          <p:spPr>
            <a:xfrm>
              <a:off x="6945559"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42" name="tx2442"/>
            <p:cNvSpPr/>
            <p:nvPr/>
          </p:nvSpPr>
          <p:spPr>
            <a:xfrm>
              <a:off x="7213342"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43" name="tx2443"/>
            <p:cNvSpPr/>
            <p:nvPr/>
          </p:nvSpPr>
          <p:spPr>
            <a:xfrm>
              <a:off x="7481125"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44" name="tx2444"/>
            <p:cNvSpPr/>
            <p:nvPr/>
          </p:nvSpPr>
          <p:spPr>
            <a:xfrm>
              <a:off x="7748909"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45" name="tx2445"/>
            <p:cNvSpPr/>
            <p:nvPr/>
          </p:nvSpPr>
          <p:spPr>
            <a:xfrm>
              <a:off x="8016692"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46" name="tx2446"/>
            <p:cNvSpPr/>
            <p:nvPr/>
          </p:nvSpPr>
          <p:spPr>
            <a:xfrm>
              <a:off x="8284475"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47" name="tx2447"/>
            <p:cNvSpPr/>
            <p:nvPr/>
          </p:nvSpPr>
          <p:spPr>
            <a:xfrm>
              <a:off x="8552258"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48" name="tx2448"/>
            <p:cNvSpPr/>
            <p:nvPr/>
          </p:nvSpPr>
          <p:spPr>
            <a:xfrm>
              <a:off x="1857677"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49" name="tx2449"/>
            <p:cNvSpPr/>
            <p:nvPr/>
          </p:nvSpPr>
          <p:spPr>
            <a:xfrm>
              <a:off x="2125460"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50" name="tx2450"/>
            <p:cNvSpPr/>
            <p:nvPr/>
          </p:nvSpPr>
          <p:spPr>
            <a:xfrm>
              <a:off x="2393243"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51" name="tx2451"/>
            <p:cNvSpPr/>
            <p:nvPr/>
          </p:nvSpPr>
          <p:spPr>
            <a:xfrm>
              <a:off x="2661027"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52" name="tx2452"/>
            <p:cNvSpPr/>
            <p:nvPr/>
          </p:nvSpPr>
          <p:spPr>
            <a:xfrm>
              <a:off x="2928810"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53" name="tx2453"/>
            <p:cNvSpPr/>
            <p:nvPr/>
          </p:nvSpPr>
          <p:spPr>
            <a:xfrm>
              <a:off x="3196593"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54" name="tx2454"/>
            <p:cNvSpPr/>
            <p:nvPr/>
          </p:nvSpPr>
          <p:spPr>
            <a:xfrm>
              <a:off x="3464377"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55" name="tx2455"/>
            <p:cNvSpPr/>
            <p:nvPr/>
          </p:nvSpPr>
          <p:spPr>
            <a:xfrm>
              <a:off x="3732160"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56" name="tx2456"/>
            <p:cNvSpPr/>
            <p:nvPr/>
          </p:nvSpPr>
          <p:spPr>
            <a:xfrm>
              <a:off x="3999943"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57" name="tx2457"/>
            <p:cNvSpPr/>
            <p:nvPr/>
          </p:nvSpPr>
          <p:spPr>
            <a:xfrm>
              <a:off x="4267726"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58" name="tx2458"/>
            <p:cNvSpPr/>
            <p:nvPr/>
          </p:nvSpPr>
          <p:spPr>
            <a:xfrm>
              <a:off x="4535510"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59" name="tx2459"/>
            <p:cNvSpPr/>
            <p:nvPr/>
          </p:nvSpPr>
          <p:spPr>
            <a:xfrm>
              <a:off x="4803293"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60" name="tx2460"/>
            <p:cNvSpPr/>
            <p:nvPr/>
          </p:nvSpPr>
          <p:spPr>
            <a:xfrm>
              <a:off x="5071076"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461" name="tx2461"/>
            <p:cNvSpPr/>
            <p:nvPr/>
          </p:nvSpPr>
          <p:spPr>
            <a:xfrm>
              <a:off x="5338859"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62" name="tx2462"/>
            <p:cNvSpPr/>
            <p:nvPr/>
          </p:nvSpPr>
          <p:spPr>
            <a:xfrm>
              <a:off x="5606643"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463" name="tx2463"/>
            <p:cNvSpPr/>
            <p:nvPr/>
          </p:nvSpPr>
          <p:spPr>
            <a:xfrm>
              <a:off x="5874426"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64" name="tx2464"/>
            <p:cNvSpPr/>
            <p:nvPr/>
          </p:nvSpPr>
          <p:spPr>
            <a:xfrm>
              <a:off x="6142209"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65" name="tx2465"/>
            <p:cNvSpPr/>
            <p:nvPr/>
          </p:nvSpPr>
          <p:spPr>
            <a:xfrm>
              <a:off x="6409992"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66" name="tx2466"/>
            <p:cNvSpPr/>
            <p:nvPr/>
          </p:nvSpPr>
          <p:spPr>
            <a:xfrm>
              <a:off x="6677776"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67" name="tx2467"/>
            <p:cNvSpPr/>
            <p:nvPr/>
          </p:nvSpPr>
          <p:spPr>
            <a:xfrm>
              <a:off x="6945559"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68" name="tx2468"/>
            <p:cNvSpPr/>
            <p:nvPr/>
          </p:nvSpPr>
          <p:spPr>
            <a:xfrm>
              <a:off x="7213342"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69" name="tx2469"/>
            <p:cNvSpPr/>
            <p:nvPr/>
          </p:nvSpPr>
          <p:spPr>
            <a:xfrm>
              <a:off x="7481125"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70" name="tx2470"/>
            <p:cNvSpPr/>
            <p:nvPr/>
          </p:nvSpPr>
          <p:spPr>
            <a:xfrm>
              <a:off x="7748909"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71" name="tx2471"/>
            <p:cNvSpPr/>
            <p:nvPr/>
          </p:nvSpPr>
          <p:spPr>
            <a:xfrm>
              <a:off x="8016692"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72" name="tx2472"/>
            <p:cNvSpPr/>
            <p:nvPr/>
          </p:nvSpPr>
          <p:spPr>
            <a:xfrm>
              <a:off x="8284475"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73" name="tx2473"/>
            <p:cNvSpPr/>
            <p:nvPr/>
          </p:nvSpPr>
          <p:spPr>
            <a:xfrm>
              <a:off x="8552258"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74" name="tx2474"/>
            <p:cNvSpPr/>
            <p:nvPr/>
          </p:nvSpPr>
          <p:spPr>
            <a:xfrm>
              <a:off x="1857677"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75" name="tx2475"/>
            <p:cNvSpPr/>
            <p:nvPr/>
          </p:nvSpPr>
          <p:spPr>
            <a:xfrm>
              <a:off x="2125460"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76" name="tx2476"/>
            <p:cNvSpPr/>
            <p:nvPr/>
          </p:nvSpPr>
          <p:spPr>
            <a:xfrm>
              <a:off x="2393243"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77" name="tx2477"/>
            <p:cNvSpPr/>
            <p:nvPr/>
          </p:nvSpPr>
          <p:spPr>
            <a:xfrm>
              <a:off x="2661027"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78" name="tx2478"/>
            <p:cNvSpPr/>
            <p:nvPr/>
          </p:nvSpPr>
          <p:spPr>
            <a:xfrm>
              <a:off x="2928810"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79" name="tx2479"/>
            <p:cNvSpPr/>
            <p:nvPr/>
          </p:nvSpPr>
          <p:spPr>
            <a:xfrm>
              <a:off x="3196593"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80" name="tx2480"/>
            <p:cNvSpPr/>
            <p:nvPr/>
          </p:nvSpPr>
          <p:spPr>
            <a:xfrm>
              <a:off x="3464377"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81" name="tx2481"/>
            <p:cNvSpPr/>
            <p:nvPr/>
          </p:nvSpPr>
          <p:spPr>
            <a:xfrm>
              <a:off x="3732160"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82" name="tx2482"/>
            <p:cNvSpPr/>
            <p:nvPr/>
          </p:nvSpPr>
          <p:spPr>
            <a:xfrm>
              <a:off x="3999943"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83" name="tx2483"/>
            <p:cNvSpPr/>
            <p:nvPr/>
          </p:nvSpPr>
          <p:spPr>
            <a:xfrm>
              <a:off x="4267726"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84" name="tx2484"/>
            <p:cNvSpPr/>
            <p:nvPr/>
          </p:nvSpPr>
          <p:spPr>
            <a:xfrm>
              <a:off x="4535510"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85" name="tx2485"/>
            <p:cNvSpPr/>
            <p:nvPr/>
          </p:nvSpPr>
          <p:spPr>
            <a:xfrm>
              <a:off x="4803293"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86" name="tx2486"/>
            <p:cNvSpPr/>
            <p:nvPr/>
          </p:nvSpPr>
          <p:spPr>
            <a:xfrm>
              <a:off x="5071076"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87" name="tx2487"/>
            <p:cNvSpPr/>
            <p:nvPr/>
          </p:nvSpPr>
          <p:spPr>
            <a:xfrm>
              <a:off x="5338859"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88" name="tx2488"/>
            <p:cNvSpPr/>
            <p:nvPr/>
          </p:nvSpPr>
          <p:spPr>
            <a:xfrm>
              <a:off x="5606643"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89" name="tx2489"/>
            <p:cNvSpPr/>
            <p:nvPr/>
          </p:nvSpPr>
          <p:spPr>
            <a:xfrm>
              <a:off x="5874426"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90" name="tx2490"/>
            <p:cNvSpPr/>
            <p:nvPr/>
          </p:nvSpPr>
          <p:spPr>
            <a:xfrm>
              <a:off x="6142209"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91" name="tx2491"/>
            <p:cNvSpPr/>
            <p:nvPr/>
          </p:nvSpPr>
          <p:spPr>
            <a:xfrm>
              <a:off x="6409992"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92" name="tx2492"/>
            <p:cNvSpPr/>
            <p:nvPr/>
          </p:nvSpPr>
          <p:spPr>
            <a:xfrm>
              <a:off x="6677776"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93" name="tx2493"/>
            <p:cNvSpPr/>
            <p:nvPr/>
          </p:nvSpPr>
          <p:spPr>
            <a:xfrm>
              <a:off x="6945559"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94" name="tx2494"/>
            <p:cNvSpPr/>
            <p:nvPr/>
          </p:nvSpPr>
          <p:spPr>
            <a:xfrm>
              <a:off x="7213342"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95" name="tx2495"/>
            <p:cNvSpPr/>
            <p:nvPr/>
          </p:nvSpPr>
          <p:spPr>
            <a:xfrm>
              <a:off x="7481125"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496" name="tx2496"/>
            <p:cNvSpPr/>
            <p:nvPr/>
          </p:nvSpPr>
          <p:spPr>
            <a:xfrm>
              <a:off x="7748909"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497" name="tx2497"/>
            <p:cNvSpPr/>
            <p:nvPr/>
          </p:nvSpPr>
          <p:spPr>
            <a:xfrm>
              <a:off x="8016692"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498" name="tx2498"/>
            <p:cNvSpPr/>
            <p:nvPr/>
          </p:nvSpPr>
          <p:spPr>
            <a:xfrm>
              <a:off x="8284475"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499" name="tx2499"/>
            <p:cNvSpPr/>
            <p:nvPr/>
          </p:nvSpPr>
          <p:spPr>
            <a:xfrm>
              <a:off x="8552258"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500" name="tx2500"/>
            <p:cNvSpPr/>
            <p:nvPr/>
          </p:nvSpPr>
          <p:spPr>
            <a:xfrm>
              <a:off x="1857677"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01" name="tx2501"/>
            <p:cNvSpPr/>
            <p:nvPr/>
          </p:nvSpPr>
          <p:spPr>
            <a:xfrm>
              <a:off x="2125460"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02" name="tx2502"/>
            <p:cNvSpPr/>
            <p:nvPr/>
          </p:nvSpPr>
          <p:spPr>
            <a:xfrm>
              <a:off x="2393243"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03" name="tx2503"/>
            <p:cNvSpPr/>
            <p:nvPr/>
          </p:nvSpPr>
          <p:spPr>
            <a:xfrm>
              <a:off x="2661027"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04" name="tx2504"/>
            <p:cNvSpPr/>
            <p:nvPr/>
          </p:nvSpPr>
          <p:spPr>
            <a:xfrm>
              <a:off x="2928810"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05" name="tx2505"/>
            <p:cNvSpPr/>
            <p:nvPr/>
          </p:nvSpPr>
          <p:spPr>
            <a:xfrm>
              <a:off x="3196593"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06" name="tx2506"/>
            <p:cNvSpPr/>
            <p:nvPr/>
          </p:nvSpPr>
          <p:spPr>
            <a:xfrm>
              <a:off x="3464377"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07" name="tx2507"/>
            <p:cNvSpPr/>
            <p:nvPr/>
          </p:nvSpPr>
          <p:spPr>
            <a:xfrm>
              <a:off x="3732160"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08" name="tx2508"/>
            <p:cNvSpPr/>
            <p:nvPr/>
          </p:nvSpPr>
          <p:spPr>
            <a:xfrm>
              <a:off x="3999943"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09" name="tx2509"/>
            <p:cNvSpPr/>
            <p:nvPr/>
          </p:nvSpPr>
          <p:spPr>
            <a:xfrm>
              <a:off x="4267726"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10" name="tx2510"/>
            <p:cNvSpPr/>
            <p:nvPr/>
          </p:nvSpPr>
          <p:spPr>
            <a:xfrm>
              <a:off x="4535510"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11" name="tx2511"/>
            <p:cNvSpPr/>
            <p:nvPr/>
          </p:nvSpPr>
          <p:spPr>
            <a:xfrm>
              <a:off x="4803293"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12" name="tx2512"/>
            <p:cNvSpPr/>
            <p:nvPr/>
          </p:nvSpPr>
          <p:spPr>
            <a:xfrm>
              <a:off x="5071076"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13" name="tx2513"/>
            <p:cNvSpPr/>
            <p:nvPr/>
          </p:nvSpPr>
          <p:spPr>
            <a:xfrm>
              <a:off x="5338859"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14" name="tx2514"/>
            <p:cNvSpPr/>
            <p:nvPr/>
          </p:nvSpPr>
          <p:spPr>
            <a:xfrm>
              <a:off x="5606643"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15" name="tx2515"/>
            <p:cNvSpPr/>
            <p:nvPr/>
          </p:nvSpPr>
          <p:spPr>
            <a:xfrm>
              <a:off x="5874426"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16" name="tx2516"/>
            <p:cNvSpPr/>
            <p:nvPr/>
          </p:nvSpPr>
          <p:spPr>
            <a:xfrm>
              <a:off x="6142209"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17" name="tx2517"/>
            <p:cNvSpPr/>
            <p:nvPr/>
          </p:nvSpPr>
          <p:spPr>
            <a:xfrm>
              <a:off x="6409992"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18" name="tx2518"/>
            <p:cNvSpPr/>
            <p:nvPr/>
          </p:nvSpPr>
          <p:spPr>
            <a:xfrm>
              <a:off x="6677776"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19" name="tx2519"/>
            <p:cNvSpPr/>
            <p:nvPr/>
          </p:nvSpPr>
          <p:spPr>
            <a:xfrm>
              <a:off x="6945559"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20" name="tx2520"/>
            <p:cNvSpPr/>
            <p:nvPr/>
          </p:nvSpPr>
          <p:spPr>
            <a:xfrm>
              <a:off x="7213342"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21" name="tx2521"/>
            <p:cNvSpPr/>
            <p:nvPr/>
          </p:nvSpPr>
          <p:spPr>
            <a:xfrm>
              <a:off x="7481125"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22" name="tx2522"/>
            <p:cNvSpPr/>
            <p:nvPr/>
          </p:nvSpPr>
          <p:spPr>
            <a:xfrm>
              <a:off x="7748909"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23" name="tx2523"/>
            <p:cNvSpPr/>
            <p:nvPr/>
          </p:nvSpPr>
          <p:spPr>
            <a:xfrm>
              <a:off x="8016692"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24" name="tx2524"/>
            <p:cNvSpPr/>
            <p:nvPr/>
          </p:nvSpPr>
          <p:spPr>
            <a:xfrm>
              <a:off x="8284475"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25" name="tx2525"/>
            <p:cNvSpPr/>
            <p:nvPr/>
          </p:nvSpPr>
          <p:spPr>
            <a:xfrm>
              <a:off x="8552258"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26" name="tx2526"/>
            <p:cNvSpPr/>
            <p:nvPr/>
          </p:nvSpPr>
          <p:spPr>
            <a:xfrm>
              <a:off x="1857677"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27" name="tx2527"/>
            <p:cNvSpPr/>
            <p:nvPr/>
          </p:nvSpPr>
          <p:spPr>
            <a:xfrm>
              <a:off x="2125460"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28" name="tx2528"/>
            <p:cNvSpPr/>
            <p:nvPr/>
          </p:nvSpPr>
          <p:spPr>
            <a:xfrm>
              <a:off x="2393243"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29" name="tx2529"/>
            <p:cNvSpPr/>
            <p:nvPr/>
          </p:nvSpPr>
          <p:spPr>
            <a:xfrm>
              <a:off x="2661027"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30" name="tx2530"/>
            <p:cNvSpPr/>
            <p:nvPr/>
          </p:nvSpPr>
          <p:spPr>
            <a:xfrm>
              <a:off x="2928810"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531" name="tx2531"/>
            <p:cNvSpPr/>
            <p:nvPr/>
          </p:nvSpPr>
          <p:spPr>
            <a:xfrm>
              <a:off x="3196593"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32" name="tx2532"/>
            <p:cNvSpPr/>
            <p:nvPr/>
          </p:nvSpPr>
          <p:spPr>
            <a:xfrm>
              <a:off x="3464377"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533" name="tx2533"/>
            <p:cNvSpPr/>
            <p:nvPr/>
          </p:nvSpPr>
          <p:spPr>
            <a:xfrm>
              <a:off x="3732160"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534" name="tx2534"/>
            <p:cNvSpPr/>
            <p:nvPr/>
          </p:nvSpPr>
          <p:spPr>
            <a:xfrm>
              <a:off x="3999943"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535" name="tx2535"/>
            <p:cNvSpPr/>
            <p:nvPr/>
          </p:nvSpPr>
          <p:spPr>
            <a:xfrm>
              <a:off x="4267726"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536" name="tx2536"/>
            <p:cNvSpPr/>
            <p:nvPr/>
          </p:nvSpPr>
          <p:spPr>
            <a:xfrm>
              <a:off x="4535510"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37" name="tx2537"/>
            <p:cNvSpPr/>
            <p:nvPr/>
          </p:nvSpPr>
          <p:spPr>
            <a:xfrm>
              <a:off x="4803293"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38" name="tx2538"/>
            <p:cNvSpPr/>
            <p:nvPr/>
          </p:nvSpPr>
          <p:spPr>
            <a:xfrm>
              <a:off x="5071076"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39" name="tx2539"/>
            <p:cNvSpPr/>
            <p:nvPr/>
          </p:nvSpPr>
          <p:spPr>
            <a:xfrm>
              <a:off x="5338859"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40" name="tx2540"/>
            <p:cNvSpPr/>
            <p:nvPr/>
          </p:nvSpPr>
          <p:spPr>
            <a:xfrm>
              <a:off x="5606643"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41" name="tx2541"/>
            <p:cNvSpPr/>
            <p:nvPr/>
          </p:nvSpPr>
          <p:spPr>
            <a:xfrm>
              <a:off x="5874426"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42" name="tx2542"/>
            <p:cNvSpPr/>
            <p:nvPr/>
          </p:nvSpPr>
          <p:spPr>
            <a:xfrm>
              <a:off x="6142209"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43" name="tx2543"/>
            <p:cNvSpPr/>
            <p:nvPr/>
          </p:nvSpPr>
          <p:spPr>
            <a:xfrm>
              <a:off x="6409992"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44" name="tx2544"/>
            <p:cNvSpPr/>
            <p:nvPr/>
          </p:nvSpPr>
          <p:spPr>
            <a:xfrm>
              <a:off x="6677776"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45" name="tx2545"/>
            <p:cNvSpPr/>
            <p:nvPr/>
          </p:nvSpPr>
          <p:spPr>
            <a:xfrm>
              <a:off x="6945559"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46" name="tx2546"/>
            <p:cNvSpPr/>
            <p:nvPr/>
          </p:nvSpPr>
          <p:spPr>
            <a:xfrm>
              <a:off x="7213342"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47" name="tx2547"/>
            <p:cNvSpPr/>
            <p:nvPr/>
          </p:nvSpPr>
          <p:spPr>
            <a:xfrm>
              <a:off x="7481125"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48" name="tx2548"/>
            <p:cNvSpPr/>
            <p:nvPr/>
          </p:nvSpPr>
          <p:spPr>
            <a:xfrm>
              <a:off x="7748909"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49" name="tx2549"/>
            <p:cNvSpPr/>
            <p:nvPr/>
          </p:nvSpPr>
          <p:spPr>
            <a:xfrm>
              <a:off x="8016692"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50" name="tx2550"/>
            <p:cNvSpPr/>
            <p:nvPr/>
          </p:nvSpPr>
          <p:spPr>
            <a:xfrm>
              <a:off x="8284475"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51" name="tx2551"/>
            <p:cNvSpPr/>
            <p:nvPr/>
          </p:nvSpPr>
          <p:spPr>
            <a:xfrm>
              <a:off x="8552258"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52" name="tx2552"/>
            <p:cNvSpPr/>
            <p:nvPr/>
          </p:nvSpPr>
          <p:spPr>
            <a:xfrm>
              <a:off x="1857677"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53" name="tx2553"/>
            <p:cNvSpPr/>
            <p:nvPr/>
          </p:nvSpPr>
          <p:spPr>
            <a:xfrm>
              <a:off x="2125460"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54" name="tx2554"/>
            <p:cNvSpPr/>
            <p:nvPr/>
          </p:nvSpPr>
          <p:spPr>
            <a:xfrm>
              <a:off x="2393243"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55" name="tx2555"/>
            <p:cNvSpPr/>
            <p:nvPr/>
          </p:nvSpPr>
          <p:spPr>
            <a:xfrm>
              <a:off x="2661027"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56" name="tx2556"/>
            <p:cNvSpPr/>
            <p:nvPr/>
          </p:nvSpPr>
          <p:spPr>
            <a:xfrm>
              <a:off x="2928810"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57" name="tx2557"/>
            <p:cNvSpPr/>
            <p:nvPr/>
          </p:nvSpPr>
          <p:spPr>
            <a:xfrm>
              <a:off x="3196593"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58" name="tx2558"/>
            <p:cNvSpPr/>
            <p:nvPr/>
          </p:nvSpPr>
          <p:spPr>
            <a:xfrm>
              <a:off x="3464377"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59" name="tx2559"/>
            <p:cNvSpPr/>
            <p:nvPr/>
          </p:nvSpPr>
          <p:spPr>
            <a:xfrm>
              <a:off x="3732160"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60" name="tx2560"/>
            <p:cNvSpPr/>
            <p:nvPr/>
          </p:nvSpPr>
          <p:spPr>
            <a:xfrm>
              <a:off x="3999943"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61" name="tx2561"/>
            <p:cNvSpPr/>
            <p:nvPr/>
          </p:nvSpPr>
          <p:spPr>
            <a:xfrm>
              <a:off x="4267726"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62" name="tx2562"/>
            <p:cNvSpPr/>
            <p:nvPr/>
          </p:nvSpPr>
          <p:spPr>
            <a:xfrm>
              <a:off x="4535510"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63" name="tx2563"/>
            <p:cNvSpPr/>
            <p:nvPr/>
          </p:nvSpPr>
          <p:spPr>
            <a:xfrm>
              <a:off x="4803293"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64" name="tx2564"/>
            <p:cNvSpPr/>
            <p:nvPr/>
          </p:nvSpPr>
          <p:spPr>
            <a:xfrm>
              <a:off x="5071076"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65" name="tx2565"/>
            <p:cNvSpPr/>
            <p:nvPr/>
          </p:nvSpPr>
          <p:spPr>
            <a:xfrm>
              <a:off x="5338859"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66" name="tx2566"/>
            <p:cNvSpPr/>
            <p:nvPr/>
          </p:nvSpPr>
          <p:spPr>
            <a:xfrm>
              <a:off x="5606643"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67" name="tx2567"/>
            <p:cNvSpPr/>
            <p:nvPr/>
          </p:nvSpPr>
          <p:spPr>
            <a:xfrm>
              <a:off x="5874426"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68" name="tx2568"/>
            <p:cNvSpPr/>
            <p:nvPr/>
          </p:nvSpPr>
          <p:spPr>
            <a:xfrm>
              <a:off x="6142209"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69" name="tx2569"/>
            <p:cNvSpPr/>
            <p:nvPr/>
          </p:nvSpPr>
          <p:spPr>
            <a:xfrm>
              <a:off x="6409992"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70" name="tx2570"/>
            <p:cNvSpPr/>
            <p:nvPr/>
          </p:nvSpPr>
          <p:spPr>
            <a:xfrm>
              <a:off x="6677776"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71" name="tx2571"/>
            <p:cNvSpPr/>
            <p:nvPr/>
          </p:nvSpPr>
          <p:spPr>
            <a:xfrm>
              <a:off x="6945559"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72" name="tx2572"/>
            <p:cNvSpPr/>
            <p:nvPr/>
          </p:nvSpPr>
          <p:spPr>
            <a:xfrm>
              <a:off x="7213342"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73" name="tx2573"/>
            <p:cNvSpPr/>
            <p:nvPr/>
          </p:nvSpPr>
          <p:spPr>
            <a:xfrm>
              <a:off x="7481125"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74" name="tx2574"/>
            <p:cNvSpPr/>
            <p:nvPr/>
          </p:nvSpPr>
          <p:spPr>
            <a:xfrm>
              <a:off x="7748909"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75" name="tx2575"/>
            <p:cNvSpPr/>
            <p:nvPr/>
          </p:nvSpPr>
          <p:spPr>
            <a:xfrm>
              <a:off x="8016692"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76" name="tx2576"/>
            <p:cNvSpPr/>
            <p:nvPr/>
          </p:nvSpPr>
          <p:spPr>
            <a:xfrm>
              <a:off x="8284475"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77" name="tx2577"/>
            <p:cNvSpPr/>
            <p:nvPr/>
          </p:nvSpPr>
          <p:spPr>
            <a:xfrm>
              <a:off x="8552258"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78" name="tx2578"/>
            <p:cNvSpPr/>
            <p:nvPr/>
          </p:nvSpPr>
          <p:spPr>
            <a:xfrm>
              <a:off x="1857677"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579" name="tx2579"/>
            <p:cNvSpPr/>
            <p:nvPr/>
          </p:nvSpPr>
          <p:spPr>
            <a:xfrm>
              <a:off x="2125460"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80" name="tx2580"/>
            <p:cNvSpPr/>
            <p:nvPr/>
          </p:nvSpPr>
          <p:spPr>
            <a:xfrm>
              <a:off x="2393243"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81" name="tx2581"/>
            <p:cNvSpPr/>
            <p:nvPr/>
          </p:nvSpPr>
          <p:spPr>
            <a:xfrm>
              <a:off x="2661027"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82" name="tx2582"/>
            <p:cNvSpPr/>
            <p:nvPr/>
          </p:nvSpPr>
          <p:spPr>
            <a:xfrm>
              <a:off x="2928810"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83" name="tx2583"/>
            <p:cNvSpPr/>
            <p:nvPr/>
          </p:nvSpPr>
          <p:spPr>
            <a:xfrm>
              <a:off x="3196593"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584" name="tx2584"/>
            <p:cNvSpPr/>
            <p:nvPr/>
          </p:nvSpPr>
          <p:spPr>
            <a:xfrm>
              <a:off x="3464377"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85" name="tx2585"/>
            <p:cNvSpPr/>
            <p:nvPr/>
          </p:nvSpPr>
          <p:spPr>
            <a:xfrm>
              <a:off x="3732160"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86" name="tx2586"/>
            <p:cNvSpPr/>
            <p:nvPr/>
          </p:nvSpPr>
          <p:spPr>
            <a:xfrm>
              <a:off x="3999943"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87" name="tx2587"/>
            <p:cNvSpPr/>
            <p:nvPr/>
          </p:nvSpPr>
          <p:spPr>
            <a:xfrm>
              <a:off x="4267726"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88" name="tx2588"/>
            <p:cNvSpPr/>
            <p:nvPr/>
          </p:nvSpPr>
          <p:spPr>
            <a:xfrm>
              <a:off x="4535510"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89" name="tx2589"/>
            <p:cNvSpPr/>
            <p:nvPr/>
          </p:nvSpPr>
          <p:spPr>
            <a:xfrm>
              <a:off x="4803293"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90" name="tx2590"/>
            <p:cNvSpPr/>
            <p:nvPr/>
          </p:nvSpPr>
          <p:spPr>
            <a:xfrm>
              <a:off x="5071076"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91" name="tx2591"/>
            <p:cNvSpPr/>
            <p:nvPr/>
          </p:nvSpPr>
          <p:spPr>
            <a:xfrm>
              <a:off x="5338859"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92" name="tx2592"/>
            <p:cNvSpPr/>
            <p:nvPr/>
          </p:nvSpPr>
          <p:spPr>
            <a:xfrm>
              <a:off x="5606643"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93" name="tx2593"/>
            <p:cNvSpPr/>
            <p:nvPr/>
          </p:nvSpPr>
          <p:spPr>
            <a:xfrm>
              <a:off x="5874426"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94" name="tx2594"/>
            <p:cNvSpPr/>
            <p:nvPr/>
          </p:nvSpPr>
          <p:spPr>
            <a:xfrm>
              <a:off x="6142209"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95" name="tx2595"/>
            <p:cNvSpPr/>
            <p:nvPr/>
          </p:nvSpPr>
          <p:spPr>
            <a:xfrm>
              <a:off x="6409992"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96" name="tx2596"/>
            <p:cNvSpPr/>
            <p:nvPr/>
          </p:nvSpPr>
          <p:spPr>
            <a:xfrm>
              <a:off x="6677776"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97" name="tx2597"/>
            <p:cNvSpPr/>
            <p:nvPr/>
          </p:nvSpPr>
          <p:spPr>
            <a:xfrm>
              <a:off x="6945559"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98" name="tx2598"/>
            <p:cNvSpPr/>
            <p:nvPr/>
          </p:nvSpPr>
          <p:spPr>
            <a:xfrm>
              <a:off x="7213342"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99" name="tx2599"/>
            <p:cNvSpPr/>
            <p:nvPr/>
          </p:nvSpPr>
          <p:spPr>
            <a:xfrm>
              <a:off x="7481125"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00" name="tx2600"/>
            <p:cNvSpPr/>
            <p:nvPr/>
          </p:nvSpPr>
          <p:spPr>
            <a:xfrm>
              <a:off x="7748909"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01" name="tx2601"/>
            <p:cNvSpPr/>
            <p:nvPr/>
          </p:nvSpPr>
          <p:spPr>
            <a:xfrm>
              <a:off x="8016692"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02" name="tx2602"/>
            <p:cNvSpPr/>
            <p:nvPr/>
          </p:nvSpPr>
          <p:spPr>
            <a:xfrm>
              <a:off x="8284475"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03" name="tx2603"/>
            <p:cNvSpPr/>
            <p:nvPr/>
          </p:nvSpPr>
          <p:spPr>
            <a:xfrm>
              <a:off x="8552258"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04" name="tx2604"/>
            <p:cNvSpPr/>
            <p:nvPr/>
          </p:nvSpPr>
          <p:spPr>
            <a:xfrm>
              <a:off x="1857677"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05" name="tx2605"/>
            <p:cNvSpPr/>
            <p:nvPr/>
          </p:nvSpPr>
          <p:spPr>
            <a:xfrm>
              <a:off x="2125460"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06" name="tx2606"/>
            <p:cNvSpPr/>
            <p:nvPr/>
          </p:nvSpPr>
          <p:spPr>
            <a:xfrm>
              <a:off x="2393243"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07" name="tx2607"/>
            <p:cNvSpPr/>
            <p:nvPr/>
          </p:nvSpPr>
          <p:spPr>
            <a:xfrm>
              <a:off x="2661027"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08" name="tx2608"/>
            <p:cNvSpPr/>
            <p:nvPr/>
          </p:nvSpPr>
          <p:spPr>
            <a:xfrm>
              <a:off x="2928810"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09" name="tx2609"/>
            <p:cNvSpPr/>
            <p:nvPr/>
          </p:nvSpPr>
          <p:spPr>
            <a:xfrm>
              <a:off x="3196593"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10" name="tx2610"/>
            <p:cNvSpPr/>
            <p:nvPr/>
          </p:nvSpPr>
          <p:spPr>
            <a:xfrm>
              <a:off x="3464377"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11" name="tx2611"/>
            <p:cNvSpPr/>
            <p:nvPr/>
          </p:nvSpPr>
          <p:spPr>
            <a:xfrm>
              <a:off x="3732160"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12" name="tx2612"/>
            <p:cNvSpPr/>
            <p:nvPr/>
          </p:nvSpPr>
          <p:spPr>
            <a:xfrm>
              <a:off x="3999943"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13" name="tx2613"/>
            <p:cNvSpPr/>
            <p:nvPr/>
          </p:nvSpPr>
          <p:spPr>
            <a:xfrm>
              <a:off x="4267726"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14" name="tx2614"/>
            <p:cNvSpPr/>
            <p:nvPr/>
          </p:nvSpPr>
          <p:spPr>
            <a:xfrm>
              <a:off x="4535510"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15" name="tx2615"/>
            <p:cNvSpPr/>
            <p:nvPr/>
          </p:nvSpPr>
          <p:spPr>
            <a:xfrm>
              <a:off x="4803293"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16" name="tx2616"/>
            <p:cNvSpPr/>
            <p:nvPr/>
          </p:nvSpPr>
          <p:spPr>
            <a:xfrm>
              <a:off x="5071076"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17" name="tx2617"/>
            <p:cNvSpPr/>
            <p:nvPr/>
          </p:nvSpPr>
          <p:spPr>
            <a:xfrm>
              <a:off x="5338859"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18" name="tx2618"/>
            <p:cNvSpPr/>
            <p:nvPr/>
          </p:nvSpPr>
          <p:spPr>
            <a:xfrm>
              <a:off x="5606643"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19" name="tx2619"/>
            <p:cNvSpPr/>
            <p:nvPr/>
          </p:nvSpPr>
          <p:spPr>
            <a:xfrm>
              <a:off x="5874426"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20" name="tx2620"/>
            <p:cNvSpPr/>
            <p:nvPr/>
          </p:nvSpPr>
          <p:spPr>
            <a:xfrm>
              <a:off x="6142209"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21" name="tx2621"/>
            <p:cNvSpPr/>
            <p:nvPr/>
          </p:nvSpPr>
          <p:spPr>
            <a:xfrm>
              <a:off x="6409992"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622" name="tx2622"/>
            <p:cNvSpPr/>
            <p:nvPr/>
          </p:nvSpPr>
          <p:spPr>
            <a:xfrm>
              <a:off x="6677776"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623" name="tx2623"/>
            <p:cNvSpPr/>
            <p:nvPr/>
          </p:nvSpPr>
          <p:spPr>
            <a:xfrm>
              <a:off x="6945559"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624" name="tx2624"/>
            <p:cNvSpPr/>
            <p:nvPr/>
          </p:nvSpPr>
          <p:spPr>
            <a:xfrm>
              <a:off x="7213342"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625" name="tx2625"/>
            <p:cNvSpPr/>
            <p:nvPr/>
          </p:nvSpPr>
          <p:spPr>
            <a:xfrm>
              <a:off x="7481125"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26" name="tx2626"/>
            <p:cNvSpPr/>
            <p:nvPr/>
          </p:nvSpPr>
          <p:spPr>
            <a:xfrm>
              <a:off x="7748909"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627" name="tx2627"/>
            <p:cNvSpPr/>
            <p:nvPr/>
          </p:nvSpPr>
          <p:spPr>
            <a:xfrm>
              <a:off x="8016692"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28" name="tx2628"/>
            <p:cNvSpPr/>
            <p:nvPr/>
          </p:nvSpPr>
          <p:spPr>
            <a:xfrm>
              <a:off x="8284475"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629" name="tx2629"/>
            <p:cNvSpPr/>
            <p:nvPr/>
          </p:nvSpPr>
          <p:spPr>
            <a:xfrm>
              <a:off x="8552258"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30" name="tx2630"/>
            <p:cNvSpPr/>
            <p:nvPr/>
          </p:nvSpPr>
          <p:spPr>
            <a:xfrm>
              <a:off x="1857677"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31" name="tx2631"/>
            <p:cNvSpPr/>
            <p:nvPr/>
          </p:nvSpPr>
          <p:spPr>
            <a:xfrm>
              <a:off x="2125460"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32" name="tx2632"/>
            <p:cNvSpPr/>
            <p:nvPr/>
          </p:nvSpPr>
          <p:spPr>
            <a:xfrm>
              <a:off x="2393243"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633" name="tx2633"/>
            <p:cNvSpPr/>
            <p:nvPr/>
          </p:nvSpPr>
          <p:spPr>
            <a:xfrm>
              <a:off x="2661027"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634" name="tx2634"/>
            <p:cNvSpPr/>
            <p:nvPr/>
          </p:nvSpPr>
          <p:spPr>
            <a:xfrm>
              <a:off x="2928810"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35" name="tx2635"/>
            <p:cNvSpPr/>
            <p:nvPr/>
          </p:nvSpPr>
          <p:spPr>
            <a:xfrm>
              <a:off x="3196593"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36" name="tx2636"/>
            <p:cNvSpPr/>
            <p:nvPr/>
          </p:nvSpPr>
          <p:spPr>
            <a:xfrm>
              <a:off x="3464377"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37" name="tx2637"/>
            <p:cNvSpPr/>
            <p:nvPr/>
          </p:nvSpPr>
          <p:spPr>
            <a:xfrm>
              <a:off x="3732160"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638" name="tx2638"/>
            <p:cNvSpPr/>
            <p:nvPr/>
          </p:nvSpPr>
          <p:spPr>
            <a:xfrm>
              <a:off x="3999943"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639" name="tx2639"/>
            <p:cNvSpPr/>
            <p:nvPr/>
          </p:nvSpPr>
          <p:spPr>
            <a:xfrm>
              <a:off x="4267726"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640" name="tx2640"/>
            <p:cNvSpPr/>
            <p:nvPr/>
          </p:nvSpPr>
          <p:spPr>
            <a:xfrm>
              <a:off x="4535510"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41" name="tx2641"/>
            <p:cNvSpPr/>
            <p:nvPr/>
          </p:nvSpPr>
          <p:spPr>
            <a:xfrm>
              <a:off x="4803293"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42" name="tx2642"/>
            <p:cNvSpPr/>
            <p:nvPr/>
          </p:nvSpPr>
          <p:spPr>
            <a:xfrm>
              <a:off x="5071076"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643" name="tx2643"/>
            <p:cNvSpPr/>
            <p:nvPr/>
          </p:nvSpPr>
          <p:spPr>
            <a:xfrm>
              <a:off x="5338859"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644" name="tx2644"/>
            <p:cNvSpPr/>
            <p:nvPr/>
          </p:nvSpPr>
          <p:spPr>
            <a:xfrm>
              <a:off x="5606643"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645" name="tx2645"/>
            <p:cNvSpPr/>
            <p:nvPr/>
          </p:nvSpPr>
          <p:spPr>
            <a:xfrm>
              <a:off x="5874426"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646" name="tx2646"/>
            <p:cNvSpPr/>
            <p:nvPr/>
          </p:nvSpPr>
          <p:spPr>
            <a:xfrm>
              <a:off x="6142209"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47" name="tx2647"/>
            <p:cNvSpPr/>
            <p:nvPr/>
          </p:nvSpPr>
          <p:spPr>
            <a:xfrm>
              <a:off x="6409992"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48" name="tx2648"/>
            <p:cNvSpPr/>
            <p:nvPr/>
          </p:nvSpPr>
          <p:spPr>
            <a:xfrm>
              <a:off x="6677776"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49" name="tx2649"/>
            <p:cNvSpPr/>
            <p:nvPr/>
          </p:nvSpPr>
          <p:spPr>
            <a:xfrm>
              <a:off x="6945559"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650" name="tx2650"/>
            <p:cNvSpPr/>
            <p:nvPr/>
          </p:nvSpPr>
          <p:spPr>
            <a:xfrm>
              <a:off x="7213342"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651" name="tx2651"/>
            <p:cNvSpPr/>
            <p:nvPr/>
          </p:nvSpPr>
          <p:spPr>
            <a:xfrm>
              <a:off x="7481125"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652" name="tx2652"/>
            <p:cNvSpPr/>
            <p:nvPr/>
          </p:nvSpPr>
          <p:spPr>
            <a:xfrm>
              <a:off x="7748909"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653" name="tx2653"/>
            <p:cNvSpPr/>
            <p:nvPr/>
          </p:nvSpPr>
          <p:spPr>
            <a:xfrm>
              <a:off x="8016692"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654" name="tx2654"/>
            <p:cNvSpPr/>
            <p:nvPr/>
          </p:nvSpPr>
          <p:spPr>
            <a:xfrm>
              <a:off x="8284475"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655" name="tx2655"/>
            <p:cNvSpPr/>
            <p:nvPr/>
          </p:nvSpPr>
          <p:spPr>
            <a:xfrm>
              <a:off x="8552258"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56" name="tx2656"/>
            <p:cNvSpPr/>
            <p:nvPr/>
          </p:nvSpPr>
          <p:spPr>
            <a:xfrm>
              <a:off x="1857677"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57" name="tx2657"/>
            <p:cNvSpPr/>
            <p:nvPr/>
          </p:nvSpPr>
          <p:spPr>
            <a:xfrm>
              <a:off x="2125460"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58" name="tx2658"/>
            <p:cNvSpPr/>
            <p:nvPr/>
          </p:nvSpPr>
          <p:spPr>
            <a:xfrm>
              <a:off x="2393243"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59" name="tx2659"/>
            <p:cNvSpPr/>
            <p:nvPr/>
          </p:nvSpPr>
          <p:spPr>
            <a:xfrm>
              <a:off x="2661027"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60" name="tx2660"/>
            <p:cNvSpPr/>
            <p:nvPr/>
          </p:nvSpPr>
          <p:spPr>
            <a:xfrm>
              <a:off x="2928810"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61" name="tx2661"/>
            <p:cNvSpPr/>
            <p:nvPr/>
          </p:nvSpPr>
          <p:spPr>
            <a:xfrm>
              <a:off x="3196593"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62" name="tx2662"/>
            <p:cNvSpPr/>
            <p:nvPr/>
          </p:nvSpPr>
          <p:spPr>
            <a:xfrm>
              <a:off x="3464377"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63" name="tx2663"/>
            <p:cNvSpPr/>
            <p:nvPr/>
          </p:nvSpPr>
          <p:spPr>
            <a:xfrm>
              <a:off x="3732160"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64" name="tx2664"/>
            <p:cNvSpPr/>
            <p:nvPr/>
          </p:nvSpPr>
          <p:spPr>
            <a:xfrm>
              <a:off x="3999943"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65" name="tx2665"/>
            <p:cNvSpPr/>
            <p:nvPr/>
          </p:nvSpPr>
          <p:spPr>
            <a:xfrm>
              <a:off x="4267726"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66" name="tx2666"/>
            <p:cNvSpPr/>
            <p:nvPr/>
          </p:nvSpPr>
          <p:spPr>
            <a:xfrm>
              <a:off x="4535510"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67" name="tx2667"/>
            <p:cNvSpPr/>
            <p:nvPr/>
          </p:nvSpPr>
          <p:spPr>
            <a:xfrm>
              <a:off x="4803293"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68" name="tx2668"/>
            <p:cNvSpPr/>
            <p:nvPr/>
          </p:nvSpPr>
          <p:spPr>
            <a:xfrm>
              <a:off x="5071076"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69" name="tx2669"/>
            <p:cNvSpPr/>
            <p:nvPr/>
          </p:nvSpPr>
          <p:spPr>
            <a:xfrm>
              <a:off x="5338859"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70" name="tx2670"/>
            <p:cNvSpPr/>
            <p:nvPr/>
          </p:nvSpPr>
          <p:spPr>
            <a:xfrm>
              <a:off x="5606643"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71" name="tx2671"/>
            <p:cNvSpPr/>
            <p:nvPr/>
          </p:nvSpPr>
          <p:spPr>
            <a:xfrm>
              <a:off x="5874426"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72" name="tx2672"/>
            <p:cNvSpPr/>
            <p:nvPr/>
          </p:nvSpPr>
          <p:spPr>
            <a:xfrm>
              <a:off x="6142209"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73" name="tx2673"/>
            <p:cNvSpPr/>
            <p:nvPr/>
          </p:nvSpPr>
          <p:spPr>
            <a:xfrm>
              <a:off x="6409992"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74" name="tx2674"/>
            <p:cNvSpPr/>
            <p:nvPr/>
          </p:nvSpPr>
          <p:spPr>
            <a:xfrm>
              <a:off x="6677776"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75" name="tx2675"/>
            <p:cNvSpPr/>
            <p:nvPr/>
          </p:nvSpPr>
          <p:spPr>
            <a:xfrm>
              <a:off x="6945559"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76" name="tx2676"/>
            <p:cNvSpPr/>
            <p:nvPr/>
          </p:nvSpPr>
          <p:spPr>
            <a:xfrm>
              <a:off x="7213342"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77" name="tx2677"/>
            <p:cNvSpPr/>
            <p:nvPr/>
          </p:nvSpPr>
          <p:spPr>
            <a:xfrm>
              <a:off x="7481125"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78" name="tx2678"/>
            <p:cNvSpPr/>
            <p:nvPr/>
          </p:nvSpPr>
          <p:spPr>
            <a:xfrm>
              <a:off x="7748909"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79" name="tx2679"/>
            <p:cNvSpPr/>
            <p:nvPr/>
          </p:nvSpPr>
          <p:spPr>
            <a:xfrm>
              <a:off x="8016692"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80" name="tx2680"/>
            <p:cNvSpPr/>
            <p:nvPr/>
          </p:nvSpPr>
          <p:spPr>
            <a:xfrm>
              <a:off x="8284475"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81" name="tx2681"/>
            <p:cNvSpPr/>
            <p:nvPr/>
          </p:nvSpPr>
          <p:spPr>
            <a:xfrm>
              <a:off x="8552258"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82" name="tx2682"/>
            <p:cNvSpPr/>
            <p:nvPr/>
          </p:nvSpPr>
          <p:spPr>
            <a:xfrm>
              <a:off x="1857677"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83" name="tx2683"/>
            <p:cNvSpPr/>
            <p:nvPr/>
          </p:nvSpPr>
          <p:spPr>
            <a:xfrm>
              <a:off x="2125460"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84" name="tx2684"/>
            <p:cNvSpPr/>
            <p:nvPr/>
          </p:nvSpPr>
          <p:spPr>
            <a:xfrm>
              <a:off x="2393243"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85" name="tx2685"/>
            <p:cNvSpPr/>
            <p:nvPr/>
          </p:nvSpPr>
          <p:spPr>
            <a:xfrm>
              <a:off x="2661027"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86" name="tx2686"/>
            <p:cNvSpPr/>
            <p:nvPr/>
          </p:nvSpPr>
          <p:spPr>
            <a:xfrm>
              <a:off x="2928810"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87" name="tx2687"/>
            <p:cNvSpPr/>
            <p:nvPr/>
          </p:nvSpPr>
          <p:spPr>
            <a:xfrm>
              <a:off x="3196593"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88" name="tx2688"/>
            <p:cNvSpPr/>
            <p:nvPr/>
          </p:nvSpPr>
          <p:spPr>
            <a:xfrm>
              <a:off x="3464377"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89" name="tx2689"/>
            <p:cNvSpPr/>
            <p:nvPr/>
          </p:nvSpPr>
          <p:spPr>
            <a:xfrm>
              <a:off x="3732160"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90" name="tx2690"/>
            <p:cNvSpPr/>
            <p:nvPr/>
          </p:nvSpPr>
          <p:spPr>
            <a:xfrm>
              <a:off x="3999943"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91" name="tx2691"/>
            <p:cNvSpPr/>
            <p:nvPr/>
          </p:nvSpPr>
          <p:spPr>
            <a:xfrm>
              <a:off x="4267726"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92" name="tx2692"/>
            <p:cNvSpPr/>
            <p:nvPr/>
          </p:nvSpPr>
          <p:spPr>
            <a:xfrm>
              <a:off x="4535510"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93" name="tx2693"/>
            <p:cNvSpPr/>
            <p:nvPr/>
          </p:nvSpPr>
          <p:spPr>
            <a:xfrm>
              <a:off x="4803293"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94" name="tx2694"/>
            <p:cNvSpPr/>
            <p:nvPr/>
          </p:nvSpPr>
          <p:spPr>
            <a:xfrm>
              <a:off x="5071076"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95" name="tx2695"/>
            <p:cNvSpPr/>
            <p:nvPr/>
          </p:nvSpPr>
          <p:spPr>
            <a:xfrm>
              <a:off x="5338859"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96" name="tx2696"/>
            <p:cNvSpPr/>
            <p:nvPr/>
          </p:nvSpPr>
          <p:spPr>
            <a:xfrm>
              <a:off x="5606643"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97" name="tx2697"/>
            <p:cNvSpPr/>
            <p:nvPr/>
          </p:nvSpPr>
          <p:spPr>
            <a:xfrm>
              <a:off x="5874426"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98" name="tx2698"/>
            <p:cNvSpPr/>
            <p:nvPr/>
          </p:nvSpPr>
          <p:spPr>
            <a:xfrm>
              <a:off x="6142209"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99" name="tx2699"/>
            <p:cNvSpPr/>
            <p:nvPr/>
          </p:nvSpPr>
          <p:spPr>
            <a:xfrm>
              <a:off x="6409992"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00" name="tx2700"/>
            <p:cNvSpPr/>
            <p:nvPr/>
          </p:nvSpPr>
          <p:spPr>
            <a:xfrm>
              <a:off x="6677776"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01" name="tx2701"/>
            <p:cNvSpPr/>
            <p:nvPr/>
          </p:nvSpPr>
          <p:spPr>
            <a:xfrm>
              <a:off x="6945559"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02" name="tx2702"/>
            <p:cNvSpPr/>
            <p:nvPr/>
          </p:nvSpPr>
          <p:spPr>
            <a:xfrm>
              <a:off x="7213342"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03" name="tx2703"/>
            <p:cNvSpPr/>
            <p:nvPr/>
          </p:nvSpPr>
          <p:spPr>
            <a:xfrm>
              <a:off x="7481125"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04" name="tx2704"/>
            <p:cNvSpPr/>
            <p:nvPr/>
          </p:nvSpPr>
          <p:spPr>
            <a:xfrm>
              <a:off x="7748909"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05" name="tx2705"/>
            <p:cNvSpPr/>
            <p:nvPr/>
          </p:nvSpPr>
          <p:spPr>
            <a:xfrm>
              <a:off x="8016692"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06" name="tx2706"/>
            <p:cNvSpPr/>
            <p:nvPr/>
          </p:nvSpPr>
          <p:spPr>
            <a:xfrm>
              <a:off x="8284475"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07" name="tx2707"/>
            <p:cNvSpPr/>
            <p:nvPr/>
          </p:nvSpPr>
          <p:spPr>
            <a:xfrm>
              <a:off x="8552258"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08" name="tx2708"/>
            <p:cNvSpPr/>
            <p:nvPr/>
          </p:nvSpPr>
          <p:spPr>
            <a:xfrm>
              <a:off x="1857677"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09" name="tx2709"/>
            <p:cNvSpPr/>
            <p:nvPr/>
          </p:nvSpPr>
          <p:spPr>
            <a:xfrm>
              <a:off x="2125460"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10" name="tx2710"/>
            <p:cNvSpPr/>
            <p:nvPr/>
          </p:nvSpPr>
          <p:spPr>
            <a:xfrm>
              <a:off x="2393243"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11" name="tx2711"/>
            <p:cNvSpPr/>
            <p:nvPr/>
          </p:nvSpPr>
          <p:spPr>
            <a:xfrm>
              <a:off x="2661027"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12" name="tx2712"/>
            <p:cNvSpPr/>
            <p:nvPr/>
          </p:nvSpPr>
          <p:spPr>
            <a:xfrm>
              <a:off x="2928810"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13" name="tx2713"/>
            <p:cNvSpPr/>
            <p:nvPr/>
          </p:nvSpPr>
          <p:spPr>
            <a:xfrm>
              <a:off x="3196593"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14" name="tx2714"/>
            <p:cNvSpPr/>
            <p:nvPr/>
          </p:nvSpPr>
          <p:spPr>
            <a:xfrm>
              <a:off x="3464377"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15" name="tx2715"/>
            <p:cNvSpPr/>
            <p:nvPr/>
          </p:nvSpPr>
          <p:spPr>
            <a:xfrm>
              <a:off x="3732160"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16" name="tx2716"/>
            <p:cNvSpPr/>
            <p:nvPr/>
          </p:nvSpPr>
          <p:spPr>
            <a:xfrm>
              <a:off x="3999943"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17" name="tx2717"/>
            <p:cNvSpPr/>
            <p:nvPr/>
          </p:nvSpPr>
          <p:spPr>
            <a:xfrm>
              <a:off x="4267726"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18" name="tx2718"/>
            <p:cNvSpPr/>
            <p:nvPr/>
          </p:nvSpPr>
          <p:spPr>
            <a:xfrm>
              <a:off x="4535510"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19" name="tx2719"/>
            <p:cNvSpPr/>
            <p:nvPr/>
          </p:nvSpPr>
          <p:spPr>
            <a:xfrm>
              <a:off x="4803293"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20" name="tx2720"/>
            <p:cNvSpPr/>
            <p:nvPr/>
          </p:nvSpPr>
          <p:spPr>
            <a:xfrm>
              <a:off x="5071076"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21" name="tx2721"/>
            <p:cNvSpPr/>
            <p:nvPr/>
          </p:nvSpPr>
          <p:spPr>
            <a:xfrm>
              <a:off x="5338859"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22" name="tx2722"/>
            <p:cNvSpPr/>
            <p:nvPr/>
          </p:nvSpPr>
          <p:spPr>
            <a:xfrm>
              <a:off x="5606643"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23" name="tx2723"/>
            <p:cNvSpPr/>
            <p:nvPr/>
          </p:nvSpPr>
          <p:spPr>
            <a:xfrm>
              <a:off x="5874426"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24" name="tx2724"/>
            <p:cNvSpPr/>
            <p:nvPr/>
          </p:nvSpPr>
          <p:spPr>
            <a:xfrm>
              <a:off x="6142209"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25" name="tx2725"/>
            <p:cNvSpPr/>
            <p:nvPr/>
          </p:nvSpPr>
          <p:spPr>
            <a:xfrm>
              <a:off x="6409992"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26" name="tx2726"/>
            <p:cNvSpPr/>
            <p:nvPr/>
          </p:nvSpPr>
          <p:spPr>
            <a:xfrm>
              <a:off x="6677776"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27" name="tx2727"/>
            <p:cNvSpPr/>
            <p:nvPr/>
          </p:nvSpPr>
          <p:spPr>
            <a:xfrm>
              <a:off x="6945559"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28" name="tx2728"/>
            <p:cNvSpPr/>
            <p:nvPr/>
          </p:nvSpPr>
          <p:spPr>
            <a:xfrm>
              <a:off x="7213342"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29" name="tx2729"/>
            <p:cNvSpPr/>
            <p:nvPr/>
          </p:nvSpPr>
          <p:spPr>
            <a:xfrm>
              <a:off x="7481125"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30" name="tx2730"/>
            <p:cNvSpPr/>
            <p:nvPr/>
          </p:nvSpPr>
          <p:spPr>
            <a:xfrm>
              <a:off x="7748909"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31" name="tx2731"/>
            <p:cNvSpPr/>
            <p:nvPr/>
          </p:nvSpPr>
          <p:spPr>
            <a:xfrm>
              <a:off x="8016692"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32" name="tx2732"/>
            <p:cNvSpPr/>
            <p:nvPr/>
          </p:nvSpPr>
          <p:spPr>
            <a:xfrm>
              <a:off x="8284475"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33" name="tx2733"/>
            <p:cNvSpPr/>
            <p:nvPr/>
          </p:nvSpPr>
          <p:spPr>
            <a:xfrm>
              <a:off x="8552258"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34" name="tx2734"/>
            <p:cNvSpPr/>
            <p:nvPr/>
          </p:nvSpPr>
          <p:spPr>
            <a:xfrm>
              <a:off x="1857677"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35" name="tx2735"/>
            <p:cNvSpPr/>
            <p:nvPr/>
          </p:nvSpPr>
          <p:spPr>
            <a:xfrm>
              <a:off x="2125460"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36" name="tx2736"/>
            <p:cNvSpPr/>
            <p:nvPr/>
          </p:nvSpPr>
          <p:spPr>
            <a:xfrm>
              <a:off x="2393243"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37" name="tx2737"/>
            <p:cNvSpPr/>
            <p:nvPr/>
          </p:nvSpPr>
          <p:spPr>
            <a:xfrm>
              <a:off x="2661027"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38" name="tx2738"/>
            <p:cNvSpPr/>
            <p:nvPr/>
          </p:nvSpPr>
          <p:spPr>
            <a:xfrm>
              <a:off x="2928810"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39" name="tx2739"/>
            <p:cNvSpPr/>
            <p:nvPr/>
          </p:nvSpPr>
          <p:spPr>
            <a:xfrm>
              <a:off x="3196593"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40" name="tx2740"/>
            <p:cNvSpPr/>
            <p:nvPr/>
          </p:nvSpPr>
          <p:spPr>
            <a:xfrm>
              <a:off x="3464377"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41" name="tx2741"/>
            <p:cNvSpPr/>
            <p:nvPr/>
          </p:nvSpPr>
          <p:spPr>
            <a:xfrm>
              <a:off x="3732160"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42" name="tx2742"/>
            <p:cNvSpPr/>
            <p:nvPr/>
          </p:nvSpPr>
          <p:spPr>
            <a:xfrm>
              <a:off x="3999943"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743" name="tx2743"/>
            <p:cNvSpPr/>
            <p:nvPr/>
          </p:nvSpPr>
          <p:spPr>
            <a:xfrm>
              <a:off x="4267726"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44" name="tx2744"/>
            <p:cNvSpPr/>
            <p:nvPr/>
          </p:nvSpPr>
          <p:spPr>
            <a:xfrm>
              <a:off x="4535510"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45" name="tx2745"/>
            <p:cNvSpPr/>
            <p:nvPr/>
          </p:nvSpPr>
          <p:spPr>
            <a:xfrm>
              <a:off x="4803293"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46" name="tx2746"/>
            <p:cNvSpPr/>
            <p:nvPr/>
          </p:nvSpPr>
          <p:spPr>
            <a:xfrm>
              <a:off x="5071076"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47" name="tx2747"/>
            <p:cNvSpPr/>
            <p:nvPr/>
          </p:nvSpPr>
          <p:spPr>
            <a:xfrm>
              <a:off x="5338859"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748" name="tx2748"/>
            <p:cNvSpPr/>
            <p:nvPr/>
          </p:nvSpPr>
          <p:spPr>
            <a:xfrm>
              <a:off x="5606643"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49" name="tx2749"/>
            <p:cNvSpPr/>
            <p:nvPr/>
          </p:nvSpPr>
          <p:spPr>
            <a:xfrm>
              <a:off x="5874426"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50" name="tx2750"/>
            <p:cNvSpPr/>
            <p:nvPr/>
          </p:nvSpPr>
          <p:spPr>
            <a:xfrm>
              <a:off x="6142209"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51" name="tx2751"/>
            <p:cNvSpPr/>
            <p:nvPr/>
          </p:nvSpPr>
          <p:spPr>
            <a:xfrm>
              <a:off x="6409992"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52" name="tx2752"/>
            <p:cNvSpPr/>
            <p:nvPr/>
          </p:nvSpPr>
          <p:spPr>
            <a:xfrm>
              <a:off x="6677776"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53" name="tx2753"/>
            <p:cNvSpPr/>
            <p:nvPr/>
          </p:nvSpPr>
          <p:spPr>
            <a:xfrm>
              <a:off x="6945559"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54" name="tx2754"/>
            <p:cNvSpPr/>
            <p:nvPr/>
          </p:nvSpPr>
          <p:spPr>
            <a:xfrm>
              <a:off x="7213342"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755" name="tx2755"/>
            <p:cNvSpPr/>
            <p:nvPr/>
          </p:nvSpPr>
          <p:spPr>
            <a:xfrm>
              <a:off x="7481125"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56" name="tx2756"/>
            <p:cNvSpPr/>
            <p:nvPr/>
          </p:nvSpPr>
          <p:spPr>
            <a:xfrm>
              <a:off x="7748909"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57" name="tx2757"/>
            <p:cNvSpPr/>
            <p:nvPr/>
          </p:nvSpPr>
          <p:spPr>
            <a:xfrm>
              <a:off x="8016692"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758" name="tx2758"/>
            <p:cNvSpPr/>
            <p:nvPr/>
          </p:nvSpPr>
          <p:spPr>
            <a:xfrm>
              <a:off x="8284475"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759" name="tx2759"/>
            <p:cNvSpPr/>
            <p:nvPr/>
          </p:nvSpPr>
          <p:spPr>
            <a:xfrm>
              <a:off x="8552258"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760" name="tx2760"/>
            <p:cNvSpPr/>
            <p:nvPr/>
          </p:nvSpPr>
          <p:spPr>
            <a:xfrm>
              <a:off x="1857677"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61" name="tx2761"/>
            <p:cNvSpPr/>
            <p:nvPr/>
          </p:nvSpPr>
          <p:spPr>
            <a:xfrm>
              <a:off x="2125460"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62" name="tx2762"/>
            <p:cNvSpPr/>
            <p:nvPr/>
          </p:nvSpPr>
          <p:spPr>
            <a:xfrm>
              <a:off x="2393243"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63" name="tx2763"/>
            <p:cNvSpPr/>
            <p:nvPr/>
          </p:nvSpPr>
          <p:spPr>
            <a:xfrm>
              <a:off x="2661027"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64" name="tx2764"/>
            <p:cNvSpPr/>
            <p:nvPr/>
          </p:nvSpPr>
          <p:spPr>
            <a:xfrm>
              <a:off x="2928810"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65" name="tx2765"/>
            <p:cNvSpPr/>
            <p:nvPr/>
          </p:nvSpPr>
          <p:spPr>
            <a:xfrm>
              <a:off x="3196593"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66" name="tx2766"/>
            <p:cNvSpPr/>
            <p:nvPr/>
          </p:nvSpPr>
          <p:spPr>
            <a:xfrm>
              <a:off x="3464377"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67" name="tx2767"/>
            <p:cNvSpPr/>
            <p:nvPr/>
          </p:nvSpPr>
          <p:spPr>
            <a:xfrm>
              <a:off x="3732160"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68" name="tx2768"/>
            <p:cNvSpPr/>
            <p:nvPr/>
          </p:nvSpPr>
          <p:spPr>
            <a:xfrm>
              <a:off x="3999943"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69" name="tx2769"/>
            <p:cNvSpPr/>
            <p:nvPr/>
          </p:nvSpPr>
          <p:spPr>
            <a:xfrm>
              <a:off x="4267726"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70" name="tx2770"/>
            <p:cNvSpPr/>
            <p:nvPr/>
          </p:nvSpPr>
          <p:spPr>
            <a:xfrm>
              <a:off x="4535510"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71" name="tx2771"/>
            <p:cNvSpPr/>
            <p:nvPr/>
          </p:nvSpPr>
          <p:spPr>
            <a:xfrm>
              <a:off x="4803293"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72" name="tx2772"/>
            <p:cNvSpPr/>
            <p:nvPr/>
          </p:nvSpPr>
          <p:spPr>
            <a:xfrm>
              <a:off x="5071076"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73" name="tx2773"/>
            <p:cNvSpPr/>
            <p:nvPr/>
          </p:nvSpPr>
          <p:spPr>
            <a:xfrm>
              <a:off x="5338859"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74" name="tx2774"/>
            <p:cNvSpPr/>
            <p:nvPr/>
          </p:nvSpPr>
          <p:spPr>
            <a:xfrm>
              <a:off x="5606643"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75" name="tx2775"/>
            <p:cNvSpPr/>
            <p:nvPr/>
          </p:nvSpPr>
          <p:spPr>
            <a:xfrm>
              <a:off x="5874426"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76" name="tx2776"/>
            <p:cNvSpPr/>
            <p:nvPr/>
          </p:nvSpPr>
          <p:spPr>
            <a:xfrm>
              <a:off x="6142209"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77" name="tx2777"/>
            <p:cNvSpPr/>
            <p:nvPr/>
          </p:nvSpPr>
          <p:spPr>
            <a:xfrm>
              <a:off x="6409992"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78" name="tx2778"/>
            <p:cNvSpPr/>
            <p:nvPr/>
          </p:nvSpPr>
          <p:spPr>
            <a:xfrm>
              <a:off x="6677776"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79" name="tx2779"/>
            <p:cNvSpPr/>
            <p:nvPr/>
          </p:nvSpPr>
          <p:spPr>
            <a:xfrm>
              <a:off x="6945559"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80" name="tx2780"/>
            <p:cNvSpPr/>
            <p:nvPr/>
          </p:nvSpPr>
          <p:spPr>
            <a:xfrm>
              <a:off x="7213342"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81" name="tx2781"/>
            <p:cNvSpPr/>
            <p:nvPr/>
          </p:nvSpPr>
          <p:spPr>
            <a:xfrm>
              <a:off x="7481125"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82" name="tx2782"/>
            <p:cNvSpPr/>
            <p:nvPr/>
          </p:nvSpPr>
          <p:spPr>
            <a:xfrm>
              <a:off x="7748909"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83" name="tx2783"/>
            <p:cNvSpPr/>
            <p:nvPr/>
          </p:nvSpPr>
          <p:spPr>
            <a:xfrm>
              <a:off x="8016692"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84" name="tx2784"/>
            <p:cNvSpPr/>
            <p:nvPr/>
          </p:nvSpPr>
          <p:spPr>
            <a:xfrm>
              <a:off x="8284475"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85" name="tx2785"/>
            <p:cNvSpPr/>
            <p:nvPr/>
          </p:nvSpPr>
          <p:spPr>
            <a:xfrm>
              <a:off x="8552258"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86" name="tx2786"/>
            <p:cNvSpPr/>
            <p:nvPr/>
          </p:nvSpPr>
          <p:spPr>
            <a:xfrm>
              <a:off x="1857677"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87" name="tx2787"/>
            <p:cNvSpPr/>
            <p:nvPr/>
          </p:nvSpPr>
          <p:spPr>
            <a:xfrm>
              <a:off x="2125460"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88" name="tx2788"/>
            <p:cNvSpPr/>
            <p:nvPr/>
          </p:nvSpPr>
          <p:spPr>
            <a:xfrm>
              <a:off x="2393243"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89" name="tx2789"/>
            <p:cNvSpPr/>
            <p:nvPr/>
          </p:nvSpPr>
          <p:spPr>
            <a:xfrm>
              <a:off x="2661027"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90" name="tx2790"/>
            <p:cNvSpPr/>
            <p:nvPr/>
          </p:nvSpPr>
          <p:spPr>
            <a:xfrm>
              <a:off x="2928810"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91" name="tx2791"/>
            <p:cNvSpPr/>
            <p:nvPr/>
          </p:nvSpPr>
          <p:spPr>
            <a:xfrm>
              <a:off x="3196593"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792" name="tx2792"/>
            <p:cNvSpPr/>
            <p:nvPr/>
          </p:nvSpPr>
          <p:spPr>
            <a:xfrm>
              <a:off x="3464377"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93" name="tx2793"/>
            <p:cNvSpPr/>
            <p:nvPr/>
          </p:nvSpPr>
          <p:spPr>
            <a:xfrm>
              <a:off x="3732160"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94" name="tx2794"/>
            <p:cNvSpPr/>
            <p:nvPr/>
          </p:nvSpPr>
          <p:spPr>
            <a:xfrm>
              <a:off x="3999943"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95" name="tx2795"/>
            <p:cNvSpPr/>
            <p:nvPr/>
          </p:nvSpPr>
          <p:spPr>
            <a:xfrm>
              <a:off x="4267726"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96" name="tx2796"/>
            <p:cNvSpPr/>
            <p:nvPr/>
          </p:nvSpPr>
          <p:spPr>
            <a:xfrm>
              <a:off x="4535510"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97" name="tx2797"/>
            <p:cNvSpPr/>
            <p:nvPr/>
          </p:nvSpPr>
          <p:spPr>
            <a:xfrm>
              <a:off x="4803293"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98" name="tx2798"/>
            <p:cNvSpPr/>
            <p:nvPr/>
          </p:nvSpPr>
          <p:spPr>
            <a:xfrm>
              <a:off x="5071076"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99" name="tx2799"/>
            <p:cNvSpPr/>
            <p:nvPr/>
          </p:nvSpPr>
          <p:spPr>
            <a:xfrm>
              <a:off x="5338859"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00" name="tx2800"/>
            <p:cNvSpPr/>
            <p:nvPr/>
          </p:nvSpPr>
          <p:spPr>
            <a:xfrm>
              <a:off x="5606643"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01" name="tx2801"/>
            <p:cNvSpPr/>
            <p:nvPr/>
          </p:nvSpPr>
          <p:spPr>
            <a:xfrm>
              <a:off x="5874426"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02" name="tx2802"/>
            <p:cNvSpPr/>
            <p:nvPr/>
          </p:nvSpPr>
          <p:spPr>
            <a:xfrm>
              <a:off x="6142209"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03" name="tx2803"/>
            <p:cNvSpPr/>
            <p:nvPr/>
          </p:nvSpPr>
          <p:spPr>
            <a:xfrm>
              <a:off x="6409992"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04" name="tx2804"/>
            <p:cNvSpPr/>
            <p:nvPr/>
          </p:nvSpPr>
          <p:spPr>
            <a:xfrm>
              <a:off x="6677776"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05" name="tx2805"/>
            <p:cNvSpPr/>
            <p:nvPr/>
          </p:nvSpPr>
          <p:spPr>
            <a:xfrm>
              <a:off x="6945559"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06" name="tx2806"/>
            <p:cNvSpPr/>
            <p:nvPr/>
          </p:nvSpPr>
          <p:spPr>
            <a:xfrm>
              <a:off x="7213342"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07" name="tx2807"/>
            <p:cNvSpPr/>
            <p:nvPr/>
          </p:nvSpPr>
          <p:spPr>
            <a:xfrm>
              <a:off x="7481125"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08" name="tx2808"/>
            <p:cNvSpPr/>
            <p:nvPr/>
          </p:nvSpPr>
          <p:spPr>
            <a:xfrm>
              <a:off x="7748909"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09" name="tx2809"/>
            <p:cNvSpPr/>
            <p:nvPr/>
          </p:nvSpPr>
          <p:spPr>
            <a:xfrm>
              <a:off x="8016692"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10" name="tx2810"/>
            <p:cNvSpPr/>
            <p:nvPr/>
          </p:nvSpPr>
          <p:spPr>
            <a:xfrm>
              <a:off x="8284475"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11" name="tx2811"/>
            <p:cNvSpPr/>
            <p:nvPr/>
          </p:nvSpPr>
          <p:spPr>
            <a:xfrm>
              <a:off x="8552258"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12" name="tx2812"/>
            <p:cNvSpPr/>
            <p:nvPr/>
          </p:nvSpPr>
          <p:spPr>
            <a:xfrm>
              <a:off x="1857677"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813" name="tx2813"/>
            <p:cNvSpPr/>
            <p:nvPr/>
          </p:nvSpPr>
          <p:spPr>
            <a:xfrm>
              <a:off x="2125460"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814" name="tx2814"/>
            <p:cNvSpPr/>
            <p:nvPr/>
          </p:nvSpPr>
          <p:spPr>
            <a:xfrm>
              <a:off x="2393243"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15" name="tx2815"/>
            <p:cNvSpPr/>
            <p:nvPr/>
          </p:nvSpPr>
          <p:spPr>
            <a:xfrm>
              <a:off x="2661027"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16" name="tx2816"/>
            <p:cNvSpPr/>
            <p:nvPr/>
          </p:nvSpPr>
          <p:spPr>
            <a:xfrm>
              <a:off x="2928810"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17" name="tx2817"/>
            <p:cNvSpPr/>
            <p:nvPr/>
          </p:nvSpPr>
          <p:spPr>
            <a:xfrm>
              <a:off x="3196593"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18" name="tx2818"/>
            <p:cNvSpPr/>
            <p:nvPr/>
          </p:nvSpPr>
          <p:spPr>
            <a:xfrm>
              <a:off x="3464377"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19" name="tx2819"/>
            <p:cNvSpPr/>
            <p:nvPr/>
          </p:nvSpPr>
          <p:spPr>
            <a:xfrm>
              <a:off x="3732160"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20" name="tx2820"/>
            <p:cNvSpPr/>
            <p:nvPr/>
          </p:nvSpPr>
          <p:spPr>
            <a:xfrm>
              <a:off x="3999943"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21" name="tx2821"/>
            <p:cNvSpPr/>
            <p:nvPr/>
          </p:nvSpPr>
          <p:spPr>
            <a:xfrm>
              <a:off x="4267726"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22" name="tx2822"/>
            <p:cNvSpPr/>
            <p:nvPr/>
          </p:nvSpPr>
          <p:spPr>
            <a:xfrm>
              <a:off x="4535510"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23" name="tx2823"/>
            <p:cNvSpPr/>
            <p:nvPr/>
          </p:nvSpPr>
          <p:spPr>
            <a:xfrm>
              <a:off x="4803293"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824" name="tx2824"/>
            <p:cNvSpPr/>
            <p:nvPr/>
          </p:nvSpPr>
          <p:spPr>
            <a:xfrm>
              <a:off x="5071076"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825" name="tx2825"/>
            <p:cNvSpPr/>
            <p:nvPr/>
          </p:nvSpPr>
          <p:spPr>
            <a:xfrm>
              <a:off x="5338859"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26" name="tx2826"/>
            <p:cNvSpPr/>
            <p:nvPr/>
          </p:nvSpPr>
          <p:spPr>
            <a:xfrm>
              <a:off x="5606643"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27" name="tx2827"/>
            <p:cNvSpPr/>
            <p:nvPr/>
          </p:nvSpPr>
          <p:spPr>
            <a:xfrm>
              <a:off x="5874426"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28" name="tx2828"/>
            <p:cNvSpPr/>
            <p:nvPr/>
          </p:nvSpPr>
          <p:spPr>
            <a:xfrm>
              <a:off x="6142209"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29" name="tx2829"/>
            <p:cNvSpPr/>
            <p:nvPr/>
          </p:nvSpPr>
          <p:spPr>
            <a:xfrm>
              <a:off x="6409992"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30" name="tx2830"/>
            <p:cNvSpPr/>
            <p:nvPr/>
          </p:nvSpPr>
          <p:spPr>
            <a:xfrm>
              <a:off x="6677776"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31" name="tx2831"/>
            <p:cNvSpPr/>
            <p:nvPr/>
          </p:nvSpPr>
          <p:spPr>
            <a:xfrm>
              <a:off x="6945559"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32" name="tx2832"/>
            <p:cNvSpPr/>
            <p:nvPr/>
          </p:nvSpPr>
          <p:spPr>
            <a:xfrm>
              <a:off x="7213342"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833" name="tx2833"/>
            <p:cNvSpPr/>
            <p:nvPr/>
          </p:nvSpPr>
          <p:spPr>
            <a:xfrm>
              <a:off x="7481125"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34" name="tx2834"/>
            <p:cNvSpPr/>
            <p:nvPr/>
          </p:nvSpPr>
          <p:spPr>
            <a:xfrm>
              <a:off x="7748909"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35" name="tx2835"/>
            <p:cNvSpPr/>
            <p:nvPr/>
          </p:nvSpPr>
          <p:spPr>
            <a:xfrm>
              <a:off x="8016692"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36" name="tx2836"/>
            <p:cNvSpPr/>
            <p:nvPr/>
          </p:nvSpPr>
          <p:spPr>
            <a:xfrm>
              <a:off x="8284475"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37" name="tx2837"/>
            <p:cNvSpPr/>
            <p:nvPr/>
          </p:nvSpPr>
          <p:spPr>
            <a:xfrm>
              <a:off x="8552258"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38" name="tx2838"/>
            <p:cNvSpPr/>
            <p:nvPr/>
          </p:nvSpPr>
          <p:spPr>
            <a:xfrm>
              <a:off x="1857677"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39" name="tx2839"/>
            <p:cNvSpPr/>
            <p:nvPr/>
          </p:nvSpPr>
          <p:spPr>
            <a:xfrm>
              <a:off x="2125460"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40" name="tx2840"/>
            <p:cNvSpPr/>
            <p:nvPr/>
          </p:nvSpPr>
          <p:spPr>
            <a:xfrm>
              <a:off x="2393243"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41" name="tx2841"/>
            <p:cNvSpPr/>
            <p:nvPr/>
          </p:nvSpPr>
          <p:spPr>
            <a:xfrm>
              <a:off x="2661027"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42" name="tx2842"/>
            <p:cNvSpPr/>
            <p:nvPr/>
          </p:nvSpPr>
          <p:spPr>
            <a:xfrm>
              <a:off x="2928810"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843" name="tx2843"/>
            <p:cNvSpPr/>
            <p:nvPr/>
          </p:nvSpPr>
          <p:spPr>
            <a:xfrm>
              <a:off x="3196593"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44" name="tx2844"/>
            <p:cNvSpPr/>
            <p:nvPr/>
          </p:nvSpPr>
          <p:spPr>
            <a:xfrm>
              <a:off x="3464377"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45" name="tx2845"/>
            <p:cNvSpPr/>
            <p:nvPr/>
          </p:nvSpPr>
          <p:spPr>
            <a:xfrm>
              <a:off x="3732160"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846" name="tx2846"/>
            <p:cNvSpPr/>
            <p:nvPr/>
          </p:nvSpPr>
          <p:spPr>
            <a:xfrm>
              <a:off x="3999943"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847" name="tx2847"/>
            <p:cNvSpPr/>
            <p:nvPr/>
          </p:nvSpPr>
          <p:spPr>
            <a:xfrm>
              <a:off x="4267726"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48" name="tx2848"/>
            <p:cNvSpPr/>
            <p:nvPr/>
          </p:nvSpPr>
          <p:spPr>
            <a:xfrm>
              <a:off x="4535510"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49" name="tx2849"/>
            <p:cNvSpPr/>
            <p:nvPr/>
          </p:nvSpPr>
          <p:spPr>
            <a:xfrm>
              <a:off x="4803293"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50" name="tx2850"/>
            <p:cNvSpPr/>
            <p:nvPr/>
          </p:nvSpPr>
          <p:spPr>
            <a:xfrm>
              <a:off x="5071076"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51" name="tx2851"/>
            <p:cNvSpPr/>
            <p:nvPr/>
          </p:nvSpPr>
          <p:spPr>
            <a:xfrm>
              <a:off x="5338859"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52" name="tx2852"/>
            <p:cNvSpPr/>
            <p:nvPr/>
          </p:nvSpPr>
          <p:spPr>
            <a:xfrm>
              <a:off x="5606643"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53" name="tx2853"/>
            <p:cNvSpPr/>
            <p:nvPr/>
          </p:nvSpPr>
          <p:spPr>
            <a:xfrm>
              <a:off x="5874426"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54" name="tx2854"/>
            <p:cNvSpPr/>
            <p:nvPr/>
          </p:nvSpPr>
          <p:spPr>
            <a:xfrm>
              <a:off x="6142209"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55" name="tx2855"/>
            <p:cNvSpPr/>
            <p:nvPr/>
          </p:nvSpPr>
          <p:spPr>
            <a:xfrm>
              <a:off x="6409992"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56" name="tx2856"/>
            <p:cNvSpPr/>
            <p:nvPr/>
          </p:nvSpPr>
          <p:spPr>
            <a:xfrm>
              <a:off x="6677776"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57" name="tx2857"/>
            <p:cNvSpPr/>
            <p:nvPr/>
          </p:nvSpPr>
          <p:spPr>
            <a:xfrm>
              <a:off x="6945559"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58" name="tx2858"/>
            <p:cNvSpPr/>
            <p:nvPr/>
          </p:nvSpPr>
          <p:spPr>
            <a:xfrm>
              <a:off x="7213342"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59" name="tx2859"/>
            <p:cNvSpPr/>
            <p:nvPr/>
          </p:nvSpPr>
          <p:spPr>
            <a:xfrm>
              <a:off x="7481125"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60" name="tx2860"/>
            <p:cNvSpPr/>
            <p:nvPr/>
          </p:nvSpPr>
          <p:spPr>
            <a:xfrm>
              <a:off x="7748909"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61" name="tx2861"/>
            <p:cNvSpPr/>
            <p:nvPr/>
          </p:nvSpPr>
          <p:spPr>
            <a:xfrm>
              <a:off x="8016692"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62" name="tx2862"/>
            <p:cNvSpPr/>
            <p:nvPr/>
          </p:nvSpPr>
          <p:spPr>
            <a:xfrm>
              <a:off x="8284475"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63" name="tx2863"/>
            <p:cNvSpPr/>
            <p:nvPr/>
          </p:nvSpPr>
          <p:spPr>
            <a:xfrm>
              <a:off x="8552258"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64" name="tx2864"/>
            <p:cNvSpPr/>
            <p:nvPr/>
          </p:nvSpPr>
          <p:spPr>
            <a:xfrm>
              <a:off x="1857677"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65" name="tx2865"/>
            <p:cNvSpPr/>
            <p:nvPr/>
          </p:nvSpPr>
          <p:spPr>
            <a:xfrm>
              <a:off x="2125460"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66" name="tx2866"/>
            <p:cNvSpPr/>
            <p:nvPr/>
          </p:nvSpPr>
          <p:spPr>
            <a:xfrm>
              <a:off x="2393243"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67" name="tx2867"/>
            <p:cNvSpPr/>
            <p:nvPr/>
          </p:nvSpPr>
          <p:spPr>
            <a:xfrm>
              <a:off x="2661027"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68" name="tx2868"/>
            <p:cNvSpPr/>
            <p:nvPr/>
          </p:nvSpPr>
          <p:spPr>
            <a:xfrm>
              <a:off x="2928810"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69" name="tx2869"/>
            <p:cNvSpPr/>
            <p:nvPr/>
          </p:nvSpPr>
          <p:spPr>
            <a:xfrm>
              <a:off x="3196593"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70" name="tx2870"/>
            <p:cNvSpPr/>
            <p:nvPr/>
          </p:nvSpPr>
          <p:spPr>
            <a:xfrm>
              <a:off x="3464377"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71" name="tx2871"/>
            <p:cNvSpPr/>
            <p:nvPr/>
          </p:nvSpPr>
          <p:spPr>
            <a:xfrm>
              <a:off x="3732160"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72" name="tx2872"/>
            <p:cNvSpPr/>
            <p:nvPr/>
          </p:nvSpPr>
          <p:spPr>
            <a:xfrm>
              <a:off x="3999943"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73" name="tx2873"/>
            <p:cNvSpPr/>
            <p:nvPr/>
          </p:nvSpPr>
          <p:spPr>
            <a:xfrm>
              <a:off x="4267726"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74" name="tx2874"/>
            <p:cNvSpPr/>
            <p:nvPr/>
          </p:nvSpPr>
          <p:spPr>
            <a:xfrm>
              <a:off x="4535510"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75" name="tx2875"/>
            <p:cNvSpPr/>
            <p:nvPr/>
          </p:nvSpPr>
          <p:spPr>
            <a:xfrm>
              <a:off x="4803293"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76" name="tx2876"/>
            <p:cNvSpPr/>
            <p:nvPr/>
          </p:nvSpPr>
          <p:spPr>
            <a:xfrm>
              <a:off x="5071076"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877" name="tx2877"/>
            <p:cNvSpPr/>
            <p:nvPr/>
          </p:nvSpPr>
          <p:spPr>
            <a:xfrm>
              <a:off x="5338859"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878" name="tx2878"/>
            <p:cNvSpPr/>
            <p:nvPr/>
          </p:nvSpPr>
          <p:spPr>
            <a:xfrm>
              <a:off x="5606643"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879" name="tx2879"/>
            <p:cNvSpPr/>
            <p:nvPr/>
          </p:nvSpPr>
          <p:spPr>
            <a:xfrm>
              <a:off x="5874426"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880" name="tx2880"/>
            <p:cNvSpPr/>
            <p:nvPr/>
          </p:nvSpPr>
          <p:spPr>
            <a:xfrm>
              <a:off x="6142209"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881" name="tx2881"/>
            <p:cNvSpPr/>
            <p:nvPr/>
          </p:nvSpPr>
          <p:spPr>
            <a:xfrm>
              <a:off x="6409992"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882" name="tx2882"/>
            <p:cNvSpPr/>
            <p:nvPr/>
          </p:nvSpPr>
          <p:spPr>
            <a:xfrm>
              <a:off x="6677776"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883" name="tx2883"/>
            <p:cNvSpPr/>
            <p:nvPr/>
          </p:nvSpPr>
          <p:spPr>
            <a:xfrm>
              <a:off x="6945559"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884" name="tx2884"/>
            <p:cNvSpPr/>
            <p:nvPr/>
          </p:nvSpPr>
          <p:spPr>
            <a:xfrm>
              <a:off x="7213342"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885" name="tx2885"/>
            <p:cNvSpPr/>
            <p:nvPr/>
          </p:nvSpPr>
          <p:spPr>
            <a:xfrm>
              <a:off x="7481125"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86" name="tx2886"/>
            <p:cNvSpPr/>
            <p:nvPr/>
          </p:nvSpPr>
          <p:spPr>
            <a:xfrm>
              <a:off x="7748909"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887" name="tx2887"/>
            <p:cNvSpPr/>
            <p:nvPr/>
          </p:nvSpPr>
          <p:spPr>
            <a:xfrm>
              <a:off x="8016692"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888" name="tx2888"/>
            <p:cNvSpPr/>
            <p:nvPr/>
          </p:nvSpPr>
          <p:spPr>
            <a:xfrm>
              <a:off x="8284475"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889" name="tx2889"/>
            <p:cNvSpPr/>
            <p:nvPr/>
          </p:nvSpPr>
          <p:spPr>
            <a:xfrm>
              <a:off x="8552258"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890" name="tx2890"/>
            <p:cNvSpPr/>
            <p:nvPr/>
          </p:nvSpPr>
          <p:spPr>
            <a:xfrm>
              <a:off x="1857677"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91" name="tx2891"/>
            <p:cNvSpPr/>
            <p:nvPr/>
          </p:nvSpPr>
          <p:spPr>
            <a:xfrm>
              <a:off x="2125460"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92" name="tx2892"/>
            <p:cNvSpPr/>
            <p:nvPr/>
          </p:nvSpPr>
          <p:spPr>
            <a:xfrm>
              <a:off x="2393243"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93" name="tx2893"/>
            <p:cNvSpPr/>
            <p:nvPr/>
          </p:nvSpPr>
          <p:spPr>
            <a:xfrm>
              <a:off x="2661027"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94" name="tx2894"/>
            <p:cNvSpPr/>
            <p:nvPr/>
          </p:nvSpPr>
          <p:spPr>
            <a:xfrm>
              <a:off x="2928810"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95" name="tx2895"/>
            <p:cNvSpPr/>
            <p:nvPr/>
          </p:nvSpPr>
          <p:spPr>
            <a:xfrm>
              <a:off x="3196593"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96" name="tx2896"/>
            <p:cNvSpPr/>
            <p:nvPr/>
          </p:nvSpPr>
          <p:spPr>
            <a:xfrm>
              <a:off x="3464377"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97" name="tx2897"/>
            <p:cNvSpPr/>
            <p:nvPr/>
          </p:nvSpPr>
          <p:spPr>
            <a:xfrm>
              <a:off x="3732160"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98" name="tx2898"/>
            <p:cNvSpPr/>
            <p:nvPr/>
          </p:nvSpPr>
          <p:spPr>
            <a:xfrm>
              <a:off x="3999943"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99" name="tx2899"/>
            <p:cNvSpPr/>
            <p:nvPr/>
          </p:nvSpPr>
          <p:spPr>
            <a:xfrm>
              <a:off x="4267726"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00" name="tx2900"/>
            <p:cNvSpPr/>
            <p:nvPr/>
          </p:nvSpPr>
          <p:spPr>
            <a:xfrm>
              <a:off x="4535510"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01" name="tx2901"/>
            <p:cNvSpPr/>
            <p:nvPr/>
          </p:nvSpPr>
          <p:spPr>
            <a:xfrm>
              <a:off x="4803293"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02" name="tx2902"/>
            <p:cNvSpPr/>
            <p:nvPr/>
          </p:nvSpPr>
          <p:spPr>
            <a:xfrm>
              <a:off x="5071076"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03" name="tx2903"/>
            <p:cNvSpPr/>
            <p:nvPr/>
          </p:nvSpPr>
          <p:spPr>
            <a:xfrm>
              <a:off x="5338859"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04" name="tx2904"/>
            <p:cNvSpPr/>
            <p:nvPr/>
          </p:nvSpPr>
          <p:spPr>
            <a:xfrm>
              <a:off x="5606643"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05" name="tx2905"/>
            <p:cNvSpPr/>
            <p:nvPr/>
          </p:nvSpPr>
          <p:spPr>
            <a:xfrm>
              <a:off x="5874426"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06" name="tx2906"/>
            <p:cNvSpPr/>
            <p:nvPr/>
          </p:nvSpPr>
          <p:spPr>
            <a:xfrm>
              <a:off x="6142209"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07" name="tx2907"/>
            <p:cNvSpPr/>
            <p:nvPr/>
          </p:nvSpPr>
          <p:spPr>
            <a:xfrm>
              <a:off x="6409992"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08" name="tx2908"/>
            <p:cNvSpPr/>
            <p:nvPr/>
          </p:nvSpPr>
          <p:spPr>
            <a:xfrm>
              <a:off x="6677776"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09" name="tx2909"/>
            <p:cNvSpPr/>
            <p:nvPr/>
          </p:nvSpPr>
          <p:spPr>
            <a:xfrm>
              <a:off x="6945559"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10" name="tx2910"/>
            <p:cNvSpPr/>
            <p:nvPr/>
          </p:nvSpPr>
          <p:spPr>
            <a:xfrm>
              <a:off x="7213342"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11" name="tx2911"/>
            <p:cNvSpPr/>
            <p:nvPr/>
          </p:nvSpPr>
          <p:spPr>
            <a:xfrm>
              <a:off x="7481125"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12" name="tx2912"/>
            <p:cNvSpPr/>
            <p:nvPr/>
          </p:nvSpPr>
          <p:spPr>
            <a:xfrm>
              <a:off x="7748909"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13" name="tx2913"/>
            <p:cNvSpPr/>
            <p:nvPr/>
          </p:nvSpPr>
          <p:spPr>
            <a:xfrm>
              <a:off x="8016692"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14" name="tx2914"/>
            <p:cNvSpPr/>
            <p:nvPr/>
          </p:nvSpPr>
          <p:spPr>
            <a:xfrm>
              <a:off x="8284475"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15" name="tx2915"/>
            <p:cNvSpPr/>
            <p:nvPr/>
          </p:nvSpPr>
          <p:spPr>
            <a:xfrm>
              <a:off x="8552258"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16" name="tx2916"/>
            <p:cNvSpPr/>
            <p:nvPr/>
          </p:nvSpPr>
          <p:spPr>
            <a:xfrm>
              <a:off x="1857677"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17" name="tx2917"/>
            <p:cNvSpPr/>
            <p:nvPr/>
          </p:nvSpPr>
          <p:spPr>
            <a:xfrm>
              <a:off x="2125460"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18" name="tx2918"/>
            <p:cNvSpPr/>
            <p:nvPr/>
          </p:nvSpPr>
          <p:spPr>
            <a:xfrm>
              <a:off x="2393243"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19" name="tx2919"/>
            <p:cNvSpPr/>
            <p:nvPr/>
          </p:nvSpPr>
          <p:spPr>
            <a:xfrm>
              <a:off x="2661027"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20" name="tx2920"/>
            <p:cNvSpPr/>
            <p:nvPr/>
          </p:nvSpPr>
          <p:spPr>
            <a:xfrm>
              <a:off x="2928810"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21" name="tx2921"/>
            <p:cNvSpPr/>
            <p:nvPr/>
          </p:nvSpPr>
          <p:spPr>
            <a:xfrm>
              <a:off x="3196593"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22" name="tx2922"/>
            <p:cNvSpPr/>
            <p:nvPr/>
          </p:nvSpPr>
          <p:spPr>
            <a:xfrm>
              <a:off x="3464377"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23" name="tx2923"/>
            <p:cNvSpPr/>
            <p:nvPr/>
          </p:nvSpPr>
          <p:spPr>
            <a:xfrm>
              <a:off x="3732160"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24" name="tx2924"/>
            <p:cNvSpPr/>
            <p:nvPr/>
          </p:nvSpPr>
          <p:spPr>
            <a:xfrm>
              <a:off x="3999943"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25" name="tx2925"/>
            <p:cNvSpPr/>
            <p:nvPr/>
          </p:nvSpPr>
          <p:spPr>
            <a:xfrm>
              <a:off x="4267726"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26" name="tx2926"/>
            <p:cNvSpPr/>
            <p:nvPr/>
          </p:nvSpPr>
          <p:spPr>
            <a:xfrm>
              <a:off x="4535510"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27" name="tx2927"/>
            <p:cNvSpPr/>
            <p:nvPr/>
          </p:nvSpPr>
          <p:spPr>
            <a:xfrm>
              <a:off x="4803293"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28" name="tx2928"/>
            <p:cNvSpPr/>
            <p:nvPr/>
          </p:nvSpPr>
          <p:spPr>
            <a:xfrm>
              <a:off x="5071076"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29" name="tx2929"/>
            <p:cNvSpPr/>
            <p:nvPr/>
          </p:nvSpPr>
          <p:spPr>
            <a:xfrm>
              <a:off x="5338859"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30" name="tx2930"/>
            <p:cNvSpPr/>
            <p:nvPr/>
          </p:nvSpPr>
          <p:spPr>
            <a:xfrm>
              <a:off x="5606643"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31" name="tx2931"/>
            <p:cNvSpPr/>
            <p:nvPr/>
          </p:nvSpPr>
          <p:spPr>
            <a:xfrm>
              <a:off x="5874426"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32" name="tx2932"/>
            <p:cNvSpPr/>
            <p:nvPr/>
          </p:nvSpPr>
          <p:spPr>
            <a:xfrm>
              <a:off x="6142209"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33" name="tx2933"/>
            <p:cNvSpPr/>
            <p:nvPr/>
          </p:nvSpPr>
          <p:spPr>
            <a:xfrm>
              <a:off x="6409992"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34" name="tx2934"/>
            <p:cNvSpPr/>
            <p:nvPr/>
          </p:nvSpPr>
          <p:spPr>
            <a:xfrm>
              <a:off x="6677776"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35" name="tx2935"/>
            <p:cNvSpPr/>
            <p:nvPr/>
          </p:nvSpPr>
          <p:spPr>
            <a:xfrm>
              <a:off x="6945559"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36" name="tx2936"/>
            <p:cNvSpPr/>
            <p:nvPr/>
          </p:nvSpPr>
          <p:spPr>
            <a:xfrm>
              <a:off x="7213342"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37" name="tx2937"/>
            <p:cNvSpPr/>
            <p:nvPr/>
          </p:nvSpPr>
          <p:spPr>
            <a:xfrm>
              <a:off x="7481125"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38" name="tx2938"/>
            <p:cNvSpPr/>
            <p:nvPr/>
          </p:nvSpPr>
          <p:spPr>
            <a:xfrm>
              <a:off x="7748909"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39" name="tx2939"/>
            <p:cNvSpPr/>
            <p:nvPr/>
          </p:nvSpPr>
          <p:spPr>
            <a:xfrm>
              <a:off x="8016692"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40" name="tx2940"/>
            <p:cNvSpPr/>
            <p:nvPr/>
          </p:nvSpPr>
          <p:spPr>
            <a:xfrm>
              <a:off x="8284475"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41" name="tx2941"/>
            <p:cNvSpPr/>
            <p:nvPr/>
          </p:nvSpPr>
          <p:spPr>
            <a:xfrm>
              <a:off x="8552258"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42" name="tx2942"/>
            <p:cNvSpPr/>
            <p:nvPr/>
          </p:nvSpPr>
          <p:spPr>
            <a:xfrm>
              <a:off x="1857677"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43" name="tx2943"/>
            <p:cNvSpPr/>
            <p:nvPr/>
          </p:nvSpPr>
          <p:spPr>
            <a:xfrm>
              <a:off x="2125460"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44" name="tx2944"/>
            <p:cNvSpPr/>
            <p:nvPr/>
          </p:nvSpPr>
          <p:spPr>
            <a:xfrm>
              <a:off x="2393243"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45" name="tx2945"/>
            <p:cNvSpPr/>
            <p:nvPr/>
          </p:nvSpPr>
          <p:spPr>
            <a:xfrm>
              <a:off x="2661027"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46" name="tx2946"/>
            <p:cNvSpPr/>
            <p:nvPr/>
          </p:nvSpPr>
          <p:spPr>
            <a:xfrm>
              <a:off x="2928810"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47" name="tx2947"/>
            <p:cNvSpPr/>
            <p:nvPr/>
          </p:nvSpPr>
          <p:spPr>
            <a:xfrm>
              <a:off x="3196593"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48" name="tx2948"/>
            <p:cNvSpPr/>
            <p:nvPr/>
          </p:nvSpPr>
          <p:spPr>
            <a:xfrm>
              <a:off x="3464377"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949" name="tx2949"/>
            <p:cNvSpPr/>
            <p:nvPr/>
          </p:nvSpPr>
          <p:spPr>
            <a:xfrm>
              <a:off x="3732160"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950" name="tx2950"/>
            <p:cNvSpPr/>
            <p:nvPr/>
          </p:nvSpPr>
          <p:spPr>
            <a:xfrm>
              <a:off x="3999943"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951" name="tx2951"/>
            <p:cNvSpPr/>
            <p:nvPr/>
          </p:nvSpPr>
          <p:spPr>
            <a:xfrm>
              <a:off x="4267726"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952" name="tx2952"/>
            <p:cNvSpPr/>
            <p:nvPr/>
          </p:nvSpPr>
          <p:spPr>
            <a:xfrm>
              <a:off x="4535510"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953" name="tx2953"/>
            <p:cNvSpPr/>
            <p:nvPr/>
          </p:nvSpPr>
          <p:spPr>
            <a:xfrm>
              <a:off x="4803293"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954" name="tx2954"/>
            <p:cNvSpPr/>
            <p:nvPr/>
          </p:nvSpPr>
          <p:spPr>
            <a:xfrm>
              <a:off x="5071076"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955" name="tx2955"/>
            <p:cNvSpPr/>
            <p:nvPr/>
          </p:nvSpPr>
          <p:spPr>
            <a:xfrm>
              <a:off x="5338859"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956" name="tx2956"/>
            <p:cNvSpPr/>
            <p:nvPr/>
          </p:nvSpPr>
          <p:spPr>
            <a:xfrm>
              <a:off x="5606643"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957" name="tx2957"/>
            <p:cNvSpPr/>
            <p:nvPr/>
          </p:nvSpPr>
          <p:spPr>
            <a:xfrm>
              <a:off x="5874426"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958" name="tx2958"/>
            <p:cNvSpPr/>
            <p:nvPr/>
          </p:nvSpPr>
          <p:spPr>
            <a:xfrm>
              <a:off x="6142209"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959" name="tx2959"/>
            <p:cNvSpPr/>
            <p:nvPr/>
          </p:nvSpPr>
          <p:spPr>
            <a:xfrm>
              <a:off x="6409992"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960" name="tx2960"/>
            <p:cNvSpPr/>
            <p:nvPr/>
          </p:nvSpPr>
          <p:spPr>
            <a:xfrm>
              <a:off x="6677776"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961" name="tx2961"/>
            <p:cNvSpPr/>
            <p:nvPr/>
          </p:nvSpPr>
          <p:spPr>
            <a:xfrm>
              <a:off x="6945559"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962" name="tx2962"/>
            <p:cNvSpPr/>
            <p:nvPr/>
          </p:nvSpPr>
          <p:spPr>
            <a:xfrm>
              <a:off x="7213342"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963" name="tx2963"/>
            <p:cNvSpPr/>
            <p:nvPr/>
          </p:nvSpPr>
          <p:spPr>
            <a:xfrm>
              <a:off x="7481125"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964" name="tx2964"/>
            <p:cNvSpPr/>
            <p:nvPr/>
          </p:nvSpPr>
          <p:spPr>
            <a:xfrm>
              <a:off x="7748909"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965" name="tx2965"/>
            <p:cNvSpPr/>
            <p:nvPr/>
          </p:nvSpPr>
          <p:spPr>
            <a:xfrm>
              <a:off x="8016692"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966" name="tx2966"/>
            <p:cNvSpPr/>
            <p:nvPr/>
          </p:nvSpPr>
          <p:spPr>
            <a:xfrm>
              <a:off x="8284475"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967" name="tx2967"/>
            <p:cNvSpPr/>
            <p:nvPr/>
          </p:nvSpPr>
          <p:spPr>
            <a:xfrm>
              <a:off x="8552258"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968" name="tx2968"/>
            <p:cNvSpPr/>
            <p:nvPr/>
          </p:nvSpPr>
          <p:spPr>
            <a:xfrm>
              <a:off x="1857677"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969" name="tx2969"/>
            <p:cNvSpPr/>
            <p:nvPr/>
          </p:nvSpPr>
          <p:spPr>
            <a:xfrm>
              <a:off x="2125460"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70" name="tx2970"/>
            <p:cNvSpPr/>
            <p:nvPr/>
          </p:nvSpPr>
          <p:spPr>
            <a:xfrm>
              <a:off x="2393243"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71" name="tx2971"/>
            <p:cNvSpPr/>
            <p:nvPr/>
          </p:nvSpPr>
          <p:spPr>
            <a:xfrm>
              <a:off x="2661027"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72" name="tx2972"/>
            <p:cNvSpPr/>
            <p:nvPr/>
          </p:nvSpPr>
          <p:spPr>
            <a:xfrm>
              <a:off x="2928810"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73" name="tx2973"/>
            <p:cNvSpPr/>
            <p:nvPr/>
          </p:nvSpPr>
          <p:spPr>
            <a:xfrm>
              <a:off x="3196593"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74" name="tx2974"/>
            <p:cNvSpPr/>
            <p:nvPr/>
          </p:nvSpPr>
          <p:spPr>
            <a:xfrm>
              <a:off x="3464377"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75" name="tx2975"/>
            <p:cNvSpPr/>
            <p:nvPr/>
          </p:nvSpPr>
          <p:spPr>
            <a:xfrm>
              <a:off x="3732160"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76" name="tx2976"/>
            <p:cNvSpPr/>
            <p:nvPr/>
          </p:nvSpPr>
          <p:spPr>
            <a:xfrm>
              <a:off x="3999943"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77" name="tx2977"/>
            <p:cNvSpPr/>
            <p:nvPr/>
          </p:nvSpPr>
          <p:spPr>
            <a:xfrm>
              <a:off x="4267726"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78" name="tx2978"/>
            <p:cNvSpPr/>
            <p:nvPr/>
          </p:nvSpPr>
          <p:spPr>
            <a:xfrm>
              <a:off x="4535510"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79" name="tx2979"/>
            <p:cNvSpPr/>
            <p:nvPr/>
          </p:nvSpPr>
          <p:spPr>
            <a:xfrm>
              <a:off x="4803293"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80" name="tx2980"/>
            <p:cNvSpPr/>
            <p:nvPr/>
          </p:nvSpPr>
          <p:spPr>
            <a:xfrm>
              <a:off x="5071076"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81" name="tx2981"/>
            <p:cNvSpPr/>
            <p:nvPr/>
          </p:nvSpPr>
          <p:spPr>
            <a:xfrm>
              <a:off x="5338859"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82" name="tx2982"/>
            <p:cNvSpPr/>
            <p:nvPr/>
          </p:nvSpPr>
          <p:spPr>
            <a:xfrm>
              <a:off x="5606643"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83" name="tx2983"/>
            <p:cNvSpPr/>
            <p:nvPr/>
          </p:nvSpPr>
          <p:spPr>
            <a:xfrm>
              <a:off x="5874426"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84" name="tx2984"/>
            <p:cNvSpPr/>
            <p:nvPr/>
          </p:nvSpPr>
          <p:spPr>
            <a:xfrm>
              <a:off x="6142209"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85" name="tx2985"/>
            <p:cNvSpPr/>
            <p:nvPr/>
          </p:nvSpPr>
          <p:spPr>
            <a:xfrm>
              <a:off x="6409992"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86" name="tx2986"/>
            <p:cNvSpPr/>
            <p:nvPr/>
          </p:nvSpPr>
          <p:spPr>
            <a:xfrm>
              <a:off x="6677776"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87" name="tx2987"/>
            <p:cNvSpPr/>
            <p:nvPr/>
          </p:nvSpPr>
          <p:spPr>
            <a:xfrm>
              <a:off x="6945559"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88" name="tx2988"/>
            <p:cNvSpPr/>
            <p:nvPr/>
          </p:nvSpPr>
          <p:spPr>
            <a:xfrm>
              <a:off x="7213342"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89" name="tx2989"/>
            <p:cNvSpPr/>
            <p:nvPr/>
          </p:nvSpPr>
          <p:spPr>
            <a:xfrm>
              <a:off x="7481125"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90" name="tx2990"/>
            <p:cNvSpPr/>
            <p:nvPr/>
          </p:nvSpPr>
          <p:spPr>
            <a:xfrm>
              <a:off x="7748909"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91" name="tx2991"/>
            <p:cNvSpPr/>
            <p:nvPr/>
          </p:nvSpPr>
          <p:spPr>
            <a:xfrm>
              <a:off x="8016692"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92" name="tx2992"/>
            <p:cNvSpPr/>
            <p:nvPr/>
          </p:nvSpPr>
          <p:spPr>
            <a:xfrm>
              <a:off x="8284475"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93" name="tx2993"/>
            <p:cNvSpPr/>
            <p:nvPr/>
          </p:nvSpPr>
          <p:spPr>
            <a:xfrm>
              <a:off x="8552258"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94" name="tx2994"/>
            <p:cNvSpPr/>
            <p:nvPr/>
          </p:nvSpPr>
          <p:spPr>
            <a:xfrm>
              <a:off x="1857677"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95" name="tx2995"/>
            <p:cNvSpPr/>
            <p:nvPr/>
          </p:nvSpPr>
          <p:spPr>
            <a:xfrm>
              <a:off x="2125460"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96" name="tx2996"/>
            <p:cNvSpPr/>
            <p:nvPr/>
          </p:nvSpPr>
          <p:spPr>
            <a:xfrm>
              <a:off x="2393243"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97" name="tx2997"/>
            <p:cNvSpPr/>
            <p:nvPr/>
          </p:nvSpPr>
          <p:spPr>
            <a:xfrm>
              <a:off x="2661027"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98" name="tx2998"/>
            <p:cNvSpPr/>
            <p:nvPr/>
          </p:nvSpPr>
          <p:spPr>
            <a:xfrm>
              <a:off x="2928810"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99" name="tx2999"/>
            <p:cNvSpPr/>
            <p:nvPr/>
          </p:nvSpPr>
          <p:spPr>
            <a:xfrm>
              <a:off x="3196593"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00" name="tx3000"/>
            <p:cNvSpPr/>
            <p:nvPr/>
          </p:nvSpPr>
          <p:spPr>
            <a:xfrm>
              <a:off x="3464377"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01" name="tx3001"/>
            <p:cNvSpPr/>
            <p:nvPr/>
          </p:nvSpPr>
          <p:spPr>
            <a:xfrm>
              <a:off x="3732160"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02" name="tx3002"/>
            <p:cNvSpPr/>
            <p:nvPr/>
          </p:nvSpPr>
          <p:spPr>
            <a:xfrm>
              <a:off x="3999943"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03" name="tx3003"/>
            <p:cNvSpPr/>
            <p:nvPr/>
          </p:nvSpPr>
          <p:spPr>
            <a:xfrm>
              <a:off x="4267726"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04" name="tx3004"/>
            <p:cNvSpPr/>
            <p:nvPr/>
          </p:nvSpPr>
          <p:spPr>
            <a:xfrm>
              <a:off x="4535510"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05" name="tx3005"/>
            <p:cNvSpPr/>
            <p:nvPr/>
          </p:nvSpPr>
          <p:spPr>
            <a:xfrm>
              <a:off x="4803293"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06" name="tx3006"/>
            <p:cNvSpPr/>
            <p:nvPr/>
          </p:nvSpPr>
          <p:spPr>
            <a:xfrm>
              <a:off x="5071076"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07" name="tx3007"/>
            <p:cNvSpPr/>
            <p:nvPr/>
          </p:nvSpPr>
          <p:spPr>
            <a:xfrm>
              <a:off x="5338859"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08" name="tx3008"/>
            <p:cNvSpPr/>
            <p:nvPr/>
          </p:nvSpPr>
          <p:spPr>
            <a:xfrm>
              <a:off x="5606643"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09" name="tx3009"/>
            <p:cNvSpPr/>
            <p:nvPr/>
          </p:nvSpPr>
          <p:spPr>
            <a:xfrm>
              <a:off x="5874426"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10" name="tx3010"/>
            <p:cNvSpPr/>
            <p:nvPr/>
          </p:nvSpPr>
          <p:spPr>
            <a:xfrm>
              <a:off x="6142209"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11" name="tx3011"/>
            <p:cNvSpPr/>
            <p:nvPr/>
          </p:nvSpPr>
          <p:spPr>
            <a:xfrm>
              <a:off x="6409992"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12" name="tx3012"/>
            <p:cNvSpPr/>
            <p:nvPr/>
          </p:nvSpPr>
          <p:spPr>
            <a:xfrm>
              <a:off x="6677776"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13" name="tx3013"/>
            <p:cNvSpPr/>
            <p:nvPr/>
          </p:nvSpPr>
          <p:spPr>
            <a:xfrm>
              <a:off x="6945559"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14" name="tx3014"/>
            <p:cNvSpPr/>
            <p:nvPr/>
          </p:nvSpPr>
          <p:spPr>
            <a:xfrm>
              <a:off x="7213342"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15" name="tx3015"/>
            <p:cNvSpPr/>
            <p:nvPr/>
          </p:nvSpPr>
          <p:spPr>
            <a:xfrm>
              <a:off x="7481125"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16" name="tx3016"/>
            <p:cNvSpPr/>
            <p:nvPr/>
          </p:nvSpPr>
          <p:spPr>
            <a:xfrm>
              <a:off x="7748909"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17" name="tx3017"/>
            <p:cNvSpPr/>
            <p:nvPr/>
          </p:nvSpPr>
          <p:spPr>
            <a:xfrm>
              <a:off x="8016692"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18" name="tx3018"/>
            <p:cNvSpPr/>
            <p:nvPr/>
          </p:nvSpPr>
          <p:spPr>
            <a:xfrm>
              <a:off x="8284475"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19" name="tx3019"/>
            <p:cNvSpPr/>
            <p:nvPr/>
          </p:nvSpPr>
          <p:spPr>
            <a:xfrm>
              <a:off x="8552258"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20" name="tx3020"/>
            <p:cNvSpPr/>
            <p:nvPr/>
          </p:nvSpPr>
          <p:spPr>
            <a:xfrm>
              <a:off x="1857677"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21" name="tx3021"/>
            <p:cNvSpPr/>
            <p:nvPr/>
          </p:nvSpPr>
          <p:spPr>
            <a:xfrm>
              <a:off x="2125460"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22" name="tx3022"/>
            <p:cNvSpPr/>
            <p:nvPr/>
          </p:nvSpPr>
          <p:spPr>
            <a:xfrm>
              <a:off x="2393243"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23" name="tx3023"/>
            <p:cNvSpPr/>
            <p:nvPr/>
          </p:nvSpPr>
          <p:spPr>
            <a:xfrm>
              <a:off x="2661027"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24" name="tx3024"/>
            <p:cNvSpPr/>
            <p:nvPr/>
          </p:nvSpPr>
          <p:spPr>
            <a:xfrm>
              <a:off x="2928810"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25" name="tx3025"/>
            <p:cNvSpPr/>
            <p:nvPr/>
          </p:nvSpPr>
          <p:spPr>
            <a:xfrm>
              <a:off x="3196593"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26" name="tx3026"/>
            <p:cNvSpPr/>
            <p:nvPr/>
          </p:nvSpPr>
          <p:spPr>
            <a:xfrm>
              <a:off x="3464377"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27" name="tx3027"/>
            <p:cNvSpPr/>
            <p:nvPr/>
          </p:nvSpPr>
          <p:spPr>
            <a:xfrm>
              <a:off x="3732160"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28" name="tx3028"/>
            <p:cNvSpPr/>
            <p:nvPr/>
          </p:nvSpPr>
          <p:spPr>
            <a:xfrm>
              <a:off x="3999943"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29" name="tx3029"/>
            <p:cNvSpPr/>
            <p:nvPr/>
          </p:nvSpPr>
          <p:spPr>
            <a:xfrm>
              <a:off x="4267726"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30" name="tx3030"/>
            <p:cNvSpPr/>
            <p:nvPr/>
          </p:nvSpPr>
          <p:spPr>
            <a:xfrm>
              <a:off x="4535510"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31" name="tx3031"/>
            <p:cNvSpPr/>
            <p:nvPr/>
          </p:nvSpPr>
          <p:spPr>
            <a:xfrm>
              <a:off x="4803293"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032" name="tx3032"/>
            <p:cNvSpPr/>
            <p:nvPr/>
          </p:nvSpPr>
          <p:spPr>
            <a:xfrm>
              <a:off x="5071076"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33" name="tx3033"/>
            <p:cNvSpPr/>
            <p:nvPr/>
          </p:nvSpPr>
          <p:spPr>
            <a:xfrm>
              <a:off x="5338859"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34" name="tx3034"/>
            <p:cNvSpPr/>
            <p:nvPr/>
          </p:nvSpPr>
          <p:spPr>
            <a:xfrm>
              <a:off x="5606643"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35" name="tx3035"/>
            <p:cNvSpPr/>
            <p:nvPr/>
          </p:nvSpPr>
          <p:spPr>
            <a:xfrm>
              <a:off x="5874426"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36" name="tx3036"/>
            <p:cNvSpPr/>
            <p:nvPr/>
          </p:nvSpPr>
          <p:spPr>
            <a:xfrm>
              <a:off x="6142209"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37" name="tx3037"/>
            <p:cNvSpPr/>
            <p:nvPr/>
          </p:nvSpPr>
          <p:spPr>
            <a:xfrm>
              <a:off x="6409992"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38" name="tx3038"/>
            <p:cNvSpPr/>
            <p:nvPr/>
          </p:nvSpPr>
          <p:spPr>
            <a:xfrm>
              <a:off x="6677776"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39" name="tx3039"/>
            <p:cNvSpPr/>
            <p:nvPr/>
          </p:nvSpPr>
          <p:spPr>
            <a:xfrm>
              <a:off x="6945559"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40" name="tx3040"/>
            <p:cNvSpPr/>
            <p:nvPr/>
          </p:nvSpPr>
          <p:spPr>
            <a:xfrm>
              <a:off x="7213342"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41" name="tx3041"/>
            <p:cNvSpPr/>
            <p:nvPr/>
          </p:nvSpPr>
          <p:spPr>
            <a:xfrm>
              <a:off x="7481125"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42" name="tx3042"/>
            <p:cNvSpPr/>
            <p:nvPr/>
          </p:nvSpPr>
          <p:spPr>
            <a:xfrm>
              <a:off x="7748909"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43" name="tx3043"/>
            <p:cNvSpPr/>
            <p:nvPr/>
          </p:nvSpPr>
          <p:spPr>
            <a:xfrm>
              <a:off x="8016692"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44" name="tx3044"/>
            <p:cNvSpPr/>
            <p:nvPr/>
          </p:nvSpPr>
          <p:spPr>
            <a:xfrm>
              <a:off x="8284475"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45" name="tx3045"/>
            <p:cNvSpPr/>
            <p:nvPr/>
          </p:nvSpPr>
          <p:spPr>
            <a:xfrm>
              <a:off x="8552258"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46" name="tx3046"/>
            <p:cNvSpPr/>
            <p:nvPr/>
          </p:nvSpPr>
          <p:spPr>
            <a:xfrm>
              <a:off x="1857677"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47" name="tx3047"/>
            <p:cNvSpPr/>
            <p:nvPr/>
          </p:nvSpPr>
          <p:spPr>
            <a:xfrm>
              <a:off x="2125460"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48" name="tx3048"/>
            <p:cNvSpPr/>
            <p:nvPr/>
          </p:nvSpPr>
          <p:spPr>
            <a:xfrm>
              <a:off x="2393243"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49" name="tx3049"/>
            <p:cNvSpPr/>
            <p:nvPr/>
          </p:nvSpPr>
          <p:spPr>
            <a:xfrm>
              <a:off x="2661027"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50" name="tx3050"/>
            <p:cNvSpPr/>
            <p:nvPr/>
          </p:nvSpPr>
          <p:spPr>
            <a:xfrm>
              <a:off x="2928810"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51" name="tx3051"/>
            <p:cNvSpPr/>
            <p:nvPr/>
          </p:nvSpPr>
          <p:spPr>
            <a:xfrm>
              <a:off x="3196593"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52" name="tx3052"/>
            <p:cNvSpPr/>
            <p:nvPr/>
          </p:nvSpPr>
          <p:spPr>
            <a:xfrm>
              <a:off x="3464377"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53" name="tx3053"/>
            <p:cNvSpPr/>
            <p:nvPr/>
          </p:nvSpPr>
          <p:spPr>
            <a:xfrm>
              <a:off x="3732160"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54" name="tx3054"/>
            <p:cNvSpPr/>
            <p:nvPr/>
          </p:nvSpPr>
          <p:spPr>
            <a:xfrm>
              <a:off x="3999943"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55" name="tx3055"/>
            <p:cNvSpPr/>
            <p:nvPr/>
          </p:nvSpPr>
          <p:spPr>
            <a:xfrm>
              <a:off x="4267726"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56" name="tx3056"/>
            <p:cNvSpPr/>
            <p:nvPr/>
          </p:nvSpPr>
          <p:spPr>
            <a:xfrm>
              <a:off x="4535510"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57" name="tx3057"/>
            <p:cNvSpPr/>
            <p:nvPr/>
          </p:nvSpPr>
          <p:spPr>
            <a:xfrm>
              <a:off x="4803293"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58" name="tx3058"/>
            <p:cNvSpPr/>
            <p:nvPr/>
          </p:nvSpPr>
          <p:spPr>
            <a:xfrm>
              <a:off x="5071076"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59" name="tx3059"/>
            <p:cNvSpPr/>
            <p:nvPr/>
          </p:nvSpPr>
          <p:spPr>
            <a:xfrm>
              <a:off x="5338859"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60" name="tx3060"/>
            <p:cNvSpPr/>
            <p:nvPr/>
          </p:nvSpPr>
          <p:spPr>
            <a:xfrm>
              <a:off x="5606643"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61" name="tx3061"/>
            <p:cNvSpPr/>
            <p:nvPr/>
          </p:nvSpPr>
          <p:spPr>
            <a:xfrm>
              <a:off x="5874426"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62" name="tx3062"/>
            <p:cNvSpPr/>
            <p:nvPr/>
          </p:nvSpPr>
          <p:spPr>
            <a:xfrm>
              <a:off x="6142209"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63" name="tx3063"/>
            <p:cNvSpPr/>
            <p:nvPr/>
          </p:nvSpPr>
          <p:spPr>
            <a:xfrm>
              <a:off x="6409992"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64" name="tx3064"/>
            <p:cNvSpPr/>
            <p:nvPr/>
          </p:nvSpPr>
          <p:spPr>
            <a:xfrm>
              <a:off x="6677776"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65" name="tx3065"/>
            <p:cNvSpPr/>
            <p:nvPr/>
          </p:nvSpPr>
          <p:spPr>
            <a:xfrm>
              <a:off x="6945559"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66" name="tx3066"/>
            <p:cNvSpPr/>
            <p:nvPr/>
          </p:nvSpPr>
          <p:spPr>
            <a:xfrm>
              <a:off x="7213342"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67" name="tx3067"/>
            <p:cNvSpPr/>
            <p:nvPr/>
          </p:nvSpPr>
          <p:spPr>
            <a:xfrm>
              <a:off x="7481125"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068" name="tx3068"/>
            <p:cNvSpPr/>
            <p:nvPr/>
          </p:nvSpPr>
          <p:spPr>
            <a:xfrm>
              <a:off x="7748909"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069" name="tx3069"/>
            <p:cNvSpPr/>
            <p:nvPr/>
          </p:nvSpPr>
          <p:spPr>
            <a:xfrm>
              <a:off x="8016692"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70" name="tx3070"/>
            <p:cNvSpPr/>
            <p:nvPr/>
          </p:nvSpPr>
          <p:spPr>
            <a:xfrm>
              <a:off x="8284475"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71" name="tx3071"/>
            <p:cNvSpPr/>
            <p:nvPr/>
          </p:nvSpPr>
          <p:spPr>
            <a:xfrm>
              <a:off x="8552258"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72" name="tx3072"/>
            <p:cNvSpPr/>
            <p:nvPr/>
          </p:nvSpPr>
          <p:spPr>
            <a:xfrm>
              <a:off x="1857677"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73" name="tx3073"/>
            <p:cNvSpPr/>
            <p:nvPr/>
          </p:nvSpPr>
          <p:spPr>
            <a:xfrm>
              <a:off x="2125460"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74" name="tx3074"/>
            <p:cNvSpPr/>
            <p:nvPr/>
          </p:nvSpPr>
          <p:spPr>
            <a:xfrm>
              <a:off x="2393243"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75" name="tx3075"/>
            <p:cNvSpPr/>
            <p:nvPr/>
          </p:nvSpPr>
          <p:spPr>
            <a:xfrm>
              <a:off x="2661027"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76" name="tx3076"/>
            <p:cNvSpPr/>
            <p:nvPr/>
          </p:nvSpPr>
          <p:spPr>
            <a:xfrm>
              <a:off x="2928810"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77" name="tx3077"/>
            <p:cNvSpPr/>
            <p:nvPr/>
          </p:nvSpPr>
          <p:spPr>
            <a:xfrm>
              <a:off x="3196593"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78" name="tx3078"/>
            <p:cNvSpPr/>
            <p:nvPr/>
          </p:nvSpPr>
          <p:spPr>
            <a:xfrm>
              <a:off x="3464377"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79" name="tx3079"/>
            <p:cNvSpPr/>
            <p:nvPr/>
          </p:nvSpPr>
          <p:spPr>
            <a:xfrm>
              <a:off x="3732160"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80" name="tx3080"/>
            <p:cNvSpPr/>
            <p:nvPr/>
          </p:nvSpPr>
          <p:spPr>
            <a:xfrm>
              <a:off x="3999943"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81" name="tx3081"/>
            <p:cNvSpPr/>
            <p:nvPr/>
          </p:nvSpPr>
          <p:spPr>
            <a:xfrm>
              <a:off x="4267726"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82" name="tx3082"/>
            <p:cNvSpPr/>
            <p:nvPr/>
          </p:nvSpPr>
          <p:spPr>
            <a:xfrm>
              <a:off x="4535510"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83" name="tx3083"/>
            <p:cNvSpPr/>
            <p:nvPr/>
          </p:nvSpPr>
          <p:spPr>
            <a:xfrm>
              <a:off x="4803293"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84" name="tx3084"/>
            <p:cNvSpPr/>
            <p:nvPr/>
          </p:nvSpPr>
          <p:spPr>
            <a:xfrm>
              <a:off x="5071076"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85" name="tx3085"/>
            <p:cNvSpPr/>
            <p:nvPr/>
          </p:nvSpPr>
          <p:spPr>
            <a:xfrm>
              <a:off x="5338859"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86" name="tx3086"/>
            <p:cNvSpPr/>
            <p:nvPr/>
          </p:nvSpPr>
          <p:spPr>
            <a:xfrm>
              <a:off x="5606643"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87" name="tx3087"/>
            <p:cNvSpPr/>
            <p:nvPr/>
          </p:nvSpPr>
          <p:spPr>
            <a:xfrm>
              <a:off x="5874426"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88" name="tx3088"/>
            <p:cNvSpPr/>
            <p:nvPr/>
          </p:nvSpPr>
          <p:spPr>
            <a:xfrm>
              <a:off x="6142209"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89" name="tx3089"/>
            <p:cNvSpPr/>
            <p:nvPr/>
          </p:nvSpPr>
          <p:spPr>
            <a:xfrm>
              <a:off x="6409992"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90" name="tx3090"/>
            <p:cNvSpPr/>
            <p:nvPr/>
          </p:nvSpPr>
          <p:spPr>
            <a:xfrm>
              <a:off x="6677776"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091" name="tx3091"/>
            <p:cNvSpPr/>
            <p:nvPr/>
          </p:nvSpPr>
          <p:spPr>
            <a:xfrm>
              <a:off x="6945559"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92" name="tx3092"/>
            <p:cNvSpPr/>
            <p:nvPr/>
          </p:nvSpPr>
          <p:spPr>
            <a:xfrm>
              <a:off x="7213342"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093" name="tx3093"/>
            <p:cNvSpPr/>
            <p:nvPr/>
          </p:nvSpPr>
          <p:spPr>
            <a:xfrm>
              <a:off x="7481125"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094" name="tx3094"/>
            <p:cNvSpPr/>
            <p:nvPr/>
          </p:nvSpPr>
          <p:spPr>
            <a:xfrm>
              <a:off x="7748909"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3095" name="tx3095"/>
            <p:cNvSpPr/>
            <p:nvPr/>
          </p:nvSpPr>
          <p:spPr>
            <a:xfrm>
              <a:off x="8016692"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3096" name="tx3096"/>
            <p:cNvSpPr/>
            <p:nvPr/>
          </p:nvSpPr>
          <p:spPr>
            <a:xfrm>
              <a:off x="8284475"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3097" name="tx3097"/>
            <p:cNvSpPr/>
            <p:nvPr/>
          </p:nvSpPr>
          <p:spPr>
            <a:xfrm>
              <a:off x="8552258"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3098" name="tx3098"/>
            <p:cNvSpPr/>
            <p:nvPr/>
          </p:nvSpPr>
          <p:spPr>
            <a:xfrm>
              <a:off x="1857677"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99" name="tx3099"/>
            <p:cNvSpPr/>
            <p:nvPr/>
          </p:nvSpPr>
          <p:spPr>
            <a:xfrm>
              <a:off x="2125460"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100" name="tx3100"/>
            <p:cNvSpPr/>
            <p:nvPr/>
          </p:nvSpPr>
          <p:spPr>
            <a:xfrm>
              <a:off x="2393243"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101" name="tx3101"/>
            <p:cNvSpPr/>
            <p:nvPr/>
          </p:nvSpPr>
          <p:spPr>
            <a:xfrm>
              <a:off x="2661027"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102" name="tx3102"/>
            <p:cNvSpPr/>
            <p:nvPr/>
          </p:nvSpPr>
          <p:spPr>
            <a:xfrm>
              <a:off x="2928810"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103" name="tx3103"/>
            <p:cNvSpPr/>
            <p:nvPr/>
          </p:nvSpPr>
          <p:spPr>
            <a:xfrm>
              <a:off x="3196593"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104" name="tx3104"/>
            <p:cNvSpPr/>
            <p:nvPr/>
          </p:nvSpPr>
          <p:spPr>
            <a:xfrm>
              <a:off x="3464377"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105" name="tx3105"/>
            <p:cNvSpPr/>
            <p:nvPr/>
          </p:nvSpPr>
          <p:spPr>
            <a:xfrm>
              <a:off x="3732160"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106" name="tx3106"/>
            <p:cNvSpPr/>
            <p:nvPr/>
          </p:nvSpPr>
          <p:spPr>
            <a:xfrm>
              <a:off x="3999943"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107" name="tx3107"/>
            <p:cNvSpPr/>
            <p:nvPr/>
          </p:nvSpPr>
          <p:spPr>
            <a:xfrm>
              <a:off x="4267726"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108" name="tx3108"/>
            <p:cNvSpPr/>
            <p:nvPr/>
          </p:nvSpPr>
          <p:spPr>
            <a:xfrm>
              <a:off x="4535510"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109" name="tx3109"/>
            <p:cNvSpPr/>
            <p:nvPr/>
          </p:nvSpPr>
          <p:spPr>
            <a:xfrm>
              <a:off x="4803293"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110" name="tx3110"/>
            <p:cNvSpPr/>
            <p:nvPr/>
          </p:nvSpPr>
          <p:spPr>
            <a:xfrm>
              <a:off x="5071076"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111" name="tx3111"/>
            <p:cNvSpPr/>
            <p:nvPr/>
          </p:nvSpPr>
          <p:spPr>
            <a:xfrm>
              <a:off x="5338859"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112" name="tx3112"/>
            <p:cNvSpPr/>
            <p:nvPr/>
          </p:nvSpPr>
          <p:spPr>
            <a:xfrm>
              <a:off x="5606643"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113" name="tx3113"/>
            <p:cNvSpPr/>
            <p:nvPr/>
          </p:nvSpPr>
          <p:spPr>
            <a:xfrm>
              <a:off x="5874426"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114" name="tx3114"/>
            <p:cNvSpPr/>
            <p:nvPr/>
          </p:nvSpPr>
          <p:spPr>
            <a:xfrm>
              <a:off x="6142209"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115" name="tx3115"/>
            <p:cNvSpPr/>
            <p:nvPr/>
          </p:nvSpPr>
          <p:spPr>
            <a:xfrm>
              <a:off x="6409992"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116" name="tx3116"/>
            <p:cNvSpPr/>
            <p:nvPr/>
          </p:nvSpPr>
          <p:spPr>
            <a:xfrm>
              <a:off x="6677776"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117" name="tx3117"/>
            <p:cNvSpPr/>
            <p:nvPr/>
          </p:nvSpPr>
          <p:spPr>
            <a:xfrm>
              <a:off x="6945559"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118" name="tx3118"/>
            <p:cNvSpPr/>
            <p:nvPr/>
          </p:nvSpPr>
          <p:spPr>
            <a:xfrm>
              <a:off x="7213342"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119" name="tx3119"/>
            <p:cNvSpPr/>
            <p:nvPr/>
          </p:nvSpPr>
          <p:spPr>
            <a:xfrm>
              <a:off x="7481125"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120" name="tx3120"/>
            <p:cNvSpPr/>
            <p:nvPr/>
          </p:nvSpPr>
          <p:spPr>
            <a:xfrm>
              <a:off x="7748909"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121" name="tx3121"/>
            <p:cNvSpPr/>
            <p:nvPr/>
          </p:nvSpPr>
          <p:spPr>
            <a:xfrm>
              <a:off x="8016692"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122" name="tx3122"/>
            <p:cNvSpPr/>
            <p:nvPr/>
          </p:nvSpPr>
          <p:spPr>
            <a:xfrm>
              <a:off x="8284475"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123" name="tx3123"/>
            <p:cNvSpPr/>
            <p:nvPr/>
          </p:nvSpPr>
          <p:spPr>
            <a:xfrm>
              <a:off x="8552258"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124" name="tx3124"/>
            <p:cNvSpPr/>
            <p:nvPr/>
          </p:nvSpPr>
          <p:spPr>
            <a:xfrm>
              <a:off x="1857677"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125" name="tx3125"/>
            <p:cNvSpPr/>
            <p:nvPr/>
          </p:nvSpPr>
          <p:spPr>
            <a:xfrm>
              <a:off x="2125460"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126" name="tx3126"/>
            <p:cNvSpPr/>
            <p:nvPr/>
          </p:nvSpPr>
          <p:spPr>
            <a:xfrm>
              <a:off x="2393243"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127" name="tx3127"/>
            <p:cNvSpPr/>
            <p:nvPr/>
          </p:nvSpPr>
          <p:spPr>
            <a:xfrm>
              <a:off x="2661027"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128" name="tx3128"/>
            <p:cNvSpPr/>
            <p:nvPr/>
          </p:nvSpPr>
          <p:spPr>
            <a:xfrm>
              <a:off x="2928810"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129" name="tx3129"/>
            <p:cNvSpPr/>
            <p:nvPr/>
          </p:nvSpPr>
          <p:spPr>
            <a:xfrm>
              <a:off x="3196593"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130" name="tx3130"/>
            <p:cNvSpPr/>
            <p:nvPr/>
          </p:nvSpPr>
          <p:spPr>
            <a:xfrm>
              <a:off x="3464377"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131" name="tx3131"/>
            <p:cNvSpPr/>
            <p:nvPr/>
          </p:nvSpPr>
          <p:spPr>
            <a:xfrm>
              <a:off x="3732160"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132" name="tx3132"/>
            <p:cNvSpPr/>
            <p:nvPr/>
          </p:nvSpPr>
          <p:spPr>
            <a:xfrm>
              <a:off x="3999943"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133" name="tx3133"/>
            <p:cNvSpPr/>
            <p:nvPr/>
          </p:nvSpPr>
          <p:spPr>
            <a:xfrm>
              <a:off x="4267726"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134" name="tx3134"/>
            <p:cNvSpPr/>
            <p:nvPr/>
          </p:nvSpPr>
          <p:spPr>
            <a:xfrm>
              <a:off x="4535510"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135" name="tx3135"/>
            <p:cNvSpPr/>
            <p:nvPr/>
          </p:nvSpPr>
          <p:spPr>
            <a:xfrm>
              <a:off x="4803293"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136" name="tx3136"/>
            <p:cNvSpPr/>
            <p:nvPr/>
          </p:nvSpPr>
          <p:spPr>
            <a:xfrm>
              <a:off x="5071076"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137" name="tx3137"/>
            <p:cNvSpPr/>
            <p:nvPr/>
          </p:nvSpPr>
          <p:spPr>
            <a:xfrm>
              <a:off x="5338859"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138" name="tx3138"/>
            <p:cNvSpPr/>
            <p:nvPr/>
          </p:nvSpPr>
          <p:spPr>
            <a:xfrm>
              <a:off x="5606643"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139" name="tx3139"/>
            <p:cNvSpPr/>
            <p:nvPr/>
          </p:nvSpPr>
          <p:spPr>
            <a:xfrm>
              <a:off x="5874426"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140" name="tx3140"/>
            <p:cNvSpPr/>
            <p:nvPr/>
          </p:nvSpPr>
          <p:spPr>
            <a:xfrm>
              <a:off x="6142209"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141" name="tx3141"/>
            <p:cNvSpPr/>
            <p:nvPr/>
          </p:nvSpPr>
          <p:spPr>
            <a:xfrm>
              <a:off x="6409992"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142" name="tx3142"/>
            <p:cNvSpPr/>
            <p:nvPr/>
          </p:nvSpPr>
          <p:spPr>
            <a:xfrm>
              <a:off x="6677776"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143" name="tx3143"/>
            <p:cNvSpPr/>
            <p:nvPr/>
          </p:nvSpPr>
          <p:spPr>
            <a:xfrm>
              <a:off x="6945559"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144" name="tx3144"/>
            <p:cNvSpPr/>
            <p:nvPr/>
          </p:nvSpPr>
          <p:spPr>
            <a:xfrm>
              <a:off x="7213342"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145" name="tx3145"/>
            <p:cNvSpPr/>
            <p:nvPr/>
          </p:nvSpPr>
          <p:spPr>
            <a:xfrm>
              <a:off x="7481125"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146" name="tx3146"/>
            <p:cNvSpPr/>
            <p:nvPr/>
          </p:nvSpPr>
          <p:spPr>
            <a:xfrm>
              <a:off x="7748909"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147" name="tx3147"/>
            <p:cNvSpPr/>
            <p:nvPr/>
          </p:nvSpPr>
          <p:spPr>
            <a:xfrm>
              <a:off x="8016692"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148" name="tx3148"/>
            <p:cNvSpPr/>
            <p:nvPr/>
          </p:nvSpPr>
          <p:spPr>
            <a:xfrm>
              <a:off x="8284475"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149" name="tx3149"/>
            <p:cNvSpPr/>
            <p:nvPr/>
          </p:nvSpPr>
          <p:spPr>
            <a:xfrm>
              <a:off x="8552258"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150" name="tx3150"/>
            <p:cNvSpPr/>
            <p:nvPr/>
          </p:nvSpPr>
          <p:spPr>
            <a:xfrm>
              <a:off x="1857677"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151" name="tx3151"/>
            <p:cNvSpPr/>
            <p:nvPr/>
          </p:nvSpPr>
          <p:spPr>
            <a:xfrm>
              <a:off x="2125460"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152" name="tx3152"/>
            <p:cNvSpPr/>
            <p:nvPr/>
          </p:nvSpPr>
          <p:spPr>
            <a:xfrm>
              <a:off x="2393243"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153" name="tx3153"/>
            <p:cNvSpPr/>
            <p:nvPr/>
          </p:nvSpPr>
          <p:spPr>
            <a:xfrm>
              <a:off x="2661027"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154" name="tx3154"/>
            <p:cNvSpPr/>
            <p:nvPr/>
          </p:nvSpPr>
          <p:spPr>
            <a:xfrm>
              <a:off x="2928810"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155" name="tx3155"/>
            <p:cNvSpPr/>
            <p:nvPr/>
          </p:nvSpPr>
          <p:spPr>
            <a:xfrm>
              <a:off x="3196593"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156" name="tx3156"/>
            <p:cNvSpPr/>
            <p:nvPr/>
          </p:nvSpPr>
          <p:spPr>
            <a:xfrm>
              <a:off x="3464377"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157" name="tx3157"/>
            <p:cNvSpPr/>
            <p:nvPr/>
          </p:nvSpPr>
          <p:spPr>
            <a:xfrm>
              <a:off x="3732160"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158" name="tx3158"/>
            <p:cNvSpPr/>
            <p:nvPr/>
          </p:nvSpPr>
          <p:spPr>
            <a:xfrm>
              <a:off x="3999943"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159" name="tx3159"/>
            <p:cNvSpPr/>
            <p:nvPr/>
          </p:nvSpPr>
          <p:spPr>
            <a:xfrm>
              <a:off x="4267726"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160" name="tx3160"/>
            <p:cNvSpPr/>
            <p:nvPr/>
          </p:nvSpPr>
          <p:spPr>
            <a:xfrm>
              <a:off x="4535510"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161" name="tx3161"/>
            <p:cNvSpPr/>
            <p:nvPr/>
          </p:nvSpPr>
          <p:spPr>
            <a:xfrm>
              <a:off x="4803293"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162" name="tx3162"/>
            <p:cNvSpPr/>
            <p:nvPr/>
          </p:nvSpPr>
          <p:spPr>
            <a:xfrm>
              <a:off x="5071076"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163" name="tx3163"/>
            <p:cNvSpPr/>
            <p:nvPr/>
          </p:nvSpPr>
          <p:spPr>
            <a:xfrm>
              <a:off x="5338859"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164" name="tx3164"/>
            <p:cNvSpPr/>
            <p:nvPr/>
          </p:nvSpPr>
          <p:spPr>
            <a:xfrm>
              <a:off x="5606643"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165" name="tx3165"/>
            <p:cNvSpPr/>
            <p:nvPr/>
          </p:nvSpPr>
          <p:spPr>
            <a:xfrm>
              <a:off x="5874426"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166" name="tx3166"/>
            <p:cNvSpPr/>
            <p:nvPr/>
          </p:nvSpPr>
          <p:spPr>
            <a:xfrm>
              <a:off x="6142209"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167" name="tx3167"/>
            <p:cNvSpPr/>
            <p:nvPr/>
          </p:nvSpPr>
          <p:spPr>
            <a:xfrm>
              <a:off x="6409992"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168" name="tx3168"/>
            <p:cNvSpPr/>
            <p:nvPr/>
          </p:nvSpPr>
          <p:spPr>
            <a:xfrm>
              <a:off x="6677776"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169" name="tx3169"/>
            <p:cNvSpPr/>
            <p:nvPr/>
          </p:nvSpPr>
          <p:spPr>
            <a:xfrm>
              <a:off x="6945559"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170" name="tx3170"/>
            <p:cNvSpPr/>
            <p:nvPr/>
          </p:nvSpPr>
          <p:spPr>
            <a:xfrm>
              <a:off x="7213342"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171" name="tx3171"/>
            <p:cNvSpPr/>
            <p:nvPr/>
          </p:nvSpPr>
          <p:spPr>
            <a:xfrm>
              <a:off x="7481125"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172" name="tx3172"/>
            <p:cNvSpPr/>
            <p:nvPr/>
          </p:nvSpPr>
          <p:spPr>
            <a:xfrm>
              <a:off x="7748909"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173" name="tx3173"/>
            <p:cNvSpPr/>
            <p:nvPr/>
          </p:nvSpPr>
          <p:spPr>
            <a:xfrm>
              <a:off x="8016692"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174" name="tx3174"/>
            <p:cNvSpPr/>
            <p:nvPr/>
          </p:nvSpPr>
          <p:spPr>
            <a:xfrm>
              <a:off x="8284475"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175" name="tx3175"/>
            <p:cNvSpPr/>
            <p:nvPr/>
          </p:nvSpPr>
          <p:spPr>
            <a:xfrm>
              <a:off x="8552258"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176" name="tx3176"/>
            <p:cNvSpPr/>
            <p:nvPr/>
          </p:nvSpPr>
          <p:spPr>
            <a:xfrm>
              <a:off x="1857677"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3177" name="tx3177"/>
            <p:cNvSpPr/>
            <p:nvPr/>
          </p:nvSpPr>
          <p:spPr>
            <a:xfrm>
              <a:off x="2125460"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3178" name="tx3178"/>
            <p:cNvSpPr/>
            <p:nvPr/>
          </p:nvSpPr>
          <p:spPr>
            <a:xfrm>
              <a:off x="2393243"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179" name="tx3179"/>
            <p:cNvSpPr/>
            <p:nvPr/>
          </p:nvSpPr>
          <p:spPr>
            <a:xfrm>
              <a:off x="2661027"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180" name="tx3180"/>
            <p:cNvSpPr/>
            <p:nvPr/>
          </p:nvSpPr>
          <p:spPr>
            <a:xfrm>
              <a:off x="2928810"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181" name="tx3181"/>
            <p:cNvSpPr/>
            <p:nvPr/>
          </p:nvSpPr>
          <p:spPr>
            <a:xfrm>
              <a:off x="3196593"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182" name="tx3182"/>
            <p:cNvSpPr/>
            <p:nvPr/>
          </p:nvSpPr>
          <p:spPr>
            <a:xfrm>
              <a:off x="3464377"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183" name="tx3183"/>
            <p:cNvSpPr/>
            <p:nvPr/>
          </p:nvSpPr>
          <p:spPr>
            <a:xfrm>
              <a:off x="3732160"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3184" name="tx3184"/>
            <p:cNvSpPr/>
            <p:nvPr/>
          </p:nvSpPr>
          <p:spPr>
            <a:xfrm>
              <a:off x="3999943"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3185" name="tx3185"/>
            <p:cNvSpPr/>
            <p:nvPr/>
          </p:nvSpPr>
          <p:spPr>
            <a:xfrm>
              <a:off x="4267726"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186" name="tx3186"/>
            <p:cNvSpPr/>
            <p:nvPr/>
          </p:nvSpPr>
          <p:spPr>
            <a:xfrm>
              <a:off x="4535510"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187" name="tx3187"/>
            <p:cNvSpPr/>
            <p:nvPr/>
          </p:nvSpPr>
          <p:spPr>
            <a:xfrm>
              <a:off x="4803293"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188" name="tx3188"/>
            <p:cNvSpPr/>
            <p:nvPr/>
          </p:nvSpPr>
          <p:spPr>
            <a:xfrm>
              <a:off x="5071076"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189" name="tx3189"/>
            <p:cNvSpPr/>
            <p:nvPr/>
          </p:nvSpPr>
          <p:spPr>
            <a:xfrm>
              <a:off x="5338859"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190" name="tx3190"/>
            <p:cNvSpPr/>
            <p:nvPr/>
          </p:nvSpPr>
          <p:spPr>
            <a:xfrm>
              <a:off x="5606643"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191" name="tx3191"/>
            <p:cNvSpPr/>
            <p:nvPr/>
          </p:nvSpPr>
          <p:spPr>
            <a:xfrm>
              <a:off x="5874426"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192" name="tx3192"/>
            <p:cNvSpPr/>
            <p:nvPr/>
          </p:nvSpPr>
          <p:spPr>
            <a:xfrm>
              <a:off x="6142209"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193" name="tx3193"/>
            <p:cNvSpPr/>
            <p:nvPr/>
          </p:nvSpPr>
          <p:spPr>
            <a:xfrm>
              <a:off x="6409992"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194" name="tx3194"/>
            <p:cNvSpPr/>
            <p:nvPr/>
          </p:nvSpPr>
          <p:spPr>
            <a:xfrm>
              <a:off x="6677776"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195" name="tx3195"/>
            <p:cNvSpPr/>
            <p:nvPr/>
          </p:nvSpPr>
          <p:spPr>
            <a:xfrm>
              <a:off x="6945559"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196" name="tx3196"/>
            <p:cNvSpPr/>
            <p:nvPr/>
          </p:nvSpPr>
          <p:spPr>
            <a:xfrm>
              <a:off x="7213342"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197" name="tx3197"/>
            <p:cNvSpPr/>
            <p:nvPr/>
          </p:nvSpPr>
          <p:spPr>
            <a:xfrm>
              <a:off x="7481125"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198" name="tx3198"/>
            <p:cNvSpPr/>
            <p:nvPr/>
          </p:nvSpPr>
          <p:spPr>
            <a:xfrm>
              <a:off x="7748909"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199" name="tx3199"/>
            <p:cNvSpPr/>
            <p:nvPr/>
          </p:nvSpPr>
          <p:spPr>
            <a:xfrm>
              <a:off x="8016692"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200" name="tx3200"/>
            <p:cNvSpPr/>
            <p:nvPr/>
          </p:nvSpPr>
          <p:spPr>
            <a:xfrm>
              <a:off x="8284475"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201" name="tx3201"/>
            <p:cNvSpPr/>
            <p:nvPr/>
          </p:nvSpPr>
          <p:spPr>
            <a:xfrm>
              <a:off x="8552258"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202" name="tx3202"/>
            <p:cNvSpPr/>
            <p:nvPr/>
          </p:nvSpPr>
          <p:spPr>
            <a:xfrm>
              <a:off x="1857677"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203" name="tx3203"/>
            <p:cNvSpPr/>
            <p:nvPr/>
          </p:nvSpPr>
          <p:spPr>
            <a:xfrm>
              <a:off x="2125460"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204" name="tx3204"/>
            <p:cNvSpPr/>
            <p:nvPr/>
          </p:nvSpPr>
          <p:spPr>
            <a:xfrm>
              <a:off x="2393243"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205" name="tx3205"/>
            <p:cNvSpPr/>
            <p:nvPr/>
          </p:nvSpPr>
          <p:spPr>
            <a:xfrm>
              <a:off x="2661027"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206" name="tx3206"/>
            <p:cNvSpPr/>
            <p:nvPr/>
          </p:nvSpPr>
          <p:spPr>
            <a:xfrm>
              <a:off x="2928810"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207" name="tx3207"/>
            <p:cNvSpPr/>
            <p:nvPr/>
          </p:nvSpPr>
          <p:spPr>
            <a:xfrm>
              <a:off x="3196593"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208" name="tx3208"/>
            <p:cNvSpPr/>
            <p:nvPr/>
          </p:nvSpPr>
          <p:spPr>
            <a:xfrm>
              <a:off x="3464377"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209" name="tx3209"/>
            <p:cNvSpPr/>
            <p:nvPr/>
          </p:nvSpPr>
          <p:spPr>
            <a:xfrm>
              <a:off x="3732160"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210" name="tx3210"/>
            <p:cNvSpPr/>
            <p:nvPr/>
          </p:nvSpPr>
          <p:spPr>
            <a:xfrm>
              <a:off x="3999943"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211" name="tx3211"/>
            <p:cNvSpPr/>
            <p:nvPr/>
          </p:nvSpPr>
          <p:spPr>
            <a:xfrm>
              <a:off x="4267726"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212" name="tx3212"/>
            <p:cNvSpPr/>
            <p:nvPr/>
          </p:nvSpPr>
          <p:spPr>
            <a:xfrm>
              <a:off x="4535510"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213" name="tx3213"/>
            <p:cNvSpPr/>
            <p:nvPr/>
          </p:nvSpPr>
          <p:spPr>
            <a:xfrm>
              <a:off x="4803293"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214" name="tx3214"/>
            <p:cNvSpPr/>
            <p:nvPr/>
          </p:nvSpPr>
          <p:spPr>
            <a:xfrm>
              <a:off x="5071076"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215" name="tx3215"/>
            <p:cNvSpPr/>
            <p:nvPr/>
          </p:nvSpPr>
          <p:spPr>
            <a:xfrm>
              <a:off x="5338859"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216" name="tx3216"/>
            <p:cNvSpPr/>
            <p:nvPr/>
          </p:nvSpPr>
          <p:spPr>
            <a:xfrm>
              <a:off x="5606643"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217" name="tx3217"/>
            <p:cNvSpPr/>
            <p:nvPr/>
          </p:nvSpPr>
          <p:spPr>
            <a:xfrm>
              <a:off x="5874426"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218" name="tx3218"/>
            <p:cNvSpPr/>
            <p:nvPr/>
          </p:nvSpPr>
          <p:spPr>
            <a:xfrm>
              <a:off x="6142209"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219" name="tx3219"/>
            <p:cNvSpPr/>
            <p:nvPr/>
          </p:nvSpPr>
          <p:spPr>
            <a:xfrm>
              <a:off x="6409992"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220" name="tx3220"/>
            <p:cNvSpPr/>
            <p:nvPr/>
          </p:nvSpPr>
          <p:spPr>
            <a:xfrm>
              <a:off x="6677776"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221" name="tx3221"/>
            <p:cNvSpPr/>
            <p:nvPr/>
          </p:nvSpPr>
          <p:spPr>
            <a:xfrm>
              <a:off x="6945559"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222" name="tx3222"/>
            <p:cNvSpPr/>
            <p:nvPr/>
          </p:nvSpPr>
          <p:spPr>
            <a:xfrm>
              <a:off x="7213342"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3223" name="tx3223"/>
            <p:cNvSpPr/>
            <p:nvPr/>
          </p:nvSpPr>
          <p:spPr>
            <a:xfrm>
              <a:off x="7481125"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224" name="tx3224"/>
            <p:cNvSpPr/>
            <p:nvPr/>
          </p:nvSpPr>
          <p:spPr>
            <a:xfrm>
              <a:off x="7748909"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225" name="tx3225"/>
            <p:cNvSpPr/>
            <p:nvPr/>
          </p:nvSpPr>
          <p:spPr>
            <a:xfrm>
              <a:off x="8016692"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226" name="tx3226"/>
            <p:cNvSpPr/>
            <p:nvPr/>
          </p:nvSpPr>
          <p:spPr>
            <a:xfrm>
              <a:off x="8284475"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227" name="tx3227"/>
            <p:cNvSpPr/>
            <p:nvPr/>
          </p:nvSpPr>
          <p:spPr>
            <a:xfrm>
              <a:off x="8552258"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228" name="tx3228"/>
            <p:cNvSpPr/>
            <p:nvPr/>
          </p:nvSpPr>
          <p:spPr>
            <a:xfrm>
              <a:off x="1857677"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3229" name="tx3229"/>
            <p:cNvSpPr/>
            <p:nvPr/>
          </p:nvSpPr>
          <p:spPr>
            <a:xfrm>
              <a:off x="2125460"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3230" name="tx3230"/>
            <p:cNvSpPr/>
            <p:nvPr/>
          </p:nvSpPr>
          <p:spPr>
            <a:xfrm>
              <a:off x="2393243"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3231" name="tx3231"/>
            <p:cNvSpPr/>
            <p:nvPr/>
          </p:nvSpPr>
          <p:spPr>
            <a:xfrm>
              <a:off x="2661027"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3232" name="tx3232"/>
            <p:cNvSpPr/>
            <p:nvPr/>
          </p:nvSpPr>
          <p:spPr>
            <a:xfrm>
              <a:off x="2928810"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233" name="tx3233"/>
            <p:cNvSpPr/>
            <p:nvPr/>
          </p:nvSpPr>
          <p:spPr>
            <a:xfrm>
              <a:off x="3196593"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3234" name="tx3234"/>
            <p:cNvSpPr/>
            <p:nvPr/>
          </p:nvSpPr>
          <p:spPr>
            <a:xfrm>
              <a:off x="3464377"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235" name="tx3235"/>
            <p:cNvSpPr/>
            <p:nvPr/>
          </p:nvSpPr>
          <p:spPr>
            <a:xfrm>
              <a:off x="3732160"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236" name="tx3236"/>
            <p:cNvSpPr/>
            <p:nvPr/>
          </p:nvSpPr>
          <p:spPr>
            <a:xfrm>
              <a:off x="3999943"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237" name="tx3237"/>
            <p:cNvSpPr/>
            <p:nvPr/>
          </p:nvSpPr>
          <p:spPr>
            <a:xfrm>
              <a:off x="4267726"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238" name="tx3238"/>
            <p:cNvSpPr/>
            <p:nvPr/>
          </p:nvSpPr>
          <p:spPr>
            <a:xfrm>
              <a:off x="4535510"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239" name="tx3239"/>
            <p:cNvSpPr/>
            <p:nvPr/>
          </p:nvSpPr>
          <p:spPr>
            <a:xfrm>
              <a:off x="4803293"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240" name="tx3240"/>
            <p:cNvSpPr/>
            <p:nvPr/>
          </p:nvSpPr>
          <p:spPr>
            <a:xfrm>
              <a:off x="5071076"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241" name="tx3241"/>
            <p:cNvSpPr/>
            <p:nvPr/>
          </p:nvSpPr>
          <p:spPr>
            <a:xfrm>
              <a:off x="5338859"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242" name="tx3242"/>
            <p:cNvSpPr/>
            <p:nvPr/>
          </p:nvSpPr>
          <p:spPr>
            <a:xfrm>
              <a:off x="5606643"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243" name="tx3243"/>
            <p:cNvSpPr/>
            <p:nvPr/>
          </p:nvSpPr>
          <p:spPr>
            <a:xfrm>
              <a:off x="5874426"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244" name="tx3244"/>
            <p:cNvSpPr/>
            <p:nvPr/>
          </p:nvSpPr>
          <p:spPr>
            <a:xfrm>
              <a:off x="6142209"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245" name="tx3245"/>
            <p:cNvSpPr/>
            <p:nvPr/>
          </p:nvSpPr>
          <p:spPr>
            <a:xfrm>
              <a:off x="6409992"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246" name="tx3246"/>
            <p:cNvSpPr/>
            <p:nvPr/>
          </p:nvSpPr>
          <p:spPr>
            <a:xfrm>
              <a:off x="6677776"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247" name="tx3247"/>
            <p:cNvSpPr/>
            <p:nvPr/>
          </p:nvSpPr>
          <p:spPr>
            <a:xfrm>
              <a:off x="6945559"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248" name="tx3248"/>
            <p:cNvSpPr/>
            <p:nvPr/>
          </p:nvSpPr>
          <p:spPr>
            <a:xfrm>
              <a:off x="7213342"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249" name="tx3249"/>
            <p:cNvSpPr/>
            <p:nvPr/>
          </p:nvSpPr>
          <p:spPr>
            <a:xfrm>
              <a:off x="7481125"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250" name="tx3250"/>
            <p:cNvSpPr/>
            <p:nvPr/>
          </p:nvSpPr>
          <p:spPr>
            <a:xfrm>
              <a:off x="7748909"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251" name="tx3251"/>
            <p:cNvSpPr/>
            <p:nvPr/>
          </p:nvSpPr>
          <p:spPr>
            <a:xfrm>
              <a:off x="8016692"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252" name="tx3252"/>
            <p:cNvSpPr/>
            <p:nvPr/>
          </p:nvSpPr>
          <p:spPr>
            <a:xfrm>
              <a:off x="8284475"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253" name="tx3253"/>
            <p:cNvSpPr/>
            <p:nvPr/>
          </p:nvSpPr>
          <p:spPr>
            <a:xfrm>
              <a:off x="8552258"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254" name="tx3254"/>
            <p:cNvSpPr/>
            <p:nvPr/>
          </p:nvSpPr>
          <p:spPr>
            <a:xfrm>
              <a:off x="1857677"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255" name="tx3255"/>
            <p:cNvSpPr/>
            <p:nvPr/>
          </p:nvSpPr>
          <p:spPr>
            <a:xfrm>
              <a:off x="2125460"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256" name="tx3256"/>
            <p:cNvSpPr/>
            <p:nvPr/>
          </p:nvSpPr>
          <p:spPr>
            <a:xfrm>
              <a:off x="2393243"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257" name="tx3257"/>
            <p:cNvSpPr/>
            <p:nvPr/>
          </p:nvSpPr>
          <p:spPr>
            <a:xfrm>
              <a:off x="2661027"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258" name="tx3258"/>
            <p:cNvSpPr/>
            <p:nvPr/>
          </p:nvSpPr>
          <p:spPr>
            <a:xfrm>
              <a:off x="2928810"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259" name="tx3259"/>
            <p:cNvSpPr/>
            <p:nvPr/>
          </p:nvSpPr>
          <p:spPr>
            <a:xfrm>
              <a:off x="3196593"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260" name="tx3260"/>
            <p:cNvSpPr/>
            <p:nvPr/>
          </p:nvSpPr>
          <p:spPr>
            <a:xfrm>
              <a:off x="3464377"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261" name="tx3261"/>
            <p:cNvSpPr/>
            <p:nvPr/>
          </p:nvSpPr>
          <p:spPr>
            <a:xfrm>
              <a:off x="3732160"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262" name="tx3262"/>
            <p:cNvSpPr/>
            <p:nvPr/>
          </p:nvSpPr>
          <p:spPr>
            <a:xfrm>
              <a:off x="3999943"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263" name="tx3263"/>
            <p:cNvSpPr/>
            <p:nvPr/>
          </p:nvSpPr>
          <p:spPr>
            <a:xfrm>
              <a:off x="4267726"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264" name="tx3264"/>
            <p:cNvSpPr/>
            <p:nvPr/>
          </p:nvSpPr>
          <p:spPr>
            <a:xfrm>
              <a:off x="4535510"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265" name="tx3265"/>
            <p:cNvSpPr/>
            <p:nvPr/>
          </p:nvSpPr>
          <p:spPr>
            <a:xfrm>
              <a:off x="4803293"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266" name="tx3266"/>
            <p:cNvSpPr/>
            <p:nvPr/>
          </p:nvSpPr>
          <p:spPr>
            <a:xfrm>
              <a:off x="5071076"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267" name="tx3267"/>
            <p:cNvSpPr/>
            <p:nvPr/>
          </p:nvSpPr>
          <p:spPr>
            <a:xfrm>
              <a:off x="5338859"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268" name="tx3268"/>
            <p:cNvSpPr/>
            <p:nvPr/>
          </p:nvSpPr>
          <p:spPr>
            <a:xfrm>
              <a:off x="5606643"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269" name="tx3269"/>
            <p:cNvSpPr/>
            <p:nvPr/>
          </p:nvSpPr>
          <p:spPr>
            <a:xfrm>
              <a:off x="5874426"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270" name="tx3270"/>
            <p:cNvSpPr/>
            <p:nvPr/>
          </p:nvSpPr>
          <p:spPr>
            <a:xfrm>
              <a:off x="6142209"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271" name="tx3271"/>
            <p:cNvSpPr/>
            <p:nvPr/>
          </p:nvSpPr>
          <p:spPr>
            <a:xfrm>
              <a:off x="6409992"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272" name="tx3272"/>
            <p:cNvSpPr/>
            <p:nvPr/>
          </p:nvSpPr>
          <p:spPr>
            <a:xfrm>
              <a:off x="6677776"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273" name="tx3273"/>
            <p:cNvSpPr/>
            <p:nvPr/>
          </p:nvSpPr>
          <p:spPr>
            <a:xfrm>
              <a:off x="6945559"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274" name="tx3274"/>
            <p:cNvSpPr/>
            <p:nvPr/>
          </p:nvSpPr>
          <p:spPr>
            <a:xfrm>
              <a:off x="7213342"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275" name="tx3275"/>
            <p:cNvSpPr/>
            <p:nvPr/>
          </p:nvSpPr>
          <p:spPr>
            <a:xfrm>
              <a:off x="7481125"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276" name="tx3276"/>
            <p:cNvSpPr/>
            <p:nvPr/>
          </p:nvSpPr>
          <p:spPr>
            <a:xfrm>
              <a:off x="7748909"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277" name="tx3277"/>
            <p:cNvSpPr/>
            <p:nvPr/>
          </p:nvSpPr>
          <p:spPr>
            <a:xfrm>
              <a:off x="8016692"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278" name="tx3278"/>
            <p:cNvSpPr/>
            <p:nvPr/>
          </p:nvSpPr>
          <p:spPr>
            <a:xfrm>
              <a:off x="8284475"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279" name="tx3279"/>
            <p:cNvSpPr/>
            <p:nvPr/>
          </p:nvSpPr>
          <p:spPr>
            <a:xfrm>
              <a:off x="8552258"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280" name="tx3280"/>
            <p:cNvSpPr/>
            <p:nvPr/>
          </p:nvSpPr>
          <p:spPr>
            <a:xfrm>
              <a:off x="1857677"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281" name="tx3281"/>
            <p:cNvSpPr/>
            <p:nvPr/>
          </p:nvSpPr>
          <p:spPr>
            <a:xfrm>
              <a:off x="2125460"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282" name="tx3282"/>
            <p:cNvSpPr/>
            <p:nvPr/>
          </p:nvSpPr>
          <p:spPr>
            <a:xfrm>
              <a:off x="2393243"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283" name="tx3283"/>
            <p:cNvSpPr/>
            <p:nvPr/>
          </p:nvSpPr>
          <p:spPr>
            <a:xfrm>
              <a:off x="2661027"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284" name="tx3284"/>
            <p:cNvSpPr/>
            <p:nvPr/>
          </p:nvSpPr>
          <p:spPr>
            <a:xfrm>
              <a:off x="2928810"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285" name="tx3285"/>
            <p:cNvSpPr/>
            <p:nvPr/>
          </p:nvSpPr>
          <p:spPr>
            <a:xfrm>
              <a:off x="3196593"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286" name="tx3286"/>
            <p:cNvSpPr/>
            <p:nvPr/>
          </p:nvSpPr>
          <p:spPr>
            <a:xfrm>
              <a:off x="3464377"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287" name="tx3287"/>
            <p:cNvSpPr/>
            <p:nvPr/>
          </p:nvSpPr>
          <p:spPr>
            <a:xfrm>
              <a:off x="3732160"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288" name="tx3288"/>
            <p:cNvSpPr/>
            <p:nvPr/>
          </p:nvSpPr>
          <p:spPr>
            <a:xfrm>
              <a:off x="3999943"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289" name="tx3289"/>
            <p:cNvSpPr/>
            <p:nvPr/>
          </p:nvSpPr>
          <p:spPr>
            <a:xfrm>
              <a:off x="4267726"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290" name="tx3290"/>
            <p:cNvSpPr/>
            <p:nvPr/>
          </p:nvSpPr>
          <p:spPr>
            <a:xfrm>
              <a:off x="4535510"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291" name="tx3291"/>
            <p:cNvSpPr/>
            <p:nvPr/>
          </p:nvSpPr>
          <p:spPr>
            <a:xfrm>
              <a:off x="4803293"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292" name="tx3292"/>
            <p:cNvSpPr/>
            <p:nvPr/>
          </p:nvSpPr>
          <p:spPr>
            <a:xfrm>
              <a:off x="5071076"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293" name="tx3293"/>
            <p:cNvSpPr/>
            <p:nvPr/>
          </p:nvSpPr>
          <p:spPr>
            <a:xfrm>
              <a:off x="5338859"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294" name="tx3294"/>
            <p:cNvSpPr/>
            <p:nvPr/>
          </p:nvSpPr>
          <p:spPr>
            <a:xfrm>
              <a:off x="5606643"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295" name="tx3295"/>
            <p:cNvSpPr/>
            <p:nvPr/>
          </p:nvSpPr>
          <p:spPr>
            <a:xfrm>
              <a:off x="5874426"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296" name="tx3296"/>
            <p:cNvSpPr/>
            <p:nvPr/>
          </p:nvSpPr>
          <p:spPr>
            <a:xfrm>
              <a:off x="6142209"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297" name="tx3297"/>
            <p:cNvSpPr/>
            <p:nvPr/>
          </p:nvSpPr>
          <p:spPr>
            <a:xfrm>
              <a:off x="6409992"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298" name="tx3298"/>
            <p:cNvSpPr/>
            <p:nvPr/>
          </p:nvSpPr>
          <p:spPr>
            <a:xfrm>
              <a:off x="6677776"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299" name="tx3299"/>
            <p:cNvSpPr/>
            <p:nvPr/>
          </p:nvSpPr>
          <p:spPr>
            <a:xfrm>
              <a:off x="6945559"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300" name="tx3300"/>
            <p:cNvSpPr/>
            <p:nvPr/>
          </p:nvSpPr>
          <p:spPr>
            <a:xfrm>
              <a:off x="7213342"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301" name="tx3301"/>
            <p:cNvSpPr/>
            <p:nvPr/>
          </p:nvSpPr>
          <p:spPr>
            <a:xfrm>
              <a:off x="7481125"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302" name="tx3302"/>
            <p:cNvSpPr/>
            <p:nvPr/>
          </p:nvSpPr>
          <p:spPr>
            <a:xfrm>
              <a:off x="7748909"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303" name="tx3303"/>
            <p:cNvSpPr/>
            <p:nvPr/>
          </p:nvSpPr>
          <p:spPr>
            <a:xfrm>
              <a:off x="8016692"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304" name="tx3304"/>
            <p:cNvSpPr/>
            <p:nvPr/>
          </p:nvSpPr>
          <p:spPr>
            <a:xfrm>
              <a:off x="8284475"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305" name="tx3305"/>
            <p:cNvSpPr/>
            <p:nvPr/>
          </p:nvSpPr>
          <p:spPr>
            <a:xfrm>
              <a:off x="8552258"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306" name="tx3306"/>
            <p:cNvSpPr/>
            <p:nvPr/>
          </p:nvSpPr>
          <p:spPr>
            <a:xfrm>
              <a:off x="1857677"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307" name="tx3307"/>
            <p:cNvSpPr/>
            <p:nvPr/>
          </p:nvSpPr>
          <p:spPr>
            <a:xfrm>
              <a:off x="2125460"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308" name="tx3308"/>
            <p:cNvSpPr/>
            <p:nvPr/>
          </p:nvSpPr>
          <p:spPr>
            <a:xfrm>
              <a:off x="2393243"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309" name="tx3309"/>
            <p:cNvSpPr/>
            <p:nvPr/>
          </p:nvSpPr>
          <p:spPr>
            <a:xfrm>
              <a:off x="2661027"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310" name="tx3310"/>
            <p:cNvSpPr/>
            <p:nvPr/>
          </p:nvSpPr>
          <p:spPr>
            <a:xfrm>
              <a:off x="2928810"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311" name="tx3311"/>
            <p:cNvSpPr/>
            <p:nvPr/>
          </p:nvSpPr>
          <p:spPr>
            <a:xfrm>
              <a:off x="3196593"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312" name="tx3312"/>
            <p:cNvSpPr/>
            <p:nvPr/>
          </p:nvSpPr>
          <p:spPr>
            <a:xfrm>
              <a:off x="3464377"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313" name="tx3313"/>
            <p:cNvSpPr/>
            <p:nvPr/>
          </p:nvSpPr>
          <p:spPr>
            <a:xfrm>
              <a:off x="3732160"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314" name="tx3314"/>
            <p:cNvSpPr/>
            <p:nvPr/>
          </p:nvSpPr>
          <p:spPr>
            <a:xfrm>
              <a:off x="3999943"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315" name="tx3315"/>
            <p:cNvSpPr/>
            <p:nvPr/>
          </p:nvSpPr>
          <p:spPr>
            <a:xfrm>
              <a:off x="4267726"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316" name="tx3316"/>
            <p:cNvSpPr/>
            <p:nvPr/>
          </p:nvSpPr>
          <p:spPr>
            <a:xfrm>
              <a:off x="4535510"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317" name="tx3317"/>
            <p:cNvSpPr/>
            <p:nvPr/>
          </p:nvSpPr>
          <p:spPr>
            <a:xfrm>
              <a:off x="4803293"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318" name="tx3318"/>
            <p:cNvSpPr/>
            <p:nvPr/>
          </p:nvSpPr>
          <p:spPr>
            <a:xfrm>
              <a:off x="5071076"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319" name="tx3319"/>
            <p:cNvSpPr/>
            <p:nvPr/>
          </p:nvSpPr>
          <p:spPr>
            <a:xfrm>
              <a:off x="5338859"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320" name="tx3320"/>
            <p:cNvSpPr/>
            <p:nvPr/>
          </p:nvSpPr>
          <p:spPr>
            <a:xfrm>
              <a:off x="5606643"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321" name="tx3321"/>
            <p:cNvSpPr/>
            <p:nvPr/>
          </p:nvSpPr>
          <p:spPr>
            <a:xfrm>
              <a:off x="5874426"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322" name="tx3322"/>
            <p:cNvSpPr/>
            <p:nvPr/>
          </p:nvSpPr>
          <p:spPr>
            <a:xfrm>
              <a:off x="6142209"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323" name="tx3323"/>
            <p:cNvSpPr/>
            <p:nvPr/>
          </p:nvSpPr>
          <p:spPr>
            <a:xfrm>
              <a:off x="6409992"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324" name="tx3324"/>
            <p:cNvSpPr/>
            <p:nvPr/>
          </p:nvSpPr>
          <p:spPr>
            <a:xfrm>
              <a:off x="6677776"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325" name="tx3325"/>
            <p:cNvSpPr/>
            <p:nvPr/>
          </p:nvSpPr>
          <p:spPr>
            <a:xfrm>
              <a:off x="6945559"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326" name="tx3326"/>
            <p:cNvSpPr/>
            <p:nvPr/>
          </p:nvSpPr>
          <p:spPr>
            <a:xfrm>
              <a:off x="7213342"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327" name="tx3327"/>
            <p:cNvSpPr/>
            <p:nvPr/>
          </p:nvSpPr>
          <p:spPr>
            <a:xfrm>
              <a:off x="7481125"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328" name="tx3328"/>
            <p:cNvSpPr/>
            <p:nvPr/>
          </p:nvSpPr>
          <p:spPr>
            <a:xfrm>
              <a:off x="7748909"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329" name="tx3329"/>
            <p:cNvSpPr/>
            <p:nvPr/>
          </p:nvSpPr>
          <p:spPr>
            <a:xfrm>
              <a:off x="8016692"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330" name="tx3330"/>
            <p:cNvSpPr/>
            <p:nvPr/>
          </p:nvSpPr>
          <p:spPr>
            <a:xfrm>
              <a:off x="8284475"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331" name="tx3331"/>
            <p:cNvSpPr/>
            <p:nvPr/>
          </p:nvSpPr>
          <p:spPr>
            <a:xfrm>
              <a:off x="8552258"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332" name="rc333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33" name="rc333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34" name="rc333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35" name="rc333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36" name="rc333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37" name="rc333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38" name="rc333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39" name="rc333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40" name="rc334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41" name="rc334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42" name="rc334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43" name="rc334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44" name="rc334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45" name="rc334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46" name="rc334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47" name="rc334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48" name="rc334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49" name="rc334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50" name="rc335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51" name="rc335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52" name="rc335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53" name="rc335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54" name="rc335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55" name="rc335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56" name="rc335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57" name="rc335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58" name="rc335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59" name="rc335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60" name="rc336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61" name="rc336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62" name="rc336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63" name="rc336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64" name="rc336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65" name="rc336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66" name="rc336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67" name="rc336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68" name="rc336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69" name="rc336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70" name="rc337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71" name="rc337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72" name="rc337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73" name="rc337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74" name="rc337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75" name="rc337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76" name="rc337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77" name="rc337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78" name="rc337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79" name="rc337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80" name="rc338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81" name="rc338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82" name="rc338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83" name="rc338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84" name="rc338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85" name="rc338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86" name="rc338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87" name="rc338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88" name="rc338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89" name="rc338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90" name="rc339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91" name="rc339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92" name="rc339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93" name="rc339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94" name="rc339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95" name="rc339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96" name="rc339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97" name="rc339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98" name="rc339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399" name="rc339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00" name="rc340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01" name="rc340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02" name="rc340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03" name="rc340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04" name="rc340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05" name="rc340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06" name="rc340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07" name="rc340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08" name="rc340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09" name="rc340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10" name="rc341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11" name="rc341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12" name="rc341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13" name="rc341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14" name="rc341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15" name="rc341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16" name="rc341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17" name="rc341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18" name="rc341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19" name="rc341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20" name="rc342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21" name="rc342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22" name="rc342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23" name="rc342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24" name="rc342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25" name="rc342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26" name="rc342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27" name="rc342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28" name="rc342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29" name="rc342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30" name="rc343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31" name="rc343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32" name="rc343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33" name="rc343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34" name="rc343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35" name="rc343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36" name="rc343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37" name="rc343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38" name="rc343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39" name="rc343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40" name="rc344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41" name="rc344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42" name="rc344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43" name="rc344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44" name="rc344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45" name="rc344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46" name="rc344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47" name="rc344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48" name="rc344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49" name="rc344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50" name="rc345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51" name="rc345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52" name="rc345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53" name="rc345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54" name="rc345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55" name="rc345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56" name="rc345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57" name="rc345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58" name="rc345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59" name="rc345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60" name="rc346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61" name="rc346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62" name="rc346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63" name="rc346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64" name="rc346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65" name="rc346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66" name="rc346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67" name="rc346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68" name="rc346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69" name="rc346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70" name="rc347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71" name="rc347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72" name="rc347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73" name="rc347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74" name="rc347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75" name="rc347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76" name="rc347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77" name="rc347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78" name="rc347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79" name="rc347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80" name="rc348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81" name="rc348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82" name="rc348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83" name="rc348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84" name="rc348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85" name="rc348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86" name="rc348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87" name="rc348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88" name="rc348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89" name="rc348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90" name="rc349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91" name="rc349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92" name="rc349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93" name="rc349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94" name="rc349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95" name="rc349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96" name="rc349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97" name="rc349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98" name="rc349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499" name="rc349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00" name="rc350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01" name="rc350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02" name="rc350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03" name="rc350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04" name="rc350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05" name="rc350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06" name="rc350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07" name="rc350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08" name="rc350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09" name="rc350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10" name="rc351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11" name="rc351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12" name="rc351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13" name="rc351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14" name="rc351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15" name="rc351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16" name="rc351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17" name="rc351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18" name="rc351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19" name="rc351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20" name="rc352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21" name="rc352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22" name="rc352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23" name="rc352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24" name="rc352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25" name="rc352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26" name="rc352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27" name="rc352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28" name="rc352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29" name="rc352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30" name="rc353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31" name="rc353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32" name="rc353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33" name="rc353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34" name="rc353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35" name="rc353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36" name="rc353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37" name="rc353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38" name="rc353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39" name="rc353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40" name="rc354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41" name="rc354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42" name="rc354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43" name="rc354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44" name="rc354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45" name="rc354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46" name="rc354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47" name="rc354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48" name="rc354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49" name="rc354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50" name="rc355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51" name="rc355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52" name="rc355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53" name="rc355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54" name="rc355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55" name="rc355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56" name="rc355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57" name="rc355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58" name="rc355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59" name="rc355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60" name="rc356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61" name="rc356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62" name="rc356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63" name="rc356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64" name="rc356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65" name="rc356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66" name="rc356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67" name="rc356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68" name="rc356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69" name="rc356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70" name="rc357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71" name="rc357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72" name="rc357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73" name="rc357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74" name="rc357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75" name="rc357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76" name="rc357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77" name="rc357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78" name="rc357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79" name="rc357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80" name="rc358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81" name="rc358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82" name="rc358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83" name="rc358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84" name="rc358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85" name="rc358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86" name="rc358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87" name="rc358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88" name="rc358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89" name="rc358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90" name="rc359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91" name="rc359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92" name="rc359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93" name="rc359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94" name="rc359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95" name="rc359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96" name="rc359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97" name="rc359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98" name="rc359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599" name="rc359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00" name="rc360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01" name="rc360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02" name="rc360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03" name="rc360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04" name="rc360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05" name="rc360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06" name="rc360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07" name="rc360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08" name="rc360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09" name="rc360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10" name="rc361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11" name="rc361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12" name="rc361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13" name="rc361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14" name="rc361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15" name="rc361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16" name="rc361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17" name="rc361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18" name="rc361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19" name="rc361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20" name="rc362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21" name="rc362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22" name="rc362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23" name="rc362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24" name="rc362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25" name="rc362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26" name="rc362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27" name="rc362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28" name="rc362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29" name="rc362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30" name="rc363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31" name="rc363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32" name="rc363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33" name="rc363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34" name="rc363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35" name="rc363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36" name="rc363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37" name="rc363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38" name="rc363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39" name="rc363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40" name="rc364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41" name="rc364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42" name="rc364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43" name="rc364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44" name="rc364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45" name="rc364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46" name="rc364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47" name="rc364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48" name="rc364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49" name="rc364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50" name="rc365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51" name="rc365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52" name="rc365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53" name="rc365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54" name="rc365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55" name="rc365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56" name="rc365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57" name="rc365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58" name="rc365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59" name="rc365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60" name="rc366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61" name="rc366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62" name="rc366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63" name="rc366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64" name="rc366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65" name="rc366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66" name="rc366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67" name="rc366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68" name="rc366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69" name="rc366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70" name="rc367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71" name="rc367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72" name="rc367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73" name="rc367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74" name="rc367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75" name="rc367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76" name="rc367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77" name="rc367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78" name="rc367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79" name="rc367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80" name="rc368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81" name="rc368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82" name="rc368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83" name="rc368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84" name="rc368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85" name="rc368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86" name="rc368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87" name="rc368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88" name="rc368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89" name="rc368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90" name="rc369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91" name="rc369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92" name="rc369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93" name="rc369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94" name="rc369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95" name="rc369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96" name="rc369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97" name="rc369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98" name="rc369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699" name="rc369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00" name="rc370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01" name="rc370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02" name="rc370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03" name="rc370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04" name="rc370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05" name="rc370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06" name="rc370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07" name="rc370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08" name="rc370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09" name="rc370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10" name="rc371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11" name="rc371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12" name="rc371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13" name="rc371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14" name="rc371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15" name="rc371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16" name="rc371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17" name="rc371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18" name="rc371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19" name="rc371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20" name="rc372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21" name="rc372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22" name="rc372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23" name="rc372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24" name="rc372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25" name="rc372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26" name="rc372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27" name="rc372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28" name="rc372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29" name="rc372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30" name="rc373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31" name="rc373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32" name="rc373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33" name="rc373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34" name="rc373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35" name="rc373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36" name="rc373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37" name="rc373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38" name="rc373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39" name="rc373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40" name="rc374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41" name="rc374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42" name="rc374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43" name="rc374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44" name="rc374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45" name="rc374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46" name="rc374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47" name="rc374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48" name="rc374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49" name="rc374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50" name="rc375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51" name="rc375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52" name="rc375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53" name="rc375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54" name="rc375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55" name="rc375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56" name="rc375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57" name="rc375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58" name="rc375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59" name="rc375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60" name="rc376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61" name="rc376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62" name="rc376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63" name="rc376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64" name="rc376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65" name="rc376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66" name="rc376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67" name="rc376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68" name="rc376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69" name="rc376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70" name="rc377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71" name="rc377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72" name="rc377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73" name="rc377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74" name="rc377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75" name="rc377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76" name="rc377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77" name="rc377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78" name="rc377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79" name="rc377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80" name="rc378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81" name="rc378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82" name="rc378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83" name="rc378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84" name="rc378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85" name="rc378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86" name="rc378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87" name="rc378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88" name="rc378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89" name="rc378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90" name="rc379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91" name="rc379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92" name="rc379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93" name="rc379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94" name="rc379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95" name="rc379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96" name="rc379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97" name="rc379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98" name="rc379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799" name="rc379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00" name="rc380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01" name="rc380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02" name="rc380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03" name="rc380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04" name="rc380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05" name="rc380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06" name="rc380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07" name="rc380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08" name="rc380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09" name="rc380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10" name="rc381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11" name="rc381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12" name="rc381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13" name="rc381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14" name="rc381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15" name="rc381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16" name="rc381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17" name="rc381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18" name="rc381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19" name="rc381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20" name="rc382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21" name="rc382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22" name="rc382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23" name="rc382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24" name="rc382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25" name="rc382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26" name="rc382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27" name="rc382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28" name="rc382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29" name="rc382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30" name="rc383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31" name="rc383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32" name="rc383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33" name="rc383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34" name="rc383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35" name="rc383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36" name="rc383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37" name="rc383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38" name="rc383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39" name="rc383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40" name="rc384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41" name="rc384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42" name="rc384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43" name="rc384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44" name="rc384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45" name="rc384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46" name="rc384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47" name="rc384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48" name="rc384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49" name="rc384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50" name="rc385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51" name="rc385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52" name="rc385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53" name="rc385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54" name="rc385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55" name="rc385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56" name="rc385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57" name="rc385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58" name="rc385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59" name="rc385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60" name="rc386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61" name="rc386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62" name="rc386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63" name="rc386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64" name="rc386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65" name="rc386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66" name="rc386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67" name="rc386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68" name="rc386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69" name="rc386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70" name="rc387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71" name="rc387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72" name="rc387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73" name="rc387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74" name="rc387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75" name="rc387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76" name="rc387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77" name="rc387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78" name="rc387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79" name="rc387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80" name="rc388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81" name="rc388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82" name="rc388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83" name="rc388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84" name="rc388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85" name="rc388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86" name="rc388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87" name="rc388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88" name="rc388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89" name="rc388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90" name="rc389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91" name="rc389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92" name="rc389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93" name="rc389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94" name="rc389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95" name="rc389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96" name="rc389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97" name="rc389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98" name="rc389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899" name="rc389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00" name="rc390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01" name="rc390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02" name="rc390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03" name="rc390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04" name="rc390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05" name="rc390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06" name="rc390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07" name="rc390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08" name="rc390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09" name="rc390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10" name="rc391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11" name="rc391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12" name="rc391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13" name="rc391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14" name="rc391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15" name="rc391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16" name="rc391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17" name="rc391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18" name="rc391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19" name="rc391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20" name="rc392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21" name="rc392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22" name="rc392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23" name="rc392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24" name="rc392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25" name="rc392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26" name="rc392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27" name="rc392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28" name="rc392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29" name="rc392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30" name="rc393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31" name="rc393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32" name="rc393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33" name="rc393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34" name="rc393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35" name="rc393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36" name="rc393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37" name="rc393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38" name="rc393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39" name="rc393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40" name="rc394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41" name="rc394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42" name="rc394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43" name="rc394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44" name="rc394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45" name="rc394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46" name="rc394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47" name="rc394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48" name="rc394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49" name="rc394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50" name="rc395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51" name="rc395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52" name="rc395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53" name="rc395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54" name="rc395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55" name="rc395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56" name="rc395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57" name="rc395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58" name="rc395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59" name="rc395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60" name="rc396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61" name="rc396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62" name="rc396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63" name="rc396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64" name="rc396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65" name="rc396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66" name="rc396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67" name="rc396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68" name="rc396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69" name="rc396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70" name="rc397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71" name="rc397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72" name="rc397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73" name="rc397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74" name="rc397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75" name="rc397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76" name="rc397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77" name="rc397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78" name="rc397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79" name="rc397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80" name="rc398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81" name="rc398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82" name="rc398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83" name="rc398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84" name="rc398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85" name="rc398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86" name="rc398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87" name="rc398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88" name="rc398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89" name="rc398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90" name="rc399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91" name="rc399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92" name="rc399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93" name="rc399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94" name="rc399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95" name="rc399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96" name="rc399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97" name="rc399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98" name="rc399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3999" name="rc399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00" name="rc400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01" name="rc400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02" name="rc400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03" name="rc400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04" name="rc400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05" name="rc400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06" name="rc400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07" name="rc400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08" name="rc400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09" name="rc400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10" name="rc401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11" name="rc401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12" name="rc401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13" name="rc401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14" name="rc401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15" name="rc401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16" name="rc401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17" name="rc401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18" name="rc401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19" name="rc401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20" name="rc402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21" name="rc402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22" name="rc402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23" name="rc402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24" name="rc402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25" name="rc402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26" name="rc402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27" name="rc402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28" name="rc402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29" name="rc402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30" name="rc403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31" name="rc403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32" name="rc403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33" name="rc403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34" name="rc403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35" name="rc403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36" name="rc403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37" name="rc403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38" name="rc403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39" name="rc403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40" name="rc404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41" name="rc404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42" name="rc404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43" name="rc404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44" name="rc404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45" name="rc404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46" name="rc404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47" name="rc404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48" name="rc404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49" name="rc404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50" name="rc405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51" name="rc405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52" name="rc405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53" name="rc405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54" name="rc405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55" name="rc405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56" name="rc405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57" name="rc405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58" name="rc405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59" name="rc405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60" name="rc406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61" name="rc406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62" name="rc406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63" name="rc406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64" name="rc406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65" name="rc406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66" name="rc406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67" name="rc406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68" name="rc406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69" name="rc406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70" name="rc407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71" name="rc407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72" name="rc407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73" name="rc407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74" name="rc407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75" name="rc407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76" name="rc407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77" name="rc407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78" name="rc407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79" name="rc407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80" name="rc408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81" name="rc408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82" name="rc408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83" name="rc408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84" name="rc408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85" name="rc408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86" name="rc408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87" name="rc408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88" name="rc408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89" name="rc408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90" name="rc409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91" name="rc409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92" name="rc409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93" name="rc409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94" name="rc409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95" name="rc409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96" name="rc409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97" name="rc409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98" name="rc409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099" name="rc409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00" name="rc410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01" name="rc410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02" name="rc410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03" name="rc410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04" name="rc410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05" name="rc410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06" name="rc410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07" name="rc410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08" name="rc410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09" name="rc410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10" name="rc411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11" name="rc411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12" name="rc411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13" name="rc411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14" name="rc411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15" name="rc411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16" name="rc411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17" name="rc411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18" name="rc411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19" name="rc411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20" name="rc412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21" name="rc412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22" name="rc412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23" name="rc412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24" name="rc412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25" name="rc412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26" name="rc412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27" name="rc412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28" name="rc412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29" name="rc412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30" name="rc413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31" name="rc413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32" name="rc413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33" name="rc413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34" name="rc413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35" name="rc413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36" name="rc413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37" name="rc413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38" name="rc413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39" name="rc413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40" name="rc414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41" name="rc414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42" name="rc414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43" name="rc414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44" name="rc414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45" name="rc414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46" name="rc414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47" name="rc414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48" name="rc414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49" name="rc414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50" name="rc415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51" name="rc415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52" name="rc415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53" name="rc415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54" name="rc415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55" name="rc415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56" name="rc415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57" name="rc415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58" name="rc415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59" name="rc415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60" name="rc416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61" name="rc416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62" name="rc416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63" name="rc416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64" name="rc416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65" name="rc416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66" name="rc416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67" name="rc416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68" name="rc416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69" name="rc416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70" name="rc417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71" name="rc417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72" name="rc417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73" name="rc417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74" name="rc417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75" name="rc417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76" name="rc417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77" name="rc417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78" name="rc417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79" name="rc417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80" name="rc418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81" name="rc418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82" name="rc418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83" name="rc418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84" name="rc418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85" name="rc418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86" name="rc418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87" name="rc418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88" name="rc418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89" name="rc418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90" name="rc419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91" name="rc419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92" name="rc419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93" name="rc419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94" name="rc419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95" name="rc419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96" name="rc419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97" name="rc419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98" name="rc419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199" name="rc419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00" name="rc420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01" name="rc420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02" name="rc420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03" name="rc420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04" name="rc420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05" name="rc420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06" name="rc420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07" name="rc420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08" name="rc420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09" name="rc420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10" name="rc421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11" name="rc421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12" name="rc421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13" name="rc421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14" name="rc421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15" name="rc421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16" name="rc421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17" name="rc421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18" name="rc421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19" name="rc421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20" name="rc422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21" name="rc422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22" name="rc422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23" name="rc422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24" name="rc422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25" name="rc422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26" name="rc422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27" name="rc422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28" name="rc422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29" name="rc422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30" name="rc423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31" name="rc423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32" name="rc423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33" name="rc423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34" name="rc423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35" name="rc423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36" name="rc423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37" name="rc423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38" name="rc423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39" name="rc423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40" name="rc424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41" name="rc424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42" name="rc424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43" name="rc424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44" name="rc424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45" name="rc424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46" name="rc424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47" name="rc424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48" name="rc424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49" name="rc424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50" name="rc425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51" name="rc425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52" name="rc425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53" name="rc425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54" name="rc425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55" name="rc425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56" name="rc425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57" name="rc425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58" name="rc425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59" name="rc425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60" name="rc426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61" name="rc426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62" name="rc426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63" name="rc426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64" name="rc426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65" name="rc426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66" name="rc426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67" name="rc426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68" name="rc426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69" name="rc426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70" name="rc427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71" name="rc427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72" name="rc427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73" name="rc427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74" name="rc427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75" name="rc427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76" name="rc427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77" name="rc427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78" name="rc427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79" name="rc427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80" name="rc428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81" name="rc428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82" name="rc428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83" name="rc428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84" name="rc428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85" name="rc428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86" name="rc428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87" name="rc428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88" name="rc428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89" name="rc428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90" name="rc429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91" name="rc429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92" name="rc429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93" name="rc429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94" name="rc429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95" name="rc429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96" name="rc429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97" name="rc429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98" name="rc429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299" name="rc429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00" name="rc430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01" name="rc430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02" name="rc430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03" name="rc430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04" name="rc430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05" name="rc430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06" name="rc430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07" name="rc430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08" name="rc430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09" name="rc430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10" name="rc431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11" name="rc431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12" name="rc431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13" name="rc431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14" name="rc431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15" name="rc431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16" name="rc431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17" name="rc431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18" name="rc431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19" name="rc431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20" name="rc432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21" name="rc432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22" name="rc432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23" name="rc432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24" name="rc432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25" name="rc432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26" name="rc432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27" name="rc432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28" name="rc432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29" name="rc432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30" name="rc433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31" name="rc433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32" name="rc433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33" name="rc433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34" name="rc433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35" name="rc433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36" name="rc433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37" name="rc433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38" name="rc433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39" name="rc433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40" name="rc434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41" name="rc434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42" name="rc434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43" name="rc434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44" name="rc434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45" name="rc434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46" name="rc434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47" name="rc434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48" name="rc434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49" name="rc434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50" name="rc435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51" name="rc435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52" name="rc435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53" name="rc435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54" name="rc435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55" name="rc435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56" name="rc435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57" name="rc435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58" name="rc435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59" name="rc435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60" name="rc436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61" name="rc436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62" name="rc436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63" name="rc436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64" name="rc436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65" name="rc436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66" name="rc436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67" name="rc436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68" name="rc436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69" name="rc436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70" name="rc437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71" name="rc437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72" name="rc437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73" name="rc437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74" name="rc437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75" name="rc437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76" name="rc437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77" name="rc437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78" name="rc437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79" name="rc437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80" name="rc438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81" name="rc438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82" name="rc438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83" name="rc438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84" name="rc438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85" name="rc438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86" name="rc438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87" name="rc438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88" name="rc438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89" name="rc438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90" name="rc439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91" name="rc439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92" name="rc439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93" name="rc439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94" name="rc439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95" name="rc439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96" name="rc439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97" name="rc439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98" name="rc439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399" name="rc439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00" name="rc440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01" name="rc440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02" name="rc440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03" name="rc440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04" name="rc440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05" name="rc440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06" name="rc440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07" name="rc440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08" name="rc440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09" name="rc440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10" name="rc441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11" name="rc441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12" name="rc441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13" name="rc441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14" name="rc441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15" name="rc441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16" name="rc441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17" name="rc441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18" name="rc441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19" name="rc441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20" name="rc442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21" name="rc442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22" name="rc442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23" name="rc442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24" name="rc442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25" name="rc442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26" name="rc442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27" name="rc442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28" name="rc442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29" name="rc442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30" name="rc443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31" name="rc443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32" name="rc443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33" name="rc443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34" name="rc443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35" name="rc443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36" name="rc443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37" name="rc443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38" name="rc443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39" name="rc443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40" name="rc444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41" name="rc444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42" name="rc444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43" name="rc444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44" name="rc444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45" name="rc444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46" name="rc444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47" name="rc444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48" name="rc444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49" name="rc444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50" name="rc445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51" name="rc445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52" name="rc445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53" name="rc445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54" name="rc445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55" name="rc445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56" name="rc445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57" name="rc445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58" name="rc445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59" name="rc445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60" name="rc446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61" name="rc446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62" name="rc446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63" name="rc446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64" name="rc446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65" name="rc446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66" name="rc446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67" name="rc446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68" name="rc446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69" name="rc446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70" name="rc447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71" name="rc447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72" name="rc447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73" name="rc447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74" name="rc447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75" name="rc447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76" name="rc447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77" name="rc447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78" name="rc447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79" name="rc447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80" name="rc448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81" name="rc448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82" name="rc448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83" name="rc448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84" name="rc448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85" name="rc448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86" name="rc448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87" name="rc448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88" name="rc448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89" name="rc448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90" name="rc449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91" name="rc449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92" name="rc449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93" name="rc449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94" name="rc449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95" name="rc449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96" name="rc449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97" name="rc449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98" name="rc449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499" name="rc449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00" name="rc450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01" name="rc450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02" name="rc450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03" name="rc450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04" name="rc450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05" name="rc450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06" name="rc450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07" name="rc450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08" name="rc450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09" name="rc450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10" name="rc451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11" name="rc451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12" name="rc451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13" name="rc451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14" name="rc451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15" name="rc451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16" name="rc451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17" name="rc451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18" name="rc451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19" name="rc451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20" name="rc452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21" name="rc452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22" name="rc452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23" name="rc452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24" name="rc452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25" name="rc452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26" name="rc452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27" name="rc452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28" name="rc452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29" name="rc452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30" name="rc453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31" name="rc453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32" name="rc453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33" name="rc453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34" name="rc453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35" name="rc453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36" name="rc453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37" name="rc453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38" name="rc453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39" name="rc453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40" name="rc454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41" name="rc454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42" name="rc454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43" name="rc454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44" name="rc454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45" name="rc454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46" name="rc454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47" name="rc454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48" name="rc454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49" name="rc454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50" name="rc455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51" name="rc455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52" name="rc455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53" name="rc455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54" name="rc455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55" name="rc455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56" name="rc455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57" name="rc455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58" name="rc455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59" name="rc455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60" name="rc456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61" name="rc456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62" name="rc456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63" name="rc456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64" name="rc456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65" name="rc456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66" name="rc456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67" name="rc456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68" name="rc456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69" name="rc456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70" name="rc457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71" name="rc457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72" name="rc457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73" name="rc457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74" name="rc457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75" name="rc457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76" name="rc457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77" name="rc457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78" name="rc457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79" name="rc457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80" name="rc458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81" name="rc458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82" name="rc458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83" name="rc458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84" name="rc458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85" name="rc458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86" name="rc458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87" name="rc458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88" name="rc458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89" name="rc458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90" name="rc459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91" name="rc459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92" name="rc459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93" name="rc459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94" name="rc459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95" name="rc459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96" name="rc459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97" name="rc459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98" name="rc459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599" name="rc459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00" name="rc460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01" name="rc460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02" name="rc460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03" name="rc460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04" name="rc460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05" name="rc460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06" name="rc460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07" name="rc460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08" name="rc460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09" name="rc460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10" name="rc461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11" name="rc461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12" name="rc461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13" name="rc461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14" name="rc461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15" name="rc461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16" name="rc461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17" name="rc461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18" name="rc461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19" name="rc461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20" name="rc462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21" name="rc462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22" name="rc462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23" name="rc462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24" name="rc462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25" name="rc462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26" name="rc462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27" name="rc462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28" name="rc462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29" name="rc462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30" name="rc463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31" name="rc463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32" name="rc463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33" name="rc463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34" name="rc463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35" name="rc463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36" name="rc463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37" name="rc463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38" name="rc463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39" name="rc463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40" name="rc464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41" name="rc464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42" name="rc464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43" name="rc464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44" name="rc464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45" name="rc464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46" name="rc464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47" name="rc464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48" name="rc464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49" name="rc464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50" name="rc465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51" name="rc465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52" name="rc465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53" name="rc465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54" name="rc465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55" name="rc465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56" name="rc465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57" name="rc465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58" name="rc465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59" name="rc465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60" name="rc466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61" name="rc466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62" name="rc466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63" name="rc466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64" name="rc466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65" name="rc466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66" name="rc466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67" name="rc466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68" name="rc466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69" name="rc466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70" name="rc467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71" name="rc467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72" name="rc467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73" name="rc467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74" name="rc467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75" name="rc467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76" name="rc467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77" name="rc467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78" name="rc467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79" name="rc467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80" name="rc468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81" name="rc468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82" name="rc468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83" name="rc468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84" name="rc468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85" name="rc468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86" name="rc468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87" name="rc468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88" name="rc468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89" name="rc468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90" name="rc469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91" name="rc469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92" name="rc469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93" name="rc469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94" name="rc469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95" name="rc469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96" name="rc469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97" name="rc469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98" name="rc469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699" name="rc469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00" name="rc470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01" name="rc470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02" name="rc470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03" name="rc470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04" name="rc470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05" name="rc470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06" name="rc470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07" name="rc470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08" name="rc470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09" name="rc470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10" name="rc471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11" name="rc471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12" name="rc471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13" name="rc471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14" name="rc471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15" name="rc471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16" name="rc471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17" name="rc471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18" name="rc471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19" name="rc471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20" name="rc472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21" name="rc472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22" name="rc472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23" name="rc472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24" name="rc472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25" name="rc472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26" name="rc472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27" name="rc472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28" name="rc472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29" name="rc472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30" name="rc473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31" name="rc473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32" name="rc473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33" name="rc473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34" name="rc473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35" name="rc473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36" name="rc473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37" name="rc473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38" name="rc473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39" name="rc473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40" name="rc474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41" name="rc474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42" name="rc474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43" name="rc474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44" name="rc474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45" name="rc474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46" name="rc474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47" name="rc474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48" name="rc474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49" name="rc474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50" name="rc475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51" name="rc475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52" name="rc475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53" name="rc475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54" name="rc475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55" name="rc475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56" name="rc475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57" name="rc475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58" name="rc475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59" name="rc475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60" name="rc476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61" name="rc476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62" name="rc476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63" name="rc476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64" name="rc476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65" name="rc476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66" name="rc476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67" name="rc476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68" name="rc476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69" name="rc476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70" name="rc477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71" name="rc477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72" name="rc477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73" name="rc477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74" name="rc477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75" name="rc477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76" name="rc477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77" name="rc477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78" name="rc477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79" name="rc477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80" name="rc478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81" name="rc478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82" name="rc478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83" name="rc478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84" name="rc478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85" name="rc478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86" name="rc478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87" name="rc478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88" name="rc478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89" name="rc478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90" name="rc479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91" name="rc479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92" name="rc479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93" name="rc479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94" name="rc479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95" name="rc479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96" name="rc479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97" name="rc479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98" name="rc479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799" name="rc479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00" name="rc480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01" name="rc480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02" name="rc480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03" name="rc480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04" name="rc480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05" name="rc480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06" name="rc480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07" name="rc480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08" name="rc480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09" name="rc480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10" name="rc481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11" name="rc481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12" name="rc481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13" name="rc481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14" name="rc481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15" name="rc481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16" name="rc481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17" name="rc481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18" name="rc481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19" name="rc481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20" name="rc482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21" name="rc482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22" name="rc482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23" name="rc482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24" name="rc482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25" name="rc482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26" name="rc482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27" name="rc482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28" name="rc482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29" name="rc482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30" name="rc483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31" name="rc483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32" name="rc483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33" name="rc483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34" name="rc483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35" name="rc483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36" name="rc483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37" name="rc483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38" name="rc483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39" name="rc483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40" name="rc484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41" name="rc484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42" name="rc484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43" name="rc484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44" name="rc484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45" name="rc484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46" name="rc484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47" name="rc484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48" name="rc484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49" name="rc484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50" name="rc485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51" name="rc485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52" name="rc485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53" name="rc485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54" name="rc485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55" name="rc485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56" name="rc485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57" name="rc485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58" name="rc485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59" name="rc485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60" name="rc486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61" name="rc486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62" name="rc486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63" name="rc486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64" name="rc486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65" name="rc486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66" name="rc486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67" name="rc486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68" name="rc486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69" name="rc486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70" name="rc487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71" name="rc487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72" name="rc487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73" name="rc487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74" name="rc487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75" name="rc487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76" name="rc487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77" name="rc487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78" name="rc487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79" name="rc487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80" name="rc488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81" name="rc488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82" name="rc488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83" name="rc488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84" name="rc488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85" name="rc488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86" name="rc488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87" name="rc488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88" name="rc488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89" name="rc488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90" name="rc489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91" name="rc489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92" name="rc489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93" name="rc489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94" name="rc489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95" name="rc489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96" name="rc489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97" name="rc489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98" name="rc489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899" name="rc489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00" name="rc490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01" name="rc490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02" name="rc490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03" name="rc490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04" name="rc490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05" name="rc490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06" name="rc490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07" name="rc490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08" name="rc490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09" name="rc490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10" name="rc491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11" name="rc491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12" name="rc491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13" name="rc491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14" name="rc491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15" name="rc491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16" name="rc491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17" name="rc491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18" name="rc491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19" name="rc491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20" name="rc492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21" name="rc492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22" name="rc492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23" name="rc492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24" name="rc492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25" name="rc492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26" name="rc492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27" name="rc492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28" name="rc492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29" name="rc492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30" name="rc493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31" name="rc493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32" name="rc493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33" name="rc493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34" name="rc493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35" name="rc493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36" name="rc493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37" name="rc493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38" name="rc493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39" name="rc493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40" name="rc494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41" name="rc494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42" name="rc494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43" name="rc494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44" name="rc494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45" name="rc494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46" name="rc494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47" name="rc494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48" name="rc494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49" name="rc494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50" name="rc495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51" name="rc495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52" name="rc495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53" name="rc495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54" name="rc495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55" name="rc495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56" name="rc495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57" name="rc495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58" name="rc495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59" name="rc495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60" name="rc496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61" name="rc496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62" name="rc496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63" name="rc496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64" name="rc496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65" name="rc496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66" name="rc496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67" name="rc496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68" name="rc496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69" name="rc496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70" name="rc497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71" name="rc497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72" name="rc497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73" name="rc497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74" name="rc497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75" name="rc497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76" name="rc497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77" name="rc497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78" name="rc497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79" name="rc497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80" name="rc498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81" name="rc498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82" name="rc498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83" name="rc498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84" name="rc498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85" name="rc498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86" name="rc4986"/>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87" name="rc4987"/>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88" name="rc4988"/>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89" name="rc4989"/>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90" name="rc4990"/>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91" name="rc4991"/>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92" name="rc4992"/>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93" name="rc4993"/>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94" name="rc4994"/>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95" name="rc4995"/>
            <p:cNvSpPr/>
            <p:nvPr/>
          </p:nvSpPr>
          <p:spPr>
            <a:xfrm>
              <a:off x="1763928" y="4312782"/>
              <a:ext cx="6962364" cy="70620"/>
            </a:xfrm>
            <a:prstGeom prst="rect">
              <a:avLst/>
            </a:prstGeom>
            <a:noFill/>
            <a:ln w="27101" cap="flat">
              <a:solidFill>
                <a:srgbClr val="000000">
                  <a:alpha val="100000"/>
                </a:srgbClr>
              </a:solidFill>
              <a:prstDash val="solid"/>
              <a:miter/>
            </a:ln>
          </p:spPr>
          <p:txBody>
            <a:bodyPr/>
            <a:lstStyle/>
            <a:p/>
          </p:txBody>
        </p:sp>
        <p:sp>
          <p:nvSpPr>
            <p:cNvPr id="4996" name="tx4996"/>
            <p:cNvSpPr/>
            <p:nvPr/>
          </p:nvSpPr>
          <p:spPr>
            <a:xfrm rot="-2700000">
              <a:off x="181692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4997" name="tx4997"/>
            <p:cNvSpPr/>
            <p:nvPr/>
          </p:nvSpPr>
          <p:spPr>
            <a:xfrm rot="-2700000">
              <a:off x="208470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2001</a:t>
              </a:r>
            </a:p>
          </p:txBody>
        </p:sp>
        <p:sp>
          <p:nvSpPr>
            <p:cNvPr id="4998" name="tx4998"/>
            <p:cNvSpPr/>
            <p:nvPr/>
          </p:nvSpPr>
          <p:spPr>
            <a:xfrm rot="-2700000">
              <a:off x="235248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2002</a:t>
              </a:r>
            </a:p>
          </p:txBody>
        </p:sp>
        <p:sp>
          <p:nvSpPr>
            <p:cNvPr id="4999" name="tx4999"/>
            <p:cNvSpPr/>
            <p:nvPr/>
          </p:nvSpPr>
          <p:spPr>
            <a:xfrm rot="-2700000">
              <a:off x="262027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2003</a:t>
              </a:r>
            </a:p>
          </p:txBody>
        </p:sp>
        <p:sp>
          <p:nvSpPr>
            <p:cNvPr id="5000" name="tx5000"/>
            <p:cNvSpPr/>
            <p:nvPr/>
          </p:nvSpPr>
          <p:spPr>
            <a:xfrm rot="-2700000">
              <a:off x="288805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2004</a:t>
              </a:r>
            </a:p>
          </p:txBody>
        </p:sp>
        <p:sp>
          <p:nvSpPr>
            <p:cNvPr id="5001" name="tx5001"/>
            <p:cNvSpPr/>
            <p:nvPr/>
          </p:nvSpPr>
          <p:spPr>
            <a:xfrm rot="-2700000">
              <a:off x="315583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5002" name="tx5002"/>
            <p:cNvSpPr/>
            <p:nvPr/>
          </p:nvSpPr>
          <p:spPr>
            <a:xfrm rot="-2700000">
              <a:off x="342362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2006</a:t>
              </a:r>
            </a:p>
          </p:txBody>
        </p:sp>
        <p:sp>
          <p:nvSpPr>
            <p:cNvPr id="5003" name="tx5003"/>
            <p:cNvSpPr/>
            <p:nvPr/>
          </p:nvSpPr>
          <p:spPr>
            <a:xfrm rot="-2700000">
              <a:off x="369140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2007</a:t>
              </a:r>
            </a:p>
          </p:txBody>
        </p:sp>
        <p:sp>
          <p:nvSpPr>
            <p:cNvPr id="5004" name="tx5004"/>
            <p:cNvSpPr/>
            <p:nvPr/>
          </p:nvSpPr>
          <p:spPr>
            <a:xfrm rot="-2700000">
              <a:off x="395918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2008</a:t>
              </a:r>
            </a:p>
          </p:txBody>
        </p:sp>
        <p:sp>
          <p:nvSpPr>
            <p:cNvPr id="5005" name="tx5005"/>
            <p:cNvSpPr/>
            <p:nvPr/>
          </p:nvSpPr>
          <p:spPr>
            <a:xfrm rot="-2700000">
              <a:off x="422697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2009</a:t>
              </a:r>
            </a:p>
          </p:txBody>
        </p:sp>
        <p:sp>
          <p:nvSpPr>
            <p:cNvPr id="5006" name="tx5006"/>
            <p:cNvSpPr/>
            <p:nvPr/>
          </p:nvSpPr>
          <p:spPr>
            <a:xfrm rot="-2700000">
              <a:off x="449475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5007" name="tx5007"/>
            <p:cNvSpPr/>
            <p:nvPr/>
          </p:nvSpPr>
          <p:spPr>
            <a:xfrm rot="-2700000">
              <a:off x="4764051" y="944126"/>
              <a:ext cx="30056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2011</a:t>
              </a:r>
            </a:p>
          </p:txBody>
        </p:sp>
        <p:sp>
          <p:nvSpPr>
            <p:cNvPr id="5008" name="tx5008"/>
            <p:cNvSpPr/>
            <p:nvPr/>
          </p:nvSpPr>
          <p:spPr>
            <a:xfrm rot="-2700000">
              <a:off x="503032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2012</a:t>
              </a:r>
            </a:p>
          </p:txBody>
        </p:sp>
        <p:sp>
          <p:nvSpPr>
            <p:cNvPr id="5009" name="tx5009"/>
            <p:cNvSpPr/>
            <p:nvPr/>
          </p:nvSpPr>
          <p:spPr>
            <a:xfrm rot="-2700000">
              <a:off x="529810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2013</a:t>
              </a:r>
            </a:p>
          </p:txBody>
        </p:sp>
        <p:sp>
          <p:nvSpPr>
            <p:cNvPr id="5010" name="tx5010"/>
            <p:cNvSpPr/>
            <p:nvPr/>
          </p:nvSpPr>
          <p:spPr>
            <a:xfrm rot="-2700000">
              <a:off x="556588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2014</a:t>
              </a:r>
            </a:p>
          </p:txBody>
        </p:sp>
        <p:sp>
          <p:nvSpPr>
            <p:cNvPr id="5011" name="tx5011"/>
            <p:cNvSpPr/>
            <p:nvPr/>
          </p:nvSpPr>
          <p:spPr>
            <a:xfrm rot="-2700000">
              <a:off x="583367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5012" name="tx5012"/>
            <p:cNvSpPr/>
            <p:nvPr/>
          </p:nvSpPr>
          <p:spPr>
            <a:xfrm rot="-2700000">
              <a:off x="610145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2016</a:t>
              </a:r>
            </a:p>
          </p:txBody>
        </p:sp>
        <p:sp>
          <p:nvSpPr>
            <p:cNvPr id="5013" name="tx5013"/>
            <p:cNvSpPr/>
            <p:nvPr/>
          </p:nvSpPr>
          <p:spPr>
            <a:xfrm rot="-2700000">
              <a:off x="636923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2017</a:t>
              </a:r>
            </a:p>
          </p:txBody>
        </p:sp>
        <p:sp>
          <p:nvSpPr>
            <p:cNvPr id="5014" name="tx5014"/>
            <p:cNvSpPr/>
            <p:nvPr/>
          </p:nvSpPr>
          <p:spPr>
            <a:xfrm rot="-2700000">
              <a:off x="663702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2018</a:t>
              </a:r>
            </a:p>
          </p:txBody>
        </p:sp>
        <p:sp>
          <p:nvSpPr>
            <p:cNvPr id="5015" name="tx5015"/>
            <p:cNvSpPr/>
            <p:nvPr/>
          </p:nvSpPr>
          <p:spPr>
            <a:xfrm rot="-2700000">
              <a:off x="690480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5016" name="tx5016"/>
            <p:cNvSpPr/>
            <p:nvPr/>
          </p:nvSpPr>
          <p:spPr>
            <a:xfrm rot="-2700000">
              <a:off x="717258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5017" name="tx5017"/>
            <p:cNvSpPr/>
            <p:nvPr/>
          </p:nvSpPr>
          <p:spPr>
            <a:xfrm rot="-2700000">
              <a:off x="744037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5018" name="tx5018"/>
            <p:cNvSpPr/>
            <p:nvPr/>
          </p:nvSpPr>
          <p:spPr>
            <a:xfrm rot="-2700000">
              <a:off x="770815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5019" name="tx5019"/>
            <p:cNvSpPr/>
            <p:nvPr/>
          </p:nvSpPr>
          <p:spPr>
            <a:xfrm rot="-2700000">
              <a:off x="797593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5020" name="tx5020"/>
            <p:cNvSpPr/>
            <p:nvPr/>
          </p:nvSpPr>
          <p:spPr>
            <a:xfrm rot="-2700000">
              <a:off x="824372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5021" name="tx5021"/>
            <p:cNvSpPr/>
            <p:nvPr/>
          </p:nvSpPr>
          <p:spPr>
            <a:xfrm rot="-2700000">
              <a:off x="851150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5022" name="tx5022"/>
            <p:cNvSpPr/>
            <p:nvPr/>
          </p:nvSpPr>
          <p:spPr>
            <a:xfrm>
              <a:off x="997295" y="5648739"/>
              <a:ext cx="35588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Romania</a:t>
              </a:r>
            </a:p>
          </p:txBody>
        </p:sp>
        <p:sp>
          <p:nvSpPr>
            <p:cNvPr id="5023" name="tx5023"/>
            <p:cNvSpPr/>
            <p:nvPr/>
          </p:nvSpPr>
          <p:spPr>
            <a:xfrm>
              <a:off x="1056639" y="5578118"/>
              <a:ext cx="29653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Estonia</a:t>
              </a:r>
            </a:p>
          </p:txBody>
        </p:sp>
        <p:sp>
          <p:nvSpPr>
            <p:cNvPr id="5024" name="tx5024"/>
            <p:cNvSpPr/>
            <p:nvPr/>
          </p:nvSpPr>
          <p:spPr>
            <a:xfrm>
              <a:off x="898448" y="5507497"/>
              <a:ext cx="15819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San</a:t>
              </a:r>
            </a:p>
          </p:txBody>
        </p:sp>
        <p:sp>
          <p:nvSpPr>
            <p:cNvPr id="5025" name="tx5025"/>
            <p:cNvSpPr/>
            <p:nvPr/>
          </p:nvSpPr>
          <p:spPr>
            <a:xfrm>
              <a:off x="1081328" y="5507497"/>
              <a:ext cx="27185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Marino</a:t>
              </a:r>
            </a:p>
          </p:txBody>
        </p:sp>
        <p:sp>
          <p:nvSpPr>
            <p:cNvPr id="5026" name="tx5026"/>
            <p:cNvSpPr/>
            <p:nvPr/>
          </p:nvSpPr>
          <p:spPr>
            <a:xfrm>
              <a:off x="695726" y="5436877"/>
              <a:ext cx="15325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The</a:t>
              </a:r>
            </a:p>
          </p:txBody>
        </p:sp>
        <p:sp>
          <p:nvSpPr>
            <p:cNvPr id="5027" name="tx5027"/>
            <p:cNvSpPr/>
            <p:nvPr/>
          </p:nvSpPr>
          <p:spPr>
            <a:xfrm>
              <a:off x="873668" y="5436877"/>
              <a:ext cx="47951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Netherlands</a:t>
              </a:r>
            </a:p>
          </p:txBody>
        </p:sp>
        <p:sp>
          <p:nvSpPr>
            <p:cNvPr id="5028" name="tx5028"/>
            <p:cNvSpPr/>
            <p:nvPr/>
          </p:nvSpPr>
          <p:spPr>
            <a:xfrm>
              <a:off x="1012108" y="5366256"/>
              <a:ext cx="34107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Slovenia</a:t>
              </a:r>
            </a:p>
          </p:txBody>
        </p:sp>
        <p:sp>
          <p:nvSpPr>
            <p:cNvPr id="5029" name="tx5029"/>
            <p:cNvSpPr/>
            <p:nvPr/>
          </p:nvSpPr>
          <p:spPr>
            <a:xfrm>
              <a:off x="1081237" y="5295635"/>
              <a:ext cx="27194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Ireland</a:t>
              </a:r>
            </a:p>
          </p:txBody>
        </p:sp>
        <p:sp>
          <p:nvSpPr>
            <p:cNvPr id="5030" name="tx5030"/>
            <p:cNvSpPr/>
            <p:nvPr/>
          </p:nvSpPr>
          <p:spPr>
            <a:xfrm>
              <a:off x="1110863" y="5225014"/>
              <a:ext cx="24231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Japan</a:t>
              </a:r>
            </a:p>
          </p:txBody>
        </p:sp>
        <p:sp>
          <p:nvSpPr>
            <p:cNvPr id="5031" name="tx5031"/>
            <p:cNvSpPr/>
            <p:nvPr/>
          </p:nvSpPr>
          <p:spPr>
            <a:xfrm>
              <a:off x="972514" y="5154394"/>
              <a:ext cx="38066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Barbados</a:t>
              </a:r>
            </a:p>
          </p:txBody>
        </p:sp>
        <p:sp>
          <p:nvSpPr>
            <p:cNvPr id="5032" name="tx5032"/>
            <p:cNvSpPr/>
            <p:nvPr/>
          </p:nvSpPr>
          <p:spPr>
            <a:xfrm>
              <a:off x="720506" y="5083773"/>
              <a:ext cx="257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United</a:t>
              </a:r>
            </a:p>
          </p:txBody>
        </p:sp>
        <p:sp>
          <p:nvSpPr>
            <p:cNvPr id="5033" name="tx5033"/>
            <p:cNvSpPr/>
            <p:nvPr/>
          </p:nvSpPr>
          <p:spPr>
            <a:xfrm>
              <a:off x="1002232" y="5083773"/>
              <a:ext cx="3509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Kingdom</a:t>
              </a:r>
            </a:p>
          </p:txBody>
        </p:sp>
        <p:sp>
          <p:nvSpPr>
            <p:cNvPr id="5034" name="tx5034"/>
            <p:cNvSpPr/>
            <p:nvPr/>
          </p:nvSpPr>
          <p:spPr>
            <a:xfrm>
              <a:off x="829228" y="5013152"/>
              <a:ext cx="17785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New</a:t>
              </a:r>
            </a:p>
          </p:txBody>
        </p:sp>
        <p:sp>
          <p:nvSpPr>
            <p:cNvPr id="5035" name="tx5035"/>
            <p:cNvSpPr/>
            <p:nvPr/>
          </p:nvSpPr>
          <p:spPr>
            <a:xfrm>
              <a:off x="1031768" y="5013152"/>
              <a:ext cx="32141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Zealand</a:t>
              </a:r>
            </a:p>
          </p:txBody>
        </p:sp>
        <p:sp>
          <p:nvSpPr>
            <p:cNvPr id="5036" name="tx5036"/>
            <p:cNvSpPr/>
            <p:nvPr/>
          </p:nvSpPr>
          <p:spPr>
            <a:xfrm>
              <a:off x="992174" y="4942531"/>
              <a:ext cx="36100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Lithuania</a:t>
              </a:r>
            </a:p>
          </p:txBody>
        </p:sp>
        <p:sp>
          <p:nvSpPr>
            <p:cNvPr id="5037" name="tx5037"/>
            <p:cNvSpPr/>
            <p:nvPr/>
          </p:nvSpPr>
          <p:spPr>
            <a:xfrm>
              <a:off x="1041643" y="4871911"/>
              <a:ext cx="31153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Canada</a:t>
              </a:r>
            </a:p>
          </p:txBody>
        </p:sp>
        <p:sp>
          <p:nvSpPr>
            <p:cNvPr id="5038" name="tx5038"/>
            <p:cNvSpPr/>
            <p:nvPr/>
          </p:nvSpPr>
          <p:spPr>
            <a:xfrm>
              <a:off x="1007262" y="4801290"/>
              <a:ext cx="34591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Australia</a:t>
              </a:r>
            </a:p>
          </p:txBody>
        </p:sp>
        <p:sp>
          <p:nvSpPr>
            <p:cNvPr id="5039" name="tx5039"/>
            <p:cNvSpPr/>
            <p:nvPr/>
          </p:nvSpPr>
          <p:spPr>
            <a:xfrm>
              <a:off x="1066515" y="4730669"/>
              <a:ext cx="28666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Croatia</a:t>
              </a:r>
            </a:p>
          </p:txBody>
        </p:sp>
        <p:sp>
          <p:nvSpPr>
            <p:cNvPr id="5040" name="tx5040"/>
            <p:cNvSpPr/>
            <p:nvPr/>
          </p:nvSpPr>
          <p:spPr>
            <a:xfrm>
              <a:off x="1021983" y="4660048"/>
              <a:ext cx="33119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Panama</a:t>
              </a:r>
            </a:p>
          </p:txBody>
        </p:sp>
        <p:sp>
          <p:nvSpPr>
            <p:cNvPr id="5041" name="tx5041"/>
            <p:cNvSpPr/>
            <p:nvPr/>
          </p:nvSpPr>
          <p:spPr>
            <a:xfrm>
              <a:off x="1110955" y="4589428"/>
              <a:ext cx="24222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Nauru</a:t>
              </a:r>
            </a:p>
          </p:txBody>
        </p:sp>
        <p:sp>
          <p:nvSpPr>
            <p:cNvPr id="5042" name="tx5042"/>
            <p:cNvSpPr/>
            <p:nvPr/>
          </p:nvSpPr>
          <p:spPr>
            <a:xfrm>
              <a:off x="1190142" y="4518807"/>
              <a:ext cx="163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Italy</a:t>
              </a:r>
            </a:p>
          </p:txBody>
        </p:sp>
        <p:sp>
          <p:nvSpPr>
            <p:cNvPr id="5043" name="tx5043"/>
            <p:cNvSpPr/>
            <p:nvPr/>
          </p:nvSpPr>
          <p:spPr>
            <a:xfrm>
              <a:off x="1076482" y="4448186"/>
              <a:ext cx="2766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Austria</a:t>
              </a:r>
            </a:p>
          </p:txBody>
        </p:sp>
        <p:sp>
          <p:nvSpPr>
            <p:cNvPr id="5044" name="tx5044"/>
            <p:cNvSpPr/>
            <p:nvPr/>
          </p:nvSpPr>
          <p:spPr>
            <a:xfrm>
              <a:off x="1017137" y="4377565"/>
              <a:ext cx="33604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Slovakia</a:t>
              </a:r>
            </a:p>
          </p:txBody>
        </p:sp>
        <p:sp>
          <p:nvSpPr>
            <p:cNvPr id="5045" name="tx5045"/>
            <p:cNvSpPr/>
            <p:nvPr/>
          </p:nvSpPr>
          <p:spPr>
            <a:xfrm>
              <a:off x="1150640" y="4306899"/>
              <a:ext cx="202539" cy="63642"/>
            </a:xfrm>
            <a:prstGeom prst="rect">
              <a:avLst/>
            </a:prstGeom>
            <a:noFill/>
          </p:spPr>
          <p:txBody>
            <a:bodyPr lIns="0" rIns="0" tIns="0" bIns="0" anchorCtr="1" anchor="ctr" wrap="none"/>
            <a:lstStyle/>
            <a:p>
              <a:pPr algn="l" marL="0" marR="0" indent="0">
                <a:spcBef>
                  <a:spcPts val="0"/>
                </a:spcBef>
                <a:spcAft>
                  <a:spcPts val="0"/>
                </a:spcAft>
              </a:pPr>
              <a:r>
                <a:rPr sz="700" i="0" b="1">
                  <a:solidFill>
                    <a:srgbClr val="4D4D4D">
                      <a:alpha val="100000"/>
                    </a:srgbClr>
                  </a:solidFill>
                  <a:latin typeface="Arial"/>
                  <a:cs typeface="Arial"/>
                </a:rPr>
                <a:t>HICs</a:t>
              </a:r>
            </a:p>
          </p:txBody>
        </p:sp>
        <p:sp>
          <p:nvSpPr>
            <p:cNvPr id="5046" name="tx5046"/>
            <p:cNvSpPr/>
            <p:nvPr/>
          </p:nvSpPr>
          <p:spPr>
            <a:xfrm>
              <a:off x="893602" y="4236324"/>
              <a:ext cx="45957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Switzerland</a:t>
              </a:r>
            </a:p>
          </p:txBody>
        </p:sp>
        <p:sp>
          <p:nvSpPr>
            <p:cNvPr id="5047" name="tx5047"/>
            <p:cNvSpPr/>
            <p:nvPr/>
          </p:nvSpPr>
          <p:spPr>
            <a:xfrm>
              <a:off x="1031859" y="4165703"/>
              <a:ext cx="32132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Sweden</a:t>
              </a:r>
            </a:p>
          </p:txBody>
        </p:sp>
        <p:sp>
          <p:nvSpPr>
            <p:cNvPr id="5048" name="tx5048"/>
            <p:cNvSpPr/>
            <p:nvPr/>
          </p:nvSpPr>
          <p:spPr>
            <a:xfrm>
              <a:off x="582066" y="4095082"/>
              <a:ext cx="3212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Russian</a:t>
              </a:r>
            </a:p>
          </p:txBody>
        </p:sp>
        <p:sp>
          <p:nvSpPr>
            <p:cNvPr id="5049" name="tx5049"/>
            <p:cNvSpPr/>
            <p:nvPr/>
          </p:nvSpPr>
          <p:spPr>
            <a:xfrm>
              <a:off x="927983" y="4095082"/>
              <a:ext cx="42519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Federation</a:t>
              </a:r>
            </a:p>
          </p:txBody>
        </p:sp>
        <p:sp>
          <p:nvSpPr>
            <p:cNvPr id="5050" name="tx5050"/>
            <p:cNvSpPr/>
            <p:nvPr/>
          </p:nvSpPr>
          <p:spPr>
            <a:xfrm>
              <a:off x="987511" y="4024462"/>
              <a:ext cx="36566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Germany</a:t>
              </a:r>
            </a:p>
          </p:txBody>
        </p:sp>
        <p:sp>
          <p:nvSpPr>
            <p:cNvPr id="5051" name="tx5051"/>
            <p:cNvSpPr/>
            <p:nvPr/>
          </p:nvSpPr>
          <p:spPr>
            <a:xfrm>
              <a:off x="992448" y="3953841"/>
              <a:ext cx="36073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Denmark</a:t>
              </a:r>
            </a:p>
          </p:txBody>
        </p:sp>
        <p:sp>
          <p:nvSpPr>
            <p:cNvPr id="5052" name="tx5052"/>
            <p:cNvSpPr/>
            <p:nvPr/>
          </p:nvSpPr>
          <p:spPr>
            <a:xfrm>
              <a:off x="1031950" y="3883220"/>
              <a:ext cx="3212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Czechia</a:t>
              </a:r>
            </a:p>
          </p:txBody>
        </p:sp>
        <p:sp>
          <p:nvSpPr>
            <p:cNvPr id="5053" name="tx5053"/>
            <p:cNvSpPr/>
            <p:nvPr/>
          </p:nvSpPr>
          <p:spPr>
            <a:xfrm>
              <a:off x="918382" y="3812599"/>
              <a:ext cx="23225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Costa</a:t>
              </a:r>
            </a:p>
          </p:txBody>
        </p:sp>
        <p:sp>
          <p:nvSpPr>
            <p:cNvPr id="5054" name="tx5054"/>
            <p:cNvSpPr/>
            <p:nvPr/>
          </p:nvSpPr>
          <p:spPr>
            <a:xfrm>
              <a:off x="1175328" y="3812599"/>
              <a:ext cx="17785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Rica</a:t>
              </a:r>
            </a:p>
          </p:txBody>
        </p:sp>
        <p:sp>
          <p:nvSpPr>
            <p:cNvPr id="5055" name="tx5055"/>
            <p:cNvSpPr/>
            <p:nvPr/>
          </p:nvSpPr>
          <p:spPr>
            <a:xfrm>
              <a:off x="1026921" y="3741979"/>
              <a:ext cx="32625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Bulgaria</a:t>
              </a:r>
            </a:p>
          </p:txBody>
        </p:sp>
        <p:sp>
          <p:nvSpPr>
            <p:cNvPr id="5056" name="tx5056"/>
            <p:cNvSpPr/>
            <p:nvPr/>
          </p:nvSpPr>
          <p:spPr>
            <a:xfrm>
              <a:off x="819444" y="3671358"/>
              <a:ext cx="257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United</a:t>
              </a:r>
            </a:p>
          </p:txBody>
        </p:sp>
        <p:sp>
          <p:nvSpPr>
            <p:cNvPr id="5057" name="tx5057"/>
            <p:cNvSpPr/>
            <p:nvPr/>
          </p:nvSpPr>
          <p:spPr>
            <a:xfrm>
              <a:off x="1101171" y="3671358"/>
              <a:ext cx="25200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States</a:t>
              </a:r>
            </a:p>
          </p:txBody>
        </p:sp>
        <p:sp>
          <p:nvSpPr>
            <p:cNvPr id="5058" name="tx5058"/>
            <p:cNvSpPr/>
            <p:nvPr/>
          </p:nvSpPr>
          <p:spPr>
            <a:xfrm>
              <a:off x="508182" y="3600737"/>
              <a:ext cx="257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United</a:t>
              </a:r>
            </a:p>
          </p:txBody>
        </p:sp>
        <p:sp>
          <p:nvSpPr>
            <p:cNvPr id="5059" name="tx5059"/>
            <p:cNvSpPr/>
            <p:nvPr/>
          </p:nvSpPr>
          <p:spPr>
            <a:xfrm>
              <a:off x="789909" y="3600737"/>
              <a:ext cx="18781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Arab</a:t>
              </a:r>
            </a:p>
          </p:txBody>
        </p:sp>
        <p:sp>
          <p:nvSpPr>
            <p:cNvPr id="5060" name="tx5060"/>
            <p:cNvSpPr/>
            <p:nvPr/>
          </p:nvSpPr>
          <p:spPr>
            <a:xfrm>
              <a:off x="1002415" y="3600737"/>
              <a:ext cx="35076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Emirates</a:t>
              </a:r>
            </a:p>
          </p:txBody>
        </p:sp>
        <p:sp>
          <p:nvSpPr>
            <p:cNvPr id="5061" name="tx5061"/>
            <p:cNvSpPr/>
            <p:nvPr/>
          </p:nvSpPr>
          <p:spPr>
            <a:xfrm>
              <a:off x="1125768" y="3530116"/>
              <a:ext cx="22741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Spain</a:t>
              </a:r>
            </a:p>
          </p:txBody>
        </p:sp>
        <p:sp>
          <p:nvSpPr>
            <p:cNvPr id="5062" name="tx5062"/>
            <p:cNvSpPr/>
            <p:nvPr/>
          </p:nvSpPr>
          <p:spPr>
            <a:xfrm>
              <a:off x="947734" y="3459496"/>
              <a:ext cx="40544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Singapore</a:t>
              </a:r>
            </a:p>
          </p:txBody>
        </p:sp>
        <p:sp>
          <p:nvSpPr>
            <p:cNvPr id="5063" name="tx5063"/>
            <p:cNvSpPr/>
            <p:nvPr/>
          </p:nvSpPr>
          <p:spPr>
            <a:xfrm>
              <a:off x="844041" y="3388875"/>
              <a:ext cx="22741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Saudi</a:t>
              </a:r>
            </a:p>
          </p:txBody>
        </p:sp>
        <p:sp>
          <p:nvSpPr>
            <p:cNvPr id="5064" name="tx5064"/>
            <p:cNvSpPr/>
            <p:nvPr/>
          </p:nvSpPr>
          <p:spPr>
            <a:xfrm>
              <a:off x="1096141" y="3388875"/>
              <a:ext cx="257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Arabia</a:t>
              </a:r>
            </a:p>
          </p:txBody>
        </p:sp>
        <p:sp>
          <p:nvSpPr>
            <p:cNvPr id="5065" name="tx5065"/>
            <p:cNvSpPr/>
            <p:nvPr/>
          </p:nvSpPr>
          <p:spPr>
            <a:xfrm>
              <a:off x="646348" y="3318254"/>
              <a:ext cx="34600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Republic</a:t>
              </a:r>
            </a:p>
          </p:txBody>
        </p:sp>
        <p:sp>
          <p:nvSpPr>
            <p:cNvPr id="5066" name="tx5066"/>
            <p:cNvSpPr/>
            <p:nvPr/>
          </p:nvSpPr>
          <p:spPr>
            <a:xfrm>
              <a:off x="1017046" y="3318254"/>
              <a:ext cx="7415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of</a:t>
              </a:r>
            </a:p>
          </p:txBody>
        </p:sp>
        <p:sp>
          <p:nvSpPr>
            <p:cNvPr id="5067" name="tx5067"/>
            <p:cNvSpPr/>
            <p:nvPr/>
          </p:nvSpPr>
          <p:spPr>
            <a:xfrm>
              <a:off x="1115892" y="3318254"/>
              <a:ext cx="23728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Korea</a:t>
              </a:r>
            </a:p>
          </p:txBody>
        </p:sp>
        <p:sp>
          <p:nvSpPr>
            <p:cNvPr id="5068" name="tx5068"/>
            <p:cNvSpPr/>
            <p:nvPr/>
          </p:nvSpPr>
          <p:spPr>
            <a:xfrm>
              <a:off x="1066423" y="3247633"/>
              <a:ext cx="28675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Iceland</a:t>
              </a:r>
            </a:p>
          </p:txBody>
        </p:sp>
        <p:sp>
          <p:nvSpPr>
            <p:cNvPr id="5069" name="tx5069"/>
            <p:cNvSpPr/>
            <p:nvPr/>
          </p:nvSpPr>
          <p:spPr>
            <a:xfrm>
              <a:off x="1061577" y="3177013"/>
              <a:ext cx="29160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Greece</a:t>
              </a:r>
            </a:p>
          </p:txBody>
        </p:sp>
        <p:sp>
          <p:nvSpPr>
            <p:cNvPr id="5070" name="tx5070"/>
            <p:cNvSpPr/>
            <p:nvPr/>
          </p:nvSpPr>
          <p:spPr>
            <a:xfrm>
              <a:off x="1061486" y="3106392"/>
              <a:ext cx="29169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Finland</a:t>
              </a:r>
            </a:p>
          </p:txBody>
        </p:sp>
        <p:sp>
          <p:nvSpPr>
            <p:cNvPr id="5071" name="tx5071"/>
            <p:cNvSpPr/>
            <p:nvPr/>
          </p:nvSpPr>
          <p:spPr>
            <a:xfrm>
              <a:off x="1150548" y="3035771"/>
              <a:ext cx="20263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Chile</a:t>
              </a:r>
            </a:p>
          </p:txBody>
        </p:sp>
        <p:sp>
          <p:nvSpPr>
            <p:cNvPr id="5072" name="tx5072"/>
            <p:cNvSpPr/>
            <p:nvPr/>
          </p:nvSpPr>
          <p:spPr>
            <a:xfrm>
              <a:off x="1031950" y="2965150"/>
              <a:ext cx="3212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Belgium</a:t>
              </a:r>
            </a:p>
          </p:txBody>
        </p:sp>
        <p:sp>
          <p:nvSpPr>
            <p:cNvPr id="5073" name="tx5073"/>
            <p:cNvSpPr/>
            <p:nvPr/>
          </p:nvSpPr>
          <p:spPr>
            <a:xfrm>
              <a:off x="1036797" y="2894530"/>
              <a:ext cx="31638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Andorra</a:t>
              </a:r>
            </a:p>
          </p:txBody>
        </p:sp>
        <p:sp>
          <p:nvSpPr>
            <p:cNvPr id="5074" name="tx5074"/>
            <p:cNvSpPr/>
            <p:nvPr/>
          </p:nvSpPr>
          <p:spPr>
            <a:xfrm>
              <a:off x="1017046" y="2823909"/>
              <a:ext cx="33613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Uruguay</a:t>
              </a:r>
            </a:p>
          </p:txBody>
        </p:sp>
        <p:sp>
          <p:nvSpPr>
            <p:cNvPr id="5075" name="tx5075"/>
            <p:cNvSpPr/>
            <p:nvPr/>
          </p:nvSpPr>
          <p:spPr>
            <a:xfrm>
              <a:off x="545581" y="2753288"/>
              <a:ext cx="3180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Trinidad</a:t>
              </a:r>
            </a:p>
          </p:txBody>
        </p:sp>
        <p:sp>
          <p:nvSpPr>
            <p:cNvPr id="5076" name="tx5076"/>
            <p:cNvSpPr/>
            <p:nvPr/>
          </p:nvSpPr>
          <p:spPr>
            <a:xfrm>
              <a:off x="888298" y="2753288"/>
              <a:ext cx="14840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and</a:t>
              </a:r>
            </a:p>
          </p:txBody>
        </p:sp>
        <p:sp>
          <p:nvSpPr>
            <p:cNvPr id="5077" name="tx5077"/>
            <p:cNvSpPr/>
            <p:nvPr/>
          </p:nvSpPr>
          <p:spPr>
            <a:xfrm>
              <a:off x="1061394" y="2753288"/>
              <a:ext cx="29178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Tobago</a:t>
              </a:r>
            </a:p>
          </p:txBody>
        </p:sp>
        <p:sp>
          <p:nvSpPr>
            <p:cNvPr id="5078" name="tx5078"/>
            <p:cNvSpPr/>
            <p:nvPr/>
          </p:nvSpPr>
          <p:spPr>
            <a:xfrm>
              <a:off x="651651" y="2682667"/>
              <a:ext cx="8394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St</a:t>
              </a:r>
            </a:p>
          </p:txBody>
        </p:sp>
        <p:sp>
          <p:nvSpPr>
            <p:cNvPr id="5079" name="tx5079"/>
            <p:cNvSpPr/>
            <p:nvPr/>
          </p:nvSpPr>
          <p:spPr>
            <a:xfrm>
              <a:off x="760282" y="2682667"/>
              <a:ext cx="17282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Kitts</a:t>
              </a:r>
            </a:p>
          </p:txBody>
        </p:sp>
        <p:sp>
          <p:nvSpPr>
            <p:cNvPr id="5080" name="tx5080"/>
            <p:cNvSpPr/>
            <p:nvPr/>
          </p:nvSpPr>
          <p:spPr>
            <a:xfrm>
              <a:off x="957793" y="2682667"/>
              <a:ext cx="14840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and</a:t>
              </a:r>
            </a:p>
          </p:txBody>
        </p:sp>
        <p:sp>
          <p:nvSpPr>
            <p:cNvPr id="5081" name="tx5081"/>
            <p:cNvSpPr/>
            <p:nvPr/>
          </p:nvSpPr>
          <p:spPr>
            <a:xfrm>
              <a:off x="1130889" y="2682667"/>
              <a:ext cx="22229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Nevis</a:t>
              </a:r>
            </a:p>
          </p:txBody>
        </p:sp>
        <p:sp>
          <p:nvSpPr>
            <p:cNvPr id="5082" name="tx5082"/>
            <p:cNvSpPr/>
            <p:nvPr/>
          </p:nvSpPr>
          <p:spPr>
            <a:xfrm>
              <a:off x="923228" y="2612047"/>
              <a:ext cx="42995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Seychelles</a:t>
              </a:r>
            </a:p>
          </p:txBody>
        </p:sp>
        <p:sp>
          <p:nvSpPr>
            <p:cNvPr id="5083" name="tx5083"/>
            <p:cNvSpPr/>
            <p:nvPr/>
          </p:nvSpPr>
          <p:spPr>
            <a:xfrm>
              <a:off x="1130797" y="2541426"/>
              <a:ext cx="22238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Qatar</a:t>
              </a:r>
            </a:p>
          </p:txBody>
        </p:sp>
        <p:sp>
          <p:nvSpPr>
            <p:cNvPr id="5084" name="tx5084"/>
            <p:cNvSpPr/>
            <p:nvPr/>
          </p:nvSpPr>
          <p:spPr>
            <a:xfrm>
              <a:off x="1021983" y="2470805"/>
              <a:ext cx="33119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Portugal</a:t>
              </a:r>
            </a:p>
          </p:txBody>
        </p:sp>
        <p:sp>
          <p:nvSpPr>
            <p:cNvPr id="5085" name="tx5085"/>
            <p:cNvSpPr/>
            <p:nvPr/>
          </p:nvSpPr>
          <p:spPr>
            <a:xfrm>
              <a:off x="1076299" y="2400184"/>
              <a:ext cx="27688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Poland</a:t>
              </a:r>
            </a:p>
          </p:txBody>
        </p:sp>
        <p:sp>
          <p:nvSpPr>
            <p:cNvPr id="5086" name="tx5086"/>
            <p:cNvSpPr/>
            <p:nvPr/>
          </p:nvSpPr>
          <p:spPr>
            <a:xfrm>
              <a:off x="1125768" y="2329564"/>
              <a:ext cx="22741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Palau</a:t>
              </a:r>
            </a:p>
          </p:txBody>
        </p:sp>
        <p:sp>
          <p:nvSpPr>
            <p:cNvPr id="5087" name="tx5087"/>
            <p:cNvSpPr/>
            <p:nvPr/>
          </p:nvSpPr>
          <p:spPr>
            <a:xfrm>
              <a:off x="1111046" y="2258943"/>
              <a:ext cx="24213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Oman</a:t>
              </a:r>
            </a:p>
          </p:txBody>
        </p:sp>
        <p:sp>
          <p:nvSpPr>
            <p:cNvPr id="5088" name="tx5088"/>
            <p:cNvSpPr/>
            <p:nvPr/>
          </p:nvSpPr>
          <p:spPr>
            <a:xfrm>
              <a:off x="1051793" y="2188322"/>
              <a:ext cx="30138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Norway</a:t>
              </a:r>
            </a:p>
          </p:txBody>
        </p:sp>
        <p:sp>
          <p:nvSpPr>
            <p:cNvPr id="5089" name="tx5089"/>
            <p:cNvSpPr/>
            <p:nvPr/>
          </p:nvSpPr>
          <p:spPr>
            <a:xfrm>
              <a:off x="1036797" y="2117701"/>
              <a:ext cx="31638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Monaco</a:t>
              </a:r>
            </a:p>
          </p:txBody>
        </p:sp>
        <p:sp>
          <p:nvSpPr>
            <p:cNvPr id="5090" name="tx5090"/>
            <p:cNvSpPr/>
            <p:nvPr/>
          </p:nvSpPr>
          <p:spPr>
            <a:xfrm>
              <a:off x="1135735" y="2047081"/>
              <a:ext cx="21744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Malta</a:t>
              </a:r>
            </a:p>
          </p:txBody>
        </p:sp>
        <p:sp>
          <p:nvSpPr>
            <p:cNvPr id="5091" name="tx5091"/>
            <p:cNvSpPr/>
            <p:nvPr/>
          </p:nvSpPr>
          <p:spPr>
            <a:xfrm>
              <a:off x="858763" y="1976460"/>
              <a:ext cx="49441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Luxembourg</a:t>
              </a:r>
            </a:p>
          </p:txBody>
        </p:sp>
        <p:sp>
          <p:nvSpPr>
            <p:cNvPr id="5092" name="tx5092"/>
            <p:cNvSpPr/>
            <p:nvPr/>
          </p:nvSpPr>
          <p:spPr>
            <a:xfrm>
              <a:off x="1115892" y="1905839"/>
              <a:ext cx="23728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Latvia</a:t>
              </a:r>
            </a:p>
          </p:txBody>
        </p:sp>
        <p:sp>
          <p:nvSpPr>
            <p:cNvPr id="5093" name="tx5093"/>
            <p:cNvSpPr/>
            <p:nvPr/>
          </p:nvSpPr>
          <p:spPr>
            <a:xfrm>
              <a:off x="1086357" y="1835218"/>
              <a:ext cx="26682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Kuwait</a:t>
              </a:r>
            </a:p>
          </p:txBody>
        </p:sp>
        <p:sp>
          <p:nvSpPr>
            <p:cNvPr id="5094" name="tx5094"/>
            <p:cNvSpPr/>
            <p:nvPr/>
          </p:nvSpPr>
          <p:spPr>
            <a:xfrm>
              <a:off x="1135735" y="1764598"/>
              <a:ext cx="21744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Israel</a:t>
              </a:r>
            </a:p>
          </p:txBody>
        </p:sp>
        <p:sp>
          <p:nvSpPr>
            <p:cNvPr id="5095" name="tx5095"/>
            <p:cNvSpPr/>
            <p:nvPr/>
          </p:nvSpPr>
          <p:spPr>
            <a:xfrm>
              <a:off x="1017046" y="1693977"/>
              <a:ext cx="33613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Hungary</a:t>
              </a:r>
            </a:p>
          </p:txBody>
        </p:sp>
        <p:sp>
          <p:nvSpPr>
            <p:cNvPr id="5096" name="tx5096"/>
            <p:cNvSpPr/>
            <p:nvPr/>
          </p:nvSpPr>
          <p:spPr>
            <a:xfrm>
              <a:off x="1041735" y="1623356"/>
              <a:ext cx="31144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Guyana</a:t>
              </a:r>
            </a:p>
          </p:txBody>
        </p:sp>
        <p:sp>
          <p:nvSpPr>
            <p:cNvPr id="5097" name="tx5097"/>
            <p:cNvSpPr/>
            <p:nvPr/>
          </p:nvSpPr>
          <p:spPr>
            <a:xfrm>
              <a:off x="1076390" y="1552735"/>
              <a:ext cx="27678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France</a:t>
              </a:r>
            </a:p>
          </p:txBody>
        </p:sp>
        <p:sp>
          <p:nvSpPr>
            <p:cNvPr id="5098" name="tx5098"/>
            <p:cNvSpPr/>
            <p:nvPr/>
          </p:nvSpPr>
          <p:spPr>
            <a:xfrm>
              <a:off x="1071544" y="1482115"/>
              <a:ext cx="28163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Cyprus</a:t>
              </a:r>
            </a:p>
          </p:txBody>
        </p:sp>
        <p:sp>
          <p:nvSpPr>
            <p:cNvPr id="5099" name="tx5099"/>
            <p:cNvSpPr/>
            <p:nvPr/>
          </p:nvSpPr>
          <p:spPr>
            <a:xfrm>
              <a:off x="597062" y="1411494"/>
              <a:ext cx="257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Brunei</a:t>
              </a:r>
            </a:p>
          </p:txBody>
        </p:sp>
        <p:sp>
          <p:nvSpPr>
            <p:cNvPr id="5100" name="tx5100"/>
            <p:cNvSpPr/>
            <p:nvPr/>
          </p:nvSpPr>
          <p:spPr>
            <a:xfrm>
              <a:off x="878788" y="1411494"/>
              <a:ext cx="47439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Darussalam</a:t>
              </a:r>
            </a:p>
          </p:txBody>
        </p:sp>
        <p:sp>
          <p:nvSpPr>
            <p:cNvPr id="5101" name="tx5101"/>
            <p:cNvSpPr/>
            <p:nvPr/>
          </p:nvSpPr>
          <p:spPr>
            <a:xfrm>
              <a:off x="1046672" y="1340873"/>
              <a:ext cx="30650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Bahrain</a:t>
              </a:r>
            </a:p>
          </p:txBody>
        </p:sp>
        <p:sp>
          <p:nvSpPr>
            <p:cNvPr id="5102" name="tx5102"/>
            <p:cNvSpPr/>
            <p:nvPr/>
          </p:nvSpPr>
          <p:spPr>
            <a:xfrm>
              <a:off x="977544" y="1270252"/>
              <a:ext cx="37563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Bahamas</a:t>
              </a:r>
            </a:p>
          </p:txBody>
        </p:sp>
        <p:sp>
          <p:nvSpPr>
            <p:cNvPr id="5103" name="tx5103"/>
            <p:cNvSpPr/>
            <p:nvPr/>
          </p:nvSpPr>
          <p:spPr>
            <a:xfrm>
              <a:off x="517600" y="1199632"/>
              <a:ext cx="30156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Antigua</a:t>
              </a:r>
            </a:p>
          </p:txBody>
        </p:sp>
        <p:sp>
          <p:nvSpPr>
            <p:cNvPr id="5104" name="tx5104"/>
            <p:cNvSpPr/>
            <p:nvPr/>
          </p:nvSpPr>
          <p:spPr>
            <a:xfrm>
              <a:off x="843858" y="1199632"/>
              <a:ext cx="14840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and</a:t>
              </a:r>
            </a:p>
          </p:txBody>
        </p:sp>
        <p:sp>
          <p:nvSpPr>
            <p:cNvPr id="5105" name="tx5105"/>
            <p:cNvSpPr/>
            <p:nvPr/>
          </p:nvSpPr>
          <p:spPr>
            <a:xfrm>
              <a:off x="1016954" y="1199632"/>
              <a:ext cx="33622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Barbuda</a:t>
              </a:r>
            </a:p>
          </p:txBody>
        </p:sp>
        <p:sp>
          <p:nvSpPr>
            <p:cNvPr id="5106" name="tx5106"/>
            <p:cNvSpPr/>
            <p:nvPr/>
          </p:nvSpPr>
          <p:spPr>
            <a:xfrm>
              <a:off x="3339314" y="6087286"/>
              <a:ext cx="158200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a:t>
              </a:r>
            </a:p>
          </p:txBody>
        </p:sp>
        <p:pic>
          <p:nvPicPr>
            <p:cNvPr id="5107" name="pic5107"/>
            <p:cNvPicPr/>
            <p:nvPr/>
          </p:nvPicPr>
          <p:blipFill>
            <a:blip r:embed="rId2" cstate="print"/>
            <a:stretch>
              <a:fillRect/>
            </a:stretch>
          </p:blipFill>
          <p:spPr>
            <a:xfrm>
              <a:off x="4990906" y="5941026"/>
              <a:ext cx="2160000" cy="219455"/>
            </a:xfrm>
            <a:prstGeom prst="rect">
              <a:avLst/>
            </a:prstGeom>
          </p:spPr>
        </p:pic>
        <p:sp>
          <p:nvSpPr>
            <p:cNvPr id="5108" name="pl5108"/>
            <p:cNvSpPr/>
            <p:nvPr/>
          </p:nvSpPr>
          <p:spPr>
            <a:xfrm>
              <a:off x="499450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5109" name="pl5109"/>
            <p:cNvSpPr/>
            <p:nvPr/>
          </p:nvSpPr>
          <p:spPr>
            <a:xfrm>
              <a:off x="628618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5110" name="pl5110"/>
            <p:cNvSpPr/>
            <p:nvPr/>
          </p:nvSpPr>
          <p:spPr>
            <a:xfrm>
              <a:off x="650146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5111" name="pl5111"/>
            <p:cNvSpPr/>
            <p:nvPr/>
          </p:nvSpPr>
          <p:spPr>
            <a:xfrm>
              <a:off x="671674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5112" name="pl5112"/>
            <p:cNvSpPr/>
            <p:nvPr/>
          </p:nvSpPr>
          <p:spPr>
            <a:xfrm>
              <a:off x="693202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5113" name="pl5113"/>
            <p:cNvSpPr/>
            <p:nvPr/>
          </p:nvSpPr>
          <p:spPr>
            <a:xfrm>
              <a:off x="714730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5114" name="pl5114"/>
            <p:cNvSpPr/>
            <p:nvPr/>
          </p:nvSpPr>
          <p:spPr>
            <a:xfrm>
              <a:off x="499450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5115" name="pl5115"/>
            <p:cNvSpPr/>
            <p:nvPr/>
          </p:nvSpPr>
          <p:spPr>
            <a:xfrm>
              <a:off x="628618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5116" name="pl5116"/>
            <p:cNvSpPr/>
            <p:nvPr/>
          </p:nvSpPr>
          <p:spPr>
            <a:xfrm>
              <a:off x="650146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5117" name="pl5117"/>
            <p:cNvSpPr/>
            <p:nvPr/>
          </p:nvSpPr>
          <p:spPr>
            <a:xfrm>
              <a:off x="671674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5118" name="pl5118"/>
            <p:cNvSpPr/>
            <p:nvPr/>
          </p:nvSpPr>
          <p:spPr>
            <a:xfrm>
              <a:off x="693202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5119" name="pl5119"/>
            <p:cNvSpPr/>
            <p:nvPr/>
          </p:nvSpPr>
          <p:spPr>
            <a:xfrm>
              <a:off x="714730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5120" name="tx5120"/>
            <p:cNvSpPr/>
            <p:nvPr/>
          </p:nvSpPr>
          <p:spPr>
            <a:xfrm>
              <a:off x="4963417" y="623007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0</a:t>
              </a:r>
            </a:p>
          </p:txBody>
        </p:sp>
        <p:sp>
          <p:nvSpPr>
            <p:cNvPr id="5121" name="tx5121"/>
            <p:cNvSpPr/>
            <p:nvPr/>
          </p:nvSpPr>
          <p:spPr>
            <a:xfrm>
              <a:off x="6224007"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a:t>
              </a:r>
            </a:p>
          </p:txBody>
        </p:sp>
        <p:sp>
          <p:nvSpPr>
            <p:cNvPr id="5122" name="tx5122"/>
            <p:cNvSpPr/>
            <p:nvPr/>
          </p:nvSpPr>
          <p:spPr>
            <a:xfrm>
              <a:off x="6439287"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a:t>
              </a:r>
            </a:p>
          </p:txBody>
        </p:sp>
        <p:sp>
          <p:nvSpPr>
            <p:cNvPr id="5123" name="tx5123"/>
            <p:cNvSpPr/>
            <p:nvPr/>
          </p:nvSpPr>
          <p:spPr>
            <a:xfrm>
              <a:off x="6654567"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a:t>
              </a:r>
            </a:p>
          </p:txBody>
        </p:sp>
        <p:sp>
          <p:nvSpPr>
            <p:cNvPr id="5124" name="tx5124"/>
            <p:cNvSpPr/>
            <p:nvPr/>
          </p:nvSpPr>
          <p:spPr>
            <a:xfrm>
              <a:off x="6869847"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a:t>
              </a:r>
            </a:p>
          </p:txBody>
        </p:sp>
        <p:sp>
          <p:nvSpPr>
            <p:cNvPr id="5125" name="tx5125"/>
            <p:cNvSpPr/>
            <p:nvPr/>
          </p:nvSpPr>
          <p:spPr>
            <a:xfrm>
              <a:off x="7054037" y="6230071"/>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100</a:t>
              </a:r>
            </a:p>
          </p:txBody>
        </p:sp>
        <p:sp>
          <p:nvSpPr>
            <p:cNvPr id="5126" name="tx5126"/>
            <p:cNvSpPr/>
            <p:nvPr/>
          </p:nvSpPr>
          <p:spPr>
            <a:xfrm>
              <a:off x="1415809" y="435349"/>
              <a:ext cx="337706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DTP1 coverage, by country, HICs, 2000-2025</a:t>
              </a:r>
            </a:p>
          </p:txBody>
        </p:sp>
        <p:sp>
          <p:nvSpPr>
            <p:cNvPr id="5127" name="tx5127"/>
            <p:cNvSpPr/>
            <p:nvPr/>
          </p:nvSpPr>
          <p:spPr>
            <a:xfrm>
              <a:off x="4912427" y="64727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5128" name="tx5128"/>
            <p:cNvSpPr/>
            <p:nvPr/>
          </p:nvSpPr>
          <p:spPr>
            <a:xfrm>
              <a:off x="5898608" y="6593460"/>
              <a:ext cx="3175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Countries ordered based on descending coverage in 2025</a:t>
              </a:r>
            </a:p>
          </p:txBody>
        </p:sp>
      </p:grpSp>
      <p:sp>
        <p:nvSpPr>
          <p:cNvPr id="5129"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heatmap shows DTP1 coverage, by region and year. Red indicates low coverage (&lt;60%) and green indicates high coverage (≥90%). The changing colour gradient can be used to tracked changes in coverage over time and recovery from pandemic-related disruptions where applicable.</a:t>
            </a: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79" cy="54863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11338" y="3990474"/>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 name="pl6"/>
            <p:cNvSpPr/>
            <p:nvPr/>
          </p:nvSpPr>
          <p:spPr>
            <a:xfrm>
              <a:off x="911338" y="3353174"/>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7" name="pl7"/>
            <p:cNvSpPr/>
            <p:nvPr/>
          </p:nvSpPr>
          <p:spPr>
            <a:xfrm>
              <a:off x="911338" y="2715875"/>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8" name="pl8"/>
            <p:cNvSpPr/>
            <p:nvPr/>
          </p:nvSpPr>
          <p:spPr>
            <a:xfrm>
              <a:off x="911338" y="2078575"/>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9" name="pl9"/>
            <p:cNvSpPr/>
            <p:nvPr/>
          </p:nvSpPr>
          <p:spPr>
            <a:xfrm>
              <a:off x="911338" y="3671824"/>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0" name="pl10"/>
            <p:cNvSpPr/>
            <p:nvPr/>
          </p:nvSpPr>
          <p:spPr>
            <a:xfrm>
              <a:off x="911338" y="3034525"/>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1" name="pl11"/>
            <p:cNvSpPr/>
            <p:nvPr/>
          </p:nvSpPr>
          <p:spPr>
            <a:xfrm>
              <a:off x="911338" y="2397225"/>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2" name="pl12"/>
            <p:cNvSpPr/>
            <p:nvPr/>
          </p:nvSpPr>
          <p:spPr>
            <a:xfrm>
              <a:off x="911338" y="1759925"/>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3" name="pl13"/>
            <p:cNvSpPr/>
            <p:nvPr/>
          </p:nvSpPr>
          <p:spPr>
            <a:xfrm>
              <a:off x="1083054"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1769917"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456780"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3143643"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3693134"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4517369"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1083054" y="1887385"/>
              <a:ext cx="3434315" cy="127459"/>
            </a:xfrm>
            <a:custGeom>
              <a:avLst/>
              <a:pathLst>
                <a:path w="3434315" h="127459">
                  <a:moveTo>
                    <a:pt x="0" y="63729"/>
                  </a:moveTo>
                  <a:lnTo>
                    <a:pt x="137372" y="63729"/>
                  </a:lnTo>
                  <a:lnTo>
                    <a:pt x="274745" y="63729"/>
                  </a:lnTo>
                  <a:lnTo>
                    <a:pt x="412117" y="63729"/>
                  </a:lnTo>
                  <a:lnTo>
                    <a:pt x="549490" y="63729"/>
                  </a:lnTo>
                  <a:lnTo>
                    <a:pt x="686863" y="63729"/>
                  </a:lnTo>
                  <a:lnTo>
                    <a:pt x="824235" y="0"/>
                  </a:lnTo>
                  <a:lnTo>
                    <a:pt x="961608" y="0"/>
                  </a:lnTo>
                  <a:lnTo>
                    <a:pt x="1098981" y="63729"/>
                  </a:lnTo>
                  <a:lnTo>
                    <a:pt x="1236353" y="63729"/>
                  </a:lnTo>
                  <a:lnTo>
                    <a:pt x="1373726" y="63729"/>
                  </a:lnTo>
                  <a:lnTo>
                    <a:pt x="1511098" y="63729"/>
                  </a:lnTo>
                  <a:lnTo>
                    <a:pt x="1648471" y="63729"/>
                  </a:lnTo>
                  <a:lnTo>
                    <a:pt x="1785844" y="63729"/>
                  </a:lnTo>
                  <a:lnTo>
                    <a:pt x="1923216" y="63729"/>
                  </a:lnTo>
                  <a:lnTo>
                    <a:pt x="2060589" y="63729"/>
                  </a:lnTo>
                  <a:lnTo>
                    <a:pt x="2197962" y="63729"/>
                  </a:lnTo>
                  <a:lnTo>
                    <a:pt x="2335334" y="63729"/>
                  </a:lnTo>
                  <a:lnTo>
                    <a:pt x="2472707" y="63729"/>
                  </a:lnTo>
                  <a:lnTo>
                    <a:pt x="2610079" y="63729"/>
                  </a:lnTo>
                  <a:lnTo>
                    <a:pt x="2747452" y="63729"/>
                  </a:lnTo>
                  <a:lnTo>
                    <a:pt x="2884825" y="63729"/>
                  </a:lnTo>
                  <a:lnTo>
                    <a:pt x="3022197" y="63729"/>
                  </a:lnTo>
                  <a:lnTo>
                    <a:pt x="3159570" y="63729"/>
                  </a:lnTo>
                  <a:lnTo>
                    <a:pt x="3296943" y="63729"/>
                  </a:lnTo>
                  <a:lnTo>
                    <a:pt x="3434315" y="127459"/>
                  </a:lnTo>
                </a:path>
              </a:pathLst>
            </a:custGeom>
            <a:ln w="27101" cap="flat">
              <a:solidFill>
                <a:srgbClr val="80BD41">
                  <a:alpha val="69803"/>
                </a:srgbClr>
              </a:solidFill>
              <a:prstDash val="solid"/>
              <a:round/>
            </a:ln>
          </p:spPr>
          <p:txBody>
            <a:bodyPr/>
            <a:lstStyle/>
            <a:p/>
          </p:txBody>
        </p:sp>
        <p:sp>
          <p:nvSpPr>
            <p:cNvPr id="20" name="pl20"/>
            <p:cNvSpPr/>
            <p:nvPr/>
          </p:nvSpPr>
          <p:spPr>
            <a:xfrm>
              <a:off x="1083054" y="2843335"/>
              <a:ext cx="3434315" cy="1147139"/>
            </a:xfrm>
            <a:custGeom>
              <a:avLst/>
              <a:pathLst>
                <a:path w="3434315" h="1147139">
                  <a:moveTo>
                    <a:pt x="0" y="1147139"/>
                  </a:moveTo>
                  <a:lnTo>
                    <a:pt x="137372" y="1019679"/>
                  </a:lnTo>
                  <a:lnTo>
                    <a:pt x="274745" y="955949"/>
                  </a:lnTo>
                  <a:lnTo>
                    <a:pt x="412117" y="701029"/>
                  </a:lnTo>
                  <a:lnTo>
                    <a:pt x="549490" y="509839"/>
                  </a:lnTo>
                  <a:lnTo>
                    <a:pt x="686863" y="382379"/>
                  </a:lnTo>
                  <a:lnTo>
                    <a:pt x="824235" y="318649"/>
                  </a:lnTo>
                  <a:lnTo>
                    <a:pt x="961608" y="127459"/>
                  </a:lnTo>
                  <a:lnTo>
                    <a:pt x="1098981" y="127459"/>
                  </a:lnTo>
                  <a:lnTo>
                    <a:pt x="1236353" y="63729"/>
                  </a:lnTo>
                  <a:lnTo>
                    <a:pt x="1373726" y="127459"/>
                  </a:lnTo>
                  <a:lnTo>
                    <a:pt x="1511098" y="0"/>
                  </a:lnTo>
                  <a:lnTo>
                    <a:pt x="1648471" y="63729"/>
                  </a:lnTo>
                  <a:lnTo>
                    <a:pt x="1785844" y="254919"/>
                  </a:lnTo>
                  <a:lnTo>
                    <a:pt x="1923216" y="63729"/>
                  </a:lnTo>
                  <a:lnTo>
                    <a:pt x="2060589" y="127459"/>
                  </a:lnTo>
                  <a:lnTo>
                    <a:pt x="2197962" y="127459"/>
                  </a:lnTo>
                  <a:lnTo>
                    <a:pt x="2335334" y="63729"/>
                  </a:lnTo>
                  <a:lnTo>
                    <a:pt x="2472707" y="63729"/>
                  </a:lnTo>
                  <a:lnTo>
                    <a:pt x="2610079" y="0"/>
                  </a:lnTo>
                  <a:lnTo>
                    <a:pt x="2747452" y="127459"/>
                  </a:lnTo>
                  <a:lnTo>
                    <a:pt x="2884825" y="191189"/>
                  </a:lnTo>
                  <a:lnTo>
                    <a:pt x="3022197" y="63729"/>
                  </a:lnTo>
                  <a:lnTo>
                    <a:pt x="3159570" y="191189"/>
                  </a:lnTo>
                  <a:lnTo>
                    <a:pt x="3296943" y="191189"/>
                  </a:lnTo>
                  <a:lnTo>
                    <a:pt x="3434315" y="0"/>
                  </a:lnTo>
                </a:path>
              </a:pathLst>
            </a:custGeom>
            <a:ln w="27101" cap="flat">
              <a:solidFill>
                <a:srgbClr val="0058AB">
                  <a:alpha val="69803"/>
                </a:srgbClr>
              </a:solidFill>
              <a:prstDash val="solid"/>
              <a:round/>
            </a:ln>
          </p:spPr>
          <p:txBody>
            <a:bodyPr/>
            <a:lstStyle/>
            <a:p/>
          </p:txBody>
        </p:sp>
        <p:sp>
          <p:nvSpPr>
            <p:cNvPr id="21" name="pl21"/>
            <p:cNvSpPr/>
            <p:nvPr/>
          </p:nvSpPr>
          <p:spPr>
            <a:xfrm>
              <a:off x="1083054" y="2397225"/>
              <a:ext cx="3434315" cy="955949"/>
            </a:xfrm>
            <a:custGeom>
              <a:avLst/>
              <a:pathLst>
                <a:path w="3434315" h="955949">
                  <a:moveTo>
                    <a:pt x="0" y="955949"/>
                  </a:moveTo>
                  <a:lnTo>
                    <a:pt x="137372" y="892219"/>
                  </a:lnTo>
                  <a:lnTo>
                    <a:pt x="274745" y="892219"/>
                  </a:lnTo>
                  <a:lnTo>
                    <a:pt x="412117" y="828489"/>
                  </a:lnTo>
                  <a:lnTo>
                    <a:pt x="549490" y="764759"/>
                  </a:lnTo>
                  <a:lnTo>
                    <a:pt x="686863" y="637299"/>
                  </a:lnTo>
                  <a:lnTo>
                    <a:pt x="824235" y="637299"/>
                  </a:lnTo>
                  <a:lnTo>
                    <a:pt x="961608" y="637299"/>
                  </a:lnTo>
                  <a:lnTo>
                    <a:pt x="1098981" y="509839"/>
                  </a:lnTo>
                  <a:lnTo>
                    <a:pt x="1236353" y="382379"/>
                  </a:lnTo>
                  <a:lnTo>
                    <a:pt x="1373726" y="382379"/>
                  </a:lnTo>
                  <a:lnTo>
                    <a:pt x="1511098" y="318649"/>
                  </a:lnTo>
                  <a:lnTo>
                    <a:pt x="1648471" y="318649"/>
                  </a:lnTo>
                  <a:lnTo>
                    <a:pt x="1785844" y="318649"/>
                  </a:lnTo>
                  <a:lnTo>
                    <a:pt x="1923216" y="318649"/>
                  </a:lnTo>
                  <a:lnTo>
                    <a:pt x="2060589" y="318649"/>
                  </a:lnTo>
                  <a:lnTo>
                    <a:pt x="2197962" y="191189"/>
                  </a:lnTo>
                  <a:lnTo>
                    <a:pt x="2335334" y="191189"/>
                  </a:lnTo>
                  <a:lnTo>
                    <a:pt x="2472707" y="63729"/>
                  </a:lnTo>
                  <a:lnTo>
                    <a:pt x="2610079" y="0"/>
                  </a:lnTo>
                  <a:lnTo>
                    <a:pt x="2747452" y="254919"/>
                  </a:lnTo>
                  <a:lnTo>
                    <a:pt x="2884825" y="318649"/>
                  </a:lnTo>
                  <a:lnTo>
                    <a:pt x="3022197" y="63729"/>
                  </a:lnTo>
                  <a:lnTo>
                    <a:pt x="3159570" y="63729"/>
                  </a:lnTo>
                  <a:lnTo>
                    <a:pt x="3296943" y="0"/>
                  </a:lnTo>
                  <a:lnTo>
                    <a:pt x="3434315" y="0"/>
                  </a:lnTo>
                </a:path>
              </a:pathLst>
            </a:custGeom>
            <a:ln w="27101" cap="flat">
              <a:solidFill>
                <a:srgbClr val="1CABE2">
                  <a:alpha val="69803"/>
                </a:srgbClr>
              </a:solidFill>
              <a:prstDash val="solid"/>
              <a:round/>
            </a:ln>
          </p:spPr>
          <p:txBody>
            <a:bodyPr/>
            <a:lstStyle/>
            <a:p/>
          </p:txBody>
        </p:sp>
        <p:sp>
          <p:nvSpPr>
            <p:cNvPr id="22" name="pl22"/>
            <p:cNvSpPr/>
            <p:nvPr/>
          </p:nvSpPr>
          <p:spPr>
            <a:xfrm>
              <a:off x="1083054" y="2014845"/>
              <a:ext cx="3434315" cy="509839"/>
            </a:xfrm>
            <a:custGeom>
              <a:avLst/>
              <a:pathLst>
                <a:path w="3434315" h="509839">
                  <a:moveTo>
                    <a:pt x="0" y="127459"/>
                  </a:moveTo>
                  <a:lnTo>
                    <a:pt x="137372" y="127459"/>
                  </a:lnTo>
                  <a:lnTo>
                    <a:pt x="274745" y="191189"/>
                  </a:lnTo>
                  <a:lnTo>
                    <a:pt x="412117" y="191189"/>
                  </a:lnTo>
                  <a:lnTo>
                    <a:pt x="549490" y="191189"/>
                  </a:lnTo>
                  <a:lnTo>
                    <a:pt x="686863" y="127459"/>
                  </a:lnTo>
                  <a:lnTo>
                    <a:pt x="824235" y="0"/>
                  </a:lnTo>
                  <a:lnTo>
                    <a:pt x="961608" y="63729"/>
                  </a:lnTo>
                  <a:lnTo>
                    <a:pt x="1098981" y="0"/>
                  </a:lnTo>
                  <a:lnTo>
                    <a:pt x="1236353" y="0"/>
                  </a:lnTo>
                  <a:lnTo>
                    <a:pt x="1373726" y="63729"/>
                  </a:lnTo>
                  <a:lnTo>
                    <a:pt x="1511098" y="0"/>
                  </a:lnTo>
                  <a:lnTo>
                    <a:pt x="1648471" y="0"/>
                  </a:lnTo>
                  <a:lnTo>
                    <a:pt x="1785844" y="0"/>
                  </a:lnTo>
                  <a:lnTo>
                    <a:pt x="1923216" y="0"/>
                  </a:lnTo>
                  <a:lnTo>
                    <a:pt x="2060589" y="63729"/>
                  </a:lnTo>
                  <a:lnTo>
                    <a:pt x="2197962" y="63729"/>
                  </a:lnTo>
                  <a:lnTo>
                    <a:pt x="2335334" y="63729"/>
                  </a:lnTo>
                  <a:lnTo>
                    <a:pt x="2472707" y="127459"/>
                  </a:lnTo>
                  <a:lnTo>
                    <a:pt x="2610079" y="191189"/>
                  </a:lnTo>
                  <a:lnTo>
                    <a:pt x="2747452" y="254919"/>
                  </a:lnTo>
                  <a:lnTo>
                    <a:pt x="2884825" y="509839"/>
                  </a:lnTo>
                  <a:lnTo>
                    <a:pt x="3022197" y="191189"/>
                  </a:lnTo>
                  <a:lnTo>
                    <a:pt x="3159570" y="318649"/>
                  </a:lnTo>
                  <a:lnTo>
                    <a:pt x="3296943" y="318649"/>
                  </a:lnTo>
                  <a:lnTo>
                    <a:pt x="3434315" y="318649"/>
                  </a:lnTo>
                </a:path>
              </a:pathLst>
            </a:custGeom>
            <a:ln w="27101" cap="flat">
              <a:solidFill>
                <a:srgbClr val="00833D">
                  <a:alpha val="69803"/>
                </a:srgbClr>
              </a:solidFill>
              <a:prstDash val="solid"/>
              <a:round/>
            </a:ln>
          </p:spPr>
          <p:txBody>
            <a:bodyPr/>
            <a:lstStyle/>
            <a:p/>
          </p:txBody>
        </p:sp>
        <p:sp>
          <p:nvSpPr>
            <p:cNvPr id="23" name="pl23"/>
            <p:cNvSpPr/>
            <p:nvPr/>
          </p:nvSpPr>
          <p:spPr>
            <a:xfrm>
              <a:off x="1083054" y="1887385"/>
              <a:ext cx="3434315" cy="127459"/>
            </a:xfrm>
            <a:custGeom>
              <a:avLst/>
              <a:pathLst>
                <a:path w="3434315" h="127459">
                  <a:moveTo>
                    <a:pt x="0" y="63729"/>
                  </a:moveTo>
                  <a:lnTo>
                    <a:pt x="137372" y="63729"/>
                  </a:lnTo>
                  <a:lnTo>
                    <a:pt x="274745" y="63729"/>
                  </a:lnTo>
                  <a:lnTo>
                    <a:pt x="412117" y="63729"/>
                  </a:lnTo>
                  <a:lnTo>
                    <a:pt x="549490" y="63729"/>
                  </a:lnTo>
                  <a:lnTo>
                    <a:pt x="686863" y="63729"/>
                  </a:lnTo>
                  <a:lnTo>
                    <a:pt x="824235" y="0"/>
                  </a:lnTo>
                  <a:lnTo>
                    <a:pt x="961608" y="0"/>
                  </a:lnTo>
                  <a:lnTo>
                    <a:pt x="1098981" y="63729"/>
                  </a:lnTo>
                  <a:lnTo>
                    <a:pt x="1236353" y="63729"/>
                  </a:lnTo>
                  <a:lnTo>
                    <a:pt x="1373726" y="63729"/>
                  </a:lnTo>
                  <a:lnTo>
                    <a:pt x="1511098" y="63729"/>
                  </a:lnTo>
                  <a:lnTo>
                    <a:pt x="1648471" y="63729"/>
                  </a:lnTo>
                  <a:lnTo>
                    <a:pt x="1785844" y="63729"/>
                  </a:lnTo>
                  <a:lnTo>
                    <a:pt x="1923216" y="63729"/>
                  </a:lnTo>
                  <a:lnTo>
                    <a:pt x="2060589" y="63729"/>
                  </a:lnTo>
                  <a:lnTo>
                    <a:pt x="2197962" y="63729"/>
                  </a:lnTo>
                  <a:lnTo>
                    <a:pt x="2335334" y="63729"/>
                  </a:lnTo>
                  <a:lnTo>
                    <a:pt x="2472707" y="63729"/>
                  </a:lnTo>
                  <a:lnTo>
                    <a:pt x="2610079" y="63729"/>
                  </a:lnTo>
                  <a:lnTo>
                    <a:pt x="2747452" y="63729"/>
                  </a:lnTo>
                  <a:lnTo>
                    <a:pt x="2884825" y="63729"/>
                  </a:lnTo>
                  <a:lnTo>
                    <a:pt x="3022197" y="63729"/>
                  </a:lnTo>
                  <a:lnTo>
                    <a:pt x="3159570" y="63729"/>
                  </a:lnTo>
                  <a:lnTo>
                    <a:pt x="3296943" y="63729"/>
                  </a:lnTo>
                  <a:lnTo>
                    <a:pt x="3434315" y="127459"/>
                  </a:lnTo>
                </a:path>
              </a:pathLst>
            </a:custGeom>
            <a:ln w="65043" cap="flat">
              <a:solidFill>
                <a:srgbClr val="000000">
                  <a:alpha val="100000"/>
                </a:srgbClr>
              </a:solidFill>
              <a:prstDash val="solid"/>
              <a:round/>
            </a:ln>
          </p:spPr>
          <p:txBody>
            <a:bodyPr/>
            <a:lstStyle/>
            <a:p/>
          </p:txBody>
        </p:sp>
        <p:sp>
          <p:nvSpPr>
            <p:cNvPr id="24" name="pl24"/>
            <p:cNvSpPr/>
            <p:nvPr/>
          </p:nvSpPr>
          <p:spPr>
            <a:xfrm>
              <a:off x="1083054" y="1887385"/>
              <a:ext cx="3434315" cy="127459"/>
            </a:xfrm>
            <a:custGeom>
              <a:avLst/>
              <a:pathLst>
                <a:path w="3434315" h="127459">
                  <a:moveTo>
                    <a:pt x="0" y="63729"/>
                  </a:moveTo>
                  <a:lnTo>
                    <a:pt x="137372" y="63729"/>
                  </a:lnTo>
                  <a:lnTo>
                    <a:pt x="274745" y="63729"/>
                  </a:lnTo>
                  <a:lnTo>
                    <a:pt x="412117" y="63729"/>
                  </a:lnTo>
                  <a:lnTo>
                    <a:pt x="549490" y="63729"/>
                  </a:lnTo>
                  <a:lnTo>
                    <a:pt x="686863" y="63729"/>
                  </a:lnTo>
                  <a:lnTo>
                    <a:pt x="824235" y="0"/>
                  </a:lnTo>
                  <a:lnTo>
                    <a:pt x="961608" y="0"/>
                  </a:lnTo>
                  <a:lnTo>
                    <a:pt x="1098981" y="63729"/>
                  </a:lnTo>
                  <a:lnTo>
                    <a:pt x="1236353" y="63729"/>
                  </a:lnTo>
                  <a:lnTo>
                    <a:pt x="1373726" y="63729"/>
                  </a:lnTo>
                  <a:lnTo>
                    <a:pt x="1511098" y="63729"/>
                  </a:lnTo>
                  <a:lnTo>
                    <a:pt x="1648471" y="63729"/>
                  </a:lnTo>
                  <a:lnTo>
                    <a:pt x="1785844" y="63729"/>
                  </a:lnTo>
                  <a:lnTo>
                    <a:pt x="1923216" y="63729"/>
                  </a:lnTo>
                  <a:lnTo>
                    <a:pt x="2060589" y="63729"/>
                  </a:lnTo>
                  <a:lnTo>
                    <a:pt x="2197962" y="63729"/>
                  </a:lnTo>
                  <a:lnTo>
                    <a:pt x="2335334" y="63729"/>
                  </a:lnTo>
                  <a:lnTo>
                    <a:pt x="2472707" y="63729"/>
                  </a:lnTo>
                  <a:lnTo>
                    <a:pt x="2610079" y="63729"/>
                  </a:lnTo>
                  <a:lnTo>
                    <a:pt x="2747452" y="63729"/>
                  </a:lnTo>
                  <a:lnTo>
                    <a:pt x="2884825" y="63729"/>
                  </a:lnTo>
                  <a:lnTo>
                    <a:pt x="3022197" y="63729"/>
                  </a:lnTo>
                  <a:lnTo>
                    <a:pt x="3159570" y="63729"/>
                  </a:lnTo>
                  <a:lnTo>
                    <a:pt x="3296943" y="63729"/>
                  </a:lnTo>
                  <a:lnTo>
                    <a:pt x="3434315" y="127459"/>
                  </a:lnTo>
                </a:path>
              </a:pathLst>
            </a:custGeom>
            <a:ln w="40651" cap="flat">
              <a:solidFill>
                <a:srgbClr val="80BD41">
                  <a:alpha val="100000"/>
                </a:srgbClr>
              </a:solidFill>
              <a:prstDash val="solid"/>
              <a:round/>
            </a:ln>
          </p:spPr>
          <p:txBody>
            <a:bodyPr/>
            <a:lstStyle/>
            <a:p/>
          </p:txBody>
        </p:sp>
        <p:sp>
          <p:nvSpPr>
            <p:cNvPr id="25" name="tx25"/>
            <p:cNvSpPr/>
            <p:nvPr/>
          </p:nvSpPr>
          <p:spPr>
            <a:xfrm>
              <a:off x="1022795" y="17803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26" name="tx26"/>
            <p:cNvSpPr/>
            <p:nvPr/>
          </p:nvSpPr>
          <p:spPr>
            <a:xfrm>
              <a:off x="1709658" y="17803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27" name="tx27"/>
            <p:cNvSpPr/>
            <p:nvPr/>
          </p:nvSpPr>
          <p:spPr>
            <a:xfrm>
              <a:off x="2396521" y="17803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28" name="tx28"/>
            <p:cNvSpPr/>
            <p:nvPr/>
          </p:nvSpPr>
          <p:spPr>
            <a:xfrm>
              <a:off x="3083384" y="17803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29" name="tx29"/>
            <p:cNvSpPr/>
            <p:nvPr/>
          </p:nvSpPr>
          <p:spPr>
            <a:xfrm>
              <a:off x="3632875" y="17803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30" name="tx30"/>
            <p:cNvSpPr/>
            <p:nvPr/>
          </p:nvSpPr>
          <p:spPr>
            <a:xfrm>
              <a:off x="4457110" y="184405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31" name="tx31"/>
            <p:cNvSpPr/>
            <p:nvPr/>
          </p:nvSpPr>
          <p:spPr>
            <a:xfrm>
              <a:off x="707342" y="3626333"/>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70</a:t>
              </a:r>
            </a:p>
          </p:txBody>
        </p:sp>
        <p:sp>
          <p:nvSpPr>
            <p:cNvPr id="32" name="tx32"/>
            <p:cNvSpPr/>
            <p:nvPr/>
          </p:nvSpPr>
          <p:spPr>
            <a:xfrm>
              <a:off x="707342" y="2989033"/>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33" name="tx33"/>
            <p:cNvSpPr/>
            <p:nvPr/>
          </p:nvSpPr>
          <p:spPr>
            <a:xfrm>
              <a:off x="707342" y="2351734"/>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90</a:t>
              </a:r>
            </a:p>
          </p:txBody>
        </p:sp>
        <p:sp>
          <p:nvSpPr>
            <p:cNvPr id="34" name="tx34"/>
            <p:cNvSpPr/>
            <p:nvPr/>
          </p:nvSpPr>
          <p:spPr>
            <a:xfrm>
              <a:off x="636659" y="1714434"/>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35" name="tx35"/>
            <p:cNvSpPr/>
            <p:nvPr/>
          </p:nvSpPr>
          <p:spPr>
            <a:xfrm rot="-5400000">
              <a:off x="941688"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2000</a:t>
              </a:r>
            </a:p>
          </p:txBody>
        </p:sp>
        <p:sp>
          <p:nvSpPr>
            <p:cNvPr id="36" name="tx36"/>
            <p:cNvSpPr/>
            <p:nvPr/>
          </p:nvSpPr>
          <p:spPr>
            <a:xfrm rot="-5400000">
              <a:off x="1628551"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2005</a:t>
              </a:r>
            </a:p>
          </p:txBody>
        </p:sp>
        <p:sp>
          <p:nvSpPr>
            <p:cNvPr id="37" name="tx37"/>
            <p:cNvSpPr/>
            <p:nvPr/>
          </p:nvSpPr>
          <p:spPr>
            <a:xfrm rot="-5400000">
              <a:off x="2315414"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a:t>
              </a:r>
            </a:p>
          </p:txBody>
        </p:sp>
        <p:sp>
          <p:nvSpPr>
            <p:cNvPr id="38" name="tx38"/>
            <p:cNvSpPr/>
            <p:nvPr/>
          </p:nvSpPr>
          <p:spPr>
            <a:xfrm rot="-5400000">
              <a:off x="3002277"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a:t>
              </a:r>
            </a:p>
          </p:txBody>
        </p:sp>
        <p:sp>
          <p:nvSpPr>
            <p:cNvPr id="39" name="tx39"/>
            <p:cNvSpPr/>
            <p:nvPr/>
          </p:nvSpPr>
          <p:spPr>
            <a:xfrm rot="-5400000">
              <a:off x="3551767"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40" name="tx40"/>
            <p:cNvSpPr/>
            <p:nvPr/>
          </p:nvSpPr>
          <p:spPr>
            <a:xfrm rot="-5400000">
              <a:off x="4376003"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41" name="tx41"/>
            <p:cNvSpPr/>
            <p:nvPr/>
          </p:nvSpPr>
          <p:spPr>
            <a:xfrm rot="-5400000">
              <a:off x="67031" y="2829708"/>
              <a:ext cx="78391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Coverage (%)</a:t>
              </a:r>
            </a:p>
          </p:txBody>
        </p:sp>
        <p:sp>
          <p:nvSpPr>
            <p:cNvPr id="42" name="pl42"/>
            <p:cNvSpPr/>
            <p:nvPr/>
          </p:nvSpPr>
          <p:spPr>
            <a:xfrm>
              <a:off x="1490368" y="4946500"/>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43" name="pl43"/>
            <p:cNvSpPr/>
            <p:nvPr/>
          </p:nvSpPr>
          <p:spPr>
            <a:xfrm>
              <a:off x="1490368" y="4946500"/>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44" name="pl44"/>
            <p:cNvSpPr/>
            <p:nvPr/>
          </p:nvSpPr>
          <p:spPr>
            <a:xfrm>
              <a:off x="2131277" y="4946500"/>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45" name="pl45"/>
            <p:cNvSpPr/>
            <p:nvPr/>
          </p:nvSpPr>
          <p:spPr>
            <a:xfrm>
              <a:off x="2751156" y="4946500"/>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46" name="pl46"/>
            <p:cNvSpPr/>
            <p:nvPr/>
          </p:nvSpPr>
          <p:spPr>
            <a:xfrm>
              <a:off x="3476830" y="4946500"/>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47" name="tx47"/>
            <p:cNvSpPr/>
            <p:nvPr/>
          </p:nvSpPr>
          <p:spPr>
            <a:xfrm>
              <a:off x="1757468" y="4901009"/>
              <a:ext cx="2822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HICs</a:t>
              </a:r>
            </a:p>
          </p:txBody>
        </p:sp>
        <p:sp>
          <p:nvSpPr>
            <p:cNvPr id="48" name="tx48"/>
            <p:cNvSpPr/>
            <p:nvPr/>
          </p:nvSpPr>
          <p:spPr>
            <a:xfrm>
              <a:off x="2398377" y="4901009"/>
              <a:ext cx="26124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LICs</a:t>
              </a:r>
            </a:p>
          </p:txBody>
        </p:sp>
        <p:sp>
          <p:nvSpPr>
            <p:cNvPr id="49" name="tx49"/>
            <p:cNvSpPr/>
            <p:nvPr/>
          </p:nvSpPr>
          <p:spPr>
            <a:xfrm>
              <a:off x="3018255" y="4901009"/>
              <a:ext cx="367040"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LMICs</a:t>
              </a:r>
            </a:p>
          </p:txBody>
        </p:sp>
        <p:sp>
          <p:nvSpPr>
            <p:cNvPr id="50" name="tx50"/>
            <p:cNvSpPr/>
            <p:nvPr/>
          </p:nvSpPr>
          <p:spPr>
            <a:xfrm>
              <a:off x="3743929" y="4901009"/>
              <a:ext cx="388071"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UMICs</a:t>
              </a:r>
            </a:p>
          </p:txBody>
        </p:sp>
        <p:sp>
          <p:nvSpPr>
            <p:cNvPr id="51" name="tx51"/>
            <p:cNvSpPr/>
            <p:nvPr/>
          </p:nvSpPr>
          <p:spPr>
            <a:xfrm>
              <a:off x="1652182" y="1437626"/>
              <a:ext cx="229605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DTP1 coverage, HICs, 2000-2025</a:t>
              </a:r>
            </a:p>
          </p:txBody>
        </p:sp>
        <p:sp>
          <p:nvSpPr>
            <p:cNvPr id="52" name="pl52"/>
            <p:cNvSpPr/>
            <p:nvPr/>
          </p:nvSpPr>
          <p:spPr>
            <a:xfrm>
              <a:off x="5227074" y="3937366"/>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53" name="pl53"/>
            <p:cNvSpPr/>
            <p:nvPr/>
          </p:nvSpPr>
          <p:spPr>
            <a:xfrm>
              <a:off x="5227074" y="3406283"/>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54" name="pl54"/>
            <p:cNvSpPr/>
            <p:nvPr/>
          </p:nvSpPr>
          <p:spPr>
            <a:xfrm>
              <a:off x="5227074" y="2875200"/>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55" name="pl55"/>
            <p:cNvSpPr/>
            <p:nvPr/>
          </p:nvSpPr>
          <p:spPr>
            <a:xfrm>
              <a:off x="5227074" y="2344117"/>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56" name="pl56"/>
            <p:cNvSpPr/>
            <p:nvPr/>
          </p:nvSpPr>
          <p:spPr>
            <a:xfrm>
              <a:off x="5227074" y="1813034"/>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57" name="pl57"/>
            <p:cNvSpPr/>
            <p:nvPr/>
          </p:nvSpPr>
          <p:spPr>
            <a:xfrm>
              <a:off x="5227074" y="3671824"/>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58" name="pl58"/>
            <p:cNvSpPr/>
            <p:nvPr/>
          </p:nvSpPr>
          <p:spPr>
            <a:xfrm>
              <a:off x="5227074" y="3140741"/>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59" name="pl59"/>
            <p:cNvSpPr/>
            <p:nvPr/>
          </p:nvSpPr>
          <p:spPr>
            <a:xfrm>
              <a:off x="5227074" y="2609658"/>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0" name="pl60"/>
            <p:cNvSpPr/>
            <p:nvPr/>
          </p:nvSpPr>
          <p:spPr>
            <a:xfrm>
              <a:off x="5227074" y="2078575"/>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1" name="pl61"/>
            <p:cNvSpPr/>
            <p:nvPr/>
          </p:nvSpPr>
          <p:spPr>
            <a:xfrm>
              <a:off x="5398790"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2" name="pl62"/>
            <p:cNvSpPr/>
            <p:nvPr/>
          </p:nvSpPr>
          <p:spPr>
            <a:xfrm>
              <a:off x="6085653"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3" name="pl63"/>
            <p:cNvSpPr/>
            <p:nvPr/>
          </p:nvSpPr>
          <p:spPr>
            <a:xfrm>
              <a:off x="6772516"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4" name="pl64"/>
            <p:cNvSpPr/>
            <p:nvPr/>
          </p:nvSpPr>
          <p:spPr>
            <a:xfrm>
              <a:off x="7459379"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5" name="pl65"/>
            <p:cNvSpPr/>
            <p:nvPr/>
          </p:nvSpPr>
          <p:spPr>
            <a:xfrm>
              <a:off x="8008870"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6" name="pl66"/>
            <p:cNvSpPr/>
            <p:nvPr/>
          </p:nvSpPr>
          <p:spPr>
            <a:xfrm>
              <a:off x="8833106"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7" name="pl67"/>
            <p:cNvSpPr/>
            <p:nvPr/>
          </p:nvSpPr>
          <p:spPr>
            <a:xfrm>
              <a:off x="5398790" y="1972359"/>
              <a:ext cx="3434315" cy="212433"/>
            </a:xfrm>
            <a:custGeom>
              <a:avLst/>
              <a:pathLst>
                <a:path w="3434315" h="212433">
                  <a:moveTo>
                    <a:pt x="0" y="106216"/>
                  </a:moveTo>
                  <a:lnTo>
                    <a:pt x="137372" y="106216"/>
                  </a:lnTo>
                  <a:lnTo>
                    <a:pt x="274745" y="106216"/>
                  </a:lnTo>
                  <a:lnTo>
                    <a:pt x="412117" y="106216"/>
                  </a:lnTo>
                  <a:lnTo>
                    <a:pt x="549490" y="106216"/>
                  </a:lnTo>
                  <a:lnTo>
                    <a:pt x="686863" y="106216"/>
                  </a:lnTo>
                  <a:lnTo>
                    <a:pt x="824235" y="0"/>
                  </a:lnTo>
                  <a:lnTo>
                    <a:pt x="961608" y="0"/>
                  </a:lnTo>
                  <a:lnTo>
                    <a:pt x="1098981" y="106216"/>
                  </a:lnTo>
                  <a:lnTo>
                    <a:pt x="1236353" y="106216"/>
                  </a:lnTo>
                  <a:lnTo>
                    <a:pt x="1373726" y="106216"/>
                  </a:lnTo>
                  <a:lnTo>
                    <a:pt x="1511098" y="106216"/>
                  </a:lnTo>
                  <a:lnTo>
                    <a:pt x="1648471" y="106216"/>
                  </a:lnTo>
                  <a:lnTo>
                    <a:pt x="1785844" y="106216"/>
                  </a:lnTo>
                  <a:lnTo>
                    <a:pt x="1923216" y="106216"/>
                  </a:lnTo>
                  <a:lnTo>
                    <a:pt x="2060589" y="106216"/>
                  </a:lnTo>
                  <a:lnTo>
                    <a:pt x="2197962" y="106216"/>
                  </a:lnTo>
                  <a:lnTo>
                    <a:pt x="2335334" y="106216"/>
                  </a:lnTo>
                  <a:lnTo>
                    <a:pt x="2472707" y="106216"/>
                  </a:lnTo>
                  <a:lnTo>
                    <a:pt x="2610079" y="106216"/>
                  </a:lnTo>
                  <a:lnTo>
                    <a:pt x="2747452" y="106216"/>
                  </a:lnTo>
                  <a:lnTo>
                    <a:pt x="2884825" y="106216"/>
                  </a:lnTo>
                  <a:lnTo>
                    <a:pt x="3022197" y="106216"/>
                  </a:lnTo>
                  <a:lnTo>
                    <a:pt x="3159570" y="106216"/>
                  </a:lnTo>
                  <a:lnTo>
                    <a:pt x="3296943" y="106216"/>
                  </a:lnTo>
                  <a:lnTo>
                    <a:pt x="3434315" y="212433"/>
                  </a:lnTo>
                </a:path>
              </a:pathLst>
            </a:custGeom>
            <a:ln w="27101" cap="flat">
              <a:solidFill>
                <a:srgbClr val="80BD41">
                  <a:alpha val="69803"/>
                </a:srgbClr>
              </a:solidFill>
              <a:prstDash val="solid"/>
              <a:round/>
            </a:ln>
          </p:spPr>
          <p:txBody>
            <a:bodyPr/>
            <a:lstStyle/>
            <a:p/>
          </p:txBody>
        </p:sp>
        <p:sp>
          <p:nvSpPr>
            <p:cNvPr id="68" name="pl68"/>
            <p:cNvSpPr/>
            <p:nvPr/>
          </p:nvSpPr>
          <p:spPr>
            <a:xfrm>
              <a:off x="5398790" y="2078575"/>
              <a:ext cx="3434315" cy="1911898"/>
            </a:xfrm>
            <a:custGeom>
              <a:avLst/>
              <a:pathLst>
                <a:path w="3434315" h="1911898">
                  <a:moveTo>
                    <a:pt x="0" y="1911898"/>
                  </a:moveTo>
                  <a:lnTo>
                    <a:pt x="137372" y="1699465"/>
                  </a:lnTo>
                  <a:lnTo>
                    <a:pt x="274745" y="1593248"/>
                  </a:lnTo>
                  <a:lnTo>
                    <a:pt x="412117" y="1168382"/>
                  </a:lnTo>
                  <a:lnTo>
                    <a:pt x="549490" y="849732"/>
                  </a:lnTo>
                  <a:lnTo>
                    <a:pt x="686863" y="637299"/>
                  </a:lnTo>
                  <a:lnTo>
                    <a:pt x="824235" y="531082"/>
                  </a:lnTo>
                  <a:lnTo>
                    <a:pt x="961608" y="212433"/>
                  </a:lnTo>
                  <a:lnTo>
                    <a:pt x="1098981" y="212433"/>
                  </a:lnTo>
                  <a:lnTo>
                    <a:pt x="1236353" y="106216"/>
                  </a:lnTo>
                  <a:lnTo>
                    <a:pt x="1373726" y="212433"/>
                  </a:lnTo>
                  <a:lnTo>
                    <a:pt x="1511098" y="0"/>
                  </a:lnTo>
                  <a:lnTo>
                    <a:pt x="1648471" y="106216"/>
                  </a:lnTo>
                  <a:lnTo>
                    <a:pt x="1785844" y="424866"/>
                  </a:lnTo>
                  <a:lnTo>
                    <a:pt x="1923216" y="106216"/>
                  </a:lnTo>
                  <a:lnTo>
                    <a:pt x="2060589" y="212433"/>
                  </a:lnTo>
                  <a:lnTo>
                    <a:pt x="2197962" y="212433"/>
                  </a:lnTo>
                  <a:lnTo>
                    <a:pt x="2335334" y="106216"/>
                  </a:lnTo>
                  <a:lnTo>
                    <a:pt x="2472707" y="106216"/>
                  </a:lnTo>
                  <a:lnTo>
                    <a:pt x="2610079" y="0"/>
                  </a:lnTo>
                  <a:lnTo>
                    <a:pt x="2747452" y="212433"/>
                  </a:lnTo>
                  <a:lnTo>
                    <a:pt x="2884825" y="318649"/>
                  </a:lnTo>
                  <a:lnTo>
                    <a:pt x="3022197" y="106216"/>
                  </a:lnTo>
                  <a:lnTo>
                    <a:pt x="3159570" y="318649"/>
                  </a:lnTo>
                  <a:lnTo>
                    <a:pt x="3296943" y="318649"/>
                  </a:lnTo>
                  <a:lnTo>
                    <a:pt x="3434315" y="0"/>
                  </a:lnTo>
                </a:path>
              </a:pathLst>
            </a:custGeom>
            <a:ln w="27101" cap="flat">
              <a:solidFill>
                <a:srgbClr val="0058AB">
                  <a:alpha val="69803"/>
                </a:srgbClr>
              </a:solidFill>
              <a:prstDash val="solid"/>
              <a:round/>
            </a:ln>
          </p:spPr>
          <p:txBody>
            <a:bodyPr/>
            <a:lstStyle/>
            <a:p/>
          </p:txBody>
        </p:sp>
        <p:sp>
          <p:nvSpPr>
            <p:cNvPr id="69" name="pl69"/>
            <p:cNvSpPr/>
            <p:nvPr/>
          </p:nvSpPr>
          <p:spPr>
            <a:xfrm>
              <a:off x="5398790" y="2078575"/>
              <a:ext cx="3434315" cy="1593248"/>
            </a:xfrm>
            <a:custGeom>
              <a:avLst/>
              <a:pathLst>
                <a:path w="3434315" h="1593248">
                  <a:moveTo>
                    <a:pt x="0" y="1593248"/>
                  </a:moveTo>
                  <a:lnTo>
                    <a:pt x="137372" y="1487032"/>
                  </a:lnTo>
                  <a:lnTo>
                    <a:pt x="274745" y="1487032"/>
                  </a:lnTo>
                  <a:lnTo>
                    <a:pt x="412117" y="1380815"/>
                  </a:lnTo>
                  <a:lnTo>
                    <a:pt x="549490" y="1274599"/>
                  </a:lnTo>
                  <a:lnTo>
                    <a:pt x="686863" y="1062165"/>
                  </a:lnTo>
                  <a:lnTo>
                    <a:pt x="824235" y="1062165"/>
                  </a:lnTo>
                  <a:lnTo>
                    <a:pt x="961608" y="1062165"/>
                  </a:lnTo>
                  <a:lnTo>
                    <a:pt x="1098981" y="849732"/>
                  </a:lnTo>
                  <a:lnTo>
                    <a:pt x="1236353" y="637299"/>
                  </a:lnTo>
                  <a:lnTo>
                    <a:pt x="1373726" y="637299"/>
                  </a:lnTo>
                  <a:lnTo>
                    <a:pt x="1511098" y="531082"/>
                  </a:lnTo>
                  <a:lnTo>
                    <a:pt x="1648471" y="531082"/>
                  </a:lnTo>
                  <a:lnTo>
                    <a:pt x="1785844" y="531082"/>
                  </a:lnTo>
                  <a:lnTo>
                    <a:pt x="1923216" y="531082"/>
                  </a:lnTo>
                  <a:lnTo>
                    <a:pt x="2060589" y="531082"/>
                  </a:lnTo>
                  <a:lnTo>
                    <a:pt x="2197962" y="318649"/>
                  </a:lnTo>
                  <a:lnTo>
                    <a:pt x="2335334" y="318649"/>
                  </a:lnTo>
                  <a:lnTo>
                    <a:pt x="2472707" y="106216"/>
                  </a:lnTo>
                  <a:lnTo>
                    <a:pt x="2610079" y="0"/>
                  </a:lnTo>
                  <a:lnTo>
                    <a:pt x="2747452" y="424866"/>
                  </a:lnTo>
                  <a:lnTo>
                    <a:pt x="2884825" y="531082"/>
                  </a:lnTo>
                  <a:lnTo>
                    <a:pt x="3022197" y="106216"/>
                  </a:lnTo>
                  <a:lnTo>
                    <a:pt x="3159570" y="106216"/>
                  </a:lnTo>
                  <a:lnTo>
                    <a:pt x="3296943" y="0"/>
                  </a:lnTo>
                  <a:lnTo>
                    <a:pt x="3434315" y="0"/>
                  </a:lnTo>
                </a:path>
              </a:pathLst>
            </a:custGeom>
            <a:ln w="27101" cap="flat">
              <a:solidFill>
                <a:srgbClr val="1CABE2">
                  <a:alpha val="69803"/>
                </a:srgbClr>
              </a:solidFill>
              <a:prstDash val="solid"/>
              <a:round/>
            </a:ln>
          </p:spPr>
          <p:txBody>
            <a:bodyPr/>
            <a:lstStyle/>
            <a:p/>
          </p:txBody>
        </p:sp>
        <p:sp>
          <p:nvSpPr>
            <p:cNvPr id="70" name="pl70"/>
            <p:cNvSpPr/>
            <p:nvPr/>
          </p:nvSpPr>
          <p:spPr>
            <a:xfrm>
              <a:off x="5398790" y="1759925"/>
              <a:ext cx="3434315" cy="849732"/>
            </a:xfrm>
            <a:custGeom>
              <a:avLst/>
              <a:pathLst>
                <a:path w="3434315" h="849732">
                  <a:moveTo>
                    <a:pt x="0" y="212433"/>
                  </a:moveTo>
                  <a:lnTo>
                    <a:pt x="137372" y="212433"/>
                  </a:lnTo>
                  <a:lnTo>
                    <a:pt x="274745" y="318649"/>
                  </a:lnTo>
                  <a:lnTo>
                    <a:pt x="412117" y="318649"/>
                  </a:lnTo>
                  <a:lnTo>
                    <a:pt x="549490" y="318649"/>
                  </a:lnTo>
                  <a:lnTo>
                    <a:pt x="686863" y="212433"/>
                  </a:lnTo>
                  <a:lnTo>
                    <a:pt x="824235" y="0"/>
                  </a:lnTo>
                  <a:lnTo>
                    <a:pt x="961608" y="106216"/>
                  </a:lnTo>
                  <a:lnTo>
                    <a:pt x="1098981" y="0"/>
                  </a:lnTo>
                  <a:lnTo>
                    <a:pt x="1236353" y="0"/>
                  </a:lnTo>
                  <a:lnTo>
                    <a:pt x="1373726" y="106216"/>
                  </a:lnTo>
                  <a:lnTo>
                    <a:pt x="1511098" y="0"/>
                  </a:lnTo>
                  <a:lnTo>
                    <a:pt x="1648471" y="0"/>
                  </a:lnTo>
                  <a:lnTo>
                    <a:pt x="1785844" y="0"/>
                  </a:lnTo>
                  <a:lnTo>
                    <a:pt x="1923216" y="0"/>
                  </a:lnTo>
                  <a:lnTo>
                    <a:pt x="2060589" y="106216"/>
                  </a:lnTo>
                  <a:lnTo>
                    <a:pt x="2197962" y="106216"/>
                  </a:lnTo>
                  <a:lnTo>
                    <a:pt x="2335334" y="106216"/>
                  </a:lnTo>
                  <a:lnTo>
                    <a:pt x="2472707" y="212433"/>
                  </a:lnTo>
                  <a:lnTo>
                    <a:pt x="2610079" y="318649"/>
                  </a:lnTo>
                  <a:lnTo>
                    <a:pt x="2747452" y="424866"/>
                  </a:lnTo>
                  <a:lnTo>
                    <a:pt x="2884825" y="849732"/>
                  </a:lnTo>
                  <a:lnTo>
                    <a:pt x="3022197" y="318649"/>
                  </a:lnTo>
                  <a:lnTo>
                    <a:pt x="3159570" y="531082"/>
                  </a:lnTo>
                  <a:lnTo>
                    <a:pt x="3296943" y="531082"/>
                  </a:lnTo>
                  <a:lnTo>
                    <a:pt x="3434315" y="531082"/>
                  </a:lnTo>
                </a:path>
              </a:pathLst>
            </a:custGeom>
            <a:ln w="27101" cap="flat">
              <a:solidFill>
                <a:srgbClr val="00833D">
                  <a:alpha val="69803"/>
                </a:srgbClr>
              </a:solidFill>
              <a:prstDash val="solid"/>
              <a:round/>
            </a:ln>
          </p:spPr>
          <p:txBody>
            <a:bodyPr/>
            <a:lstStyle/>
            <a:p/>
          </p:txBody>
        </p:sp>
        <p:sp>
          <p:nvSpPr>
            <p:cNvPr id="71" name="pl71"/>
            <p:cNvSpPr/>
            <p:nvPr/>
          </p:nvSpPr>
          <p:spPr>
            <a:xfrm>
              <a:off x="5398790" y="2078575"/>
              <a:ext cx="3434315" cy="0"/>
            </a:xfrm>
            <a:custGeom>
              <a:avLst/>
              <a:pathLst>
                <a:path w="3434315" h="0">
                  <a:moveTo>
                    <a:pt x="0" y="0"/>
                  </a:moveTo>
                  <a:lnTo>
                    <a:pt x="0" y="0"/>
                  </a:lnTo>
                  <a:lnTo>
                    <a:pt x="0" y="0"/>
                  </a:lnTo>
                  <a:lnTo>
                    <a:pt x="0" y="0"/>
                  </a:lnTo>
                  <a:lnTo>
                    <a:pt x="137372" y="0"/>
                  </a:lnTo>
                  <a:lnTo>
                    <a:pt x="137372" y="0"/>
                  </a:lnTo>
                  <a:lnTo>
                    <a:pt x="137372" y="0"/>
                  </a:lnTo>
                  <a:lnTo>
                    <a:pt x="137372" y="0"/>
                  </a:lnTo>
                  <a:lnTo>
                    <a:pt x="274745" y="0"/>
                  </a:lnTo>
                  <a:lnTo>
                    <a:pt x="274745" y="0"/>
                  </a:lnTo>
                  <a:lnTo>
                    <a:pt x="274745" y="0"/>
                  </a:lnTo>
                  <a:lnTo>
                    <a:pt x="274745" y="0"/>
                  </a:lnTo>
                  <a:lnTo>
                    <a:pt x="412117" y="0"/>
                  </a:lnTo>
                  <a:lnTo>
                    <a:pt x="412117" y="0"/>
                  </a:lnTo>
                  <a:lnTo>
                    <a:pt x="412117" y="0"/>
                  </a:lnTo>
                  <a:lnTo>
                    <a:pt x="412117" y="0"/>
                  </a:lnTo>
                  <a:lnTo>
                    <a:pt x="549490" y="0"/>
                  </a:lnTo>
                  <a:lnTo>
                    <a:pt x="549490" y="0"/>
                  </a:lnTo>
                  <a:lnTo>
                    <a:pt x="549490" y="0"/>
                  </a:lnTo>
                  <a:lnTo>
                    <a:pt x="549490" y="0"/>
                  </a:lnTo>
                  <a:lnTo>
                    <a:pt x="686863" y="0"/>
                  </a:lnTo>
                  <a:lnTo>
                    <a:pt x="686863" y="0"/>
                  </a:lnTo>
                  <a:lnTo>
                    <a:pt x="686863" y="0"/>
                  </a:lnTo>
                  <a:lnTo>
                    <a:pt x="686863" y="0"/>
                  </a:lnTo>
                  <a:lnTo>
                    <a:pt x="824235" y="0"/>
                  </a:lnTo>
                  <a:lnTo>
                    <a:pt x="824235" y="0"/>
                  </a:lnTo>
                  <a:lnTo>
                    <a:pt x="824235" y="0"/>
                  </a:lnTo>
                  <a:lnTo>
                    <a:pt x="824235" y="0"/>
                  </a:lnTo>
                  <a:lnTo>
                    <a:pt x="961608" y="0"/>
                  </a:lnTo>
                  <a:lnTo>
                    <a:pt x="961608" y="0"/>
                  </a:lnTo>
                  <a:lnTo>
                    <a:pt x="961608" y="0"/>
                  </a:lnTo>
                  <a:lnTo>
                    <a:pt x="961608" y="0"/>
                  </a:lnTo>
                  <a:lnTo>
                    <a:pt x="1098981" y="0"/>
                  </a:lnTo>
                  <a:lnTo>
                    <a:pt x="1098981" y="0"/>
                  </a:lnTo>
                  <a:lnTo>
                    <a:pt x="1098981" y="0"/>
                  </a:lnTo>
                  <a:lnTo>
                    <a:pt x="1098981" y="0"/>
                  </a:lnTo>
                  <a:lnTo>
                    <a:pt x="1236353" y="0"/>
                  </a:lnTo>
                  <a:lnTo>
                    <a:pt x="1236353" y="0"/>
                  </a:lnTo>
                  <a:lnTo>
                    <a:pt x="1236353" y="0"/>
                  </a:lnTo>
                  <a:lnTo>
                    <a:pt x="1236353" y="0"/>
                  </a:lnTo>
                  <a:lnTo>
                    <a:pt x="1373726" y="0"/>
                  </a:lnTo>
                  <a:lnTo>
                    <a:pt x="1373726" y="0"/>
                  </a:lnTo>
                  <a:lnTo>
                    <a:pt x="1373726" y="0"/>
                  </a:lnTo>
                  <a:lnTo>
                    <a:pt x="1373726" y="0"/>
                  </a:lnTo>
                  <a:lnTo>
                    <a:pt x="1511098" y="0"/>
                  </a:lnTo>
                  <a:lnTo>
                    <a:pt x="1511098" y="0"/>
                  </a:lnTo>
                  <a:lnTo>
                    <a:pt x="1511098" y="0"/>
                  </a:lnTo>
                  <a:lnTo>
                    <a:pt x="1511098" y="0"/>
                  </a:lnTo>
                  <a:lnTo>
                    <a:pt x="1648471" y="0"/>
                  </a:lnTo>
                  <a:lnTo>
                    <a:pt x="1648471" y="0"/>
                  </a:lnTo>
                  <a:lnTo>
                    <a:pt x="1648471" y="0"/>
                  </a:lnTo>
                  <a:lnTo>
                    <a:pt x="1648471" y="0"/>
                  </a:lnTo>
                  <a:lnTo>
                    <a:pt x="1785844" y="0"/>
                  </a:lnTo>
                  <a:lnTo>
                    <a:pt x="1785844" y="0"/>
                  </a:lnTo>
                  <a:lnTo>
                    <a:pt x="1785844" y="0"/>
                  </a:lnTo>
                  <a:lnTo>
                    <a:pt x="1785844" y="0"/>
                  </a:lnTo>
                  <a:lnTo>
                    <a:pt x="1923216" y="0"/>
                  </a:lnTo>
                  <a:lnTo>
                    <a:pt x="1923216" y="0"/>
                  </a:lnTo>
                  <a:lnTo>
                    <a:pt x="1923216" y="0"/>
                  </a:lnTo>
                  <a:lnTo>
                    <a:pt x="1923216" y="0"/>
                  </a:lnTo>
                  <a:lnTo>
                    <a:pt x="2060589" y="0"/>
                  </a:lnTo>
                  <a:lnTo>
                    <a:pt x="2060589" y="0"/>
                  </a:lnTo>
                  <a:lnTo>
                    <a:pt x="2060589" y="0"/>
                  </a:lnTo>
                  <a:lnTo>
                    <a:pt x="2060589" y="0"/>
                  </a:lnTo>
                  <a:lnTo>
                    <a:pt x="2197962" y="0"/>
                  </a:lnTo>
                  <a:lnTo>
                    <a:pt x="2197962" y="0"/>
                  </a:lnTo>
                  <a:lnTo>
                    <a:pt x="2197962" y="0"/>
                  </a:lnTo>
                  <a:lnTo>
                    <a:pt x="2197962" y="0"/>
                  </a:lnTo>
                  <a:lnTo>
                    <a:pt x="2335334" y="0"/>
                  </a:lnTo>
                  <a:lnTo>
                    <a:pt x="2335334" y="0"/>
                  </a:lnTo>
                  <a:lnTo>
                    <a:pt x="2335334" y="0"/>
                  </a:lnTo>
                  <a:lnTo>
                    <a:pt x="2335334" y="0"/>
                  </a:lnTo>
                  <a:lnTo>
                    <a:pt x="2472707" y="0"/>
                  </a:lnTo>
                  <a:lnTo>
                    <a:pt x="2472707" y="0"/>
                  </a:lnTo>
                  <a:lnTo>
                    <a:pt x="2472707" y="0"/>
                  </a:lnTo>
                  <a:lnTo>
                    <a:pt x="2472707" y="0"/>
                  </a:lnTo>
                  <a:lnTo>
                    <a:pt x="2610079" y="0"/>
                  </a:lnTo>
                  <a:lnTo>
                    <a:pt x="2610079" y="0"/>
                  </a:lnTo>
                  <a:lnTo>
                    <a:pt x="2610079" y="0"/>
                  </a:lnTo>
                  <a:lnTo>
                    <a:pt x="2610079" y="0"/>
                  </a:lnTo>
                  <a:lnTo>
                    <a:pt x="2747452" y="0"/>
                  </a:lnTo>
                  <a:lnTo>
                    <a:pt x="2747452" y="0"/>
                  </a:lnTo>
                  <a:lnTo>
                    <a:pt x="2747452" y="0"/>
                  </a:lnTo>
                  <a:lnTo>
                    <a:pt x="2747452" y="0"/>
                  </a:lnTo>
                  <a:lnTo>
                    <a:pt x="2884825" y="0"/>
                  </a:lnTo>
                  <a:lnTo>
                    <a:pt x="2884825" y="0"/>
                  </a:lnTo>
                  <a:lnTo>
                    <a:pt x="2884825" y="0"/>
                  </a:lnTo>
                  <a:lnTo>
                    <a:pt x="2884825" y="0"/>
                  </a:lnTo>
                  <a:lnTo>
                    <a:pt x="3022197" y="0"/>
                  </a:lnTo>
                  <a:lnTo>
                    <a:pt x="3022197" y="0"/>
                  </a:lnTo>
                  <a:lnTo>
                    <a:pt x="3022197" y="0"/>
                  </a:lnTo>
                  <a:lnTo>
                    <a:pt x="3022197" y="0"/>
                  </a:lnTo>
                  <a:lnTo>
                    <a:pt x="3159570" y="0"/>
                  </a:lnTo>
                  <a:lnTo>
                    <a:pt x="3159570" y="0"/>
                  </a:lnTo>
                  <a:lnTo>
                    <a:pt x="3159570" y="0"/>
                  </a:lnTo>
                  <a:lnTo>
                    <a:pt x="3159570" y="0"/>
                  </a:lnTo>
                  <a:lnTo>
                    <a:pt x="3296943" y="0"/>
                  </a:lnTo>
                  <a:lnTo>
                    <a:pt x="3296943" y="0"/>
                  </a:lnTo>
                  <a:lnTo>
                    <a:pt x="3296943" y="0"/>
                  </a:lnTo>
                  <a:lnTo>
                    <a:pt x="3296943" y="0"/>
                  </a:lnTo>
                  <a:lnTo>
                    <a:pt x="3434315" y="0"/>
                  </a:lnTo>
                  <a:lnTo>
                    <a:pt x="3434315" y="0"/>
                  </a:lnTo>
                  <a:lnTo>
                    <a:pt x="3434315" y="0"/>
                  </a:lnTo>
                  <a:lnTo>
                    <a:pt x="3434315" y="0"/>
                  </a:lnTo>
                </a:path>
              </a:pathLst>
            </a:custGeom>
            <a:ln w="13550" cap="flat">
              <a:solidFill>
                <a:srgbClr val="000000">
                  <a:alpha val="100000"/>
                </a:srgbClr>
              </a:solidFill>
              <a:prstDash val="dash"/>
              <a:round/>
            </a:ln>
          </p:spPr>
          <p:txBody>
            <a:bodyPr/>
            <a:lstStyle/>
            <a:p/>
          </p:txBody>
        </p:sp>
        <p:sp>
          <p:nvSpPr>
            <p:cNvPr id="72" name="pl72"/>
            <p:cNvSpPr/>
            <p:nvPr/>
          </p:nvSpPr>
          <p:spPr>
            <a:xfrm>
              <a:off x="5398790" y="1972359"/>
              <a:ext cx="3434315" cy="212433"/>
            </a:xfrm>
            <a:custGeom>
              <a:avLst/>
              <a:pathLst>
                <a:path w="3434315" h="212433">
                  <a:moveTo>
                    <a:pt x="0" y="106216"/>
                  </a:moveTo>
                  <a:lnTo>
                    <a:pt x="137372" y="106216"/>
                  </a:lnTo>
                  <a:lnTo>
                    <a:pt x="274745" y="106216"/>
                  </a:lnTo>
                  <a:lnTo>
                    <a:pt x="412117" y="106216"/>
                  </a:lnTo>
                  <a:lnTo>
                    <a:pt x="549490" y="106216"/>
                  </a:lnTo>
                  <a:lnTo>
                    <a:pt x="686863" y="106216"/>
                  </a:lnTo>
                  <a:lnTo>
                    <a:pt x="824235" y="0"/>
                  </a:lnTo>
                  <a:lnTo>
                    <a:pt x="961608" y="0"/>
                  </a:lnTo>
                  <a:lnTo>
                    <a:pt x="1098981" y="106216"/>
                  </a:lnTo>
                  <a:lnTo>
                    <a:pt x="1236353" y="106216"/>
                  </a:lnTo>
                  <a:lnTo>
                    <a:pt x="1373726" y="106216"/>
                  </a:lnTo>
                  <a:lnTo>
                    <a:pt x="1511098" y="106216"/>
                  </a:lnTo>
                  <a:lnTo>
                    <a:pt x="1648471" y="106216"/>
                  </a:lnTo>
                  <a:lnTo>
                    <a:pt x="1785844" y="106216"/>
                  </a:lnTo>
                  <a:lnTo>
                    <a:pt x="1923216" y="106216"/>
                  </a:lnTo>
                  <a:lnTo>
                    <a:pt x="2060589" y="106216"/>
                  </a:lnTo>
                  <a:lnTo>
                    <a:pt x="2197962" y="106216"/>
                  </a:lnTo>
                  <a:lnTo>
                    <a:pt x="2335334" y="106216"/>
                  </a:lnTo>
                  <a:lnTo>
                    <a:pt x="2472707" y="106216"/>
                  </a:lnTo>
                  <a:lnTo>
                    <a:pt x="2610079" y="106216"/>
                  </a:lnTo>
                  <a:lnTo>
                    <a:pt x="2747452" y="106216"/>
                  </a:lnTo>
                  <a:lnTo>
                    <a:pt x="2884825" y="106216"/>
                  </a:lnTo>
                  <a:lnTo>
                    <a:pt x="3022197" y="106216"/>
                  </a:lnTo>
                  <a:lnTo>
                    <a:pt x="3159570" y="106216"/>
                  </a:lnTo>
                  <a:lnTo>
                    <a:pt x="3296943" y="106216"/>
                  </a:lnTo>
                  <a:lnTo>
                    <a:pt x="3434315" y="212433"/>
                  </a:lnTo>
                </a:path>
              </a:pathLst>
            </a:custGeom>
            <a:ln w="65043" cap="flat">
              <a:solidFill>
                <a:srgbClr val="000000">
                  <a:alpha val="100000"/>
                </a:srgbClr>
              </a:solidFill>
              <a:prstDash val="solid"/>
              <a:round/>
            </a:ln>
          </p:spPr>
          <p:txBody>
            <a:bodyPr/>
            <a:lstStyle/>
            <a:p/>
          </p:txBody>
        </p:sp>
        <p:sp>
          <p:nvSpPr>
            <p:cNvPr id="73" name="pl73"/>
            <p:cNvSpPr/>
            <p:nvPr/>
          </p:nvSpPr>
          <p:spPr>
            <a:xfrm>
              <a:off x="5398790" y="1972359"/>
              <a:ext cx="3434315" cy="212433"/>
            </a:xfrm>
            <a:custGeom>
              <a:avLst/>
              <a:pathLst>
                <a:path w="3434315" h="212433">
                  <a:moveTo>
                    <a:pt x="0" y="106216"/>
                  </a:moveTo>
                  <a:lnTo>
                    <a:pt x="137372" y="106216"/>
                  </a:lnTo>
                  <a:lnTo>
                    <a:pt x="274745" y="106216"/>
                  </a:lnTo>
                  <a:lnTo>
                    <a:pt x="412117" y="106216"/>
                  </a:lnTo>
                  <a:lnTo>
                    <a:pt x="549490" y="106216"/>
                  </a:lnTo>
                  <a:lnTo>
                    <a:pt x="686863" y="106216"/>
                  </a:lnTo>
                  <a:lnTo>
                    <a:pt x="824235" y="0"/>
                  </a:lnTo>
                  <a:lnTo>
                    <a:pt x="961608" y="0"/>
                  </a:lnTo>
                  <a:lnTo>
                    <a:pt x="1098981" y="106216"/>
                  </a:lnTo>
                  <a:lnTo>
                    <a:pt x="1236353" y="106216"/>
                  </a:lnTo>
                  <a:lnTo>
                    <a:pt x="1373726" y="106216"/>
                  </a:lnTo>
                  <a:lnTo>
                    <a:pt x="1511098" y="106216"/>
                  </a:lnTo>
                  <a:lnTo>
                    <a:pt x="1648471" y="106216"/>
                  </a:lnTo>
                  <a:lnTo>
                    <a:pt x="1785844" y="106216"/>
                  </a:lnTo>
                  <a:lnTo>
                    <a:pt x="1923216" y="106216"/>
                  </a:lnTo>
                  <a:lnTo>
                    <a:pt x="2060589" y="106216"/>
                  </a:lnTo>
                  <a:lnTo>
                    <a:pt x="2197962" y="106216"/>
                  </a:lnTo>
                  <a:lnTo>
                    <a:pt x="2335334" y="106216"/>
                  </a:lnTo>
                  <a:lnTo>
                    <a:pt x="2472707" y="106216"/>
                  </a:lnTo>
                  <a:lnTo>
                    <a:pt x="2610079" y="106216"/>
                  </a:lnTo>
                  <a:lnTo>
                    <a:pt x="2747452" y="106216"/>
                  </a:lnTo>
                  <a:lnTo>
                    <a:pt x="2884825" y="106216"/>
                  </a:lnTo>
                  <a:lnTo>
                    <a:pt x="3022197" y="106216"/>
                  </a:lnTo>
                  <a:lnTo>
                    <a:pt x="3159570" y="106216"/>
                  </a:lnTo>
                  <a:lnTo>
                    <a:pt x="3296943" y="106216"/>
                  </a:lnTo>
                  <a:lnTo>
                    <a:pt x="3434315" y="212433"/>
                  </a:lnTo>
                </a:path>
              </a:pathLst>
            </a:custGeom>
            <a:ln w="40651" cap="flat">
              <a:solidFill>
                <a:srgbClr val="80BD41">
                  <a:alpha val="100000"/>
                </a:srgbClr>
              </a:solidFill>
              <a:prstDash val="solid"/>
              <a:round/>
            </a:ln>
          </p:spPr>
          <p:txBody>
            <a:bodyPr/>
            <a:lstStyle/>
            <a:p/>
          </p:txBody>
        </p:sp>
        <p:sp>
          <p:nvSpPr>
            <p:cNvPr id="74" name="tx74"/>
            <p:cNvSpPr/>
            <p:nvPr/>
          </p:nvSpPr>
          <p:spPr>
            <a:xfrm>
              <a:off x="5368661" y="190002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5" name="tx75"/>
            <p:cNvSpPr/>
            <p:nvPr/>
          </p:nvSpPr>
          <p:spPr>
            <a:xfrm>
              <a:off x="6055524" y="190002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6" name="tx76"/>
            <p:cNvSpPr/>
            <p:nvPr/>
          </p:nvSpPr>
          <p:spPr>
            <a:xfrm>
              <a:off x="6742387" y="190002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7" name="tx77"/>
            <p:cNvSpPr/>
            <p:nvPr/>
          </p:nvSpPr>
          <p:spPr>
            <a:xfrm>
              <a:off x="7429250" y="190002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8" name="tx78"/>
            <p:cNvSpPr/>
            <p:nvPr/>
          </p:nvSpPr>
          <p:spPr>
            <a:xfrm>
              <a:off x="7978740" y="190002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9" name="tx79"/>
            <p:cNvSpPr/>
            <p:nvPr/>
          </p:nvSpPr>
          <p:spPr>
            <a:xfrm>
              <a:off x="8784917" y="200623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0" name="tx80"/>
            <p:cNvSpPr/>
            <p:nvPr/>
          </p:nvSpPr>
          <p:spPr>
            <a:xfrm>
              <a:off x="4980741" y="3626333"/>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-15</a:t>
              </a:r>
            </a:p>
          </p:txBody>
        </p:sp>
        <p:sp>
          <p:nvSpPr>
            <p:cNvPr id="81" name="tx81"/>
            <p:cNvSpPr/>
            <p:nvPr/>
          </p:nvSpPr>
          <p:spPr>
            <a:xfrm>
              <a:off x="4980741" y="3095250"/>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82" name="tx82"/>
            <p:cNvSpPr/>
            <p:nvPr/>
          </p:nvSpPr>
          <p:spPr>
            <a:xfrm>
              <a:off x="5051424" y="2564167"/>
              <a:ext cx="11301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-5</a:t>
              </a:r>
            </a:p>
          </p:txBody>
        </p:sp>
        <p:sp>
          <p:nvSpPr>
            <p:cNvPr id="83" name="tx83"/>
            <p:cNvSpPr/>
            <p:nvPr/>
          </p:nvSpPr>
          <p:spPr>
            <a:xfrm>
              <a:off x="5093761" y="2033084"/>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84" name="tx84"/>
            <p:cNvSpPr/>
            <p:nvPr/>
          </p:nvSpPr>
          <p:spPr>
            <a:xfrm rot="-5400000">
              <a:off x="5243342"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85" name="tx85"/>
            <p:cNvSpPr/>
            <p:nvPr/>
          </p:nvSpPr>
          <p:spPr>
            <a:xfrm rot="-5400000">
              <a:off x="5930205"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86" name="tx86"/>
            <p:cNvSpPr/>
            <p:nvPr/>
          </p:nvSpPr>
          <p:spPr>
            <a:xfrm rot="-5400000">
              <a:off x="6617068"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87" name="tx87"/>
            <p:cNvSpPr/>
            <p:nvPr/>
          </p:nvSpPr>
          <p:spPr>
            <a:xfrm rot="-5400000">
              <a:off x="7303931"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88" name="tx88"/>
            <p:cNvSpPr/>
            <p:nvPr/>
          </p:nvSpPr>
          <p:spPr>
            <a:xfrm rot="-5400000">
              <a:off x="7853422"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89" name="tx89"/>
            <p:cNvSpPr/>
            <p:nvPr/>
          </p:nvSpPr>
          <p:spPr>
            <a:xfrm rot="-5400000">
              <a:off x="8677658"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90" name="tx90"/>
            <p:cNvSpPr/>
            <p:nvPr/>
          </p:nvSpPr>
          <p:spPr>
            <a:xfrm rot="-5400000">
              <a:off x="4281635" y="2829708"/>
              <a:ext cx="11842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Difference (% points)</a:t>
              </a:r>
            </a:p>
          </p:txBody>
        </p:sp>
        <p:sp>
          <p:nvSpPr>
            <p:cNvPr id="91" name="pl91"/>
            <p:cNvSpPr/>
            <p:nvPr/>
          </p:nvSpPr>
          <p:spPr>
            <a:xfrm>
              <a:off x="5806104" y="4946500"/>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92" name="pl92"/>
            <p:cNvSpPr/>
            <p:nvPr/>
          </p:nvSpPr>
          <p:spPr>
            <a:xfrm>
              <a:off x="5806104" y="4946500"/>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93" name="pl93"/>
            <p:cNvSpPr/>
            <p:nvPr/>
          </p:nvSpPr>
          <p:spPr>
            <a:xfrm>
              <a:off x="6447014" y="4946500"/>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94" name="pl94"/>
            <p:cNvSpPr/>
            <p:nvPr/>
          </p:nvSpPr>
          <p:spPr>
            <a:xfrm>
              <a:off x="7066892" y="4946500"/>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95" name="pl95"/>
            <p:cNvSpPr/>
            <p:nvPr/>
          </p:nvSpPr>
          <p:spPr>
            <a:xfrm>
              <a:off x="7792566" y="4946500"/>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96" name="tx96"/>
            <p:cNvSpPr/>
            <p:nvPr/>
          </p:nvSpPr>
          <p:spPr>
            <a:xfrm>
              <a:off x="6073204" y="4901009"/>
              <a:ext cx="2822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HICs</a:t>
              </a:r>
            </a:p>
          </p:txBody>
        </p:sp>
        <p:sp>
          <p:nvSpPr>
            <p:cNvPr id="97" name="tx97"/>
            <p:cNvSpPr/>
            <p:nvPr/>
          </p:nvSpPr>
          <p:spPr>
            <a:xfrm>
              <a:off x="6714113" y="4901009"/>
              <a:ext cx="26124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LICs</a:t>
              </a:r>
            </a:p>
          </p:txBody>
        </p:sp>
        <p:sp>
          <p:nvSpPr>
            <p:cNvPr id="98" name="tx98"/>
            <p:cNvSpPr/>
            <p:nvPr/>
          </p:nvSpPr>
          <p:spPr>
            <a:xfrm>
              <a:off x="7333991" y="4901009"/>
              <a:ext cx="367040"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LMICs</a:t>
              </a:r>
            </a:p>
          </p:txBody>
        </p:sp>
        <p:sp>
          <p:nvSpPr>
            <p:cNvPr id="99" name="tx99"/>
            <p:cNvSpPr/>
            <p:nvPr/>
          </p:nvSpPr>
          <p:spPr>
            <a:xfrm>
              <a:off x="8059666" y="4901009"/>
              <a:ext cx="388071"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UMICs</a:t>
              </a:r>
            </a:p>
          </p:txBody>
        </p:sp>
        <p:sp>
          <p:nvSpPr>
            <p:cNvPr id="100" name="tx100"/>
            <p:cNvSpPr/>
            <p:nvPr/>
          </p:nvSpPr>
          <p:spPr>
            <a:xfrm>
              <a:off x="5596444" y="1437626"/>
              <a:ext cx="303900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DTP1 coverage difference compared to 2019</a:t>
              </a:r>
            </a:p>
          </p:txBody>
        </p:sp>
        <p:sp>
          <p:nvSpPr>
            <p:cNvPr id="101" name="pl101"/>
            <p:cNvSpPr/>
            <p:nvPr/>
          </p:nvSpPr>
          <p:spPr>
            <a:xfrm>
              <a:off x="2080011" y="5475768"/>
              <a:ext cx="0" cy="446109"/>
            </a:xfrm>
            <a:custGeom>
              <a:avLst/>
              <a:pathLst>
                <a:path w="0" h="446109">
                  <a:moveTo>
                    <a:pt x="0" y="446109"/>
                  </a:moveTo>
                  <a:lnTo>
                    <a:pt x="0" y="0"/>
                  </a:lnTo>
                  <a:lnTo>
                    <a:pt x="0" y="0"/>
                  </a:lnTo>
                </a:path>
              </a:pathLst>
            </a:custGeom>
            <a:ln w="6775" cap="flat">
              <a:solidFill>
                <a:srgbClr val="EBEBEB">
                  <a:alpha val="100000"/>
                </a:srgbClr>
              </a:solidFill>
              <a:prstDash val="solid"/>
              <a:round/>
            </a:ln>
          </p:spPr>
          <p:txBody>
            <a:bodyPr/>
            <a:lstStyle/>
            <a:p/>
          </p:txBody>
        </p:sp>
        <p:sp>
          <p:nvSpPr>
            <p:cNvPr id="102" name="pl102"/>
            <p:cNvSpPr/>
            <p:nvPr/>
          </p:nvSpPr>
          <p:spPr>
            <a:xfrm>
              <a:off x="3681585" y="5475768"/>
              <a:ext cx="0" cy="446109"/>
            </a:xfrm>
            <a:custGeom>
              <a:avLst/>
              <a:pathLst>
                <a:path w="0" h="446109">
                  <a:moveTo>
                    <a:pt x="0" y="446109"/>
                  </a:moveTo>
                  <a:lnTo>
                    <a:pt x="0" y="0"/>
                  </a:lnTo>
                  <a:lnTo>
                    <a:pt x="0" y="0"/>
                  </a:lnTo>
                </a:path>
              </a:pathLst>
            </a:custGeom>
            <a:ln w="6775" cap="flat">
              <a:solidFill>
                <a:srgbClr val="EBEBEB">
                  <a:alpha val="100000"/>
                </a:srgbClr>
              </a:solidFill>
              <a:prstDash val="solid"/>
              <a:round/>
            </a:ln>
          </p:spPr>
          <p:txBody>
            <a:bodyPr/>
            <a:lstStyle/>
            <a:p/>
          </p:txBody>
        </p:sp>
        <p:sp>
          <p:nvSpPr>
            <p:cNvPr id="103" name="pl103"/>
            <p:cNvSpPr/>
            <p:nvPr/>
          </p:nvSpPr>
          <p:spPr>
            <a:xfrm>
              <a:off x="5283159" y="5475768"/>
              <a:ext cx="0" cy="446109"/>
            </a:xfrm>
            <a:custGeom>
              <a:avLst/>
              <a:pathLst>
                <a:path w="0" h="446109">
                  <a:moveTo>
                    <a:pt x="0" y="446109"/>
                  </a:moveTo>
                  <a:lnTo>
                    <a:pt x="0" y="0"/>
                  </a:lnTo>
                  <a:lnTo>
                    <a:pt x="0" y="0"/>
                  </a:lnTo>
                </a:path>
              </a:pathLst>
            </a:custGeom>
            <a:ln w="6775" cap="flat">
              <a:solidFill>
                <a:srgbClr val="EBEBEB">
                  <a:alpha val="100000"/>
                </a:srgbClr>
              </a:solidFill>
              <a:prstDash val="solid"/>
              <a:round/>
            </a:ln>
          </p:spPr>
          <p:txBody>
            <a:bodyPr/>
            <a:lstStyle/>
            <a:p/>
          </p:txBody>
        </p:sp>
        <p:sp>
          <p:nvSpPr>
            <p:cNvPr id="104" name="pl104"/>
            <p:cNvSpPr/>
            <p:nvPr/>
          </p:nvSpPr>
          <p:spPr>
            <a:xfrm>
              <a:off x="6884733" y="5475768"/>
              <a:ext cx="0" cy="446109"/>
            </a:xfrm>
            <a:custGeom>
              <a:avLst/>
              <a:pathLst>
                <a:path w="0" h="446109">
                  <a:moveTo>
                    <a:pt x="0" y="446109"/>
                  </a:moveTo>
                  <a:lnTo>
                    <a:pt x="0" y="0"/>
                  </a:lnTo>
                  <a:lnTo>
                    <a:pt x="0" y="0"/>
                  </a:lnTo>
                </a:path>
              </a:pathLst>
            </a:custGeom>
            <a:ln w="6775" cap="flat">
              <a:solidFill>
                <a:srgbClr val="EBEBEB">
                  <a:alpha val="100000"/>
                </a:srgbClr>
              </a:solidFill>
              <a:prstDash val="solid"/>
              <a:round/>
            </a:ln>
          </p:spPr>
          <p:txBody>
            <a:bodyPr/>
            <a:lstStyle/>
            <a:p/>
          </p:txBody>
        </p:sp>
        <p:sp>
          <p:nvSpPr>
            <p:cNvPr id="105" name="pl105"/>
            <p:cNvSpPr/>
            <p:nvPr/>
          </p:nvSpPr>
          <p:spPr>
            <a:xfrm>
              <a:off x="8486308" y="5475768"/>
              <a:ext cx="0" cy="446109"/>
            </a:xfrm>
            <a:custGeom>
              <a:avLst/>
              <a:pathLst>
                <a:path w="0" h="446109">
                  <a:moveTo>
                    <a:pt x="0" y="446109"/>
                  </a:moveTo>
                  <a:lnTo>
                    <a:pt x="0" y="0"/>
                  </a:lnTo>
                  <a:lnTo>
                    <a:pt x="0" y="0"/>
                  </a:lnTo>
                </a:path>
              </a:pathLst>
            </a:custGeom>
            <a:ln w="6775" cap="flat">
              <a:solidFill>
                <a:srgbClr val="EBEBEB">
                  <a:alpha val="100000"/>
                </a:srgbClr>
              </a:solidFill>
              <a:prstDash val="solid"/>
              <a:round/>
            </a:ln>
          </p:spPr>
          <p:txBody>
            <a:bodyPr/>
            <a:lstStyle/>
            <a:p/>
          </p:txBody>
        </p:sp>
        <p:sp>
          <p:nvSpPr>
            <p:cNvPr id="106" name="pl106"/>
            <p:cNvSpPr/>
            <p:nvPr/>
          </p:nvSpPr>
          <p:spPr>
            <a:xfrm>
              <a:off x="911338" y="5838232"/>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7" name="pl107"/>
            <p:cNvSpPr/>
            <p:nvPr/>
          </p:nvSpPr>
          <p:spPr>
            <a:xfrm>
              <a:off x="911338" y="5698823"/>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8" name="pl108"/>
            <p:cNvSpPr/>
            <p:nvPr/>
          </p:nvSpPr>
          <p:spPr>
            <a:xfrm>
              <a:off x="911338" y="5559413"/>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9" name="pl109"/>
            <p:cNvSpPr/>
            <p:nvPr/>
          </p:nvSpPr>
          <p:spPr>
            <a:xfrm>
              <a:off x="1279224"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10" name="pl110"/>
            <p:cNvSpPr/>
            <p:nvPr/>
          </p:nvSpPr>
          <p:spPr>
            <a:xfrm>
              <a:off x="2880798"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11" name="pl111"/>
            <p:cNvSpPr/>
            <p:nvPr/>
          </p:nvSpPr>
          <p:spPr>
            <a:xfrm>
              <a:off x="4482372"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12" name="pl112"/>
            <p:cNvSpPr/>
            <p:nvPr/>
          </p:nvSpPr>
          <p:spPr>
            <a:xfrm>
              <a:off x="6083946"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13" name="pl113"/>
            <p:cNvSpPr/>
            <p:nvPr/>
          </p:nvSpPr>
          <p:spPr>
            <a:xfrm>
              <a:off x="7685521"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14" name="rc114"/>
            <p:cNvSpPr/>
            <p:nvPr/>
          </p:nvSpPr>
          <p:spPr>
            <a:xfrm>
              <a:off x="1279224" y="5782468"/>
              <a:ext cx="6857316" cy="111527"/>
            </a:xfrm>
            <a:prstGeom prst="rect">
              <a:avLst/>
            </a:prstGeom>
            <a:solidFill>
              <a:srgbClr val="80BD41">
                <a:alpha val="80000"/>
              </a:srgbClr>
            </a:solidFill>
          </p:spPr>
          <p:txBody>
            <a:bodyPr/>
            <a:lstStyle/>
            <a:p/>
          </p:txBody>
        </p:sp>
        <p:sp>
          <p:nvSpPr>
            <p:cNvPr id="115" name="rc115"/>
            <p:cNvSpPr/>
            <p:nvPr/>
          </p:nvSpPr>
          <p:spPr>
            <a:xfrm>
              <a:off x="1279224" y="5643059"/>
              <a:ext cx="6507964" cy="111527"/>
            </a:xfrm>
            <a:prstGeom prst="rect">
              <a:avLst/>
            </a:prstGeom>
            <a:solidFill>
              <a:srgbClr val="80BD41">
                <a:alpha val="80000"/>
              </a:srgbClr>
            </a:solidFill>
          </p:spPr>
          <p:txBody>
            <a:bodyPr/>
            <a:lstStyle/>
            <a:p/>
          </p:txBody>
        </p:sp>
        <p:sp>
          <p:nvSpPr>
            <p:cNvPr id="116" name="rc116"/>
            <p:cNvSpPr/>
            <p:nvPr/>
          </p:nvSpPr>
          <p:spPr>
            <a:xfrm>
              <a:off x="1279224" y="5503650"/>
              <a:ext cx="7357712" cy="111527"/>
            </a:xfrm>
            <a:prstGeom prst="rect">
              <a:avLst/>
            </a:prstGeom>
            <a:solidFill>
              <a:srgbClr val="80BD41">
                <a:alpha val="80000"/>
              </a:srgbClr>
            </a:solidFill>
          </p:spPr>
          <p:txBody>
            <a:bodyPr/>
            <a:lstStyle/>
            <a:p/>
          </p:txBody>
        </p:sp>
        <p:sp>
          <p:nvSpPr>
            <p:cNvPr id="117" name="tx117"/>
            <p:cNvSpPr/>
            <p:nvPr/>
          </p:nvSpPr>
          <p:spPr>
            <a:xfrm>
              <a:off x="7457424" y="5786523"/>
              <a:ext cx="522396"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428,000</a:t>
              </a:r>
            </a:p>
          </p:txBody>
        </p:sp>
        <p:sp>
          <p:nvSpPr>
            <p:cNvPr id="118" name="tx118"/>
            <p:cNvSpPr/>
            <p:nvPr/>
          </p:nvSpPr>
          <p:spPr>
            <a:xfrm>
              <a:off x="7108073" y="5647113"/>
              <a:ext cx="522396"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406,000</a:t>
              </a:r>
            </a:p>
          </p:txBody>
        </p:sp>
        <p:sp>
          <p:nvSpPr>
            <p:cNvPr id="119" name="tx119"/>
            <p:cNvSpPr/>
            <p:nvPr/>
          </p:nvSpPr>
          <p:spPr>
            <a:xfrm>
              <a:off x="7957820" y="5507704"/>
              <a:ext cx="522396"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459,000</a:t>
              </a:r>
            </a:p>
          </p:txBody>
        </p:sp>
        <p:sp>
          <p:nvSpPr>
            <p:cNvPr id="120" name="tx120"/>
            <p:cNvSpPr/>
            <p:nvPr/>
          </p:nvSpPr>
          <p:spPr>
            <a:xfrm>
              <a:off x="565975" y="5792741"/>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21" name="tx121"/>
            <p:cNvSpPr/>
            <p:nvPr/>
          </p:nvSpPr>
          <p:spPr>
            <a:xfrm>
              <a:off x="565975" y="5653331"/>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22" name="tx122"/>
            <p:cNvSpPr/>
            <p:nvPr/>
          </p:nvSpPr>
          <p:spPr>
            <a:xfrm>
              <a:off x="565975" y="5513922"/>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23" name="tx123"/>
            <p:cNvSpPr/>
            <p:nvPr/>
          </p:nvSpPr>
          <p:spPr>
            <a:xfrm>
              <a:off x="1208540"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124" name="tx124"/>
            <p:cNvSpPr/>
            <p:nvPr/>
          </p:nvSpPr>
          <p:spPr>
            <a:xfrm>
              <a:off x="2421403" y="5997858"/>
              <a:ext cx="45939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100,000</a:t>
              </a:r>
            </a:p>
          </p:txBody>
        </p:sp>
        <p:sp>
          <p:nvSpPr>
            <p:cNvPr id="125" name="tx125"/>
            <p:cNvSpPr/>
            <p:nvPr/>
          </p:nvSpPr>
          <p:spPr>
            <a:xfrm>
              <a:off x="4022978" y="5997858"/>
              <a:ext cx="45939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200,000</a:t>
              </a:r>
            </a:p>
          </p:txBody>
        </p:sp>
        <p:sp>
          <p:nvSpPr>
            <p:cNvPr id="126" name="tx126"/>
            <p:cNvSpPr/>
            <p:nvPr/>
          </p:nvSpPr>
          <p:spPr>
            <a:xfrm>
              <a:off x="5624552" y="5997858"/>
              <a:ext cx="45939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300,000</a:t>
              </a:r>
            </a:p>
          </p:txBody>
        </p:sp>
        <p:sp>
          <p:nvSpPr>
            <p:cNvPr id="127" name="tx127"/>
            <p:cNvSpPr/>
            <p:nvPr/>
          </p:nvSpPr>
          <p:spPr>
            <a:xfrm>
              <a:off x="7226126" y="5997858"/>
              <a:ext cx="45939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400,000</a:t>
              </a:r>
            </a:p>
          </p:txBody>
        </p:sp>
        <p:sp>
          <p:nvSpPr>
            <p:cNvPr id="128" name="tx128"/>
            <p:cNvSpPr/>
            <p:nvPr/>
          </p:nvSpPr>
          <p:spPr>
            <a:xfrm>
              <a:off x="911338" y="5264995"/>
              <a:ext cx="243129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Number of zero-dose children, HICs</a:t>
              </a:r>
            </a:p>
          </p:txBody>
        </p:sp>
        <p:sp>
          <p:nvSpPr>
            <p:cNvPr id="129" name="tx129"/>
            <p:cNvSpPr/>
            <p:nvPr/>
          </p:nvSpPr>
          <p:spPr>
            <a:xfrm>
              <a:off x="4842838"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30" name="tx130"/>
            <p:cNvSpPr/>
            <p:nvPr/>
          </p:nvSpPr>
          <p:spPr>
            <a:xfrm>
              <a:off x="840875" y="6421459"/>
              <a:ext cx="81639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sp>
          <p:nvSpPr>
            <p:cNvPr id="131" name="tx131"/>
            <p:cNvSpPr/>
            <p:nvPr/>
          </p:nvSpPr>
          <p:spPr>
            <a:xfrm>
              <a:off x="4960156" y="6542159"/>
              <a:ext cx="404466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There may be discrepancies in total Zero-dose children (millions) due to rounding.</a:t>
              </a:r>
            </a:p>
          </p:txBody>
        </p:sp>
      </p:grpSp>
      <p:sp>
        <p:nvSpPr>
          <p:cNvPr id="13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HICs ranked number 1 out of 4 WB groups, with DTP1 coverage of 96%.
DTP1 coverage (96%) was 1 percentage point lower than in 2019 (97%).
This equates to 459,000 zero-dose children in 2025 compared to 428,000 zero-dose children in 2019.</a:t>
            </a:r>
          </a:p>
        </p:txBody>
      </p:sp>
      <p:sp>
        <p:nvSpPr>
          <p:cNvPr id="133"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DTP1 coverage has improved since 2000 in some groups and exceeded pre-pandemic levels in one groups, but progress is uneven and gaps in zero-dose children persist.</a:t>
            </a:r>
          </a:p>
        </p:txBody>
      </p:sp>
      <p:grpSp xmlns:pic="http://schemas.openxmlformats.org/drawingml/2006/picture">
        <p:nvGrpSpPr>
          <p:cNvPr id="134" name=""/>
          <p:cNvGrpSpPr/>
          <p:nvPr/>
        </p:nvGrpSpPr>
        <p:grpSpPr>
          <a:xfrm>
            <a:off x="292608" y="1005840"/>
            <a:ext cx="8595360" cy="28575"/>
            <a:chOff x="292608" y="1005840"/>
            <a:chExt cx="8595360" cy="28575"/>
          </a:xfrm>
        </p:grpSpPr>
        <p:sp>
          <p:nvSpPr>
            <p:cNvPr id="135"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36"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79" cy="54863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11338" y="3731695"/>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6" name="pl6"/>
            <p:cNvSpPr/>
            <p:nvPr/>
          </p:nvSpPr>
          <p:spPr>
            <a:xfrm>
              <a:off x="911338" y="3168642"/>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7" name="pl7"/>
            <p:cNvSpPr/>
            <p:nvPr/>
          </p:nvSpPr>
          <p:spPr>
            <a:xfrm>
              <a:off x="911338" y="2605588"/>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8" name="pl8"/>
            <p:cNvSpPr/>
            <p:nvPr/>
          </p:nvSpPr>
          <p:spPr>
            <a:xfrm>
              <a:off x="911338" y="2042535"/>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9" name="pl9"/>
            <p:cNvSpPr/>
            <p:nvPr/>
          </p:nvSpPr>
          <p:spPr>
            <a:xfrm>
              <a:off x="911338" y="4013221"/>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0" name="pl10"/>
            <p:cNvSpPr/>
            <p:nvPr/>
          </p:nvSpPr>
          <p:spPr>
            <a:xfrm>
              <a:off x="911338" y="3450168"/>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1" name="pl11"/>
            <p:cNvSpPr/>
            <p:nvPr/>
          </p:nvSpPr>
          <p:spPr>
            <a:xfrm>
              <a:off x="911338" y="2887115"/>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2" name="pl12"/>
            <p:cNvSpPr/>
            <p:nvPr/>
          </p:nvSpPr>
          <p:spPr>
            <a:xfrm>
              <a:off x="911338" y="2324062"/>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3" name="pl13"/>
            <p:cNvSpPr/>
            <p:nvPr/>
          </p:nvSpPr>
          <p:spPr>
            <a:xfrm>
              <a:off x="911338" y="1761009"/>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4" name="pl14"/>
            <p:cNvSpPr/>
            <p:nvPr/>
          </p:nvSpPr>
          <p:spPr>
            <a:xfrm>
              <a:off x="1084660"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075073"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3065486"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4055898"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084660" y="1929925"/>
              <a:ext cx="3466444" cy="56305"/>
            </a:xfrm>
            <a:custGeom>
              <a:avLst/>
              <a:pathLst>
                <a:path w="3466444" h="56305">
                  <a:moveTo>
                    <a:pt x="0" y="0"/>
                  </a:moveTo>
                  <a:lnTo>
                    <a:pt x="495206" y="0"/>
                  </a:lnTo>
                  <a:lnTo>
                    <a:pt x="990412" y="0"/>
                  </a:lnTo>
                  <a:lnTo>
                    <a:pt x="1485619" y="0"/>
                  </a:lnTo>
                  <a:lnTo>
                    <a:pt x="1980825" y="0"/>
                  </a:lnTo>
                  <a:lnTo>
                    <a:pt x="2476031" y="0"/>
                  </a:lnTo>
                  <a:lnTo>
                    <a:pt x="2971238" y="0"/>
                  </a:lnTo>
                  <a:lnTo>
                    <a:pt x="3466444" y="56305"/>
                  </a:lnTo>
                </a:path>
              </a:pathLst>
            </a:custGeom>
            <a:ln w="27101" cap="flat">
              <a:solidFill>
                <a:srgbClr val="80BD41">
                  <a:alpha val="69803"/>
                </a:srgbClr>
              </a:solidFill>
              <a:prstDash val="solid"/>
              <a:round/>
            </a:ln>
          </p:spPr>
          <p:txBody>
            <a:bodyPr/>
            <a:lstStyle/>
            <a:p/>
          </p:txBody>
        </p:sp>
        <p:sp>
          <p:nvSpPr>
            <p:cNvPr id="19" name="pl19"/>
            <p:cNvSpPr/>
            <p:nvPr/>
          </p:nvSpPr>
          <p:spPr>
            <a:xfrm>
              <a:off x="1084660" y="2718199"/>
              <a:ext cx="3466444" cy="168915"/>
            </a:xfrm>
            <a:custGeom>
              <a:avLst/>
              <a:pathLst>
                <a:path w="3466444" h="168915">
                  <a:moveTo>
                    <a:pt x="0" y="56305"/>
                  </a:moveTo>
                  <a:lnTo>
                    <a:pt x="495206" y="0"/>
                  </a:lnTo>
                  <a:lnTo>
                    <a:pt x="990412" y="112610"/>
                  </a:lnTo>
                  <a:lnTo>
                    <a:pt x="1485619" y="168915"/>
                  </a:lnTo>
                  <a:lnTo>
                    <a:pt x="1980825" y="56305"/>
                  </a:lnTo>
                  <a:lnTo>
                    <a:pt x="2476031" y="168915"/>
                  </a:lnTo>
                  <a:lnTo>
                    <a:pt x="2971238" y="168915"/>
                  </a:lnTo>
                  <a:lnTo>
                    <a:pt x="3466444" y="0"/>
                  </a:lnTo>
                </a:path>
              </a:pathLst>
            </a:custGeom>
            <a:ln w="27101" cap="flat">
              <a:solidFill>
                <a:srgbClr val="0058AB">
                  <a:alpha val="69803"/>
                </a:srgbClr>
              </a:solidFill>
              <a:prstDash val="solid"/>
              <a:round/>
            </a:ln>
          </p:spPr>
          <p:txBody>
            <a:bodyPr/>
            <a:lstStyle/>
            <a:p/>
          </p:txBody>
        </p:sp>
        <p:sp>
          <p:nvSpPr>
            <p:cNvPr id="20" name="pl20"/>
            <p:cNvSpPr/>
            <p:nvPr/>
          </p:nvSpPr>
          <p:spPr>
            <a:xfrm>
              <a:off x="1084660" y="2324062"/>
              <a:ext cx="3466444" cy="281526"/>
            </a:xfrm>
            <a:custGeom>
              <a:avLst/>
              <a:pathLst>
                <a:path w="3466444" h="281526">
                  <a:moveTo>
                    <a:pt x="0" y="56305"/>
                  </a:moveTo>
                  <a:lnTo>
                    <a:pt x="495206" y="0"/>
                  </a:lnTo>
                  <a:lnTo>
                    <a:pt x="990412" y="225221"/>
                  </a:lnTo>
                  <a:lnTo>
                    <a:pt x="1485619" y="281526"/>
                  </a:lnTo>
                  <a:lnTo>
                    <a:pt x="1980825" y="56305"/>
                  </a:lnTo>
                  <a:lnTo>
                    <a:pt x="2476031" y="56305"/>
                  </a:lnTo>
                  <a:lnTo>
                    <a:pt x="2971238" y="0"/>
                  </a:lnTo>
                  <a:lnTo>
                    <a:pt x="3466444" y="0"/>
                  </a:lnTo>
                </a:path>
              </a:pathLst>
            </a:custGeom>
            <a:ln w="27101" cap="flat">
              <a:solidFill>
                <a:srgbClr val="1CABE2">
                  <a:alpha val="69803"/>
                </a:srgbClr>
              </a:solidFill>
              <a:prstDash val="solid"/>
              <a:round/>
            </a:ln>
          </p:spPr>
          <p:txBody>
            <a:bodyPr/>
            <a:lstStyle/>
            <a:p/>
          </p:txBody>
        </p:sp>
        <p:sp>
          <p:nvSpPr>
            <p:cNvPr id="21" name="pl21"/>
            <p:cNvSpPr/>
            <p:nvPr/>
          </p:nvSpPr>
          <p:spPr>
            <a:xfrm>
              <a:off x="1084660" y="2098841"/>
              <a:ext cx="3466444" cy="337831"/>
            </a:xfrm>
            <a:custGeom>
              <a:avLst/>
              <a:pathLst>
                <a:path w="3466444" h="337831">
                  <a:moveTo>
                    <a:pt x="0" y="0"/>
                  </a:moveTo>
                  <a:lnTo>
                    <a:pt x="495206" y="56305"/>
                  </a:lnTo>
                  <a:lnTo>
                    <a:pt x="990412" y="112610"/>
                  </a:lnTo>
                  <a:lnTo>
                    <a:pt x="1485619" y="337831"/>
                  </a:lnTo>
                  <a:lnTo>
                    <a:pt x="1980825" y="56305"/>
                  </a:lnTo>
                  <a:lnTo>
                    <a:pt x="2476031" y="168915"/>
                  </a:lnTo>
                  <a:lnTo>
                    <a:pt x="2971238" y="168915"/>
                  </a:lnTo>
                  <a:lnTo>
                    <a:pt x="3466444" y="168915"/>
                  </a:lnTo>
                </a:path>
              </a:pathLst>
            </a:custGeom>
            <a:ln w="27101" cap="flat">
              <a:solidFill>
                <a:srgbClr val="00833D">
                  <a:alpha val="69803"/>
                </a:srgbClr>
              </a:solidFill>
              <a:prstDash val="solid"/>
              <a:round/>
            </a:ln>
          </p:spPr>
          <p:txBody>
            <a:bodyPr/>
            <a:lstStyle/>
            <a:p/>
          </p:txBody>
        </p:sp>
        <p:sp>
          <p:nvSpPr>
            <p:cNvPr id="22" name="pl22"/>
            <p:cNvSpPr/>
            <p:nvPr/>
          </p:nvSpPr>
          <p:spPr>
            <a:xfrm>
              <a:off x="1084660" y="1929925"/>
              <a:ext cx="3466444" cy="56305"/>
            </a:xfrm>
            <a:custGeom>
              <a:avLst/>
              <a:pathLst>
                <a:path w="3466444" h="56305">
                  <a:moveTo>
                    <a:pt x="0" y="0"/>
                  </a:moveTo>
                  <a:lnTo>
                    <a:pt x="495206" y="0"/>
                  </a:lnTo>
                  <a:lnTo>
                    <a:pt x="990412" y="0"/>
                  </a:lnTo>
                  <a:lnTo>
                    <a:pt x="1485619" y="0"/>
                  </a:lnTo>
                  <a:lnTo>
                    <a:pt x="1980825" y="0"/>
                  </a:lnTo>
                  <a:lnTo>
                    <a:pt x="2476031" y="0"/>
                  </a:lnTo>
                  <a:lnTo>
                    <a:pt x="2971238" y="0"/>
                  </a:lnTo>
                  <a:lnTo>
                    <a:pt x="3466444" y="56305"/>
                  </a:lnTo>
                </a:path>
              </a:pathLst>
            </a:custGeom>
            <a:ln w="65043" cap="flat">
              <a:solidFill>
                <a:srgbClr val="000000">
                  <a:alpha val="100000"/>
                </a:srgbClr>
              </a:solidFill>
              <a:prstDash val="solid"/>
              <a:round/>
            </a:ln>
          </p:spPr>
          <p:txBody>
            <a:bodyPr/>
            <a:lstStyle/>
            <a:p/>
          </p:txBody>
        </p:sp>
        <p:sp>
          <p:nvSpPr>
            <p:cNvPr id="23" name="pl23"/>
            <p:cNvSpPr/>
            <p:nvPr/>
          </p:nvSpPr>
          <p:spPr>
            <a:xfrm>
              <a:off x="1084660" y="1929925"/>
              <a:ext cx="3466444" cy="56305"/>
            </a:xfrm>
            <a:custGeom>
              <a:avLst/>
              <a:pathLst>
                <a:path w="3466444" h="56305">
                  <a:moveTo>
                    <a:pt x="0" y="0"/>
                  </a:moveTo>
                  <a:lnTo>
                    <a:pt x="495206" y="0"/>
                  </a:lnTo>
                  <a:lnTo>
                    <a:pt x="990412" y="0"/>
                  </a:lnTo>
                  <a:lnTo>
                    <a:pt x="1485619" y="0"/>
                  </a:lnTo>
                  <a:lnTo>
                    <a:pt x="1980825" y="0"/>
                  </a:lnTo>
                  <a:lnTo>
                    <a:pt x="2476031" y="0"/>
                  </a:lnTo>
                  <a:lnTo>
                    <a:pt x="2971238" y="0"/>
                  </a:lnTo>
                  <a:lnTo>
                    <a:pt x="3466444" y="56305"/>
                  </a:lnTo>
                </a:path>
              </a:pathLst>
            </a:custGeom>
            <a:ln w="40651" cap="flat">
              <a:solidFill>
                <a:srgbClr val="80BD41">
                  <a:alpha val="100000"/>
                </a:srgbClr>
              </a:solidFill>
              <a:prstDash val="solid"/>
              <a:round/>
            </a:ln>
          </p:spPr>
          <p:txBody>
            <a:bodyPr/>
            <a:lstStyle/>
            <a:p/>
          </p:txBody>
        </p:sp>
        <p:sp>
          <p:nvSpPr>
            <p:cNvPr id="24" name="tx24"/>
            <p:cNvSpPr/>
            <p:nvPr/>
          </p:nvSpPr>
          <p:spPr>
            <a:xfrm>
              <a:off x="1024401" y="17591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25" name="tx25"/>
            <p:cNvSpPr/>
            <p:nvPr/>
          </p:nvSpPr>
          <p:spPr>
            <a:xfrm>
              <a:off x="1519608" y="17591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26" name="tx26"/>
            <p:cNvSpPr/>
            <p:nvPr/>
          </p:nvSpPr>
          <p:spPr>
            <a:xfrm>
              <a:off x="2014814" y="17591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27" name="tx27"/>
            <p:cNvSpPr/>
            <p:nvPr/>
          </p:nvSpPr>
          <p:spPr>
            <a:xfrm>
              <a:off x="2510020" y="17591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28" name="tx28"/>
            <p:cNvSpPr/>
            <p:nvPr/>
          </p:nvSpPr>
          <p:spPr>
            <a:xfrm>
              <a:off x="3005227" y="17591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29" name="tx29"/>
            <p:cNvSpPr/>
            <p:nvPr/>
          </p:nvSpPr>
          <p:spPr>
            <a:xfrm>
              <a:off x="3500433" y="17591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30" name="tx30"/>
            <p:cNvSpPr/>
            <p:nvPr/>
          </p:nvSpPr>
          <p:spPr>
            <a:xfrm>
              <a:off x="3995639" y="17591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31" name="tx31"/>
            <p:cNvSpPr/>
            <p:nvPr/>
          </p:nvSpPr>
          <p:spPr>
            <a:xfrm>
              <a:off x="4490846" y="18154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32" name="tx32"/>
            <p:cNvSpPr/>
            <p:nvPr/>
          </p:nvSpPr>
          <p:spPr>
            <a:xfrm>
              <a:off x="707342" y="3967730"/>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a:t>
              </a:r>
            </a:p>
          </p:txBody>
        </p:sp>
        <p:sp>
          <p:nvSpPr>
            <p:cNvPr id="33" name="tx33"/>
            <p:cNvSpPr/>
            <p:nvPr/>
          </p:nvSpPr>
          <p:spPr>
            <a:xfrm>
              <a:off x="707342" y="3404677"/>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70</a:t>
              </a:r>
            </a:p>
          </p:txBody>
        </p:sp>
        <p:sp>
          <p:nvSpPr>
            <p:cNvPr id="34" name="tx34"/>
            <p:cNvSpPr/>
            <p:nvPr/>
          </p:nvSpPr>
          <p:spPr>
            <a:xfrm>
              <a:off x="707342" y="2841624"/>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35" name="tx35"/>
            <p:cNvSpPr/>
            <p:nvPr/>
          </p:nvSpPr>
          <p:spPr>
            <a:xfrm>
              <a:off x="707342" y="2278570"/>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90</a:t>
              </a:r>
            </a:p>
          </p:txBody>
        </p:sp>
        <p:sp>
          <p:nvSpPr>
            <p:cNvPr id="36" name="tx36"/>
            <p:cNvSpPr/>
            <p:nvPr/>
          </p:nvSpPr>
          <p:spPr>
            <a:xfrm>
              <a:off x="636659" y="1715517"/>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37" name="tx37"/>
            <p:cNvSpPr/>
            <p:nvPr/>
          </p:nvSpPr>
          <p:spPr>
            <a:xfrm rot="-5400000">
              <a:off x="943294"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38" name="tx38"/>
            <p:cNvSpPr/>
            <p:nvPr/>
          </p:nvSpPr>
          <p:spPr>
            <a:xfrm rot="-5400000">
              <a:off x="1933707"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39" name="tx39"/>
            <p:cNvSpPr/>
            <p:nvPr/>
          </p:nvSpPr>
          <p:spPr>
            <a:xfrm rot="-5400000">
              <a:off x="2924119"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40" name="tx40"/>
            <p:cNvSpPr/>
            <p:nvPr/>
          </p:nvSpPr>
          <p:spPr>
            <a:xfrm rot="-5400000">
              <a:off x="3914532"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41" name="tx41"/>
            <p:cNvSpPr/>
            <p:nvPr/>
          </p:nvSpPr>
          <p:spPr>
            <a:xfrm rot="-5400000">
              <a:off x="67031" y="2841624"/>
              <a:ext cx="78391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Coverage (%)</a:t>
              </a:r>
            </a:p>
          </p:txBody>
        </p:sp>
        <p:sp>
          <p:nvSpPr>
            <p:cNvPr id="42" name="pl42"/>
            <p:cNvSpPr/>
            <p:nvPr/>
          </p:nvSpPr>
          <p:spPr>
            <a:xfrm>
              <a:off x="1508039" y="4942167"/>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43" name="pl43"/>
            <p:cNvSpPr/>
            <p:nvPr/>
          </p:nvSpPr>
          <p:spPr>
            <a:xfrm>
              <a:off x="1508039" y="4942167"/>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44" name="pl44"/>
            <p:cNvSpPr/>
            <p:nvPr/>
          </p:nvSpPr>
          <p:spPr>
            <a:xfrm>
              <a:off x="2148948" y="4942167"/>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45" name="pl45"/>
            <p:cNvSpPr/>
            <p:nvPr/>
          </p:nvSpPr>
          <p:spPr>
            <a:xfrm>
              <a:off x="2768826" y="4942167"/>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46" name="pl46"/>
            <p:cNvSpPr/>
            <p:nvPr/>
          </p:nvSpPr>
          <p:spPr>
            <a:xfrm>
              <a:off x="3494501" y="4942167"/>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47" name="tx47"/>
            <p:cNvSpPr/>
            <p:nvPr/>
          </p:nvSpPr>
          <p:spPr>
            <a:xfrm>
              <a:off x="1775138" y="4896676"/>
              <a:ext cx="2822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HICs</a:t>
              </a:r>
            </a:p>
          </p:txBody>
        </p:sp>
        <p:sp>
          <p:nvSpPr>
            <p:cNvPr id="48" name="tx48"/>
            <p:cNvSpPr/>
            <p:nvPr/>
          </p:nvSpPr>
          <p:spPr>
            <a:xfrm>
              <a:off x="2416048" y="4896676"/>
              <a:ext cx="26124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LICs</a:t>
              </a:r>
            </a:p>
          </p:txBody>
        </p:sp>
        <p:sp>
          <p:nvSpPr>
            <p:cNvPr id="49" name="tx49"/>
            <p:cNvSpPr/>
            <p:nvPr/>
          </p:nvSpPr>
          <p:spPr>
            <a:xfrm>
              <a:off x="3035926" y="4896676"/>
              <a:ext cx="367040"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LMICs</a:t>
              </a:r>
            </a:p>
          </p:txBody>
        </p:sp>
        <p:sp>
          <p:nvSpPr>
            <p:cNvPr id="50" name="tx50"/>
            <p:cNvSpPr/>
            <p:nvPr/>
          </p:nvSpPr>
          <p:spPr>
            <a:xfrm>
              <a:off x="3761600" y="4896676"/>
              <a:ext cx="388071"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UMICs</a:t>
              </a:r>
            </a:p>
          </p:txBody>
        </p:sp>
        <p:sp>
          <p:nvSpPr>
            <p:cNvPr id="51" name="tx51"/>
            <p:cNvSpPr/>
            <p:nvPr/>
          </p:nvSpPr>
          <p:spPr>
            <a:xfrm>
              <a:off x="1669853" y="1437626"/>
              <a:ext cx="229605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DTP1 coverage, HICs, 2018-2025</a:t>
              </a:r>
            </a:p>
          </p:txBody>
        </p:sp>
        <p:sp>
          <p:nvSpPr>
            <p:cNvPr id="52" name="pl52"/>
            <p:cNvSpPr/>
            <p:nvPr/>
          </p:nvSpPr>
          <p:spPr>
            <a:xfrm>
              <a:off x="5191733" y="4013221"/>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53" name="pl53"/>
            <p:cNvSpPr/>
            <p:nvPr/>
          </p:nvSpPr>
          <p:spPr>
            <a:xfrm>
              <a:off x="5191733" y="3262484"/>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54" name="pl54"/>
            <p:cNvSpPr/>
            <p:nvPr/>
          </p:nvSpPr>
          <p:spPr>
            <a:xfrm>
              <a:off x="5191733" y="2511746"/>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55" name="pl55"/>
            <p:cNvSpPr/>
            <p:nvPr/>
          </p:nvSpPr>
          <p:spPr>
            <a:xfrm>
              <a:off x="5191733" y="1761009"/>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56" name="pl56"/>
            <p:cNvSpPr/>
            <p:nvPr/>
          </p:nvSpPr>
          <p:spPr>
            <a:xfrm>
              <a:off x="5191733" y="3637853"/>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57" name="pl57"/>
            <p:cNvSpPr/>
            <p:nvPr/>
          </p:nvSpPr>
          <p:spPr>
            <a:xfrm>
              <a:off x="5191733" y="2887115"/>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58" name="pl58"/>
            <p:cNvSpPr/>
            <p:nvPr/>
          </p:nvSpPr>
          <p:spPr>
            <a:xfrm>
              <a:off x="5191733" y="2136377"/>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59" name="pl59"/>
            <p:cNvSpPr/>
            <p:nvPr/>
          </p:nvSpPr>
          <p:spPr>
            <a:xfrm>
              <a:off x="5365055"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60" name="pl60"/>
            <p:cNvSpPr/>
            <p:nvPr/>
          </p:nvSpPr>
          <p:spPr>
            <a:xfrm>
              <a:off x="6355468"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61" name="pl61"/>
            <p:cNvSpPr/>
            <p:nvPr/>
          </p:nvSpPr>
          <p:spPr>
            <a:xfrm>
              <a:off x="7345880"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62" name="pl62"/>
            <p:cNvSpPr/>
            <p:nvPr/>
          </p:nvSpPr>
          <p:spPr>
            <a:xfrm>
              <a:off x="8336293"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63" name="pl63"/>
            <p:cNvSpPr/>
            <p:nvPr/>
          </p:nvSpPr>
          <p:spPr>
            <a:xfrm>
              <a:off x="5365055" y="2136377"/>
              <a:ext cx="3466444" cy="375368"/>
            </a:xfrm>
            <a:custGeom>
              <a:avLst/>
              <a:pathLst>
                <a:path w="3466444" h="375368">
                  <a:moveTo>
                    <a:pt x="0" y="0"/>
                  </a:moveTo>
                  <a:lnTo>
                    <a:pt x="495206" y="0"/>
                  </a:lnTo>
                  <a:lnTo>
                    <a:pt x="990412" y="0"/>
                  </a:lnTo>
                  <a:lnTo>
                    <a:pt x="1485619" y="0"/>
                  </a:lnTo>
                  <a:lnTo>
                    <a:pt x="1980825" y="0"/>
                  </a:lnTo>
                  <a:lnTo>
                    <a:pt x="2476031" y="0"/>
                  </a:lnTo>
                  <a:lnTo>
                    <a:pt x="2971238" y="0"/>
                  </a:lnTo>
                  <a:lnTo>
                    <a:pt x="3466444" y="375368"/>
                  </a:lnTo>
                </a:path>
              </a:pathLst>
            </a:custGeom>
            <a:ln w="27101" cap="flat">
              <a:solidFill>
                <a:srgbClr val="80BD41">
                  <a:alpha val="69803"/>
                </a:srgbClr>
              </a:solidFill>
              <a:prstDash val="solid"/>
              <a:round/>
            </a:ln>
          </p:spPr>
          <p:txBody>
            <a:bodyPr/>
            <a:lstStyle/>
            <a:p/>
          </p:txBody>
        </p:sp>
        <p:sp>
          <p:nvSpPr>
            <p:cNvPr id="64" name="pl64"/>
            <p:cNvSpPr/>
            <p:nvPr/>
          </p:nvSpPr>
          <p:spPr>
            <a:xfrm>
              <a:off x="5365055" y="2136377"/>
              <a:ext cx="3466444" cy="1126106"/>
            </a:xfrm>
            <a:custGeom>
              <a:avLst/>
              <a:pathLst>
                <a:path w="3466444" h="1126106">
                  <a:moveTo>
                    <a:pt x="0" y="375368"/>
                  </a:moveTo>
                  <a:lnTo>
                    <a:pt x="495206" y="0"/>
                  </a:lnTo>
                  <a:lnTo>
                    <a:pt x="990412" y="750737"/>
                  </a:lnTo>
                  <a:lnTo>
                    <a:pt x="1485619" y="1126106"/>
                  </a:lnTo>
                  <a:lnTo>
                    <a:pt x="1980825" y="375368"/>
                  </a:lnTo>
                  <a:lnTo>
                    <a:pt x="2476031" y="1126106"/>
                  </a:lnTo>
                  <a:lnTo>
                    <a:pt x="2971238" y="1126106"/>
                  </a:lnTo>
                  <a:lnTo>
                    <a:pt x="3466444" y="0"/>
                  </a:lnTo>
                </a:path>
              </a:pathLst>
            </a:custGeom>
            <a:ln w="27101" cap="flat">
              <a:solidFill>
                <a:srgbClr val="0058AB">
                  <a:alpha val="69803"/>
                </a:srgbClr>
              </a:solidFill>
              <a:prstDash val="solid"/>
              <a:round/>
            </a:ln>
          </p:spPr>
          <p:txBody>
            <a:bodyPr/>
            <a:lstStyle/>
            <a:p/>
          </p:txBody>
        </p:sp>
        <p:sp>
          <p:nvSpPr>
            <p:cNvPr id="65" name="pl65"/>
            <p:cNvSpPr/>
            <p:nvPr/>
          </p:nvSpPr>
          <p:spPr>
            <a:xfrm>
              <a:off x="5365055" y="2136377"/>
              <a:ext cx="3466444" cy="1876843"/>
            </a:xfrm>
            <a:custGeom>
              <a:avLst/>
              <a:pathLst>
                <a:path w="3466444" h="1876843">
                  <a:moveTo>
                    <a:pt x="0" y="375368"/>
                  </a:moveTo>
                  <a:lnTo>
                    <a:pt x="495206" y="0"/>
                  </a:lnTo>
                  <a:lnTo>
                    <a:pt x="990412" y="1501475"/>
                  </a:lnTo>
                  <a:lnTo>
                    <a:pt x="1485619" y="1876843"/>
                  </a:lnTo>
                  <a:lnTo>
                    <a:pt x="1980825" y="375368"/>
                  </a:lnTo>
                  <a:lnTo>
                    <a:pt x="2476031" y="375368"/>
                  </a:lnTo>
                  <a:lnTo>
                    <a:pt x="2971238" y="0"/>
                  </a:lnTo>
                  <a:lnTo>
                    <a:pt x="3466444" y="0"/>
                  </a:lnTo>
                </a:path>
              </a:pathLst>
            </a:custGeom>
            <a:ln w="27101" cap="flat">
              <a:solidFill>
                <a:srgbClr val="1CABE2">
                  <a:alpha val="69803"/>
                </a:srgbClr>
              </a:solidFill>
              <a:prstDash val="solid"/>
              <a:round/>
            </a:ln>
          </p:spPr>
          <p:txBody>
            <a:bodyPr/>
            <a:lstStyle/>
            <a:p/>
          </p:txBody>
        </p:sp>
        <p:sp>
          <p:nvSpPr>
            <p:cNvPr id="66" name="pl66"/>
            <p:cNvSpPr/>
            <p:nvPr/>
          </p:nvSpPr>
          <p:spPr>
            <a:xfrm>
              <a:off x="5365055" y="1761009"/>
              <a:ext cx="3466444" cy="2252212"/>
            </a:xfrm>
            <a:custGeom>
              <a:avLst/>
              <a:pathLst>
                <a:path w="3466444" h="2252212">
                  <a:moveTo>
                    <a:pt x="0" y="0"/>
                  </a:moveTo>
                  <a:lnTo>
                    <a:pt x="495206" y="375368"/>
                  </a:lnTo>
                  <a:lnTo>
                    <a:pt x="990412" y="750737"/>
                  </a:lnTo>
                  <a:lnTo>
                    <a:pt x="1485619" y="2252212"/>
                  </a:lnTo>
                  <a:lnTo>
                    <a:pt x="1980825" y="375368"/>
                  </a:lnTo>
                  <a:lnTo>
                    <a:pt x="2476031" y="1126106"/>
                  </a:lnTo>
                  <a:lnTo>
                    <a:pt x="2971238" y="1126106"/>
                  </a:lnTo>
                  <a:lnTo>
                    <a:pt x="3466444" y="1126106"/>
                  </a:lnTo>
                </a:path>
              </a:pathLst>
            </a:custGeom>
            <a:ln w="27101" cap="flat">
              <a:solidFill>
                <a:srgbClr val="00833D">
                  <a:alpha val="69803"/>
                </a:srgbClr>
              </a:solidFill>
              <a:prstDash val="solid"/>
              <a:round/>
            </a:ln>
          </p:spPr>
          <p:txBody>
            <a:bodyPr/>
            <a:lstStyle/>
            <a:p/>
          </p:txBody>
        </p:sp>
        <p:sp>
          <p:nvSpPr>
            <p:cNvPr id="67" name="pl67"/>
            <p:cNvSpPr/>
            <p:nvPr/>
          </p:nvSpPr>
          <p:spPr>
            <a:xfrm>
              <a:off x="5365055" y="2136377"/>
              <a:ext cx="3466444" cy="0"/>
            </a:xfrm>
            <a:custGeom>
              <a:avLst/>
              <a:pathLst>
                <a:path w="3466444" h="0">
                  <a:moveTo>
                    <a:pt x="0" y="0"/>
                  </a:moveTo>
                  <a:lnTo>
                    <a:pt x="0" y="0"/>
                  </a:lnTo>
                  <a:lnTo>
                    <a:pt x="0" y="0"/>
                  </a:lnTo>
                  <a:lnTo>
                    <a:pt x="0" y="0"/>
                  </a:lnTo>
                  <a:lnTo>
                    <a:pt x="495206" y="0"/>
                  </a:lnTo>
                  <a:lnTo>
                    <a:pt x="495206" y="0"/>
                  </a:lnTo>
                  <a:lnTo>
                    <a:pt x="495206" y="0"/>
                  </a:lnTo>
                  <a:lnTo>
                    <a:pt x="495206" y="0"/>
                  </a:lnTo>
                  <a:lnTo>
                    <a:pt x="990412" y="0"/>
                  </a:lnTo>
                  <a:lnTo>
                    <a:pt x="990412" y="0"/>
                  </a:lnTo>
                  <a:lnTo>
                    <a:pt x="990412" y="0"/>
                  </a:lnTo>
                  <a:lnTo>
                    <a:pt x="990412" y="0"/>
                  </a:lnTo>
                  <a:lnTo>
                    <a:pt x="1485619" y="0"/>
                  </a:lnTo>
                  <a:lnTo>
                    <a:pt x="1485619" y="0"/>
                  </a:lnTo>
                  <a:lnTo>
                    <a:pt x="1485619" y="0"/>
                  </a:lnTo>
                  <a:lnTo>
                    <a:pt x="1485619" y="0"/>
                  </a:lnTo>
                  <a:lnTo>
                    <a:pt x="1980825" y="0"/>
                  </a:lnTo>
                  <a:lnTo>
                    <a:pt x="1980825" y="0"/>
                  </a:lnTo>
                  <a:lnTo>
                    <a:pt x="1980825" y="0"/>
                  </a:lnTo>
                  <a:lnTo>
                    <a:pt x="1980825" y="0"/>
                  </a:lnTo>
                  <a:lnTo>
                    <a:pt x="2476031" y="0"/>
                  </a:lnTo>
                  <a:lnTo>
                    <a:pt x="2476031" y="0"/>
                  </a:lnTo>
                  <a:lnTo>
                    <a:pt x="2476031" y="0"/>
                  </a:lnTo>
                  <a:lnTo>
                    <a:pt x="2476031" y="0"/>
                  </a:lnTo>
                  <a:lnTo>
                    <a:pt x="2971238" y="0"/>
                  </a:lnTo>
                  <a:lnTo>
                    <a:pt x="2971238" y="0"/>
                  </a:lnTo>
                  <a:lnTo>
                    <a:pt x="2971238" y="0"/>
                  </a:lnTo>
                  <a:lnTo>
                    <a:pt x="2971238" y="0"/>
                  </a:lnTo>
                  <a:lnTo>
                    <a:pt x="3466444" y="0"/>
                  </a:lnTo>
                  <a:lnTo>
                    <a:pt x="3466444" y="0"/>
                  </a:lnTo>
                  <a:lnTo>
                    <a:pt x="3466444" y="0"/>
                  </a:lnTo>
                  <a:lnTo>
                    <a:pt x="3466444" y="0"/>
                  </a:lnTo>
                </a:path>
              </a:pathLst>
            </a:custGeom>
            <a:ln w="13550" cap="flat">
              <a:solidFill>
                <a:srgbClr val="000000">
                  <a:alpha val="100000"/>
                </a:srgbClr>
              </a:solidFill>
              <a:prstDash val="dash"/>
              <a:round/>
            </a:ln>
          </p:spPr>
          <p:txBody>
            <a:bodyPr/>
            <a:lstStyle/>
            <a:p/>
          </p:txBody>
        </p:sp>
        <p:sp>
          <p:nvSpPr>
            <p:cNvPr id="68" name="pl68"/>
            <p:cNvSpPr/>
            <p:nvPr/>
          </p:nvSpPr>
          <p:spPr>
            <a:xfrm>
              <a:off x="5365055" y="2136377"/>
              <a:ext cx="3466444" cy="375368"/>
            </a:xfrm>
            <a:custGeom>
              <a:avLst/>
              <a:pathLst>
                <a:path w="3466444" h="375368">
                  <a:moveTo>
                    <a:pt x="0" y="0"/>
                  </a:moveTo>
                  <a:lnTo>
                    <a:pt x="495206" y="0"/>
                  </a:lnTo>
                  <a:lnTo>
                    <a:pt x="990412" y="0"/>
                  </a:lnTo>
                  <a:lnTo>
                    <a:pt x="1485619" y="0"/>
                  </a:lnTo>
                  <a:lnTo>
                    <a:pt x="1980825" y="0"/>
                  </a:lnTo>
                  <a:lnTo>
                    <a:pt x="2476031" y="0"/>
                  </a:lnTo>
                  <a:lnTo>
                    <a:pt x="2971238" y="0"/>
                  </a:lnTo>
                  <a:lnTo>
                    <a:pt x="3466444" y="375368"/>
                  </a:lnTo>
                </a:path>
              </a:pathLst>
            </a:custGeom>
            <a:ln w="65043" cap="flat">
              <a:solidFill>
                <a:srgbClr val="000000">
                  <a:alpha val="100000"/>
                </a:srgbClr>
              </a:solidFill>
              <a:prstDash val="solid"/>
              <a:round/>
            </a:ln>
          </p:spPr>
          <p:txBody>
            <a:bodyPr/>
            <a:lstStyle/>
            <a:p/>
          </p:txBody>
        </p:sp>
        <p:sp>
          <p:nvSpPr>
            <p:cNvPr id="69" name="pl69"/>
            <p:cNvSpPr/>
            <p:nvPr/>
          </p:nvSpPr>
          <p:spPr>
            <a:xfrm>
              <a:off x="5365055" y="2136377"/>
              <a:ext cx="3466444" cy="375368"/>
            </a:xfrm>
            <a:custGeom>
              <a:avLst/>
              <a:pathLst>
                <a:path w="3466444" h="375368">
                  <a:moveTo>
                    <a:pt x="0" y="0"/>
                  </a:moveTo>
                  <a:lnTo>
                    <a:pt x="495206" y="0"/>
                  </a:lnTo>
                  <a:lnTo>
                    <a:pt x="990412" y="0"/>
                  </a:lnTo>
                  <a:lnTo>
                    <a:pt x="1485619" y="0"/>
                  </a:lnTo>
                  <a:lnTo>
                    <a:pt x="1980825" y="0"/>
                  </a:lnTo>
                  <a:lnTo>
                    <a:pt x="2476031" y="0"/>
                  </a:lnTo>
                  <a:lnTo>
                    <a:pt x="2971238" y="0"/>
                  </a:lnTo>
                  <a:lnTo>
                    <a:pt x="3466444" y="375368"/>
                  </a:lnTo>
                </a:path>
              </a:pathLst>
            </a:custGeom>
            <a:ln w="40651" cap="flat">
              <a:solidFill>
                <a:srgbClr val="80BD41">
                  <a:alpha val="100000"/>
                </a:srgbClr>
              </a:solidFill>
              <a:prstDash val="solid"/>
              <a:round/>
            </a:ln>
          </p:spPr>
          <p:txBody>
            <a:bodyPr/>
            <a:lstStyle/>
            <a:p/>
          </p:txBody>
        </p:sp>
        <p:sp>
          <p:nvSpPr>
            <p:cNvPr id="70" name="tx70"/>
            <p:cNvSpPr/>
            <p:nvPr/>
          </p:nvSpPr>
          <p:spPr>
            <a:xfrm>
              <a:off x="5334925" y="19578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1" name="tx71"/>
            <p:cNvSpPr/>
            <p:nvPr/>
          </p:nvSpPr>
          <p:spPr>
            <a:xfrm>
              <a:off x="5830132" y="19578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2" name="tx72"/>
            <p:cNvSpPr/>
            <p:nvPr/>
          </p:nvSpPr>
          <p:spPr>
            <a:xfrm>
              <a:off x="6325338" y="19578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3" name="tx73"/>
            <p:cNvSpPr/>
            <p:nvPr/>
          </p:nvSpPr>
          <p:spPr>
            <a:xfrm>
              <a:off x="6820544" y="19578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4" name="tx74"/>
            <p:cNvSpPr/>
            <p:nvPr/>
          </p:nvSpPr>
          <p:spPr>
            <a:xfrm>
              <a:off x="7315751" y="19578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5" name="tx75"/>
            <p:cNvSpPr/>
            <p:nvPr/>
          </p:nvSpPr>
          <p:spPr>
            <a:xfrm>
              <a:off x="7810957" y="19578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6" name="tx76"/>
            <p:cNvSpPr/>
            <p:nvPr/>
          </p:nvSpPr>
          <p:spPr>
            <a:xfrm>
              <a:off x="8306163" y="19578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7" name="tx77"/>
            <p:cNvSpPr/>
            <p:nvPr/>
          </p:nvSpPr>
          <p:spPr>
            <a:xfrm>
              <a:off x="8783310" y="233319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8" name="tx78"/>
            <p:cNvSpPr/>
            <p:nvPr/>
          </p:nvSpPr>
          <p:spPr>
            <a:xfrm>
              <a:off x="5016083" y="3592361"/>
              <a:ext cx="11301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-4</a:t>
              </a:r>
            </a:p>
          </p:txBody>
        </p:sp>
        <p:sp>
          <p:nvSpPr>
            <p:cNvPr id="79" name="tx79"/>
            <p:cNvSpPr/>
            <p:nvPr/>
          </p:nvSpPr>
          <p:spPr>
            <a:xfrm>
              <a:off x="5016083" y="2841624"/>
              <a:ext cx="11301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a:t>
              </a:r>
            </a:p>
          </p:txBody>
        </p:sp>
        <p:sp>
          <p:nvSpPr>
            <p:cNvPr id="80" name="tx80"/>
            <p:cNvSpPr/>
            <p:nvPr/>
          </p:nvSpPr>
          <p:spPr>
            <a:xfrm>
              <a:off x="5058419" y="2090886"/>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81" name="tx81"/>
            <p:cNvSpPr/>
            <p:nvPr/>
          </p:nvSpPr>
          <p:spPr>
            <a:xfrm rot="-5400000">
              <a:off x="5223689"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82" name="tx82"/>
            <p:cNvSpPr/>
            <p:nvPr/>
          </p:nvSpPr>
          <p:spPr>
            <a:xfrm rot="-5400000">
              <a:off x="6214101"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83" name="tx83"/>
            <p:cNvSpPr/>
            <p:nvPr/>
          </p:nvSpPr>
          <p:spPr>
            <a:xfrm rot="-5400000">
              <a:off x="7204514"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84" name="tx84"/>
            <p:cNvSpPr/>
            <p:nvPr/>
          </p:nvSpPr>
          <p:spPr>
            <a:xfrm rot="-5400000">
              <a:off x="8194927"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85" name="tx85"/>
            <p:cNvSpPr/>
            <p:nvPr/>
          </p:nvSpPr>
          <p:spPr>
            <a:xfrm rot="-5400000">
              <a:off x="4316977" y="2841624"/>
              <a:ext cx="11842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Difference (% points)</a:t>
              </a:r>
            </a:p>
          </p:txBody>
        </p:sp>
        <p:sp>
          <p:nvSpPr>
            <p:cNvPr id="86" name="pl86"/>
            <p:cNvSpPr/>
            <p:nvPr/>
          </p:nvSpPr>
          <p:spPr>
            <a:xfrm>
              <a:off x="5788434" y="4942167"/>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87" name="pl87"/>
            <p:cNvSpPr/>
            <p:nvPr/>
          </p:nvSpPr>
          <p:spPr>
            <a:xfrm>
              <a:off x="5788434" y="4942167"/>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88" name="pl88"/>
            <p:cNvSpPr/>
            <p:nvPr/>
          </p:nvSpPr>
          <p:spPr>
            <a:xfrm>
              <a:off x="6429343" y="4942167"/>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89" name="pl89"/>
            <p:cNvSpPr/>
            <p:nvPr/>
          </p:nvSpPr>
          <p:spPr>
            <a:xfrm>
              <a:off x="7049221" y="4942167"/>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90" name="pl90"/>
            <p:cNvSpPr/>
            <p:nvPr/>
          </p:nvSpPr>
          <p:spPr>
            <a:xfrm>
              <a:off x="7774895" y="4942167"/>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91" name="tx91"/>
            <p:cNvSpPr/>
            <p:nvPr/>
          </p:nvSpPr>
          <p:spPr>
            <a:xfrm>
              <a:off x="6055533" y="4896676"/>
              <a:ext cx="2822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HICs</a:t>
              </a:r>
            </a:p>
          </p:txBody>
        </p:sp>
        <p:sp>
          <p:nvSpPr>
            <p:cNvPr id="92" name="tx92"/>
            <p:cNvSpPr/>
            <p:nvPr/>
          </p:nvSpPr>
          <p:spPr>
            <a:xfrm>
              <a:off x="6696442" y="4896676"/>
              <a:ext cx="26124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LICs</a:t>
              </a:r>
            </a:p>
          </p:txBody>
        </p:sp>
        <p:sp>
          <p:nvSpPr>
            <p:cNvPr id="93" name="tx93"/>
            <p:cNvSpPr/>
            <p:nvPr/>
          </p:nvSpPr>
          <p:spPr>
            <a:xfrm>
              <a:off x="7316321" y="4896676"/>
              <a:ext cx="367040"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LMICs</a:t>
              </a:r>
            </a:p>
          </p:txBody>
        </p:sp>
        <p:sp>
          <p:nvSpPr>
            <p:cNvPr id="94" name="tx94"/>
            <p:cNvSpPr/>
            <p:nvPr/>
          </p:nvSpPr>
          <p:spPr>
            <a:xfrm>
              <a:off x="8041995" y="4896676"/>
              <a:ext cx="388071"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UMICs</a:t>
              </a:r>
            </a:p>
          </p:txBody>
        </p:sp>
        <p:sp>
          <p:nvSpPr>
            <p:cNvPr id="95" name="tx95"/>
            <p:cNvSpPr/>
            <p:nvPr/>
          </p:nvSpPr>
          <p:spPr>
            <a:xfrm>
              <a:off x="5578773" y="1437626"/>
              <a:ext cx="303900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DTP1 coverage difference compared to 2019</a:t>
              </a:r>
            </a:p>
          </p:txBody>
        </p:sp>
        <p:sp>
          <p:nvSpPr>
            <p:cNvPr id="96" name="pl96"/>
            <p:cNvSpPr/>
            <p:nvPr/>
          </p:nvSpPr>
          <p:spPr>
            <a:xfrm>
              <a:off x="2080011" y="5471435"/>
              <a:ext cx="0" cy="450442"/>
            </a:xfrm>
            <a:custGeom>
              <a:avLst/>
              <a:pathLst>
                <a:path w="0" h="450442">
                  <a:moveTo>
                    <a:pt x="0" y="450442"/>
                  </a:moveTo>
                  <a:lnTo>
                    <a:pt x="0" y="0"/>
                  </a:lnTo>
                  <a:lnTo>
                    <a:pt x="0" y="0"/>
                  </a:lnTo>
                </a:path>
              </a:pathLst>
            </a:custGeom>
            <a:ln w="6775" cap="flat">
              <a:solidFill>
                <a:srgbClr val="EBEBEB">
                  <a:alpha val="100000"/>
                </a:srgbClr>
              </a:solidFill>
              <a:prstDash val="solid"/>
              <a:round/>
            </a:ln>
          </p:spPr>
          <p:txBody>
            <a:bodyPr/>
            <a:lstStyle/>
            <a:p/>
          </p:txBody>
        </p:sp>
        <p:sp>
          <p:nvSpPr>
            <p:cNvPr id="97" name="pl97"/>
            <p:cNvSpPr/>
            <p:nvPr/>
          </p:nvSpPr>
          <p:spPr>
            <a:xfrm>
              <a:off x="3681585" y="5471435"/>
              <a:ext cx="0" cy="450442"/>
            </a:xfrm>
            <a:custGeom>
              <a:avLst/>
              <a:pathLst>
                <a:path w="0" h="450442">
                  <a:moveTo>
                    <a:pt x="0" y="450442"/>
                  </a:moveTo>
                  <a:lnTo>
                    <a:pt x="0" y="0"/>
                  </a:lnTo>
                  <a:lnTo>
                    <a:pt x="0" y="0"/>
                  </a:lnTo>
                </a:path>
              </a:pathLst>
            </a:custGeom>
            <a:ln w="6775" cap="flat">
              <a:solidFill>
                <a:srgbClr val="EBEBEB">
                  <a:alpha val="100000"/>
                </a:srgbClr>
              </a:solidFill>
              <a:prstDash val="solid"/>
              <a:round/>
            </a:ln>
          </p:spPr>
          <p:txBody>
            <a:bodyPr/>
            <a:lstStyle/>
            <a:p/>
          </p:txBody>
        </p:sp>
        <p:sp>
          <p:nvSpPr>
            <p:cNvPr id="98" name="pl98"/>
            <p:cNvSpPr/>
            <p:nvPr/>
          </p:nvSpPr>
          <p:spPr>
            <a:xfrm>
              <a:off x="5283159" y="5471435"/>
              <a:ext cx="0" cy="450442"/>
            </a:xfrm>
            <a:custGeom>
              <a:avLst/>
              <a:pathLst>
                <a:path w="0" h="450442">
                  <a:moveTo>
                    <a:pt x="0" y="450442"/>
                  </a:moveTo>
                  <a:lnTo>
                    <a:pt x="0" y="0"/>
                  </a:lnTo>
                  <a:lnTo>
                    <a:pt x="0" y="0"/>
                  </a:lnTo>
                </a:path>
              </a:pathLst>
            </a:custGeom>
            <a:ln w="6775" cap="flat">
              <a:solidFill>
                <a:srgbClr val="EBEBEB">
                  <a:alpha val="100000"/>
                </a:srgbClr>
              </a:solidFill>
              <a:prstDash val="solid"/>
              <a:round/>
            </a:ln>
          </p:spPr>
          <p:txBody>
            <a:bodyPr/>
            <a:lstStyle/>
            <a:p/>
          </p:txBody>
        </p:sp>
        <p:sp>
          <p:nvSpPr>
            <p:cNvPr id="99" name="pl99"/>
            <p:cNvSpPr/>
            <p:nvPr/>
          </p:nvSpPr>
          <p:spPr>
            <a:xfrm>
              <a:off x="6884733" y="5471435"/>
              <a:ext cx="0" cy="450442"/>
            </a:xfrm>
            <a:custGeom>
              <a:avLst/>
              <a:pathLst>
                <a:path w="0" h="450442">
                  <a:moveTo>
                    <a:pt x="0" y="450442"/>
                  </a:moveTo>
                  <a:lnTo>
                    <a:pt x="0" y="0"/>
                  </a:lnTo>
                  <a:lnTo>
                    <a:pt x="0" y="0"/>
                  </a:lnTo>
                </a:path>
              </a:pathLst>
            </a:custGeom>
            <a:ln w="6775" cap="flat">
              <a:solidFill>
                <a:srgbClr val="EBEBEB">
                  <a:alpha val="100000"/>
                </a:srgbClr>
              </a:solidFill>
              <a:prstDash val="solid"/>
              <a:round/>
            </a:ln>
          </p:spPr>
          <p:txBody>
            <a:bodyPr/>
            <a:lstStyle/>
            <a:p/>
          </p:txBody>
        </p:sp>
        <p:sp>
          <p:nvSpPr>
            <p:cNvPr id="100" name="pl100"/>
            <p:cNvSpPr/>
            <p:nvPr/>
          </p:nvSpPr>
          <p:spPr>
            <a:xfrm>
              <a:off x="8486308" y="5471435"/>
              <a:ext cx="0" cy="450442"/>
            </a:xfrm>
            <a:custGeom>
              <a:avLst/>
              <a:pathLst>
                <a:path w="0" h="450442">
                  <a:moveTo>
                    <a:pt x="0" y="450442"/>
                  </a:moveTo>
                  <a:lnTo>
                    <a:pt x="0" y="0"/>
                  </a:lnTo>
                  <a:lnTo>
                    <a:pt x="0" y="0"/>
                  </a:lnTo>
                </a:path>
              </a:pathLst>
            </a:custGeom>
            <a:ln w="6775" cap="flat">
              <a:solidFill>
                <a:srgbClr val="EBEBEB">
                  <a:alpha val="100000"/>
                </a:srgbClr>
              </a:solidFill>
              <a:prstDash val="solid"/>
              <a:round/>
            </a:ln>
          </p:spPr>
          <p:txBody>
            <a:bodyPr/>
            <a:lstStyle/>
            <a:p/>
          </p:txBody>
        </p:sp>
        <p:sp>
          <p:nvSpPr>
            <p:cNvPr id="101" name="pl101"/>
            <p:cNvSpPr/>
            <p:nvPr/>
          </p:nvSpPr>
          <p:spPr>
            <a:xfrm>
              <a:off x="911338" y="5837420"/>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2" name="pl102"/>
            <p:cNvSpPr/>
            <p:nvPr/>
          </p:nvSpPr>
          <p:spPr>
            <a:xfrm>
              <a:off x="911338" y="5696656"/>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3" name="pl103"/>
            <p:cNvSpPr/>
            <p:nvPr/>
          </p:nvSpPr>
          <p:spPr>
            <a:xfrm>
              <a:off x="911338" y="5555893"/>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4" name="pl104"/>
            <p:cNvSpPr/>
            <p:nvPr/>
          </p:nvSpPr>
          <p:spPr>
            <a:xfrm>
              <a:off x="1279224"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05" name="pl105"/>
            <p:cNvSpPr/>
            <p:nvPr/>
          </p:nvSpPr>
          <p:spPr>
            <a:xfrm>
              <a:off x="2880798"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06" name="pl106"/>
            <p:cNvSpPr/>
            <p:nvPr/>
          </p:nvSpPr>
          <p:spPr>
            <a:xfrm>
              <a:off x="4482372"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07" name="pl107"/>
            <p:cNvSpPr/>
            <p:nvPr/>
          </p:nvSpPr>
          <p:spPr>
            <a:xfrm>
              <a:off x="6083946"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08" name="pl108"/>
            <p:cNvSpPr/>
            <p:nvPr/>
          </p:nvSpPr>
          <p:spPr>
            <a:xfrm>
              <a:off x="7685521"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09" name="rc109"/>
            <p:cNvSpPr/>
            <p:nvPr/>
          </p:nvSpPr>
          <p:spPr>
            <a:xfrm>
              <a:off x="1279224" y="5781114"/>
              <a:ext cx="6857316" cy="112610"/>
            </a:xfrm>
            <a:prstGeom prst="rect">
              <a:avLst/>
            </a:prstGeom>
            <a:solidFill>
              <a:srgbClr val="80BD41">
                <a:alpha val="80000"/>
              </a:srgbClr>
            </a:solidFill>
          </p:spPr>
          <p:txBody>
            <a:bodyPr/>
            <a:lstStyle/>
            <a:p/>
          </p:txBody>
        </p:sp>
        <p:sp>
          <p:nvSpPr>
            <p:cNvPr id="110" name="rc110"/>
            <p:cNvSpPr/>
            <p:nvPr/>
          </p:nvSpPr>
          <p:spPr>
            <a:xfrm>
              <a:off x="1279224" y="5640351"/>
              <a:ext cx="6507964" cy="112610"/>
            </a:xfrm>
            <a:prstGeom prst="rect">
              <a:avLst/>
            </a:prstGeom>
            <a:solidFill>
              <a:srgbClr val="80BD41">
                <a:alpha val="80000"/>
              </a:srgbClr>
            </a:solidFill>
          </p:spPr>
          <p:txBody>
            <a:bodyPr/>
            <a:lstStyle/>
            <a:p/>
          </p:txBody>
        </p:sp>
        <p:sp>
          <p:nvSpPr>
            <p:cNvPr id="111" name="rc111"/>
            <p:cNvSpPr/>
            <p:nvPr/>
          </p:nvSpPr>
          <p:spPr>
            <a:xfrm>
              <a:off x="1279224" y="5499588"/>
              <a:ext cx="7357712" cy="112610"/>
            </a:xfrm>
            <a:prstGeom prst="rect">
              <a:avLst/>
            </a:prstGeom>
            <a:solidFill>
              <a:srgbClr val="80BD41">
                <a:alpha val="80000"/>
              </a:srgbClr>
            </a:solidFill>
          </p:spPr>
          <p:txBody>
            <a:bodyPr/>
            <a:lstStyle/>
            <a:p/>
          </p:txBody>
        </p:sp>
        <p:sp>
          <p:nvSpPr>
            <p:cNvPr id="112" name="tx112"/>
            <p:cNvSpPr/>
            <p:nvPr/>
          </p:nvSpPr>
          <p:spPr>
            <a:xfrm>
              <a:off x="7457424" y="5785710"/>
              <a:ext cx="522396"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428,000</a:t>
              </a:r>
            </a:p>
          </p:txBody>
        </p:sp>
        <p:sp>
          <p:nvSpPr>
            <p:cNvPr id="113" name="tx113"/>
            <p:cNvSpPr/>
            <p:nvPr/>
          </p:nvSpPr>
          <p:spPr>
            <a:xfrm>
              <a:off x="7108073" y="5644947"/>
              <a:ext cx="522396"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406,000</a:t>
              </a:r>
            </a:p>
          </p:txBody>
        </p:sp>
        <p:sp>
          <p:nvSpPr>
            <p:cNvPr id="114" name="tx114"/>
            <p:cNvSpPr/>
            <p:nvPr/>
          </p:nvSpPr>
          <p:spPr>
            <a:xfrm>
              <a:off x="7957820" y="5504184"/>
              <a:ext cx="522396"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459,000</a:t>
              </a:r>
            </a:p>
          </p:txBody>
        </p:sp>
        <p:sp>
          <p:nvSpPr>
            <p:cNvPr id="115" name="tx115"/>
            <p:cNvSpPr/>
            <p:nvPr/>
          </p:nvSpPr>
          <p:spPr>
            <a:xfrm>
              <a:off x="565975" y="5791928"/>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16" name="tx116"/>
            <p:cNvSpPr/>
            <p:nvPr/>
          </p:nvSpPr>
          <p:spPr>
            <a:xfrm>
              <a:off x="565975" y="5651165"/>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17" name="tx117"/>
            <p:cNvSpPr/>
            <p:nvPr/>
          </p:nvSpPr>
          <p:spPr>
            <a:xfrm>
              <a:off x="565975" y="5510402"/>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18" name="tx118"/>
            <p:cNvSpPr/>
            <p:nvPr/>
          </p:nvSpPr>
          <p:spPr>
            <a:xfrm>
              <a:off x="1208540"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119" name="tx119"/>
            <p:cNvSpPr/>
            <p:nvPr/>
          </p:nvSpPr>
          <p:spPr>
            <a:xfrm>
              <a:off x="2421403" y="5997858"/>
              <a:ext cx="45939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100,000</a:t>
              </a:r>
            </a:p>
          </p:txBody>
        </p:sp>
        <p:sp>
          <p:nvSpPr>
            <p:cNvPr id="120" name="tx120"/>
            <p:cNvSpPr/>
            <p:nvPr/>
          </p:nvSpPr>
          <p:spPr>
            <a:xfrm>
              <a:off x="4022978" y="5997858"/>
              <a:ext cx="45939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200,000</a:t>
              </a:r>
            </a:p>
          </p:txBody>
        </p:sp>
        <p:sp>
          <p:nvSpPr>
            <p:cNvPr id="121" name="tx121"/>
            <p:cNvSpPr/>
            <p:nvPr/>
          </p:nvSpPr>
          <p:spPr>
            <a:xfrm>
              <a:off x="5624552" y="5997858"/>
              <a:ext cx="45939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300,000</a:t>
              </a:r>
            </a:p>
          </p:txBody>
        </p:sp>
        <p:sp>
          <p:nvSpPr>
            <p:cNvPr id="122" name="tx122"/>
            <p:cNvSpPr/>
            <p:nvPr/>
          </p:nvSpPr>
          <p:spPr>
            <a:xfrm>
              <a:off x="7226126" y="5997858"/>
              <a:ext cx="45939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400,000</a:t>
              </a:r>
            </a:p>
          </p:txBody>
        </p:sp>
        <p:sp>
          <p:nvSpPr>
            <p:cNvPr id="123" name="tx123"/>
            <p:cNvSpPr/>
            <p:nvPr/>
          </p:nvSpPr>
          <p:spPr>
            <a:xfrm>
              <a:off x="911338" y="5260663"/>
              <a:ext cx="243129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Number of zero-dose children, HICs</a:t>
              </a:r>
            </a:p>
          </p:txBody>
        </p:sp>
        <p:sp>
          <p:nvSpPr>
            <p:cNvPr id="124" name="tx124"/>
            <p:cNvSpPr/>
            <p:nvPr/>
          </p:nvSpPr>
          <p:spPr>
            <a:xfrm>
              <a:off x="4842838"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25" name="tx125"/>
            <p:cNvSpPr/>
            <p:nvPr/>
          </p:nvSpPr>
          <p:spPr>
            <a:xfrm>
              <a:off x="840875" y="6421459"/>
              <a:ext cx="81639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sp>
          <p:nvSpPr>
            <p:cNvPr id="126" name="tx126"/>
            <p:cNvSpPr/>
            <p:nvPr/>
          </p:nvSpPr>
          <p:spPr>
            <a:xfrm>
              <a:off x="4960156" y="6542159"/>
              <a:ext cx="404466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There may be discrepancies in total Zero-dose children (millions) due to rounding.</a:t>
              </a:r>
            </a:p>
          </p:txBody>
        </p:sp>
      </p:grpSp>
      <p:sp>
        <p:nvSpPr>
          <p:cNvPr id="127"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HICs ranked number 1 out of 4 WB groups, with DTP1 coverage of 96%.
DTP1 coverage (96%) was 1 percentage point lower than in 2019 (97%).
This equates to 459,000 zero-dose children in 2025 compared to 428,000 zero-dose children in 2019.</a:t>
            </a:r>
          </a:p>
        </p:txBody>
      </p:sp>
      <p:sp>
        <p:nvSpPr>
          <p:cNvPr id="128"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DTP1 coverage improved between 2024 and 2025 in one groups and exceeded pre-pandemic levels in one groups, but progress is uneven and gaps in zero-dose children persist.</a:t>
            </a:r>
          </a:p>
        </p:txBody>
      </p:sp>
      <p:grpSp xmlns:pic="http://schemas.openxmlformats.org/drawingml/2006/picture">
        <p:nvGrpSpPr>
          <p:cNvPr id="129" name=""/>
          <p:cNvGrpSpPr/>
          <p:nvPr/>
        </p:nvGrpSpPr>
        <p:grpSpPr>
          <a:xfrm>
            <a:off x="292608" y="1005840"/>
            <a:ext cx="8595360" cy="28575"/>
            <a:chOff x="292608" y="1005840"/>
            <a:chExt cx="8595360" cy="28575"/>
          </a:xfrm>
        </p:grpSpPr>
        <p:sp>
          <p:nvSpPr>
            <p:cNvPr id="130"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31"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1005840"/>
            <a:ext cx="8869680" cy="576072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HICs, 0 out of 63 (0%) countries had DTP1 coverage below 80% in 2025.
There were 60 (95%) countries that achieved DTP1 of 90% or higher, accounting for 12.4 million (98%) of the total cohort.</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60 countries achieved at least 90% DTP1 coverage, while 0 had coverage below 80%.</a:t>
            </a:r>
          </a:p>
        </p:txBody>
      </p:sp>
      <p:grpSp xmlns:pic="http://schemas.openxmlformats.org/drawingml/2006/picture">
        <p:nvGrpSpPr>
          <p:cNvPr id="5" name=""/>
          <p:cNvGrpSpPr/>
          <p:nvPr/>
        </p:nvGrpSpPr>
        <p:grpSpPr>
          <a:xfrm>
            <a:off x="292608" y="822960"/>
            <a:ext cx="8595360" cy="28575"/>
            <a:chOff x="292608" y="822960"/>
            <a:chExt cx="8595360" cy="28575"/>
          </a:xfrm>
        </p:grpSpPr>
        <p:sp>
          <p:nvSpPr>
            <p:cNvPr id="6" name="rc3"/>
            <p:cNvSpPr/>
            <p:nvPr/>
          </p:nvSpPr>
          <p:spPr>
            <a:xfrm>
              <a:off x="292608" y="82296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7" name="rc4"/>
            <p:cNvSpPr/>
            <p:nvPr/>
          </p:nvSpPr>
          <p:spPr>
            <a:xfrm>
              <a:off x="292608" y="822960"/>
              <a:ext cx="8595360" cy="28575"/>
            </a:xfrm>
            <a:prstGeom prst="rect">
              <a:avLst/>
            </a:prstGeom>
            <a:solidFill>
              <a:srgbClr val="000000">
                <a:alpha val="100000"/>
              </a:srgbClr>
            </a:solidFill>
          </p:spPr>
          <p:txBody>
            <a:bodyPr/>
            <a:lstStyle/>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757350" y="1074032"/>
              <a:ext cx="1607740" cy="1000048"/>
            </a:xfrm>
            <a:prstGeom prst="rect">
              <a:avLst/>
            </a:prstGeom>
            <a:solidFill>
              <a:srgbClr val="EBEBEB">
                <a:alpha val="100000"/>
              </a:srgbClr>
            </a:solidFill>
          </p:spPr>
          <p:txBody>
            <a:bodyPr/>
            <a:lstStyle/>
            <a:p/>
          </p:txBody>
        </p:sp>
        <p:sp>
          <p:nvSpPr>
            <p:cNvPr id="6" name="pl6"/>
            <p:cNvSpPr/>
            <p:nvPr/>
          </p:nvSpPr>
          <p:spPr>
            <a:xfrm>
              <a:off x="757350" y="191233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7" name="pl7"/>
            <p:cNvSpPr/>
            <p:nvPr/>
          </p:nvSpPr>
          <p:spPr>
            <a:xfrm>
              <a:off x="757350" y="138377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8" name="pl8"/>
            <p:cNvSpPr/>
            <p:nvPr/>
          </p:nvSpPr>
          <p:spPr>
            <a:xfrm>
              <a:off x="75735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 name="pl9"/>
            <p:cNvSpPr/>
            <p:nvPr/>
          </p:nvSpPr>
          <p:spPr>
            <a:xfrm>
              <a:off x="757350" y="164805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0" name="pl10"/>
            <p:cNvSpPr/>
            <p:nvPr/>
          </p:nvSpPr>
          <p:spPr>
            <a:xfrm>
              <a:off x="83042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1" name="pl11"/>
            <p:cNvSpPr/>
            <p:nvPr/>
          </p:nvSpPr>
          <p:spPr>
            <a:xfrm>
              <a:off x="103922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2" name="pl12"/>
            <p:cNvSpPr/>
            <p:nvPr/>
          </p:nvSpPr>
          <p:spPr>
            <a:xfrm>
              <a:off x="124802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 name="pl13"/>
            <p:cNvSpPr/>
            <p:nvPr/>
          </p:nvSpPr>
          <p:spPr>
            <a:xfrm>
              <a:off x="1456822"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 name="pl14"/>
            <p:cNvSpPr/>
            <p:nvPr/>
          </p:nvSpPr>
          <p:spPr>
            <a:xfrm>
              <a:off x="166561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5" name="pl15"/>
            <p:cNvSpPr/>
            <p:nvPr/>
          </p:nvSpPr>
          <p:spPr>
            <a:xfrm>
              <a:off x="1874417"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 name="pl16"/>
            <p:cNvSpPr/>
            <p:nvPr/>
          </p:nvSpPr>
          <p:spPr>
            <a:xfrm>
              <a:off x="208321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 name="pl17"/>
            <p:cNvSpPr/>
            <p:nvPr/>
          </p:nvSpPr>
          <p:spPr>
            <a:xfrm>
              <a:off x="2292012"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830429" y="1711483"/>
              <a:ext cx="1461582" cy="21142"/>
            </a:xfrm>
            <a:custGeom>
              <a:avLst/>
              <a:pathLst>
                <a:path w="1461582" h="21142">
                  <a:moveTo>
                    <a:pt x="0" y="0"/>
                  </a:moveTo>
                  <a:lnTo>
                    <a:pt x="208797" y="0"/>
                  </a:lnTo>
                  <a:lnTo>
                    <a:pt x="417595" y="0"/>
                  </a:lnTo>
                  <a:lnTo>
                    <a:pt x="626392" y="0"/>
                  </a:lnTo>
                  <a:lnTo>
                    <a:pt x="835190" y="0"/>
                  </a:lnTo>
                  <a:lnTo>
                    <a:pt x="1043987" y="0"/>
                  </a:lnTo>
                  <a:lnTo>
                    <a:pt x="1252785" y="0"/>
                  </a:lnTo>
                  <a:lnTo>
                    <a:pt x="1461582" y="21142"/>
                  </a:lnTo>
                </a:path>
              </a:pathLst>
            </a:custGeom>
            <a:ln w="20325" cap="flat">
              <a:solidFill>
                <a:srgbClr val="BEBEBE">
                  <a:alpha val="69803"/>
                </a:srgbClr>
              </a:solidFill>
              <a:prstDash val="solid"/>
              <a:round/>
            </a:ln>
          </p:spPr>
          <p:txBody>
            <a:bodyPr/>
            <a:lstStyle/>
            <a:p/>
          </p:txBody>
        </p:sp>
        <p:sp>
          <p:nvSpPr>
            <p:cNvPr id="19" name="pl19"/>
            <p:cNvSpPr/>
            <p:nvPr/>
          </p:nvSpPr>
          <p:spPr>
            <a:xfrm>
              <a:off x="830429" y="1753769"/>
              <a:ext cx="1461582" cy="63428"/>
            </a:xfrm>
            <a:custGeom>
              <a:avLst/>
              <a:pathLst>
                <a:path w="1461582" h="63428">
                  <a:moveTo>
                    <a:pt x="0" y="0"/>
                  </a:moveTo>
                  <a:lnTo>
                    <a:pt x="208797" y="0"/>
                  </a:lnTo>
                  <a:lnTo>
                    <a:pt x="417595" y="0"/>
                  </a:lnTo>
                  <a:lnTo>
                    <a:pt x="626392" y="0"/>
                  </a:lnTo>
                  <a:lnTo>
                    <a:pt x="835190" y="21142"/>
                  </a:lnTo>
                  <a:lnTo>
                    <a:pt x="1043987" y="21142"/>
                  </a:lnTo>
                  <a:lnTo>
                    <a:pt x="1252785" y="42285"/>
                  </a:lnTo>
                  <a:lnTo>
                    <a:pt x="1461582" y="63428"/>
                  </a:lnTo>
                </a:path>
              </a:pathLst>
            </a:custGeom>
            <a:ln w="40651" cap="flat">
              <a:solidFill>
                <a:srgbClr val="BEBEBE">
                  <a:alpha val="69803"/>
                </a:srgbClr>
              </a:solidFill>
              <a:prstDash val="solid"/>
              <a:round/>
            </a:ln>
          </p:spPr>
          <p:txBody>
            <a:bodyPr/>
            <a:lstStyle/>
            <a:p/>
          </p:txBody>
        </p:sp>
        <p:sp>
          <p:nvSpPr>
            <p:cNvPr id="20" name="pl20"/>
            <p:cNvSpPr/>
            <p:nvPr/>
          </p:nvSpPr>
          <p:spPr>
            <a:xfrm>
              <a:off x="830429" y="1753769"/>
              <a:ext cx="1461582" cy="63428"/>
            </a:xfrm>
            <a:custGeom>
              <a:avLst/>
              <a:pathLst>
                <a:path w="1461582" h="63428">
                  <a:moveTo>
                    <a:pt x="0" y="0"/>
                  </a:moveTo>
                  <a:lnTo>
                    <a:pt x="208797" y="0"/>
                  </a:lnTo>
                  <a:lnTo>
                    <a:pt x="417595" y="0"/>
                  </a:lnTo>
                  <a:lnTo>
                    <a:pt x="626392" y="0"/>
                  </a:lnTo>
                  <a:lnTo>
                    <a:pt x="835190" y="21142"/>
                  </a:lnTo>
                  <a:lnTo>
                    <a:pt x="1043987" y="21142"/>
                  </a:lnTo>
                  <a:lnTo>
                    <a:pt x="1252785" y="42285"/>
                  </a:lnTo>
                  <a:lnTo>
                    <a:pt x="1461582" y="63428"/>
                  </a:lnTo>
                </a:path>
              </a:pathLst>
            </a:custGeom>
            <a:ln w="35231" cap="flat">
              <a:solidFill>
                <a:srgbClr val="BEBEBE">
                  <a:alpha val="69803"/>
                </a:srgbClr>
              </a:solidFill>
              <a:prstDash val="solid"/>
              <a:round/>
            </a:ln>
          </p:spPr>
          <p:txBody>
            <a:bodyPr/>
            <a:lstStyle/>
            <a:p/>
          </p:txBody>
        </p:sp>
        <p:sp>
          <p:nvSpPr>
            <p:cNvPr id="21" name="pl21"/>
            <p:cNvSpPr/>
            <p:nvPr/>
          </p:nvSpPr>
          <p:spPr>
            <a:xfrm>
              <a:off x="830429" y="1711483"/>
              <a:ext cx="1461582" cy="21142"/>
            </a:xfrm>
            <a:custGeom>
              <a:avLst/>
              <a:pathLst>
                <a:path w="1461582" h="21142">
                  <a:moveTo>
                    <a:pt x="0" y="0"/>
                  </a:moveTo>
                  <a:lnTo>
                    <a:pt x="208797" y="0"/>
                  </a:lnTo>
                  <a:lnTo>
                    <a:pt x="417595" y="0"/>
                  </a:lnTo>
                  <a:lnTo>
                    <a:pt x="626392" y="0"/>
                  </a:lnTo>
                  <a:lnTo>
                    <a:pt x="835190" y="0"/>
                  </a:lnTo>
                  <a:lnTo>
                    <a:pt x="1043987" y="0"/>
                  </a:lnTo>
                  <a:lnTo>
                    <a:pt x="1252785" y="0"/>
                  </a:lnTo>
                  <a:lnTo>
                    <a:pt x="1461582" y="21142"/>
                  </a:lnTo>
                </a:path>
              </a:pathLst>
            </a:custGeom>
            <a:ln w="20325" cap="flat">
              <a:solidFill>
                <a:srgbClr val="6B6B6B">
                  <a:alpha val="100000"/>
                </a:srgbClr>
              </a:solidFill>
              <a:prstDash val="solid"/>
              <a:round/>
            </a:ln>
          </p:spPr>
          <p:txBody>
            <a:bodyPr/>
            <a:lstStyle/>
            <a:p/>
          </p:txBody>
        </p:sp>
        <p:sp>
          <p:nvSpPr>
            <p:cNvPr id="22" name="pl22"/>
            <p:cNvSpPr/>
            <p:nvPr/>
          </p:nvSpPr>
          <p:spPr>
            <a:xfrm>
              <a:off x="830429" y="1753769"/>
              <a:ext cx="1461582" cy="63428"/>
            </a:xfrm>
            <a:custGeom>
              <a:avLst/>
              <a:pathLst>
                <a:path w="1461582" h="63428">
                  <a:moveTo>
                    <a:pt x="0" y="0"/>
                  </a:moveTo>
                  <a:lnTo>
                    <a:pt x="208797" y="0"/>
                  </a:lnTo>
                  <a:lnTo>
                    <a:pt x="417595" y="0"/>
                  </a:lnTo>
                  <a:lnTo>
                    <a:pt x="626392" y="0"/>
                  </a:lnTo>
                  <a:lnTo>
                    <a:pt x="835190" y="21142"/>
                  </a:lnTo>
                  <a:lnTo>
                    <a:pt x="1043987" y="21142"/>
                  </a:lnTo>
                  <a:lnTo>
                    <a:pt x="1252785" y="42285"/>
                  </a:lnTo>
                  <a:lnTo>
                    <a:pt x="1461582" y="63428"/>
                  </a:lnTo>
                </a:path>
              </a:pathLst>
            </a:custGeom>
            <a:ln w="40651" cap="flat">
              <a:solidFill>
                <a:srgbClr val="000000">
                  <a:alpha val="100000"/>
                </a:srgbClr>
              </a:solidFill>
              <a:prstDash val="solid"/>
              <a:round/>
            </a:ln>
          </p:spPr>
          <p:txBody>
            <a:bodyPr/>
            <a:lstStyle/>
            <a:p/>
          </p:txBody>
        </p:sp>
        <p:sp>
          <p:nvSpPr>
            <p:cNvPr id="23" name="pl23"/>
            <p:cNvSpPr/>
            <p:nvPr/>
          </p:nvSpPr>
          <p:spPr>
            <a:xfrm>
              <a:off x="830429" y="1753769"/>
              <a:ext cx="1461582" cy="63428"/>
            </a:xfrm>
            <a:custGeom>
              <a:avLst/>
              <a:pathLst>
                <a:path w="1461582" h="63428">
                  <a:moveTo>
                    <a:pt x="0" y="0"/>
                  </a:moveTo>
                  <a:lnTo>
                    <a:pt x="208797" y="0"/>
                  </a:lnTo>
                  <a:lnTo>
                    <a:pt x="417595" y="0"/>
                  </a:lnTo>
                  <a:lnTo>
                    <a:pt x="626392" y="0"/>
                  </a:lnTo>
                  <a:lnTo>
                    <a:pt x="835190" y="21142"/>
                  </a:lnTo>
                  <a:lnTo>
                    <a:pt x="1043987" y="21142"/>
                  </a:lnTo>
                  <a:lnTo>
                    <a:pt x="1252785" y="42285"/>
                  </a:lnTo>
                  <a:lnTo>
                    <a:pt x="1461582" y="63428"/>
                  </a:lnTo>
                </a:path>
              </a:pathLst>
            </a:custGeom>
            <a:ln w="35231" cap="flat">
              <a:solidFill>
                <a:srgbClr val="1CABE2">
                  <a:alpha val="100000"/>
                </a:srgbClr>
              </a:solidFill>
              <a:prstDash val="solid"/>
              <a:round/>
            </a:ln>
          </p:spPr>
          <p:txBody>
            <a:bodyPr/>
            <a:lstStyle/>
            <a:p/>
          </p:txBody>
        </p:sp>
        <p:sp>
          <p:nvSpPr>
            <p:cNvPr id="24" name="tx24"/>
            <p:cNvSpPr/>
            <p:nvPr/>
          </p:nvSpPr>
          <p:spPr>
            <a:xfrm>
              <a:off x="770170" y="15752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25" name="tx25"/>
            <p:cNvSpPr/>
            <p:nvPr/>
          </p:nvSpPr>
          <p:spPr>
            <a:xfrm>
              <a:off x="978968" y="15752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26" name="tx26"/>
            <p:cNvSpPr/>
            <p:nvPr/>
          </p:nvSpPr>
          <p:spPr>
            <a:xfrm>
              <a:off x="1187765" y="15752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27" name="tx27"/>
            <p:cNvSpPr/>
            <p:nvPr/>
          </p:nvSpPr>
          <p:spPr>
            <a:xfrm>
              <a:off x="1396563" y="15752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28" name="tx28"/>
            <p:cNvSpPr/>
            <p:nvPr/>
          </p:nvSpPr>
          <p:spPr>
            <a:xfrm>
              <a:off x="1605360" y="159635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29" name="tx29"/>
            <p:cNvSpPr/>
            <p:nvPr/>
          </p:nvSpPr>
          <p:spPr>
            <a:xfrm>
              <a:off x="1814158" y="159635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30" name="tx30"/>
            <p:cNvSpPr/>
            <p:nvPr/>
          </p:nvSpPr>
          <p:spPr>
            <a:xfrm>
              <a:off x="2022955" y="161749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31" name="tx31"/>
            <p:cNvSpPr/>
            <p:nvPr/>
          </p:nvSpPr>
          <p:spPr>
            <a:xfrm>
              <a:off x="2231753" y="16386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32" name="rc32"/>
            <p:cNvSpPr/>
            <p:nvPr/>
          </p:nvSpPr>
          <p:spPr>
            <a:xfrm>
              <a:off x="757350" y="2358522"/>
              <a:ext cx="1607740" cy="1000048"/>
            </a:xfrm>
            <a:prstGeom prst="rect">
              <a:avLst/>
            </a:prstGeom>
            <a:solidFill>
              <a:srgbClr val="EBEBEB">
                <a:alpha val="100000"/>
              </a:srgbClr>
            </a:solidFill>
          </p:spPr>
          <p:txBody>
            <a:bodyPr/>
            <a:lstStyle/>
            <a:p/>
          </p:txBody>
        </p:sp>
        <p:sp>
          <p:nvSpPr>
            <p:cNvPr id="33" name="pl33"/>
            <p:cNvSpPr/>
            <p:nvPr/>
          </p:nvSpPr>
          <p:spPr>
            <a:xfrm>
              <a:off x="757350" y="319682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4" name="pl34"/>
            <p:cNvSpPr/>
            <p:nvPr/>
          </p:nvSpPr>
          <p:spPr>
            <a:xfrm>
              <a:off x="757350" y="266826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5" name="pl35"/>
            <p:cNvSpPr/>
            <p:nvPr/>
          </p:nvSpPr>
          <p:spPr>
            <a:xfrm>
              <a:off x="75735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6" name="pl36"/>
            <p:cNvSpPr/>
            <p:nvPr/>
          </p:nvSpPr>
          <p:spPr>
            <a:xfrm>
              <a:off x="757350" y="293254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7" name="pl37"/>
            <p:cNvSpPr/>
            <p:nvPr/>
          </p:nvSpPr>
          <p:spPr>
            <a:xfrm>
              <a:off x="83042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8" name="pl38"/>
            <p:cNvSpPr/>
            <p:nvPr/>
          </p:nvSpPr>
          <p:spPr>
            <a:xfrm>
              <a:off x="103922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 name="pl39"/>
            <p:cNvSpPr/>
            <p:nvPr/>
          </p:nvSpPr>
          <p:spPr>
            <a:xfrm>
              <a:off x="124802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0" name="pl40"/>
            <p:cNvSpPr/>
            <p:nvPr/>
          </p:nvSpPr>
          <p:spPr>
            <a:xfrm>
              <a:off x="1456822"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1" name="pl41"/>
            <p:cNvSpPr/>
            <p:nvPr/>
          </p:nvSpPr>
          <p:spPr>
            <a:xfrm>
              <a:off x="166561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 name="pl42"/>
            <p:cNvSpPr/>
            <p:nvPr/>
          </p:nvSpPr>
          <p:spPr>
            <a:xfrm>
              <a:off x="1874417"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3" name="pl43"/>
            <p:cNvSpPr/>
            <p:nvPr/>
          </p:nvSpPr>
          <p:spPr>
            <a:xfrm>
              <a:off x="208321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4" name="pl44"/>
            <p:cNvSpPr/>
            <p:nvPr/>
          </p:nvSpPr>
          <p:spPr>
            <a:xfrm>
              <a:off x="2292012"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 name="pl45"/>
            <p:cNvSpPr/>
            <p:nvPr/>
          </p:nvSpPr>
          <p:spPr>
            <a:xfrm>
              <a:off x="830429" y="2995973"/>
              <a:ext cx="1461582" cy="21142"/>
            </a:xfrm>
            <a:custGeom>
              <a:avLst/>
              <a:pathLst>
                <a:path w="1461582" h="21142">
                  <a:moveTo>
                    <a:pt x="0" y="0"/>
                  </a:moveTo>
                  <a:lnTo>
                    <a:pt x="208797" y="0"/>
                  </a:lnTo>
                  <a:lnTo>
                    <a:pt x="417595" y="0"/>
                  </a:lnTo>
                  <a:lnTo>
                    <a:pt x="626392" y="0"/>
                  </a:lnTo>
                  <a:lnTo>
                    <a:pt x="835190" y="0"/>
                  </a:lnTo>
                  <a:lnTo>
                    <a:pt x="1043987" y="0"/>
                  </a:lnTo>
                  <a:lnTo>
                    <a:pt x="1252785" y="0"/>
                  </a:lnTo>
                  <a:lnTo>
                    <a:pt x="1461582" y="21142"/>
                  </a:lnTo>
                </a:path>
              </a:pathLst>
            </a:custGeom>
            <a:ln w="20325" cap="flat">
              <a:solidFill>
                <a:srgbClr val="BEBEBE">
                  <a:alpha val="69803"/>
                </a:srgbClr>
              </a:solidFill>
              <a:prstDash val="solid"/>
              <a:round/>
            </a:ln>
          </p:spPr>
          <p:txBody>
            <a:bodyPr/>
            <a:lstStyle/>
            <a:p/>
          </p:txBody>
        </p:sp>
        <p:sp>
          <p:nvSpPr>
            <p:cNvPr id="46" name="pl46"/>
            <p:cNvSpPr/>
            <p:nvPr/>
          </p:nvSpPr>
          <p:spPr>
            <a:xfrm>
              <a:off x="830429" y="3017116"/>
              <a:ext cx="1461582" cy="63428"/>
            </a:xfrm>
            <a:custGeom>
              <a:avLst/>
              <a:pathLst>
                <a:path w="1461582" h="63428">
                  <a:moveTo>
                    <a:pt x="0" y="21142"/>
                  </a:moveTo>
                  <a:lnTo>
                    <a:pt x="208797" y="0"/>
                  </a:lnTo>
                  <a:lnTo>
                    <a:pt x="417595" y="0"/>
                  </a:lnTo>
                  <a:lnTo>
                    <a:pt x="626392" y="42285"/>
                  </a:lnTo>
                  <a:lnTo>
                    <a:pt x="835190" y="42285"/>
                  </a:lnTo>
                  <a:lnTo>
                    <a:pt x="1043987" y="21142"/>
                  </a:lnTo>
                  <a:lnTo>
                    <a:pt x="1252785" y="42285"/>
                  </a:lnTo>
                  <a:lnTo>
                    <a:pt x="1461582" y="63428"/>
                  </a:lnTo>
                </a:path>
              </a:pathLst>
            </a:custGeom>
            <a:ln w="40651" cap="flat">
              <a:solidFill>
                <a:srgbClr val="BEBEBE">
                  <a:alpha val="69803"/>
                </a:srgbClr>
              </a:solidFill>
              <a:prstDash val="solid"/>
              <a:round/>
            </a:ln>
          </p:spPr>
          <p:txBody>
            <a:bodyPr/>
            <a:lstStyle/>
            <a:p/>
          </p:txBody>
        </p:sp>
        <p:sp>
          <p:nvSpPr>
            <p:cNvPr id="47" name="pl47"/>
            <p:cNvSpPr/>
            <p:nvPr/>
          </p:nvSpPr>
          <p:spPr>
            <a:xfrm>
              <a:off x="830429" y="3017116"/>
              <a:ext cx="1461582" cy="63428"/>
            </a:xfrm>
            <a:custGeom>
              <a:avLst/>
              <a:pathLst>
                <a:path w="1461582" h="63428">
                  <a:moveTo>
                    <a:pt x="0" y="21142"/>
                  </a:moveTo>
                  <a:lnTo>
                    <a:pt x="208797" y="0"/>
                  </a:lnTo>
                  <a:lnTo>
                    <a:pt x="417595" y="0"/>
                  </a:lnTo>
                  <a:lnTo>
                    <a:pt x="626392" y="42285"/>
                  </a:lnTo>
                  <a:lnTo>
                    <a:pt x="835190" y="42285"/>
                  </a:lnTo>
                  <a:lnTo>
                    <a:pt x="1043987" y="21142"/>
                  </a:lnTo>
                  <a:lnTo>
                    <a:pt x="1252785" y="42285"/>
                  </a:lnTo>
                  <a:lnTo>
                    <a:pt x="1461582" y="63428"/>
                  </a:lnTo>
                </a:path>
              </a:pathLst>
            </a:custGeom>
            <a:ln w="35231" cap="flat">
              <a:solidFill>
                <a:srgbClr val="BEBEBE">
                  <a:alpha val="69803"/>
                </a:srgbClr>
              </a:solidFill>
              <a:prstDash val="solid"/>
              <a:round/>
            </a:ln>
          </p:spPr>
          <p:txBody>
            <a:bodyPr/>
            <a:lstStyle/>
            <a:p/>
          </p:txBody>
        </p:sp>
        <p:sp>
          <p:nvSpPr>
            <p:cNvPr id="48" name="pl48"/>
            <p:cNvSpPr/>
            <p:nvPr/>
          </p:nvSpPr>
          <p:spPr>
            <a:xfrm>
              <a:off x="830429" y="2995973"/>
              <a:ext cx="1461582" cy="21142"/>
            </a:xfrm>
            <a:custGeom>
              <a:avLst/>
              <a:pathLst>
                <a:path w="1461582" h="21142">
                  <a:moveTo>
                    <a:pt x="0" y="0"/>
                  </a:moveTo>
                  <a:lnTo>
                    <a:pt x="208797" y="0"/>
                  </a:lnTo>
                  <a:lnTo>
                    <a:pt x="417595" y="0"/>
                  </a:lnTo>
                  <a:lnTo>
                    <a:pt x="626392" y="0"/>
                  </a:lnTo>
                  <a:lnTo>
                    <a:pt x="835190" y="0"/>
                  </a:lnTo>
                  <a:lnTo>
                    <a:pt x="1043987" y="0"/>
                  </a:lnTo>
                  <a:lnTo>
                    <a:pt x="1252785" y="0"/>
                  </a:lnTo>
                  <a:lnTo>
                    <a:pt x="1461582" y="21142"/>
                  </a:lnTo>
                </a:path>
              </a:pathLst>
            </a:custGeom>
            <a:ln w="20325" cap="flat">
              <a:solidFill>
                <a:srgbClr val="6B6B6B">
                  <a:alpha val="100000"/>
                </a:srgbClr>
              </a:solidFill>
              <a:prstDash val="solid"/>
              <a:round/>
            </a:ln>
          </p:spPr>
          <p:txBody>
            <a:bodyPr/>
            <a:lstStyle/>
            <a:p/>
          </p:txBody>
        </p:sp>
        <p:sp>
          <p:nvSpPr>
            <p:cNvPr id="49" name="pl49"/>
            <p:cNvSpPr/>
            <p:nvPr/>
          </p:nvSpPr>
          <p:spPr>
            <a:xfrm>
              <a:off x="830429" y="3017116"/>
              <a:ext cx="1461582" cy="63428"/>
            </a:xfrm>
            <a:custGeom>
              <a:avLst/>
              <a:pathLst>
                <a:path w="1461582" h="63428">
                  <a:moveTo>
                    <a:pt x="0" y="21142"/>
                  </a:moveTo>
                  <a:lnTo>
                    <a:pt x="208797" y="0"/>
                  </a:lnTo>
                  <a:lnTo>
                    <a:pt x="417595" y="0"/>
                  </a:lnTo>
                  <a:lnTo>
                    <a:pt x="626392" y="42285"/>
                  </a:lnTo>
                  <a:lnTo>
                    <a:pt x="835190" y="42285"/>
                  </a:lnTo>
                  <a:lnTo>
                    <a:pt x="1043987" y="21142"/>
                  </a:lnTo>
                  <a:lnTo>
                    <a:pt x="1252785" y="42285"/>
                  </a:lnTo>
                  <a:lnTo>
                    <a:pt x="1461582" y="63428"/>
                  </a:lnTo>
                </a:path>
              </a:pathLst>
            </a:custGeom>
            <a:ln w="40651" cap="flat">
              <a:solidFill>
                <a:srgbClr val="000000">
                  <a:alpha val="100000"/>
                </a:srgbClr>
              </a:solidFill>
              <a:prstDash val="solid"/>
              <a:round/>
            </a:ln>
          </p:spPr>
          <p:txBody>
            <a:bodyPr/>
            <a:lstStyle/>
            <a:p/>
          </p:txBody>
        </p:sp>
        <p:sp>
          <p:nvSpPr>
            <p:cNvPr id="50" name="pl50"/>
            <p:cNvSpPr/>
            <p:nvPr/>
          </p:nvSpPr>
          <p:spPr>
            <a:xfrm>
              <a:off x="830429" y="3017116"/>
              <a:ext cx="1461582" cy="63428"/>
            </a:xfrm>
            <a:custGeom>
              <a:avLst/>
              <a:pathLst>
                <a:path w="1461582" h="63428">
                  <a:moveTo>
                    <a:pt x="0" y="21142"/>
                  </a:moveTo>
                  <a:lnTo>
                    <a:pt x="208797" y="0"/>
                  </a:lnTo>
                  <a:lnTo>
                    <a:pt x="417595" y="0"/>
                  </a:lnTo>
                  <a:lnTo>
                    <a:pt x="626392" y="42285"/>
                  </a:lnTo>
                  <a:lnTo>
                    <a:pt x="835190" y="42285"/>
                  </a:lnTo>
                  <a:lnTo>
                    <a:pt x="1043987" y="21142"/>
                  </a:lnTo>
                  <a:lnTo>
                    <a:pt x="1252785" y="42285"/>
                  </a:lnTo>
                  <a:lnTo>
                    <a:pt x="1461582" y="63428"/>
                  </a:lnTo>
                </a:path>
              </a:pathLst>
            </a:custGeom>
            <a:ln w="35231" cap="flat">
              <a:solidFill>
                <a:srgbClr val="1CABE2">
                  <a:alpha val="100000"/>
                </a:srgbClr>
              </a:solidFill>
              <a:prstDash val="solid"/>
              <a:round/>
            </a:ln>
          </p:spPr>
          <p:txBody>
            <a:bodyPr/>
            <a:lstStyle/>
            <a:p/>
          </p:txBody>
        </p:sp>
        <p:sp>
          <p:nvSpPr>
            <p:cNvPr id="51" name="tx51"/>
            <p:cNvSpPr/>
            <p:nvPr/>
          </p:nvSpPr>
          <p:spPr>
            <a:xfrm>
              <a:off x="770170" y="28597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52" name="tx52"/>
            <p:cNvSpPr/>
            <p:nvPr/>
          </p:nvSpPr>
          <p:spPr>
            <a:xfrm>
              <a:off x="978968" y="283856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53" name="tx53"/>
            <p:cNvSpPr/>
            <p:nvPr/>
          </p:nvSpPr>
          <p:spPr>
            <a:xfrm>
              <a:off x="1187765" y="283856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54" name="tx54"/>
            <p:cNvSpPr/>
            <p:nvPr/>
          </p:nvSpPr>
          <p:spPr>
            <a:xfrm>
              <a:off x="1396563" y="288084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55" name="tx55"/>
            <p:cNvSpPr/>
            <p:nvPr/>
          </p:nvSpPr>
          <p:spPr>
            <a:xfrm>
              <a:off x="1605360" y="288084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56" name="tx56"/>
            <p:cNvSpPr/>
            <p:nvPr/>
          </p:nvSpPr>
          <p:spPr>
            <a:xfrm>
              <a:off x="1814158" y="28597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57" name="tx57"/>
            <p:cNvSpPr/>
            <p:nvPr/>
          </p:nvSpPr>
          <p:spPr>
            <a:xfrm>
              <a:off x="2022955" y="288084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58" name="tx58"/>
            <p:cNvSpPr/>
            <p:nvPr/>
          </p:nvSpPr>
          <p:spPr>
            <a:xfrm>
              <a:off x="2231753" y="290198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59" name="rc59"/>
            <p:cNvSpPr/>
            <p:nvPr/>
          </p:nvSpPr>
          <p:spPr>
            <a:xfrm>
              <a:off x="757350" y="3643012"/>
              <a:ext cx="1607740" cy="1000048"/>
            </a:xfrm>
            <a:prstGeom prst="rect">
              <a:avLst/>
            </a:prstGeom>
            <a:solidFill>
              <a:srgbClr val="EBEBEB">
                <a:alpha val="100000"/>
              </a:srgbClr>
            </a:solidFill>
          </p:spPr>
          <p:txBody>
            <a:bodyPr/>
            <a:lstStyle/>
            <a:p/>
          </p:txBody>
        </p:sp>
        <p:sp>
          <p:nvSpPr>
            <p:cNvPr id="60" name="pl60"/>
            <p:cNvSpPr/>
            <p:nvPr/>
          </p:nvSpPr>
          <p:spPr>
            <a:xfrm>
              <a:off x="757350" y="448131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61" name="pl61"/>
            <p:cNvSpPr/>
            <p:nvPr/>
          </p:nvSpPr>
          <p:spPr>
            <a:xfrm>
              <a:off x="757350" y="395275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62" name="pl62"/>
            <p:cNvSpPr/>
            <p:nvPr/>
          </p:nvSpPr>
          <p:spPr>
            <a:xfrm>
              <a:off x="75735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63" name="pl63"/>
            <p:cNvSpPr/>
            <p:nvPr/>
          </p:nvSpPr>
          <p:spPr>
            <a:xfrm>
              <a:off x="757350" y="421703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64" name="pl64"/>
            <p:cNvSpPr/>
            <p:nvPr/>
          </p:nvSpPr>
          <p:spPr>
            <a:xfrm>
              <a:off x="83042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65" name="pl65"/>
            <p:cNvSpPr/>
            <p:nvPr/>
          </p:nvSpPr>
          <p:spPr>
            <a:xfrm>
              <a:off x="103922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66" name="pl66"/>
            <p:cNvSpPr/>
            <p:nvPr/>
          </p:nvSpPr>
          <p:spPr>
            <a:xfrm>
              <a:off x="124802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67" name="pl67"/>
            <p:cNvSpPr/>
            <p:nvPr/>
          </p:nvSpPr>
          <p:spPr>
            <a:xfrm>
              <a:off x="1456822"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68" name="pl68"/>
            <p:cNvSpPr/>
            <p:nvPr/>
          </p:nvSpPr>
          <p:spPr>
            <a:xfrm>
              <a:off x="166561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69" name="pl69"/>
            <p:cNvSpPr/>
            <p:nvPr/>
          </p:nvSpPr>
          <p:spPr>
            <a:xfrm>
              <a:off x="1874417"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0" name="pl70"/>
            <p:cNvSpPr/>
            <p:nvPr/>
          </p:nvSpPr>
          <p:spPr>
            <a:xfrm>
              <a:off x="208321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1" name="pl71"/>
            <p:cNvSpPr/>
            <p:nvPr/>
          </p:nvSpPr>
          <p:spPr>
            <a:xfrm>
              <a:off x="2292012"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2" name="pl72"/>
            <p:cNvSpPr/>
            <p:nvPr/>
          </p:nvSpPr>
          <p:spPr>
            <a:xfrm>
              <a:off x="830429" y="4280463"/>
              <a:ext cx="1461582" cy="21142"/>
            </a:xfrm>
            <a:custGeom>
              <a:avLst/>
              <a:pathLst>
                <a:path w="1461582" h="21142">
                  <a:moveTo>
                    <a:pt x="0" y="0"/>
                  </a:moveTo>
                  <a:lnTo>
                    <a:pt x="208797" y="0"/>
                  </a:lnTo>
                  <a:lnTo>
                    <a:pt x="417595" y="0"/>
                  </a:lnTo>
                  <a:lnTo>
                    <a:pt x="626392" y="0"/>
                  </a:lnTo>
                  <a:lnTo>
                    <a:pt x="835190" y="0"/>
                  </a:lnTo>
                  <a:lnTo>
                    <a:pt x="1043987" y="0"/>
                  </a:lnTo>
                  <a:lnTo>
                    <a:pt x="1252785" y="0"/>
                  </a:lnTo>
                  <a:lnTo>
                    <a:pt x="1461582" y="21142"/>
                  </a:lnTo>
                </a:path>
              </a:pathLst>
            </a:custGeom>
            <a:ln w="20325" cap="flat">
              <a:solidFill>
                <a:srgbClr val="BEBEBE">
                  <a:alpha val="69803"/>
                </a:srgbClr>
              </a:solidFill>
              <a:prstDash val="solid"/>
              <a:round/>
            </a:ln>
          </p:spPr>
          <p:txBody>
            <a:bodyPr/>
            <a:lstStyle/>
            <a:p/>
          </p:txBody>
        </p:sp>
        <p:sp>
          <p:nvSpPr>
            <p:cNvPr id="73" name="pl73"/>
            <p:cNvSpPr/>
            <p:nvPr/>
          </p:nvSpPr>
          <p:spPr>
            <a:xfrm>
              <a:off x="830429" y="4301606"/>
              <a:ext cx="1461582" cy="84570"/>
            </a:xfrm>
            <a:custGeom>
              <a:avLst/>
              <a:pathLst>
                <a:path w="1461582" h="84570">
                  <a:moveTo>
                    <a:pt x="0" y="21142"/>
                  </a:moveTo>
                  <a:lnTo>
                    <a:pt x="208797" y="0"/>
                  </a:lnTo>
                  <a:lnTo>
                    <a:pt x="417595" y="21142"/>
                  </a:lnTo>
                  <a:lnTo>
                    <a:pt x="626392" y="63428"/>
                  </a:lnTo>
                  <a:lnTo>
                    <a:pt x="835190" y="63428"/>
                  </a:lnTo>
                  <a:lnTo>
                    <a:pt x="1043987" y="63428"/>
                  </a:lnTo>
                  <a:lnTo>
                    <a:pt x="1252785" y="84570"/>
                  </a:lnTo>
                  <a:lnTo>
                    <a:pt x="1461582" y="84570"/>
                  </a:lnTo>
                </a:path>
              </a:pathLst>
            </a:custGeom>
            <a:ln w="40651" cap="flat">
              <a:solidFill>
                <a:srgbClr val="BEBEBE">
                  <a:alpha val="69803"/>
                </a:srgbClr>
              </a:solidFill>
              <a:prstDash val="solid"/>
              <a:round/>
            </a:ln>
          </p:spPr>
          <p:txBody>
            <a:bodyPr/>
            <a:lstStyle/>
            <a:p/>
          </p:txBody>
        </p:sp>
        <p:sp>
          <p:nvSpPr>
            <p:cNvPr id="74" name="pl74"/>
            <p:cNvSpPr/>
            <p:nvPr/>
          </p:nvSpPr>
          <p:spPr>
            <a:xfrm>
              <a:off x="830429" y="4301606"/>
              <a:ext cx="1461582" cy="84570"/>
            </a:xfrm>
            <a:custGeom>
              <a:avLst/>
              <a:pathLst>
                <a:path w="1461582" h="84570">
                  <a:moveTo>
                    <a:pt x="0" y="21142"/>
                  </a:moveTo>
                  <a:lnTo>
                    <a:pt x="208797" y="0"/>
                  </a:lnTo>
                  <a:lnTo>
                    <a:pt x="417595" y="21142"/>
                  </a:lnTo>
                  <a:lnTo>
                    <a:pt x="626392" y="63428"/>
                  </a:lnTo>
                  <a:lnTo>
                    <a:pt x="835190" y="63428"/>
                  </a:lnTo>
                  <a:lnTo>
                    <a:pt x="1043987" y="63428"/>
                  </a:lnTo>
                  <a:lnTo>
                    <a:pt x="1252785" y="84570"/>
                  </a:lnTo>
                  <a:lnTo>
                    <a:pt x="1461582" y="84570"/>
                  </a:lnTo>
                </a:path>
              </a:pathLst>
            </a:custGeom>
            <a:ln w="35231" cap="flat">
              <a:solidFill>
                <a:srgbClr val="BEBEBE">
                  <a:alpha val="69803"/>
                </a:srgbClr>
              </a:solidFill>
              <a:prstDash val="solid"/>
              <a:round/>
            </a:ln>
          </p:spPr>
          <p:txBody>
            <a:bodyPr/>
            <a:lstStyle/>
            <a:p/>
          </p:txBody>
        </p:sp>
        <p:sp>
          <p:nvSpPr>
            <p:cNvPr id="75" name="pl75"/>
            <p:cNvSpPr/>
            <p:nvPr/>
          </p:nvSpPr>
          <p:spPr>
            <a:xfrm>
              <a:off x="830429" y="4280463"/>
              <a:ext cx="1461582" cy="21142"/>
            </a:xfrm>
            <a:custGeom>
              <a:avLst/>
              <a:pathLst>
                <a:path w="1461582" h="21142">
                  <a:moveTo>
                    <a:pt x="0" y="0"/>
                  </a:moveTo>
                  <a:lnTo>
                    <a:pt x="208797" y="0"/>
                  </a:lnTo>
                  <a:lnTo>
                    <a:pt x="417595" y="0"/>
                  </a:lnTo>
                  <a:lnTo>
                    <a:pt x="626392" y="0"/>
                  </a:lnTo>
                  <a:lnTo>
                    <a:pt x="835190" y="0"/>
                  </a:lnTo>
                  <a:lnTo>
                    <a:pt x="1043987" y="0"/>
                  </a:lnTo>
                  <a:lnTo>
                    <a:pt x="1252785" y="0"/>
                  </a:lnTo>
                  <a:lnTo>
                    <a:pt x="1461582" y="21142"/>
                  </a:lnTo>
                </a:path>
              </a:pathLst>
            </a:custGeom>
            <a:ln w="20325" cap="flat">
              <a:solidFill>
                <a:srgbClr val="6B6B6B">
                  <a:alpha val="100000"/>
                </a:srgbClr>
              </a:solidFill>
              <a:prstDash val="solid"/>
              <a:round/>
            </a:ln>
          </p:spPr>
          <p:txBody>
            <a:bodyPr/>
            <a:lstStyle/>
            <a:p/>
          </p:txBody>
        </p:sp>
        <p:sp>
          <p:nvSpPr>
            <p:cNvPr id="76" name="pl76"/>
            <p:cNvSpPr/>
            <p:nvPr/>
          </p:nvSpPr>
          <p:spPr>
            <a:xfrm>
              <a:off x="830429" y="4301606"/>
              <a:ext cx="1461582" cy="84570"/>
            </a:xfrm>
            <a:custGeom>
              <a:avLst/>
              <a:pathLst>
                <a:path w="1461582" h="84570">
                  <a:moveTo>
                    <a:pt x="0" y="21142"/>
                  </a:moveTo>
                  <a:lnTo>
                    <a:pt x="208797" y="0"/>
                  </a:lnTo>
                  <a:lnTo>
                    <a:pt x="417595" y="21142"/>
                  </a:lnTo>
                  <a:lnTo>
                    <a:pt x="626392" y="63428"/>
                  </a:lnTo>
                  <a:lnTo>
                    <a:pt x="835190" y="63428"/>
                  </a:lnTo>
                  <a:lnTo>
                    <a:pt x="1043987" y="63428"/>
                  </a:lnTo>
                  <a:lnTo>
                    <a:pt x="1252785" y="84570"/>
                  </a:lnTo>
                  <a:lnTo>
                    <a:pt x="1461582" y="84570"/>
                  </a:lnTo>
                </a:path>
              </a:pathLst>
            </a:custGeom>
            <a:ln w="40651" cap="flat">
              <a:solidFill>
                <a:srgbClr val="000000">
                  <a:alpha val="100000"/>
                </a:srgbClr>
              </a:solidFill>
              <a:prstDash val="solid"/>
              <a:round/>
            </a:ln>
          </p:spPr>
          <p:txBody>
            <a:bodyPr/>
            <a:lstStyle/>
            <a:p/>
          </p:txBody>
        </p:sp>
        <p:sp>
          <p:nvSpPr>
            <p:cNvPr id="77" name="pl77"/>
            <p:cNvSpPr/>
            <p:nvPr/>
          </p:nvSpPr>
          <p:spPr>
            <a:xfrm>
              <a:off x="830429" y="4301606"/>
              <a:ext cx="1461582" cy="84570"/>
            </a:xfrm>
            <a:custGeom>
              <a:avLst/>
              <a:pathLst>
                <a:path w="1461582" h="84570">
                  <a:moveTo>
                    <a:pt x="0" y="21142"/>
                  </a:moveTo>
                  <a:lnTo>
                    <a:pt x="208797" y="0"/>
                  </a:lnTo>
                  <a:lnTo>
                    <a:pt x="417595" y="21142"/>
                  </a:lnTo>
                  <a:lnTo>
                    <a:pt x="626392" y="63428"/>
                  </a:lnTo>
                  <a:lnTo>
                    <a:pt x="835190" y="63428"/>
                  </a:lnTo>
                  <a:lnTo>
                    <a:pt x="1043987" y="63428"/>
                  </a:lnTo>
                  <a:lnTo>
                    <a:pt x="1252785" y="84570"/>
                  </a:lnTo>
                  <a:lnTo>
                    <a:pt x="1461582" y="84570"/>
                  </a:lnTo>
                </a:path>
              </a:pathLst>
            </a:custGeom>
            <a:ln w="35231" cap="flat">
              <a:solidFill>
                <a:srgbClr val="1CABE2">
                  <a:alpha val="100000"/>
                </a:srgbClr>
              </a:solidFill>
              <a:prstDash val="solid"/>
              <a:round/>
            </a:ln>
          </p:spPr>
          <p:txBody>
            <a:bodyPr/>
            <a:lstStyle/>
            <a:p/>
          </p:txBody>
        </p:sp>
        <p:sp>
          <p:nvSpPr>
            <p:cNvPr id="78" name="tx78"/>
            <p:cNvSpPr/>
            <p:nvPr/>
          </p:nvSpPr>
          <p:spPr>
            <a:xfrm>
              <a:off x="770170" y="41441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79" name="tx79"/>
            <p:cNvSpPr/>
            <p:nvPr/>
          </p:nvSpPr>
          <p:spPr>
            <a:xfrm>
              <a:off x="978968" y="412305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80" name="tx80"/>
            <p:cNvSpPr/>
            <p:nvPr/>
          </p:nvSpPr>
          <p:spPr>
            <a:xfrm>
              <a:off x="1187765" y="41441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81" name="tx81"/>
            <p:cNvSpPr/>
            <p:nvPr/>
          </p:nvSpPr>
          <p:spPr>
            <a:xfrm>
              <a:off x="1396563" y="41864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82" name="tx82"/>
            <p:cNvSpPr/>
            <p:nvPr/>
          </p:nvSpPr>
          <p:spPr>
            <a:xfrm>
              <a:off x="1605360" y="41864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83" name="tx83"/>
            <p:cNvSpPr/>
            <p:nvPr/>
          </p:nvSpPr>
          <p:spPr>
            <a:xfrm>
              <a:off x="1814158" y="41864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84" name="tx84"/>
            <p:cNvSpPr/>
            <p:nvPr/>
          </p:nvSpPr>
          <p:spPr>
            <a:xfrm>
              <a:off x="2022955" y="420762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85" name="tx85"/>
            <p:cNvSpPr/>
            <p:nvPr/>
          </p:nvSpPr>
          <p:spPr>
            <a:xfrm>
              <a:off x="2231753" y="420762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86" name="rc86"/>
            <p:cNvSpPr/>
            <p:nvPr/>
          </p:nvSpPr>
          <p:spPr>
            <a:xfrm>
              <a:off x="757350" y="4927502"/>
              <a:ext cx="1607740" cy="1000048"/>
            </a:xfrm>
            <a:prstGeom prst="rect">
              <a:avLst/>
            </a:prstGeom>
            <a:solidFill>
              <a:srgbClr val="EBEBEB">
                <a:alpha val="100000"/>
              </a:srgbClr>
            </a:solidFill>
          </p:spPr>
          <p:txBody>
            <a:bodyPr/>
            <a:lstStyle/>
            <a:p/>
          </p:txBody>
        </p:sp>
        <p:sp>
          <p:nvSpPr>
            <p:cNvPr id="87" name="pl87"/>
            <p:cNvSpPr/>
            <p:nvPr/>
          </p:nvSpPr>
          <p:spPr>
            <a:xfrm>
              <a:off x="757350" y="576580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88" name="pl88"/>
            <p:cNvSpPr/>
            <p:nvPr/>
          </p:nvSpPr>
          <p:spPr>
            <a:xfrm>
              <a:off x="757350" y="523724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89" name="pl89"/>
            <p:cNvSpPr/>
            <p:nvPr/>
          </p:nvSpPr>
          <p:spPr>
            <a:xfrm>
              <a:off x="75735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0" name="pl90"/>
            <p:cNvSpPr/>
            <p:nvPr/>
          </p:nvSpPr>
          <p:spPr>
            <a:xfrm>
              <a:off x="757350" y="550152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91" name="pl91"/>
            <p:cNvSpPr/>
            <p:nvPr/>
          </p:nvSpPr>
          <p:spPr>
            <a:xfrm>
              <a:off x="83042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92" name="pl92"/>
            <p:cNvSpPr/>
            <p:nvPr/>
          </p:nvSpPr>
          <p:spPr>
            <a:xfrm>
              <a:off x="103922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93" name="pl93"/>
            <p:cNvSpPr/>
            <p:nvPr/>
          </p:nvSpPr>
          <p:spPr>
            <a:xfrm>
              <a:off x="124802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94" name="pl94"/>
            <p:cNvSpPr/>
            <p:nvPr/>
          </p:nvSpPr>
          <p:spPr>
            <a:xfrm>
              <a:off x="1456822"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95" name="pl95"/>
            <p:cNvSpPr/>
            <p:nvPr/>
          </p:nvSpPr>
          <p:spPr>
            <a:xfrm>
              <a:off x="166561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96" name="pl96"/>
            <p:cNvSpPr/>
            <p:nvPr/>
          </p:nvSpPr>
          <p:spPr>
            <a:xfrm>
              <a:off x="1874417"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97" name="pl97"/>
            <p:cNvSpPr/>
            <p:nvPr/>
          </p:nvSpPr>
          <p:spPr>
            <a:xfrm>
              <a:off x="208321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98" name="pl98"/>
            <p:cNvSpPr/>
            <p:nvPr/>
          </p:nvSpPr>
          <p:spPr>
            <a:xfrm>
              <a:off x="2292012"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99" name="pl99"/>
            <p:cNvSpPr/>
            <p:nvPr/>
          </p:nvSpPr>
          <p:spPr>
            <a:xfrm>
              <a:off x="830429" y="5564953"/>
              <a:ext cx="1461582" cy="21142"/>
            </a:xfrm>
            <a:custGeom>
              <a:avLst/>
              <a:pathLst>
                <a:path w="1461582" h="21142">
                  <a:moveTo>
                    <a:pt x="0" y="0"/>
                  </a:moveTo>
                  <a:lnTo>
                    <a:pt x="208797" y="0"/>
                  </a:lnTo>
                  <a:lnTo>
                    <a:pt x="417595" y="0"/>
                  </a:lnTo>
                  <a:lnTo>
                    <a:pt x="626392" y="0"/>
                  </a:lnTo>
                  <a:lnTo>
                    <a:pt x="835190" y="0"/>
                  </a:lnTo>
                  <a:lnTo>
                    <a:pt x="1043987" y="0"/>
                  </a:lnTo>
                  <a:lnTo>
                    <a:pt x="1252785" y="0"/>
                  </a:lnTo>
                  <a:lnTo>
                    <a:pt x="1461582" y="21142"/>
                  </a:lnTo>
                </a:path>
              </a:pathLst>
            </a:custGeom>
            <a:ln w="20325" cap="flat">
              <a:solidFill>
                <a:srgbClr val="BEBEBE">
                  <a:alpha val="69803"/>
                </a:srgbClr>
              </a:solidFill>
              <a:prstDash val="solid"/>
              <a:round/>
            </a:ln>
          </p:spPr>
          <p:txBody>
            <a:bodyPr/>
            <a:lstStyle/>
            <a:p/>
          </p:txBody>
        </p:sp>
        <p:sp>
          <p:nvSpPr>
            <p:cNvPr id="100" name="pl100"/>
            <p:cNvSpPr/>
            <p:nvPr/>
          </p:nvSpPr>
          <p:spPr>
            <a:xfrm>
              <a:off x="830429" y="5628381"/>
              <a:ext cx="1461582" cy="126856"/>
            </a:xfrm>
            <a:custGeom>
              <a:avLst/>
              <a:pathLst>
                <a:path w="1461582" h="126856">
                  <a:moveTo>
                    <a:pt x="0" y="0"/>
                  </a:moveTo>
                  <a:lnTo>
                    <a:pt x="208797" y="84570"/>
                  </a:lnTo>
                  <a:lnTo>
                    <a:pt x="417595" y="42285"/>
                  </a:lnTo>
                  <a:lnTo>
                    <a:pt x="626392" y="63428"/>
                  </a:lnTo>
                  <a:lnTo>
                    <a:pt x="835190" y="21142"/>
                  </a:lnTo>
                  <a:lnTo>
                    <a:pt x="1043987" y="21142"/>
                  </a:lnTo>
                  <a:lnTo>
                    <a:pt x="1252785" y="126856"/>
                  </a:lnTo>
                  <a:lnTo>
                    <a:pt x="1461582" y="105713"/>
                  </a:lnTo>
                </a:path>
              </a:pathLst>
            </a:custGeom>
            <a:ln w="40651" cap="flat">
              <a:solidFill>
                <a:srgbClr val="BEBEBE">
                  <a:alpha val="69803"/>
                </a:srgbClr>
              </a:solidFill>
              <a:prstDash val="solid"/>
              <a:round/>
            </a:ln>
          </p:spPr>
          <p:txBody>
            <a:bodyPr/>
            <a:lstStyle/>
            <a:p/>
          </p:txBody>
        </p:sp>
        <p:sp>
          <p:nvSpPr>
            <p:cNvPr id="101" name="pl101"/>
            <p:cNvSpPr/>
            <p:nvPr/>
          </p:nvSpPr>
          <p:spPr>
            <a:xfrm>
              <a:off x="830429" y="5628381"/>
              <a:ext cx="1461582" cy="126856"/>
            </a:xfrm>
            <a:custGeom>
              <a:avLst/>
              <a:pathLst>
                <a:path w="1461582" h="126856">
                  <a:moveTo>
                    <a:pt x="0" y="0"/>
                  </a:moveTo>
                  <a:lnTo>
                    <a:pt x="208797" y="84570"/>
                  </a:lnTo>
                  <a:lnTo>
                    <a:pt x="417595" y="42285"/>
                  </a:lnTo>
                  <a:lnTo>
                    <a:pt x="626392" y="63428"/>
                  </a:lnTo>
                  <a:lnTo>
                    <a:pt x="835190" y="21142"/>
                  </a:lnTo>
                  <a:lnTo>
                    <a:pt x="1043987" y="21142"/>
                  </a:lnTo>
                  <a:lnTo>
                    <a:pt x="1252785" y="126856"/>
                  </a:lnTo>
                  <a:lnTo>
                    <a:pt x="1461582" y="105713"/>
                  </a:lnTo>
                </a:path>
              </a:pathLst>
            </a:custGeom>
            <a:ln w="35231" cap="flat">
              <a:solidFill>
                <a:srgbClr val="BEBEBE">
                  <a:alpha val="69803"/>
                </a:srgbClr>
              </a:solidFill>
              <a:prstDash val="solid"/>
              <a:round/>
            </a:ln>
          </p:spPr>
          <p:txBody>
            <a:bodyPr/>
            <a:lstStyle/>
            <a:p/>
          </p:txBody>
        </p:sp>
        <p:sp>
          <p:nvSpPr>
            <p:cNvPr id="102" name="pl102"/>
            <p:cNvSpPr/>
            <p:nvPr/>
          </p:nvSpPr>
          <p:spPr>
            <a:xfrm>
              <a:off x="830429" y="5564953"/>
              <a:ext cx="1461582" cy="21142"/>
            </a:xfrm>
            <a:custGeom>
              <a:avLst/>
              <a:pathLst>
                <a:path w="1461582" h="21142">
                  <a:moveTo>
                    <a:pt x="0" y="0"/>
                  </a:moveTo>
                  <a:lnTo>
                    <a:pt x="208797" y="0"/>
                  </a:lnTo>
                  <a:lnTo>
                    <a:pt x="417595" y="0"/>
                  </a:lnTo>
                  <a:lnTo>
                    <a:pt x="626392" y="0"/>
                  </a:lnTo>
                  <a:lnTo>
                    <a:pt x="835190" y="0"/>
                  </a:lnTo>
                  <a:lnTo>
                    <a:pt x="1043987" y="0"/>
                  </a:lnTo>
                  <a:lnTo>
                    <a:pt x="1252785" y="0"/>
                  </a:lnTo>
                  <a:lnTo>
                    <a:pt x="1461582" y="21142"/>
                  </a:lnTo>
                </a:path>
              </a:pathLst>
            </a:custGeom>
            <a:ln w="20325" cap="flat">
              <a:solidFill>
                <a:srgbClr val="6B6B6B">
                  <a:alpha val="100000"/>
                </a:srgbClr>
              </a:solidFill>
              <a:prstDash val="solid"/>
              <a:round/>
            </a:ln>
          </p:spPr>
          <p:txBody>
            <a:bodyPr/>
            <a:lstStyle/>
            <a:p/>
          </p:txBody>
        </p:sp>
        <p:sp>
          <p:nvSpPr>
            <p:cNvPr id="103" name="pl103"/>
            <p:cNvSpPr/>
            <p:nvPr/>
          </p:nvSpPr>
          <p:spPr>
            <a:xfrm>
              <a:off x="830429" y="5628381"/>
              <a:ext cx="1461582" cy="126856"/>
            </a:xfrm>
            <a:custGeom>
              <a:avLst/>
              <a:pathLst>
                <a:path w="1461582" h="126856">
                  <a:moveTo>
                    <a:pt x="0" y="0"/>
                  </a:moveTo>
                  <a:lnTo>
                    <a:pt x="208797" y="84570"/>
                  </a:lnTo>
                  <a:lnTo>
                    <a:pt x="417595" y="42285"/>
                  </a:lnTo>
                  <a:lnTo>
                    <a:pt x="626392" y="63428"/>
                  </a:lnTo>
                  <a:lnTo>
                    <a:pt x="835190" y="21142"/>
                  </a:lnTo>
                  <a:lnTo>
                    <a:pt x="1043987" y="21142"/>
                  </a:lnTo>
                  <a:lnTo>
                    <a:pt x="1252785" y="126856"/>
                  </a:lnTo>
                  <a:lnTo>
                    <a:pt x="1461582" y="105713"/>
                  </a:lnTo>
                </a:path>
              </a:pathLst>
            </a:custGeom>
            <a:ln w="40651" cap="flat">
              <a:solidFill>
                <a:srgbClr val="000000">
                  <a:alpha val="100000"/>
                </a:srgbClr>
              </a:solidFill>
              <a:prstDash val="solid"/>
              <a:round/>
            </a:ln>
          </p:spPr>
          <p:txBody>
            <a:bodyPr/>
            <a:lstStyle/>
            <a:p/>
          </p:txBody>
        </p:sp>
        <p:sp>
          <p:nvSpPr>
            <p:cNvPr id="104" name="pl104"/>
            <p:cNvSpPr/>
            <p:nvPr/>
          </p:nvSpPr>
          <p:spPr>
            <a:xfrm>
              <a:off x="830429" y="5628381"/>
              <a:ext cx="1461582" cy="126856"/>
            </a:xfrm>
            <a:custGeom>
              <a:avLst/>
              <a:pathLst>
                <a:path w="1461582" h="126856">
                  <a:moveTo>
                    <a:pt x="0" y="0"/>
                  </a:moveTo>
                  <a:lnTo>
                    <a:pt x="208797" y="84570"/>
                  </a:lnTo>
                  <a:lnTo>
                    <a:pt x="417595" y="42285"/>
                  </a:lnTo>
                  <a:lnTo>
                    <a:pt x="626392" y="63428"/>
                  </a:lnTo>
                  <a:lnTo>
                    <a:pt x="835190" y="21142"/>
                  </a:lnTo>
                  <a:lnTo>
                    <a:pt x="1043987" y="21142"/>
                  </a:lnTo>
                  <a:lnTo>
                    <a:pt x="1252785" y="126856"/>
                  </a:lnTo>
                  <a:lnTo>
                    <a:pt x="1461582" y="105713"/>
                  </a:lnTo>
                </a:path>
              </a:pathLst>
            </a:custGeom>
            <a:ln w="35231" cap="flat">
              <a:solidFill>
                <a:srgbClr val="1CABE2">
                  <a:alpha val="100000"/>
                </a:srgbClr>
              </a:solidFill>
              <a:prstDash val="solid"/>
              <a:round/>
            </a:ln>
          </p:spPr>
          <p:txBody>
            <a:bodyPr/>
            <a:lstStyle/>
            <a:p/>
          </p:txBody>
        </p:sp>
        <p:sp>
          <p:nvSpPr>
            <p:cNvPr id="105" name="tx105"/>
            <p:cNvSpPr/>
            <p:nvPr/>
          </p:nvSpPr>
          <p:spPr>
            <a:xfrm>
              <a:off x="770170" y="544982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106" name="tx106"/>
            <p:cNvSpPr/>
            <p:nvPr/>
          </p:nvSpPr>
          <p:spPr>
            <a:xfrm>
              <a:off x="978968" y="553439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107" name="tx107"/>
            <p:cNvSpPr/>
            <p:nvPr/>
          </p:nvSpPr>
          <p:spPr>
            <a:xfrm>
              <a:off x="1187765" y="549211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108" name="tx108"/>
            <p:cNvSpPr/>
            <p:nvPr/>
          </p:nvSpPr>
          <p:spPr>
            <a:xfrm>
              <a:off x="1396563" y="551325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109" name="tx109"/>
            <p:cNvSpPr/>
            <p:nvPr/>
          </p:nvSpPr>
          <p:spPr>
            <a:xfrm>
              <a:off x="1605360" y="54709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110" name="tx110"/>
            <p:cNvSpPr/>
            <p:nvPr/>
          </p:nvSpPr>
          <p:spPr>
            <a:xfrm>
              <a:off x="1814158" y="54709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111" name="tx111"/>
            <p:cNvSpPr/>
            <p:nvPr/>
          </p:nvSpPr>
          <p:spPr>
            <a:xfrm>
              <a:off x="2022955" y="557668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112" name="tx112"/>
            <p:cNvSpPr/>
            <p:nvPr/>
          </p:nvSpPr>
          <p:spPr>
            <a:xfrm>
              <a:off x="2231753" y="555554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113" name="rc113"/>
            <p:cNvSpPr/>
            <p:nvPr/>
          </p:nvSpPr>
          <p:spPr>
            <a:xfrm>
              <a:off x="2434680" y="1074032"/>
              <a:ext cx="1607740" cy="1000048"/>
            </a:xfrm>
            <a:prstGeom prst="rect">
              <a:avLst/>
            </a:prstGeom>
            <a:solidFill>
              <a:srgbClr val="EBEBEB">
                <a:alpha val="100000"/>
              </a:srgbClr>
            </a:solidFill>
          </p:spPr>
          <p:txBody>
            <a:bodyPr/>
            <a:lstStyle/>
            <a:p/>
          </p:txBody>
        </p:sp>
        <p:sp>
          <p:nvSpPr>
            <p:cNvPr id="114" name="pl114"/>
            <p:cNvSpPr/>
            <p:nvPr/>
          </p:nvSpPr>
          <p:spPr>
            <a:xfrm>
              <a:off x="2434680" y="191233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15" name="pl115"/>
            <p:cNvSpPr/>
            <p:nvPr/>
          </p:nvSpPr>
          <p:spPr>
            <a:xfrm>
              <a:off x="2434680" y="138377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16" name="pl116"/>
            <p:cNvSpPr/>
            <p:nvPr/>
          </p:nvSpPr>
          <p:spPr>
            <a:xfrm>
              <a:off x="243468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17" name="pl117"/>
            <p:cNvSpPr/>
            <p:nvPr/>
          </p:nvSpPr>
          <p:spPr>
            <a:xfrm>
              <a:off x="2434680" y="164805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18" name="pl118"/>
            <p:cNvSpPr/>
            <p:nvPr/>
          </p:nvSpPr>
          <p:spPr>
            <a:xfrm>
              <a:off x="250775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19" name="pl119"/>
            <p:cNvSpPr/>
            <p:nvPr/>
          </p:nvSpPr>
          <p:spPr>
            <a:xfrm>
              <a:off x="271655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20" name="pl120"/>
            <p:cNvSpPr/>
            <p:nvPr/>
          </p:nvSpPr>
          <p:spPr>
            <a:xfrm>
              <a:off x="292535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21" name="pl121"/>
            <p:cNvSpPr/>
            <p:nvPr/>
          </p:nvSpPr>
          <p:spPr>
            <a:xfrm>
              <a:off x="313415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22" name="pl122"/>
            <p:cNvSpPr/>
            <p:nvPr/>
          </p:nvSpPr>
          <p:spPr>
            <a:xfrm>
              <a:off x="334294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23" name="pl123"/>
            <p:cNvSpPr/>
            <p:nvPr/>
          </p:nvSpPr>
          <p:spPr>
            <a:xfrm>
              <a:off x="355174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24" name="pl124"/>
            <p:cNvSpPr/>
            <p:nvPr/>
          </p:nvSpPr>
          <p:spPr>
            <a:xfrm>
              <a:off x="376054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25" name="pl125"/>
            <p:cNvSpPr/>
            <p:nvPr/>
          </p:nvSpPr>
          <p:spPr>
            <a:xfrm>
              <a:off x="3969342"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26" name="pl126"/>
            <p:cNvSpPr/>
            <p:nvPr/>
          </p:nvSpPr>
          <p:spPr>
            <a:xfrm>
              <a:off x="2507759" y="1711483"/>
              <a:ext cx="1461582" cy="21142"/>
            </a:xfrm>
            <a:custGeom>
              <a:avLst/>
              <a:pathLst>
                <a:path w="1461582" h="21142">
                  <a:moveTo>
                    <a:pt x="0" y="0"/>
                  </a:moveTo>
                  <a:lnTo>
                    <a:pt x="208797" y="0"/>
                  </a:lnTo>
                  <a:lnTo>
                    <a:pt x="417595" y="0"/>
                  </a:lnTo>
                  <a:lnTo>
                    <a:pt x="626392" y="0"/>
                  </a:lnTo>
                  <a:lnTo>
                    <a:pt x="835190" y="0"/>
                  </a:lnTo>
                  <a:lnTo>
                    <a:pt x="1043987" y="0"/>
                  </a:lnTo>
                  <a:lnTo>
                    <a:pt x="1252785" y="0"/>
                  </a:lnTo>
                  <a:lnTo>
                    <a:pt x="1461582" y="21142"/>
                  </a:lnTo>
                </a:path>
              </a:pathLst>
            </a:custGeom>
            <a:ln w="20325" cap="flat">
              <a:solidFill>
                <a:srgbClr val="BEBEBE">
                  <a:alpha val="69803"/>
                </a:srgbClr>
              </a:solidFill>
              <a:prstDash val="solid"/>
              <a:round/>
            </a:ln>
          </p:spPr>
          <p:txBody>
            <a:bodyPr/>
            <a:lstStyle/>
            <a:p/>
          </p:txBody>
        </p:sp>
        <p:sp>
          <p:nvSpPr>
            <p:cNvPr id="127" name="pl127"/>
            <p:cNvSpPr/>
            <p:nvPr/>
          </p:nvSpPr>
          <p:spPr>
            <a:xfrm>
              <a:off x="2507759" y="1753769"/>
              <a:ext cx="1461582" cy="84570"/>
            </a:xfrm>
            <a:custGeom>
              <a:avLst/>
              <a:pathLst>
                <a:path w="1461582" h="84570">
                  <a:moveTo>
                    <a:pt x="0" y="21142"/>
                  </a:moveTo>
                  <a:lnTo>
                    <a:pt x="208797" y="84570"/>
                  </a:lnTo>
                  <a:lnTo>
                    <a:pt x="417595" y="0"/>
                  </a:lnTo>
                  <a:lnTo>
                    <a:pt x="626392" y="0"/>
                  </a:lnTo>
                  <a:lnTo>
                    <a:pt x="835190" y="0"/>
                  </a:lnTo>
                  <a:lnTo>
                    <a:pt x="1043987" y="0"/>
                  </a:lnTo>
                  <a:lnTo>
                    <a:pt x="1252785" y="0"/>
                  </a:lnTo>
                  <a:lnTo>
                    <a:pt x="1461582" y="0"/>
                  </a:lnTo>
                </a:path>
              </a:pathLst>
            </a:custGeom>
            <a:ln w="40651" cap="flat">
              <a:solidFill>
                <a:srgbClr val="BEBEBE">
                  <a:alpha val="69803"/>
                </a:srgbClr>
              </a:solidFill>
              <a:prstDash val="solid"/>
              <a:round/>
            </a:ln>
          </p:spPr>
          <p:txBody>
            <a:bodyPr/>
            <a:lstStyle/>
            <a:p/>
          </p:txBody>
        </p:sp>
        <p:sp>
          <p:nvSpPr>
            <p:cNvPr id="128" name="pl128"/>
            <p:cNvSpPr/>
            <p:nvPr/>
          </p:nvSpPr>
          <p:spPr>
            <a:xfrm>
              <a:off x="2507759" y="1753769"/>
              <a:ext cx="1461582" cy="84570"/>
            </a:xfrm>
            <a:custGeom>
              <a:avLst/>
              <a:pathLst>
                <a:path w="1461582" h="84570">
                  <a:moveTo>
                    <a:pt x="0" y="21142"/>
                  </a:moveTo>
                  <a:lnTo>
                    <a:pt x="208797" y="84570"/>
                  </a:lnTo>
                  <a:lnTo>
                    <a:pt x="417595" y="0"/>
                  </a:lnTo>
                  <a:lnTo>
                    <a:pt x="626392" y="0"/>
                  </a:lnTo>
                  <a:lnTo>
                    <a:pt x="835190" y="0"/>
                  </a:lnTo>
                  <a:lnTo>
                    <a:pt x="1043987" y="0"/>
                  </a:lnTo>
                  <a:lnTo>
                    <a:pt x="1252785" y="0"/>
                  </a:lnTo>
                  <a:lnTo>
                    <a:pt x="1461582" y="0"/>
                  </a:lnTo>
                </a:path>
              </a:pathLst>
            </a:custGeom>
            <a:ln w="35231" cap="flat">
              <a:solidFill>
                <a:srgbClr val="BEBEBE">
                  <a:alpha val="69803"/>
                </a:srgbClr>
              </a:solidFill>
              <a:prstDash val="solid"/>
              <a:round/>
            </a:ln>
          </p:spPr>
          <p:txBody>
            <a:bodyPr/>
            <a:lstStyle/>
            <a:p/>
          </p:txBody>
        </p:sp>
        <p:sp>
          <p:nvSpPr>
            <p:cNvPr id="129" name="pl129"/>
            <p:cNvSpPr/>
            <p:nvPr/>
          </p:nvSpPr>
          <p:spPr>
            <a:xfrm>
              <a:off x="2507759" y="1711483"/>
              <a:ext cx="1461582" cy="21142"/>
            </a:xfrm>
            <a:custGeom>
              <a:avLst/>
              <a:pathLst>
                <a:path w="1461582" h="21142">
                  <a:moveTo>
                    <a:pt x="0" y="0"/>
                  </a:moveTo>
                  <a:lnTo>
                    <a:pt x="208797" y="0"/>
                  </a:lnTo>
                  <a:lnTo>
                    <a:pt x="417595" y="0"/>
                  </a:lnTo>
                  <a:lnTo>
                    <a:pt x="626392" y="0"/>
                  </a:lnTo>
                  <a:lnTo>
                    <a:pt x="835190" y="0"/>
                  </a:lnTo>
                  <a:lnTo>
                    <a:pt x="1043987" y="0"/>
                  </a:lnTo>
                  <a:lnTo>
                    <a:pt x="1252785" y="0"/>
                  </a:lnTo>
                  <a:lnTo>
                    <a:pt x="1461582" y="21142"/>
                  </a:lnTo>
                </a:path>
              </a:pathLst>
            </a:custGeom>
            <a:ln w="20325" cap="flat">
              <a:solidFill>
                <a:srgbClr val="6B6B6B">
                  <a:alpha val="100000"/>
                </a:srgbClr>
              </a:solidFill>
              <a:prstDash val="solid"/>
              <a:round/>
            </a:ln>
          </p:spPr>
          <p:txBody>
            <a:bodyPr/>
            <a:lstStyle/>
            <a:p/>
          </p:txBody>
        </p:sp>
        <p:sp>
          <p:nvSpPr>
            <p:cNvPr id="130" name="pl130"/>
            <p:cNvSpPr/>
            <p:nvPr/>
          </p:nvSpPr>
          <p:spPr>
            <a:xfrm>
              <a:off x="2507759" y="1753769"/>
              <a:ext cx="1461582" cy="84570"/>
            </a:xfrm>
            <a:custGeom>
              <a:avLst/>
              <a:pathLst>
                <a:path w="1461582" h="84570">
                  <a:moveTo>
                    <a:pt x="0" y="21142"/>
                  </a:moveTo>
                  <a:lnTo>
                    <a:pt x="208797" y="84570"/>
                  </a:lnTo>
                  <a:lnTo>
                    <a:pt x="417595" y="0"/>
                  </a:lnTo>
                  <a:lnTo>
                    <a:pt x="626392" y="0"/>
                  </a:lnTo>
                  <a:lnTo>
                    <a:pt x="835190" y="0"/>
                  </a:lnTo>
                  <a:lnTo>
                    <a:pt x="1043987" y="0"/>
                  </a:lnTo>
                  <a:lnTo>
                    <a:pt x="1252785" y="0"/>
                  </a:lnTo>
                  <a:lnTo>
                    <a:pt x="1461582" y="0"/>
                  </a:lnTo>
                </a:path>
              </a:pathLst>
            </a:custGeom>
            <a:ln w="40651" cap="flat">
              <a:solidFill>
                <a:srgbClr val="000000">
                  <a:alpha val="100000"/>
                </a:srgbClr>
              </a:solidFill>
              <a:prstDash val="solid"/>
              <a:round/>
            </a:ln>
          </p:spPr>
          <p:txBody>
            <a:bodyPr/>
            <a:lstStyle/>
            <a:p/>
          </p:txBody>
        </p:sp>
        <p:sp>
          <p:nvSpPr>
            <p:cNvPr id="131" name="pl131"/>
            <p:cNvSpPr/>
            <p:nvPr/>
          </p:nvSpPr>
          <p:spPr>
            <a:xfrm>
              <a:off x="2507759" y="1753769"/>
              <a:ext cx="1461582" cy="84570"/>
            </a:xfrm>
            <a:custGeom>
              <a:avLst/>
              <a:pathLst>
                <a:path w="1461582" h="84570">
                  <a:moveTo>
                    <a:pt x="0" y="21142"/>
                  </a:moveTo>
                  <a:lnTo>
                    <a:pt x="208797" y="84570"/>
                  </a:lnTo>
                  <a:lnTo>
                    <a:pt x="417595" y="0"/>
                  </a:lnTo>
                  <a:lnTo>
                    <a:pt x="626392" y="0"/>
                  </a:lnTo>
                  <a:lnTo>
                    <a:pt x="835190" y="0"/>
                  </a:lnTo>
                  <a:lnTo>
                    <a:pt x="1043987" y="0"/>
                  </a:lnTo>
                  <a:lnTo>
                    <a:pt x="1252785" y="0"/>
                  </a:lnTo>
                  <a:lnTo>
                    <a:pt x="1461582" y="0"/>
                  </a:lnTo>
                </a:path>
              </a:pathLst>
            </a:custGeom>
            <a:ln w="35231" cap="flat">
              <a:solidFill>
                <a:srgbClr val="1CABE2">
                  <a:alpha val="100000"/>
                </a:srgbClr>
              </a:solidFill>
              <a:prstDash val="solid"/>
              <a:round/>
            </a:ln>
          </p:spPr>
          <p:txBody>
            <a:bodyPr/>
            <a:lstStyle/>
            <a:p/>
          </p:txBody>
        </p:sp>
        <p:sp>
          <p:nvSpPr>
            <p:cNvPr id="132" name="tx132"/>
            <p:cNvSpPr/>
            <p:nvPr/>
          </p:nvSpPr>
          <p:spPr>
            <a:xfrm>
              <a:off x="2447500" y="159635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133" name="tx133"/>
            <p:cNvSpPr/>
            <p:nvPr/>
          </p:nvSpPr>
          <p:spPr>
            <a:xfrm>
              <a:off x="2656297" y="165978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134" name="tx134"/>
            <p:cNvSpPr/>
            <p:nvPr/>
          </p:nvSpPr>
          <p:spPr>
            <a:xfrm>
              <a:off x="2865095" y="15752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135" name="tx135"/>
            <p:cNvSpPr/>
            <p:nvPr/>
          </p:nvSpPr>
          <p:spPr>
            <a:xfrm>
              <a:off x="3073892" y="15752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136" name="tx136"/>
            <p:cNvSpPr/>
            <p:nvPr/>
          </p:nvSpPr>
          <p:spPr>
            <a:xfrm>
              <a:off x="3282690" y="15752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137" name="tx137"/>
            <p:cNvSpPr/>
            <p:nvPr/>
          </p:nvSpPr>
          <p:spPr>
            <a:xfrm>
              <a:off x="3491488" y="15752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138" name="tx138"/>
            <p:cNvSpPr/>
            <p:nvPr/>
          </p:nvSpPr>
          <p:spPr>
            <a:xfrm>
              <a:off x="3700285" y="15752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139" name="tx139"/>
            <p:cNvSpPr/>
            <p:nvPr/>
          </p:nvSpPr>
          <p:spPr>
            <a:xfrm>
              <a:off x="3909083" y="15752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140" name="rc140"/>
            <p:cNvSpPr/>
            <p:nvPr/>
          </p:nvSpPr>
          <p:spPr>
            <a:xfrm>
              <a:off x="2434680" y="2358522"/>
              <a:ext cx="1607740" cy="1000048"/>
            </a:xfrm>
            <a:prstGeom prst="rect">
              <a:avLst/>
            </a:prstGeom>
            <a:solidFill>
              <a:srgbClr val="EBEBEB">
                <a:alpha val="100000"/>
              </a:srgbClr>
            </a:solidFill>
          </p:spPr>
          <p:txBody>
            <a:bodyPr/>
            <a:lstStyle/>
            <a:p/>
          </p:txBody>
        </p:sp>
        <p:sp>
          <p:nvSpPr>
            <p:cNvPr id="141" name="pl141"/>
            <p:cNvSpPr/>
            <p:nvPr/>
          </p:nvSpPr>
          <p:spPr>
            <a:xfrm>
              <a:off x="2434680" y="319682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42" name="pl142"/>
            <p:cNvSpPr/>
            <p:nvPr/>
          </p:nvSpPr>
          <p:spPr>
            <a:xfrm>
              <a:off x="2434680" y="266826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43" name="pl143"/>
            <p:cNvSpPr/>
            <p:nvPr/>
          </p:nvSpPr>
          <p:spPr>
            <a:xfrm>
              <a:off x="243468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44" name="pl144"/>
            <p:cNvSpPr/>
            <p:nvPr/>
          </p:nvSpPr>
          <p:spPr>
            <a:xfrm>
              <a:off x="2434680" y="293254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45" name="pl145"/>
            <p:cNvSpPr/>
            <p:nvPr/>
          </p:nvSpPr>
          <p:spPr>
            <a:xfrm>
              <a:off x="250775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6" name="pl146"/>
            <p:cNvSpPr/>
            <p:nvPr/>
          </p:nvSpPr>
          <p:spPr>
            <a:xfrm>
              <a:off x="271655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7" name="pl147"/>
            <p:cNvSpPr/>
            <p:nvPr/>
          </p:nvSpPr>
          <p:spPr>
            <a:xfrm>
              <a:off x="292535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8" name="pl148"/>
            <p:cNvSpPr/>
            <p:nvPr/>
          </p:nvSpPr>
          <p:spPr>
            <a:xfrm>
              <a:off x="313415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9" name="pl149"/>
            <p:cNvSpPr/>
            <p:nvPr/>
          </p:nvSpPr>
          <p:spPr>
            <a:xfrm>
              <a:off x="334294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50" name="pl150"/>
            <p:cNvSpPr/>
            <p:nvPr/>
          </p:nvSpPr>
          <p:spPr>
            <a:xfrm>
              <a:off x="355174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51" name="pl151"/>
            <p:cNvSpPr/>
            <p:nvPr/>
          </p:nvSpPr>
          <p:spPr>
            <a:xfrm>
              <a:off x="376054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52" name="pl152"/>
            <p:cNvSpPr/>
            <p:nvPr/>
          </p:nvSpPr>
          <p:spPr>
            <a:xfrm>
              <a:off x="3969342"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53" name="pl153"/>
            <p:cNvSpPr/>
            <p:nvPr/>
          </p:nvSpPr>
          <p:spPr>
            <a:xfrm>
              <a:off x="2507759" y="2995973"/>
              <a:ext cx="1461582" cy="21142"/>
            </a:xfrm>
            <a:custGeom>
              <a:avLst/>
              <a:pathLst>
                <a:path w="1461582" h="21142">
                  <a:moveTo>
                    <a:pt x="0" y="0"/>
                  </a:moveTo>
                  <a:lnTo>
                    <a:pt x="208797" y="0"/>
                  </a:lnTo>
                  <a:lnTo>
                    <a:pt x="417595" y="0"/>
                  </a:lnTo>
                  <a:lnTo>
                    <a:pt x="626392" y="0"/>
                  </a:lnTo>
                  <a:lnTo>
                    <a:pt x="835190" y="0"/>
                  </a:lnTo>
                  <a:lnTo>
                    <a:pt x="1043987" y="0"/>
                  </a:lnTo>
                  <a:lnTo>
                    <a:pt x="1252785" y="0"/>
                  </a:lnTo>
                  <a:lnTo>
                    <a:pt x="1461582" y="21142"/>
                  </a:lnTo>
                </a:path>
              </a:pathLst>
            </a:custGeom>
            <a:ln w="20325" cap="flat">
              <a:solidFill>
                <a:srgbClr val="BEBEBE">
                  <a:alpha val="69803"/>
                </a:srgbClr>
              </a:solidFill>
              <a:prstDash val="solid"/>
              <a:round/>
            </a:ln>
          </p:spPr>
          <p:txBody>
            <a:bodyPr/>
            <a:lstStyle/>
            <a:p/>
          </p:txBody>
        </p:sp>
        <p:sp>
          <p:nvSpPr>
            <p:cNvPr id="154" name="pl154"/>
            <p:cNvSpPr/>
            <p:nvPr/>
          </p:nvSpPr>
          <p:spPr>
            <a:xfrm>
              <a:off x="2507759" y="3080544"/>
              <a:ext cx="1461582" cy="232569"/>
            </a:xfrm>
            <a:custGeom>
              <a:avLst/>
              <a:pathLst>
                <a:path w="1461582" h="232569">
                  <a:moveTo>
                    <a:pt x="0" y="0"/>
                  </a:moveTo>
                  <a:lnTo>
                    <a:pt x="208797" y="0"/>
                  </a:lnTo>
                  <a:lnTo>
                    <a:pt x="417595" y="21142"/>
                  </a:lnTo>
                  <a:lnTo>
                    <a:pt x="626392" y="42285"/>
                  </a:lnTo>
                  <a:lnTo>
                    <a:pt x="835190" y="105713"/>
                  </a:lnTo>
                  <a:lnTo>
                    <a:pt x="1043987" y="169141"/>
                  </a:lnTo>
                  <a:lnTo>
                    <a:pt x="1252785" y="232569"/>
                  </a:lnTo>
                  <a:lnTo>
                    <a:pt x="1461582" y="147998"/>
                  </a:lnTo>
                </a:path>
              </a:pathLst>
            </a:custGeom>
            <a:ln w="40651" cap="flat">
              <a:solidFill>
                <a:srgbClr val="BEBEBE">
                  <a:alpha val="69803"/>
                </a:srgbClr>
              </a:solidFill>
              <a:prstDash val="solid"/>
              <a:round/>
            </a:ln>
          </p:spPr>
          <p:txBody>
            <a:bodyPr/>
            <a:lstStyle/>
            <a:p/>
          </p:txBody>
        </p:sp>
        <p:sp>
          <p:nvSpPr>
            <p:cNvPr id="155" name="pl155"/>
            <p:cNvSpPr/>
            <p:nvPr/>
          </p:nvSpPr>
          <p:spPr>
            <a:xfrm>
              <a:off x="2507759" y="3080544"/>
              <a:ext cx="1461582" cy="232569"/>
            </a:xfrm>
            <a:custGeom>
              <a:avLst/>
              <a:pathLst>
                <a:path w="1461582" h="232569">
                  <a:moveTo>
                    <a:pt x="0" y="0"/>
                  </a:moveTo>
                  <a:lnTo>
                    <a:pt x="208797" y="0"/>
                  </a:lnTo>
                  <a:lnTo>
                    <a:pt x="417595" y="21142"/>
                  </a:lnTo>
                  <a:lnTo>
                    <a:pt x="626392" y="42285"/>
                  </a:lnTo>
                  <a:lnTo>
                    <a:pt x="835190" y="105713"/>
                  </a:lnTo>
                  <a:lnTo>
                    <a:pt x="1043987" y="169141"/>
                  </a:lnTo>
                  <a:lnTo>
                    <a:pt x="1252785" y="232569"/>
                  </a:lnTo>
                  <a:lnTo>
                    <a:pt x="1461582" y="147998"/>
                  </a:lnTo>
                </a:path>
              </a:pathLst>
            </a:custGeom>
            <a:ln w="35231" cap="flat">
              <a:solidFill>
                <a:srgbClr val="BEBEBE">
                  <a:alpha val="69803"/>
                </a:srgbClr>
              </a:solidFill>
              <a:prstDash val="solid"/>
              <a:round/>
            </a:ln>
          </p:spPr>
          <p:txBody>
            <a:bodyPr/>
            <a:lstStyle/>
            <a:p/>
          </p:txBody>
        </p:sp>
        <p:sp>
          <p:nvSpPr>
            <p:cNvPr id="156" name="pl156"/>
            <p:cNvSpPr/>
            <p:nvPr/>
          </p:nvSpPr>
          <p:spPr>
            <a:xfrm>
              <a:off x="2507759" y="2995973"/>
              <a:ext cx="1461582" cy="21142"/>
            </a:xfrm>
            <a:custGeom>
              <a:avLst/>
              <a:pathLst>
                <a:path w="1461582" h="21142">
                  <a:moveTo>
                    <a:pt x="0" y="0"/>
                  </a:moveTo>
                  <a:lnTo>
                    <a:pt x="208797" y="0"/>
                  </a:lnTo>
                  <a:lnTo>
                    <a:pt x="417595" y="0"/>
                  </a:lnTo>
                  <a:lnTo>
                    <a:pt x="626392" y="0"/>
                  </a:lnTo>
                  <a:lnTo>
                    <a:pt x="835190" y="0"/>
                  </a:lnTo>
                  <a:lnTo>
                    <a:pt x="1043987" y="0"/>
                  </a:lnTo>
                  <a:lnTo>
                    <a:pt x="1252785" y="0"/>
                  </a:lnTo>
                  <a:lnTo>
                    <a:pt x="1461582" y="21142"/>
                  </a:lnTo>
                </a:path>
              </a:pathLst>
            </a:custGeom>
            <a:ln w="20325" cap="flat">
              <a:solidFill>
                <a:srgbClr val="6B6B6B">
                  <a:alpha val="100000"/>
                </a:srgbClr>
              </a:solidFill>
              <a:prstDash val="solid"/>
              <a:round/>
            </a:ln>
          </p:spPr>
          <p:txBody>
            <a:bodyPr/>
            <a:lstStyle/>
            <a:p/>
          </p:txBody>
        </p:sp>
        <p:sp>
          <p:nvSpPr>
            <p:cNvPr id="157" name="pl157"/>
            <p:cNvSpPr/>
            <p:nvPr/>
          </p:nvSpPr>
          <p:spPr>
            <a:xfrm>
              <a:off x="2507759" y="3080544"/>
              <a:ext cx="1461582" cy="232569"/>
            </a:xfrm>
            <a:custGeom>
              <a:avLst/>
              <a:pathLst>
                <a:path w="1461582" h="232569">
                  <a:moveTo>
                    <a:pt x="0" y="0"/>
                  </a:moveTo>
                  <a:lnTo>
                    <a:pt x="208797" y="0"/>
                  </a:lnTo>
                  <a:lnTo>
                    <a:pt x="417595" y="21142"/>
                  </a:lnTo>
                  <a:lnTo>
                    <a:pt x="626392" y="42285"/>
                  </a:lnTo>
                  <a:lnTo>
                    <a:pt x="835190" y="105713"/>
                  </a:lnTo>
                  <a:lnTo>
                    <a:pt x="1043987" y="169141"/>
                  </a:lnTo>
                  <a:lnTo>
                    <a:pt x="1252785" y="232569"/>
                  </a:lnTo>
                  <a:lnTo>
                    <a:pt x="1461582" y="147998"/>
                  </a:lnTo>
                </a:path>
              </a:pathLst>
            </a:custGeom>
            <a:ln w="40651" cap="flat">
              <a:solidFill>
                <a:srgbClr val="000000">
                  <a:alpha val="100000"/>
                </a:srgbClr>
              </a:solidFill>
              <a:prstDash val="solid"/>
              <a:round/>
            </a:ln>
          </p:spPr>
          <p:txBody>
            <a:bodyPr/>
            <a:lstStyle/>
            <a:p/>
          </p:txBody>
        </p:sp>
        <p:sp>
          <p:nvSpPr>
            <p:cNvPr id="158" name="pl158"/>
            <p:cNvSpPr/>
            <p:nvPr/>
          </p:nvSpPr>
          <p:spPr>
            <a:xfrm>
              <a:off x="2507759" y="3080544"/>
              <a:ext cx="1461582" cy="232569"/>
            </a:xfrm>
            <a:custGeom>
              <a:avLst/>
              <a:pathLst>
                <a:path w="1461582" h="232569">
                  <a:moveTo>
                    <a:pt x="0" y="0"/>
                  </a:moveTo>
                  <a:lnTo>
                    <a:pt x="208797" y="0"/>
                  </a:lnTo>
                  <a:lnTo>
                    <a:pt x="417595" y="21142"/>
                  </a:lnTo>
                  <a:lnTo>
                    <a:pt x="626392" y="42285"/>
                  </a:lnTo>
                  <a:lnTo>
                    <a:pt x="835190" y="105713"/>
                  </a:lnTo>
                  <a:lnTo>
                    <a:pt x="1043987" y="169141"/>
                  </a:lnTo>
                  <a:lnTo>
                    <a:pt x="1252785" y="232569"/>
                  </a:lnTo>
                  <a:lnTo>
                    <a:pt x="1461582" y="147998"/>
                  </a:lnTo>
                </a:path>
              </a:pathLst>
            </a:custGeom>
            <a:ln w="35231" cap="flat">
              <a:solidFill>
                <a:srgbClr val="1CABE2">
                  <a:alpha val="100000"/>
                </a:srgbClr>
              </a:solidFill>
              <a:prstDash val="solid"/>
              <a:round/>
            </a:ln>
          </p:spPr>
          <p:txBody>
            <a:bodyPr/>
            <a:lstStyle/>
            <a:p/>
          </p:txBody>
        </p:sp>
        <p:sp>
          <p:nvSpPr>
            <p:cNvPr id="159" name="tx159"/>
            <p:cNvSpPr/>
            <p:nvPr/>
          </p:nvSpPr>
          <p:spPr>
            <a:xfrm>
              <a:off x="2447500" y="290198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160" name="tx160"/>
            <p:cNvSpPr/>
            <p:nvPr/>
          </p:nvSpPr>
          <p:spPr>
            <a:xfrm>
              <a:off x="2656297" y="290198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161" name="tx161"/>
            <p:cNvSpPr/>
            <p:nvPr/>
          </p:nvSpPr>
          <p:spPr>
            <a:xfrm>
              <a:off x="2865095" y="292313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162" name="tx162"/>
            <p:cNvSpPr/>
            <p:nvPr/>
          </p:nvSpPr>
          <p:spPr>
            <a:xfrm>
              <a:off x="3073892" y="294427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163" name="tx163"/>
            <p:cNvSpPr/>
            <p:nvPr/>
          </p:nvSpPr>
          <p:spPr>
            <a:xfrm>
              <a:off x="3282690" y="300770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164" name="tx164"/>
            <p:cNvSpPr/>
            <p:nvPr/>
          </p:nvSpPr>
          <p:spPr>
            <a:xfrm>
              <a:off x="3491488" y="307113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165" name="tx165"/>
            <p:cNvSpPr/>
            <p:nvPr/>
          </p:nvSpPr>
          <p:spPr>
            <a:xfrm>
              <a:off x="3700285" y="313455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166" name="tx166"/>
            <p:cNvSpPr/>
            <p:nvPr/>
          </p:nvSpPr>
          <p:spPr>
            <a:xfrm>
              <a:off x="3909083" y="30499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167" name="rc167"/>
            <p:cNvSpPr/>
            <p:nvPr/>
          </p:nvSpPr>
          <p:spPr>
            <a:xfrm>
              <a:off x="2434680" y="3643012"/>
              <a:ext cx="1607740" cy="1000048"/>
            </a:xfrm>
            <a:prstGeom prst="rect">
              <a:avLst/>
            </a:prstGeom>
            <a:solidFill>
              <a:srgbClr val="EBEBEB">
                <a:alpha val="100000"/>
              </a:srgbClr>
            </a:solidFill>
          </p:spPr>
          <p:txBody>
            <a:bodyPr/>
            <a:lstStyle/>
            <a:p/>
          </p:txBody>
        </p:sp>
        <p:sp>
          <p:nvSpPr>
            <p:cNvPr id="168" name="pl168"/>
            <p:cNvSpPr/>
            <p:nvPr/>
          </p:nvSpPr>
          <p:spPr>
            <a:xfrm>
              <a:off x="2434680" y="448131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69" name="pl169"/>
            <p:cNvSpPr/>
            <p:nvPr/>
          </p:nvSpPr>
          <p:spPr>
            <a:xfrm>
              <a:off x="2434680" y="395275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70" name="pl170"/>
            <p:cNvSpPr/>
            <p:nvPr/>
          </p:nvSpPr>
          <p:spPr>
            <a:xfrm>
              <a:off x="243468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71" name="pl171"/>
            <p:cNvSpPr/>
            <p:nvPr/>
          </p:nvSpPr>
          <p:spPr>
            <a:xfrm>
              <a:off x="2434680" y="421703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72" name="pl172"/>
            <p:cNvSpPr/>
            <p:nvPr/>
          </p:nvSpPr>
          <p:spPr>
            <a:xfrm>
              <a:off x="250775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3" name="pl173"/>
            <p:cNvSpPr/>
            <p:nvPr/>
          </p:nvSpPr>
          <p:spPr>
            <a:xfrm>
              <a:off x="271655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4" name="pl174"/>
            <p:cNvSpPr/>
            <p:nvPr/>
          </p:nvSpPr>
          <p:spPr>
            <a:xfrm>
              <a:off x="292535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5" name="pl175"/>
            <p:cNvSpPr/>
            <p:nvPr/>
          </p:nvSpPr>
          <p:spPr>
            <a:xfrm>
              <a:off x="313415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6" name="pl176"/>
            <p:cNvSpPr/>
            <p:nvPr/>
          </p:nvSpPr>
          <p:spPr>
            <a:xfrm>
              <a:off x="334294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7" name="pl177"/>
            <p:cNvSpPr/>
            <p:nvPr/>
          </p:nvSpPr>
          <p:spPr>
            <a:xfrm>
              <a:off x="355174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8" name="pl178"/>
            <p:cNvSpPr/>
            <p:nvPr/>
          </p:nvSpPr>
          <p:spPr>
            <a:xfrm>
              <a:off x="376054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9" name="pl179"/>
            <p:cNvSpPr/>
            <p:nvPr/>
          </p:nvSpPr>
          <p:spPr>
            <a:xfrm>
              <a:off x="3969342"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80" name="pl180"/>
            <p:cNvSpPr/>
            <p:nvPr/>
          </p:nvSpPr>
          <p:spPr>
            <a:xfrm>
              <a:off x="2507759" y="4280463"/>
              <a:ext cx="1461582" cy="21142"/>
            </a:xfrm>
            <a:custGeom>
              <a:avLst/>
              <a:pathLst>
                <a:path w="1461582" h="21142">
                  <a:moveTo>
                    <a:pt x="0" y="0"/>
                  </a:moveTo>
                  <a:lnTo>
                    <a:pt x="208797" y="0"/>
                  </a:lnTo>
                  <a:lnTo>
                    <a:pt x="417595" y="0"/>
                  </a:lnTo>
                  <a:lnTo>
                    <a:pt x="626392" y="0"/>
                  </a:lnTo>
                  <a:lnTo>
                    <a:pt x="835190" y="0"/>
                  </a:lnTo>
                  <a:lnTo>
                    <a:pt x="1043987" y="0"/>
                  </a:lnTo>
                  <a:lnTo>
                    <a:pt x="1252785" y="0"/>
                  </a:lnTo>
                  <a:lnTo>
                    <a:pt x="1461582" y="21142"/>
                  </a:lnTo>
                </a:path>
              </a:pathLst>
            </a:custGeom>
            <a:ln w="20325" cap="flat">
              <a:solidFill>
                <a:srgbClr val="BEBEBE">
                  <a:alpha val="69803"/>
                </a:srgbClr>
              </a:solidFill>
              <a:prstDash val="solid"/>
              <a:round/>
            </a:ln>
          </p:spPr>
          <p:txBody>
            <a:bodyPr/>
            <a:lstStyle/>
            <a:p/>
          </p:txBody>
        </p:sp>
        <p:sp>
          <p:nvSpPr>
            <p:cNvPr id="181" name="pl181"/>
            <p:cNvSpPr/>
            <p:nvPr/>
          </p:nvSpPr>
          <p:spPr>
            <a:xfrm>
              <a:off x="2507759" y="4238178"/>
              <a:ext cx="1461582" cy="84570"/>
            </a:xfrm>
            <a:custGeom>
              <a:avLst/>
              <a:pathLst>
                <a:path w="1461582" h="84570">
                  <a:moveTo>
                    <a:pt x="0" y="0"/>
                  </a:moveTo>
                  <a:lnTo>
                    <a:pt x="208797" y="0"/>
                  </a:lnTo>
                  <a:lnTo>
                    <a:pt x="417595" y="0"/>
                  </a:lnTo>
                  <a:lnTo>
                    <a:pt x="626392" y="0"/>
                  </a:lnTo>
                  <a:lnTo>
                    <a:pt x="835190" y="0"/>
                  </a:lnTo>
                  <a:lnTo>
                    <a:pt x="1043987" y="21142"/>
                  </a:lnTo>
                  <a:lnTo>
                    <a:pt x="1252785" y="63428"/>
                  </a:lnTo>
                  <a:lnTo>
                    <a:pt x="1461582" y="84570"/>
                  </a:lnTo>
                </a:path>
              </a:pathLst>
            </a:custGeom>
            <a:ln w="40651" cap="flat">
              <a:solidFill>
                <a:srgbClr val="BEBEBE">
                  <a:alpha val="69803"/>
                </a:srgbClr>
              </a:solidFill>
              <a:prstDash val="solid"/>
              <a:round/>
            </a:ln>
          </p:spPr>
          <p:txBody>
            <a:bodyPr/>
            <a:lstStyle/>
            <a:p/>
          </p:txBody>
        </p:sp>
        <p:sp>
          <p:nvSpPr>
            <p:cNvPr id="182" name="pl182"/>
            <p:cNvSpPr/>
            <p:nvPr/>
          </p:nvSpPr>
          <p:spPr>
            <a:xfrm>
              <a:off x="2507759" y="4238178"/>
              <a:ext cx="1461582" cy="84570"/>
            </a:xfrm>
            <a:custGeom>
              <a:avLst/>
              <a:pathLst>
                <a:path w="1461582" h="84570">
                  <a:moveTo>
                    <a:pt x="0" y="0"/>
                  </a:moveTo>
                  <a:lnTo>
                    <a:pt x="208797" y="0"/>
                  </a:lnTo>
                  <a:lnTo>
                    <a:pt x="417595" y="0"/>
                  </a:lnTo>
                  <a:lnTo>
                    <a:pt x="626392" y="0"/>
                  </a:lnTo>
                  <a:lnTo>
                    <a:pt x="835190" y="0"/>
                  </a:lnTo>
                  <a:lnTo>
                    <a:pt x="1043987" y="21142"/>
                  </a:lnTo>
                  <a:lnTo>
                    <a:pt x="1252785" y="63428"/>
                  </a:lnTo>
                  <a:lnTo>
                    <a:pt x="1461582" y="84570"/>
                  </a:lnTo>
                </a:path>
              </a:pathLst>
            </a:custGeom>
            <a:ln w="35231" cap="flat">
              <a:solidFill>
                <a:srgbClr val="BEBEBE">
                  <a:alpha val="69803"/>
                </a:srgbClr>
              </a:solidFill>
              <a:prstDash val="solid"/>
              <a:round/>
            </a:ln>
          </p:spPr>
          <p:txBody>
            <a:bodyPr/>
            <a:lstStyle/>
            <a:p/>
          </p:txBody>
        </p:sp>
        <p:sp>
          <p:nvSpPr>
            <p:cNvPr id="183" name="pl183"/>
            <p:cNvSpPr/>
            <p:nvPr/>
          </p:nvSpPr>
          <p:spPr>
            <a:xfrm>
              <a:off x="2507759" y="4280463"/>
              <a:ext cx="1461582" cy="21142"/>
            </a:xfrm>
            <a:custGeom>
              <a:avLst/>
              <a:pathLst>
                <a:path w="1461582" h="21142">
                  <a:moveTo>
                    <a:pt x="0" y="0"/>
                  </a:moveTo>
                  <a:lnTo>
                    <a:pt x="208797" y="0"/>
                  </a:lnTo>
                  <a:lnTo>
                    <a:pt x="417595" y="0"/>
                  </a:lnTo>
                  <a:lnTo>
                    <a:pt x="626392" y="0"/>
                  </a:lnTo>
                  <a:lnTo>
                    <a:pt x="835190" y="0"/>
                  </a:lnTo>
                  <a:lnTo>
                    <a:pt x="1043987" y="0"/>
                  </a:lnTo>
                  <a:lnTo>
                    <a:pt x="1252785" y="0"/>
                  </a:lnTo>
                  <a:lnTo>
                    <a:pt x="1461582" y="21142"/>
                  </a:lnTo>
                </a:path>
              </a:pathLst>
            </a:custGeom>
            <a:ln w="20325" cap="flat">
              <a:solidFill>
                <a:srgbClr val="6B6B6B">
                  <a:alpha val="100000"/>
                </a:srgbClr>
              </a:solidFill>
              <a:prstDash val="solid"/>
              <a:round/>
            </a:ln>
          </p:spPr>
          <p:txBody>
            <a:bodyPr/>
            <a:lstStyle/>
            <a:p/>
          </p:txBody>
        </p:sp>
        <p:sp>
          <p:nvSpPr>
            <p:cNvPr id="184" name="pl184"/>
            <p:cNvSpPr/>
            <p:nvPr/>
          </p:nvSpPr>
          <p:spPr>
            <a:xfrm>
              <a:off x="2507759" y="4238178"/>
              <a:ext cx="1461582" cy="84570"/>
            </a:xfrm>
            <a:custGeom>
              <a:avLst/>
              <a:pathLst>
                <a:path w="1461582" h="84570">
                  <a:moveTo>
                    <a:pt x="0" y="0"/>
                  </a:moveTo>
                  <a:lnTo>
                    <a:pt x="208797" y="0"/>
                  </a:lnTo>
                  <a:lnTo>
                    <a:pt x="417595" y="0"/>
                  </a:lnTo>
                  <a:lnTo>
                    <a:pt x="626392" y="0"/>
                  </a:lnTo>
                  <a:lnTo>
                    <a:pt x="835190" y="0"/>
                  </a:lnTo>
                  <a:lnTo>
                    <a:pt x="1043987" y="21142"/>
                  </a:lnTo>
                  <a:lnTo>
                    <a:pt x="1252785" y="63428"/>
                  </a:lnTo>
                  <a:lnTo>
                    <a:pt x="1461582" y="84570"/>
                  </a:lnTo>
                </a:path>
              </a:pathLst>
            </a:custGeom>
            <a:ln w="40651" cap="flat">
              <a:solidFill>
                <a:srgbClr val="000000">
                  <a:alpha val="100000"/>
                </a:srgbClr>
              </a:solidFill>
              <a:prstDash val="solid"/>
              <a:round/>
            </a:ln>
          </p:spPr>
          <p:txBody>
            <a:bodyPr/>
            <a:lstStyle/>
            <a:p/>
          </p:txBody>
        </p:sp>
        <p:sp>
          <p:nvSpPr>
            <p:cNvPr id="185" name="pl185"/>
            <p:cNvSpPr/>
            <p:nvPr/>
          </p:nvSpPr>
          <p:spPr>
            <a:xfrm>
              <a:off x="2507759" y="4238178"/>
              <a:ext cx="1461582" cy="84570"/>
            </a:xfrm>
            <a:custGeom>
              <a:avLst/>
              <a:pathLst>
                <a:path w="1461582" h="84570">
                  <a:moveTo>
                    <a:pt x="0" y="0"/>
                  </a:moveTo>
                  <a:lnTo>
                    <a:pt x="208797" y="0"/>
                  </a:lnTo>
                  <a:lnTo>
                    <a:pt x="417595" y="0"/>
                  </a:lnTo>
                  <a:lnTo>
                    <a:pt x="626392" y="0"/>
                  </a:lnTo>
                  <a:lnTo>
                    <a:pt x="835190" y="0"/>
                  </a:lnTo>
                  <a:lnTo>
                    <a:pt x="1043987" y="21142"/>
                  </a:lnTo>
                  <a:lnTo>
                    <a:pt x="1252785" y="63428"/>
                  </a:lnTo>
                  <a:lnTo>
                    <a:pt x="1461582" y="84570"/>
                  </a:lnTo>
                </a:path>
              </a:pathLst>
            </a:custGeom>
            <a:ln w="35231" cap="flat">
              <a:solidFill>
                <a:srgbClr val="1CABE2">
                  <a:alpha val="100000"/>
                </a:srgbClr>
              </a:solidFill>
              <a:prstDash val="solid"/>
              <a:round/>
            </a:ln>
          </p:spPr>
          <p:txBody>
            <a:bodyPr/>
            <a:lstStyle/>
            <a:p/>
          </p:txBody>
        </p:sp>
        <p:sp>
          <p:nvSpPr>
            <p:cNvPr id="186" name="tx186"/>
            <p:cNvSpPr/>
            <p:nvPr/>
          </p:nvSpPr>
          <p:spPr>
            <a:xfrm>
              <a:off x="2447500" y="405962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187" name="tx187"/>
            <p:cNvSpPr/>
            <p:nvPr/>
          </p:nvSpPr>
          <p:spPr>
            <a:xfrm>
              <a:off x="2656297" y="405962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188" name="tx188"/>
            <p:cNvSpPr/>
            <p:nvPr/>
          </p:nvSpPr>
          <p:spPr>
            <a:xfrm>
              <a:off x="2865095" y="405962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189" name="tx189"/>
            <p:cNvSpPr/>
            <p:nvPr/>
          </p:nvSpPr>
          <p:spPr>
            <a:xfrm>
              <a:off x="3073892" y="405962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190" name="tx190"/>
            <p:cNvSpPr/>
            <p:nvPr/>
          </p:nvSpPr>
          <p:spPr>
            <a:xfrm>
              <a:off x="3282690" y="405962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191" name="tx191"/>
            <p:cNvSpPr/>
            <p:nvPr/>
          </p:nvSpPr>
          <p:spPr>
            <a:xfrm>
              <a:off x="3491488" y="408076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98</a:t>
              </a:r>
            </a:p>
          </p:txBody>
        </p:sp>
        <p:sp>
          <p:nvSpPr>
            <p:cNvPr id="192" name="tx192"/>
            <p:cNvSpPr/>
            <p:nvPr/>
          </p:nvSpPr>
          <p:spPr>
            <a:xfrm>
              <a:off x="3700285" y="412305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193" name="tx193"/>
            <p:cNvSpPr/>
            <p:nvPr/>
          </p:nvSpPr>
          <p:spPr>
            <a:xfrm>
              <a:off x="3909083" y="41441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194" name="rc194"/>
            <p:cNvSpPr/>
            <p:nvPr/>
          </p:nvSpPr>
          <p:spPr>
            <a:xfrm>
              <a:off x="2434680" y="4927502"/>
              <a:ext cx="1607740" cy="1000048"/>
            </a:xfrm>
            <a:prstGeom prst="rect">
              <a:avLst/>
            </a:prstGeom>
            <a:solidFill>
              <a:srgbClr val="EBEBEB">
                <a:alpha val="100000"/>
              </a:srgbClr>
            </a:solidFill>
          </p:spPr>
          <p:txBody>
            <a:bodyPr/>
            <a:lstStyle/>
            <a:p/>
          </p:txBody>
        </p:sp>
        <p:sp>
          <p:nvSpPr>
            <p:cNvPr id="195" name="pl195"/>
            <p:cNvSpPr/>
            <p:nvPr/>
          </p:nvSpPr>
          <p:spPr>
            <a:xfrm>
              <a:off x="2434680" y="576580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96" name="pl196"/>
            <p:cNvSpPr/>
            <p:nvPr/>
          </p:nvSpPr>
          <p:spPr>
            <a:xfrm>
              <a:off x="2434680" y="523724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97" name="pl197"/>
            <p:cNvSpPr/>
            <p:nvPr/>
          </p:nvSpPr>
          <p:spPr>
            <a:xfrm>
              <a:off x="243468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98" name="pl198"/>
            <p:cNvSpPr/>
            <p:nvPr/>
          </p:nvSpPr>
          <p:spPr>
            <a:xfrm>
              <a:off x="2434680" y="550152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99" name="pl199"/>
            <p:cNvSpPr/>
            <p:nvPr/>
          </p:nvSpPr>
          <p:spPr>
            <a:xfrm>
              <a:off x="250775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0" name="pl200"/>
            <p:cNvSpPr/>
            <p:nvPr/>
          </p:nvSpPr>
          <p:spPr>
            <a:xfrm>
              <a:off x="271655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1" name="pl201"/>
            <p:cNvSpPr/>
            <p:nvPr/>
          </p:nvSpPr>
          <p:spPr>
            <a:xfrm>
              <a:off x="292535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2" name="pl202"/>
            <p:cNvSpPr/>
            <p:nvPr/>
          </p:nvSpPr>
          <p:spPr>
            <a:xfrm>
              <a:off x="313415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3" name="pl203"/>
            <p:cNvSpPr/>
            <p:nvPr/>
          </p:nvSpPr>
          <p:spPr>
            <a:xfrm>
              <a:off x="334294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4" name="pl204"/>
            <p:cNvSpPr/>
            <p:nvPr/>
          </p:nvSpPr>
          <p:spPr>
            <a:xfrm>
              <a:off x="355174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5" name="pl205"/>
            <p:cNvSpPr/>
            <p:nvPr/>
          </p:nvSpPr>
          <p:spPr>
            <a:xfrm>
              <a:off x="376054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6" name="pl206"/>
            <p:cNvSpPr/>
            <p:nvPr/>
          </p:nvSpPr>
          <p:spPr>
            <a:xfrm>
              <a:off x="3969342"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7" name="pl207"/>
            <p:cNvSpPr/>
            <p:nvPr/>
          </p:nvSpPr>
          <p:spPr>
            <a:xfrm>
              <a:off x="2507759" y="5564953"/>
              <a:ext cx="1461582" cy="21142"/>
            </a:xfrm>
            <a:custGeom>
              <a:avLst/>
              <a:pathLst>
                <a:path w="1461582" h="21142">
                  <a:moveTo>
                    <a:pt x="0" y="0"/>
                  </a:moveTo>
                  <a:lnTo>
                    <a:pt x="208797" y="0"/>
                  </a:lnTo>
                  <a:lnTo>
                    <a:pt x="417595" y="0"/>
                  </a:lnTo>
                  <a:lnTo>
                    <a:pt x="626392" y="0"/>
                  </a:lnTo>
                  <a:lnTo>
                    <a:pt x="835190" y="0"/>
                  </a:lnTo>
                  <a:lnTo>
                    <a:pt x="1043987" y="0"/>
                  </a:lnTo>
                  <a:lnTo>
                    <a:pt x="1252785" y="0"/>
                  </a:lnTo>
                  <a:lnTo>
                    <a:pt x="1461582" y="21142"/>
                  </a:lnTo>
                </a:path>
              </a:pathLst>
            </a:custGeom>
            <a:ln w="20325" cap="flat">
              <a:solidFill>
                <a:srgbClr val="BEBEBE">
                  <a:alpha val="69803"/>
                </a:srgbClr>
              </a:solidFill>
              <a:prstDash val="solid"/>
              <a:round/>
            </a:ln>
          </p:spPr>
          <p:txBody>
            <a:bodyPr/>
            <a:lstStyle/>
            <a:p/>
          </p:txBody>
        </p:sp>
        <p:sp>
          <p:nvSpPr>
            <p:cNvPr id="208" name="pl208"/>
            <p:cNvSpPr/>
            <p:nvPr/>
          </p:nvSpPr>
          <p:spPr>
            <a:xfrm>
              <a:off x="2507759" y="5522668"/>
              <a:ext cx="1461582" cy="63428"/>
            </a:xfrm>
            <a:custGeom>
              <a:avLst/>
              <a:pathLst>
                <a:path w="1461582" h="63428">
                  <a:moveTo>
                    <a:pt x="0" y="0"/>
                  </a:moveTo>
                  <a:lnTo>
                    <a:pt x="208797" y="0"/>
                  </a:lnTo>
                  <a:lnTo>
                    <a:pt x="417595" y="21142"/>
                  </a:lnTo>
                  <a:lnTo>
                    <a:pt x="626392" y="42285"/>
                  </a:lnTo>
                  <a:lnTo>
                    <a:pt x="835190" y="42285"/>
                  </a:lnTo>
                  <a:lnTo>
                    <a:pt x="1043987" y="63428"/>
                  </a:lnTo>
                  <a:lnTo>
                    <a:pt x="1252785" y="63428"/>
                  </a:lnTo>
                  <a:lnTo>
                    <a:pt x="1461582" y="63428"/>
                  </a:lnTo>
                </a:path>
              </a:pathLst>
            </a:custGeom>
            <a:ln w="40651" cap="flat">
              <a:solidFill>
                <a:srgbClr val="BEBEBE">
                  <a:alpha val="69803"/>
                </a:srgbClr>
              </a:solidFill>
              <a:prstDash val="solid"/>
              <a:round/>
            </a:ln>
          </p:spPr>
          <p:txBody>
            <a:bodyPr/>
            <a:lstStyle/>
            <a:p/>
          </p:txBody>
        </p:sp>
        <p:sp>
          <p:nvSpPr>
            <p:cNvPr id="209" name="pl209"/>
            <p:cNvSpPr/>
            <p:nvPr/>
          </p:nvSpPr>
          <p:spPr>
            <a:xfrm>
              <a:off x="2507759" y="5522668"/>
              <a:ext cx="1461582" cy="63428"/>
            </a:xfrm>
            <a:custGeom>
              <a:avLst/>
              <a:pathLst>
                <a:path w="1461582" h="63428">
                  <a:moveTo>
                    <a:pt x="0" y="0"/>
                  </a:moveTo>
                  <a:lnTo>
                    <a:pt x="208797" y="0"/>
                  </a:lnTo>
                  <a:lnTo>
                    <a:pt x="417595" y="21142"/>
                  </a:lnTo>
                  <a:lnTo>
                    <a:pt x="626392" y="42285"/>
                  </a:lnTo>
                  <a:lnTo>
                    <a:pt x="835190" y="42285"/>
                  </a:lnTo>
                  <a:lnTo>
                    <a:pt x="1043987" y="63428"/>
                  </a:lnTo>
                  <a:lnTo>
                    <a:pt x="1252785" y="63428"/>
                  </a:lnTo>
                  <a:lnTo>
                    <a:pt x="1461582" y="63428"/>
                  </a:lnTo>
                </a:path>
              </a:pathLst>
            </a:custGeom>
            <a:ln w="35231" cap="flat">
              <a:solidFill>
                <a:srgbClr val="BEBEBE">
                  <a:alpha val="69803"/>
                </a:srgbClr>
              </a:solidFill>
              <a:prstDash val="solid"/>
              <a:round/>
            </a:ln>
          </p:spPr>
          <p:txBody>
            <a:bodyPr/>
            <a:lstStyle/>
            <a:p/>
          </p:txBody>
        </p:sp>
        <p:sp>
          <p:nvSpPr>
            <p:cNvPr id="210" name="pl210"/>
            <p:cNvSpPr/>
            <p:nvPr/>
          </p:nvSpPr>
          <p:spPr>
            <a:xfrm>
              <a:off x="2507759" y="5564953"/>
              <a:ext cx="1461582" cy="21142"/>
            </a:xfrm>
            <a:custGeom>
              <a:avLst/>
              <a:pathLst>
                <a:path w="1461582" h="21142">
                  <a:moveTo>
                    <a:pt x="0" y="0"/>
                  </a:moveTo>
                  <a:lnTo>
                    <a:pt x="208797" y="0"/>
                  </a:lnTo>
                  <a:lnTo>
                    <a:pt x="417595" y="0"/>
                  </a:lnTo>
                  <a:lnTo>
                    <a:pt x="626392" y="0"/>
                  </a:lnTo>
                  <a:lnTo>
                    <a:pt x="835190" y="0"/>
                  </a:lnTo>
                  <a:lnTo>
                    <a:pt x="1043987" y="0"/>
                  </a:lnTo>
                  <a:lnTo>
                    <a:pt x="1252785" y="0"/>
                  </a:lnTo>
                  <a:lnTo>
                    <a:pt x="1461582" y="21142"/>
                  </a:lnTo>
                </a:path>
              </a:pathLst>
            </a:custGeom>
            <a:ln w="20325" cap="flat">
              <a:solidFill>
                <a:srgbClr val="6B6B6B">
                  <a:alpha val="100000"/>
                </a:srgbClr>
              </a:solidFill>
              <a:prstDash val="solid"/>
              <a:round/>
            </a:ln>
          </p:spPr>
          <p:txBody>
            <a:bodyPr/>
            <a:lstStyle/>
            <a:p/>
          </p:txBody>
        </p:sp>
        <p:sp>
          <p:nvSpPr>
            <p:cNvPr id="211" name="pl211"/>
            <p:cNvSpPr/>
            <p:nvPr/>
          </p:nvSpPr>
          <p:spPr>
            <a:xfrm>
              <a:off x="2507759" y="5522668"/>
              <a:ext cx="1461582" cy="63428"/>
            </a:xfrm>
            <a:custGeom>
              <a:avLst/>
              <a:pathLst>
                <a:path w="1461582" h="63428">
                  <a:moveTo>
                    <a:pt x="0" y="0"/>
                  </a:moveTo>
                  <a:lnTo>
                    <a:pt x="208797" y="0"/>
                  </a:lnTo>
                  <a:lnTo>
                    <a:pt x="417595" y="21142"/>
                  </a:lnTo>
                  <a:lnTo>
                    <a:pt x="626392" y="42285"/>
                  </a:lnTo>
                  <a:lnTo>
                    <a:pt x="835190" y="42285"/>
                  </a:lnTo>
                  <a:lnTo>
                    <a:pt x="1043987" y="63428"/>
                  </a:lnTo>
                  <a:lnTo>
                    <a:pt x="1252785" y="63428"/>
                  </a:lnTo>
                  <a:lnTo>
                    <a:pt x="1461582" y="63428"/>
                  </a:lnTo>
                </a:path>
              </a:pathLst>
            </a:custGeom>
            <a:ln w="40651" cap="flat">
              <a:solidFill>
                <a:srgbClr val="000000">
                  <a:alpha val="100000"/>
                </a:srgbClr>
              </a:solidFill>
              <a:prstDash val="solid"/>
              <a:round/>
            </a:ln>
          </p:spPr>
          <p:txBody>
            <a:bodyPr/>
            <a:lstStyle/>
            <a:p/>
          </p:txBody>
        </p:sp>
        <p:sp>
          <p:nvSpPr>
            <p:cNvPr id="212" name="pl212"/>
            <p:cNvSpPr/>
            <p:nvPr/>
          </p:nvSpPr>
          <p:spPr>
            <a:xfrm>
              <a:off x="2507759" y="5522668"/>
              <a:ext cx="1461582" cy="63428"/>
            </a:xfrm>
            <a:custGeom>
              <a:avLst/>
              <a:pathLst>
                <a:path w="1461582" h="63428">
                  <a:moveTo>
                    <a:pt x="0" y="0"/>
                  </a:moveTo>
                  <a:lnTo>
                    <a:pt x="208797" y="0"/>
                  </a:lnTo>
                  <a:lnTo>
                    <a:pt x="417595" y="21142"/>
                  </a:lnTo>
                  <a:lnTo>
                    <a:pt x="626392" y="42285"/>
                  </a:lnTo>
                  <a:lnTo>
                    <a:pt x="835190" y="42285"/>
                  </a:lnTo>
                  <a:lnTo>
                    <a:pt x="1043987" y="63428"/>
                  </a:lnTo>
                  <a:lnTo>
                    <a:pt x="1252785" y="63428"/>
                  </a:lnTo>
                  <a:lnTo>
                    <a:pt x="1461582" y="63428"/>
                  </a:lnTo>
                </a:path>
              </a:pathLst>
            </a:custGeom>
            <a:ln w="35231" cap="flat">
              <a:solidFill>
                <a:srgbClr val="1CABE2">
                  <a:alpha val="100000"/>
                </a:srgbClr>
              </a:solidFill>
              <a:prstDash val="solid"/>
              <a:round/>
            </a:ln>
          </p:spPr>
          <p:txBody>
            <a:bodyPr/>
            <a:lstStyle/>
            <a:p/>
          </p:txBody>
        </p:sp>
        <p:sp>
          <p:nvSpPr>
            <p:cNvPr id="213" name="tx213"/>
            <p:cNvSpPr/>
            <p:nvPr/>
          </p:nvSpPr>
          <p:spPr>
            <a:xfrm>
              <a:off x="2447500" y="534411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214" name="tx214"/>
            <p:cNvSpPr/>
            <p:nvPr/>
          </p:nvSpPr>
          <p:spPr>
            <a:xfrm>
              <a:off x="2656297" y="534411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215" name="tx215"/>
            <p:cNvSpPr/>
            <p:nvPr/>
          </p:nvSpPr>
          <p:spPr>
            <a:xfrm>
              <a:off x="2865095" y="536525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98</a:t>
              </a:r>
            </a:p>
          </p:txBody>
        </p:sp>
        <p:sp>
          <p:nvSpPr>
            <p:cNvPr id="216" name="tx216"/>
            <p:cNvSpPr/>
            <p:nvPr/>
          </p:nvSpPr>
          <p:spPr>
            <a:xfrm>
              <a:off x="3073892" y="538639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217" name="tx217"/>
            <p:cNvSpPr/>
            <p:nvPr/>
          </p:nvSpPr>
          <p:spPr>
            <a:xfrm>
              <a:off x="3282690" y="538639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218" name="tx218"/>
            <p:cNvSpPr/>
            <p:nvPr/>
          </p:nvSpPr>
          <p:spPr>
            <a:xfrm>
              <a:off x="3491488" y="54075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219" name="tx219"/>
            <p:cNvSpPr/>
            <p:nvPr/>
          </p:nvSpPr>
          <p:spPr>
            <a:xfrm>
              <a:off x="3700285" y="54075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220" name="tx220"/>
            <p:cNvSpPr/>
            <p:nvPr/>
          </p:nvSpPr>
          <p:spPr>
            <a:xfrm>
              <a:off x="3909083" y="54075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221" name="rc221"/>
            <p:cNvSpPr/>
            <p:nvPr/>
          </p:nvSpPr>
          <p:spPr>
            <a:xfrm>
              <a:off x="4112010" y="1074032"/>
              <a:ext cx="1607740" cy="1000048"/>
            </a:xfrm>
            <a:prstGeom prst="rect">
              <a:avLst/>
            </a:prstGeom>
            <a:solidFill>
              <a:srgbClr val="EBEBEB">
                <a:alpha val="100000"/>
              </a:srgbClr>
            </a:solidFill>
          </p:spPr>
          <p:txBody>
            <a:bodyPr/>
            <a:lstStyle/>
            <a:p/>
          </p:txBody>
        </p:sp>
        <p:sp>
          <p:nvSpPr>
            <p:cNvPr id="222" name="pl222"/>
            <p:cNvSpPr/>
            <p:nvPr/>
          </p:nvSpPr>
          <p:spPr>
            <a:xfrm>
              <a:off x="4112010" y="191233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23" name="pl223"/>
            <p:cNvSpPr/>
            <p:nvPr/>
          </p:nvSpPr>
          <p:spPr>
            <a:xfrm>
              <a:off x="4112010" y="138377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24" name="pl224"/>
            <p:cNvSpPr/>
            <p:nvPr/>
          </p:nvSpPr>
          <p:spPr>
            <a:xfrm>
              <a:off x="411201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25" name="pl225"/>
            <p:cNvSpPr/>
            <p:nvPr/>
          </p:nvSpPr>
          <p:spPr>
            <a:xfrm>
              <a:off x="4112010" y="164805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26" name="pl226"/>
            <p:cNvSpPr/>
            <p:nvPr/>
          </p:nvSpPr>
          <p:spPr>
            <a:xfrm>
              <a:off x="418508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7" name="pl227"/>
            <p:cNvSpPr/>
            <p:nvPr/>
          </p:nvSpPr>
          <p:spPr>
            <a:xfrm>
              <a:off x="439388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8" name="pl228"/>
            <p:cNvSpPr/>
            <p:nvPr/>
          </p:nvSpPr>
          <p:spPr>
            <a:xfrm>
              <a:off x="460268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9" name="pl229"/>
            <p:cNvSpPr/>
            <p:nvPr/>
          </p:nvSpPr>
          <p:spPr>
            <a:xfrm>
              <a:off x="481148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30" name="pl230"/>
            <p:cNvSpPr/>
            <p:nvPr/>
          </p:nvSpPr>
          <p:spPr>
            <a:xfrm>
              <a:off x="502027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31" name="pl231"/>
            <p:cNvSpPr/>
            <p:nvPr/>
          </p:nvSpPr>
          <p:spPr>
            <a:xfrm>
              <a:off x="522907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32" name="pl232"/>
            <p:cNvSpPr/>
            <p:nvPr/>
          </p:nvSpPr>
          <p:spPr>
            <a:xfrm>
              <a:off x="543787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33" name="pl233"/>
            <p:cNvSpPr/>
            <p:nvPr/>
          </p:nvSpPr>
          <p:spPr>
            <a:xfrm>
              <a:off x="564667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34" name="pl234"/>
            <p:cNvSpPr/>
            <p:nvPr/>
          </p:nvSpPr>
          <p:spPr>
            <a:xfrm>
              <a:off x="4185089" y="1711483"/>
              <a:ext cx="1461582" cy="21142"/>
            </a:xfrm>
            <a:custGeom>
              <a:avLst/>
              <a:pathLst>
                <a:path w="1461582" h="21142">
                  <a:moveTo>
                    <a:pt x="0" y="0"/>
                  </a:moveTo>
                  <a:lnTo>
                    <a:pt x="208797" y="0"/>
                  </a:lnTo>
                  <a:lnTo>
                    <a:pt x="417595" y="0"/>
                  </a:lnTo>
                  <a:lnTo>
                    <a:pt x="626392" y="0"/>
                  </a:lnTo>
                  <a:lnTo>
                    <a:pt x="835190" y="0"/>
                  </a:lnTo>
                  <a:lnTo>
                    <a:pt x="1043987" y="0"/>
                  </a:lnTo>
                  <a:lnTo>
                    <a:pt x="1252785" y="0"/>
                  </a:lnTo>
                  <a:lnTo>
                    <a:pt x="1461582" y="21142"/>
                  </a:lnTo>
                </a:path>
              </a:pathLst>
            </a:custGeom>
            <a:ln w="20325" cap="flat">
              <a:solidFill>
                <a:srgbClr val="BEBEBE">
                  <a:alpha val="69803"/>
                </a:srgbClr>
              </a:solidFill>
              <a:prstDash val="solid"/>
              <a:round/>
            </a:ln>
          </p:spPr>
          <p:txBody>
            <a:bodyPr/>
            <a:lstStyle/>
            <a:p/>
          </p:txBody>
        </p:sp>
        <p:sp>
          <p:nvSpPr>
            <p:cNvPr id="235" name="pl235"/>
            <p:cNvSpPr/>
            <p:nvPr/>
          </p:nvSpPr>
          <p:spPr>
            <a:xfrm>
              <a:off x="4185089" y="1732626"/>
              <a:ext cx="1461582" cy="274854"/>
            </a:xfrm>
            <a:custGeom>
              <a:avLst/>
              <a:pathLst>
                <a:path w="1461582" h="274854">
                  <a:moveTo>
                    <a:pt x="0" y="0"/>
                  </a:moveTo>
                  <a:lnTo>
                    <a:pt x="208797" y="84570"/>
                  </a:lnTo>
                  <a:lnTo>
                    <a:pt x="417595" y="211426"/>
                  </a:lnTo>
                  <a:lnTo>
                    <a:pt x="626392" y="274854"/>
                  </a:lnTo>
                  <a:lnTo>
                    <a:pt x="835190" y="190284"/>
                  </a:lnTo>
                  <a:lnTo>
                    <a:pt x="1043987" y="105713"/>
                  </a:lnTo>
                  <a:lnTo>
                    <a:pt x="1252785" y="42285"/>
                  </a:lnTo>
                  <a:lnTo>
                    <a:pt x="1461582" y="105713"/>
                  </a:lnTo>
                </a:path>
              </a:pathLst>
            </a:custGeom>
            <a:ln w="40651" cap="flat">
              <a:solidFill>
                <a:srgbClr val="BEBEBE">
                  <a:alpha val="69803"/>
                </a:srgbClr>
              </a:solidFill>
              <a:prstDash val="solid"/>
              <a:round/>
            </a:ln>
          </p:spPr>
          <p:txBody>
            <a:bodyPr/>
            <a:lstStyle/>
            <a:p/>
          </p:txBody>
        </p:sp>
        <p:sp>
          <p:nvSpPr>
            <p:cNvPr id="236" name="pl236"/>
            <p:cNvSpPr/>
            <p:nvPr/>
          </p:nvSpPr>
          <p:spPr>
            <a:xfrm>
              <a:off x="4185089" y="1732626"/>
              <a:ext cx="1461582" cy="274854"/>
            </a:xfrm>
            <a:custGeom>
              <a:avLst/>
              <a:pathLst>
                <a:path w="1461582" h="274854">
                  <a:moveTo>
                    <a:pt x="0" y="0"/>
                  </a:moveTo>
                  <a:lnTo>
                    <a:pt x="208797" y="84570"/>
                  </a:lnTo>
                  <a:lnTo>
                    <a:pt x="417595" y="211426"/>
                  </a:lnTo>
                  <a:lnTo>
                    <a:pt x="626392" y="274854"/>
                  </a:lnTo>
                  <a:lnTo>
                    <a:pt x="835190" y="190284"/>
                  </a:lnTo>
                  <a:lnTo>
                    <a:pt x="1043987" y="105713"/>
                  </a:lnTo>
                  <a:lnTo>
                    <a:pt x="1252785" y="42285"/>
                  </a:lnTo>
                  <a:lnTo>
                    <a:pt x="1461582" y="105713"/>
                  </a:lnTo>
                </a:path>
              </a:pathLst>
            </a:custGeom>
            <a:ln w="35231" cap="flat">
              <a:solidFill>
                <a:srgbClr val="BEBEBE">
                  <a:alpha val="69803"/>
                </a:srgbClr>
              </a:solidFill>
              <a:prstDash val="solid"/>
              <a:round/>
            </a:ln>
          </p:spPr>
          <p:txBody>
            <a:bodyPr/>
            <a:lstStyle/>
            <a:p/>
          </p:txBody>
        </p:sp>
        <p:sp>
          <p:nvSpPr>
            <p:cNvPr id="237" name="pl237"/>
            <p:cNvSpPr/>
            <p:nvPr/>
          </p:nvSpPr>
          <p:spPr>
            <a:xfrm>
              <a:off x="4185089" y="1711483"/>
              <a:ext cx="1461582" cy="21142"/>
            </a:xfrm>
            <a:custGeom>
              <a:avLst/>
              <a:pathLst>
                <a:path w="1461582" h="21142">
                  <a:moveTo>
                    <a:pt x="0" y="0"/>
                  </a:moveTo>
                  <a:lnTo>
                    <a:pt x="208797" y="0"/>
                  </a:lnTo>
                  <a:lnTo>
                    <a:pt x="417595" y="0"/>
                  </a:lnTo>
                  <a:lnTo>
                    <a:pt x="626392" y="0"/>
                  </a:lnTo>
                  <a:lnTo>
                    <a:pt x="835190" y="0"/>
                  </a:lnTo>
                  <a:lnTo>
                    <a:pt x="1043987" y="0"/>
                  </a:lnTo>
                  <a:lnTo>
                    <a:pt x="1252785" y="0"/>
                  </a:lnTo>
                  <a:lnTo>
                    <a:pt x="1461582" y="21142"/>
                  </a:lnTo>
                </a:path>
              </a:pathLst>
            </a:custGeom>
            <a:ln w="20325" cap="flat">
              <a:solidFill>
                <a:srgbClr val="6B6B6B">
                  <a:alpha val="100000"/>
                </a:srgbClr>
              </a:solidFill>
              <a:prstDash val="solid"/>
              <a:round/>
            </a:ln>
          </p:spPr>
          <p:txBody>
            <a:bodyPr/>
            <a:lstStyle/>
            <a:p/>
          </p:txBody>
        </p:sp>
        <p:sp>
          <p:nvSpPr>
            <p:cNvPr id="238" name="pl238"/>
            <p:cNvSpPr/>
            <p:nvPr/>
          </p:nvSpPr>
          <p:spPr>
            <a:xfrm>
              <a:off x="4185089" y="1732626"/>
              <a:ext cx="1461582" cy="274854"/>
            </a:xfrm>
            <a:custGeom>
              <a:avLst/>
              <a:pathLst>
                <a:path w="1461582" h="274854">
                  <a:moveTo>
                    <a:pt x="0" y="0"/>
                  </a:moveTo>
                  <a:lnTo>
                    <a:pt x="208797" y="84570"/>
                  </a:lnTo>
                  <a:lnTo>
                    <a:pt x="417595" y="211426"/>
                  </a:lnTo>
                  <a:lnTo>
                    <a:pt x="626392" y="274854"/>
                  </a:lnTo>
                  <a:lnTo>
                    <a:pt x="835190" y="190284"/>
                  </a:lnTo>
                  <a:lnTo>
                    <a:pt x="1043987" y="105713"/>
                  </a:lnTo>
                  <a:lnTo>
                    <a:pt x="1252785" y="42285"/>
                  </a:lnTo>
                  <a:lnTo>
                    <a:pt x="1461582" y="105713"/>
                  </a:lnTo>
                </a:path>
              </a:pathLst>
            </a:custGeom>
            <a:ln w="40651" cap="flat">
              <a:solidFill>
                <a:srgbClr val="000000">
                  <a:alpha val="100000"/>
                </a:srgbClr>
              </a:solidFill>
              <a:prstDash val="solid"/>
              <a:round/>
            </a:ln>
          </p:spPr>
          <p:txBody>
            <a:bodyPr/>
            <a:lstStyle/>
            <a:p/>
          </p:txBody>
        </p:sp>
        <p:sp>
          <p:nvSpPr>
            <p:cNvPr id="239" name="pl239"/>
            <p:cNvSpPr/>
            <p:nvPr/>
          </p:nvSpPr>
          <p:spPr>
            <a:xfrm>
              <a:off x="4185089" y="1732626"/>
              <a:ext cx="1461582" cy="274854"/>
            </a:xfrm>
            <a:custGeom>
              <a:avLst/>
              <a:pathLst>
                <a:path w="1461582" h="274854">
                  <a:moveTo>
                    <a:pt x="0" y="0"/>
                  </a:moveTo>
                  <a:lnTo>
                    <a:pt x="208797" y="84570"/>
                  </a:lnTo>
                  <a:lnTo>
                    <a:pt x="417595" y="211426"/>
                  </a:lnTo>
                  <a:lnTo>
                    <a:pt x="626392" y="274854"/>
                  </a:lnTo>
                  <a:lnTo>
                    <a:pt x="835190" y="190284"/>
                  </a:lnTo>
                  <a:lnTo>
                    <a:pt x="1043987" y="105713"/>
                  </a:lnTo>
                  <a:lnTo>
                    <a:pt x="1252785" y="42285"/>
                  </a:lnTo>
                  <a:lnTo>
                    <a:pt x="1461582" y="105713"/>
                  </a:lnTo>
                </a:path>
              </a:pathLst>
            </a:custGeom>
            <a:ln w="35231" cap="flat">
              <a:solidFill>
                <a:srgbClr val="1CABE2">
                  <a:alpha val="100000"/>
                </a:srgbClr>
              </a:solidFill>
              <a:prstDash val="solid"/>
              <a:round/>
            </a:ln>
          </p:spPr>
          <p:txBody>
            <a:bodyPr/>
            <a:lstStyle/>
            <a:p/>
          </p:txBody>
        </p:sp>
        <p:sp>
          <p:nvSpPr>
            <p:cNvPr id="240" name="tx240"/>
            <p:cNvSpPr/>
            <p:nvPr/>
          </p:nvSpPr>
          <p:spPr>
            <a:xfrm>
              <a:off x="4124830" y="15540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241" name="tx241"/>
            <p:cNvSpPr/>
            <p:nvPr/>
          </p:nvSpPr>
          <p:spPr>
            <a:xfrm>
              <a:off x="4333627" y="16386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242" name="tx242"/>
            <p:cNvSpPr/>
            <p:nvPr/>
          </p:nvSpPr>
          <p:spPr>
            <a:xfrm>
              <a:off x="4542425" y="176549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243" name="tx243"/>
            <p:cNvSpPr/>
            <p:nvPr/>
          </p:nvSpPr>
          <p:spPr>
            <a:xfrm>
              <a:off x="4751222" y="182892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244" name="tx244"/>
            <p:cNvSpPr/>
            <p:nvPr/>
          </p:nvSpPr>
          <p:spPr>
            <a:xfrm>
              <a:off x="4960020" y="17443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245" name="tx245"/>
            <p:cNvSpPr/>
            <p:nvPr/>
          </p:nvSpPr>
          <p:spPr>
            <a:xfrm>
              <a:off x="5168817" y="165978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246" name="tx246"/>
            <p:cNvSpPr/>
            <p:nvPr/>
          </p:nvSpPr>
          <p:spPr>
            <a:xfrm>
              <a:off x="5377615" y="159635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247" name="tx247"/>
            <p:cNvSpPr/>
            <p:nvPr/>
          </p:nvSpPr>
          <p:spPr>
            <a:xfrm>
              <a:off x="5586413" y="165978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248" name="rc248"/>
            <p:cNvSpPr/>
            <p:nvPr/>
          </p:nvSpPr>
          <p:spPr>
            <a:xfrm>
              <a:off x="4112010" y="2358522"/>
              <a:ext cx="1607740" cy="1000048"/>
            </a:xfrm>
            <a:prstGeom prst="rect">
              <a:avLst/>
            </a:prstGeom>
            <a:solidFill>
              <a:srgbClr val="EBEBEB">
                <a:alpha val="100000"/>
              </a:srgbClr>
            </a:solidFill>
          </p:spPr>
          <p:txBody>
            <a:bodyPr/>
            <a:lstStyle/>
            <a:p/>
          </p:txBody>
        </p:sp>
        <p:sp>
          <p:nvSpPr>
            <p:cNvPr id="249" name="pl249"/>
            <p:cNvSpPr/>
            <p:nvPr/>
          </p:nvSpPr>
          <p:spPr>
            <a:xfrm>
              <a:off x="4112010" y="319682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50" name="pl250"/>
            <p:cNvSpPr/>
            <p:nvPr/>
          </p:nvSpPr>
          <p:spPr>
            <a:xfrm>
              <a:off x="4112010" y="266826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51" name="pl251"/>
            <p:cNvSpPr/>
            <p:nvPr/>
          </p:nvSpPr>
          <p:spPr>
            <a:xfrm>
              <a:off x="411201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52" name="pl252"/>
            <p:cNvSpPr/>
            <p:nvPr/>
          </p:nvSpPr>
          <p:spPr>
            <a:xfrm>
              <a:off x="4112010" y="293254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53" name="pl253"/>
            <p:cNvSpPr/>
            <p:nvPr/>
          </p:nvSpPr>
          <p:spPr>
            <a:xfrm>
              <a:off x="418508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4" name="pl254"/>
            <p:cNvSpPr/>
            <p:nvPr/>
          </p:nvSpPr>
          <p:spPr>
            <a:xfrm>
              <a:off x="439388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5" name="pl255"/>
            <p:cNvSpPr/>
            <p:nvPr/>
          </p:nvSpPr>
          <p:spPr>
            <a:xfrm>
              <a:off x="460268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6" name="pl256"/>
            <p:cNvSpPr/>
            <p:nvPr/>
          </p:nvSpPr>
          <p:spPr>
            <a:xfrm>
              <a:off x="481148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7" name="pl257"/>
            <p:cNvSpPr/>
            <p:nvPr/>
          </p:nvSpPr>
          <p:spPr>
            <a:xfrm>
              <a:off x="502027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8" name="pl258"/>
            <p:cNvSpPr/>
            <p:nvPr/>
          </p:nvSpPr>
          <p:spPr>
            <a:xfrm>
              <a:off x="522907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9" name="pl259"/>
            <p:cNvSpPr/>
            <p:nvPr/>
          </p:nvSpPr>
          <p:spPr>
            <a:xfrm>
              <a:off x="543787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60" name="pl260"/>
            <p:cNvSpPr/>
            <p:nvPr/>
          </p:nvSpPr>
          <p:spPr>
            <a:xfrm>
              <a:off x="564667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61" name="pl261"/>
            <p:cNvSpPr/>
            <p:nvPr/>
          </p:nvSpPr>
          <p:spPr>
            <a:xfrm>
              <a:off x="4185089" y="2995973"/>
              <a:ext cx="1461582" cy="21142"/>
            </a:xfrm>
            <a:custGeom>
              <a:avLst/>
              <a:pathLst>
                <a:path w="1461582" h="21142">
                  <a:moveTo>
                    <a:pt x="0" y="0"/>
                  </a:moveTo>
                  <a:lnTo>
                    <a:pt x="208797" y="0"/>
                  </a:lnTo>
                  <a:lnTo>
                    <a:pt x="417595" y="0"/>
                  </a:lnTo>
                  <a:lnTo>
                    <a:pt x="626392" y="0"/>
                  </a:lnTo>
                  <a:lnTo>
                    <a:pt x="835190" y="0"/>
                  </a:lnTo>
                  <a:lnTo>
                    <a:pt x="1043987" y="0"/>
                  </a:lnTo>
                  <a:lnTo>
                    <a:pt x="1252785" y="0"/>
                  </a:lnTo>
                  <a:lnTo>
                    <a:pt x="1461582" y="21142"/>
                  </a:lnTo>
                </a:path>
              </a:pathLst>
            </a:custGeom>
            <a:ln w="20325" cap="flat">
              <a:solidFill>
                <a:srgbClr val="BEBEBE">
                  <a:alpha val="69803"/>
                </a:srgbClr>
              </a:solidFill>
              <a:prstDash val="solid"/>
              <a:round/>
            </a:ln>
          </p:spPr>
          <p:txBody>
            <a:bodyPr/>
            <a:lstStyle/>
            <a:p/>
          </p:txBody>
        </p:sp>
        <p:sp>
          <p:nvSpPr>
            <p:cNvPr id="262" name="pl262"/>
            <p:cNvSpPr/>
            <p:nvPr/>
          </p:nvSpPr>
          <p:spPr>
            <a:xfrm>
              <a:off x="4185089" y="3059401"/>
              <a:ext cx="1461582" cy="84570"/>
            </a:xfrm>
            <a:custGeom>
              <a:avLst/>
              <a:pathLst>
                <a:path w="1461582" h="84570">
                  <a:moveTo>
                    <a:pt x="0" y="0"/>
                  </a:moveTo>
                  <a:lnTo>
                    <a:pt x="208797" y="0"/>
                  </a:lnTo>
                  <a:lnTo>
                    <a:pt x="417595" y="0"/>
                  </a:lnTo>
                  <a:lnTo>
                    <a:pt x="626392" y="0"/>
                  </a:lnTo>
                  <a:lnTo>
                    <a:pt x="835190" y="21142"/>
                  </a:lnTo>
                  <a:lnTo>
                    <a:pt x="1043987" y="21142"/>
                  </a:lnTo>
                  <a:lnTo>
                    <a:pt x="1252785" y="42285"/>
                  </a:lnTo>
                  <a:lnTo>
                    <a:pt x="1461582" y="84570"/>
                  </a:lnTo>
                </a:path>
              </a:pathLst>
            </a:custGeom>
            <a:ln w="40651" cap="flat">
              <a:solidFill>
                <a:srgbClr val="BEBEBE">
                  <a:alpha val="69803"/>
                </a:srgbClr>
              </a:solidFill>
              <a:prstDash val="solid"/>
              <a:round/>
            </a:ln>
          </p:spPr>
          <p:txBody>
            <a:bodyPr/>
            <a:lstStyle/>
            <a:p/>
          </p:txBody>
        </p:sp>
        <p:sp>
          <p:nvSpPr>
            <p:cNvPr id="263" name="pl263"/>
            <p:cNvSpPr/>
            <p:nvPr/>
          </p:nvSpPr>
          <p:spPr>
            <a:xfrm>
              <a:off x="4185089" y="3059401"/>
              <a:ext cx="1461582" cy="84570"/>
            </a:xfrm>
            <a:custGeom>
              <a:avLst/>
              <a:pathLst>
                <a:path w="1461582" h="84570">
                  <a:moveTo>
                    <a:pt x="0" y="0"/>
                  </a:moveTo>
                  <a:lnTo>
                    <a:pt x="208797" y="0"/>
                  </a:lnTo>
                  <a:lnTo>
                    <a:pt x="417595" y="0"/>
                  </a:lnTo>
                  <a:lnTo>
                    <a:pt x="626392" y="0"/>
                  </a:lnTo>
                  <a:lnTo>
                    <a:pt x="835190" y="21142"/>
                  </a:lnTo>
                  <a:lnTo>
                    <a:pt x="1043987" y="21142"/>
                  </a:lnTo>
                  <a:lnTo>
                    <a:pt x="1252785" y="42285"/>
                  </a:lnTo>
                  <a:lnTo>
                    <a:pt x="1461582" y="84570"/>
                  </a:lnTo>
                </a:path>
              </a:pathLst>
            </a:custGeom>
            <a:ln w="35231" cap="flat">
              <a:solidFill>
                <a:srgbClr val="BEBEBE">
                  <a:alpha val="69803"/>
                </a:srgbClr>
              </a:solidFill>
              <a:prstDash val="solid"/>
              <a:round/>
            </a:ln>
          </p:spPr>
          <p:txBody>
            <a:bodyPr/>
            <a:lstStyle/>
            <a:p/>
          </p:txBody>
        </p:sp>
        <p:sp>
          <p:nvSpPr>
            <p:cNvPr id="264" name="pl264"/>
            <p:cNvSpPr/>
            <p:nvPr/>
          </p:nvSpPr>
          <p:spPr>
            <a:xfrm>
              <a:off x="4185089" y="2995973"/>
              <a:ext cx="1461582" cy="21142"/>
            </a:xfrm>
            <a:custGeom>
              <a:avLst/>
              <a:pathLst>
                <a:path w="1461582" h="21142">
                  <a:moveTo>
                    <a:pt x="0" y="0"/>
                  </a:moveTo>
                  <a:lnTo>
                    <a:pt x="208797" y="0"/>
                  </a:lnTo>
                  <a:lnTo>
                    <a:pt x="417595" y="0"/>
                  </a:lnTo>
                  <a:lnTo>
                    <a:pt x="626392" y="0"/>
                  </a:lnTo>
                  <a:lnTo>
                    <a:pt x="835190" y="0"/>
                  </a:lnTo>
                  <a:lnTo>
                    <a:pt x="1043987" y="0"/>
                  </a:lnTo>
                  <a:lnTo>
                    <a:pt x="1252785" y="0"/>
                  </a:lnTo>
                  <a:lnTo>
                    <a:pt x="1461582" y="21142"/>
                  </a:lnTo>
                </a:path>
              </a:pathLst>
            </a:custGeom>
            <a:ln w="20325" cap="flat">
              <a:solidFill>
                <a:srgbClr val="6B6B6B">
                  <a:alpha val="100000"/>
                </a:srgbClr>
              </a:solidFill>
              <a:prstDash val="solid"/>
              <a:round/>
            </a:ln>
          </p:spPr>
          <p:txBody>
            <a:bodyPr/>
            <a:lstStyle/>
            <a:p/>
          </p:txBody>
        </p:sp>
        <p:sp>
          <p:nvSpPr>
            <p:cNvPr id="265" name="pl265"/>
            <p:cNvSpPr/>
            <p:nvPr/>
          </p:nvSpPr>
          <p:spPr>
            <a:xfrm>
              <a:off x="4185089" y="3059401"/>
              <a:ext cx="1461582" cy="84570"/>
            </a:xfrm>
            <a:custGeom>
              <a:avLst/>
              <a:pathLst>
                <a:path w="1461582" h="84570">
                  <a:moveTo>
                    <a:pt x="0" y="0"/>
                  </a:moveTo>
                  <a:lnTo>
                    <a:pt x="208797" y="0"/>
                  </a:lnTo>
                  <a:lnTo>
                    <a:pt x="417595" y="0"/>
                  </a:lnTo>
                  <a:lnTo>
                    <a:pt x="626392" y="0"/>
                  </a:lnTo>
                  <a:lnTo>
                    <a:pt x="835190" y="21142"/>
                  </a:lnTo>
                  <a:lnTo>
                    <a:pt x="1043987" y="21142"/>
                  </a:lnTo>
                  <a:lnTo>
                    <a:pt x="1252785" y="42285"/>
                  </a:lnTo>
                  <a:lnTo>
                    <a:pt x="1461582" y="84570"/>
                  </a:lnTo>
                </a:path>
              </a:pathLst>
            </a:custGeom>
            <a:ln w="40651" cap="flat">
              <a:solidFill>
                <a:srgbClr val="000000">
                  <a:alpha val="100000"/>
                </a:srgbClr>
              </a:solidFill>
              <a:prstDash val="solid"/>
              <a:round/>
            </a:ln>
          </p:spPr>
          <p:txBody>
            <a:bodyPr/>
            <a:lstStyle/>
            <a:p/>
          </p:txBody>
        </p:sp>
        <p:sp>
          <p:nvSpPr>
            <p:cNvPr id="266" name="pl266"/>
            <p:cNvSpPr/>
            <p:nvPr/>
          </p:nvSpPr>
          <p:spPr>
            <a:xfrm>
              <a:off x="4185089" y="3059401"/>
              <a:ext cx="1461582" cy="84570"/>
            </a:xfrm>
            <a:custGeom>
              <a:avLst/>
              <a:pathLst>
                <a:path w="1461582" h="84570">
                  <a:moveTo>
                    <a:pt x="0" y="0"/>
                  </a:moveTo>
                  <a:lnTo>
                    <a:pt x="208797" y="0"/>
                  </a:lnTo>
                  <a:lnTo>
                    <a:pt x="417595" y="0"/>
                  </a:lnTo>
                  <a:lnTo>
                    <a:pt x="626392" y="0"/>
                  </a:lnTo>
                  <a:lnTo>
                    <a:pt x="835190" y="21142"/>
                  </a:lnTo>
                  <a:lnTo>
                    <a:pt x="1043987" y="21142"/>
                  </a:lnTo>
                  <a:lnTo>
                    <a:pt x="1252785" y="42285"/>
                  </a:lnTo>
                  <a:lnTo>
                    <a:pt x="1461582" y="84570"/>
                  </a:lnTo>
                </a:path>
              </a:pathLst>
            </a:custGeom>
            <a:ln w="35231" cap="flat">
              <a:solidFill>
                <a:srgbClr val="1CABE2">
                  <a:alpha val="100000"/>
                </a:srgbClr>
              </a:solidFill>
              <a:prstDash val="solid"/>
              <a:round/>
            </a:ln>
          </p:spPr>
          <p:txBody>
            <a:bodyPr/>
            <a:lstStyle/>
            <a:p/>
          </p:txBody>
        </p:sp>
        <p:sp>
          <p:nvSpPr>
            <p:cNvPr id="267" name="tx267"/>
            <p:cNvSpPr/>
            <p:nvPr/>
          </p:nvSpPr>
          <p:spPr>
            <a:xfrm>
              <a:off x="4124830" y="288084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268" name="tx268"/>
            <p:cNvSpPr/>
            <p:nvPr/>
          </p:nvSpPr>
          <p:spPr>
            <a:xfrm>
              <a:off x="4333627" y="288084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269" name="tx269"/>
            <p:cNvSpPr/>
            <p:nvPr/>
          </p:nvSpPr>
          <p:spPr>
            <a:xfrm>
              <a:off x="4542425" y="288084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270" name="tx270"/>
            <p:cNvSpPr/>
            <p:nvPr/>
          </p:nvSpPr>
          <p:spPr>
            <a:xfrm>
              <a:off x="4751222" y="288084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271" name="tx271"/>
            <p:cNvSpPr/>
            <p:nvPr/>
          </p:nvSpPr>
          <p:spPr>
            <a:xfrm>
              <a:off x="4960020" y="290198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272" name="tx272"/>
            <p:cNvSpPr/>
            <p:nvPr/>
          </p:nvSpPr>
          <p:spPr>
            <a:xfrm>
              <a:off x="5168817" y="290198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273" name="tx273"/>
            <p:cNvSpPr/>
            <p:nvPr/>
          </p:nvSpPr>
          <p:spPr>
            <a:xfrm>
              <a:off x="5377615" y="292313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274" name="tx274"/>
            <p:cNvSpPr/>
            <p:nvPr/>
          </p:nvSpPr>
          <p:spPr>
            <a:xfrm>
              <a:off x="5586413" y="296541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275" name="rc275"/>
            <p:cNvSpPr/>
            <p:nvPr/>
          </p:nvSpPr>
          <p:spPr>
            <a:xfrm>
              <a:off x="4112010" y="3643012"/>
              <a:ext cx="1607740" cy="1000048"/>
            </a:xfrm>
            <a:prstGeom prst="rect">
              <a:avLst/>
            </a:prstGeom>
            <a:solidFill>
              <a:srgbClr val="EBEBEB">
                <a:alpha val="100000"/>
              </a:srgbClr>
            </a:solidFill>
          </p:spPr>
          <p:txBody>
            <a:bodyPr/>
            <a:lstStyle/>
            <a:p/>
          </p:txBody>
        </p:sp>
        <p:sp>
          <p:nvSpPr>
            <p:cNvPr id="276" name="pl276"/>
            <p:cNvSpPr/>
            <p:nvPr/>
          </p:nvSpPr>
          <p:spPr>
            <a:xfrm>
              <a:off x="4112010" y="448131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77" name="pl277"/>
            <p:cNvSpPr/>
            <p:nvPr/>
          </p:nvSpPr>
          <p:spPr>
            <a:xfrm>
              <a:off x="4112010" y="395275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78" name="pl278"/>
            <p:cNvSpPr/>
            <p:nvPr/>
          </p:nvSpPr>
          <p:spPr>
            <a:xfrm>
              <a:off x="411201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79" name="pl279"/>
            <p:cNvSpPr/>
            <p:nvPr/>
          </p:nvSpPr>
          <p:spPr>
            <a:xfrm>
              <a:off x="4112010" y="421703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80" name="pl280"/>
            <p:cNvSpPr/>
            <p:nvPr/>
          </p:nvSpPr>
          <p:spPr>
            <a:xfrm>
              <a:off x="418508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81" name="pl281"/>
            <p:cNvSpPr/>
            <p:nvPr/>
          </p:nvSpPr>
          <p:spPr>
            <a:xfrm>
              <a:off x="439388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82" name="pl282"/>
            <p:cNvSpPr/>
            <p:nvPr/>
          </p:nvSpPr>
          <p:spPr>
            <a:xfrm>
              <a:off x="460268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83" name="pl283"/>
            <p:cNvSpPr/>
            <p:nvPr/>
          </p:nvSpPr>
          <p:spPr>
            <a:xfrm>
              <a:off x="481148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84" name="pl284"/>
            <p:cNvSpPr/>
            <p:nvPr/>
          </p:nvSpPr>
          <p:spPr>
            <a:xfrm>
              <a:off x="502027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85" name="pl285"/>
            <p:cNvSpPr/>
            <p:nvPr/>
          </p:nvSpPr>
          <p:spPr>
            <a:xfrm>
              <a:off x="522907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86" name="pl286"/>
            <p:cNvSpPr/>
            <p:nvPr/>
          </p:nvSpPr>
          <p:spPr>
            <a:xfrm>
              <a:off x="543787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87" name="pl287"/>
            <p:cNvSpPr/>
            <p:nvPr/>
          </p:nvSpPr>
          <p:spPr>
            <a:xfrm>
              <a:off x="564667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88" name="pl288"/>
            <p:cNvSpPr/>
            <p:nvPr/>
          </p:nvSpPr>
          <p:spPr>
            <a:xfrm>
              <a:off x="4185089" y="4280463"/>
              <a:ext cx="1461582" cy="21142"/>
            </a:xfrm>
            <a:custGeom>
              <a:avLst/>
              <a:pathLst>
                <a:path w="1461582" h="21142">
                  <a:moveTo>
                    <a:pt x="0" y="0"/>
                  </a:moveTo>
                  <a:lnTo>
                    <a:pt x="208797" y="0"/>
                  </a:lnTo>
                  <a:lnTo>
                    <a:pt x="417595" y="0"/>
                  </a:lnTo>
                  <a:lnTo>
                    <a:pt x="626392" y="0"/>
                  </a:lnTo>
                  <a:lnTo>
                    <a:pt x="835190" y="0"/>
                  </a:lnTo>
                  <a:lnTo>
                    <a:pt x="1043987" y="0"/>
                  </a:lnTo>
                  <a:lnTo>
                    <a:pt x="1252785" y="0"/>
                  </a:lnTo>
                  <a:lnTo>
                    <a:pt x="1461582" y="21142"/>
                  </a:lnTo>
                </a:path>
              </a:pathLst>
            </a:custGeom>
            <a:ln w="20325" cap="flat">
              <a:solidFill>
                <a:srgbClr val="BEBEBE">
                  <a:alpha val="69803"/>
                </a:srgbClr>
              </a:solidFill>
              <a:prstDash val="solid"/>
              <a:round/>
            </a:ln>
          </p:spPr>
          <p:txBody>
            <a:bodyPr/>
            <a:lstStyle/>
            <a:p/>
          </p:txBody>
        </p:sp>
        <p:sp>
          <p:nvSpPr>
            <p:cNvPr id="289" name="pl289"/>
            <p:cNvSpPr/>
            <p:nvPr/>
          </p:nvSpPr>
          <p:spPr>
            <a:xfrm>
              <a:off x="4185089" y="4322749"/>
              <a:ext cx="1461582" cy="63428"/>
            </a:xfrm>
            <a:custGeom>
              <a:avLst/>
              <a:pathLst>
                <a:path w="1461582" h="63428">
                  <a:moveTo>
                    <a:pt x="0" y="0"/>
                  </a:moveTo>
                  <a:lnTo>
                    <a:pt x="208797" y="21142"/>
                  </a:lnTo>
                  <a:lnTo>
                    <a:pt x="417595" y="21142"/>
                  </a:lnTo>
                  <a:lnTo>
                    <a:pt x="626392" y="42285"/>
                  </a:lnTo>
                  <a:lnTo>
                    <a:pt x="835190" y="21142"/>
                  </a:lnTo>
                  <a:lnTo>
                    <a:pt x="1043987" y="42285"/>
                  </a:lnTo>
                  <a:lnTo>
                    <a:pt x="1252785" y="21142"/>
                  </a:lnTo>
                  <a:lnTo>
                    <a:pt x="1461582" y="63428"/>
                  </a:lnTo>
                </a:path>
              </a:pathLst>
            </a:custGeom>
            <a:ln w="40651" cap="flat">
              <a:solidFill>
                <a:srgbClr val="BEBEBE">
                  <a:alpha val="69803"/>
                </a:srgbClr>
              </a:solidFill>
              <a:prstDash val="solid"/>
              <a:round/>
            </a:ln>
          </p:spPr>
          <p:txBody>
            <a:bodyPr/>
            <a:lstStyle/>
            <a:p/>
          </p:txBody>
        </p:sp>
        <p:sp>
          <p:nvSpPr>
            <p:cNvPr id="290" name="pl290"/>
            <p:cNvSpPr/>
            <p:nvPr/>
          </p:nvSpPr>
          <p:spPr>
            <a:xfrm>
              <a:off x="4185089" y="4322749"/>
              <a:ext cx="1461582" cy="63428"/>
            </a:xfrm>
            <a:custGeom>
              <a:avLst/>
              <a:pathLst>
                <a:path w="1461582" h="63428">
                  <a:moveTo>
                    <a:pt x="0" y="0"/>
                  </a:moveTo>
                  <a:lnTo>
                    <a:pt x="208797" y="21142"/>
                  </a:lnTo>
                  <a:lnTo>
                    <a:pt x="417595" y="21142"/>
                  </a:lnTo>
                  <a:lnTo>
                    <a:pt x="626392" y="42285"/>
                  </a:lnTo>
                  <a:lnTo>
                    <a:pt x="835190" y="21142"/>
                  </a:lnTo>
                  <a:lnTo>
                    <a:pt x="1043987" y="42285"/>
                  </a:lnTo>
                  <a:lnTo>
                    <a:pt x="1252785" y="21142"/>
                  </a:lnTo>
                  <a:lnTo>
                    <a:pt x="1461582" y="63428"/>
                  </a:lnTo>
                </a:path>
              </a:pathLst>
            </a:custGeom>
            <a:ln w="35231" cap="flat">
              <a:solidFill>
                <a:srgbClr val="BEBEBE">
                  <a:alpha val="69803"/>
                </a:srgbClr>
              </a:solidFill>
              <a:prstDash val="solid"/>
              <a:round/>
            </a:ln>
          </p:spPr>
          <p:txBody>
            <a:bodyPr/>
            <a:lstStyle/>
            <a:p/>
          </p:txBody>
        </p:sp>
        <p:sp>
          <p:nvSpPr>
            <p:cNvPr id="291" name="pl291"/>
            <p:cNvSpPr/>
            <p:nvPr/>
          </p:nvSpPr>
          <p:spPr>
            <a:xfrm>
              <a:off x="4185089" y="4280463"/>
              <a:ext cx="1461582" cy="21142"/>
            </a:xfrm>
            <a:custGeom>
              <a:avLst/>
              <a:pathLst>
                <a:path w="1461582" h="21142">
                  <a:moveTo>
                    <a:pt x="0" y="0"/>
                  </a:moveTo>
                  <a:lnTo>
                    <a:pt x="208797" y="0"/>
                  </a:lnTo>
                  <a:lnTo>
                    <a:pt x="417595" y="0"/>
                  </a:lnTo>
                  <a:lnTo>
                    <a:pt x="626392" y="0"/>
                  </a:lnTo>
                  <a:lnTo>
                    <a:pt x="835190" y="0"/>
                  </a:lnTo>
                  <a:lnTo>
                    <a:pt x="1043987" y="0"/>
                  </a:lnTo>
                  <a:lnTo>
                    <a:pt x="1252785" y="0"/>
                  </a:lnTo>
                  <a:lnTo>
                    <a:pt x="1461582" y="21142"/>
                  </a:lnTo>
                </a:path>
              </a:pathLst>
            </a:custGeom>
            <a:ln w="20325" cap="flat">
              <a:solidFill>
                <a:srgbClr val="6B6B6B">
                  <a:alpha val="100000"/>
                </a:srgbClr>
              </a:solidFill>
              <a:prstDash val="solid"/>
              <a:round/>
            </a:ln>
          </p:spPr>
          <p:txBody>
            <a:bodyPr/>
            <a:lstStyle/>
            <a:p/>
          </p:txBody>
        </p:sp>
        <p:sp>
          <p:nvSpPr>
            <p:cNvPr id="292" name="pl292"/>
            <p:cNvSpPr/>
            <p:nvPr/>
          </p:nvSpPr>
          <p:spPr>
            <a:xfrm>
              <a:off x="4185089" y="4322749"/>
              <a:ext cx="1461582" cy="63428"/>
            </a:xfrm>
            <a:custGeom>
              <a:avLst/>
              <a:pathLst>
                <a:path w="1461582" h="63428">
                  <a:moveTo>
                    <a:pt x="0" y="0"/>
                  </a:moveTo>
                  <a:lnTo>
                    <a:pt x="208797" y="21142"/>
                  </a:lnTo>
                  <a:lnTo>
                    <a:pt x="417595" y="21142"/>
                  </a:lnTo>
                  <a:lnTo>
                    <a:pt x="626392" y="42285"/>
                  </a:lnTo>
                  <a:lnTo>
                    <a:pt x="835190" y="21142"/>
                  </a:lnTo>
                  <a:lnTo>
                    <a:pt x="1043987" y="42285"/>
                  </a:lnTo>
                  <a:lnTo>
                    <a:pt x="1252785" y="21142"/>
                  </a:lnTo>
                  <a:lnTo>
                    <a:pt x="1461582" y="63428"/>
                  </a:lnTo>
                </a:path>
              </a:pathLst>
            </a:custGeom>
            <a:ln w="40651" cap="flat">
              <a:solidFill>
                <a:srgbClr val="000000">
                  <a:alpha val="100000"/>
                </a:srgbClr>
              </a:solidFill>
              <a:prstDash val="solid"/>
              <a:round/>
            </a:ln>
          </p:spPr>
          <p:txBody>
            <a:bodyPr/>
            <a:lstStyle/>
            <a:p/>
          </p:txBody>
        </p:sp>
        <p:sp>
          <p:nvSpPr>
            <p:cNvPr id="293" name="pl293"/>
            <p:cNvSpPr/>
            <p:nvPr/>
          </p:nvSpPr>
          <p:spPr>
            <a:xfrm>
              <a:off x="4185089" y="4322749"/>
              <a:ext cx="1461582" cy="63428"/>
            </a:xfrm>
            <a:custGeom>
              <a:avLst/>
              <a:pathLst>
                <a:path w="1461582" h="63428">
                  <a:moveTo>
                    <a:pt x="0" y="0"/>
                  </a:moveTo>
                  <a:lnTo>
                    <a:pt x="208797" y="21142"/>
                  </a:lnTo>
                  <a:lnTo>
                    <a:pt x="417595" y="21142"/>
                  </a:lnTo>
                  <a:lnTo>
                    <a:pt x="626392" y="42285"/>
                  </a:lnTo>
                  <a:lnTo>
                    <a:pt x="835190" y="21142"/>
                  </a:lnTo>
                  <a:lnTo>
                    <a:pt x="1043987" y="42285"/>
                  </a:lnTo>
                  <a:lnTo>
                    <a:pt x="1252785" y="21142"/>
                  </a:lnTo>
                  <a:lnTo>
                    <a:pt x="1461582" y="63428"/>
                  </a:lnTo>
                </a:path>
              </a:pathLst>
            </a:custGeom>
            <a:ln w="35231" cap="flat">
              <a:solidFill>
                <a:srgbClr val="1CABE2">
                  <a:alpha val="100000"/>
                </a:srgbClr>
              </a:solidFill>
              <a:prstDash val="solid"/>
              <a:round/>
            </a:ln>
          </p:spPr>
          <p:txBody>
            <a:bodyPr/>
            <a:lstStyle/>
            <a:p/>
          </p:txBody>
        </p:sp>
        <p:sp>
          <p:nvSpPr>
            <p:cNvPr id="294" name="tx294"/>
            <p:cNvSpPr/>
            <p:nvPr/>
          </p:nvSpPr>
          <p:spPr>
            <a:xfrm>
              <a:off x="4124830" y="41441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295" name="tx295"/>
            <p:cNvSpPr/>
            <p:nvPr/>
          </p:nvSpPr>
          <p:spPr>
            <a:xfrm>
              <a:off x="4333627" y="416533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296" name="tx296"/>
            <p:cNvSpPr/>
            <p:nvPr/>
          </p:nvSpPr>
          <p:spPr>
            <a:xfrm>
              <a:off x="4542425" y="416533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297" name="tx297"/>
            <p:cNvSpPr/>
            <p:nvPr/>
          </p:nvSpPr>
          <p:spPr>
            <a:xfrm>
              <a:off x="4751222" y="41864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298" name="tx298"/>
            <p:cNvSpPr/>
            <p:nvPr/>
          </p:nvSpPr>
          <p:spPr>
            <a:xfrm>
              <a:off x="4960020" y="416533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299" name="tx299"/>
            <p:cNvSpPr/>
            <p:nvPr/>
          </p:nvSpPr>
          <p:spPr>
            <a:xfrm>
              <a:off x="5168817" y="41864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300" name="tx300"/>
            <p:cNvSpPr/>
            <p:nvPr/>
          </p:nvSpPr>
          <p:spPr>
            <a:xfrm>
              <a:off x="5377615" y="416533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301" name="tx301"/>
            <p:cNvSpPr/>
            <p:nvPr/>
          </p:nvSpPr>
          <p:spPr>
            <a:xfrm>
              <a:off x="5586413" y="420762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302" name="rc302"/>
            <p:cNvSpPr/>
            <p:nvPr/>
          </p:nvSpPr>
          <p:spPr>
            <a:xfrm>
              <a:off x="4112010" y="4927502"/>
              <a:ext cx="1607740" cy="1000048"/>
            </a:xfrm>
            <a:prstGeom prst="rect">
              <a:avLst/>
            </a:prstGeom>
            <a:solidFill>
              <a:srgbClr val="EBEBEB">
                <a:alpha val="100000"/>
              </a:srgbClr>
            </a:solidFill>
          </p:spPr>
          <p:txBody>
            <a:bodyPr/>
            <a:lstStyle/>
            <a:p/>
          </p:txBody>
        </p:sp>
        <p:sp>
          <p:nvSpPr>
            <p:cNvPr id="303" name="pl303"/>
            <p:cNvSpPr/>
            <p:nvPr/>
          </p:nvSpPr>
          <p:spPr>
            <a:xfrm>
              <a:off x="4112010" y="576580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04" name="pl304"/>
            <p:cNvSpPr/>
            <p:nvPr/>
          </p:nvSpPr>
          <p:spPr>
            <a:xfrm>
              <a:off x="4112010" y="523724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05" name="pl305"/>
            <p:cNvSpPr/>
            <p:nvPr/>
          </p:nvSpPr>
          <p:spPr>
            <a:xfrm>
              <a:off x="411201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06" name="pl306"/>
            <p:cNvSpPr/>
            <p:nvPr/>
          </p:nvSpPr>
          <p:spPr>
            <a:xfrm>
              <a:off x="4112010" y="550152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07" name="pl307"/>
            <p:cNvSpPr/>
            <p:nvPr/>
          </p:nvSpPr>
          <p:spPr>
            <a:xfrm>
              <a:off x="418508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08" name="pl308"/>
            <p:cNvSpPr/>
            <p:nvPr/>
          </p:nvSpPr>
          <p:spPr>
            <a:xfrm>
              <a:off x="439388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09" name="pl309"/>
            <p:cNvSpPr/>
            <p:nvPr/>
          </p:nvSpPr>
          <p:spPr>
            <a:xfrm>
              <a:off x="460268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10" name="pl310"/>
            <p:cNvSpPr/>
            <p:nvPr/>
          </p:nvSpPr>
          <p:spPr>
            <a:xfrm>
              <a:off x="481148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11" name="pl311"/>
            <p:cNvSpPr/>
            <p:nvPr/>
          </p:nvSpPr>
          <p:spPr>
            <a:xfrm>
              <a:off x="502027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12" name="pl312"/>
            <p:cNvSpPr/>
            <p:nvPr/>
          </p:nvSpPr>
          <p:spPr>
            <a:xfrm>
              <a:off x="522907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13" name="pl313"/>
            <p:cNvSpPr/>
            <p:nvPr/>
          </p:nvSpPr>
          <p:spPr>
            <a:xfrm>
              <a:off x="543787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14" name="pl314"/>
            <p:cNvSpPr/>
            <p:nvPr/>
          </p:nvSpPr>
          <p:spPr>
            <a:xfrm>
              <a:off x="564667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15" name="pl315"/>
            <p:cNvSpPr/>
            <p:nvPr/>
          </p:nvSpPr>
          <p:spPr>
            <a:xfrm>
              <a:off x="4185089" y="5564953"/>
              <a:ext cx="1461582" cy="21142"/>
            </a:xfrm>
            <a:custGeom>
              <a:avLst/>
              <a:pathLst>
                <a:path w="1461582" h="21142">
                  <a:moveTo>
                    <a:pt x="0" y="0"/>
                  </a:moveTo>
                  <a:lnTo>
                    <a:pt x="208797" y="0"/>
                  </a:lnTo>
                  <a:lnTo>
                    <a:pt x="417595" y="0"/>
                  </a:lnTo>
                  <a:lnTo>
                    <a:pt x="626392" y="0"/>
                  </a:lnTo>
                  <a:lnTo>
                    <a:pt x="835190" y="0"/>
                  </a:lnTo>
                  <a:lnTo>
                    <a:pt x="1043987" y="0"/>
                  </a:lnTo>
                  <a:lnTo>
                    <a:pt x="1252785" y="0"/>
                  </a:lnTo>
                  <a:lnTo>
                    <a:pt x="1461582" y="21142"/>
                  </a:lnTo>
                </a:path>
              </a:pathLst>
            </a:custGeom>
            <a:ln w="20325" cap="flat">
              <a:solidFill>
                <a:srgbClr val="BEBEBE">
                  <a:alpha val="69803"/>
                </a:srgbClr>
              </a:solidFill>
              <a:prstDash val="solid"/>
              <a:round/>
            </a:ln>
          </p:spPr>
          <p:txBody>
            <a:bodyPr/>
            <a:lstStyle/>
            <a:p/>
          </p:txBody>
        </p:sp>
        <p:sp>
          <p:nvSpPr>
            <p:cNvPr id="316" name="pl316"/>
            <p:cNvSpPr/>
            <p:nvPr/>
          </p:nvSpPr>
          <p:spPr>
            <a:xfrm>
              <a:off x="4185089" y="5543811"/>
              <a:ext cx="1461582" cy="190284"/>
            </a:xfrm>
            <a:custGeom>
              <a:avLst/>
              <a:pathLst>
                <a:path w="1461582" h="190284">
                  <a:moveTo>
                    <a:pt x="0" y="21142"/>
                  </a:moveTo>
                  <a:lnTo>
                    <a:pt x="208797" y="0"/>
                  </a:lnTo>
                  <a:lnTo>
                    <a:pt x="417595" y="63428"/>
                  </a:lnTo>
                  <a:lnTo>
                    <a:pt x="626392" y="126856"/>
                  </a:lnTo>
                  <a:lnTo>
                    <a:pt x="835190" y="190284"/>
                  </a:lnTo>
                  <a:lnTo>
                    <a:pt x="1043987" y="190284"/>
                  </a:lnTo>
                  <a:lnTo>
                    <a:pt x="1252785" y="169141"/>
                  </a:lnTo>
                  <a:lnTo>
                    <a:pt x="1461582" y="169141"/>
                  </a:lnTo>
                </a:path>
              </a:pathLst>
            </a:custGeom>
            <a:ln w="40651" cap="flat">
              <a:solidFill>
                <a:srgbClr val="BEBEBE">
                  <a:alpha val="69803"/>
                </a:srgbClr>
              </a:solidFill>
              <a:prstDash val="solid"/>
              <a:round/>
            </a:ln>
          </p:spPr>
          <p:txBody>
            <a:bodyPr/>
            <a:lstStyle/>
            <a:p/>
          </p:txBody>
        </p:sp>
        <p:sp>
          <p:nvSpPr>
            <p:cNvPr id="317" name="pl317"/>
            <p:cNvSpPr/>
            <p:nvPr/>
          </p:nvSpPr>
          <p:spPr>
            <a:xfrm>
              <a:off x="4185089" y="5543811"/>
              <a:ext cx="1461582" cy="190284"/>
            </a:xfrm>
            <a:custGeom>
              <a:avLst/>
              <a:pathLst>
                <a:path w="1461582" h="190284">
                  <a:moveTo>
                    <a:pt x="0" y="21142"/>
                  </a:moveTo>
                  <a:lnTo>
                    <a:pt x="208797" y="0"/>
                  </a:lnTo>
                  <a:lnTo>
                    <a:pt x="417595" y="63428"/>
                  </a:lnTo>
                  <a:lnTo>
                    <a:pt x="626392" y="126856"/>
                  </a:lnTo>
                  <a:lnTo>
                    <a:pt x="835190" y="190284"/>
                  </a:lnTo>
                  <a:lnTo>
                    <a:pt x="1043987" y="190284"/>
                  </a:lnTo>
                  <a:lnTo>
                    <a:pt x="1252785" y="169141"/>
                  </a:lnTo>
                  <a:lnTo>
                    <a:pt x="1461582" y="169141"/>
                  </a:lnTo>
                </a:path>
              </a:pathLst>
            </a:custGeom>
            <a:ln w="35231" cap="flat">
              <a:solidFill>
                <a:srgbClr val="BEBEBE">
                  <a:alpha val="69803"/>
                </a:srgbClr>
              </a:solidFill>
              <a:prstDash val="solid"/>
              <a:round/>
            </a:ln>
          </p:spPr>
          <p:txBody>
            <a:bodyPr/>
            <a:lstStyle/>
            <a:p/>
          </p:txBody>
        </p:sp>
        <p:sp>
          <p:nvSpPr>
            <p:cNvPr id="318" name="pl318"/>
            <p:cNvSpPr/>
            <p:nvPr/>
          </p:nvSpPr>
          <p:spPr>
            <a:xfrm>
              <a:off x="4185089" y="5564953"/>
              <a:ext cx="1461582" cy="21142"/>
            </a:xfrm>
            <a:custGeom>
              <a:avLst/>
              <a:pathLst>
                <a:path w="1461582" h="21142">
                  <a:moveTo>
                    <a:pt x="0" y="0"/>
                  </a:moveTo>
                  <a:lnTo>
                    <a:pt x="208797" y="0"/>
                  </a:lnTo>
                  <a:lnTo>
                    <a:pt x="417595" y="0"/>
                  </a:lnTo>
                  <a:lnTo>
                    <a:pt x="626392" y="0"/>
                  </a:lnTo>
                  <a:lnTo>
                    <a:pt x="835190" y="0"/>
                  </a:lnTo>
                  <a:lnTo>
                    <a:pt x="1043987" y="0"/>
                  </a:lnTo>
                  <a:lnTo>
                    <a:pt x="1252785" y="0"/>
                  </a:lnTo>
                  <a:lnTo>
                    <a:pt x="1461582" y="21142"/>
                  </a:lnTo>
                </a:path>
              </a:pathLst>
            </a:custGeom>
            <a:ln w="20325" cap="flat">
              <a:solidFill>
                <a:srgbClr val="6B6B6B">
                  <a:alpha val="100000"/>
                </a:srgbClr>
              </a:solidFill>
              <a:prstDash val="solid"/>
              <a:round/>
            </a:ln>
          </p:spPr>
          <p:txBody>
            <a:bodyPr/>
            <a:lstStyle/>
            <a:p/>
          </p:txBody>
        </p:sp>
        <p:sp>
          <p:nvSpPr>
            <p:cNvPr id="319" name="pl319"/>
            <p:cNvSpPr/>
            <p:nvPr/>
          </p:nvSpPr>
          <p:spPr>
            <a:xfrm>
              <a:off x="4185089" y="5543811"/>
              <a:ext cx="1461582" cy="190284"/>
            </a:xfrm>
            <a:custGeom>
              <a:avLst/>
              <a:pathLst>
                <a:path w="1461582" h="190284">
                  <a:moveTo>
                    <a:pt x="0" y="21142"/>
                  </a:moveTo>
                  <a:lnTo>
                    <a:pt x="208797" y="0"/>
                  </a:lnTo>
                  <a:lnTo>
                    <a:pt x="417595" y="63428"/>
                  </a:lnTo>
                  <a:lnTo>
                    <a:pt x="626392" y="126856"/>
                  </a:lnTo>
                  <a:lnTo>
                    <a:pt x="835190" y="190284"/>
                  </a:lnTo>
                  <a:lnTo>
                    <a:pt x="1043987" y="190284"/>
                  </a:lnTo>
                  <a:lnTo>
                    <a:pt x="1252785" y="169141"/>
                  </a:lnTo>
                  <a:lnTo>
                    <a:pt x="1461582" y="169141"/>
                  </a:lnTo>
                </a:path>
              </a:pathLst>
            </a:custGeom>
            <a:ln w="40651" cap="flat">
              <a:solidFill>
                <a:srgbClr val="000000">
                  <a:alpha val="100000"/>
                </a:srgbClr>
              </a:solidFill>
              <a:prstDash val="solid"/>
              <a:round/>
            </a:ln>
          </p:spPr>
          <p:txBody>
            <a:bodyPr/>
            <a:lstStyle/>
            <a:p/>
          </p:txBody>
        </p:sp>
        <p:sp>
          <p:nvSpPr>
            <p:cNvPr id="320" name="pl320"/>
            <p:cNvSpPr/>
            <p:nvPr/>
          </p:nvSpPr>
          <p:spPr>
            <a:xfrm>
              <a:off x="4185089" y="5543811"/>
              <a:ext cx="1461582" cy="190284"/>
            </a:xfrm>
            <a:custGeom>
              <a:avLst/>
              <a:pathLst>
                <a:path w="1461582" h="190284">
                  <a:moveTo>
                    <a:pt x="0" y="21142"/>
                  </a:moveTo>
                  <a:lnTo>
                    <a:pt x="208797" y="0"/>
                  </a:lnTo>
                  <a:lnTo>
                    <a:pt x="417595" y="63428"/>
                  </a:lnTo>
                  <a:lnTo>
                    <a:pt x="626392" y="126856"/>
                  </a:lnTo>
                  <a:lnTo>
                    <a:pt x="835190" y="190284"/>
                  </a:lnTo>
                  <a:lnTo>
                    <a:pt x="1043987" y="190284"/>
                  </a:lnTo>
                  <a:lnTo>
                    <a:pt x="1252785" y="169141"/>
                  </a:lnTo>
                  <a:lnTo>
                    <a:pt x="1461582" y="169141"/>
                  </a:lnTo>
                </a:path>
              </a:pathLst>
            </a:custGeom>
            <a:ln w="35231" cap="flat">
              <a:solidFill>
                <a:srgbClr val="1CABE2">
                  <a:alpha val="100000"/>
                </a:srgbClr>
              </a:solidFill>
              <a:prstDash val="solid"/>
              <a:round/>
            </a:ln>
          </p:spPr>
          <p:txBody>
            <a:bodyPr/>
            <a:lstStyle/>
            <a:p/>
          </p:txBody>
        </p:sp>
        <p:sp>
          <p:nvSpPr>
            <p:cNvPr id="321" name="tx321"/>
            <p:cNvSpPr/>
            <p:nvPr/>
          </p:nvSpPr>
          <p:spPr>
            <a:xfrm>
              <a:off x="4124830" y="538639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322" name="tx322"/>
            <p:cNvSpPr/>
            <p:nvPr/>
          </p:nvSpPr>
          <p:spPr>
            <a:xfrm>
              <a:off x="4333627" y="536525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98</a:t>
              </a:r>
            </a:p>
          </p:txBody>
        </p:sp>
        <p:sp>
          <p:nvSpPr>
            <p:cNvPr id="323" name="tx323"/>
            <p:cNvSpPr/>
            <p:nvPr/>
          </p:nvSpPr>
          <p:spPr>
            <a:xfrm>
              <a:off x="4542425" y="54286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324" name="tx324"/>
            <p:cNvSpPr/>
            <p:nvPr/>
          </p:nvSpPr>
          <p:spPr>
            <a:xfrm>
              <a:off x="4751222" y="549211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325" name="tx325"/>
            <p:cNvSpPr/>
            <p:nvPr/>
          </p:nvSpPr>
          <p:spPr>
            <a:xfrm>
              <a:off x="4960020" y="555554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326" name="tx326"/>
            <p:cNvSpPr/>
            <p:nvPr/>
          </p:nvSpPr>
          <p:spPr>
            <a:xfrm>
              <a:off x="5168817" y="555554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327" name="tx327"/>
            <p:cNvSpPr/>
            <p:nvPr/>
          </p:nvSpPr>
          <p:spPr>
            <a:xfrm>
              <a:off x="5377615" y="553439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328" name="tx328"/>
            <p:cNvSpPr/>
            <p:nvPr/>
          </p:nvSpPr>
          <p:spPr>
            <a:xfrm>
              <a:off x="5586413" y="553439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329" name="rc329"/>
            <p:cNvSpPr/>
            <p:nvPr/>
          </p:nvSpPr>
          <p:spPr>
            <a:xfrm>
              <a:off x="5789340" y="1074032"/>
              <a:ext cx="1607740" cy="1000048"/>
            </a:xfrm>
            <a:prstGeom prst="rect">
              <a:avLst/>
            </a:prstGeom>
            <a:solidFill>
              <a:srgbClr val="EBEBEB">
                <a:alpha val="100000"/>
              </a:srgbClr>
            </a:solidFill>
          </p:spPr>
          <p:txBody>
            <a:bodyPr/>
            <a:lstStyle/>
            <a:p/>
          </p:txBody>
        </p:sp>
        <p:sp>
          <p:nvSpPr>
            <p:cNvPr id="330" name="pl330"/>
            <p:cNvSpPr/>
            <p:nvPr/>
          </p:nvSpPr>
          <p:spPr>
            <a:xfrm>
              <a:off x="5789340" y="191233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31" name="pl331"/>
            <p:cNvSpPr/>
            <p:nvPr/>
          </p:nvSpPr>
          <p:spPr>
            <a:xfrm>
              <a:off x="5789340" y="138377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32" name="pl332"/>
            <p:cNvSpPr/>
            <p:nvPr/>
          </p:nvSpPr>
          <p:spPr>
            <a:xfrm>
              <a:off x="578934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33" name="pl333"/>
            <p:cNvSpPr/>
            <p:nvPr/>
          </p:nvSpPr>
          <p:spPr>
            <a:xfrm>
              <a:off x="5789340" y="164805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34" name="pl334"/>
            <p:cNvSpPr/>
            <p:nvPr/>
          </p:nvSpPr>
          <p:spPr>
            <a:xfrm>
              <a:off x="586241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5" name="pl335"/>
            <p:cNvSpPr/>
            <p:nvPr/>
          </p:nvSpPr>
          <p:spPr>
            <a:xfrm>
              <a:off x="607121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6" name="pl336"/>
            <p:cNvSpPr/>
            <p:nvPr/>
          </p:nvSpPr>
          <p:spPr>
            <a:xfrm>
              <a:off x="628001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7" name="pl337"/>
            <p:cNvSpPr/>
            <p:nvPr/>
          </p:nvSpPr>
          <p:spPr>
            <a:xfrm>
              <a:off x="648881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8" name="pl338"/>
            <p:cNvSpPr/>
            <p:nvPr/>
          </p:nvSpPr>
          <p:spPr>
            <a:xfrm>
              <a:off x="669760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9" name="pl339"/>
            <p:cNvSpPr/>
            <p:nvPr/>
          </p:nvSpPr>
          <p:spPr>
            <a:xfrm>
              <a:off x="690640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40" name="pl340"/>
            <p:cNvSpPr/>
            <p:nvPr/>
          </p:nvSpPr>
          <p:spPr>
            <a:xfrm>
              <a:off x="711520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41" name="pl341"/>
            <p:cNvSpPr/>
            <p:nvPr/>
          </p:nvSpPr>
          <p:spPr>
            <a:xfrm>
              <a:off x="732400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42" name="pl342"/>
            <p:cNvSpPr/>
            <p:nvPr/>
          </p:nvSpPr>
          <p:spPr>
            <a:xfrm>
              <a:off x="5862419" y="1711483"/>
              <a:ext cx="1461582" cy="21142"/>
            </a:xfrm>
            <a:custGeom>
              <a:avLst/>
              <a:pathLst>
                <a:path w="1461582" h="21142">
                  <a:moveTo>
                    <a:pt x="0" y="0"/>
                  </a:moveTo>
                  <a:lnTo>
                    <a:pt x="208797" y="0"/>
                  </a:lnTo>
                  <a:lnTo>
                    <a:pt x="417595" y="0"/>
                  </a:lnTo>
                  <a:lnTo>
                    <a:pt x="626392" y="0"/>
                  </a:lnTo>
                  <a:lnTo>
                    <a:pt x="835190" y="0"/>
                  </a:lnTo>
                  <a:lnTo>
                    <a:pt x="1043987" y="0"/>
                  </a:lnTo>
                  <a:lnTo>
                    <a:pt x="1252785" y="0"/>
                  </a:lnTo>
                  <a:lnTo>
                    <a:pt x="1461582" y="21142"/>
                  </a:lnTo>
                </a:path>
              </a:pathLst>
            </a:custGeom>
            <a:ln w="20325" cap="flat">
              <a:solidFill>
                <a:srgbClr val="BEBEBE">
                  <a:alpha val="69803"/>
                </a:srgbClr>
              </a:solidFill>
              <a:prstDash val="solid"/>
              <a:round/>
            </a:ln>
          </p:spPr>
          <p:txBody>
            <a:bodyPr/>
            <a:lstStyle/>
            <a:p/>
          </p:txBody>
        </p:sp>
        <p:sp>
          <p:nvSpPr>
            <p:cNvPr id="343" name="pl343"/>
            <p:cNvSpPr/>
            <p:nvPr/>
          </p:nvSpPr>
          <p:spPr>
            <a:xfrm>
              <a:off x="5862419" y="1711483"/>
              <a:ext cx="1461582" cy="105713"/>
            </a:xfrm>
            <a:custGeom>
              <a:avLst/>
              <a:pathLst>
                <a:path w="1461582" h="105713">
                  <a:moveTo>
                    <a:pt x="0" y="42285"/>
                  </a:moveTo>
                  <a:lnTo>
                    <a:pt x="208797" y="21142"/>
                  </a:lnTo>
                  <a:lnTo>
                    <a:pt x="417595" y="63428"/>
                  </a:lnTo>
                  <a:lnTo>
                    <a:pt x="626392" y="105713"/>
                  </a:lnTo>
                  <a:lnTo>
                    <a:pt x="835190" y="63428"/>
                  </a:lnTo>
                  <a:lnTo>
                    <a:pt x="1043987" y="42285"/>
                  </a:lnTo>
                  <a:lnTo>
                    <a:pt x="1252785" y="21142"/>
                  </a:lnTo>
                  <a:lnTo>
                    <a:pt x="1461582" y="0"/>
                  </a:lnTo>
                </a:path>
              </a:pathLst>
            </a:custGeom>
            <a:ln w="40651" cap="flat">
              <a:solidFill>
                <a:srgbClr val="BEBEBE">
                  <a:alpha val="69803"/>
                </a:srgbClr>
              </a:solidFill>
              <a:prstDash val="solid"/>
              <a:round/>
            </a:ln>
          </p:spPr>
          <p:txBody>
            <a:bodyPr/>
            <a:lstStyle/>
            <a:p/>
          </p:txBody>
        </p:sp>
        <p:sp>
          <p:nvSpPr>
            <p:cNvPr id="344" name="pl344"/>
            <p:cNvSpPr/>
            <p:nvPr/>
          </p:nvSpPr>
          <p:spPr>
            <a:xfrm>
              <a:off x="5862419" y="1711483"/>
              <a:ext cx="1461582" cy="105713"/>
            </a:xfrm>
            <a:custGeom>
              <a:avLst/>
              <a:pathLst>
                <a:path w="1461582" h="105713">
                  <a:moveTo>
                    <a:pt x="0" y="42285"/>
                  </a:moveTo>
                  <a:lnTo>
                    <a:pt x="208797" y="21142"/>
                  </a:lnTo>
                  <a:lnTo>
                    <a:pt x="417595" y="63428"/>
                  </a:lnTo>
                  <a:lnTo>
                    <a:pt x="626392" y="105713"/>
                  </a:lnTo>
                  <a:lnTo>
                    <a:pt x="835190" y="63428"/>
                  </a:lnTo>
                  <a:lnTo>
                    <a:pt x="1043987" y="42285"/>
                  </a:lnTo>
                  <a:lnTo>
                    <a:pt x="1252785" y="21142"/>
                  </a:lnTo>
                  <a:lnTo>
                    <a:pt x="1461582" y="0"/>
                  </a:lnTo>
                </a:path>
              </a:pathLst>
            </a:custGeom>
            <a:ln w="35231" cap="flat">
              <a:solidFill>
                <a:srgbClr val="BEBEBE">
                  <a:alpha val="69803"/>
                </a:srgbClr>
              </a:solidFill>
              <a:prstDash val="solid"/>
              <a:round/>
            </a:ln>
          </p:spPr>
          <p:txBody>
            <a:bodyPr/>
            <a:lstStyle/>
            <a:p/>
          </p:txBody>
        </p:sp>
        <p:sp>
          <p:nvSpPr>
            <p:cNvPr id="345" name="pl345"/>
            <p:cNvSpPr/>
            <p:nvPr/>
          </p:nvSpPr>
          <p:spPr>
            <a:xfrm>
              <a:off x="5862419" y="1711483"/>
              <a:ext cx="1461582" cy="21142"/>
            </a:xfrm>
            <a:custGeom>
              <a:avLst/>
              <a:pathLst>
                <a:path w="1461582" h="21142">
                  <a:moveTo>
                    <a:pt x="0" y="0"/>
                  </a:moveTo>
                  <a:lnTo>
                    <a:pt x="208797" y="0"/>
                  </a:lnTo>
                  <a:lnTo>
                    <a:pt x="417595" y="0"/>
                  </a:lnTo>
                  <a:lnTo>
                    <a:pt x="626392" y="0"/>
                  </a:lnTo>
                  <a:lnTo>
                    <a:pt x="835190" y="0"/>
                  </a:lnTo>
                  <a:lnTo>
                    <a:pt x="1043987" y="0"/>
                  </a:lnTo>
                  <a:lnTo>
                    <a:pt x="1252785" y="0"/>
                  </a:lnTo>
                  <a:lnTo>
                    <a:pt x="1461582" y="21142"/>
                  </a:lnTo>
                </a:path>
              </a:pathLst>
            </a:custGeom>
            <a:ln w="20325" cap="flat">
              <a:solidFill>
                <a:srgbClr val="6B6B6B">
                  <a:alpha val="100000"/>
                </a:srgbClr>
              </a:solidFill>
              <a:prstDash val="solid"/>
              <a:round/>
            </a:ln>
          </p:spPr>
          <p:txBody>
            <a:bodyPr/>
            <a:lstStyle/>
            <a:p/>
          </p:txBody>
        </p:sp>
        <p:sp>
          <p:nvSpPr>
            <p:cNvPr id="346" name="pl346"/>
            <p:cNvSpPr/>
            <p:nvPr/>
          </p:nvSpPr>
          <p:spPr>
            <a:xfrm>
              <a:off x="5862419" y="1711483"/>
              <a:ext cx="1461582" cy="105713"/>
            </a:xfrm>
            <a:custGeom>
              <a:avLst/>
              <a:pathLst>
                <a:path w="1461582" h="105713">
                  <a:moveTo>
                    <a:pt x="0" y="42285"/>
                  </a:moveTo>
                  <a:lnTo>
                    <a:pt x="208797" y="21142"/>
                  </a:lnTo>
                  <a:lnTo>
                    <a:pt x="417595" y="63428"/>
                  </a:lnTo>
                  <a:lnTo>
                    <a:pt x="626392" y="105713"/>
                  </a:lnTo>
                  <a:lnTo>
                    <a:pt x="835190" y="63428"/>
                  </a:lnTo>
                  <a:lnTo>
                    <a:pt x="1043987" y="42285"/>
                  </a:lnTo>
                  <a:lnTo>
                    <a:pt x="1252785" y="21142"/>
                  </a:lnTo>
                  <a:lnTo>
                    <a:pt x="1461582" y="0"/>
                  </a:lnTo>
                </a:path>
              </a:pathLst>
            </a:custGeom>
            <a:ln w="40651" cap="flat">
              <a:solidFill>
                <a:srgbClr val="000000">
                  <a:alpha val="100000"/>
                </a:srgbClr>
              </a:solidFill>
              <a:prstDash val="solid"/>
              <a:round/>
            </a:ln>
          </p:spPr>
          <p:txBody>
            <a:bodyPr/>
            <a:lstStyle/>
            <a:p/>
          </p:txBody>
        </p:sp>
        <p:sp>
          <p:nvSpPr>
            <p:cNvPr id="347" name="pl347"/>
            <p:cNvSpPr/>
            <p:nvPr/>
          </p:nvSpPr>
          <p:spPr>
            <a:xfrm>
              <a:off x="5862419" y="1711483"/>
              <a:ext cx="1461582" cy="105713"/>
            </a:xfrm>
            <a:custGeom>
              <a:avLst/>
              <a:pathLst>
                <a:path w="1461582" h="105713">
                  <a:moveTo>
                    <a:pt x="0" y="42285"/>
                  </a:moveTo>
                  <a:lnTo>
                    <a:pt x="208797" y="21142"/>
                  </a:lnTo>
                  <a:lnTo>
                    <a:pt x="417595" y="63428"/>
                  </a:lnTo>
                  <a:lnTo>
                    <a:pt x="626392" y="105713"/>
                  </a:lnTo>
                  <a:lnTo>
                    <a:pt x="835190" y="63428"/>
                  </a:lnTo>
                  <a:lnTo>
                    <a:pt x="1043987" y="42285"/>
                  </a:lnTo>
                  <a:lnTo>
                    <a:pt x="1252785" y="21142"/>
                  </a:lnTo>
                  <a:lnTo>
                    <a:pt x="1461582" y="0"/>
                  </a:lnTo>
                </a:path>
              </a:pathLst>
            </a:custGeom>
            <a:ln w="35231" cap="flat">
              <a:solidFill>
                <a:srgbClr val="1CABE2">
                  <a:alpha val="100000"/>
                </a:srgbClr>
              </a:solidFill>
              <a:prstDash val="solid"/>
              <a:round/>
            </a:ln>
          </p:spPr>
          <p:txBody>
            <a:bodyPr/>
            <a:lstStyle/>
            <a:p/>
          </p:txBody>
        </p:sp>
        <p:sp>
          <p:nvSpPr>
            <p:cNvPr id="348" name="tx348"/>
            <p:cNvSpPr/>
            <p:nvPr/>
          </p:nvSpPr>
          <p:spPr>
            <a:xfrm>
              <a:off x="5802160" y="15752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349" name="tx349"/>
            <p:cNvSpPr/>
            <p:nvPr/>
          </p:nvSpPr>
          <p:spPr>
            <a:xfrm>
              <a:off x="6010957" y="15540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350" name="tx350"/>
            <p:cNvSpPr/>
            <p:nvPr/>
          </p:nvSpPr>
          <p:spPr>
            <a:xfrm>
              <a:off x="6219755" y="159635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351" name="tx351"/>
            <p:cNvSpPr/>
            <p:nvPr/>
          </p:nvSpPr>
          <p:spPr>
            <a:xfrm>
              <a:off x="6428552" y="16386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352" name="tx352"/>
            <p:cNvSpPr/>
            <p:nvPr/>
          </p:nvSpPr>
          <p:spPr>
            <a:xfrm>
              <a:off x="6637350" y="159635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353" name="tx353"/>
            <p:cNvSpPr/>
            <p:nvPr/>
          </p:nvSpPr>
          <p:spPr>
            <a:xfrm>
              <a:off x="6846147" y="15752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354" name="tx354"/>
            <p:cNvSpPr/>
            <p:nvPr/>
          </p:nvSpPr>
          <p:spPr>
            <a:xfrm>
              <a:off x="7054945" y="15540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355" name="tx355"/>
            <p:cNvSpPr/>
            <p:nvPr/>
          </p:nvSpPr>
          <p:spPr>
            <a:xfrm>
              <a:off x="7263742" y="153292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356" name="rc356"/>
            <p:cNvSpPr/>
            <p:nvPr/>
          </p:nvSpPr>
          <p:spPr>
            <a:xfrm>
              <a:off x="5789340" y="2358522"/>
              <a:ext cx="1607740" cy="1000048"/>
            </a:xfrm>
            <a:prstGeom prst="rect">
              <a:avLst/>
            </a:prstGeom>
            <a:solidFill>
              <a:srgbClr val="EBEBEB">
                <a:alpha val="100000"/>
              </a:srgbClr>
            </a:solidFill>
          </p:spPr>
          <p:txBody>
            <a:bodyPr/>
            <a:lstStyle/>
            <a:p/>
          </p:txBody>
        </p:sp>
        <p:sp>
          <p:nvSpPr>
            <p:cNvPr id="357" name="pl357"/>
            <p:cNvSpPr/>
            <p:nvPr/>
          </p:nvSpPr>
          <p:spPr>
            <a:xfrm>
              <a:off x="5789340" y="319682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58" name="pl358"/>
            <p:cNvSpPr/>
            <p:nvPr/>
          </p:nvSpPr>
          <p:spPr>
            <a:xfrm>
              <a:off x="5789340" y="266826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59" name="pl359"/>
            <p:cNvSpPr/>
            <p:nvPr/>
          </p:nvSpPr>
          <p:spPr>
            <a:xfrm>
              <a:off x="578934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60" name="pl360"/>
            <p:cNvSpPr/>
            <p:nvPr/>
          </p:nvSpPr>
          <p:spPr>
            <a:xfrm>
              <a:off x="5789340" y="293254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61" name="pl361"/>
            <p:cNvSpPr/>
            <p:nvPr/>
          </p:nvSpPr>
          <p:spPr>
            <a:xfrm>
              <a:off x="586241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2" name="pl362"/>
            <p:cNvSpPr/>
            <p:nvPr/>
          </p:nvSpPr>
          <p:spPr>
            <a:xfrm>
              <a:off x="607121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3" name="pl363"/>
            <p:cNvSpPr/>
            <p:nvPr/>
          </p:nvSpPr>
          <p:spPr>
            <a:xfrm>
              <a:off x="628001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4" name="pl364"/>
            <p:cNvSpPr/>
            <p:nvPr/>
          </p:nvSpPr>
          <p:spPr>
            <a:xfrm>
              <a:off x="648881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5" name="pl365"/>
            <p:cNvSpPr/>
            <p:nvPr/>
          </p:nvSpPr>
          <p:spPr>
            <a:xfrm>
              <a:off x="669760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6" name="pl366"/>
            <p:cNvSpPr/>
            <p:nvPr/>
          </p:nvSpPr>
          <p:spPr>
            <a:xfrm>
              <a:off x="690640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7" name="pl367"/>
            <p:cNvSpPr/>
            <p:nvPr/>
          </p:nvSpPr>
          <p:spPr>
            <a:xfrm>
              <a:off x="711520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8" name="pl368"/>
            <p:cNvSpPr/>
            <p:nvPr/>
          </p:nvSpPr>
          <p:spPr>
            <a:xfrm>
              <a:off x="732400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9" name="pl369"/>
            <p:cNvSpPr/>
            <p:nvPr/>
          </p:nvSpPr>
          <p:spPr>
            <a:xfrm>
              <a:off x="5862419" y="2995973"/>
              <a:ext cx="1461582" cy="21142"/>
            </a:xfrm>
            <a:custGeom>
              <a:avLst/>
              <a:pathLst>
                <a:path w="1461582" h="21142">
                  <a:moveTo>
                    <a:pt x="0" y="0"/>
                  </a:moveTo>
                  <a:lnTo>
                    <a:pt x="208797" y="0"/>
                  </a:lnTo>
                  <a:lnTo>
                    <a:pt x="417595" y="0"/>
                  </a:lnTo>
                  <a:lnTo>
                    <a:pt x="626392" y="0"/>
                  </a:lnTo>
                  <a:lnTo>
                    <a:pt x="835190" y="0"/>
                  </a:lnTo>
                  <a:lnTo>
                    <a:pt x="1043987" y="0"/>
                  </a:lnTo>
                  <a:lnTo>
                    <a:pt x="1252785" y="0"/>
                  </a:lnTo>
                  <a:lnTo>
                    <a:pt x="1461582" y="21142"/>
                  </a:lnTo>
                </a:path>
              </a:pathLst>
            </a:custGeom>
            <a:ln w="20325" cap="flat">
              <a:solidFill>
                <a:srgbClr val="BEBEBE">
                  <a:alpha val="69803"/>
                </a:srgbClr>
              </a:solidFill>
              <a:prstDash val="solid"/>
              <a:round/>
            </a:ln>
          </p:spPr>
          <p:txBody>
            <a:bodyPr/>
            <a:lstStyle/>
            <a:p/>
          </p:txBody>
        </p:sp>
        <p:sp>
          <p:nvSpPr>
            <p:cNvPr id="370" name="pl370"/>
            <p:cNvSpPr/>
            <p:nvPr/>
          </p:nvSpPr>
          <p:spPr>
            <a:xfrm>
              <a:off x="5862419" y="3017116"/>
              <a:ext cx="1461582" cy="42285"/>
            </a:xfrm>
            <a:custGeom>
              <a:avLst/>
              <a:pathLst>
                <a:path w="1461582" h="42285">
                  <a:moveTo>
                    <a:pt x="0" y="21142"/>
                  </a:moveTo>
                  <a:lnTo>
                    <a:pt x="208797" y="0"/>
                  </a:lnTo>
                  <a:lnTo>
                    <a:pt x="417595" y="42285"/>
                  </a:lnTo>
                  <a:lnTo>
                    <a:pt x="626392" y="42285"/>
                  </a:lnTo>
                  <a:lnTo>
                    <a:pt x="835190" y="21142"/>
                  </a:lnTo>
                  <a:lnTo>
                    <a:pt x="1043987" y="21142"/>
                  </a:lnTo>
                  <a:lnTo>
                    <a:pt x="1252785" y="42285"/>
                  </a:lnTo>
                  <a:lnTo>
                    <a:pt x="1461582" y="21142"/>
                  </a:lnTo>
                </a:path>
              </a:pathLst>
            </a:custGeom>
            <a:ln w="40651" cap="flat">
              <a:solidFill>
                <a:srgbClr val="BEBEBE">
                  <a:alpha val="69803"/>
                </a:srgbClr>
              </a:solidFill>
              <a:prstDash val="solid"/>
              <a:round/>
            </a:ln>
          </p:spPr>
          <p:txBody>
            <a:bodyPr/>
            <a:lstStyle/>
            <a:p/>
          </p:txBody>
        </p:sp>
        <p:sp>
          <p:nvSpPr>
            <p:cNvPr id="371" name="pl371"/>
            <p:cNvSpPr/>
            <p:nvPr/>
          </p:nvSpPr>
          <p:spPr>
            <a:xfrm>
              <a:off x="5862419" y="3017116"/>
              <a:ext cx="1461582" cy="42285"/>
            </a:xfrm>
            <a:custGeom>
              <a:avLst/>
              <a:pathLst>
                <a:path w="1461582" h="42285">
                  <a:moveTo>
                    <a:pt x="0" y="21142"/>
                  </a:moveTo>
                  <a:lnTo>
                    <a:pt x="208797" y="0"/>
                  </a:lnTo>
                  <a:lnTo>
                    <a:pt x="417595" y="42285"/>
                  </a:lnTo>
                  <a:lnTo>
                    <a:pt x="626392" y="42285"/>
                  </a:lnTo>
                  <a:lnTo>
                    <a:pt x="835190" y="21142"/>
                  </a:lnTo>
                  <a:lnTo>
                    <a:pt x="1043987" y="21142"/>
                  </a:lnTo>
                  <a:lnTo>
                    <a:pt x="1252785" y="42285"/>
                  </a:lnTo>
                  <a:lnTo>
                    <a:pt x="1461582" y="21142"/>
                  </a:lnTo>
                </a:path>
              </a:pathLst>
            </a:custGeom>
            <a:ln w="35231" cap="flat">
              <a:solidFill>
                <a:srgbClr val="BEBEBE">
                  <a:alpha val="69803"/>
                </a:srgbClr>
              </a:solidFill>
              <a:prstDash val="solid"/>
              <a:round/>
            </a:ln>
          </p:spPr>
          <p:txBody>
            <a:bodyPr/>
            <a:lstStyle/>
            <a:p/>
          </p:txBody>
        </p:sp>
        <p:sp>
          <p:nvSpPr>
            <p:cNvPr id="372" name="pl372"/>
            <p:cNvSpPr/>
            <p:nvPr/>
          </p:nvSpPr>
          <p:spPr>
            <a:xfrm>
              <a:off x="5862419" y="2995973"/>
              <a:ext cx="1461582" cy="21142"/>
            </a:xfrm>
            <a:custGeom>
              <a:avLst/>
              <a:pathLst>
                <a:path w="1461582" h="21142">
                  <a:moveTo>
                    <a:pt x="0" y="0"/>
                  </a:moveTo>
                  <a:lnTo>
                    <a:pt x="208797" y="0"/>
                  </a:lnTo>
                  <a:lnTo>
                    <a:pt x="417595" y="0"/>
                  </a:lnTo>
                  <a:lnTo>
                    <a:pt x="626392" y="0"/>
                  </a:lnTo>
                  <a:lnTo>
                    <a:pt x="835190" y="0"/>
                  </a:lnTo>
                  <a:lnTo>
                    <a:pt x="1043987" y="0"/>
                  </a:lnTo>
                  <a:lnTo>
                    <a:pt x="1252785" y="0"/>
                  </a:lnTo>
                  <a:lnTo>
                    <a:pt x="1461582" y="21142"/>
                  </a:lnTo>
                </a:path>
              </a:pathLst>
            </a:custGeom>
            <a:ln w="20325" cap="flat">
              <a:solidFill>
                <a:srgbClr val="6B6B6B">
                  <a:alpha val="100000"/>
                </a:srgbClr>
              </a:solidFill>
              <a:prstDash val="solid"/>
              <a:round/>
            </a:ln>
          </p:spPr>
          <p:txBody>
            <a:bodyPr/>
            <a:lstStyle/>
            <a:p/>
          </p:txBody>
        </p:sp>
        <p:sp>
          <p:nvSpPr>
            <p:cNvPr id="373" name="pl373"/>
            <p:cNvSpPr/>
            <p:nvPr/>
          </p:nvSpPr>
          <p:spPr>
            <a:xfrm>
              <a:off x="5862419" y="3017116"/>
              <a:ext cx="1461582" cy="42285"/>
            </a:xfrm>
            <a:custGeom>
              <a:avLst/>
              <a:pathLst>
                <a:path w="1461582" h="42285">
                  <a:moveTo>
                    <a:pt x="0" y="21142"/>
                  </a:moveTo>
                  <a:lnTo>
                    <a:pt x="208797" y="0"/>
                  </a:lnTo>
                  <a:lnTo>
                    <a:pt x="417595" y="42285"/>
                  </a:lnTo>
                  <a:lnTo>
                    <a:pt x="626392" y="42285"/>
                  </a:lnTo>
                  <a:lnTo>
                    <a:pt x="835190" y="21142"/>
                  </a:lnTo>
                  <a:lnTo>
                    <a:pt x="1043987" y="21142"/>
                  </a:lnTo>
                  <a:lnTo>
                    <a:pt x="1252785" y="42285"/>
                  </a:lnTo>
                  <a:lnTo>
                    <a:pt x="1461582" y="21142"/>
                  </a:lnTo>
                </a:path>
              </a:pathLst>
            </a:custGeom>
            <a:ln w="40651" cap="flat">
              <a:solidFill>
                <a:srgbClr val="000000">
                  <a:alpha val="100000"/>
                </a:srgbClr>
              </a:solidFill>
              <a:prstDash val="solid"/>
              <a:round/>
            </a:ln>
          </p:spPr>
          <p:txBody>
            <a:bodyPr/>
            <a:lstStyle/>
            <a:p/>
          </p:txBody>
        </p:sp>
        <p:sp>
          <p:nvSpPr>
            <p:cNvPr id="374" name="pl374"/>
            <p:cNvSpPr/>
            <p:nvPr/>
          </p:nvSpPr>
          <p:spPr>
            <a:xfrm>
              <a:off x="5862419" y="3017116"/>
              <a:ext cx="1461582" cy="42285"/>
            </a:xfrm>
            <a:custGeom>
              <a:avLst/>
              <a:pathLst>
                <a:path w="1461582" h="42285">
                  <a:moveTo>
                    <a:pt x="0" y="21142"/>
                  </a:moveTo>
                  <a:lnTo>
                    <a:pt x="208797" y="0"/>
                  </a:lnTo>
                  <a:lnTo>
                    <a:pt x="417595" y="42285"/>
                  </a:lnTo>
                  <a:lnTo>
                    <a:pt x="626392" y="42285"/>
                  </a:lnTo>
                  <a:lnTo>
                    <a:pt x="835190" y="21142"/>
                  </a:lnTo>
                  <a:lnTo>
                    <a:pt x="1043987" y="21142"/>
                  </a:lnTo>
                  <a:lnTo>
                    <a:pt x="1252785" y="42285"/>
                  </a:lnTo>
                  <a:lnTo>
                    <a:pt x="1461582" y="21142"/>
                  </a:lnTo>
                </a:path>
              </a:pathLst>
            </a:custGeom>
            <a:ln w="35231" cap="flat">
              <a:solidFill>
                <a:srgbClr val="1CABE2">
                  <a:alpha val="100000"/>
                </a:srgbClr>
              </a:solidFill>
              <a:prstDash val="solid"/>
              <a:round/>
            </a:ln>
          </p:spPr>
          <p:txBody>
            <a:bodyPr/>
            <a:lstStyle/>
            <a:p/>
          </p:txBody>
        </p:sp>
        <p:sp>
          <p:nvSpPr>
            <p:cNvPr id="375" name="tx375"/>
            <p:cNvSpPr/>
            <p:nvPr/>
          </p:nvSpPr>
          <p:spPr>
            <a:xfrm>
              <a:off x="5802160" y="28597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376" name="tx376"/>
            <p:cNvSpPr/>
            <p:nvPr/>
          </p:nvSpPr>
          <p:spPr>
            <a:xfrm>
              <a:off x="6010957" y="283856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377" name="tx377"/>
            <p:cNvSpPr/>
            <p:nvPr/>
          </p:nvSpPr>
          <p:spPr>
            <a:xfrm>
              <a:off x="6219755" y="288084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378" name="tx378"/>
            <p:cNvSpPr/>
            <p:nvPr/>
          </p:nvSpPr>
          <p:spPr>
            <a:xfrm>
              <a:off x="6428552" y="288084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379" name="tx379"/>
            <p:cNvSpPr/>
            <p:nvPr/>
          </p:nvSpPr>
          <p:spPr>
            <a:xfrm>
              <a:off x="6637350" y="28597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380" name="tx380"/>
            <p:cNvSpPr/>
            <p:nvPr/>
          </p:nvSpPr>
          <p:spPr>
            <a:xfrm>
              <a:off x="6846147" y="28597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381" name="tx381"/>
            <p:cNvSpPr/>
            <p:nvPr/>
          </p:nvSpPr>
          <p:spPr>
            <a:xfrm>
              <a:off x="7054945" y="288084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382" name="tx382"/>
            <p:cNvSpPr/>
            <p:nvPr/>
          </p:nvSpPr>
          <p:spPr>
            <a:xfrm>
              <a:off x="7263742" y="28597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383" name="rc383"/>
            <p:cNvSpPr/>
            <p:nvPr/>
          </p:nvSpPr>
          <p:spPr>
            <a:xfrm>
              <a:off x="5789340" y="3643012"/>
              <a:ext cx="1607740" cy="1000048"/>
            </a:xfrm>
            <a:prstGeom prst="rect">
              <a:avLst/>
            </a:prstGeom>
            <a:solidFill>
              <a:srgbClr val="EBEBEB">
                <a:alpha val="100000"/>
              </a:srgbClr>
            </a:solidFill>
          </p:spPr>
          <p:txBody>
            <a:bodyPr/>
            <a:lstStyle/>
            <a:p/>
          </p:txBody>
        </p:sp>
        <p:sp>
          <p:nvSpPr>
            <p:cNvPr id="384" name="pl384"/>
            <p:cNvSpPr/>
            <p:nvPr/>
          </p:nvSpPr>
          <p:spPr>
            <a:xfrm>
              <a:off x="5789340" y="448131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85" name="pl385"/>
            <p:cNvSpPr/>
            <p:nvPr/>
          </p:nvSpPr>
          <p:spPr>
            <a:xfrm>
              <a:off x="5789340" y="395275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86" name="pl386"/>
            <p:cNvSpPr/>
            <p:nvPr/>
          </p:nvSpPr>
          <p:spPr>
            <a:xfrm>
              <a:off x="578934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87" name="pl387"/>
            <p:cNvSpPr/>
            <p:nvPr/>
          </p:nvSpPr>
          <p:spPr>
            <a:xfrm>
              <a:off x="5789340" y="421703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88" name="pl388"/>
            <p:cNvSpPr/>
            <p:nvPr/>
          </p:nvSpPr>
          <p:spPr>
            <a:xfrm>
              <a:off x="586241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89" name="pl389"/>
            <p:cNvSpPr/>
            <p:nvPr/>
          </p:nvSpPr>
          <p:spPr>
            <a:xfrm>
              <a:off x="607121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0" name="pl390"/>
            <p:cNvSpPr/>
            <p:nvPr/>
          </p:nvSpPr>
          <p:spPr>
            <a:xfrm>
              <a:off x="628001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1" name="pl391"/>
            <p:cNvSpPr/>
            <p:nvPr/>
          </p:nvSpPr>
          <p:spPr>
            <a:xfrm>
              <a:off x="648881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2" name="pl392"/>
            <p:cNvSpPr/>
            <p:nvPr/>
          </p:nvSpPr>
          <p:spPr>
            <a:xfrm>
              <a:off x="669760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3" name="pl393"/>
            <p:cNvSpPr/>
            <p:nvPr/>
          </p:nvSpPr>
          <p:spPr>
            <a:xfrm>
              <a:off x="690640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4" name="pl394"/>
            <p:cNvSpPr/>
            <p:nvPr/>
          </p:nvSpPr>
          <p:spPr>
            <a:xfrm>
              <a:off x="711520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5" name="pl395"/>
            <p:cNvSpPr/>
            <p:nvPr/>
          </p:nvSpPr>
          <p:spPr>
            <a:xfrm>
              <a:off x="732400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6" name="pl396"/>
            <p:cNvSpPr/>
            <p:nvPr/>
          </p:nvSpPr>
          <p:spPr>
            <a:xfrm>
              <a:off x="5862419" y="4280463"/>
              <a:ext cx="1461582" cy="21142"/>
            </a:xfrm>
            <a:custGeom>
              <a:avLst/>
              <a:pathLst>
                <a:path w="1461582" h="21142">
                  <a:moveTo>
                    <a:pt x="0" y="0"/>
                  </a:moveTo>
                  <a:lnTo>
                    <a:pt x="208797" y="0"/>
                  </a:lnTo>
                  <a:lnTo>
                    <a:pt x="417595" y="0"/>
                  </a:lnTo>
                  <a:lnTo>
                    <a:pt x="626392" y="0"/>
                  </a:lnTo>
                  <a:lnTo>
                    <a:pt x="835190" y="0"/>
                  </a:lnTo>
                  <a:lnTo>
                    <a:pt x="1043987" y="0"/>
                  </a:lnTo>
                  <a:lnTo>
                    <a:pt x="1252785" y="0"/>
                  </a:lnTo>
                  <a:lnTo>
                    <a:pt x="1461582" y="21142"/>
                  </a:lnTo>
                </a:path>
              </a:pathLst>
            </a:custGeom>
            <a:ln w="20325" cap="flat">
              <a:solidFill>
                <a:srgbClr val="BEBEBE">
                  <a:alpha val="69803"/>
                </a:srgbClr>
              </a:solidFill>
              <a:prstDash val="solid"/>
              <a:round/>
            </a:ln>
          </p:spPr>
          <p:txBody>
            <a:bodyPr/>
            <a:lstStyle/>
            <a:p/>
          </p:txBody>
        </p:sp>
        <p:sp>
          <p:nvSpPr>
            <p:cNvPr id="397" name="pl397"/>
            <p:cNvSpPr/>
            <p:nvPr/>
          </p:nvSpPr>
          <p:spPr>
            <a:xfrm>
              <a:off x="5862419" y="4259321"/>
              <a:ext cx="1461582" cy="147998"/>
            </a:xfrm>
            <a:custGeom>
              <a:avLst/>
              <a:pathLst>
                <a:path w="1461582" h="147998">
                  <a:moveTo>
                    <a:pt x="0" y="21142"/>
                  </a:moveTo>
                  <a:lnTo>
                    <a:pt x="208797" y="21142"/>
                  </a:lnTo>
                  <a:lnTo>
                    <a:pt x="417595" y="105713"/>
                  </a:lnTo>
                  <a:lnTo>
                    <a:pt x="626392" y="0"/>
                  </a:lnTo>
                  <a:lnTo>
                    <a:pt x="835190" y="0"/>
                  </a:lnTo>
                  <a:lnTo>
                    <a:pt x="1043987" y="147998"/>
                  </a:lnTo>
                  <a:lnTo>
                    <a:pt x="1252785" y="105713"/>
                  </a:lnTo>
                  <a:lnTo>
                    <a:pt x="1461582" y="84570"/>
                  </a:lnTo>
                </a:path>
              </a:pathLst>
            </a:custGeom>
            <a:ln w="40651" cap="flat">
              <a:solidFill>
                <a:srgbClr val="BEBEBE">
                  <a:alpha val="69803"/>
                </a:srgbClr>
              </a:solidFill>
              <a:prstDash val="solid"/>
              <a:round/>
            </a:ln>
          </p:spPr>
          <p:txBody>
            <a:bodyPr/>
            <a:lstStyle/>
            <a:p/>
          </p:txBody>
        </p:sp>
        <p:sp>
          <p:nvSpPr>
            <p:cNvPr id="398" name="pl398"/>
            <p:cNvSpPr/>
            <p:nvPr/>
          </p:nvSpPr>
          <p:spPr>
            <a:xfrm>
              <a:off x="5862419" y="4259321"/>
              <a:ext cx="1461582" cy="147998"/>
            </a:xfrm>
            <a:custGeom>
              <a:avLst/>
              <a:pathLst>
                <a:path w="1461582" h="147998">
                  <a:moveTo>
                    <a:pt x="0" y="21142"/>
                  </a:moveTo>
                  <a:lnTo>
                    <a:pt x="208797" y="21142"/>
                  </a:lnTo>
                  <a:lnTo>
                    <a:pt x="417595" y="105713"/>
                  </a:lnTo>
                  <a:lnTo>
                    <a:pt x="626392" y="0"/>
                  </a:lnTo>
                  <a:lnTo>
                    <a:pt x="835190" y="0"/>
                  </a:lnTo>
                  <a:lnTo>
                    <a:pt x="1043987" y="147998"/>
                  </a:lnTo>
                  <a:lnTo>
                    <a:pt x="1252785" y="105713"/>
                  </a:lnTo>
                  <a:lnTo>
                    <a:pt x="1461582" y="84570"/>
                  </a:lnTo>
                </a:path>
              </a:pathLst>
            </a:custGeom>
            <a:ln w="35231" cap="flat">
              <a:solidFill>
                <a:srgbClr val="BEBEBE">
                  <a:alpha val="69803"/>
                </a:srgbClr>
              </a:solidFill>
              <a:prstDash val="solid"/>
              <a:round/>
            </a:ln>
          </p:spPr>
          <p:txBody>
            <a:bodyPr/>
            <a:lstStyle/>
            <a:p/>
          </p:txBody>
        </p:sp>
        <p:sp>
          <p:nvSpPr>
            <p:cNvPr id="399" name="pl399"/>
            <p:cNvSpPr/>
            <p:nvPr/>
          </p:nvSpPr>
          <p:spPr>
            <a:xfrm>
              <a:off x="5862419" y="4280463"/>
              <a:ext cx="1461582" cy="21142"/>
            </a:xfrm>
            <a:custGeom>
              <a:avLst/>
              <a:pathLst>
                <a:path w="1461582" h="21142">
                  <a:moveTo>
                    <a:pt x="0" y="0"/>
                  </a:moveTo>
                  <a:lnTo>
                    <a:pt x="208797" y="0"/>
                  </a:lnTo>
                  <a:lnTo>
                    <a:pt x="417595" y="0"/>
                  </a:lnTo>
                  <a:lnTo>
                    <a:pt x="626392" y="0"/>
                  </a:lnTo>
                  <a:lnTo>
                    <a:pt x="835190" y="0"/>
                  </a:lnTo>
                  <a:lnTo>
                    <a:pt x="1043987" y="0"/>
                  </a:lnTo>
                  <a:lnTo>
                    <a:pt x="1252785" y="0"/>
                  </a:lnTo>
                  <a:lnTo>
                    <a:pt x="1461582" y="21142"/>
                  </a:lnTo>
                </a:path>
              </a:pathLst>
            </a:custGeom>
            <a:ln w="20325" cap="flat">
              <a:solidFill>
                <a:srgbClr val="6B6B6B">
                  <a:alpha val="100000"/>
                </a:srgbClr>
              </a:solidFill>
              <a:prstDash val="solid"/>
              <a:round/>
            </a:ln>
          </p:spPr>
          <p:txBody>
            <a:bodyPr/>
            <a:lstStyle/>
            <a:p/>
          </p:txBody>
        </p:sp>
        <p:sp>
          <p:nvSpPr>
            <p:cNvPr id="400" name="pl400"/>
            <p:cNvSpPr/>
            <p:nvPr/>
          </p:nvSpPr>
          <p:spPr>
            <a:xfrm>
              <a:off x="5862419" y="4259321"/>
              <a:ext cx="1461582" cy="147998"/>
            </a:xfrm>
            <a:custGeom>
              <a:avLst/>
              <a:pathLst>
                <a:path w="1461582" h="147998">
                  <a:moveTo>
                    <a:pt x="0" y="21142"/>
                  </a:moveTo>
                  <a:lnTo>
                    <a:pt x="208797" y="21142"/>
                  </a:lnTo>
                  <a:lnTo>
                    <a:pt x="417595" y="105713"/>
                  </a:lnTo>
                  <a:lnTo>
                    <a:pt x="626392" y="0"/>
                  </a:lnTo>
                  <a:lnTo>
                    <a:pt x="835190" y="0"/>
                  </a:lnTo>
                  <a:lnTo>
                    <a:pt x="1043987" y="147998"/>
                  </a:lnTo>
                  <a:lnTo>
                    <a:pt x="1252785" y="105713"/>
                  </a:lnTo>
                  <a:lnTo>
                    <a:pt x="1461582" y="84570"/>
                  </a:lnTo>
                </a:path>
              </a:pathLst>
            </a:custGeom>
            <a:ln w="40651" cap="flat">
              <a:solidFill>
                <a:srgbClr val="000000">
                  <a:alpha val="100000"/>
                </a:srgbClr>
              </a:solidFill>
              <a:prstDash val="solid"/>
              <a:round/>
            </a:ln>
          </p:spPr>
          <p:txBody>
            <a:bodyPr/>
            <a:lstStyle/>
            <a:p/>
          </p:txBody>
        </p:sp>
        <p:sp>
          <p:nvSpPr>
            <p:cNvPr id="401" name="pl401"/>
            <p:cNvSpPr/>
            <p:nvPr/>
          </p:nvSpPr>
          <p:spPr>
            <a:xfrm>
              <a:off x="5862419" y="4259321"/>
              <a:ext cx="1461582" cy="147998"/>
            </a:xfrm>
            <a:custGeom>
              <a:avLst/>
              <a:pathLst>
                <a:path w="1461582" h="147998">
                  <a:moveTo>
                    <a:pt x="0" y="21142"/>
                  </a:moveTo>
                  <a:lnTo>
                    <a:pt x="208797" y="21142"/>
                  </a:lnTo>
                  <a:lnTo>
                    <a:pt x="417595" y="105713"/>
                  </a:lnTo>
                  <a:lnTo>
                    <a:pt x="626392" y="0"/>
                  </a:lnTo>
                  <a:lnTo>
                    <a:pt x="835190" y="0"/>
                  </a:lnTo>
                  <a:lnTo>
                    <a:pt x="1043987" y="147998"/>
                  </a:lnTo>
                  <a:lnTo>
                    <a:pt x="1252785" y="105713"/>
                  </a:lnTo>
                  <a:lnTo>
                    <a:pt x="1461582" y="84570"/>
                  </a:lnTo>
                </a:path>
              </a:pathLst>
            </a:custGeom>
            <a:ln w="35231" cap="flat">
              <a:solidFill>
                <a:srgbClr val="1CABE2">
                  <a:alpha val="100000"/>
                </a:srgbClr>
              </a:solidFill>
              <a:prstDash val="solid"/>
              <a:round/>
            </a:ln>
          </p:spPr>
          <p:txBody>
            <a:bodyPr/>
            <a:lstStyle/>
            <a:p/>
          </p:txBody>
        </p:sp>
        <p:sp>
          <p:nvSpPr>
            <p:cNvPr id="402" name="tx402"/>
            <p:cNvSpPr/>
            <p:nvPr/>
          </p:nvSpPr>
          <p:spPr>
            <a:xfrm>
              <a:off x="5802160" y="41019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403" name="tx403"/>
            <p:cNvSpPr/>
            <p:nvPr/>
          </p:nvSpPr>
          <p:spPr>
            <a:xfrm>
              <a:off x="6010957" y="41019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404" name="tx404"/>
            <p:cNvSpPr/>
            <p:nvPr/>
          </p:nvSpPr>
          <p:spPr>
            <a:xfrm>
              <a:off x="6219755" y="41864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405" name="tx405"/>
            <p:cNvSpPr/>
            <p:nvPr/>
          </p:nvSpPr>
          <p:spPr>
            <a:xfrm>
              <a:off x="6428552" y="408076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98</a:t>
              </a:r>
            </a:p>
          </p:txBody>
        </p:sp>
        <p:sp>
          <p:nvSpPr>
            <p:cNvPr id="406" name="tx406"/>
            <p:cNvSpPr/>
            <p:nvPr/>
          </p:nvSpPr>
          <p:spPr>
            <a:xfrm>
              <a:off x="6637350" y="408076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98</a:t>
              </a:r>
            </a:p>
          </p:txBody>
        </p:sp>
        <p:sp>
          <p:nvSpPr>
            <p:cNvPr id="407" name="tx407"/>
            <p:cNvSpPr/>
            <p:nvPr/>
          </p:nvSpPr>
          <p:spPr>
            <a:xfrm>
              <a:off x="6846147" y="422876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408" name="tx408"/>
            <p:cNvSpPr/>
            <p:nvPr/>
          </p:nvSpPr>
          <p:spPr>
            <a:xfrm>
              <a:off x="7054945" y="41864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409" name="tx409"/>
            <p:cNvSpPr/>
            <p:nvPr/>
          </p:nvSpPr>
          <p:spPr>
            <a:xfrm>
              <a:off x="7263742" y="416533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410" name="rc410"/>
            <p:cNvSpPr/>
            <p:nvPr/>
          </p:nvSpPr>
          <p:spPr>
            <a:xfrm>
              <a:off x="5789340" y="4927502"/>
              <a:ext cx="1607740" cy="1000048"/>
            </a:xfrm>
            <a:prstGeom prst="rect">
              <a:avLst/>
            </a:prstGeom>
            <a:solidFill>
              <a:srgbClr val="EBEBEB">
                <a:alpha val="100000"/>
              </a:srgbClr>
            </a:solidFill>
          </p:spPr>
          <p:txBody>
            <a:bodyPr/>
            <a:lstStyle/>
            <a:p/>
          </p:txBody>
        </p:sp>
        <p:sp>
          <p:nvSpPr>
            <p:cNvPr id="411" name="pl411"/>
            <p:cNvSpPr/>
            <p:nvPr/>
          </p:nvSpPr>
          <p:spPr>
            <a:xfrm>
              <a:off x="5789340" y="576580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12" name="pl412"/>
            <p:cNvSpPr/>
            <p:nvPr/>
          </p:nvSpPr>
          <p:spPr>
            <a:xfrm>
              <a:off x="5789340" y="523724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13" name="pl413"/>
            <p:cNvSpPr/>
            <p:nvPr/>
          </p:nvSpPr>
          <p:spPr>
            <a:xfrm>
              <a:off x="578934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14" name="pl414"/>
            <p:cNvSpPr/>
            <p:nvPr/>
          </p:nvSpPr>
          <p:spPr>
            <a:xfrm>
              <a:off x="5789340" y="550152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15" name="pl415"/>
            <p:cNvSpPr/>
            <p:nvPr/>
          </p:nvSpPr>
          <p:spPr>
            <a:xfrm>
              <a:off x="586241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16" name="pl416"/>
            <p:cNvSpPr/>
            <p:nvPr/>
          </p:nvSpPr>
          <p:spPr>
            <a:xfrm>
              <a:off x="607121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17" name="pl417"/>
            <p:cNvSpPr/>
            <p:nvPr/>
          </p:nvSpPr>
          <p:spPr>
            <a:xfrm>
              <a:off x="628001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18" name="pl418"/>
            <p:cNvSpPr/>
            <p:nvPr/>
          </p:nvSpPr>
          <p:spPr>
            <a:xfrm>
              <a:off x="648881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19" name="pl419"/>
            <p:cNvSpPr/>
            <p:nvPr/>
          </p:nvSpPr>
          <p:spPr>
            <a:xfrm>
              <a:off x="669760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0" name="pl420"/>
            <p:cNvSpPr/>
            <p:nvPr/>
          </p:nvSpPr>
          <p:spPr>
            <a:xfrm>
              <a:off x="690640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1" name="pl421"/>
            <p:cNvSpPr/>
            <p:nvPr/>
          </p:nvSpPr>
          <p:spPr>
            <a:xfrm>
              <a:off x="711520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2" name="pl422"/>
            <p:cNvSpPr/>
            <p:nvPr/>
          </p:nvSpPr>
          <p:spPr>
            <a:xfrm>
              <a:off x="732400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3" name="pl423"/>
            <p:cNvSpPr/>
            <p:nvPr/>
          </p:nvSpPr>
          <p:spPr>
            <a:xfrm>
              <a:off x="5862419" y="5564953"/>
              <a:ext cx="1461582" cy="21142"/>
            </a:xfrm>
            <a:custGeom>
              <a:avLst/>
              <a:pathLst>
                <a:path w="1461582" h="21142">
                  <a:moveTo>
                    <a:pt x="0" y="0"/>
                  </a:moveTo>
                  <a:lnTo>
                    <a:pt x="208797" y="0"/>
                  </a:lnTo>
                  <a:lnTo>
                    <a:pt x="417595" y="0"/>
                  </a:lnTo>
                  <a:lnTo>
                    <a:pt x="626392" y="0"/>
                  </a:lnTo>
                  <a:lnTo>
                    <a:pt x="835190" y="0"/>
                  </a:lnTo>
                  <a:lnTo>
                    <a:pt x="1043987" y="0"/>
                  </a:lnTo>
                  <a:lnTo>
                    <a:pt x="1252785" y="0"/>
                  </a:lnTo>
                  <a:lnTo>
                    <a:pt x="1461582" y="21142"/>
                  </a:lnTo>
                </a:path>
              </a:pathLst>
            </a:custGeom>
            <a:ln w="20325" cap="flat">
              <a:solidFill>
                <a:srgbClr val="BEBEBE">
                  <a:alpha val="69803"/>
                </a:srgbClr>
              </a:solidFill>
              <a:prstDash val="solid"/>
              <a:round/>
            </a:ln>
          </p:spPr>
          <p:txBody>
            <a:bodyPr/>
            <a:lstStyle/>
            <a:p/>
          </p:txBody>
        </p:sp>
        <p:sp>
          <p:nvSpPr>
            <p:cNvPr id="424" name="pl424"/>
            <p:cNvSpPr/>
            <p:nvPr/>
          </p:nvSpPr>
          <p:spPr>
            <a:xfrm>
              <a:off x="5862419" y="5607239"/>
              <a:ext cx="1461582" cy="105713"/>
            </a:xfrm>
            <a:custGeom>
              <a:avLst/>
              <a:pathLst>
                <a:path w="1461582" h="105713">
                  <a:moveTo>
                    <a:pt x="0" y="42285"/>
                  </a:moveTo>
                  <a:lnTo>
                    <a:pt x="208797" y="21142"/>
                  </a:lnTo>
                  <a:lnTo>
                    <a:pt x="417595" y="21142"/>
                  </a:lnTo>
                  <a:lnTo>
                    <a:pt x="626392" y="0"/>
                  </a:lnTo>
                  <a:lnTo>
                    <a:pt x="835190" y="42285"/>
                  </a:lnTo>
                  <a:lnTo>
                    <a:pt x="1043987" y="63428"/>
                  </a:lnTo>
                  <a:lnTo>
                    <a:pt x="1252785" y="84570"/>
                  </a:lnTo>
                  <a:lnTo>
                    <a:pt x="1461582" y="105713"/>
                  </a:lnTo>
                </a:path>
              </a:pathLst>
            </a:custGeom>
            <a:ln w="40651" cap="flat">
              <a:solidFill>
                <a:srgbClr val="BEBEBE">
                  <a:alpha val="69803"/>
                </a:srgbClr>
              </a:solidFill>
              <a:prstDash val="solid"/>
              <a:round/>
            </a:ln>
          </p:spPr>
          <p:txBody>
            <a:bodyPr/>
            <a:lstStyle/>
            <a:p/>
          </p:txBody>
        </p:sp>
        <p:sp>
          <p:nvSpPr>
            <p:cNvPr id="425" name="pl425"/>
            <p:cNvSpPr/>
            <p:nvPr/>
          </p:nvSpPr>
          <p:spPr>
            <a:xfrm>
              <a:off x="5862419" y="5607239"/>
              <a:ext cx="1461582" cy="105713"/>
            </a:xfrm>
            <a:custGeom>
              <a:avLst/>
              <a:pathLst>
                <a:path w="1461582" h="105713">
                  <a:moveTo>
                    <a:pt x="0" y="42285"/>
                  </a:moveTo>
                  <a:lnTo>
                    <a:pt x="208797" y="21142"/>
                  </a:lnTo>
                  <a:lnTo>
                    <a:pt x="417595" y="21142"/>
                  </a:lnTo>
                  <a:lnTo>
                    <a:pt x="626392" y="0"/>
                  </a:lnTo>
                  <a:lnTo>
                    <a:pt x="835190" y="42285"/>
                  </a:lnTo>
                  <a:lnTo>
                    <a:pt x="1043987" y="63428"/>
                  </a:lnTo>
                  <a:lnTo>
                    <a:pt x="1252785" y="84570"/>
                  </a:lnTo>
                  <a:lnTo>
                    <a:pt x="1461582" y="105713"/>
                  </a:lnTo>
                </a:path>
              </a:pathLst>
            </a:custGeom>
            <a:ln w="35231" cap="flat">
              <a:solidFill>
                <a:srgbClr val="BEBEBE">
                  <a:alpha val="69803"/>
                </a:srgbClr>
              </a:solidFill>
              <a:prstDash val="solid"/>
              <a:round/>
            </a:ln>
          </p:spPr>
          <p:txBody>
            <a:bodyPr/>
            <a:lstStyle/>
            <a:p/>
          </p:txBody>
        </p:sp>
        <p:sp>
          <p:nvSpPr>
            <p:cNvPr id="426" name="pl426"/>
            <p:cNvSpPr/>
            <p:nvPr/>
          </p:nvSpPr>
          <p:spPr>
            <a:xfrm>
              <a:off x="5862419" y="5564953"/>
              <a:ext cx="1461582" cy="21142"/>
            </a:xfrm>
            <a:custGeom>
              <a:avLst/>
              <a:pathLst>
                <a:path w="1461582" h="21142">
                  <a:moveTo>
                    <a:pt x="0" y="0"/>
                  </a:moveTo>
                  <a:lnTo>
                    <a:pt x="208797" y="0"/>
                  </a:lnTo>
                  <a:lnTo>
                    <a:pt x="417595" y="0"/>
                  </a:lnTo>
                  <a:lnTo>
                    <a:pt x="626392" y="0"/>
                  </a:lnTo>
                  <a:lnTo>
                    <a:pt x="835190" y="0"/>
                  </a:lnTo>
                  <a:lnTo>
                    <a:pt x="1043987" y="0"/>
                  </a:lnTo>
                  <a:lnTo>
                    <a:pt x="1252785" y="0"/>
                  </a:lnTo>
                  <a:lnTo>
                    <a:pt x="1461582" y="21142"/>
                  </a:lnTo>
                </a:path>
              </a:pathLst>
            </a:custGeom>
            <a:ln w="20325" cap="flat">
              <a:solidFill>
                <a:srgbClr val="6B6B6B">
                  <a:alpha val="100000"/>
                </a:srgbClr>
              </a:solidFill>
              <a:prstDash val="solid"/>
              <a:round/>
            </a:ln>
          </p:spPr>
          <p:txBody>
            <a:bodyPr/>
            <a:lstStyle/>
            <a:p/>
          </p:txBody>
        </p:sp>
        <p:sp>
          <p:nvSpPr>
            <p:cNvPr id="427" name="pl427"/>
            <p:cNvSpPr/>
            <p:nvPr/>
          </p:nvSpPr>
          <p:spPr>
            <a:xfrm>
              <a:off x="5862419" y="5607239"/>
              <a:ext cx="1461582" cy="105713"/>
            </a:xfrm>
            <a:custGeom>
              <a:avLst/>
              <a:pathLst>
                <a:path w="1461582" h="105713">
                  <a:moveTo>
                    <a:pt x="0" y="42285"/>
                  </a:moveTo>
                  <a:lnTo>
                    <a:pt x="208797" y="21142"/>
                  </a:lnTo>
                  <a:lnTo>
                    <a:pt x="417595" y="21142"/>
                  </a:lnTo>
                  <a:lnTo>
                    <a:pt x="626392" y="0"/>
                  </a:lnTo>
                  <a:lnTo>
                    <a:pt x="835190" y="42285"/>
                  </a:lnTo>
                  <a:lnTo>
                    <a:pt x="1043987" y="63428"/>
                  </a:lnTo>
                  <a:lnTo>
                    <a:pt x="1252785" y="84570"/>
                  </a:lnTo>
                  <a:lnTo>
                    <a:pt x="1461582" y="105713"/>
                  </a:lnTo>
                </a:path>
              </a:pathLst>
            </a:custGeom>
            <a:ln w="40651" cap="flat">
              <a:solidFill>
                <a:srgbClr val="000000">
                  <a:alpha val="100000"/>
                </a:srgbClr>
              </a:solidFill>
              <a:prstDash val="solid"/>
              <a:round/>
            </a:ln>
          </p:spPr>
          <p:txBody>
            <a:bodyPr/>
            <a:lstStyle/>
            <a:p/>
          </p:txBody>
        </p:sp>
        <p:sp>
          <p:nvSpPr>
            <p:cNvPr id="428" name="pl428"/>
            <p:cNvSpPr/>
            <p:nvPr/>
          </p:nvSpPr>
          <p:spPr>
            <a:xfrm>
              <a:off x="5862419" y="5607239"/>
              <a:ext cx="1461582" cy="105713"/>
            </a:xfrm>
            <a:custGeom>
              <a:avLst/>
              <a:pathLst>
                <a:path w="1461582" h="105713">
                  <a:moveTo>
                    <a:pt x="0" y="42285"/>
                  </a:moveTo>
                  <a:lnTo>
                    <a:pt x="208797" y="21142"/>
                  </a:lnTo>
                  <a:lnTo>
                    <a:pt x="417595" y="21142"/>
                  </a:lnTo>
                  <a:lnTo>
                    <a:pt x="626392" y="0"/>
                  </a:lnTo>
                  <a:lnTo>
                    <a:pt x="835190" y="42285"/>
                  </a:lnTo>
                  <a:lnTo>
                    <a:pt x="1043987" y="63428"/>
                  </a:lnTo>
                  <a:lnTo>
                    <a:pt x="1252785" y="84570"/>
                  </a:lnTo>
                  <a:lnTo>
                    <a:pt x="1461582" y="105713"/>
                  </a:lnTo>
                </a:path>
              </a:pathLst>
            </a:custGeom>
            <a:ln w="35231" cap="flat">
              <a:solidFill>
                <a:srgbClr val="1CABE2">
                  <a:alpha val="100000"/>
                </a:srgbClr>
              </a:solidFill>
              <a:prstDash val="solid"/>
              <a:round/>
            </a:ln>
          </p:spPr>
          <p:txBody>
            <a:bodyPr/>
            <a:lstStyle/>
            <a:p/>
          </p:txBody>
        </p:sp>
        <p:sp>
          <p:nvSpPr>
            <p:cNvPr id="429" name="tx429"/>
            <p:cNvSpPr/>
            <p:nvPr/>
          </p:nvSpPr>
          <p:spPr>
            <a:xfrm>
              <a:off x="5802160" y="54709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430" name="tx430"/>
            <p:cNvSpPr/>
            <p:nvPr/>
          </p:nvSpPr>
          <p:spPr>
            <a:xfrm>
              <a:off x="6010957" y="544982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431" name="tx431"/>
            <p:cNvSpPr/>
            <p:nvPr/>
          </p:nvSpPr>
          <p:spPr>
            <a:xfrm>
              <a:off x="6219755" y="544982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432" name="tx432"/>
            <p:cNvSpPr/>
            <p:nvPr/>
          </p:nvSpPr>
          <p:spPr>
            <a:xfrm>
              <a:off x="6428552" y="54286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433" name="tx433"/>
            <p:cNvSpPr/>
            <p:nvPr/>
          </p:nvSpPr>
          <p:spPr>
            <a:xfrm>
              <a:off x="6637350" y="54709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434" name="tx434"/>
            <p:cNvSpPr/>
            <p:nvPr/>
          </p:nvSpPr>
          <p:spPr>
            <a:xfrm>
              <a:off x="6846147" y="549211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435" name="tx435"/>
            <p:cNvSpPr/>
            <p:nvPr/>
          </p:nvSpPr>
          <p:spPr>
            <a:xfrm>
              <a:off x="7054945" y="551325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436" name="tx436"/>
            <p:cNvSpPr/>
            <p:nvPr/>
          </p:nvSpPr>
          <p:spPr>
            <a:xfrm>
              <a:off x="7263742" y="553439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437" name="rc437"/>
            <p:cNvSpPr/>
            <p:nvPr/>
          </p:nvSpPr>
          <p:spPr>
            <a:xfrm>
              <a:off x="7466670" y="1074032"/>
              <a:ext cx="1607740" cy="1000048"/>
            </a:xfrm>
            <a:prstGeom prst="rect">
              <a:avLst/>
            </a:prstGeom>
            <a:solidFill>
              <a:srgbClr val="EBEBEB">
                <a:alpha val="100000"/>
              </a:srgbClr>
            </a:solidFill>
          </p:spPr>
          <p:txBody>
            <a:bodyPr/>
            <a:lstStyle/>
            <a:p/>
          </p:txBody>
        </p:sp>
        <p:sp>
          <p:nvSpPr>
            <p:cNvPr id="438" name="pl438"/>
            <p:cNvSpPr/>
            <p:nvPr/>
          </p:nvSpPr>
          <p:spPr>
            <a:xfrm>
              <a:off x="7466670" y="191233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39" name="pl439"/>
            <p:cNvSpPr/>
            <p:nvPr/>
          </p:nvSpPr>
          <p:spPr>
            <a:xfrm>
              <a:off x="7466670" y="138377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40" name="pl440"/>
            <p:cNvSpPr/>
            <p:nvPr/>
          </p:nvSpPr>
          <p:spPr>
            <a:xfrm>
              <a:off x="746667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41" name="pl441"/>
            <p:cNvSpPr/>
            <p:nvPr/>
          </p:nvSpPr>
          <p:spPr>
            <a:xfrm>
              <a:off x="7466670" y="164805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42" name="pl442"/>
            <p:cNvSpPr/>
            <p:nvPr/>
          </p:nvSpPr>
          <p:spPr>
            <a:xfrm>
              <a:off x="753974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43" name="pl443"/>
            <p:cNvSpPr/>
            <p:nvPr/>
          </p:nvSpPr>
          <p:spPr>
            <a:xfrm>
              <a:off x="774854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44" name="pl444"/>
            <p:cNvSpPr/>
            <p:nvPr/>
          </p:nvSpPr>
          <p:spPr>
            <a:xfrm>
              <a:off x="795734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45" name="pl445"/>
            <p:cNvSpPr/>
            <p:nvPr/>
          </p:nvSpPr>
          <p:spPr>
            <a:xfrm>
              <a:off x="816614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46" name="pl446"/>
            <p:cNvSpPr/>
            <p:nvPr/>
          </p:nvSpPr>
          <p:spPr>
            <a:xfrm>
              <a:off x="837493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47" name="pl447"/>
            <p:cNvSpPr/>
            <p:nvPr/>
          </p:nvSpPr>
          <p:spPr>
            <a:xfrm>
              <a:off x="858373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48" name="pl448"/>
            <p:cNvSpPr/>
            <p:nvPr/>
          </p:nvSpPr>
          <p:spPr>
            <a:xfrm>
              <a:off x="879253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49" name="pl449"/>
            <p:cNvSpPr/>
            <p:nvPr/>
          </p:nvSpPr>
          <p:spPr>
            <a:xfrm>
              <a:off x="900133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0" name="pl450"/>
            <p:cNvSpPr/>
            <p:nvPr/>
          </p:nvSpPr>
          <p:spPr>
            <a:xfrm>
              <a:off x="7539749" y="1711483"/>
              <a:ext cx="1461582" cy="21142"/>
            </a:xfrm>
            <a:custGeom>
              <a:avLst/>
              <a:pathLst>
                <a:path w="1461582" h="21142">
                  <a:moveTo>
                    <a:pt x="0" y="0"/>
                  </a:moveTo>
                  <a:lnTo>
                    <a:pt x="208797" y="0"/>
                  </a:lnTo>
                  <a:lnTo>
                    <a:pt x="417595" y="0"/>
                  </a:lnTo>
                  <a:lnTo>
                    <a:pt x="626392" y="0"/>
                  </a:lnTo>
                  <a:lnTo>
                    <a:pt x="835190" y="0"/>
                  </a:lnTo>
                  <a:lnTo>
                    <a:pt x="1043987" y="0"/>
                  </a:lnTo>
                  <a:lnTo>
                    <a:pt x="1252785" y="0"/>
                  </a:lnTo>
                  <a:lnTo>
                    <a:pt x="1461582" y="21142"/>
                  </a:lnTo>
                </a:path>
              </a:pathLst>
            </a:custGeom>
            <a:ln w="20325" cap="flat">
              <a:solidFill>
                <a:srgbClr val="BEBEBE">
                  <a:alpha val="69803"/>
                </a:srgbClr>
              </a:solidFill>
              <a:prstDash val="solid"/>
              <a:round/>
            </a:ln>
          </p:spPr>
          <p:txBody>
            <a:bodyPr/>
            <a:lstStyle/>
            <a:p/>
          </p:txBody>
        </p:sp>
        <p:sp>
          <p:nvSpPr>
            <p:cNvPr id="451" name="pl451"/>
            <p:cNvSpPr/>
            <p:nvPr/>
          </p:nvSpPr>
          <p:spPr>
            <a:xfrm>
              <a:off x="7539749" y="1774911"/>
              <a:ext cx="1461582" cy="63428"/>
            </a:xfrm>
            <a:custGeom>
              <a:avLst/>
              <a:pathLst>
                <a:path w="1461582" h="63428">
                  <a:moveTo>
                    <a:pt x="0" y="0"/>
                  </a:moveTo>
                  <a:lnTo>
                    <a:pt x="208797" y="63428"/>
                  </a:lnTo>
                  <a:lnTo>
                    <a:pt x="417595" y="42285"/>
                  </a:lnTo>
                  <a:lnTo>
                    <a:pt x="626392" y="42285"/>
                  </a:lnTo>
                  <a:lnTo>
                    <a:pt x="835190" y="42285"/>
                  </a:lnTo>
                  <a:lnTo>
                    <a:pt x="1043987" y="42285"/>
                  </a:lnTo>
                  <a:lnTo>
                    <a:pt x="1252785" y="42285"/>
                  </a:lnTo>
                  <a:lnTo>
                    <a:pt x="1461582" y="42285"/>
                  </a:lnTo>
                </a:path>
              </a:pathLst>
            </a:custGeom>
            <a:ln w="40651" cap="flat">
              <a:solidFill>
                <a:srgbClr val="BEBEBE">
                  <a:alpha val="69803"/>
                </a:srgbClr>
              </a:solidFill>
              <a:prstDash val="solid"/>
              <a:round/>
            </a:ln>
          </p:spPr>
          <p:txBody>
            <a:bodyPr/>
            <a:lstStyle/>
            <a:p/>
          </p:txBody>
        </p:sp>
        <p:sp>
          <p:nvSpPr>
            <p:cNvPr id="452" name="pl452"/>
            <p:cNvSpPr/>
            <p:nvPr/>
          </p:nvSpPr>
          <p:spPr>
            <a:xfrm>
              <a:off x="7539749" y="1774911"/>
              <a:ext cx="1461582" cy="63428"/>
            </a:xfrm>
            <a:custGeom>
              <a:avLst/>
              <a:pathLst>
                <a:path w="1461582" h="63428">
                  <a:moveTo>
                    <a:pt x="0" y="0"/>
                  </a:moveTo>
                  <a:lnTo>
                    <a:pt x="208797" y="63428"/>
                  </a:lnTo>
                  <a:lnTo>
                    <a:pt x="417595" y="42285"/>
                  </a:lnTo>
                  <a:lnTo>
                    <a:pt x="626392" y="42285"/>
                  </a:lnTo>
                  <a:lnTo>
                    <a:pt x="835190" y="42285"/>
                  </a:lnTo>
                  <a:lnTo>
                    <a:pt x="1043987" y="42285"/>
                  </a:lnTo>
                  <a:lnTo>
                    <a:pt x="1252785" y="42285"/>
                  </a:lnTo>
                  <a:lnTo>
                    <a:pt x="1461582" y="42285"/>
                  </a:lnTo>
                </a:path>
              </a:pathLst>
            </a:custGeom>
            <a:ln w="35231" cap="flat">
              <a:solidFill>
                <a:srgbClr val="BEBEBE">
                  <a:alpha val="69803"/>
                </a:srgbClr>
              </a:solidFill>
              <a:prstDash val="solid"/>
              <a:round/>
            </a:ln>
          </p:spPr>
          <p:txBody>
            <a:bodyPr/>
            <a:lstStyle/>
            <a:p/>
          </p:txBody>
        </p:sp>
        <p:sp>
          <p:nvSpPr>
            <p:cNvPr id="453" name="pl453"/>
            <p:cNvSpPr/>
            <p:nvPr/>
          </p:nvSpPr>
          <p:spPr>
            <a:xfrm>
              <a:off x="7539749" y="1711483"/>
              <a:ext cx="1461582" cy="21142"/>
            </a:xfrm>
            <a:custGeom>
              <a:avLst/>
              <a:pathLst>
                <a:path w="1461582" h="21142">
                  <a:moveTo>
                    <a:pt x="0" y="0"/>
                  </a:moveTo>
                  <a:lnTo>
                    <a:pt x="208797" y="0"/>
                  </a:lnTo>
                  <a:lnTo>
                    <a:pt x="417595" y="0"/>
                  </a:lnTo>
                  <a:lnTo>
                    <a:pt x="626392" y="0"/>
                  </a:lnTo>
                  <a:lnTo>
                    <a:pt x="835190" y="0"/>
                  </a:lnTo>
                  <a:lnTo>
                    <a:pt x="1043987" y="0"/>
                  </a:lnTo>
                  <a:lnTo>
                    <a:pt x="1252785" y="0"/>
                  </a:lnTo>
                  <a:lnTo>
                    <a:pt x="1461582" y="21142"/>
                  </a:lnTo>
                </a:path>
              </a:pathLst>
            </a:custGeom>
            <a:ln w="20325" cap="flat">
              <a:solidFill>
                <a:srgbClr val="6B6B6B">
                  <a:alpha val="100000"/>
                </a:srgbClr>
              </a:solidFill>
              <a:prstDash val="solid"/>
              <a:round/>
            </a:ln>
          </p:spPr>
          <p:txBody>
            <a:bodyPr/>
            <a:lstStyle/>
            <a:p/>
          </p:txBody>
        </p:sp>
        <p:sp>
          <p:nvSpPr>
            <p:cNvPr id="454" name="pl454"/>
            <p:cNvSpPr/>
            <p:nvPr/>
          </p:nvSpPr>
          <p:spPr>
            <a:xfrm>
              <a:off x="7539749" y="1774911"/>
              <a:ext cx="1461582" cy="63428"/>
            </a:xfrm>
            <a:custGeom>
              <a:avLst/>
              <a:pathLst>
                <a:path w="1461582" h="63428">
                  <a:moveTo>
                    <a:pt x="0" y="0"/>
                  </a:moveTo>
                  <a:lnTo>
                    <a:pt x="208797" y="63428"/>
                  </a:lnTo>
                  <a:lnTo>
                    <a:pt x="417595" y="42285"/>
                  </a:lnTo>
                  <a:lnTo>
                    <a:pt x="626392" y="42285"/>
                  </a:lnTo>
                  <a:lnTo>
                    <a:pt x="835190" y="42285"/>
                  </a:lnTo>
                  <a:lnTo>
                    <a:pt x="1043987" y="42285"/>
                  </a:lnTo>
                  <a:lnTo>
                    <a:pt x="1252785" y="42285"/>
                  </a:lnTo>
                  <a:lnTo>
                    <a:pt x="1461582" y="42285"/>
                  </a:lnTo>
                </a:path>
              </a:pathLst>
            </a:custGeom>
            <a:ln w="40651" cap="flat">
              <a:solidFill>
                <a:srgbClr val="000000">
                  <a:alpha val="100000"/>
                </a:srgbClr>
              </a:solidFill>
              <a:prstDash val="solid"/>
              <a:round/>
            </a:ln>
          </p:spPr>
          <p:txBody>
            <a:bodyPr/>
            <a:lstStyle/>
            <a:p/>
          </p:txBody>
        </p:sp>
        <p:sp>
          <p:nvSpPr>
            <p:cNvPr id="455" name="pl455"/>
            <p:cNvSpPr/>
            <p:nvPr/>
          </p:nvSpPr>
          <p:spPr>
            <a:xfrm>
              <a:off x="7539749" y="1774911"/>
              <a:ext cx="1461582" cy="63428"/>
            </a:xfrm>
            <a:custGeom>
              <a:avLst/>
              <a:pathLst>
                <a:path w="1461582" h="63428">
                  <a:moveTo>
                    <a:pt x="0" y="0"/>
                  </a:moveTo>
                  <a:lnTo>
                    <a:pt x="208797" y="63428"/>
                  </a:lnTo>
                  <a:lnTo>
                    <a:pt x="417595" y="42285"/>
                  </a:lnTo>
                  <a:lnTo>
                    <a:pt x="626392" y="42285"/>
                  </a:lnTo>
                  <a:lnTo>
                    <a:pt x="835190" y="42285"/>
                  </a:lnTo>
                  <a:lnTo>
                    <a:pt x="1043987" y="42285"/>
                  </a:lnTo>
                  <a:lnTo>
                    <a:pt x="1252785" y="42285"/>
                  </a:lnTo>
                  <a:lnTo>
                    <a:pt x="1461582" y="42285"/>
                  </a:lnTo>
                </a:path>
              </a:pathLst>
            </a:custGeom>
            <a:ln w="35231" cap="flat">
              <a:solidFill>
                <a:srgbClr val="1CABE2">
                  <a:alpha val="100000"/>
                </a:srgbClr>
              </a:solidFill>
              <a:prstDash val="solid"/>
              <a:round/>
            </a:ln>
          </p:spPr>
          <p:txBody>
            <a:bodyPr/>
            <a:lstStyle/>
            <a:p/>
          </p:txBody>
        </p:sp>
        <p:sp>
          <p:nvSpPr>
            <p:cNvPr id="456" name="tx456"/>
            <p:cNvSpPr/>
            <p:nvPr/>
          </p:nvSpPr>
          <p:spPr>
            <a:xfrm>
              <a:off x="7479490" y="159635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457" name="tx457"/>
            <p:cNvSpPr/>
            <p:nvPr/>
          </p:nvSpPr>
          <p:spPr>
            <a:xfrm>
              <a:off x="7688287" y="165978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458" name="tx458"/>
            <p:cNvSpPr/>
            <p:nvPr/>
          </p:nvSpPr>
          <p:spPr>
            <a:xfrm>
              <a:off x="7897085" y="16386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459" name="tx459"/>
            <p:cNvSpPr/>
            <p:nvPr/>
          </p:nvSpPr>
          <p:spPr>
            <a:xfrm>
              <a:off x="8105882" y="16386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460" name="tx460"/>
            <p:cNvSpPr/>
            <p:nvPr/>
          </p:nvSpPr>
          <p:spPr>
            <a:xfrm>
              <a:off x="8314680" y="16386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461" name="tx461"/>
            <p:cNvSpPr/>
            <p:nvPr/>
          </p:nvSpPr>
          <p:spPr>
            <a:xfrm>
              <a:off x="8523477" y="16386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462" name="tx462"/>
            <p:cNvSpPr/>
            <p:nvPr/>
          </p:nvSpPr>
          <p:spPr>
            <a:xfrm>
              <a:off x="8732275" y="16386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463" name="tx463"/>
            <p:cNvSpPr/>
            <p:nvPr/>
          </p:nvSpPr>
          <p:spPr>
            <a:xfrm>
              <a:off x="8941072" y="16386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464" name="rc464"/>
            <p:cNvSpPr/>
            <p:nvPr/>
          </p:nvSpPr>
          <p:spPr>
            <a:xfrm>
              <a:off x="7466670" y="2358522"/>
              <a:ext cx="1607740" cy="1000048"/>
            </a:xfrm>
            <a:prstGeom prst="rect">
              <a:avLst/>
            </a:prstGeom>
            <a:solidFill>
              <a:srgbClr val="EBEBEB">
                <a:alpha val="100000"/>
              </a:srgbClr>
            </a:solidFill>
          </p:spPr>
          <p:txBody>
            <a:bodyPr/>
            <a:lstStyle/>
            <a:p/>
          </p:txBody>
        </p:sp>
        <p:sp>
          <p:nvSpPr>
            <p:cNvPr id="465" name="pl465"/>
            <p:cNvSpPr/>
            <p:nvPr/>
          </p:nvSpPr>
          <p:spPr>
            <a:xfrm>
              <a:off x="7466670" y="319682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66" name="pl466"/>
            <p:cNvSpPr/>
            <p:nvPr/>
          </p:nvSpPr>
          <p:spPr>
            <a:xfrm>
              <a:off x="7466670" y="266826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67" name="pl467"/>
            <p:cNvSpPr/>
            <p:nvPr/>
          </p:nvSpPr>
          <p:spPr>
            <a:xfrm>
              <a:off x="746667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68" name="pl468"/>
            <p:cNvSpPr/>
            <p:nvPr/>
          </p:nvSpPr>
          <p:spPr>
            <a:xfrm>
              <a:off x="7466670" y="293254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69" name="pl469"/>
            <p:cNvSpPr/>
            <p:nvPr/>
          </p:nvSpPr>
          <p:spPr>
            <a:xfrm>
              <a:off x="753974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70" name="pl470"/>
            <p:cNvSpPr/>
            <p:nvPr/>
          </p:nvSpPr>
          <p:spPr>
            <a:xfrm>
              <a:off x="774854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71" name="pl471"/>
            <p:cNvSpPr/>
            <p:nvPr/>
          </p:nvSpPr>
          <p:spPr>
            <a:xfrm>
              <a:off x="795734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72" name="pl472"/>
            <p:cNvSpPr/>
            <p:nvPr/>
          </p:nvSpPr>
          <p:spPr>
            <a:xfrm>
              <a:off x="816614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73" name="pl473"/>
            <p:cNvSpPr/>
            <p:nvPr/>
          </p:nvSpPr>
          <p:spPr>
            <a:xfrm>
              <a:off x="837493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74" name="pl474"/>
            <p:cNvSpPr/>
            <p:nvPr/>
          </p:nvSpPr>
          <p:spPr>
            <a:xfrm>
              <a:off x="858373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75" name="pl475"/>
            <p:cNvSpPr/>
            <p:nvPr/>
          </p:nvSpPr>
          <p:spPr>
            <a:xfrm>
              <a:off x="879253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76" name="pl476"/>
            <p:cNvSpPr/>
            <p:nvPr/>
          </p:nvSpPr>
          <p:spPr>
            <a:xfrm>
              <a:off x="900133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77" name="pl477"/>
            <p:cNvSpPr/>
            <p:nvPr/>
          </p:nvSpPr>
          <p:spPr>
            <a:xfrm>
              <a:off x="7539749" y="2995973"/>
              <a:ext cx="1461582" cy="21142"/>
            </a:xfrm>
            <a:custGeom>
              <a:avLst/>
              <a:pathLst>
                <a:path w="1461582" h="21142">
                  <a:moveTo>
                    <a:pt x="0" y="0"/>
                  </a:moveTo>
                  <a:lnTo>
                    <a:pt x="208797" y="0"/>
                  </a:lnTo>
                  <a:lnTo>
                    <a:pt x="417595" y="0"/>
                  </a:lnTo>
                  <a:lnTo>
                    <a:pt x="626392" y="0"/>
                  </a:lnTo>
                  <a:lnTo>
                    <a:pt x="835190" y="0"/>
                  </a:lnTo>
                  <a:lnTo>
                    <a:pt x="1043987" y="0"/>
                  </a:lnTo>
                  <a:lnTo>
                    <a:pt x="1252785" y="0"/>
                  </a:lnTo>
                  <a:lnTo>
                    <a:pt x="1461582" y="21142"/>
                  </a:lnTo>
                </a:path>
              </a:pathLst>
            </a:custGeom>
            <a:ln w="20325" cap="flat">
              <a:solidFill>
                <a:srgbClr val="BEBEBE">
                  <a:alpha val="69803"/>
                </a:srgbClr>
              </a:solidFill>
              <a:prstDash val="solid"/>
              <a:round/>
            </a:ln>
          </p:spPr>
          <p:txBody>
            <a:bodyPr/>
            <a:lstStyle/>
            <a:p/>
          </p:txBody>
        </p:sp>
        <p:sp>
          <p:nvSpPr>
            <p:cNvPr id="478" name="pl478"/>
            <p:cNvSpPr/>
            <p:nvPr/>
          </p:nvSpPr>
          <p:spPr>
            <a:xfrm>
              <a:off x="7539749" y="2953688"/>
              <a:ext cx="1461582" cy="169141"/>
            </a:xfrm>
            <a:custGeom>
              <a:avLst/>
              <a:pathLst>
                <a:path w="1461582" h="169141">
                  <a:moveTo>
                    <a:pt x="0" y="0"/>
                  </a:moveTo>
                  <a:lnTo>
                    <a:pt x="208797" y="21142"/>
                  </a:lnTo>
                  <a:lnTo>
                    <a:pt x="417595" y="63428"/>
                  </a:lnTo>
                  <a:lnTo>
                    <a:pt x="626392" y="0"/>
                  </a:lnTo>
                  <a:lnTo>
                    <a:pt x="835190" y="0"/>
                  </a:lnTo>
                  <a:lnTo>
                    <a:pt x="1043987" y="21142"/>
                  </a:lnTo>
                  <a:lnTo>
                    <a:pt x="1252785" y="0"/>
                  </a:lnTo>
                  <a:lnTo>
                    <a:pt x="1461582" y="169141"/>
                  </a:lnTo>
                </a:path>
              </a:pathLst>
            </a:custGeom>
            <a:ln w="40651" cap="flat">
              <a:solidFill>
                <a:srgbClr val="BEBEBE">
                  <a:alpha val="69803"/>
                </a:srgbClr>
              </a:solidFill>
              <a:prstDash val="solid"/>
              <a:round/>
            </a:ln>
          </p:spPr>
          <p:txBody>
            <a:bodyPr/>
            <a:lstStyle/>
            <a:p/>
          </p:txBody>
        </p:sp>
        <p:sp>
          <p:nvSpPr>
            <p:cNvPr id="479" name="pl479"/>
            <p:cNvSpPr/>
            <p:nvPr/>
          </p:nvSpPr>
          <p:spPr>
            <a:xfrm>
              <a:off x="7539749" y="2953688"/>
              <a:ext cx="1461582" cy="169141"/>
            </a:xfrm>
            <a:custGeom>
              <a:avLst/>
              <a:pathLst>
                <a:path w="1461582" h="169141">
                  <a:moveTo>
                    <a:pt x="0" y="0"/>
                  </a:moveTo>
                  <a:lnTo>
                    <a:pt x="208797" y="21142"/>
                  </a:lnTo>
                  <a:lnTo>
                    <a:pt x="417595" y="63428"/>
                  </a:lnTo>
                  <a:lnTo>
                    <a:pt x="626392" y="0"/>
                  </a:lnTo>
                  <a:lnTo>
                    <a:pt x="835190" y="0"/>
                  </a:lnTo>
                  <a:lnTo>
                    <a:pt x="1043987" y="21142"/>
                  </a:lnTo>
                  <a:lnTo>
                    <a:pt x="1252785" y="0"/>
                  </a:lnTo>
                  <a:lnTo>
                    <a:pt x="1461582" y="169141"/>
                  </a:lnTo>
                </a:path>
              </a:pathLst>
            </a:custGeom>
            <a:ln w="35231" cap="flat">
              <a:solidFill>
                <a:srgbClr val="BEBEBE">
                  <a:alpha val="69803"/>
                </a:srgbClr>
              </a:solidFill>
              <a:prstDash val="solid"/>
              <a:round/>
            </a:ln>
          </p:spPr>
          <p:txBody>
            <a:bodyPr/>
            <a:lstStyle/>
            <a:p/>
          </p:txBody>
        </p:sp>
        <p:sp>
          <p:nvSpPr>
            <p:cNvPr id="480" name="pl480"/>
            <p:cNvSpPr/>
            <p:nvPr/>
          </p:nvSpPr>
          <p:spPr>
            <a:xfrm>
              <a:off x="7539749" y="2995973"/>
              <a:ext cx="1461582" cy="21142"/>
            </a:xfrm>
            <a:custGeom>
              <a:avLst/>
              <a:pathLst>
                <a:path w="1461582" h="21142">
                  <a:moveTo>
                    <a:pt x="0" y="0"/>
                  </a:moveTo>
                  <a:lnTo>
                    <a:pt x="208797" y="0"/>
                  </a:lnTo>
                  <a:lnTo>
                    <a:pt x="417595" y="0"/>
                  </a:lnTo>
                  <a:lnTo>
                    <a:pt x="626392" y="0"/>
                  </a:lnTo>
                  <a:lnTo>
                    <a:pt x="835190" y="0"/>
                  </a:lnTo>
                  <a:lnTo>
                    <a:pt x="1043987" y="0"/>
                  </a:lnTo>
                  <a:lnTo>
                    <a:pt x="1252785" y="0"/>
                  </a:lnTo>
                  <a:lnTo>
                    <a:pt x="1461582" y="21142"/>
                  </a:lnTo>
                </a:path>
              </a:pathLst>
            </a:custGeom>
            <a:ln w="20325" cap="flat">
              <a:solidFill>
                <a:srgbClr val="6B6B6B">
                  <a:alpha val="100000"/>
                </a:srgbClr>
              </a:solidFill>
              <a:prstDash val="solid"/>
              <a:round/>
            </a:ln>
          </p:spPr>
          <p:txBody>
            <a:bodyPr/>
            <a:lstStyle/>
            <a:p/>
          </p:txBody>
        </p:sp>
        <p:sp>
          <p:nvSpPr>
            <p:cNvPr id="481" name="pl481"/>
            <p:cNvSpPr/>
            <p:nvPr/>
          </p:nvSpPr>
          <p:spPr>
            <a:xfrm>
              <a:off x="7539749" y="2953688"/>
              <a:ext cx="1461582" cy="169141"/>
            </a:xfrm>
            <a:custGeom>
              <a:avLst/>
              <a:pathLst>
                <a:path w="1461582" h="169141">
                  <a:moveTo>
                    <a:pt x="0" y="0"/>
                  </a:moveTo>
                  <a:lnTo>
                    <a:pt x="208797" y="21142"/>
                  </a:lnTo>
                  <a:lnTo>
                    <a:pt x="417595" y="63428"/>
                  </a:lnTo>
                  <a:lnTo>
                    <a:pt x="626392" y="0"/>
                  </a:lnTo>
                  <a:lnTo>
                    <a:pt x="835190" y="0"/>
                  </a:lnTo>
                  <a:lnTo>
                    <a:pt x="1043987" y="21142"/>
                  </a:lnTo>
                  <a:lnTo>
                    <a:pt x="1252785" y="0"/>
                  </a:lnTo>
                  <a:lnTo>
                    <a:pt x="1461582" y="169141"/>
                  </a:lnTo>
                </a:path>
              </a:pathLst>
            </a:custGeom>
            <a:ln w="40651" cap="flat">
              <a:solidFill>
                <a:srgbClr val="000000">
                  <a:alpha val="100000"/>
                </a:srgbClr>
              </a:solidFill>
              <a:prstDash val="solid"/>
              <a:round/>
            </a:ln>
          </p:spPr>
          <p:txBody>
            <a:bodyPr/>
            <a:lstStyle/>
            <a:p/>
          </p:txBody>
        </p:sp>
        <p:sp>
          <p:nvSpPr>
            <p:cNvPr id="482" name="pl482"/>
            <p:cNvSpPr/>
            <p:nvPr/>
          </p:nvSpPr>
          <p:spPr>
            <a:xfrm>
              <a:off x="7539749" y="2953688"/>
              <a:ext cx="1461582" cy="169141"/>
            </a:xfrm>
            <a:custGeom>
              <a:avLst/>
              <a:pathLst>
                <a:path w="1461582" h="169141">
                  <a:moveTo>
                    <a:pt x="0" y="0"/>
                  </a:moveTo>
                  <a:lnTo>
                    <a:pt x="208797" y="21142"/>
                  </a:lnTo>
                  <a:lnTo>
                    <a:pt x="417595" y="63428"/>
                  </a:lnTo>
                  <a:lnTo>
                    <a:pt x="626392" y="0"/>
                  </a:lnTo>
                  <a:lnTo>
                    <a:pt x="835190" y="0"/>
                  </a:lnTo>
                  <a:lnTo>
                    <a:pt x="1043987" y="21142"/>
                  </a:lnTo>
                  <a:lnTo>
                    <a:pt x="1252785" y="0"/>
                  </a:lnTo>
                  <a:lnTo>
                    <a:pt x="1461582" y="169141"/>
                  </a:lnTo>
                </a:path>
              </a:pathLst>
            </a:custGeom>
            <a:ln w="35231" cap="flat">
              <a:solidFill>
                <a:srgbClr val="1CABE2">
                  <a:alpha val="100000"/>
                </a:srgbClr>
              </a:solidFill>
              <a:prstDash val="solid"/>
              <a:round/>
            </a:ln>
          </p:spPr>
          <p:txBody>
            <a:bodyPr/>
            <a:lstStyle/>
            <a:p/>
          </p:txBody>
        </p:sp>
        <p:sp>
          <p:nvSpPr>
            <p:cNvPr id="483" name="tx483"/>
            <p:cNvSpPr/>
            <p:nvPr/>
          </p:nvSpPr>
          <p:spPr>
            <a:xfrm>
              <a:off x="7479490" y="27751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484" name="tx484"/>
            <p:cNvSpPr/>
            <p:nvPr/>
          </p:nvSpPr>
          <p:spPr>
            <a:xfrm>
              <a:off x="7688287" y="27962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98</a:t>
              </a:r>
            </a:p>
          </p:txBody>
        </p:sp>
        <p:sp>
          <p:nvSpPr>
            <p:cNvPr id="485" name="tx485"/>
            <p:cNvSpPr/>
            <p:nvPr/>
          </p:nvSpPr>
          <p:spPr>
            <a:xfrm>
              <a:off x="7897085" y="283856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486" name="tx486"/>
            <p:cNvSpPr/>
            <p:nvPr/>
          </p:nvSpPr>
          <p:spPr>
            <a:xfrm>
              <a:off x="8105882" y="27751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487" name="tx487"/>
            <p:cNvSpPr/>
            <p:nvPr/>
          </p:nvSpPr>
          <p:spPr>
            <a:xfrm>
              <a:off x="8314680" y="27751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488" name="tx488"/>
            <p:cNvSpPr/>
            <p:nvPr/>
          </p:nvSpPr>
          <p:spPr>
            <a:xfrm>
              <a:off x="8523477" y="27962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98</a:t>
              </a:r>
            </a:p>
          </p:txBody>
        </p:sp>
        <p:sp>
          <p:nvSpPr>
            <p:cNvPr id="489" name="tx489"/>
            <p:cNvSpPr/>
            <p:nvPr/>
          </p:nvSpPr>
          <p:spPr>
            <a:xfrm>
              <a:off x="8732275" y="27751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490" name="tx490"/>
            <p:cNvSpPr/>
            <p:nvPr/>
          </p:nvSpPr>
          <p:spPr>
            <a:xfrm>
              <a:off x="8941072" y="294427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491" name="rc491"/>
            <p:cNvSpPr/>
            <p:nvPr/>
          </p:nvSpPr>
          <p:spPr>
            <a:xfrm>
              <a:off x="7466670" y="3643012"/>
              <a:ext cx="1607740" cy="1000048"/>
            </a:xfrm>
            <a:prstGeom prst="rect">
              <a:avLst/>
            </a:prstGeom>
            <a:solidFill>
              <a:srgbClr val="EBEBEB">
                <a:alpha val="100000"/>
              </a:srgbClr>
            </a:solidFill>
          </p:spPr>
          <p:txBody>
            <a:bodyPr/>
            <a:lstStyle/>
            <a:p/>
          </p:txBody>
        </p:sp>
        <p:sp>
          <p:nvSpPr>
            <p:cNvPr id="492" name="pl492"/>
            <p:cNvSpPr/>
            <p:nvPr/>
          </p:nvSpPr>
          <p:spPr>
            <a:xfrm>
              <a:off x="7466670" y="448131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93" name="pl493"/>
            <p:cNvSpPr/>
            <p:nvPr/>
          </p:nvSpPr>
          <p:spPr>
            <a:xfrm>
              <a:off x="7466670" y="395275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94" name="pl494"/>
            <p:cNvSpPr/>
            <p:nvPr/>
          </p:nvSpPr>
          <p:spPr>
            <a:xfrm>
              <a:off x="746667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95" name="pl495"/>
            <p:cNvSpPr/>
            <p:nvPr/>
          </p:nvSpPr>
          <p:spPr>
            <a:xfrm>
              <a:off x="7466670" y="421703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96" name="pl496"/>
            <p:cNvSpPr/>
            <p:nvPr/>
          </p:nvSpPr>
          <p:spPr>
            <a:xfrm>
              <a:off x="753974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7" name="pl497"/>
            <p:cNvSpPr/>
            <p:nvPr/>
          </p:nvSpPr>
          <p:spPr>
            <a:xfrm>
              <a:off x="774854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8" name="pl498"/>
            <p:cNvSpPr/>
            <p:nvPr/>
          </p:nvSpPr>
          <p:spPr>
            <a:xfrm>
              <a:off x="795734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9" name="pl499"/>
            <p:cNvSpPr/>
            <p:nvPr/>
          </p:nvSpPr>
          <p:spPr>
            <a:xfrm>
              <a:off x="816614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00" name="pl500"/>
            <p:cNvSpPr/>
            <p:nvPr/>
          </p:nvSpPr>
          <p:spPr>
            <a:xfrm>
              <a:off x="837493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01" name="pl501"/>
            <p:cNvSpPr/>
            <p:nvPr/>
          </p:nvSpPr>
          <p:spPr>
            <a:xfrm>
              <a:off x="858373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02" name="pl502"/>
            <p:cNvSpPr/>
            <p:nvPr/>
          </p:nvSpPr>
          <p:spPr>
            <a:xfrm>
              <a:off x="879253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03" name="pl503"/>
            <p:cNvSpPr/>
            <p:nvPr/>
          </p:nvSpPr>
          <p:spPr>
            <a:xfrm>
              <a:off x="900133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04" name="pl504"/>
            <p:cNvSpPr/>
            <p:nvPr/>
          </p:nvSpPr>
          <p:spPr>
            <a:xfrm>
              <a:off x="7539749" y="4280463"/>
              <a:ext cx="1461582" cy="21142"/>
            </a:xfrm>
            <a:custGeom>
              <a:avLst/>
              <a:pathLst>
                <a:path w="1461582" h="21142">
                  <a:moveTo>
                    <a:pt x="0" y="0"/>
                  </a:moveTo>
                  <a:lnTo>
                    <a:pt x="208797" y="0"/>
                  </a:lnTo>
                  <a:lnTo>
                    <a:pt x="417595" y="0"/>
                  </a:lnTo>
                  <a:lnTo>
                    <a:pt x="626392" y="0"/>
                  </a:lnTo>
                  <a:lnTo>
                    <a:pt x="835190" y="0"/>
                  </a:lnTo>
                  <a:lnTo>
                    <a:pt x="1043987" y="0"/>
                  </a:lnTo>
                  <a:lnTo>
                    <a:pt x="1252785" y="0"/>
                  </a:lnTo>
                  <a:lnTo>
                    <a:pt x="1461582" y="21142"/>
                  </a:lnTo>
                </a:path>
              </a:pathLst>
            </a:custGeom>
            <a:ln w="20325" cap="flat">
              <a:solidFill>
                <a:srgbClr val="BEBEBE">
                  <a:alpha val="69803"/>
                </a:srgbClr>
              </a:solidFill>
              <a:prstDash val="solid"/>
              <a:round/>
            </a:ln>
          </p:spPr>
          <p:txBody>
            <a:bodyPr/>
            <a:lstStyle/>
            <a:p/>
          </p:txBody>
        </p:sp>
        <p:sp>
          <p:nvSpPr>
            <p:cNvPr id="505" name="pl505"/>
            <p:cNvSpPr/>
            <p:nvPr/>
          </p:nvSpPr>
          <p:spPr>
            <a:xfrm>
              <a:off x="7539749" y="4280463"/>
              <a:ext cx="1461582" cy="253712"/>
            </a:xfrm>
            <a:custGeom>
              <a:avLst/>
              <a:pathLst>
                <a:path w="1461582" h="253712">
                  <a:moveTo>
                    <a:pt x="0" y="63428"/>
                  </a:moveTo>
                  <a:lnTo>
                    <a:pt x="208797" y="190284"/>
                  </a:lnTo>
                  <a:lnTo>
                    <a:pt x="417595" y="211426"/>
                  </a:lnTo>
                  <a:lnTo>
                    <a:pt x="626392" y="0"/>
                  </a:lnTo>
                  <a:lnTo>
                    <a:pt x="835190" y="169141"/>
                  </a:lnTo>
                  <a:lnTo>
                    <a:pt x="1043987" y="211426"/>
                  </a:lnTo>
                  <a:lnTo>
                    <a:pt x="1252785" y="253712"/>
                  </a:lnTo>
                  <a:lnTo>
                    <a:pt x="1461582" y="253712"/>
                  </a:lnTo>
                </a:path>
              </a:pathLst>
            </a:custGeom>
            <a:ln w="40651" cap="flat">
              <a:solidFill>
                <a:srgbClr val="BEBEBE">
                  <a:alpha val="69803"/>
                </a:srgbClr>
              </a:solidFill>
              <a:prstDash val="solid"/>
              <a:round/>
            </a:ln>
          </p:spPr>
          <p:txBody>
            <a:bodyPr/>
            <a:lstStyle/>
            <a:p/>
          </p:txBody>
        </p:sp>
        <p:sp>
          <p:nvSpPr>
            <p:cNvPr id="506" name="pl506"/>
            <p:cNvSpPr/>
            <p:nvPr/>
          </p:nvSpPr>
          <p:spPr>
            <a:xfrm>
              <a:off x="7539749" y="4280463"/>
              <a:ext cx="1461582" cy="253712"/>
            </a:xfrm>
            <a:custGeom>
              <a:avLst/>
              <a:pathLst>
                <a:path w="1461582" h="253712">
                  <a:moveTo>
                    <a:pt x="0" y="63428"/>
                  </a:moveTo>
                  <a:lnTo>
                    <a:pt x="208797" y="190284"/>
                  </a:lnTo>
                  <a:lnTo>
                    <a:pt x="417595" y="211426"/>
                  </a:lnTo>
                  <a:lnTo>
                    <a:pt x="626392" y="0"/>
                  </a:lnTo>
                  <a:lnTo>
                    <a:pt x="835190" y="169141"/>
                  </a:lnTo>
                  <a:lnTo>
                    <a:pt x="1043987" y="211426"/>
                  </a:lnTo>
                  <a:lnTo>
                    <a:pt x="1252785" y="253712"/>
                  </a:lnTo>
                  <a:lnTo>
                    <a:pt x="1461582" y="253712"/>
                  </a:lnTo>
                </a:path>
              </a:pathLst>
            </a:custGeom>
            <a:ln w="35231" cap="flat">
              <a:solidFill>
                <a:srgbClr val="BEBEBE">
                  <a:alpha val="69803"/>
                </a:srgbClr>
              </a:solidFill>
              <a:prstDash val="solid"/>
              <a:round/>
            </a:ln>
          </p:spPr>
          <p:txBody>
            <a:bodyPr/>
            <a:lstStyle/>
            <a:p/>
          </p:txBody>
        </p:sp>
        <p:sp>
          <p:nvSpPr>
            <p:cNvPr id="507" name="pl507"/>
            <p:cNvSpPr/>
            <p:nvPr/>
          </p:nvSpPr>
          <p:spPr>
            <a:xfrm>
              <a:off x="7539749" y="4280463"/>
              <a:ext cx="1461582" cy="21142"/>
            </a:xfrm>
            <a:custGeom>
              <a:avLst/>
              <a:pathLst>
                <a:path w="1461582" h="21142">
                  <a:moveTo>
                    <a:pt x="0" y="0"/>
                  </a:moveTo>
                  <a:lnTo>
                    <a:pt x="208797" y="0"/>
                  </a:lnTo>
                  <a:lnTo>
                    <a:pt x="417595" y="0"/>
                  </a:lnTo>
                  <a:lnTo>
                    <a:pt x="626392" y="0"/>
                  </a:lnTo>
                  <a:lnTo>
                    <a:pt x="835190" y="0"/>
                  </a:lnTo>
                  <a:lnTo>
                    <a:pt x="1043987" y="0"/>
                  </a:lnTo>
                  <a:lnTo>
                    <a:pt x="1252785" y="0"/>
                  </a:lnTo>
                  <a:lnTo>
                    <a:pt x="1461582" y="21142"/>
                  </a:lnTo>
                </a:path>
              </a:pathLst>
            </a:custGeom>
            <a:ln w="20325" cap="flat">
              <a:solidFill>
                <a:srgbClr val="6B6B6B">
                  <a:alpha val="100000"/>
                </a:srgbClr>
              </a:solidFill>
              <a:prstDash val="solid"/>
              <a:round/>
            </a:ln>
          </p:spPr>
          <p:txBody>
            <a:bodyPr/>
            <a:lstStyle/>
            <a:p/>
          </p:txBody>
        </p:sp>
        <p:sp>
          <p:nvSpPr>
            <p:cNvPr id="508" name="pl508"/>
            <p:cNvSpPr/>
            <p:nvPr/>
          </p:nvSpPr>
          <p:spPr>
            <a:xfrm>
              <a:off x="7539749" y="4280463"/>
              <a:ext cx="1461582" cy="253712"/>
            </a:xfrm>
            <a:custGeom>
              <a:avLst/>
              <a:pathLst>
                <a:path w="1461582" h="253712">
                  <a:moveTo>
                    <a:pt x="0" y="63428"/>
                  </a:moveTo>
                  <a:lnTo>
                    <a:pt x="208797" y="190284"/>
                  </a:lnTo>
                  <a:lnTo>
                    <a:pt x="417595" y="211426"/>
                  </a:lnTo>
                  <a:lnTo>
                    <a:pt x="626392" y="0"/>
                  </a:lnTo>
                  <a:lnTo>
                    <a:pt x="835190" y="169141"/>
                  </a:lnTo>
                  <a:lnTo>
                    <a:pt x="1043987" y="211426"/>
                  </a:lnTo>
                  <a:lnTo>
                    <a:pt x="1252785" y="253712"/>
                  </a:lnTo>
                  <a:lnTo>
                    <a:pt x="1461582" y="253712"/>
                  </a:lnTo>
                </a:path>
              </a:pathLst>
            </a:custGeom>
            <a:ln w="40651" cap="flat">
              <a:solidFill>
                <a:srgbClr val="000000">
                  <a:alpha val="100000"/>
                </a:srgbClr>
              </a:solidFill>
              <a:prstDash val="solid"/>
              <a:round/>
            </a:ln>
          </p:spPr>
          <p:txBody>
            <a:bodyPr/>
            <a:lstStyle/>
            <a:p/>
          </p:txBody>
        </p:sp>
        <p:sp>
          <p:nvSpPr>
            <p:cNvPr id="509" name="pl509"/>
            <p:cNvSpPr/>
            <p:nvPr/>
          </p:nvSpPr>
          <p:spPr>
            <a:xfrm>
              <a:off x="7539749" y="4280463"/>
              <a:ext cx="1461582" cy="253712"/>
            </a:xfrm>
            <a:custGeom>
              <a:avLst/>
              <a:pathLst>
                <a:path w="1461582" h="253712">
                  <a:moveTo>
                    <a:pt x="0" y="63428"/>
                  </a:moveTo>
                  <a:lnTo>
                    <a:pt x="208797" y="190284"/>
                  </a:lnTo>
                  <a:lnTo>
                    <a:pt x="417595" y="211426"/>
                  </a:lnTo>
                  <a:lnTo>
                    <a:pt x="626392" y="0"/>
                  </a:lnTo>
                  <a:lnTo>
                    <a:pt x="835190" y="169141"/>
                  </a:lnTo>
                  <a:lnTo>
                    <a:pt x="1043987" y="211426"/>
                  </a:lnTo>
                  <a:lnTo>
                    <a:pt x="1252785" y="253712"/>
                  </a:lnTo>
                  <a:lnTo>
                    <a:pt x="1461582" y="253712"/>
                  </a:lnTo>
                </a:path>
              </a:pathLst>
            </a:custGeom>
            <a:ln w="35231" cap="flat">
              <a:solidFill>
                <a:srgbClr val="1CABE2">
                  <a:alpha val="100000"/>
                </a:srgbClr>
              </a:solidFill>
              <a:prstDash val="solid"/>
              <a:round/>
            </a:ln>
          </p:spPr>
          <p:txBody>
            <a:bodyPr/>
            <a:lstStyle/>
            <a:p/>
          </p:txBody>
        </p:sp>
        <p:sp>
          <p:nvSpPr>
            <p:cNvPr id="510" name="tx510"/>
            <p:cNvSpPr/>
            <p:nvPr/>
          </p:nvSpPr>
          <p:spPr>
            <a:xfrm>
              <a:off x="7479490" y="416533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511" name="tx511"/>
            <p:cNvSpPr/>
            <p:nvPr/>
          </p:nvSpPr>
          <p:spPr>
            <a:xfrm>
              <a:off x="7688287" y="42921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512" name="tx512"/>
            <p:cNvSpPr/>
            <p:nvPr/>
          </p:nvSpPr>
          <p:spPr>
            <a:xfrm>
              <a:off x="7897085" y="431333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513" name="tx513"/>
            <p:cNvSpPr/>
            <p:nvPr/>
          </p:nvSpPr>
          <p:spPr>
            <a:xfrm>
              <a:off x="8105882" y="41019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514" name="tx514"/>
            <p:cNvSpPr/>
            <p:nvPr/>
          </p:nvSpPr>
          <p:spPr>
            <a:xfrm>
              <a:off x="8314680" y="427105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515" name="tx515"/>
            <p:cNvSpPr/>
            <p:nvPr/>
          </p:nvSpPr>
          <p:spPr>
            <a:xfrm>
              <a:off x="8523477" y="431333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516" name="tx516"/>
            <p:cNvSpPr/>
            <p:nvPr/>
          </p:nvSpPr>
          <p:spPr>
            <a:xfrm>
              <a:off x="8732275" y="435562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517" name="tx517"/>
            <p:cNvSpPr/>
            <p:nvPr/>
          </p:nvSpPr>
          <p:spPr>
            <a:xfrm>
              <a:off x="8941072" y="435562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518" name="rc518"/>
            <p:cNvSpPr/>
            <p:nvPr/>
          </p:nvSpPr>
          <p:spPr>
            <a:xfrm>
              <a:off x="7466670" y="4927502"/>
              <a:ext cx="1607740" cy="1000048"/>
            </a:xfrm>
            <a:prstGeom prst="rect">
              <a:avLst/>
            </a:prstGeom>
            <a:solidFill>
              <a:srgbClr val="EBEBEB">
                <a:alpha val="100000"/>
              </a:srgbClr>
            </a:solidFill>
          </p:spPr>
          <p:txBody>
            <a:bodyPr/>
            <a:lstStyle/>
            <a:p/>
          </p:txBody>
        </p:sp>
        <p:sp>
          <p:nvSpPr>
            <p:cNvPr id="519" name="pl519"/>
            <p:cNvSpPr/>
            <p:nvPr/>
          </p:nvSpPr>
          <p:spPr>
            <a:xfrm>
              <a:off x="7466670" y="576580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20" name="pl520"/>
            <p:cNvSpPr/>
            <p:nvPr/>
          </p:nvSpPr>
          <p:spPr>
            <a:xfrm>
              <a:off x="7466670" y="523724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21" name="pl521"/>
            <p:cNvSpPr/>
            <p:nvPr/>
          </p:nvSpPr>
          <p:spPr>
            <a:xfrm>
              <a:off x="746667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22" name="pl522"/>
            <p:cNvSpPr/>
            <p:nvPr/>
          </p:nvSpPr>
          <p:spPr>
            <a:xfrm>
              <a:off x="7466670" y="550152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23" name="pl523"/>
            <p:cNvSpPr/>
            <p:nvPr/>
          </p:nvSpPr>
          <p:spPr>
            <a:xfrm>
              <a:off x="753974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24" name="pl524"/>
            <p:cNvSpPr/>
            <p:nvPr/>
          </p:nvSpPr>
          <p:spPr>
            <a:xfrm>
              <a:off x="774854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25" name="pl525"/>
            <p:cNvSpPr/>
            <p:nvPr/>
          </p:nvSpPr>
          <p:spPr>
            <a:xfrm>
              <a:off x="795734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26" name="pl526"/>
            <p:cNvSpPr/>
            <p:nvPr/>
          </p:nvSpPr>
          <p:spPr>
            <a:xfrm>
              <a:off x="816614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27" name="pl527"/>
            <p:cNvSpPr/>
            <p:nvPr/>
          </p:nvSpPr>
          <p:spPr>
            <a:xfrm>
              <a:off x="837493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28" name="pl528"/>
            <p:cNvSpPr/>
            <p:nvPr/>
          </p:nvSpPr>
          <p:spPr>
            <a:xfrm>
              <a:off x="858373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29" name="pl529"/>
            <p:cNvSpPr/>
            <p:nvPr/>
          </p:nvSpPr>
          <p:spPr>
            <a:xfrm>
              <a:off x="879253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30" name="pl530"/>
            <p:cNvSpPr/>
            <p:nvPr/>
          </p:nvSpPr>
          <p:spPr>
            <a:xfrm>
              <a:off x="900133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31" name="pl531"/>
            <p:cNvSpPr/>
            <p:nvPr/>
          </p:nvSpPr>
          <p:spPr>
            <a:xfrm>
              <a:off x="7539749" y="5564953"/>
              <a:ext cx="1461582" cy="21142"/>
            </a:xfrm>
            <a:custGeom>
              <a:avLst/>
              <a:pathLst>
                <a:path w="1461582" h="21142">
                  <a:moveTo>
                    <a:pt x="0" y="0"/>
                  </a:moveTo>
                  <a:lnTo>
                    <a:pt x="208797" y="0"/>
                  </a:lnTo>
                  <a:lnTo>
                    <a:pt x="417595" y="0"/>
                  </a:lnTo>
                  <a:lnTo>
                    <a:pt x="626392" y="0"/>
                  </a:lnTo>
                  <a:lnTo>
                    <a:pt x="835190" y="0"/>
                  </a:lnTo>
                  <a:lnTo>
                    <a:pt x="1043987" y="0"/>
                  </a:lnTo>
                  <a:lnTo>
                    <a:pt x="1252785" y="0"/>
                  </a:lnTo>
                  <a:lnTo>
                    <a:pt x="1461582" y="21142"/>
                  </a:lnTo>
                </a:path>
              </a:pathLst>
            </a:custGeom>
            <a:ln w="20325" cap="flat">
              <a:solidFill>
                <a:srgbClr val="BEBEBE">
                  <a:alpha val="69803"/>
                </a:srgbClr>
              </a:solidFill>
              <a:prstDash val="solid"/>
              <a:round/>
            </a:ln>
          </p:spPr>
          <p:txBody>
            <a:bodyPr/>
            <a:lstStyle/>
            <a:p/>
          </p:txBody>
        </p:sp>
        <p:sp>
          <p:nvSpPr>
            <p:cNvPr id="532" name="pl532"/>
            <p:cNvSpPr/>
            <p:nvPr/>
          </p:nvSpPr>
          <p:spPr>
            <a:xfrm>
              <a:off x="7539749" y="5628381"/>
              <a:ext cx="1461582" cy="42285"/>
            </a:xfrm>
            <a:custGeom>
              <a:avLst/>
              <a:pathLst>
                <a:path w="1461582" h="42285">
                  <a:moveTo>
                    <a:pt x="0" y="0"/>
                  </a:moveTo>
                  <a:lnTo>
                    <a:pt x="208797" y="21142"/>
                  </a:lnTo>
                  <a:lnTo>
                    <a:pt x="417595" y="21142"/>
                  </a:lnTo>
                  <a:lnTo>
                    <a:pt x="626392" y="21142"/>
                  </a:lnTo>
                  <a:lnTo>
                    <a:pt x="835190" y="42285"/>
                  </a:lnTo>
                  <a:lnTo>
                    <a:pt x="1043987" y="42285"/>
                  </a:lnTo>
                  <a:lnTo>
                    <a:pt x="1252785" y="42285"/>
                  </a:lnTo>
                  <a:lnTo>
                    <a:pt x="1461582" y="42285"/>
                  </a:lnTo>
                </a:path>
              </a:pathLst>
            </a:custGeom>
            <a:ln w="40651" cap="flat">
              <a:solidFill>
                <a:srgbClr val="BEBEBE">
                  <a:alpha val="69803"/>
                </a:srgbClr>
              </a:solidFill>
              <a:prstDash val="solid"/>
              <a:round/>
            </a:ln>
          </p:spPr>
          <p:txBody>
            <a:bodyPr/>
            <a:lstStyle/>
            <a:p/>
          </p:txBody>
        </p:sp>
        <p:sp>
          <p:nvSpPr>
            <p:cNvPr id="533" name="pl533"/>
            <p:cNvSpPr/>
            <p:nvPr/>
          </p:nvSpPr>
          <p:spPr>
            <a:xfrm>
              <a:off x="7539749" y="5628381"/>
              <a:ext cx="1461582" cy="42285"/>
            </a:xfrm>
            <a:custGeom>
              <a:avLst/>
              <a:pathLst>
                <a:path w="1461582" h="42285">
                  <a:moveTo>
                    <a:pt x="0" y="0"/>
                  </a:moveTo>
                  <a:lnTo>
                    <a:pt x="208797" y="21142"/>
                  </a:lnTo>
                  <a:lnTo>
                    <a:pt x="417595" y="21142"/>
                  </a:lnTo>
                  <a:lnTo>
                    <a:pt x="626392" y="21142"/>
                  </a:lnTo>
                  <a:lnTo>
                    <a:pt x="835190" y="42285"/>
                  </a:lnTo>
                  <a:lnTo>
                    <a:pt x="1043987" y="42285"/>
                  </a:lnTo>
                  <a:lnTo>
                    <a:pt x="1252785" y="42285"/>
                  </a:lnTo>
                  <a:lnTo>
                    <a:pt x="1461582" y="42285"/>
                  </a:lnTo>
                </a:path>
              </a:pathLst>
            </a:custGeom>
            <a:ln w="35231" cap="flat">
              <a:solidFill>
                <a:srgbClr val="BEBEBE">
                  <a:alpha val="69803"/>
                </a:srgbClr>
              </a:solidFill>
              <a:prstDash val="solid"/>
              <a:round/>
            </a:ln>
          </p:spPr>
          <p:txBody>
            <a:bodyPr/>
            <a:lstStyle/>
            <a:p/>
          </p:txBody>
        </p:sp>
        <p:sp>
          <p:nvSpPr>
            <p:cNvPr id="534" name="pl534"/>
            <p:cNvSpPr/>
            <p:nvPr/>
          </p:nvSpPr>
          <p:spPr>
            <a:xfrm>
              <a:off x="7539749" y="5564953"/>
              <a:ext cx="1461582" cy="21142"/>
            </a:xfrm>
            <a:custGeom>
              <a:avLst/>
              <a:pathLst>
                <a:path w="1461582" h="21142">
                  <a:moveTo>
                    <a:pt x="0" y="0"/>
                  </a:moveTo>
                  <a:lnTo>
                    <a:pt x="208797" y="0"/>
                  </a:lnTo>
                  <a:lnTo>
                    <a:pt x="417595" y="0"/>
                  </a:lnTo>
                  <a:lnTo>
                    <a:pt x="626392" y="0"/>
                  </a:lnTo>
                  <a:lnTo>
                    <a:pt x="835190" y="0"/>
                  </a:lnTo>
                  <a:lnTo>
                    <a:pt x="1043987" y="0"/>
                  </a:lnTo>
                  <a:lnTo>
                    <a:pt x="1252785" y="0"/>
                  </a:lnTo>
                  <a:lnTo>
                    <a:pt x="1461582" y="21142"/>
                  </a:lnTo>
                </a:path>
              </a:pathLst>
            </a:custGeom>
            <a:ln w="20325" cap="flat">
              <a:solidFill>
                <a:srgbClr val="6B6B6B">
                  <a:alpha val="100000"/>
                </a:srgbClr>
              </a:solidFill>
              <a:prstDash val="solid"/>
              <a:round/>
            </a:ln>
          </p:spPr>
          <p:txBody>
            <a:bodyPr/>
            <a:lstStyle/>
            <a:p/>
          </p:txBody>
        </p:sp>
        <p:sp>
          <p:nvSpPr>
            <p:cNvPr id="535" name="pl535"/>
            <p:cNvSpPr/>
            <p:nvPr/>
          </p:nvSpPr>
          <p:spPr>
            <a:xfrm>
              <a:off x="7539749" y="5628381"/>
              <a:ext cx="1461582" cy="42285"/>
            </a:xfrm>
            <a:custGeom>
              <a:avLst/>
              <a:pathLst>
                <a:path w="1461582" h="42285">
                  <a:moveTo>
                    <a:pt x="0" y="0"/>
                  </a:moveTo>
                  <a:lnTo>
                    <a:pt x="208797" y="21142"/>
                  </a:lnTo>
                  <a:lnTo>
                    <a:pt x="417595" y="21142"/>
                  </a:lnTo>
                  <a:lnTo>
                    <a:pt x="626392" y="21142"/>
                  </a:lnTo>
                  <a:lnTo>
                    <a:pt x="835190" y="42285"/>
                  </a:lnTo>
                  <a:lnTo>
                    <a:pt x="1043987" y="42285"/>
                  </a:lnTo>
                  <a:lnTo>
                    <a:pt x="1252785" y="42285"/>
                  </a:lnTo>
                  <a:lnTo>
                    <a:pt x="1461582" y="42285"/>
                  </a:lnTo>
                </a:path>
              </a:pathLst>
            </a:custGeom>
            <a:ln w="40651" cap="flat">
              <a:solidFill>
                <a:srgbClr val="000000">
                  <a:alpha val="100000"/>
                </a:srgbClr>
              </a:solidFill>
              <a:prstDash val="solid"/>
              <a:round/>
            </a:ln>
          </p:spPr>
          <p:txBody>
            <a:bodyPr/>
            <a:lstStyle/>
            <a:p/>
          </p:txBody>
        </p:sp>
        <p:sp>
          <p:nvSpPr>
            <p:cNvPr id="536" name="pl536"/>
            <p:cNvSpPr/>
            <p:nvPr/>
          </p:nvSpPr>
          <p:spPr>
            <a:xfrm>
              <a:off x="7539749" y="5628381"/>
              <a:ext cx="1461582" cy="42285"/>
            </a:xfrm>
            <a:custGeom>
              <a:avLst/>
              <a:pathLst>
                <a:path w="1461582" h="42285">
                  <a:moveTo>
                    <a:pt x="0" y="0"/>
                  </a:moveTo>
                  <a:lnTo>
                    <a:pt x="208797" y="21142"/>
                  </a:lnTo>
                  <a:lnTo>
                    <a:pt x="417595" y="21142"/>
                  </a:lnTo>
                  <a:lnTo>
                    <a:pt x="626392" y="21142"/>
                  </a:lnTo>
                  <a:lnTo>
                    <a:pt x="835190" y="42285"/>
                  </a:lnTo>
                  <a:lnTo>
                    <a:pt x="1043987" y="42285"/>
                  </a:lnTo>
                  <a:lnTo>
                    <a:pt x="1252785" y="42285"/>
                  </a:lnTo>
                  <a:lnTo>
                    <a:pt x="1461582" y="42285"/>
                  </a:lnTo>
                </a:path>
              </a:pathLst>
            </a:custGeom>
            <a:ln w="35231" cap="flat">
              <a:solidFill>
                <a:srgbClr val="1CABE2">
                  <a:alpha val="100000"/>
                </a:srgbClr>
              </a:solidFill>
              <a:prstDash val="solid"/>
              <a:round/>
            </a:ln>
          </p:spPr>
          <p:txBody>
            <a:bodyPr/>
            <a:lstStyle/>
            <a:p/>
          </p:txBody>
        </p:sp>
        <p:sp>
          <p:nvSpPr>
            <p:cNvPr id="537" name="tx537"/>
            <p:cNvSpPr/>
            <p:nvPr/>
          </p:nvSpPr>
          <p:spPr>
            <a:xfrm>
              <a:off x="7479490" y="544982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538" name="tx538"/>
            <p:cNvSpPr/>
            <p:nvPr/>
          </p:nvSpPr>
          <p:spPr>
            <a:xfrm>
              <a:off x="7688287" y="54709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539" name="tx539"/>
            <p:cNvSpPr/>
            <p:nvPr/>
          </p:nvSpPr>
          <p:spPr>
            <a:xfrm>
              <a:off x="7897085" y="54709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540" name="tx540"/>
            <p:cNvSpPr/>
            <p:nvPr/>
          </p:nvSpPr>
          <p:spPr>
            <a:xfrm>
              <a:off x="8105882" y="54709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541" name="tx541"/>
            <p:cNvSpPr/>
            <p:nvPr/>
          </p:nvSpPr>
          <p:spPr>
            <a:xfrm>
              <a:off x="8314680" y="549211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542" name="tx542"/>
            <p:cNvSpPr/>
            <p:nvPr/>
          </p:nvSpPr>
          <p:spPr>
            <a:xfrm>
              <a:off x="8523477" y="549211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543" name="tx543"/>
            <p:cNvSpPr/>
            <p:nvPr/>
          </p:nvSpPr>
          <p:spPr>
            <a:xfrm>
              <a:off x="8732275" y="549211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544" name="tx544"/>
            <p:cNvSpPr/>
            <p:nvPr/>
          </p:nvSpPr>
          <p:spPr>
            <a:xfrm>
              <a:off x="8941072" y="549211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545" name="tx545"/>
            <p:cNvSpPr/>
            <p:nvPr/>
          </p:nvSpPr>
          <p:spPr>
            <a:xfrm>
              <a:off x="1275425" y="4780070"/>
              <a:ext cx="57159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San Marino</a:t>
              </a:r>
            </a:p>
          </p:txBody>
        </p:sp>
        <p:sp>
          <p:nvSpPr>
            <p:cNvPr id="546" name="tx546"/>
            <p:cNvSpPr/>
            <p:nvPr/>
          </p:nvSpPr>
          <p:spPr>
            <a:xfrm>
              <a:off x="3027370" y="4780070"/>
              <a:ext cx="4223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Slovakia</a:t>
              </a:r>
            </a:p>
          </p:txBody>
        </p:sp>
        <p:sp>
          <p:nvSpPr>
            <p:cNvPr id="547" name="tx547"/>
            <p:cNvSpPr/>
            <p:nvPr/>
          </p:nvSpPr>
          <p:spPr>
            <a:xfrm>
              <a:off x="4701545" y="4780070"/>
              <a:ext cx="4286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Slovenia</a:t>
              </a:r>
            </a:p>
          </p:txBody>
        </p:sp>
        <p:sp>
          <p:nvSpPr>
            <p:cNvPr id="548" name="tx548"/>
            <p:cNvSpPr/>
            <p:nvPr/>
          </p:nvSpPr>
          <p:spPr>
            <a:xfrm>
              <a:off x="6180038" y="4780070"/>
              <a:ext cx="8263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The Netherlands</a:t>
              </a:r>
            </a:p>
          </p:txBody>
        </p:sp>
        <p:sp>
          <p:nvSpPr>
            <p:cNvPr id="549" name="tx549"/>
            <p:cNvSpPr/>
            <p:nvPr/>
          </p:nvSpPr>
          <p:spPr>
            <a:xfrm>
              <a:off x="7872913" y="4780070"/>
              <a:ext cx="79525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United Kingdom</a:t>
              </a:r>
            </a:p>
          </p:txBody>
        </p:sp>
        <p:sp>
          <p:nvSpPr>
            <p:cNvPr id="550" name="tx550"/>
            <p:cNvSpPr/>
            <p:nvPr/>
          </p:nvSpPr>
          <p:spPr>
            <a:xfrm>
              <a:off x="1334358" y="3495580"/>
              <a:ext cx="45372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Lithuania</a:t>
              </a:r>
            </a:p>
          </p:txBody>
        </p:sp>
        <p:sp>
          <p:nvSpPr>
            <p:cNvPr id="551" name="tx551"/>
            <p:cNvSpPr/>
            <p:nvPr/>
          </p:nvSpPr>
          <p:spPr>
            <a:xfrm>
              <a:off x="3086348" y="3495580"/>
              <a:ext cx="3044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Nauru</a:t>
              </a:r>
            </a:p>
          </p:txBody>
        </p:sp>
        <p:sp>
          <p:nvSpPr>
            <p:cNvPr id="552" name="tx552"/>
            <p:cNvSpPr/>
            <p:nvPr/>
          </p:nvSpPr>
          <p:spPr>
            <a:xfrm>
              <a:off x="4586650" y="3495580"/>
              <a:ext cx="6584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New Zealand</a:t>
              </a:r>
            </a:p>
          </p:txBody>
        </p:sp>
        <p:sp>
          <p:nvSpPr>
            <p:cNvPr id="553" name="tx553"/>
            <p:cNvSpPr/>
            <p:nvPr/>
          </p:nvSpPr>
          <p:spPr>
            <a:xfrm>
              <a:off x="6385047" y="3495580"/>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Panama</a:t>
              </a:r>
            </a:p>
          </p:txBody>
        </p:sp>
        <p:sp>
          <p:nvSpPr>
            <p:cNvPr id="554" name="tx554"/>
            <p:cNvSpPr/>
            <p:nvPr/>
          </p:nvSpPr>
          <p:spPr>
            <a:xfrm>
              <a:off x="8046923" y="3495580"/>
              <a:ext cx="4472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Romania</a:t>
              </a:r>
            </a:p>
          </p:txBody>
        </p:sp>
        <p:sp>
          <p:nvSpPr>
            <p:cNvPr id="555" name="tx555"/>
            <p:cNvSpPr/>
            <p:nvPr/>
          </p:nvSpPr>
          <p:spPr>
            <a:xfrm>
              <a:off x="1381083" y="2211091"/>
              <a:ext cx="36027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Croatia</a:t>
              </a:r>
            </a:p>
          </p:txBody>
        </p:sp>
        <p:sp>
          <p:nvSpPr>
            <p:cNvPr id="556" name="tx556"/>
            <p:cNvSpPr/>
            <p:nvPr/>
          </p:nvSpPr>
          <p:spPr>
            <a:xfrm>
              <a:off x="3052150" y="2211091"/>
              <a:ext cx="3728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Estonia</a:t>
              </a:r>
            </a:p>
          </p:txBody>
        </p:sp>
        <p:sp>
          <p:nvSpPr>
            <p:cNvPr id="557" name="tx557"/>
            <p:cNvSpPr/>
            <p:nvPr/>
          </p:nvSpPr>
          <p:spPr>
            <a:xfrm>
              <a:off x="4744979" y="2211091"/>
              <a:ext cx="341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Ireland</a:t>
              </a:r>
            </a:p>
          </p:txBody>
        </p:sp>
        <p:sp>
          <p:nvSpPr>
            <p:cNvPr id="558" name="tx558"/>
            <p:cNvSpPr/>
            <p:nvPr/>
          </p:nvSpPr>
          <p:spPr>
            <a:xfrm>
              <a:off x="6490706" y="2211091"/>
              <a:ext cx="20500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Italy</a:t>
              </a:r>
            </a:p>
          </p:txBody>
        </p:sp>
        <p:sp>
          <p:nvSpPr>
            <p:cNvPr id="559" name="tx559"/>
            <p:cNvSpPr/>
            <p:nvPr/>
          </p:nvSpPr>
          <p:spPr>
            <a:xfrm>
              <a:off x="8118247" y="2211091"/>
              <a:ext cx="3045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Japan</a:t>
              </a:r>
            </a:p>
          </p:txBody>
        </p:sp>
        <p:sp>
          <p:nvSpPr>
            <p:cNvPr id="560" name="tx560"/>
            <p:cNvSpPr/>
            <p:nvPr/>
          </p:nvSpPr>
          <p:spPr>
            <a:xfrm>
              <a:off x="1343822" y="926601"/>
              <a:ext cx="43479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Australia</a:t>
              </a:r>
            </a:p>
          </p:txBody>
        </p:sp>
        <p:sp>
          <p:nvSpPr>
            <p:cNvPr id="561" name="tx561"/>
            <p:cNvSpPr/>
            <p:nvPr/>
          </p:nvSpPr>
          <p:spPr>
            <a:xfrm>
              <a:off x="3064631" y="926601"/>
              <a:ext cx="3478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Austria</a:t>
              </a:r>
            </a:p>
          </p:txBody>
        </p:sp>
        <p:sp>
          <p:nvSpPr>
            <p:cNvPr id="562" name="tx562"/>
            <p:cNvSpPr/>
            <p:nvPr/>
          </p:nvSpPr>
          <p:spPr>
            <a:xfrm>
              <a:off x="4676627" y="926601"/>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Barbados</a:t>
              </a:r>
            </a:p>
          </p:txBody>
        </p:sp>
        <p:sp>
          <p:nvSpPr>
            <p:cNvPr id="563" name="tx563"/>
            <p:cNvSpPr/>
            <p:nvPr/>
          </p:nvSpPr>
          <p:spPr>
            <a:xfrm>
              <a:off x="6388202" y="926601"/>
              <a:ext cx="4100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Bulgaria</a:t>
              </a:r>
            </a:p>
          </p:txBody>
        </p:sp>
        <p:sp>
          <p:nvSpPr>
            <p:cNvPr id="564" name="tx564"/>
            <p:cNvSpPr/>
            <p:nvPr/>
          </p:nvSpPr>
          <p:spPr>
            <a:xfrm>
              <a:off x="8074767" y="926601"/>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Canada</a:t>
              </a:r>
            </a:p>
          </p:txBody>
        </p:sp>
        <p:sp>
          <p:nvSpPr>
            <p:cNvPr id="565" name="pl565"/>
            <p:cNvSpPr/>
            <p:nvPr/>
          </p:nvSpPr>
          <p:spPr>
            <a:xfrm>
              <a:off x="83042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6" name="pl566"/>
            <p:cNvSpPr/>
            <p:nvPr/>
          </p:nvSpPr>
          <p:spPr>
            <a:xfrm>
              <a:off x="103922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7" name="pl567"/>
            <p:cNvSpPr/>
            <p:nvPr/>
          </p:nvSpPr>
          <p:spPr>
            <a:xfrm>
              <a:off x="124802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8" name="pl568"/>
            <p:cNvSpPr/>
            <p:nvPr/>
          </p:nvSpPr>
          <p:spPr>
            <a:xfrm>
              <a:off x="1456822"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9" name="pl569"/>
            <p:cNvSpPr/>
            <p:nvPr/>
          </p:nvSpPr>
          <p:spPr>
            <a:xfrm>
              <a:off x="166561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70" name="pl570"/>
            <p:cNvSpPr/>
            <p:nvPr/>
          </p:nvSpPr>
          <p:spPr>
            <a:xfrm>
              <a:off x="1874417"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71" name="pl571"/>
            <p:cNvSpPr/>
            <p:nvPr/>
          </p:nvSpPr>
          <p:spPr>
            <a:xfrm>
              <a:off x="208321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72" name="pl572"/>
            <p:cNvSpPr/>
            <p:nvPr/>
          </p:nvSpPr>
          <p:spPr>
            <a:xfrm>
              <a:off x="2292012"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73" name="tx573"/>
            <p:cNvSpPr/>
            <p:nvPr/>
          </p:nvSpPr>
          <p:spPr>
            <a:xfrm rot="-5400000">
              <a:off x="70607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574" name="tx574"/>
            <p:cNvSpPr/>
            <p:nvPr/>
          </p:nvSpPr>
          <p:spPr>
            <a:xfrm rot="-5400000">
              <a:off x="91486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575" name="tx575"/>
            <p:cNvSpPr/>
            <p:nvPr/>
          </p:nvSpPr>
          <p:spPr>
            <a:xfrm rot="-5400000">
              <a:off x="112366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576" name="tx576"/>
            <p:cNvSpPr/>
            <p:nvPr/>
          </p:nvSpPr>
          <p:spPr>
            <a:xfrm rot="-5400000">
              <a:off x="133246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577" name="tx577"/>
            <p:cNvSpPr/>
            <p:nvPr/>
          </p:nvSpPr>
          <p:spPr>
            <a:xfrm rot="-5400000">
              <a:off x="154126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578" name="tx578"/>
            <p:cNvSpPr/>
            <p:nvPr/>
          </p:nvSpPr>
          <p:spPr>
            <a:xfrm rot="-5400000">
              <a:off x="175005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579" name="tx579"/>
            <p:cNvSpPr/>
            <p:nvPr/>
          </p:nvSpPr>
          <p:spPr>
            <a:xfrm rot="-5400000">
              <a:off x="195885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580" name="tx580"/>
            <p:cNvSpPr/>
            <p:nvPr/>
          </p:nvSpPr>
          <p:spPr>
            <a:xfrm rot="-5400000">
              <a:off x="216765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581" name="pl581"/>
            <p:cNvSpPr/>
            <p:nvPr/>
          </p:nvSpPr>
          <p:spPr>
            <a:xfrm>
              <a:off x="250775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2" name="pl582"/>
            <p:cNvSpPr/>
            <p:nvPr/>
          </p:nvSpPr>
          <p:spPr>
            <a:xfrm>
              <a:off x="271655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3" name="pl583"/>
            <p:cNvSpPr/>
            <p:nvPr/>
          </p:nvSpPr>
          <p:spPr>
            <a:xfrm>
              <a:off x="292535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4" name="pl584"/>
            <p:cNvSpPr/>
            <p:nvPr/>
          </p:nvSpPr>
          <p:spPr>
            <a:xfrm>
              <a:off x="313415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5" name="pl585"/>
            <p:cNvSpPr/>
            <p:nvPr/>
          </p:nvSpPr>
          <p:spPr>
            <a:xfrm>
              <a:off x="334294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6" name="pl586"/>
            <p:cNvSpPr/>
            <p:nvPr/>
          </p:nvSpPr>
          <p:spPr>
            <a:xfrm>
              <a:off x="355174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7" name="pl587"/>
            <p:cNvSpPr/>
            <p:nvPr/>
          </p:nvSpPr>
          <p:spPr>
            <a:xfrm>
              <a:off x="376054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8" name="pl588"/>
            <p:cNvSpPr/>
            <p:nvPr/>
          </p:nvSpPr>
          <p:spPr>
            <a:xfrm>
              <a:off x="3969342"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9" name="tx589"/>
            <p:cNvSpPr/>
            <p:nvPr/>
          </p:nvSpPr>
          <p:spPr>
            <a:xfrm rot="-5400000">
              <a:off x="238340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590" name="tx590"/>
            <p:cNvSpPr/>
            <p:nvPr/>
          </p:nvSpPr>
          <p:spPr>
            <a:xfrm rot="-5400000">
              <a:off x="259219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591" name="tx591"/>
            <p:cNvSpPr/>
            <p:nvPr/>
          </p:nvSpPr>
          <p:spPr>
            <a:xfrm rot="-5400000">
              <a:off x="280099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592" name="tx592"/>
            <p:cNvSpPr/>
            <p:nvPr/>
          </p:nvSpPr>
          <p:spPr>
            <a:xfrm rot="-5400000">
              <a:off x="300979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593" name="tx593"/>
            <p:cNvSpPr/>
            <p:nvPr/>
          </p:nvSpPr>
          <p:spPr>
            <a:xfrm rot="-5400000">
              <a:off x="321859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594" name="tx594"/>
            <p:cNvSpPr/>
            <p:nvPr/>
          </p:nvSpPr>
          <p:spPr>
            <a:xfrm rot="-5400000">
              <a:off x="342738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595" name="tx595"/>
            <p:cNvSpPr/>
            <p:nvPr/>
          </p:nvSpPr>
          <p:spPr>
            <a:xfrm rot="-5400000">
              <a:off x="363618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596" name="tx596"/>
            <p:cNvSpPr/>
            <p:nvPr/>
          </p:nvSpPr>
          <p:spPr>
            <a:xfrm rot="-5400000">
              <a:off x="384498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597" name="pl597"/>
            <p:cNvSpPr/>
            <p:nvPr/>
          </p:nvSpPr>
          <p:spPr>
            <a:xfrm>
              <a:off x="418508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98" name="pl598"/>
            <p:cNvSpPr/>
            <p:nvPr/>
          </p:nvSpPr>
          <p:spPr>
            <a:xfrm>
              <a:off x="439388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99" name="pl599"/>
            <p:cNvSpPr/>
            <p:nvPr/>
          </p:nvSpPr>
          <p:spPr>
            <a:xfrm>
              <a:off x="460268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0" name="pl600"/>
            <p:cNvSpPr/>
            <p:nvPr/>
          </p:nvSpPr>
          <p:spPr>
            <a:xfrm>
              <a:off x="481148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1" name="pl601"/>
            <p:cNvSpPr/>
            <p:nvPr/>
          </p:nvSpPr>
          <p:spPr>
            <a:xfrm>
              <a:off x="502027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2" name="pl602"/>
            <p:cNvSpPr/>
            <p:nvPr/>
          </p:nvSpPr>
          <p:spPr>
            <a:xfrm>
              <a:off x="522907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3" name="pl603"/>
            <p:cNvSpPr/>
            <p:nvPr/>
          </p:nvSpPr>
          <p:spPr>
            <a:xfrm>
              <a:off x="543787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4" name="pl604"/>
            <p:cNvSpPr/>
            <p:nvPr/>
          </p:nvSpPr>
          <p:spPr>
            <a:xfrm>
              <a:off x="564667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5" name="tx605"/>
            <p:cNvSpPr/>
            <p:nvPr/>
          </p:nvSpPr>
          <p:spPr>
            <a:xfrm rot="-5400000">
              <a:off x="406073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06" name="tx606"/>
            <p:cNvSpPr/>
            <p:nvPr/>
          </p:nvSpPr>
          <p:spPr>
            <a:xfrm rot="-5400000">
              <a:off x="426952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07" name="tx607"/>
            <p:cNvSpPr/>
            <p:nvPr/>
          </p:nvSpPr>
          <p:spPr>
            <a:xfrm rot="-5400000">
              <a:off x="447832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08" name="tx608"/>
            <p:cNvSpPr/>
            <p:nvPr/>
          </p:nvSpPr>
          <p:spPr>
            <a:xfrm rot="-5400000">
              <a:off x="468712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09" name="tx609"/>
            <p:cNvSpPr/>
            <p:nvPr/>
          </p:nvSpPr>
          <p:spPr>
            <a:xfrm rot="-5400000">
              <a:off x="489592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10" name="tx610"/>
            <p:cNvSpPr/>
            <p:nvPr/>
          </p:nvSpPr>
          <p:spPr>
            <a:xfrm rot="-5400000">
              <a:off x="510471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11" name="tx611"/>
            <p:cNvSpPr/>
            <p:nvPr/>
          </p:nvSpPr>
          <p:spPr>
            <a:xfrm rot="-5400000">
              <a:off x="531351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12" name="tx612"/>
            <p:cNvSpPr/>
            <p:nvPr/>
          </p:nvSpPr>
          <p:spPr>
            <a:xfrm rot="-5400000">
              <a:off x="552231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13" name="pl613"/>
            <p:cNvSpPr/>
            <p:nvPr/>
          </p:nvSpPr>
          <p:spPr>
            <a:xfrm>
              <a:off x="586241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4" name="pl614"/>
            <p:cNvSpPr/>
            <p:nvPr/>
          </p:nvSpPr>
          <p:spPr>
            <a:xfrm>
              <a:off x="607121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5" name="pl615"/>
            <p:cNvSpPr/>
            <p:nvPr/>
          </p:nvSpPr>
          <p:spPr>
            <a:xfrm>
              <a:off x="628001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6" name="pl616"/>
            <p:cNvSpPr/>
            <p:nvPr/>
          </p:nvSpPr>
          <p:spPr>
            <a:xfrm>
              <a:off x="648881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7" name="pl617"/>
            <p:cNvSpPr/>
            <p:nvPr/>
          </p:nvSpPr>
          <p:spPr>
            <a:xfrm>
              <a:off x="669760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8" name="pl618"/>
            <p:cNvSpPr/>
            <p:nvPr/>
          </p:nvSpPr>
          <p:spPr>
            <a:xfrm>
              <a:off x="690640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9" name="pl619"/>
            <p:cNvSpPr/>
            <p:nvPr/>
          </p:nvSpPr>
          <p:spPr>
            <a:xfrm>
              <a:off x="711520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0" name="pl620"/>
            <p:cNvSpPr/>
            <p:nvPr/>
          </p:nvSpPr>
          <p:spPr>
            <a:xfrm>
              <a:off x="732400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1" name="tx621"/>
            <p:cNvSpPr/>
            <p:nvPr/>
          </p:nvSpPr>
          <p:spPr>
            <a:xfrm rot="-5400000">
              <a:off x="573806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22" name="tx622"/>
            <p:cNvSpPr/>
            <p:nvPr/>
          </p:nvSpPr>
          <p:spPr>
            <a:xfrm rot="-5400000">
              <a:off x="594685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23" name="tx623"/>
            <p:cNvSpPr/>
            <p:nvPr/>
          </p:nvSpPr>
          <p:spPr>
            <a:xfrm rot="-5400000">
              <a:off x="615565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24" name="tx624"/>
            <p:cNvSpPr/>
            <p:nvPr/>
          </p:nvSpPr>
          <p:spPr>
            <a:xfrm rot="-5400000">
              <a:off x="636445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25" name="tx625"/>
            <p:cNvSpPr/>
            <p:nvPr/>
          </p:nvSpPr>
          <p:spPr>
            <a:xfrm rot="-5400000">
              <a:off x="657325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26" name="tx626"/>
            <p:cNvSpPr/>
            <p:nvPr/>
          </p:nvSpPr>
          <p:spPr>
            <a:xfrm rot="-5400000">
              <a:off x="678204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27" name="tx627"/>
            <p:cNvSpPr/>
            <p:nvPr/>
          </p:nvSpPr>
          <p:spPr>
            <a:xfrm rot="-5400000">
              <a:off x="699084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28" name="tx628"/>
            <p:cNvSpPr/>
            <p:nvPr/>
          </p:nvSpPr>
          <p:spPr>
            <a:xfrm rot="-5400000">
              <a:off x="719964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29" name="pl629"/>
            <p:cNvSpPr/>
            <p:nvPr/>
          </p:nvSpPr>
          <p:spPr>
            <a:xfrm>
              <a:off x="753974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0" name="pl630"/>
            <p:cNvSpPr/>
            <p:nvPr/>
          </p:nvSpPr>
          <p:spPr>
            <a:xfrm>
              <a:off x="774854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1" name="pl631"/>
            <p:cNvSpPr/>
            <p:nvPr/>
          </p:nvSpPr>
          <p:spPr>
            <a:xfrm>
              <a:off x="795734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2" name="pl632"/>
            <p:cNvSpPr/>
            <p:nvPr/>
          </p:nvSpPr>
          <p:spPr>
            <a:xfrm>
              <a:off x="816614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3" name="pl633"/>
            <p:cNvSpPr/>
            <p:nvPr/>
          </p:nvSpPr>
          <p:spPr>
            <a:xfrm>
              <a:off x="837493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4" name="pl634"/>
            <p:cNvSpPr/>
            <p:nvPr/>
          </p:nvSpPr>
          <p:spPr>
            <a:xfrm>
              <a:off x="858373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5" name="pl635"/>
            <p:cNvSpPr/>
            <p:nvPr/>
          </p:nvSpPr>
          <p:spPr>
            <a:xfrm>
              <a:off x="879253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6" name="pl636"/>
            <p:cNvSpPr/>
            <p:nvPr/>
          </p:nvSpPr>
          <p:spPr>
            <a:xfrm>
              <a:off x="900133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7" name="tx637"/>
            <p:cNvSpPr/>
            <p:nvPr/>
          </p:nvSpPr>
          <p:spPr>
            <a:xfrm rot="-5400000">
              <a:off x="741539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38" name="tx638"/>
            <p:cNvSpPr/>
            <p:nvPr/>
          </p:nvSpPr>
          <p:spPr>
            <a:xfrm rot="-5400000">
              <a:off x="762418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39" name="tx639"/>
            <p:cNvSpPr/>
            <p:nvPr/>
          </p:nvSpPr>
          <p:spPr>
            <a:xfrm rot="-5400000">
              <a:off x="783298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40" name="tx640"/>
            <p:cNvSpPr/>
            <p:nvPr/>
          </p:nvSpPr>
          <p:spPr>
            <a:xfrm rot="-5400000">
              <a:off x="804178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41" name="tx641"/>
            <p:cNvSpPr/>
            <p:nvPr/>
          </p:nvSpPr>
          <p:spPr>
            <a:xfrm rot="-5400000">
              <a:off x="825058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42" name="tx642"/>
            <p:cNvSpPr/>
            <p:nvPr/>
          </p:nvSpPr>
          <p:spPr>
            <a:xfrm rot="-5400000">
              <a:off x="845937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43" name="tx643"/>
            <p:cNvSpPr/>
            <p:nvPr/>
          </p:nvSpPr>
          <p:spPr>
            <a:xfrm rot="-5400000">
              <a:off x="866817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44" name="tx644"/>
            <p:cNvSpPr/>
            <p:nvPr/>
          </p:nvSpPr>
          <p:spPr>
            <a:xfrm rot="-5400000">
              <a:off x="887697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45" name="tx645"/>
            <p:cNvSpPr/>
            <p:nvPr/>
          </p:nvSpPr>
          <p:spPr>
            <a:xfrm>
              <a:off x="508182" y="1608050"/>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646" name="pl646"/>
            <p:cNvSpPr/>
            <p:nvPr/>
          </p:nvSpPr>
          <p:spPr>
            <a:xfrm>
              <a:off x="722555" y="164805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47" name="tx647"/>
            <p:cNvSpPr/>
            <p:nvPr/>
          </p:nvSpPr>
          <p:spPr>
            <a:xfrm>
              <a:off x="508182" y="2892540"/>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648" name="pl648"/>
            <p:cNvSpPr/>
            <p:nvPr/>
          </p:nvSpPr>
          <p:spPr>
            <a:xfrm>
              <a:off x="722555" y="293254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49" name="tx649"/>
            <p:cNvSpPr/>
            <p:nvPr/>
          </p:nvSpPr>
          <p:spPr>
            <a:xfrm>
              <a:off x="508182" y="4177030"/>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650" name="pl650"/>
            <p:cNvSpPr/>
            <p:nvPr/>
          </p:nvSpPr>
          <p:spPr>
            <a:xfrm>
              <a:off x="722555" y="421703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51" name="tx651"/>
            <p:cNvSpPr/>
            <p:nvPr/>
          </p:nvSpPr>
          <p:spPr>
            <a:xfrm>
              <a:off x="508182" y="5461520"/>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652" name="pl652"/>
            <p:cNvSpPr/>
            <p:nvPr/>
          </p:nvSpPr>
          <p:spPr>
            <a:xfrm>
              <a:off x="722555" y="550152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53" name="tx653"/>
            <p:cNvSpPr/>
            <p:nvPr/>
          </p:nvSpPr>
          <p:spPr>
            <a:xfrm rot="-5400000">
              <a:off x="-37121" y="3450773"/>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654" name="tx654"/>
            <p:cNvSpPr/>
            <p:nvPr/>
          </p:nvSpPr>
          <p:spPr>
            <a:xfrm>
              <a:off x="757350" y="660111"/>
              <a:ext cx="363574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Showing top 20 countries with the lowest coverage in 2025</a:t>
              </a:r>
            </a:p>
          </p:txBody>
        </p:sp>
        <p:sp>
          <p:nvSpPr>
            <p:cNvPr id="655" name="tx655"/>
            <p:cNvSpPr/>
            <p:nvPr/>
          </p:nvSpPr>
          <p:spPr>
            <a:xfrm>
              <a:off x="757350" y="435349"/>
              <a:ext cx="3600541"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Coverage of DTP1, by country, HICs, 2018-2025</a:t>
              </a:r>
            </a:p>
          </p:txBody>
        </p:sp>
        <p:sp>
          <p:nvSpPr>
            <p:cNvPr id="656" name="tx656"/>
            <p:cNvSpPr/>
            <p:nvPr/>
          </p:nvSpPr>
          <p:spPr>
            <a:xfrm>
              <a:off x="4912427" y="64727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657" name="tx657"/>
            <p:cNvSpPr/>
            <p:nvPr/>
          </p:nvSpPr>
          <p:spPr>
            <a:xfrm>
              <a:off x="6067223" y="6593460"/>
              <a:ext cx="300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Dark grey line displays regional coverage for reference</a:t>
              </a:r>
            </a:p>
          </p:txBody>
        </p:sp>
      </p:grpSp>
      <p:sp>
        <p:nvSpPr>
          <p:cNvPr id="658"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Among the 20 countries with the lowest DTP1 coverage in 2025, Bulgaria had the highest coverage (97%), while Romania had the lowest coverage (85%).
DTP1 coverage increased in 5 out of these 20 countries between 2024 and 2025. The largest increase was 4 percentage points in Estonia from 82% to 86%.
8 countries saw a decrease in coverage (Australia, Barbados, Croatia, Ireland, Japan, Nauru, New Zealand, and The Netherlands). The largest decline was 8% points in Japan from 99% to 91%. Coverage remained constant between 2024 and 2025 in the remaining 7 countries.
In 2025, 17 out of these 20 countries had achieved DTP1 coverage of at least 90%.</a:t>
            </a: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695171" y="874964"/>
              <a:ext cx="1620176" cy="1019640"/>
            </a:xfrm>
            <a:prstGeom prst="rect">
              <a:avLst/>
            </a:prstGeom>
            <a:solidFill>
              <a:srgbClr val="EBEBEB">
                <a:alpha val="100000"/>
              </a:srgbClr>
            </a:solidFill>
          </p:spPr>
          <p:txBody>
            <a:bodyPr/>
            <a:lstStyle/>
            <a:p/>
          </p:txBody>
        </p:sp>
        <p:sp>
          <p:nvSpPr>
            <p:cNvPr id="6" name="pl6"/>
            <p:cNvSpPr/>
            <p:nvPr/>
          </p:nvSpPr>
          <p:spPr>
            <a:xfrm>
              <a:off x="695171" y="1883017"/>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7" name="pl7"/>
            <p:cNvSpPr/>
            <p:nvPr/>
          </p:nvSpPr>
          <p:spPr>
            <a:xfrm>
              <a:off x="695171" y="1303676"/>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8" name="pl8"/>
            <p:cNvSpPr/>
            <p:nvPr/>
          </p:nvSpPr>
          <p:spPr>
            <a:xfrm>
              <a:off x="695171" y="1593347"/>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9" name="pl9"/>
            <p:cNvSpPr/>
            <p:nvPr/>
          </p:nvSpPr>
          <p:spPr>
            <a:xfrm>
              <a:off x="695171" y="1014006"/>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10" name="pl10"/>
            <p:cNvSpPr/>
            <p:nvPr/>
          </p:nvSpPr>
          <p:spPr>
            <a:xfrm>
              <a:off x="76881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1" name="pl11"/>
            <p:cNvSpPr/>
            <p:nvPr/>
          </p:nvSpPr>
          <p:spPr>
            <a:xfrm>
              <a:off x="97922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2" name="pl12"/>
            <p:cNvSpPr/>
            <p:nvPr/>
          </p:nvSpPr>
          <p:spPr>
            <a:xfrm>
              <a:off x="1189640"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 name="pl13"/>
            <p:cNvSpPr/>
            <p:nvPr/>
          </p:nvSpPr>
          <p:spPr>
            <a:xfrm>
              <a:off x="140005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4" name="pl14"/>
            <p:cNvSpPr/>
            <p:nvPr/>
          </p:nvSpPr>
          <p:spPr>
            <a:xfrm>
              <a:off x="161046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 name="pl15"/>
            <p:cNvSpPr/>
            <p:nvPr/>
          </p:nvSpPr>
          <p:spPr>
            <a:xfrm>
              <a:off x="182087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 name="pl16"/>
            <p:cNvSpPr/>
            <p:nvPr/>
          </p:nvSpPr>
          <p:spPr>
            <a:xfrm>
              <a:off x="2031290"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7" name="pl17"/>
            <p:cNvSpPr/>
            <p:nvPr/>
          </p:nvSpPr>
          <p:spPr>
            <a:xfrm>
              <a:off x="224170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768815" y="1593347"/>
              <a:ext cx="1472887" cy="23173"/>
            </a:xfrm>
            <a:custGeom>
              <a:avLst/>
              <a:pathLst>
                <a:path w="1472887" h="23173">
                  <a:moveTo>
                    <a:pt x="0" y="0"/>
                  </a:moveTo>
                  <a:lnTo>
                    <a:pt x="210412" y="0"/>
                  </a:lnTo>
                  <a:lnTo>
                    <a:pt x="420825" y="0"/>
                  </a:lnTo>
                  <a:lnTo>
                    <a:pt x="631237" y="0"/>
                  </a:lnTo>
                  <a:lnTo>
                    <a:pt x="841650" y="0"/>
                  </a:lnTo>
                  <a:lnTo>
                    <a:pt x="1052062" y="0"/>
                  </a:lnTo>
                  <a:lnTo>
                    <a:pt x="1262475" y="0"/>
                  </a:lnTo>
                  <a:lnTo>
                    <a:pt x="1472887" y="23173"/>
                  </a:lnTo>
                </a:path>
              </a:pathLst>
            </a:custGeom>
            <a:ln w="20325" cap="flat">
              <a:solidFill>
                <a:srgbClr val="BEBEBE">
                  <a:alpha val="69803"/>
                </a:srgbClr>
              </a:solidFill>
              <a:prstDash val="solid"/>
              <a:round/>
            </a:ln>
          </p:spPr>
          <p:txBody>
            <a:bodyPr/>
            <a:lstStyle/>
            <a:p/>
          </p:txBody>
        </p:sp>
        <p:sp>
          <p:nvSpPr>
            <p:cNvPr id="19" name="pl19"/>
            <p:cNvSpPr/>
            <p:nvPr/>
          </p:nvSpPr>
          <p:spPr>
            <a:xfrm>
              <a:off x="768815" y="1593347"/>
              <a:ext cx="1472887" cy="23173"/>
            </a:xfrm>
            <a:custGeom>
              <a:avLst/>
              <a:pathLst>
                <a:path w="1472887" h="23173">
                  <a:moveTo>
                    <a:pt x="0" y="0"/>
                  </a:moveTo>
                  <a:lnTo>
                    <a:pt x="210412" y="0"/>
                  </a:lnTo>
                  <a:lnTo>
                    <a:pt x="420825" y="0"/>
                  </a:lnTo>
                  <a:lnTo>
                    <a:pt x="631237" y="0"/>
                  </a:lnTo>
                  <a:lnTo>
                    <a:pt x="841650" y="23173"/>
                  </a:lnTo>
                  <a:lnTo>
                    <a:pt x="1052062" y="23173"/>
                  </a:lnTo>
                  <a:lnTo>
                    <a:pt x="1262475" y="23173"/>
                  </a:lnTo>
                  <a:lnTo>
                    <a:pt x="1472887" y="23173"/>
                  </a:lnTo>
                </a:path>
              </a:pathLst>
            </a:custGeom>
            <a:ln w="40651" cap="flat">
              <a:solidFill>
                <a:srgbClr val="BEBEBE">
                  <a:alpha val="69803"/>
                </a:srgbClr>
              </a:solidFill>
              <a:prstDash val="solid"/>
              <a:round/>
            </a:ln>
          </p:spPr>
          <p:txBody>
            <a:bodyPr/>
            <a:lstStyle/>
            <a:p/>
          </p:txBody>
        </p:sp>
        <p:sp>
          <p:nvSpPr>
            <p:cNvPr id="20" name="pl20"/>
            <p:cNvSpPr/>
            <p:nvPr/>
          </p:nvSpPr>
          <p:spPr>
            <a:xfrm>
              <a:off x="768815" y="1593347"/>
              <a:ext cx="1472887" cy="23173"/>
            </a:xfrm>
            <a:custGeom>
              <a:avLst/>
              <a:pathLst>
                <a:path w="1472887" h="23173">
                  <a:moveTo>
                    <a:pt x="0" y="0"/>
                  </a:moveTo>
                  <a:lnTo>
                    <a:pt x="210412" y="0"/>
                  </a:lnTo>
                  <a:lnTo>
                    <a:pt x="420825" y="0"/>
                  </a:lnTo>
                  <a:lnTo>
                    <a:pt x="631237" y="0"/>
                  </a:lnTo>
                  <a:lnTo>
                    <a:pt x="841650" y="23173"/>
                  </a:lnTo>
                  <a:lnTo>
                    <a:pt x="1052062" y="23173"/>
                  </a:lnTo>
                  <a:lnTo>
                    <a:pt x="1262475" y="23173"/>
                  </a:lnTo>
                  <a:lnTo>
                    <a:pt x="1472887" y="23173"/>
                  </a:lnTo>
                </a:path>
              </a:pathLst>
            </a:custGeom>
            <a:ln w="35231" cap="flat">
              <a:solidFill>
                <a:srgbClr val="BEBEBE">
                  <a:alpha val="69803"/>
                </a:srgbClr>
              </a:solidFill>
              <a:prstDash val="solid"/>
              <a:round/>
            </a:ln>
          </p:spPr>
          <p:txBody>
            <a:bodyPr/>
            <a:lstStyle/>
            <a:p/>
          </p:txBody>
        </p:sp>
        <p:sp>
          <p:nvSpPr>
            <p:cNvPr id="21" name="pl21"/>
            <p:cNvSpPr/>
            <p:nvPr/>
          </p:nvSpPr>
          <p:spPr>
            <a:xfrm>
              <a:off x="768815" y="1593347"/>
              <a:ext cx="1472887" cy="23173"/>
            </a:xfrm>
            <a:custGeom>
              <a:avLst/>
              <a:pathLst>
                <a:path w="1472887" h="23173">
                  <a:moveTo>
                    <a:pt x="0" y="0"/>
                  </a:moveTo>
                  <a:lnTo>
                    <a:pt x="210412" y="0"/>
                  </a:lnTo>
                  <a:lnTo>
                    <a:pt x="420825" y="0"/>
                  </a:lnTo>
                  <a:lnTo>
                    <a:pt x="631237" y="0"/>
                  </a:lnTo>
                  <a:lnTo>
                    <a:pt x="841650" y="0"/>
                  </a:lnTo>
                  <a:lnTo>
                    <a:pt x="1052062" y="0"/>
                  </a:lnTo>
                  <a:lnTo>
                    <a:pt x="1262475" y="0"/>
                  </a:lnTo>
                  <a:lnTo>
                    <a:pt x="1472887" y="23173"/>
                  </a:lnTo>
                </a:path>
              </a:pathLst>
            </a:custGeom>
            <a:ln w="20325" cap="flat">
              <a:solidFill>
                <a:srgbClr val="6B6B6B">
                  <a:alpha val="100000"/>
                </a:srgbClr>
              </a:solidFill>
              <a:prstDash val="solid"/>
              <a:round/>
            </a:ln>
          </p:spPr>
          <p:txBody>
            <a:bodyPr/>
            <a:lstStyle/>
            <a:p/>
          </p:txBody>
        </p:sp>
        <p:sp>
          <p:nvSpPr>
            <p:cNvPr id="22" name="pl22"/>
            <p:cNvSpPr/>
            <p:nvPr/>
          </p:nvSpPr>
          <p:spPr>
            <a:xfrm>
              <a:off x="768815" y="1593347"/>
              <a:ext cx="1472887" cy="23173"/>
            </a:xfrm>
            <a:custGeom>
              <a:avLst/>
              <a:pathLst>
                <a:path w="1472887" h="23173">
                  <a:moveTo>
                    <a:pt x="0" y="0"/>
                  </a:moveTo>
                  <a:lnTo>
                    <a:pt x="210412" y="0"/>
                  </a:lnTo>
                  <a:lnTo>
                    <a:pt x="420825" y="0"/>
                  </a:lnTo>
                  <a:lnTo>
                    <a:pt x="631237" y="0"/>
                  </a:lnTo>
                  <a:lnTo>
                    <a:pt x="841650" y="23173"/>
                  </a:lnTo>
                  <a:lnTo>
                    <a:pt x="1052062" y="23173"/>
                  </a:lnTo>
                  <a:lnTo>
                    <a:pt x="1262475" y="23173"/>
                  </a:lnTo>
                  <a:lnTo>
                    <a:pt x="1472887" y="23173"/>
                  </a:lnTo>
                </a:path>
              </a:pathLst>
            </a:custGeom>
            <a:ln w="40651" cap="flat">
              <a:solidFill>
                <a:srgbClr val="000000">
                  <a:alpha val="100000"/>
                </a:srgbClr>
              </a:solidFill>
              <a:prstDash val="solid"/>
              <a:round/>
            </a:ln>
          </p:spPr>
          <p:txBody>
            <a:bodyPr/>
            <a:lstStyle/>
            <a:p/>
          </p:txBody>
        </p:sp>
        <p:sp>
          <p:nvSpPr>
            <p:cNvPr id="23" name="pl23"/>
            <p:cNvSpPr/>
            <p:nvPr/>
          </p:nvSpPr>
          <p:spPr>
            <a:xfrm>
              <a:off x="768815" y="1593347"/>
              <a:ext cx="1472887" cy="23173"/>
            </a:xfrm>
            <a:custGeom>
              <a:avLst/>
              <a:pathLst>
                <a:path w="1472887" h="23173">
                  <a:moveTo>
                    <a:pt x="0" y="0"/>
                  </a:moveTo>
                  <a:lnTo>
                    <a:pt x="210412" y="0"/>
                  </a:lnTo>
                  <a:lnTo>
                    <a:pt x="420825" y="0"/>
                  </a:lnTo>
                  <a:lnTo>
                    <a:pt x="631237" y="0"/>
                  </a:lnTo>
                  <a:lnTo>
                    <a:pt x="841650" y="23173"/>
                  </a:lnTo>
                  <a:lnTo>
                    <a:pt x="1052062" y="23173"/>
                  </a:lnTo>
                  <a:lnTo>
                    <a:pt x="1262475" y="23173"/>
                  </a:lnTo>
                  <a:lnTo>
                    <a:pt x="1472887" y="23173"/>
                  </a:lnTo>
                </a:path>
              </a:pathLst>
            </a:custGeom>
            <a:ln w="35231" cap="flat">
              <a:solidFill>
                <a:srgbClr val="80BD41">
                  <a:alpha val="100000"/>
                </a:srgbClr>
              </a:solidFill>
              <a:prstDash val="solid"/>
              <a:round/>
            </a:ln>
          </p:spPr>
          <p:txBody>
            <a:bodyPr/>
            <a:lstStyle/>
            <a:p/>
          </p:txBody>
        </p:sp>
        <p:sp>
          <p:nvSpPr>
            <p:cNvPr id="24" name="pl24"/>
            <p:cNvSpPr/>
            <p:nvPr/>
          </p:nvSpPr>
          <p:spPr>
            <a:xfrm>
              <a:off x="695171" y="1593347"/>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25" name="tx25"/>
            <p:cNvSpPr/>
            <p:nvPr/>
          </p:nvSpPr>
          <p:spPr>
            <a:xfrm>
              <a:off x="738686" y="14147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6" name="tx26"/>
            <p:cNvSpPr/>
            <p:nvPr/>
          </p:nvSpPr>
          <p:spPr>
            <a:xfrm>
              <a:off x="949098" y="14147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7" name="tx27"/>
            <p:cNvSpPr/>
            <p:nvPr/>
          </p:nvSpPr>
          <p:spPr>
            <a:xfrm>
              <a:off x="1159511" y="14147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8" name="tx28"/>
            <p:cNvSpPr/>
            <p:nvPr/>
          </p:nvSpPr>
          <p:spPr>
            <a:xfrm>
              <a:off x="1369923" y="14147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9" name="tx29"/>
            <p:cNvSpPr/>
            <p:nvPr/>
          </p:nvSpPr>
          <p:spPr>
            <a:xfrm>
              <a:off x="1562276" y="143796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0" name="tx30"/>
            <p:cNvSpPr/>
            <p:nvPr/>
          </p:nvSpPr>
          <p:spPr>
            <a:xfrm>
              <a:off x="1772689" y="143796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1" name="tx31"/>
            <p:cNvSpPr/>
            <p:nvPr/>
          </p:nvSpPr>
          <p:spPr>
            <a:xfrm>
              <a:off x="1983102" y="143796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2" name="tx32"/>
            <p:cNvSpPr/>
            <p:nvPr/>
          </p:nvSpPr>
          <p:spPr>
            <a:xfrm>
              <a:off x="2193514" y="143796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3" name="rc33"/>
            <p:cNvSpPr/>
            <p:nvPr/>
          </p:nvSpPr>
          <p:spPr>
            <a:xfrm>
              <a:off x="695171" y="2179046"/>
              <a:ext cx="1620176" cy="1019640"/>
            </a:xfrm>
            <a:prstGeom prst="rect">
              <a:avLst/>
            </a:prstGeom>
            <a:solidFill>
              <a:srgbClr val="EBEBEB">
                <a:alpha val="100000"/>
              </a:srgbClr>
            </a:solidFill>
          </p:spPr>
          <p:txBody>
            <a:bodyPr/>
            <a:lstStyle/>
            <a:p/>
          </p:txBody>
        </p:sp>
        <p:sp>
          <p:nvSpPr>
            <p:cNvPr id="34" name="pl34"/>
            <p:cNvSpPr/>
            <p:nvPr/>
          </p:nvSpPr>
          <p:spPr>
            <a:xfrm>
              <a:off x="695171" y="3187099"/>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35" name="pl35"/>
            <p:cNvSpPr/>
            <p:nvPr/>
          </p:nvSpPr>
          <p:spPr>
            <a:xfrm>
              <a:off x="695171" y="2607758"/>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36" name="pl36"/>
            <p:cNvSpPr/>
            <p:nvPr/>
          </p:nvSpPr>
          <p:spPr>
            <a:xfrm>
              <a:off x="695171" y="2897428"/>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37" name="pl37"/>
            <p:cNvSpPr/>
            <p:nvPr/>
          </p:nvSpPr>
          <p:spPr>
            <a:xfrm>
              <a:off x="695171" y="2318087"/>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38" name="pl38"/>
            <p:cNvSpPr/>
            <p:nvPr/>
          </p:nvSpPr>
          <p:spPr>
            <a:xfrm>
              <a:off x="76881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 name="pl39"/>
            <p:cNvSpPr/>
            <p:nvPr/>
          </p:nvSpPr>
          <p:spPr>
            <a:xfrm>
              <a:off x="97922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 name="pl40"/>
            <p:cNvSpPr/>
            <p:nvPr/>
          </p:nvSpPr>
          <p:spPr>
            <a:xfrm>
              <a:off x="1189640"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1" name="pl41"/>
            <p:cNvSpPr/>
            <p:nvPr/>
          </p:nvSpPr>
          <p:spPr>
            <a:xfrm>
              <a:off x="140005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 name="pl42"/>
            <p:cNvSpPr/>
            <p:nvPr/>
          </p:nvSpPr>
          <p:spPr>
            <a:xfrm>
              <a:off x="161046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 name="pl43"/>
            <p:cNvSpPr/>
            <p:nvPr/>
          </p:nvSpPr>
          <p:spPr>
            <a:xfrm>
              <a:off x="182087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4" name="pl44"/>
            <p:cNvSpPr/>
            <p:nvPr/>
          </p:nvSpPr>
          <p:spPr>
            <a:xfrm>
              <a:off x="2031290"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 name="pl45"/>
            <p:cNvSpPr/>
            <p:nvPr/>
          </p:nvSpPr>
          <p:spPr>
            <a:xfrm>
              <a:off x="224170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 name="pl46"/>
            <p:cNvSpPr/>
            <p:nvPr/>
          </p:nvSpPr>
          <p:spPr>
            <a:xfrm>
              <a:off x="768815" y="2897428"/>
              <a:ext cx="1472887" cy="23173"/>
            </a:xfrm>
            <a:custGeom>
              <a:avLst/>
              <a:pathLst>
                <a:path w="1472887" h="23173">
                  <a:moveTo>
                    <a:pt x="0" y="0"/>
                  </a:moveTo>
                  <a:lnTo>
                    <a:pt x="210412" y="0"/>
                  </a:lnTo>
                  <a:lnTo>
                    <a:pt x="420825" y="0"/>
                  </a:lnTo>
                  <a:lnTo>
                    <a:pt x="631237" y="0"/>
                  </a:lnTo>
                  <a:lnTo>
                    <a:pt x="841650" y="0"/>
                  </a:lnTo>
                  <a:lnTo>
                    <a:pt x="1052062" y="0"/>
                  </a:lnTo>
                  <a:lnTo>
                    <a:pt x="1262475" y="0"/>
                  </a:lnTo>
                  <a:lnTo>
                    <a:pt x="1472887" y="23173"/>
                  </a:lnTo>
                </a:path>
              </a:pathLst>
            </a:custGeom>
            <a:ln w="20325" cap="flat">
              <a:solidFill>
                <a:srgbClr val="BEBEBE">
                  <a:alpha val="69803"/>
                </a:srgbClr>
              </a:solidFill>
              <a:prstDash val="solid"/>
              <a:round/>
            </a:ln>
          </p:spPr>
          <p:txBody>
            <a:bodyPr/>
            <a:lstStyle/>
            <a:p/>
          </p:txBody>
        </p:sp>
        <p:sp>
          <p:nvSpPr>
            <p:cNvPr id="47" name="pl47"/>
            <p:cNvSpPr/>
            <p:nvPr/>
          </p:nvSpPr>
          <p:spPr>
            <a:xfrm>
              <a:off x="768815" y="2897428"/>
              <a:ext cx="1472887" cy="69520"/>
            </a:xfrm>
            <a:custGeom>
              <a:avLst/>
              <a:pathLst>
                <a:path w="1472887" h="69520">
                  <a:moveTo>
                    <a:pt x="0" y="23173"/>
                  </a:moveTo>
                  <a:lnTo>
                    <a:pt x="210412" y="0"/>
                  </a:lnTo>
                  <a:lnTo>
                    <a:pt x="420825" y="0"/>
                  </a:lnTo>
                  <a:lnTo>
                    <a:pt x="631237" y="46347"/>
                  </a:lnTo>
                  <a:lnTo>
                    <a:pt x="841650" y="46347"/>
                  </a:lnTo>
                  <a:lnTo>
                    <a:pt x="1052062" y="23173"/>
                  </a:lnTo>
                  <a:lnTo>
                    <a:pt x="1262475" y="46347"/>
                  </a:lnTo>
                  <a:lnTo>
                    <a:pt x="1472887" y="69520"/>
                  </a:lnTo>
                </a:path>
              </a:pathLst>
            </a:custGeom>
            <a:ln w="40651" cap="flat">
              <a:solidFill>
                <a:srgbClr val="BEBEBE">
                  <a:alpha val="69803"/>
                </a:srgbClr>
              </a:solidFill>
              <a:prstDash val="solid"/>
              <a:round/>
            </a:ln>
          </p:spPr>
          <p:txBody>
            <a:bodyPr/>
            <a:lstStyle/>
            <a:p/>
          </p:txBody>
        </p:sp>
        <p:sp>
          <p:nvSpPr>
            <p:cNvPr id="48" name="pl48"/>
            <p:cNvSpPr/>
            <p:nvPr/>
          </p:nvSpPr>
          <p:spPr>
            <a:xfrm>
              <a:off x="768815" y="2897428"/>
              <a:ext cx="1472887" cy="69520"/>
            </a:xfrm>
            <a:custGeom>
              <a:avLst/>
              <a:pathLst>
                <a:path w="1472887" h="69520">
                  <a:moveTo>
                    <a:pt x="0" y="23173"/>
                  </a:moveTo>
                  <a:lnTo>
                    <a:pt x="210412" y="0"/>
                  </a:lnTo>
                  <a:lnTo>
                    <a:pt x="420825" y="0"/>
                  </a:lnTo>
                  <a:lnTo>
                    <a:pt x="631237" y="46347"/>
                  </a:lnTo>
                  <a:lnTo>
                    <a:pt x="841650" y="46347"/>
                  </a:lnTo>
                  <a:lnTo>
                    <a:pt x="1052062" y="23173"/>
                  </a:lnTo>
                  <a:lnTo>
                    <a:pt x="1262475" y="46347"/>
                  </a:lnTo>
                  <a:lnTo>
                    <a:pt x="1472887" y="69520"/>
                  </a:lnTo>
                </a:path>
              </a:pathLst>
            </a:custGeom>
            <a:ln w="35231" cap="flat">
              <a:solidFill>
                <a:srgbClr val="BEBEBE">
                  <a:alpha val="69803"/>
                </a:srgbClr>
              </a:solidFill>
              <a:prstDash val="solid"/>
              <a:round/>
            </a:ln>
          </p:spPr>
          <p:txBody>
            <a:bodyPr/>
            <a:lstStyle/>
            <a:p/>
          </p:txBody>
        </p:sp>
        <p:sp>
          <p:nvSpPr>
            <p:cNvPr id="49" name="pl49"/>
            <p:cNvSpPr/>
            <p:nvPr/>
          </p:nvSpPr>
          <p:spPr>
            <a:xfrm>
              <a:off x="768815" y="2897428"/>
              <a:ext cx="1472887" cy="23173"/>
            </a:xfrm>
            <a:custGeom>
              <a:avLst/>
              <a:pathLst>
                <a:path w="1472887" h="23173">
                  <a:moveTo>
                    <a:pt x="0" y="0"/>
                  </a:moveTo>
                  <a:lnTo>
                    <a:pt x="210412" y="0"/>
                  </a:lnTo>
                  <a:lnTo>
                    <a:pt x="420825" y="0"/>
                  </a:lnTo>
                  <a:lnTo>
                    <a:pt x="631237" y="0"/>
                  </a:lnTo>
                  <a:lnTo>
                    <a:pt x="841650" y="0"/>
                  </a:lnTo>
                  <a:lnTo>
                    <a:pt x="1052062" y="0"/>
                  </a:lnTo>
                  <a:lnTo>
                    <a:pt x="1262475" y="0"/>
                  </a:lnTo>
                  <a:lnTo>
                    <a:pt x="1472887" y="23173"/>
                  </a:lnTo>
                </a:path>
              </a:pathLst>
            </a:custGeom>
            <a:ln w="20325" cap="flat">
              <a:solidFill>
                <a:srgbClr val="6B6B6B">
                  <a:alpha val="100000"/>
                </a:srgbClr>
              </a:solidFill>
              <a:prstDash val="solid"/>
              <a:round/>
            </a:ln>
          </p:spPr>
          <p:txBody>
            <a:bodyPr/>
            <a:lstStyle/>
            <a:p/>
          </p:txBody>
        </p:sp>
        <p:sp>
          <p:nvSpPr>
            <p:cNvPr id="50" name="pl50"/>
            <p:cNvSpPr/>
            <p:nvPr/>
          </p:nvSpPr>
          <p:spPr>
            <a:xfrm>
              <a:off x="768815" y="2897428"/>
              <a:ext cx="1472887" cy="69520"/>
            </a:xfrm>
            <a:custGeom>
              <a:avLst/>
              <a:pathLst>
                <a:path w="1472887" h="69520">
                  <a:moveTo>
                    <a:pt x="0" y="23173"/>
                  </a:moveTo>
                  <a:lnTo>
                    <a:pt x="210412" y="0"/>
                  </a:lnTo>
                  <a:lnTo>
                    <a:pt x="420825" y="0"/>
                  </a:lnTo>
                  <a:lnTo>
                    <a:pt x="631237" y="46347"/>
                  </a:lnTo>
                  <a:lnTo>
                    <a:pt x="841650" y="46347"/>
                  </a:lnTo>
                  <a:lnTo>
                    <a:pt x="1052062" y="23173"/>
                  </a:lnTo>
                  <a:lnTo>
                    <a:pt x="1262475" y="46347"/>
                  </a:lnTo>
                  <a:lnTo>
                    <a:pt x="1472887" y="69520"/>
                  </a:lnTo>
                </a:path>
              </a:pathLst>
            </a:custGeom>
            <a:ln w="40651" cap="flat">
              <a:solidFill>
                <a:srgbClr val="000000">
                  <a:alpha val="100000"/>
                </a:srgbClr>
              </a:solidFill>
              <a:prstDash val="solid"/>
              <a:round/>
            </a:ln>
          </p:spPr>
          <p:txBody>
            <a:bodyPr/>
            <a:lstStyle/>
            <a:p/>
          </p:txBody>
        </p:sp>
        <p:sp>
          <p:nvSpPr>
            <p:cNvPr id="51" name="pl51"/>
            <p:cNvSpPr/>
            <p:nvPr/>
          </p:nvSpPr>
          <p:spPr>
            <a:xfrm>
              <a:off x="768815" y="2897428"/>
              <a:ext cx="1472887" cy="69520"/>
            </a:xfrm>
            <a:custGeom>
              <a:avLst/>
              <a:pathLst>
                <a:path w="1472887" h="69520">
                  <a:moveTo>
                    <a:pt x="0" y="23173"/>
                  </a:moveTo>
                  <a:lnTo>
                    <a:pt x="210412" y="0"/>
                  </a:lnTo>
                  <a:lnTo>
                    <a:pt x="420825" y="0"/>
                  </a:lnTo>
                  <a:lnTo>
                    <a:pt x="631237" y="46347"/>
                  </a:lnTo>
                  <a:lnTo>
                    <a:pt x="841650" y="46347"/>
                  </a:lnTo>
                  <a:lnTo>
                    <a:pt x="1052062" y="23173"/>
                  </a:lnTo>
                  <a:lnTo>
                    <a:pt x="1262475" y="46347"/>
                  </a:lnTo>
                  <a:lnTo>
                    <a:pt x="1472887" y="69520"/>
                  </a:lnTo>
                </a:path>
              </a:pathLst>
            </a:custGeom>
            <a:ln w="35231" cap="flat">
              <a:solidFill>
                <a:srgbClr val="80BD41">
                  <a:alpha val="100000"/>
                </a:srgbClr>
              </a:solidFill>
              <a:prstDash val="solid"/>
              <a:round/>
            </a:ln>
          </p:spPr>
          <p:txBody>
            <a:bodyPr/>
            <a:lstStyle/>
            <a:p/>
          </p:txBody>
        </p:sp>
        <p:sp>
          <p:nvSpPr>
            <p:cNvPr id="52" name="pl52"/>
            <p:cNvSpPr/>
            <p:nvPr/>
          </p:nvSpPr>
          <p:spPr>
            <a:xfrm>
              <a:off x="695171" y="2897428"/>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53" name="tx53"/>
            <p:cNvSpPr/>
            <p:nvPr/>
          </p:nvSpPr>
          <p:spPr>
            <a:xfrm>
              <a:off x="720626" y="274204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4" name="tx54"/>
            <p:cNvSpPr/>
            <p:nvPr/>
          </p:nvSpPr>
          <p:spPr>
            <a:xfrm>
              <a:off x="949098" y="27188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5" name="tx55"/>
            <p:cNvSpPr/>
            <p:nvPr/>
          </p:nvSpPr>
          <p:spPr>
            <a:xfrm>
              <a:off x="1159511" y="27188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6" name="tx56"/>
            <p:cNvSpPr/>
            <p:nvPr/>
          </p:nvSpPr>
          <p:spPr>
            <a:xfrm>
              <a:off x="1351864" y="276522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7" name="tx57"/>
            <p:cNvSpPr/>
            <p:nvPr/>
          </p:nvSpPr>
          <p:spPr>
            <a:xfrm>
              <a:off x="1562276" y="276522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8" name="tx58"/>
            <p:cNvSpPr/>
            <p:nvPr/>
          </p:nvSpPr>
          <p:spPr>
            <a:xfrm>
              <a:off x="1772689" y="274204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9" name="tx59"/>
            <p:cNvSpPr/>
            <p:nvPr/>
          </p:nvSpPr>
          <p:spPr>
            <a:xfrm>
              <a:off x="1983102" y="276522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0" name="tx60"/>
            <p:cNvSpPr/>
            <p:nvPr/>
          </p:nvSpPr>
          <p:spPr>
            <a:xfrm>
              <a:off x="2193514" y="278839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1" name="rc61"/>
            <p:cNvSpPr/>
            <p:nvPr/>
          </p:nvSpPr>
          <p:spPr>
            <a:xfrm>
              <a:off x="695171" y="3483127"/>
              <a:ext cx="1620176" cy="1019640"/>
            </a:xfrm>
            <a:prstGeom prst="rect">
              <a:avLst/>
            </a:prstGeom>
            <a:solidFill>
              <a:srgbClr val="EBEBEB">
                <a:alpha val="100000"/>
              </a:srgbClr>
            </a:solidFill>
          </p:spPr>
          <p:txBody>
            <a:bodyPr/>
            <a:lstStyle/>
            <a:p/>
          </p:txBody>
        </p:sp>
        <p:sp>
          <p:nvSpPr>
            <p:cNvPr id="62" name="pl62"/>
            <p:cNvSpPr/>
            <p:nvPr/>
          </p:nvSpPr>
          <p:spPr>
            <a:xfrm>
              <a:off x="695171" y="4491181"/>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63" name="pl63"/>
            <p:cNvSpPr/>
            <p:nvPr/>
          </p:nvSpPr>
          <p:spPr>
            <a:xfrm>
              <a:off x="695171" y="3911840"/>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64" name="pl64"/>
            <p:cNvSpPr/>
            <p:nvPr/>
          </p:nvSpPr>
          <p:spPr>
            <a:xfrm>
              <a:off x="695171" y="4201510"/>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65" name="pl65"/>
            <p:cNvSpPr/>
            <p:nvPr/>
          </p:nvSpPr>
          <p:spPr>
            <a:xfrm>
              <a:off x="695171" y="3622169"/>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66" name="pl66"/>
            <p:cNvSpPr/>
            <p:nvPr/>
          </p:nvSpPr>
          <p:spPr>
            <a:xfrm>
              <a:off x="76881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67" name="pl67"/>
            <p:cNvSpPr/>
            <p:nvPr/>
          </p:nvSpPr>
          <p:spPr>
            <a:xfrm>
              <a:off x="97922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68" name="pl68"/>
            <p:cNvSpPr/>
            <p:nvPr/>
          </p:nvSpPr>
          <p:spPr>
            <a:xfrm>
              <a:off x="1189640"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69" name="pl69"/>
            <p:cNvSpPr/>
            <p:nvPr/>
          </p:nvSpPr>
          <p:spPr>
            <a:xfrm>
              <a:off x="140005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0" name="pl70"/>
            <p:cNvSpPr/>
            <p:nvPr/>
          </p:nvSpPr>
          <p:spPr>
            <a:xfrm>
              <a:off x="161046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1" name="pl71"/>
            <p:cNvSpPr/>
            <p:nvPr/>
          </p:nvSpPr>
          <p:spPr>
            <a:xfrm>
              <a:off x="182087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2" name="pl72"/>
            <p:cNvSpPr/>
            <p:nvPr/>
          </p:nvSpPr>
          <p:spPr>
            <a:xfrm>
              <a:off x="2031290"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3" name="pl73"/>
            <p:cNvSpPr/>
            <p:nvPr/>
          </p:nvSpPr>
          <p:spPr>
            <a:xfrm>
              <a:off x="224170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4" name="pl74"/>
            <p:cNvSpPr/>
            <p:nvPr/>
          </p:nvSpPr>
          <p:spPr>
            <a:xfrm>
              <a:off x="768815" y="4201510"/>
              <a:ext cx="1472887" cy="23173"/>
            </a:xfrm>
            <a:custGeom>
              <a:avLst/>
              <a:pathLst>
                <a:path w="1472887" h="23173">
                  <a:moveTo>
                    <a:pt x="0" y="0"/>
                  </a:moveTo>
                  <a:lnTo>
                    <a:pt x="210412" y="0"/>
                  </a:lnTo>
                  <a:lnTo>
                    <a:pt x="420825" y="0"/>
                  </a:lnTo>
                  <a:lnTo>
                    <a:pt x="631237" y="0"/>
                  </a:lnTo>
                  <a:lnTo>
                    <a:pt x="841650" y="0"/>
                  </a:lnTo>
                  <a:lnTo>
                    <a:pt x="1052062" y="0"/>
                  </a:lnTo>
                  <a:lnTo>
                    <a:pt x="1262475" y="0"/>
                  </a:lnTo>
                  <a:lnTo>
                    <a:pt x="1472887" y="23173"/>
                  </a:lnTo>
                </a:path>
              </a:pathLst>
            </a:custGeom>
            <a:ln w="20325" cap="flat">
              <a:solidFill>
                <a:srgbClr val="BEBEBE">
                  <a:alpha val="69803"/>
                </a:srgbClr>
              </a:solidFill>
              <a:prstDash val="solid"/>
              <a:round/>
            </a:ln>
          </p:spPr>
          <p:txBody>
            <a:bodyPr/>
            <a:lstStyle/>
            <a:p/>
          </p:txBody>
        </p:sp>
        <p:sp>
          <p:nvSpPr>
            <p:cNvPr id="75" name="pl75"/>
            <p:cNvSpPr/>
            <p:nvPr/>
          </p:nvSpPr>
          <p:spPr>
            <a:xfrm>
              <a:off x="768815" y="4201510"/>
              <a:ext cx="1472887" cy="92694"/>
            </a:xfrm>
            <a:custGeom>
              <a:avLst/>
              <a:pathLst>
                <a:path w="1472887" h="92694">
                  <a:moveTo>
                    <a:pt x="0" y="0"/>
                  </a:moveTo>
                  <a:lnTo>
                    <a:pt x="210412" y="0"/>
                  </a:lnTo>
                  <a:lnTo>
                    <a:pt x="420825" y="0"/>
                  </a:lnTo>
                  <a:lnTo>
                    <a:pt x="631237" y="0"/>
                  </a:lnTo>
                  <a:lnTo>
                    <a:pt x="841650" y="23173"/>
                  </a:lnTo>
                  <a:lnTo>
                    <a:pt x="1052062" y="23173"/>
                  </a:lnTo>
                  <a:lnTo>
                    <a:pt x="1262475" y="46347"/>
                  </a:lnTo>
                  <a:lnTo>
                    <a:pt x="1472887" y="92694"/>
                  </a:lnTo>
                </a:path>
              </a:pathLst>
            </a:custGeom>
            <a:ln w="40651" cap="flat">
              <a:solidFill>
                <a:srgbClr val="BEBEBE">
                  <a:alpha val="69803"/>
                </a:srgbClr>
              </a:solidFill>
              <a:prstDash val="solid"/>
              <a:round/>
            </a:ln>
          </p:spPr>
          <p:txBody>
            <a:bodyPr/>
            <a:lstStyle/>
            <a:p/>
          </p:txBody>
        </p:sp>
        <p:sp>
          <p:nvSpPr>
            <p:cNvPr id="76" name="pl76"/>
            <p:cNvSpPr/>
            <p:nvPr/>
          </p:nvSpPr>
          <p:spPr>
            <a:xfrm>
              <a:off x="768815" y="4201510"/>
              <a:ext cx="1472887" cy="92694"/>
            </a:xfrm>
            <a:custGeom>
              <a:avLst/>
              <a:pathLst>
                <a:path w="1472887" h="92694">
                  <a:moveTo>
                    <a:pt x="0" y="0"/>
                  </a:moveTo>
                  <a:lnTo>
                    <a:pt x="210412" y="0"/>
                  </a:lnTo>
                  <a:lnTo>
                    <a:pt x="420825" y="0"/>
                  </a:lnTo>
                  <a:lnTo>
                    <a:pt x="631237" y="0"/>
                  </a:lnTo>
                  <a:lnTo>
                    <a:pt x="841650" y="23173"/>
                  </a:lnTo>
                  <a:lnTo>
                    <a:pt x="1052062" y="23173"/>
                  </a:lnTo>
                  <a:lnTo>
                    <a:pt x="1262475" y="46347"/>
                  </a:lnTo>
                  <a:lnTo>
                    <a:pt x="1472887" y="92694"/>
                  </a:lnTo>
                </a:path>
              </a:pathLst>
            </a:custGeom>
            <a:ln w="35231" cap="flat">
              <a:solidFill>
                <a:srgbClr val="BEBEBE">
                  <a:alpha val="69803"/>
                </a:srgbClr>
              </a:solidFill>
              <a:prstDash val="solid"/>
              <a:round/>
            </a:ln>
          </p:spPr>
          <p:txBody>
            <a:bodyPr/>
            <a:lstStyle/>
            <a:p/>
          </p:txBody>
        </p:sp>
        <p:sp>
          <p:nvSpPr>
            <p:cNvPr id="77" name="pl77"/>
            <p:cNvSpPr/>
            <p:nvPr/>
          </p:nvSpPr>
          <p:spPr>
            <a:xfrm>
              <a:off x="768815" y="4201510"/>
              <a:ext cx="1472887" cy="23173"/>
            </a:xfrm>
            <a:custGeom>
              <a:avLst/>
              <a:pathLst>
                <a:path w="1472887" h="23173">
                  <a:moveTo>
                    <a:pt x="0" y="0"/>
                  </a:moveTo>
                  <a:lnTo>
                    <a:pt x="210412" y="0"/>
                  </a:lnTo>
                  <a:lnTo>
                    <a:pt x="420825" y="0"/>
                  </a:lnTo>
                  <a:lnTo>
                    <a:pt x="631237" y="0"/>
                  </a:lnTo>
                  <a:lnTo>
                    <a:pt x="841650" y="0"/>
                  </a:lnTo>
                  <a:lnTo>
                    <a:pt x="1052062" y="0"/>
                  </a:lnTo>
                  <a:lnTo>
                    <a:pt x="1262475" y="0"/>
                  </a:lnTo>
                  <a:lnTo>
                    <a:pt x="1472887" y="23173"/>
                  </a:lnTo>
                </a:path>
              </a:pathLst>
            </a:custGeom>
            <a:ln w="20325" cap="flat">
              <a:solidFill>
                <a:srgbClr val="6B6B6B">
                  <a:alpha val="100000"/>
                </a:srgbClr>
              </a:solidFill>
              <a:prstDash val="solid"/>
              <a:round/>
            </a:ln>
          </p:spPr>
          <p:txBody>
            <a:bodyPr/>
            <a:lstStyle/>
            <a:p/>
          </p:txBody>
        </p:sp>
        <p:sp>
          <p:nvSpPr>
            <p:cNvPr id="78" name="pl78"/>
            <p:cNvSpPr/>
            <p:nvPr/>
          </p:nvSpPr>
          <p:spPr>
            <a:xfrm>
              <a:off x="768815" y="4201510"/>
              <a:ext cx="1472887" cy="92694"/>
            </a:xfrm>
            <a:custGeom>
              <a:avLst/>
              <a:pathLst>
                <a:path w="1472887" h="92694">
                  <a:moveTo>
                    <a:pt x="0" y="0"/>
                  </a:moveTo>
                  <a:lnTo>
                    <a:pt x="210412" y="0"/>
                  </a:lnTo>
                  <a:lnTo>
                    <a:pt x="420825" y="0"/>
                  </a:lnTo>
                  <a:lnTo>
                    <a:pt x="631237" y="0"/>
                  </a:lnTo>
                  <a:lnTo>
                    <a:pt x="841650" y="23173"/>
                  </a:lnTo>
                  <a:lnTo>
                    <a:pt x="1052062" y="23173"/>
                  </a:lnTo>
                  <a:lnTo>
                    <a:pt x="1262475" y="46347"/>
                  </a:lnTo>
                  <a:lnTo>
                    <a:pt x="1472887" y="92694"/>
                  </a:lnTo>
                </a:path>
              </a:pathLst>
            </a:custGeom>
            <a:ln w="40651" cap="flat">
              <a:solidFill>
                <a:srgbClr val="000000">
                  <a:alpha val="100000"/>
                </a:srgbClr>
              </a:solidFill>
              <a:prstDash val="solid"/>
              <a:round/>
            </a:ln>
          </p:spPr>
          <p:txBody>
            <a:bodyPr/>
            <a:lstStyle/>
            <a:p/>
          </p:txBody>
        </p:sp>
        <p:sp>
          <p:nvSpPr>
            <p:cNvPr id="79" name="pl79"/>
            <p:cNvSpPr/>
            <p:nvPr/>
          </p:nvSpPr>
          <p:spPr>
            <a:xfrm>
              <a:off x="768815" y="4201510"/>
              <a:ext cx="1472887" cy="92694"/>
            </a:xfrm>
            <a:custGeom>
              <a:avLst/>
              <a:pathLst>
                <a:path w="1472887" h="92694">
                  <a:moveTo>
                    <a:pt x="0" y="0"/>
                  </a:moveTo>
                  <a:lnTo>
                    <a:pt x="210412" y="0"/>
                  </a:lnTo>
                  <a:lnTo>
                    <a:pt x="420825" y="0"/>
                  </a:lnTo>
                  <a:lnTo>
                    <a:pt x="631237" y="0"/>
                  </a:lnTo>
                  <a:lnTo>
                    <a:pt x="841650" y="23173"/>
                  </a:lnTo>
                  <a:lnTo>
                    <a:pt x="1052062" y="23173"/>
                  </a:lnTo>
                  <a:lnTo>
                    <a:pt x="1262475" y="46347"/>
                  </a:lnTo>
                  <a:lnTo>
                    <a:pt x="1472887" y="92694"/>
                  </a:lnTo>
                </a:path>
              </a:pathLst>
            </a:custGeom>
            <a:ln w="35231" cap="flat">
              <a:solidFill>
                <a:srgbClr val="80BD41">
                  <a:alpha val="100000"/>
                </a:srgbClr>
              </a:solidFill>
              <a:prstDash val="solid"/>
              <a:round/>
            </a:ln>
          </p:spPr>
          <p:txBody>
            <a:bodyPr/>
            <a:lstStyle/>
            <a:p/>
          </p:txBody>
        </p:sp>
        <p:sp>
          <p:nvSpPr>
            <p:cNvPr id="80" name="pl80"/>
            <p:cNvSpPr/>
            <p:nvPr/>
          </p:nvSpPr>
          <p:spPr>
            <a:xfrm>
              <a:off x="695171" y="4201510"/>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81" name="tx81"/>
            <p:cNvSpPr/>
            <p:nvPr/>
          </p:nvSpPr>
          <p:spPr>
            <a:xfrm>
              <a:off x="738686" y="402295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2" name="tx82"/>
            <p:cNvSpPr/>
            <p:nvPr/>
          </p:nvSpPr>
          <p:spPr>
            <a:xfrm>
              <a:off x="949098" y="402295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3" name="tx83"/>
            <p:cNvSpPr/>
            <p:nvPr/>
          </p:nvSpPr>
          <p:spPr>
            <a:xfrm>
              <a:off x="1159511" y="402295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4" name="tx84"/>
            <p:cNvSpPr/>
            <p:nvPr/>
          </p:nvSpPr>
          <p:spPr>
            <a:xfrm>
              <a:off x="1369923" y="402295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5" name="tx85"/>
            <p:cNvSpPr/>
            <p:nvPr/>
          </p:nvSpPr>
          <p:spPr>
            <a:xfrm>
              <a:off x="1562276" y="404612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6" name="tx86"/>
            <p:cNvSpPr/>
            <p:nvPr/>
          </p:nvSpPr>
          <p:spPr>
            <a:xfrm>
              <a:off x="1772689" y="404612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7" name="tx87"/>
            <p:cNvSpPr/>
            <p:nvPr/>
          </p:nvSpPr>
          <p:spPr>
            <a:xfrm>
              <a:off x="1983102" y="406930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8" name="tx88"/>
            <p:cNvSpPr/>
            <p:nvPr/>
          </p:nvSpPr>
          <p:spPr>
            <a:xfrm>
              <a:off x="2193514" y="411565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89" name="rc89"/>
            <p:cNvSpPr/>
            <p:nvPr/>
          </p:nvSpPr>
          <p:spPr>
            <a:xfrm>
              <a:off x="695171" y="4787209"/>
              <a:ext cx="1620176" cy="1019640"/>
            </a:xfrm>
            <a:prstGeom prst="rect">
              <a:avLst/>
            </a:prstGeom>
            <a:solidFill>
              <a:srgbClr val="EBEBEB">
                <a:alpha val="100000"/>
              </a:srgbClr>
            </a:solidFill>
          </p:spPr>
          <p:txBody>
            <a:bodyPr/>
            <a:lstStyle/>
            <a:p/>
          </p:txBody>
        </p:sp>
        <p:sp>
          <p:nvSpPr>
            <p:cNvPr id="90" name="pl90"/>
            <p:cNvSpPr/>
            <p:nvPr/>
          </p:nvSpPr>
          <p:spPr>
            <a:xfrm>
              <a:off x="695171" y="5795262"/>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91" name="pl91"/>
            <p:cNvSpPr/>
            <p:nvPr/>
          </p:nvSpPr>
          <p:spPr>
            <a:xfrm>
              <a:off x="695171" y="5215921"/>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92" name="pl92"/>
            <p:cNvSpPr/>
            <p:nvPr/>
          </p:nvSpPr>
          <p:spPr>
            <a:xfrm>
              <a:off x="695171" y="5505592"/>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93" name="pl93"/>
            <p:cNvSpPr/>
            <p:nvPr/>
          </p:nvSpPr>
          <p:spPr>
            <a:xfrm>
              <a:off x="695171" y="4926251"/>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94" name="pl94"/>
            <p:cNvSpPr/>
            <p:nvPr/>
          </p:nvSpPr>
          <p:spPr>
            <a:xfrm>
              <a:off x="76881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95" name="pl95"/>
            <p:cNvSpPr/>
            <p:nvPr/>
          </p:nvSpPr>
          <p:spPr>
            <a:xfrm>
              <a:off x="97922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96" name="pl96"/>
            <p:cNvSpPr/>
            <p:nvPr/>
          </p:nvSpPr>
          <p:spPr>
            <a:xfrm>
              <a:off x="1189640"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97" name="pl97"/>
            <p:cNvSpPr/>
            <p:nvPr/>
          </p:nvSpPr>
          <p:spPr>
            <a:xfrm>
              <a:off x="140005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98" name="pl98"/>
            <p:cNvSpPr/>
            <p:nvPr/>
          </p:nvSpPr>
          <p:spPr>
            <a:xfrm>
              <a:off x="161046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99" name="pl99"/>
            <p:cNvSpPr/>
            <p:nvPr/>
          </p:nvSpPr>
          <p:spPr>
            <a:xfrm>
              <a:off x="182087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0" name="pl100"/>
            <p:cNvSpPr/>
            <p:nvPr/>
          </p:nvSpPr>
          <p:spPr>
            <a:xfrm>
              <a:off x="2031290"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1" name="pl101"/>
            <p:cNvSpPr/>
            <p:nvPr/>
          </p:nvSpPr>
          <p:spPr>
            <a:xfrm>
              <a:off x="224170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2" name="pl102"/>
            <p:cNvSpPr/>
            <p:nvPr/>
          </p:nvSpPr>
          <p:spPr>
            <a:xfrm>
              <a:off x="768815" y="5505592"/>
              <a:ext cx="1472887" cy="23173"/>
            </a:xfrm>
            <a:custGeom>
              <a:avLst/>
              <a:pathLst>
                <a:path w="1472887" h="23173">
                  <a:moveTo>
                    <a:pt x="0" y="0"/>
                  </a:moveTo>
                  <a:lnTo>
                    <a:pt x="210412" y="0"/>
                  </a:lnTo>
                  <a:lnTo>
                    <a:pt x="420825" y="0"/>
                  </a:lnTo>
                  <a:lnTo>
                    <a:pt x="631237" y="0"/>
                  </a:lnTo>
                  <a:lnTo>
                    <a:pt x="841650" y="0"/>
                  </a:lnTo>
                  <a:lnTo>
                    <a:pt x="1052062" y="0"/>
                  </a:lnTo>
                  <a:lnTo>
                    <a:pt x="1262475" y="0"/>
                  </a:lnTo>
                  <a:lnTo>
                    <a:pt x="1472887" y="23173"/>
                  </a:lnTo>
                </a:path>
              </a:pathLst>
            </a:custGeom>
            <a:ln w="20325" cap="flat">
              <a:solidFill>
                <a:srgbClr val="BEBEBE">
                  <a:alpha val="69803"/>
                </a:srgbClr>
              </a:solidFill>
              <a:prstDash val="solid"/>
              <a:round/>
            </a:ln>
          </p:spPr>
          <p:txBody>
            <a:bodyPr/>
            <a:lstStyle/>
            <a:p/>
          </p:txBody>
        </p:sp>
        <p:sp>
          <p:nvSpPr>
            <p:cNvPr id="103" name="pl103"/>
            <p:cNvSpPr/>
            <p:nvPr/>
          </p:nvSpPr>
          <p:spPr>
            <a:xfrm>
              <a:off x="768815" y="5482418"/>
              <a:ext cx="1472887" cy="162215"/>
            </a:xfrm>
            <a:custGeom>
              <a:avLst/>
              <a:pathLst>
                <a:path w="1472887" h="162215">
                  <a:moveTo>
                    <a:pt x="0" y="23173"/>
                  </a:moveTo>
                  <a:lnTo>
                    <a:pt x="210412" y="23173"/>
                  </a:lnTo>
                  <a:lnTo>
                    <a:pt x="420825" y="115868"/>
                  </a:lnTo>
                  <a:lnTo>
                    <a:pt x="631237" y="0"/>
                  </a:lnTo>
                  <a:lnTo>
                    <a:pt x="841650" y="0"/>
                  </a:lnTo>
                  <a:lnTo>
                    <a:pt x="1052062" y="162215"/>
                  </a:lnTo>
                  <a:lnTo>
                    <a:pt x="1262475" y="115868"/>
                  </a:lnTo>
                  <a:lnTo>
                    <a:pt x="1472887" y="92694"/>
                  </a:lnTo>
                </a:path>
              </a:pathLst>
            </a:custGeom>
            <a:ln w="40651" cap="flat">
              <a:solidFill>
                <a:srgbClr val="BEBEBE">
                  <a:alpha val="69803"/>
                </a:srgbClr>
              </a:solidFill>
              <a:prstDash val="solid"/>
              <a:round/>
            </a:ln>
          </p:spPr>
          <p:txBody>
            <a:bodyPr/>
            <a:lstStyle/>
            <a:p/>
          </p:txBody>
        </p:sp>
        <p:sp>
          <p:nvSpPr>
            <p:cNvPr id="104" name="pl104"/>
            <p:cNvSpPr/>
            <p:nvPr/>
          </p:nvSpPr>
          <p:spPr>
            <a:xfrm>
              <a:off x="768815" y="5482418"/>
              <a:ext cx="1472887" cy="162215"/>
            </a:xfrm>
            <a:custGeom>
              <a:avLst/>
              <a:pathLst>
                <a:path w="1472887" h="162215">
                  <a:moveTo>
                    <a:pt x="0" y="23173"/>
                  </a:moveTo>
                  <a:lnTo>
                    <a:pt x="210412" y="23173"/>
                  </a:lnTo>
                  <a:lnTo>
                    <a:pt x="420825" y="115868"/>
                  </a:lnTo>
                  <a:lnTo>
                    <a:pt x="631237" y="0"/>
                  </a:lnTo>
                  <a:lnTo>
                    <a:pt x="841650" y="0"/>
                  </a:lnTo>
                  <a:lnTo>
                    <a:pt x="1052062" y="162215"/>
                  </a:lnTo>
                  <a:lnTo>
                    <a:pt x="1262475" y="115868"/>
                  </a:lnTo>
                  <a:lnTo>
                    <a:pt x="1472887" y="92694"/>
                  </a:lnTo>
                </a:path>
              </a:pathLst>
            </a:custGeom>
            <a:ln w="35231" cap="flat">
              <a:solidFill>
                <a:srgbClr val="BEBEBE">
                  <a:alpha val="69803"/>
                </a:srgbClr>
              </a:solidFill>
              <a:prstDash val="solid"/>
              <a:round/>
            </a:ln>
          </p:spPr>
          <p:txBody>
            <a:bodyPr/>
            <a:lstStyle/>
            <a:p/>
          </p:txBody>
        </p:sp>
        <p:sp>
          <p:nvSpPr>
            <p:cNvPr id="105" name="pl105"/>
            <p:cNvSpPr/>
            <p:nvPr/>
          </p:nvSpPr>
          <p:spPr>
            <a:xfrm>
              <a:off x="768815" y="5505592"/>
              <a:ext cx="1472887" cy="23173"/>
            </a:xfrm>
            <a:custGeom>
              <a:avLst/>
              <a:pathLst>
                <a:path w="1472887" h="23173">
                  <a:moveTo>
                    <a:pt x="0" y="0"/>
                  </a:moveTo>
                  <a:lnTo>
                    <a:pt x="210412" y="0"/>
                  </a:lnTo>
                  <a:lnTo>
                    <a:pt x="420825" y="0"/>
                  </a:lnTo>
                  <a:lnTo>
                    <a:pt x="631237" y="0"/>
                  </a:lnTo>
                  <a:lnTo>
                    <a:pt x="841650" y="0"/>
                  </a:lnTo>
                  <a:lnTo>
                    <a:pt x="1052062" y="0"/>
                  </a:lnTo>
                  <a:lnTo>
                    <a:pt x="1262475" y="0"/>
                  </a:lnTo>
                  <a:lnTo>
                    <a:pt x="1472887" y="23173"/>
                  </a:lnTo>
                </a:path>
              </a:pathLst>
            </a:custGeom>
            <a:ln w="20325" cap="flat">
              <a:solidFill>
                <a:srgbClr val="6B6B6B">
                  <a:alpha val="100000"/>
                </a:srgbClr>
              </a:solidFill>
              <a:prstDash val="solid"/>
              <a:round/>
            </a:ln>
          </p:spPr>
          <p:txBody>
            <a:bodyPr/>
            <a:lstStyle/>
            <a:p/>
          </p:txBody>
        </p:sp>
        <p:sp>
          <p:nvSpPr>
            <p:cNvPr id="106" name="pl106"/>
            <p:cNvSpPr/>
            <p:nvPr/>
          </p:nvSpPr>
          <p:spPr>
            <a:xfrm>
              <a:off x="768815" y="5482418"/>
              <a:ext cx="1472887" cy="162215"/>
            </a:xfrm>
            <a:custGeom>
              <a:avLst/>
              <a:pathLst>
                <a:path w="1472887" h="162215">
                  <a:moveTo>
                    <a:pt x="0" y="23173"/>
                  </a:moveTo>
                  <a:lnTo>
                    <a:pt x="210412" y="23173"/>
                  </a:lnTo>
                  <a:lnTo>
                    <a:pt x="420825" y="115868"/>
                  </a:lnTo>
                  <a:lnTo>
                    <a:pt x="631237" y="0"/>
                  </a:lnTo>
                  <a:lnTo>
                    <a:pt x="841650" y="0"/>
                  </a:lnTo>
                  <a:lnTo>
                    <a:pt x="1052062" y="162215"/>
                  </a:lnTo>
                  <a:lnTo>
                    <a:pt x="1262475" y="115868"/>
                  </a:lnTo>
                  <a:lnTo>
                    <a:pt x="1472887" y="92694"/>
                  </a:lnTo>
                </a:path>
              </a:pathLst>
            </a:custGeom>
            <a:ln w="40651" cap="flat">
              <a:solidFill>
                <a:srgbClr val="000000">
                  <a:alpha val="100000"/>
                </a:srgbClr>
              </a:solidFill>
              <a:prstDash val="solid"/>
              <a:round/>
            </a:ln>
          </p:spPr>
          <p:txBody>
            <a:bodyPr/>
            <a:lstStyle/>
            <a:p/>
          </p:txBody>
        </p:sp>
        <p:sp>
          <p:nvSpPr>
            <p:cNvPr id="107" name="pl107"/>
            <p:cNvSpPr/>
            <p:nvPr/>
          </p:nvSpPr>
          <p:spPr>
            <a:xfrm>
              <a:off x="768815" y="5482418"/>
              <a:ext cx="1472887" cy="162215"/>
            </a:xfrm>
            <a:custGeom>
              <a:avLst/>
              <a:pathLst>
                <a:path w="1472887" h="162215">
                  <a:moveTo>
                    <a:pt x="0" y="23173"/>
                  </a:moveTo>
                  <a:lnTo>
                    <a:pt x="210412" y="23173"/>
                  </a:lnTo>
                  <a:lnTo>
                    <a:pt x="420825" y="115868"/>
                  </a:lnTo>
                  <a:lnTo>
                    <a:pt x="631237" y="0"/>
                  </a:lnTo>
                  <a:lnTo>
                    <a:pt x="841650" y="0"/>
                  </a:lnTo>
                  <a:lnTo>
                    <a:pt x="1052062" y="162215"/>
                  </a:lnTo>
                  <a:lnTo>
                    <a:pt x="1262475" y="115868"/>
                  </a:lnTo>
                  <a:lnTo>
                    <a:pt x="1472887" y="92694"/>
                  </a:lnTo>
                </a:path>
              </a:pathLst>
            </a:custGeom>
            <a:ln w="35231" cap="flat">
              <a:solidFill>
                <a:srgbClr val="80BD41">
                  <a:alpha val="100000"/>
                </a:srgbClr>
              </a:solidFill>
              <a:prstDash val="solid"/>
              <a:round/>
            </a:ln>
          </p:spPr>
          <p:txBody>
            <a:bodyPr/>
            <a:lstStyle/>
            <a:p/>
          </p:txBody>
        </p:sp>
        <p:sp>
          <p:nvSpPr>
            <p:cNvPr id="108" name="pl108"/>
            <p:cNvSpPr/>
            <p:nvPr/>
          </p:nvSpPr>
          <p:spPr>
            <a:xfrm>
              <a:off x="695171" y="5505592"/>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109" name="tx109"/>
            <p:cNvSpPr/>
            <p:nvPr/>
          </p:nvSpPr>
          <p:spPr>
            <a:xfrm>
              <a:off x="738686" y="532703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0" name="tx110"/>
            <p:cNvSpPr/>
            <p:nvPr/>
          </p:nvSpPr>
          <p:spPr>
            <a:xfrm>
              <a:off x="949098" y="532703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1" name="tx111"/>
            <p:cNvSpPr/>
            <p:nvPr/>
          </p:nvSpPr>
          <p:spPr>
            <a:xfrm>
              <a:off x="1141451" y="541973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12" name="tx112"/>
            <p:cNvSpPr/>
            <p:nvPr/>
          </p:nvSpPr>
          <p:spPr>
            <a:xfrm>
              <a:off x="1369923" y="53038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13" name="tx113"/>
            <p:cNvSpPr/>
            <p:nvPr/>
          </p:nvSpPr>
          <p:spPr>
            <a:xfrm>
              <a:off x="1580336" y="53038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14" name="tx114"/>
            <p:cNvSpPr/>
            <p:nvPr/>
          </p:nvSpPr>
          <p:spPr>
            <a:xfrm>
              <a:off x="1772689" y="546607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15" name="tx115"/>
            <p:cNvSpPr/>
            <p:nvPr/>
          </p:nvSpPr>
          <p:spPr>
            <a:xfrm>
              <a:off x="1983102" y="541973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16" name="tx116"/>
            <p:cNvSpPr/>
            <p:nvPr/>
          </p:nvSpPr>
          <p:spPr>
            <a:xfrm>
              <a:off x="2193514" y="539655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17" name="rc117"/>
            <p:cNvSpPr/>
            <p:nvPr/>
          </p:nvSpPr>
          <p:spPr>
            <a:xfrm>
              <a:off x="2384936" y="874964"/>
              <a:ext cx="1620176" cy="1019640"/>
            </a:xfrm>
            <a:prstGeom prst="rect">
              <a:avLst/>
            </a:prstGeom>
            <a:solidFill>
              <a:srgbClr val="EBEBEB">
                <a:alpha val="100000"/>
              </a:srgbClr>
            </a:solidFill>
          </p:spPr>
          <p:txBody>
            <a:bodyPr/>
            <a:lstStyle/>
            <a:p/>
          </p:txBody>
        </p:sp>
        <p:sp>
          <p:nvSpPr>
            <p:cNvPr id="118" name="pl118"/>
            <p:cNvSpPr/>
            <p:nvPr/>
          </p:nvSpPr>
          <p:spPr>
            <a:xfrm>
              <a:off x="2384936" y="1883017"/>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119" name="pl119"/>
            <p:cNvSpPr/>
            <p:nvPr/>
          </p:nvSpPr>
          <p:spPr>
            <a:xfrm>
              <a:off x="2384936" y="1303676"/>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120" name="pl120"/>
            <p:cNvSpPr/>
            <p:nvPr/>
          </p:nvSpPr>
          <p:spPr>
            <a:xfrm>
              <a:off x="2384936" y="1593347"/>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121" name="pl121"/>
            <p:cNvSpPr/>
            <p:nvPr/>
          </p:nvSpPr>
          <p:spPr>
            <a:xfrm>
              <a:off x="2384936" y="1014006"/>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122" name="pl122"/>
            <p:cNvSpPr/>
            <p:nvPr/>
          </p:nvSpPr>
          <p:spPr>
            <a:xfrm>
              <a:off x="245858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23" name="pl123"/>
            <p:cNvSpPr/>
            <p:nvPr/>
          </p:nvSpPr>
          <p:spPr>
            <a:xfrm>
              <a:off x="266899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24" name="pl124"/>
            <p:cNvSpPr/>
            <p:nvPr/>
          </p:nvSpPr>
          <p:spPr>
            <a:xfrm>
              <a:off x="287940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25" name="pl125"/>
            <p:cNvSpPr/>
            <p:nvPr/>
          </p:nvSpPr>
          <p:spPr>
            <a:xfrm>
              <a:off x="308981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26" name="pl126"/>
            <p:cNvSpPr/>
            <p:nvPr/>
          </p:nvSpPr>
          <p:spPr>
            <a:xfrm>
              <a:off x="330023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27" name="pl127"/>
            <p:cNvSpPr/>
            <p:nvPr/>
          </p:nvSpPr>
          <p:spPr>
            <a:xfrm>
              <a:off x="351064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28" name="pl128"/>
            <p:cNvSpPr/>
            <p:nvPr/>
          </p:nvSpPr>
          <p:spPr>
            <a:xfrm>
              <a:off x="372105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29" name="pl129"/>
            <p:cNvSpPr/>
            <p:nvPr/>
          </p:nvSpPr>
          <p:spPr>
            <a:xfrm>
              <a:off x="393146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0" name="pl130"/>
            <p:cNvSpPr/>
            <p:nvPr/>
          </p:nvSpPr>
          <p:spPr>
            <a:xfrm>
              <a:off x="2458581" y="1593347"/>
              <a:ext cx="1472887" cy="23173"/>
            </a:xfrm>
            <a:custGeom>
              <a:avLst/>
              <a:pathLst>
                <a:path w="1472887" h="23173">
                  <a:moveTo>
                    <a:pt x="0" y="0"/>
                  </a:moveTo>
                  <a:lnTo>
                    <a:pt x="210412" y="0"/>
                  </a:lnTo>
                  <a:lnTo>
                    <a:pt x="420825" y="0"/>
                  </a:lnTo>
                  <a:lnTo>
                    <a:pt x="631237" y="0"/>
                  </a:lnTo>
                  <a:lnTo>
                    <a:pt x="841650" y="0"/>
                  </a:lnTo>
                  <a:lnTo>
                    <a:pt x="1052062" y="0"/>
                  </a:lnTo>
                  <a:lnTo>
                    <a:pt x="1262475" y="0"/>
                  </a:lnTo>
                  <a:lnTo>
                    <a:pt x="1472887" y="23173"/>
                  </a:lnTo>
                </a:path>
              </a:pathLst>
            </a:custGeom>
            <a:ln w="20325" cap="flat">
              <a:solidFill>
                <a:srgbClr val="BEBEBE">
                  <a:alpha val="69803"/>
                </a:srgbClr>
              </a:solidFill>
              <a:prstDash val="solid"/>
              <a:round/>
            </a:ln>
          </p:spPr>
          <p:txBody>
            <a:bodyPr/>
            <a:lstStyle/>
            <a:p/>
          </p:txBody>
        </p:sp>
        <p:sp>
          <p:nvSpPr>
            <p:cNvPr id="131" name="pl131"/>
            <p:cNvSpPr/>
            <p:nvPr/>
          </p:nvSpPr>
          <p:spPr>
            <a:xfrm>
              <a:off x="2458581" y="1593347"/>
              <a:ext cx="1472887" cy="69520"/>
            </a:xfrm>
            <a:custGeom>
              <a:avLst/>
              <a:pathLst>
                <a:path w="1472887" h="69520">
                  <a:moveTo>
                    <a:pt x="0" y="0"/>
                  </a:moveTo>
                  <a:lnTo>
                    <a:pt x="210412" y="0"/>
                  </a:lnTo>
                  <a:lnTo>
                    <a:pt x="420825" y="0"/>
                  </a:lnTo>
                  <a:lnTo>
                    <a:pt x="631237" y="0"/>
                  </a:lnTo>
                  <a:lnTo>
                    <a:pt x="841650" y="23173"/>
                  </a:lnTo>
                  <a:lnTo>
                    <a:pt x="1052062" y="23173"/>
                  </a:lnTo>
                  <a:lnTo>
                    <a:pt x="1262475" y="46347"/>
                  </a:lnTo>
                  <a:lnTo>
                    <a:pt x="1472887" y="69520"/>
                  </a:lnTo>
                </a:path>
              </a:pathLst>
            </a:custGeom>
            <a:ln w="40651" cap="flat">
              <a:solidFill>
                <a:srgbClr val="BEBEBE">
                  <a:alpha val="69803"/>
                </a:srgbClr>
              </a:solidFill>
              <a:prstDash val="solid"/>
              <a:round/>
            </a:ln>
          </p:spPr>
          <p:txBody>
            <a:bodyPr/>
            <a:lstStyle/>
            <a:p/>
          </p:txBody>
        </p:sp>
        <p:sp>
          <p:nvSpPr>
            <p:cNvPr id="132" name="pl132"/>
            <p:cNvSpPr/>
            <p:nvPr/>
          </p:nvSpPr>
          <p:spPr>
            <a:xfrm>
              <a:off x="2458581" y="1593347"/>
              <a:ext cx="1472887" cy="69520"/>
            </a:xfrm>
            <a:custGeom>
              <a:avLst/>
              <a:pathLst>
                <a:path w="1472887" h="69520">
                  <a:moveTo>
                    <a:pt x="0" y="0"/>
                  </a:moveTo>
                  <a:lnTo>
                    <a:pt x="210412" y="0"/>
                  </a:lnTo>
                  <a:lnTo>
                    <a:pt x="420825" y="0"/>
                  </a:lnTo>
                  <a:lnTo>
                    <a:pt x="631237" y="0"/>
                  </a:lnTo>
                  <a:lnTo>
                    <a:pt x="841650" y="23173"/>
                  </a:lnTo>
                  <a:lnTo>
                    <a:pt x="1052062" y="23173"/>
                  </a:lnTo>
                  <a:lnTo>
                    <a:pt x="1262475" y="46347"/>
                  </a:lnTo>
                  <a:lnTo>
                    <a:pt x="1472887" y="69520"/>
                  </a:lnTo>
                </a:path>
              </a:pathLst>
            </a:custGeom>
            <a:ln w="35231" cap="flat">
              <a:solidFill>
                <a:srgbClr val="BEBEBE">
                  <a:alpha val="69803"/>
                </a:srgbClr>
              </a:solidFill>
              <a:prstDash val="solid"/>
              <a:round/>
            </a:ln>
          </p:spPr>
          <p:txBody>
            <a:bodyPr/>
            <a:lstStyle/>
            <a:p/>
          </p:txBody>
        </p:sp>
        <p:sp>
          <p:nvSpPr>
            <p:cNvPr id="133" name="pl133"/>
            <p:cNvSpPr/>
            <p:nvPr/>
          </p:nvSpPr>
          <p:spPr>
            <a:xfrm>
              <a:off x="2458581" y="1593347"/>
              <a:ext cx="1472887" cy="23173"/>
            </a:xfrm>
            <a:custGeom>
              <a:avLst/>
              <a:pathLst>
                <a:path w="1472887" h="23173">
                  <a:moveTo>
                    <a:pt x="0" y="0"/>
                  </a:moveTo>
                  <a:lnTo>
                    <a:pt x="210412" y="0"/>
                  </a:lnTo>
                  <a:lnTo>
                    <a:pt x="420825" y="0"/>
                  </a:lnTo>
                  <a:lnTo>
                    <a:pt x="631237" y="0"/>
                  </a:lnTo>
                  <a:lnTo>
                    <a:pt x="841650" y="0"/>
                  </a:lnTo>
                  <a:lnTo>
                    <a:pt x="1052062" y="0"/>
                  </a:lnTo>
                  <a:lnTo>
                    <a:pt x="1262475" y="0"/>
                  </a:lnTo>
                  <a:lnTo>
                    <a:pt x="1472887" y="23173"/>
                  </a:lnTo>
                </a:path>
              </a:pathLst>
            </a:custGeom>
            <a:ln w="20325" cap="flat">
              <a:solidFill>
                <a:srgbClr val="6B6B6B">
                  <a:alpha val="100000"/>
                </a:srgbClr>
              </a:solidFill>
              <a:prstDash val="solid"/>
              <a:round/>
            </a:ln>
          </p:spPr>
          <p:txBody>
            <a:bodyPr/>
            <a:lstStyle/>
            <a:p/>
          </p:txBody>
        </p:sp>
        <p:sp>
          <p:nvSpPr>
            <p:cNvPr id="134" name="pl134"/>
            <p:cNvSpPr/>
            <p:nvPr/>
          </p:nvSpPr>
          <p:spPr>
            <a:xfrm>
              <a:off x="2458581" y="1593347"/>
              <a:ext cx="1472887" cy="69520"/>
            </a:xfrm>
            <a:custGeom>
              <a:avLst/>
              <a:pathLst>
                <a:path w="1472887" h="69520">
                  <a:moveTo>
                    <a:pt x="0" y="0"/>
                  </a:moveTo>
                  <a:lnTo>
                    <a:pt x="210412" y="0"/>
                  </a:lnTo>
                  <a:lnTo>
                    <a:pt x="420825" y="0"/>
                  </a:lnTo>
                  <a:lnTo>
                    <a:pt x="631237" y="0"/>
                  </a:lnTo>
                  <a:lnTo>
                    <a:pt x="841650" y="23173"/>
                  </a:lnTo>
                  <a:lnTo>
                    <a:pt x="1052062" y="23173"/>
                  </a:lnTo>
                  <a:lnTo>
                    <a:pt x="1262475" y="46347"/>
                  </a:lnTo>
                  <a:lnTo>
                    <a:pt x="1472887" y="69520"/>
                  </a:lnTo>
                </a:path>
              </a:pathLst>
            </a:custGeom>
            <a:ln w="40651" cap="flat">
              <a:solidFill>
                <a:srgbClr val="000000">
                  <a:alpha val="100000"/>
                </a:srgbClr>
              </a:solidFill>
              <a:prstDash val="solid"/>
              <a:round/>
            </a:ln>
          </p:spPr>
          <p:txBody>
            <a:bodyPr/>
            <a:lstStyle/>
            <a:p/>
          </p:txBody>
        </p:sp>
        <p:sp>
          <p:nvSpPr>
            <p:cNvPr id="135" name="pl135"/>
            <p:cNvSpPr/>
            <p:nvPr/>
          </p:nvSpPr>
          <p:spPr>
            <a:xfrm>
              <a:off x="2458581" y="1593347"/>
              <a:ext cx="1472887" cy="69520"/>
            </a:xfrm>
            <a:custGeom>
              <a:avLst/>
              <a:pathLst>
                <a:path w="1472887" h="69520">
                  <a:moveTo>
                    <a:pt x="0" y="0"/>
                  </a:moveTo>
                  <a:lnTo>
                    <a:pt x="210412" y="0"/>
                  </a:lnTo>
                  <a:lnTo>
                    <a:pt x="420825" y="0"/>
                  </a:lnTo>
                  <a:lnTo>
                    <a:pt x="631237" y="0"/>
                  </a:lnTo>
                  <a:lnTo>
                    <a:pt x="841650" y="23173"/>
                  </a:lnTo>
                  <a:lnTo>
                    <a:pt x="1052062" y="23173"/>
                  </a:lnTo>
                  <a:lnTo>
                    <a:pt x="1262475" y="46347"/>
                  </a:lnTo>
                  <a:lnTo>
                    <a:pt x="1472887" y="69520"/>
                  </a:lnTo>
                </a:path>
              </a:pathLst>
            </a:custGeom>
            <a:ln w="35231" cap="flat">
              <a:solidFill>
                <a:srgbClr val="80BD41">
                  <a:alpha val="100000"/>
                </a:srgbClr>
              </a:solidFill>
              <a:prstDash val="solid"/>
              <a:round/>
            </a:ln>
          </p:spPr>
          <p:txBody>
            <a:bodyPr/>
            <a:lstStyle/>
            <a:p/>
          </p:txBody>
        </p:sp>
        <p:sp>
          <p:nvSpPr>
            <p:cNvPr id="136" name="pl136"/>
            <p:cNvSpPr/>
            <p:nvPr/>
          </p:nvSpPr>
          <p:spPr>
            <a:xfrm>
              <a:off x="2384936" y="1593347"/>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137" name="tx137"/>
            <p:cNvSpPr/>
            <p:nvPr/>
          </p:nvSpPr>
          <p:spPr>
            <a:xfrm>
              <a:off x="2428451" y="14147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8" name="tx138"/>
            <p:cNvSpPr/>
            <p:nvPr/>
          </p:nvSpPr>
          <p:spPr>
            <a:xfrm>
              <a:off x="2638864" y="14147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9" name="tx139"/>
            <p:cNvSpPr/>
            <p:nvPr/>
          </p:nvSpPr>
          <p:spPr>
            <a:xfrm>
              <a:off x="2849276" y="14147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0" name="tx140"/>
            <p:cNvSpPr/>
            <p:nvPr/>
          </p:nvSpPr>
          <p:spPr>
            <a:xfrm>
              <a:off x="3059689" y="14147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1" name="tx141"/>
            <p:cNvSpPr/>
            <p:nvPr/>
          </p:nvSpPr>
          <p:spPr>
            <a:xfrm>
              <a:off x="3252042" y="143796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42" name="tx142"/>
            <p:cNvSpPr/>
            <p:nvPr/>
          </p:nvSpPr>
          <p:spPr>
            <a:xfrm>
              <a:off x="3462455" y="143796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43" name="tx143"/>
            <p:cNvSpPr/>
            <p:nvPr/>
          </p:nvSpPr>
          <p:spPr>
            <a:xfrm>
              <a:off x="3672867" y="146113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44" name="tx144"/>
            <p:cNvSpPr/>
            <p:nvPr/>
          </p:nvSpPr>
          <p:spPr>
            <a:xfrm>
              <a:off x="3883280" y="148431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45" name="rc145"/>
            <p:cNvSpPr/>
            <p:nvPr/>
          </p:nvSpPr>
          <p:spPr>
            <a:xfrm>
              <a:off x="2384936" y="2179046"/>
              <a:ext cx="1620176" cy="1019640"/>
            </a:xfrm>
            <a:prstGeom prst="rect">
              <a:avLst/>
            </a:prstGeom>
            <a:solidFill>
              <a:srgbClr val="EBEBEB">
                <a:alpha val="100000"/>
              </a:srgbClr>
            </a:solidFill>
          </p:spPr>
          <p:txBody>
            <a:bodyPr/>
            <a:lstStyle/>
            <a:p/>
          </p:txBody>
        </p:sp>
        <p:sp>
          <p:nvSpPr>
            <p:cNvPr id="146" name="pl146"/>
            <p:cNvSpPr/>
            <p:nvPr/>
          </p:nvSpPr>
          <p:spPr>
            <a:xfrm>
              <a:off x="2384936" y="3187099"/>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147" name="pl147"/>
            <p:cNvSpPr/>
            <p:nvPr/>
          </p:nvSpPr>
          <p:spPr>
            <a:xfrm>
              <a:off x="2384936" y="2607758"/>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148" name="pl148"/>
            <p:cNvSpPr/>
            <p:nvPr/>
          </p:nvSpPr>
          <p:spPr>
            <a:xfrm>
              <a:off x="2384936" y="2897428"/>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149" name="pl149"/>
            <p:cNvSpPr/>
            <p:nvPr/>
          </p:nvSpPr>
          <p:spPr>
            <a:xfrm>
              <a:off x="2384936" y="2318087"/>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150" name="pl150"/>
            <p:cNvSpPr/>
            <p:nvPr/>
          </p:nvSpPr>
          <p:spPr>
            <a:xfrm>
              <a:off x="245858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1" name="pl151"/>
            <p:cNvSpPr/>
            <p:nvPr/>
          </p:nvSpPr>
          <p:spPr>
            <a:xfrm>
              <a:off x="266899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2" name="pl152"/>
            <p:cNvSpPr/>
            <p:nvPr/>
          </p:nvSpPr>
          <p:spPr>
            <a:xfrm>
              <a:off x="287940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3" name="pl153"/>
            <p:cNvSpPr/>
            <p:nvPr/>
          </p:nvSpPr>
          <p:spPr>
            <a:xfrm>
              <a:off x="308981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4" name="pl154"/>
            <p:cNvSpPr/>
            <p:nvPr/>
          </p:nvSpPr>
          <p:spPr>
            <a:xfrm>
              <a:off x="330023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5" name="pl155"/>
            <p:cNvSpPr/>
            <p:nvPr/>
          </p:nvSpPr>
          <p:spPr>
            <a:xfrm>
              <a:off x="351064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6" name="pl156"/>
            <p:cNvSpPr/>
            <p:nvPr/>
          </p:nvSpPr>
          <p:spPr>
            <a:xfrm>
              <a:off x="372105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7" name="pl157"/>
            <p:cNvSpPr/>
            <p:nvPr/>
          </p:nvSpPr>
          <p:spPr>
            <a:xfrm>
              <a:off x="393146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8" name="pl158"/>
            <p:cNvSpPr/>
            <p:nvPr/>
          </p:nvSpPr>
          <p:spPr>
            <a:xfrm>
              <a:off x="2458581" y="2897428"/>
              <a:ext cx="1472887" cy="23173"/>
            </a:xfrm>
            <a:custGeom>
              <a:avLst/>
              <a:pathLst>
                <a:path w="1472887" h="23173">
                  <a:moveTo>
                    <a:pt x="0" y="0"/>
                  </a:moveTo>
                  <a:lnTo>
                    <a:pt x="210412" y="0"/>
                  </a:lnTo>
                  <a:lnTo>
                    <a:pt x="420825" y="0"/>
                  </a:lnTo>
                  <a:lnTo>
                    <a:pt x="631237" y="0"/>
                  </a:lnTo>
                  <a:lnTo>
                    <a:pt x="841650" y="0"/>
                  </a:lnTo>
                  <a:lnTo>
                    <a:pt x="1052062" y="0"/>
                  </a:lnTo>
                  <a:lnTo>
                    <a:pt x="1262475" y="0"/>
                  </a:lnTo>
                  <a:lnTo>
                    <a:pt x="1472887" y="23173"/>
                  </a:lnTo>
                </a:path>
              </a:pathLst>
            </a:custGeom>
            <a:ln w="20325" cap="flat">
              <a:solidFill>
                <a:srgbClr val="BEBEBE">
                  <a:alpha val="69803"/>
                </a:srgbClr>
              </a:solidFill>
              <a:prstDash val="solid"/>
              <a:round/>
            </a:ln>
          </p:spPr>
          <p:txBody>
            <a:bodyPr/>
            <a:lstStyle/>
            <a:p/>
          </p:txBody>
        </p:sp>
        <p:sp>
          <p:nvSpPr>
            <p:cNvPr id="159" name="pl159"/>
            <p:cNvSpPr/>
            <p:nvPr/>
          </p:nvSpPr>
          <p:spPr>
            <a:xfrm>
              <a:off x="2458581" y="2897428"/>
              <a:ext cx="1472887" cy="69520"/>
            </a:xfrm>
            <a:custGeom>
              <a:avLst/>
              <a:pathLst>
                <a:path w="1472887" h="69520">
                  <a:moveTo>
                    <a:pt x="0" y="0"/>
                  </a:moveTo>
                  <a:lnTo>
                    <a:pt x="210412" y="0"/>
                  </a:lnTo>
                  <a:lnTo>
                    <a:pt x="420825" y="0"/>
                  </a:lnTo>
                  <a:lnTo>
                    <a:pt x="631237" y="0"/>
                  </a:lnTo>
                  <a:lnTo>
                    <a:pt x="841650" y="0"/>
                  </a:lnTo>
                  <a:lnTo>
                    <a:pt x="1052062" y="69520"/>
                  </a:lnTo>
                  <a:lnTo>
                    <a:pt x="1262475" y="46347"/>
                  </a:lnTo>
                  <a:lnTo>
                    <a:pt x="1472887" y="46347"/>
                  </a:lnTo>
                </a:path>
              </a:pathLst>
            </a:custGeom>
            <a:ln w="40651" cap="flat">
              <a:solidFill>
                <a:srgbClr val="BEBEBE">
                  <a:alpha val="69803"/>
                </a:srgbClr>
              </a:solidFill>
              <a:prstDash val="solid"/>
              <a:round/>
            </a:ln>
          </p:spPr>
          <p:txBody>
            <a:bodyPr/>
            <a:lstStyle/>
            <a:p/>
          </p:txBody>
        </p:sp>
        <p:sp>
          <p:nvSpPr>
            <p:cNvPr id="160" name="pl160"/>
            <p:cNvSpPr/>
            <p:nvPr/>
          </p:nvSpPr>
          <p:spPr>
            <a:xfrm>
              <a:off x="2458581" y="2897428"/>
              <a:ext cx="1472887" cy="69520"/>
            </a:xfrm>
            <a:custGeom>
              <a:avLst/>
              <a:pathLst>
                <a:path w="1472887" h="69520">
                  <a:moveTo>
                    <a:pt x="0" y="0"/>
                  </a:moveTo>
                  <a:lnTo>
                    <a:pt x="210412" y="0"/>
                  </a:lnTo>
                  <a:lnTo>
                    <a:pt x="420825" y="0"/>
                  </a:lnTo>
                  <a:lnTo>
                    <a:pt x="631237" y="0"/>
                  </a:lnTo>
                  <a:lnTo>
                    <a:pt x="841650" y="0"/>
                  </a:lnTo>
                  <a:lnTo>
                    <a:pt x="1052062" y="69520"/>
                  </a:lnTo>
                  <a:lnTo>
                    <a:pt x="1262475" y="46347"/>
                  </a:lnTo>
                  <a:lnTo>
                    <a:pt x="1472887" y="46347"/>
                  </a:lnTo>
                </a:path>
              </a:pathLst>
            </a:custGeom>
            <a:ln w="35231" cap="flat">
              <a:solidFill>
                <a:srgbClr val="BEBEBE">
                  <a:alpha val="69803"/>
                </a:srgbClr>
              </a:solidFill>
              <a:prstDash val="solid"/>
              <a:round/>
            </a:ln>
          </p:spPr>
          <p:txBody>
            <a:bodyPr/>
            <a:lstStyle/>
            <a:p/>
          </p:txBody>
        </p:sp>
        <p:sp>
          <p:nvSpPr>
            <p:cNvPr id="161" name="pl161"/>
            <p:cNvSpPr/>
            <p:nvPr/>
          </p:nvSpPr>
          <p:spPr>
            <a:xfrm>
              <a:off x="2458581" y="2897428"/>
              <a:ext cx="1472887" cy="23173"/>
            </a:xfrm>
            <a:custGeom>
              <a:avLst/>
              <a:pathLst>
                <a:path w="1472887" h="23173">
                  <a:moveTo>
                    <a:pt x="0" y="0"/>
                  </a:moveTo>
                  <a:lnTo>
                    <a:pt x="210412" y="0"/>
                  </a:lnTo>
                  <a:lnTo>
                    <a:pt x="420825" y="0"/>
                  </a:lnTo>
                  <a:lnTo>
                    <a:pt x="631237" y="0"/>
                  </a:lnTo>
                  <a:lnTo>
                    <a:pt x="841650" y="0"/>
                  </a:lnTo>
                  <a:lnTo>
                    <a:pt x="1052062" y="0"/>
                  </a:lnTo>
                  <a:lnTo>
                    <a:pt x="1262475" y="0"/>
                  </a:lnTo>
                  <a:lnTo>
                    <a:pt x="1472887" y="23173"/>
                  </a:lnTo>
                </a:path>
              </a:pathLst>
            </a:custGeom>
            <a:ln w="20325" cap="flat">
              <a:solidFill>
                <a:srgbClr val="6B6B6B">
                  <a:alpha val="100000"/>
                </a:srgbClr>
              </a:solidFill>
              <a:prstDash val="solid"/>
              <a:round/>
            </a:ln>
          </p:spPr>
          <p:txBody>
            <a:bodyPr/>
            <a:lstStyle/>
            <a:p/>
          </p:txBody>
        </p:sp>
        <p:sp>
          <p:nvSpPr>
            <p:cNvPr id="162" name="pl162"/>
            <p:cNvSpPr/>
            <p:nvPr/>
          </p:nvSpPr>
          <p:spPr>
            <a:xfrm>
              <a:off x="2458581" y="2897428"/>
              <a:ext cx="1472887" cy="69520"/>
            </a:xfrm>
            <a:custGeom>
              <a:avLst/>
              <a:pathLst>
                <a:path w="1472887" h="69520">
                  <a:moveTo>
                    <a:pt x="0" y="0"/>
                  </a:moveTo>
                  <a:lnTo>
                    <a:pt x="210412" y="0"/>
                  </a:lnTo>
                  <a:lnTo>
                    <a:pt x="420825" y="0"/>
                  </a:lnTo>
                  <a:lnTo>
                    <a:pt x="631237" y="0"/>
                  </a:lnTo>
                  <a:lnTo>
                    <a:pt x="841650" y="0"/>
                  </a:lnTo>
                  <a:lnTo>
                    <a:pt x="1052062" y="69520"/>
                  </a:lnTo>
                  <a:lnTo>
                    <a:pt x="1262475" y="46347"/>
                  </a:lnTo>
                  <a:lnTo>
                    <a:pt x="1472887" y="46347"/>
                  </a:lnTo>
                </a:path>
              </a:pathLst>
            </a:custGeom>
            <a:ln w="40651" cap="flat">
              <a:solidFill>
                <a:srgbClr val="000000">
                  <a:alpha val="100000"/>
                </a:srgbClr>
              </a:solidFill>
              <a:prstDash val="solid"/>
              <a:round/>
            </a:ln>
          </p:spPr>
          <p:txBody>
            <a:bodyPr/>
            <a:lstStyle/>
            <a:p/>
          </p:txBody>
        </p:sp>
        <p:sp>
          <p:nvSpPr>
            <p:cNvPr id="163" name="pl163"/>
            <p:cNvSpPr/>
            <p:nvPr/>
          </p:nvSpPr>
          <p:spPr>
            <a:xfrm>
              <a:off x="2458581" y="2897428"/>
              <a:ext cx="1472887" cy="69520"/>
            </a:xfrm>
            <a:custGeom>
              <a:avLst/>
              <a:pathLst>
                <a:path w="1472887" h="69520">
                  <a:moveTo>
                    <a:pt x="0" y="0"/>
                  </a:moveTo>
                  <a:lnTo>
                    <a:pt x="210412" y="0"/>
                  </a:lnTo>
                  <a:lnTo>
                    <a:pt x="420825" y="0"/>
                  </a:lnTo>
                  <a:lnTo>
                    <a:pt x="631237" y="0"/>
                  </a:lnTo>
                  <a:lnTo>
                    <a:pt x="841650" y="0"/>
                  </a:lnTo>
                  <a:lnTo>
                    <a:pt x="1052062" y="69520"/>
                  </a:lnTo>
                  <a:lnTo>
                    <a:pt x="1262475" y="46347"/>
                  </a:lnTo>
                  <a:lnTo>
                    <a:pt x="1472887" y="46347"/>
                  </a:lnTo>
                </a:path>
              </a:pathLst>
            </a:custGeom>
            <a:ln w="35231" cap="flat">
              <a:solidFill>
                <a:srgbClr val="80BD41">
                  <a:alpha val="100000"/>
                </a:srgbClr>
              </a:solidFill>
              <a:prstDash val="solid"/>
              <a:round/>
            </a:ln>
          </p:spPr>
          <p:txBody>
            <a:bodyPr/>
            <a:lstStyle/>
            <a:p/>
          </p:txBody>
        </p:sp>
        <p:sp>
          <p:nvSpPr>
            <p:cNvPr id="164" name="pl164"/>
            <p:cNvSpPr/>
            <p:nvPr/>
          </p:nvSpPr>
          <p:spPr>
            <a:xfrm>
              <a:off x="2384936" y="2897428"/>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165" name="tx165"/>
            <p:cNvSpPr/>
            <p:nvPr/>
          </p:nvSpPr>
          <p:spPr>
            <a:xfrm>
              <a:off x="2428451" y="27188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66" name="tx166"/>
            <p:cNvSpPr/>
            <p:nvPr/>
          </p:nvSpPr>
          <p:spPr>
            <a:xfrm>
              <a:off x="2638864" y="27188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67" name="tx167"/>
            <p:cNvSpPr/>
            <p:nvPr/>
          </p:nvSpPr>
          <p:spPr>
            <a:xfrm>
              <a:off x="2849276" y="27188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68" name="tx168"/>
            <p:cNvSpPr/>
            <p:nvPr/>
          </p:nvSpPr>
          <p:spPr>
            <a:xfrm>
              <a:off x="3059689" y="27188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69" name="tx169"/>
            <p:cNvSpPr/>
            <p:nvPr/>
          </p:nvSpPr>
          <p:spPr>
            <a:xfrm>
              <a:off x="3270102" y="27188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0" name="tx170"/>
            <p:cNvSpPr/>
            <p:nvPr/>
          </p:nvSpPr>
          <p:spPr>
            <a:xfrm>
              <a:off x="3462455" y="278839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71" name="tx171"/>
            <p:cNvSpPr/>
            <p:nvPr/>
          </p:nvSpPr>
          <p:spPr>
            <a:xfrm>
              <a:off x="3672867" y="276522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72" name="tx172"/>
            <p:cNvSpPr/>
            <p:nvPr/>
          </p:nvSpPr>
          <p:spPr>
            <a:xfrm>
              <a:off x="3883280" y="276522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73" name="rc173"/>
            <p:cNvSpPr/>
            <p:nvPr/>
          </p:nvSpPr>
          <p:spPr>
            <a:xfrm>
              <a:off x="2384936" y="3483127"/>
              <a:ext cx="1620176" cy="1019640"/>
            </a:xfrm>
            <a:prstGeom prst="rect">
              <a:avLst/>
            </a:prstGeom>
            <a:solidFill>
              <a:srgbClr val="EBEBEB">
                <a:alpha val="100000"/>
              </a:srgbClr>
            </a:solidFill>
          </p:spPr>
          <p:txBody>
            <a:bodyPr/>
            <a:lstStyle/>
            <a:p/>
          </p:txBody>
        </p:sp>
        <p:sp>
          <p:nvSpPr>
            <p:cNvPr id="174" name="pl174"/>
            <p:cNvSpPr/>
            <p:nvPr/>
          </p:nvSpPr>
          <p:spPr>
            <a:xfrm>
              <a:off x="2384936" y="4491181"/>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175" name="pl175"/>
            <p:cNvSpPr/>
            <p:nvPr/>
          </p:nvSpPr>
          <p:spPr>
            <a:xfrm>
              <a:off x="2384936" y="3911840"/>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176" name="pl176"/>
            <p:cNvSpPr/>
            <p:nvPr/>
          </p:nvSpPr>
          <p:spPr>
            <a:xfrm>
              <a:off x="2384936" y="4201510"/>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177" name="pl177"/>
            <p:cNvSpPr/>
            <p:nvPr/>
          </p:nvSpPr>
          <p:spPr>
            <a:xfrm>
              <a:off x="2384936" y="3622169"/>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178" name="pl178"/>
            <p:cNvSpPr/>
            <p:nvPr/>
          </p:nvSpPr>
          <p:spPr>
            <a:xfrm>
              <a:off x="245858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79" name="pl179"/>
            <p:cNvSpPr/>
            <p:nvPr/>
          </p:nvSpPr>
          <p:spPr>
            <a:xfrm>
              <a:off x="266899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0" name="pl180"/>
            <p:cNvSpPr/>
            <p:nvPr/>
          </p:nvSpPr>
          <p:spPr>
            <a:xfrm>
              <a:off x="287940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1" name="pl181"/>
            <p:cNvSpPr/>
            <p:nvPr/>
          </p:nvSpPr>
          <p:spPr>
            <a:xfrm>
              <a:off x="308981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2" name="pl182"/>
            <p:cNvSpPr/>
            <p:nvPr/>
          </p:nvSpPr>
          <p:spPr>
            <a:xfrm>
              <a:off x="330023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3" name="pl183"/>
            <p:cNvSpPr/>
            <p:nvPr/>
          </p:nvSpPr>
          <p:spPr>
            <a:xfrm>
              <a:off x="351064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4" name="pl184"/>
            <p:cNvSpPr/>
            <p:nvPr/>
          </p:nvSpPr>
          <p:spPr>
            <a:xfrm>
              <a:off x="372105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5" name="pl185"/>
            <p:cNvSpPr/>
            <p:nvPr/>
          </p:nvSpPr>
          <p:spPr>
            <a:xfrm>
              <a:off x="393146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6" name="pl186"/>
            <p:cNvSpPr/>
            <p:nvPr/>
          </p:nvSpPr>
          <p:spPr>
            <a:xfrm>
              <a:off x="2458581" y="4201510"/>
              <a:ext cx="1472887" cy="23173"/>
            </a:xfrm>
            <a:custGeom>
              <a:avLst/>
              <a:pathLst>
                <a:path w="1472887" h="23173">
                  <a:moveTo>
                    <a:pt x="0" y="0"/>
                  </a:moveTo>
                  <a:lnTo>
                    <a:pt x="210412" y="0"/>
                  </a:lnTo>
                  <a:lnTo>
                    <a:pt x="420825" y="0"/>
                  </a:lnTo>
                  <a:lnTo>
                    <a:pt x="631237" y="0"/>
                  </a:lnTo>
                  <a:lnTo>
                    <a:pt x="841650" y="0"/>
                  </a:lnTo>
                  <a:lnTo>
                    <a:pt x="1052062" y="0"/>
                  </a:lnTo>
                  <a:lnTo>
                    <a:pt x="1262475" y="0"/>
                  </a:lnTo>
                  <a:lnTo>
                    <a:pt x="1472887" y="23173"/>
                  </a:lnTo>
                </a:path>
              </a:pathLst>
            </a:custGeom>
            <a:ln w="20325" cap="flat">
              <a:solidFill>
                <a:srgbClr val="BEBEBE">
                  <a:alpha val="69803"/>
                </a:srgbClr>
              </a:solidFill>
              <a:prstDash val="solid"/>
              <a:round/>
            </a:ln>
          </p:spPr>
          <p:txBody>
            <a:bodyPr/>
            <a:lstStyle/>
            <a:p/>
          </p:txBody>
        </p:sp>
        <p:sp>
          <p:nvSpPr>
            <p:cNvPr id="187" name="pl187"/>
            <p:cNvSpPr/>
            <p:nvPr/>
          </p:nvSpPr>
          <p:spPr>
            <a:xfrm>
              <a:off x="2458581" y="4178337"/>
              <a:ext cx="1472887" cy="185389"/>
            </a:xfrm>
            <a:custGeom>
              <a:avLst/>
              <a:pathLst>
                <a:path w="1472887" h="185389">
                  <a:moveTo>
                    <a:pt x="0" y="0"/>
                  </a:moveTo>
                  <a:lnTo>
                    <a:pt x="210412" y="23173"/>
                  </a:lnTo>
                  <a:lnTo>
                    <a:pt x="420825" y="69520"/>
                  </a:lnTo>
                  <a:lnTo>
                    <a:pt x="631237" y="0"/>
                  </a:lnTo>
                  <a:lnTo>
                    <a:pt x="841650" y="0"/>
                  </a:lnTo>
                  <a:lnTo>
                    <a:pt x="1052062" y="23173"/>
                  </a:lnTo>
                  <a:lnTo>
                    <a:pt x="1262475" y="0"/>
                  </a:lnTo>
                  <a:lnTo>
                    <a:pt x="1472887" y="185389"/>
                  </a:lnTo>
                </a:path>
              </a:pathLst>
            </a:custGeom>
            <a:ln w="40651" cap="flat">
              <a:solidFill>
                <a:srgbClr val="BEBEBE">
                  <a:alpha val="69803"/>
                </a:srgbClr>
              </a:solidFill>
              <a:prstDash val="solid"/>
              <a:round/>
            </a:ln>
          </p:spPr>
          <p:txBody>
            <a:bodyPr/>
            <a:lstStyle/>
            <a:p/>
          </p:txBody>
        </p:sp>
        <p:sp>
          <p:nvSpPr>
            <p:cNvPr id="188" name="pl188"/>
            <p:cNvSpPr/>
            <p:nvPr/>
          </p:nvSpPr>
          <p:spPr>
            <a:xfrm>
              <a:off x="2458581" y="4178337"/>
              <a:ext cx="1472887" cy="185389"/>
            </a:xfrm>
            <a:custGeom>
              <a:avLst/>
              <a:pathLst>
                <a:path w="1472887" h="185389">
                  <a:moveTo>
                    <a:pt x="0" y="0"/>
                  </a:moveTo>
                  <a:lnTo>
                    <a:pt x="210412" y="23173"/>
                  </a:lnTo>
                  <a:lnTo>
                    <a:pt x="420825" y="69520"/>
                  </a:lnTo>
                  <a:lnTo>
                    <a:pt x="631237" y="0"/>
                  </a:lnTo>
                  <a:lnTo>
                    <a:pt x="841650" y="0"/>
                  </a:lnTo>
                  <a:lnTo>
                    <a:pt x="1052062" y="23173"/>
                  </a:lnTo>
                  <a:lnTo>
                    <a:pt x="1262475" y="0"/>
                  </a:lnTo>
                  <a:lnTo>
                    <a:pt x="1472887" y="185389"/>
                  </a:lnTo>
                </a:path>
              </a:pathLst>
            </a:custGeom>
            <a:ln w="35231" cap="flat">
              <a:solidFill>
                <a:srgbClr val="BEBEBE">
                  <a:alpha val="69803"/>
                </a:srgbClr>
              </a:solidFill>
              <a:prstDash val="solid"/>
              <a:round/>
            </a:ln>
          </p:spPr>
          <p:txBody>
            <a:bodyPr/>
            <a:lstStyle/>
            <a:p/>
          </p:txBody>
        </p:sp>
        <p:sp>
          <p:nvSpPr>
            <p:cNvPr id="189" name="pl189"/>
            <p:cNvSpPr/>
            <p:nvPr/>
          </p:nvSpPr>
          <p:spPr>
            <a:xfrm>
              <a:off x="2458581" y="4201510"/>
              <a:ext cx="1472887" cy="23173"/>
            </a:xfrm>
            <a:custGeom>
              <a:avLst/>
              <a:pathLst>
                <a:path w="1472887" h="23173">
                  <a:moveTo>
                    <a:pt x="0" y="0"/>
                  </a:moveTo>
                  <a:lnTo>
                    <a:pt x="210412" y="0"/>
                  </a:lnTo>
                  <a:lnTo>
                    <a:pt x="420825" y="0"/>
                  </a:lnTo>
                  <a:lnTo>
                    <a:pt x="631237" y="0"/>
                  </a:lnTo>
                  <a:lnTo>
                    <a:pt x="841650" y="0"/>
                  </a:lnTo>
                  <a:lnTo>
                    <a:pt x="1052062" y="0"/>
                  </a:lnTo>
                  <a:lnTo>
                    <a:pt x="1262475" y="0"/>
                  </a:lnTo>
                  <a:lnTo>
                    <a:pt x="1472887" y="23173"/>
                  </a:lnTo>
                </a:path>
              </a:pathLst>
            </a:custGeom>
            <a:ln w="20325" cap="flat">
              <a:solidFill>
                <a:srgbClr val="6B6B6B">
                  <a:alpha val="100000"/>
                </a:srgbClr>
              </a:solidFill>
              <a:prstDash val="solid"/>
              <a:round/>
            </a:ln>
          </p:spPr>
          <p:txBody>
            <a:bodyPr/>
            <a:lstStyle/>
            <a:p/>
          </p:txBody>
        </p:sp>
        <p:sp>
          <p:nvSpPr>
            <p:cNvPr id="190" name="pl190"/>
            <p:cNvSpPr/>
            <p:nvPr/>
          </p:nvSpPr>
          <p:spPr>
            <a:xfrm>
              <a:off x="2458581" y="4178337"/>
              <a:ext cx="1472887" cy="185389"/>
            </a:xfrm>
            <a:custGeom>
              <a:avLst/>
              <a:pathLst>
                <a:path w="1472887" h="185389">
                  <a:moveTo>
                    <a:pt x="0" y="0"/>
                  </a:moveTo>
                  <a:lnTo>
                    <a:pt x="210412" y="23173"/>
                  </a:lnTo>
                  <a:lnTo>
                    <a:pt x="420825" y="69520"/>
                  </a:lnTo>
                  <a:lnTo>
                    <a:pt x="631237" y="0"/>
                  </a:lnTo>
                  <a:lnTo>
                    <a:pt x="841650" y="0"/>
                  </a:lnTo>
                  <a:lnTo>
                    <a:pt x="1052062" y="23173"/>
                  </a:lnTo>
                  <a:lnTo>
                    <a:pt x="1262475" y="0"/>
                  </a:lnTo>
                  <a:lnTo>
                    <a:pt x="1472887" y="185389"/>
                  </a:lnTo>
                </a:path>
              </a:pathLst>
            </a:custGeom>
            <a:ln w="40651" cap="flat">
              <a:solidFill>
                <a:srgbClr val="000000">
                  <a:alpha val="100000"/>
                </a:srgbClr>
              </a:solidFill>
              <a:prstDash val="solid"/>
              <a:round/>
            </a:ln>
          </p:spPr>
          <p:txBody>
            <a:bodyPr/>
            <a:lstStyle/>
            <a:p/>
          </p:txBody>
        </p:sp>
        <p:sp>
          <p:nvSpPr>
            <p:cNvPr id="191" name="pl191"/>
            <p:cNvSpPr/>
            <p:nvPr/>
          </p:nvSpPr>
          <p:spPr>
            <a:xfrm>
              <a:off x="2458581" y="4178337"/>
              <a:ext cx="1472887" cy="185389"/>
            </a:xfrm>
            <a:custGeom>
              <a:avLst/>
              <a:pathLst>
                <a:path w="1472887" h="185389">
                  <a:moveTo>
                    <a:pt x="0" y="0"/>
                  </a:moveTo>
                  <a:lnTo>
                    <a:pt x="210412" y="23173"/>
                  </a:lnTo>
                  <a:lnTo>
                    <a:pt x="420825" y="69520"/>
                  </a:lnTo>
                  <a:lnTo>
                    <a:pt x="631237" y="0"/>
                  </a:lnTo>
                  <a:lnTo>
                    <a:pt x="841650" y="0"/>
                  </a:lnTo>
                  <a:lnTo>
                    <a:pt x="1052062" y="23173"/>
                  </a:lnTo>
                  <a:lnTo>
                    <a:pt x="1262475" y="0"/>
                  </a:lnTo>
                  <a:lnTo>
                    <a:pt x="1472887" y="185389"/>
                  </a:lnTo>
                </a:path>
              </a:pathLst>
            </a:custGeom>
            <a:ln w="35231" cap="flat">
              <a:solidFill>
                <a:srgbClr val="80BD41">
                  <a:alpha val="100000"/>
                </a:srgbClr>
              </a:solidFill>
              <a:prstDash val="solid"/>
              <a:round/>
            </a:ln>
          </p:spPr>
          <p:txBody>
            <a:bodyPr/>
            <a:lstStyle/>
            <a:p/>
          </p:txBody>
        </p:sp>
        <p:sp>
          <p:nvSpPr>
            <p:cNvPr id="192" name="pl192"/>
            <p:cNvSpPr/>
            <p:nvPr/>
          </p:nvSpPr>
          <p:spPr>
            <a:xfrm>
              <a:off x="2384936" y="4201510"/>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193" name="tx193"/>
            <p:cNvSpPr/>
            <p:nvPr/>
          </p:nvSpPr>
          <p:spPr>
            <a:xfrm>
              <a:off x="2428451" y="39997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94" name="tx194"/>
            <p:cNvSpPr/>
            <p:nvPr/>
          </p:nvSpPr>
          <p:spPr>
            <a:xfrm>
              <a:off x="2638864" y="402295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95" name="tx195"/>
            <p:cNvSpPr/>
            <p:nvPr/>
          </p:nvSpPr>
          <p:spPr>
            <a:xfrm>
              <a:off x="2831217" y="406930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96" name="tx196"/>
            <p:cNvSpPr/>
            <p:nvPr/>
          </p:nvSpPr>
          <p:spPr>
            <a:xfrm>
              <a:off x="3059689" y="39997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97" name="tx197"/>
            <p:cNvSpPr/>
            <p:nvPr/>
          </p:nvSpPr>
          <p:spPr>
            <a:xfrm>
              <a:off x="3270102" y="39997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98" name="tx198"/>
            <p:cNvSpPr/>
            <p:nvPr/>
          </p:nvSpPr>
          <p:spPr>
            <a:xfrm>
              <a:off x="3480514" y="402295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99" name="tx199"/>
            <p:cNvSpPr/>
            <p:nvPr/>
          </p:nvSpPr>
          <p:spPr>
            <a:xfrm>
              <a:off x="3690927" y="39997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00" name="tx200"/>
            <p:cNvSpPr/>
            <p:nvPr/>
          </p:nvSpPr>
          <p:spPr>
            <a:xfrm>
              <a:off x="3883280" y="418517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201" name="rc201"/>
            <p:cNvSpPr/>
            <p:nvPr/>
          </p:nvSpPr>
          <p:spPr>
            <a:xfrm>
              <a:off x="2384936" y="4787209"/>
              <a:ext cx="1620176" cy="1019640"/>
            </a:xfrm>
            <a:prstGeom prst="rect">
              <a:avLst/>
            </a:prstGeom>
            <a:solidFill>
              <a:srgbClr val="EBEBEB">
                <a:alpha val="100000"/>
              </a:srgbClr>
            </a:solidFill>
          </p:spPr>
          <p:txBody>
            <a:bodyPr/>
            <a:lstStyle/>
            <a:p/>
          </p:txBody>
        </p:sp>
        <p:sp>
          <p:nvSpPr>
            <p:cNvPr id="202" name="pl202"/>
            <p:cNvSpPr/>
            <p:nvPr/>
          </p:nvSpPr>
          <p:spPr>
            <a:xfrm>
              <a:off x="2384936" y="5795262"/>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203" name="pl203"/>
            <p:cNvSpPr/>
            <p:nvPr/>
          </p:nvSpPr>
          <p:spPr>
            <a:xfrm>
              <a:off x="2384936" y="5215921"/>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204" name="pl204"/>
            <p:cNvSpPr/>
            <p:nvPr/>
          </p:nvSpPr>
          <p:spPr>
            <a:xfrm>
              <a:off x="2384936" y="5505592"/>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205" name="pl205"/>
            <p:cNvSpPr/>
            <p:nvPr/>
          </p:nvSpPr>
          <p:spPr>
            <a:xfrm>
              <a:off x="2384936" y="4926251"/>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206" name="pl206"/>
            <p:cNvSpPr/>
            <p:nvPr/>
          </p:nvSpPr>
          <p:spPr>
            <a:xfrm>
              <a:off x="245858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07" name="pl207"/>
            <p:cNvSpPr/>
            <p:nvPr/>
          </p:nvSpPr>
          <p:spPr>
            <a:xfrm>
              <a:off x="266899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08" name="pl208"/>
            <p:cNvSpPr/>
            <p:nvPr/>
          </p:nvSpPr>
          <p:spPr>
            <a:xfrm>
              <a:off x="287940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09" name="pl209"/>
            <p:cNvSpPr/>
            <p:nvPr/>
          </p:nvSpPr>
          <p:spPr>
            <a:xfrm>
              <a:off x="308981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10" name="pl210"/>
            <p:cNvSpPr/>
            <p:nvPr/>
          </p:nvSpPr>
          <p:spPr>
            <a:xfrm>
              <a:off x="330023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11" name="pl211"/>
            <p:cNvSpPr/>
            <p:nvPr/>
          </p:nvSpPr>
          <p:spPr>
            <a:xfrm>
              <a:off x="351064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12" name="pl212"/>
            <p:cNvSpPr/>
            <p:nvPr/>
          </p:nvSpPr>
          <p:spPr>
            <a:xfrm>
              <a:off x="372105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13" name="pl213"/>
            <p:cNvSpPr/>
            <p:nvPr/>
          </p:nvSpPr>
          <p:spPr>
            <a:xfrm>
              <a:off x="393146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14" name="pl214"/>
            <p:cNvSpPr/>
            <p:nvPr/>
          </p:nvSpPr>
          <p:spPr>
            <a:xfrm>
              <a:off x="2458581" y="5505592"/>
              <a:ext cx="1472887" cy="23173"/>
            </a:xfrm>
            <a:custGeom>
              <a:avLst/>
              <a:pathLst>
                <a:path w="1472887" h="23173">
                  <a:moveTo>
                    <a:pt x="0" y="0"/>
                  </a:moveTo>
                  <a:lnTo>
                    <a:pt x="210412" y="0"/>
                  </a:lnTo>
                  <a:lnTo>
                    <a:pt x="420825" y="0"/>
                  </a:lnTo>
                  <a:lnTo>
                    <a:pt x="631237" y="0"/>
                  </a:lnTo>
                  <a:lnTo>
                    <a:pt x="841650" y="0"/>
                  </a:lnTo>
                  <a:lnTo>
                    <a:pt x="1052062" y="0"/>
                  </a:lnTo>
                  <a:lnTo>
                    <a:pt x="1262475" y="0"/>
                  </a:lnTo>
                  <a:lnTo>
                    <a:pt x="1472887" y="23173"/>
                  </a:lnTo>
                </a:path>
              </a:pathLst>
            </a:custGeom>
            <a:ln w="20325" cap="flat">
              <a:solidFill>
                <a:srgbClr val="BEBEBE">
                  <a:alpha val="69803"/>
                </a:srgbClr>
              </a:solidFill>
              <a:prstDash val="solid"/>
              <a:round/>
            </a:ln>
          </p:spPr>
          <p:txBody>
            <a:bodyPr/>
            <a:lstStyle/>
            <a:p/>
          </p:txBody>
        </p:sp>
        <p:sp>
          <p:nvSpPr>
            <p:cNvPr id="215" name="pl215"/>
            <p:cNvSpPr/>
            <p:nvPr/>
          </p:nvSpPr>
          <p:spPr>
            <a:xfrm>
              <a:off x="2458581" y="5297029"/>
              <a:ext cx="1472887" cy="278083"/>
            </a:xfrm>
            <a:custGeom>
              <a:avLst/>
              <a:pathLst>
                <a:path w="1472887" h="278083">
                  <a:moveTo>
                    <a:pt x="0" y="69520"/>
                  </a:moveTo>
                  <a:lnTo>
                    <a:pt x="210412" y="208562"/>
                  </a:lnTo>
                  <a:lnTo>
                    <a:pt x="420825" y="231736"/>
                  </a:lnTo>
                  <a:lnTo>
                    <a:pt x="631237" y="0"/>
                  </a:lnTo>
                  <a:lnTo>
                    <a:pt x="841650" y="185389"/>
                  </a:lnTo>
                  <a:lnTo>
                    <a:pt x="1052062" y="231736"/>
                  </a:lnTo>
                  <a:lnTo>
                    <a:pt x="1262475" y="278083"/>
                  </a:lnTo>
                  <a:lnTo>
                    <a:pt x="1472887" y="278083"/>
                  </a:lnTo>
                </a:path>
              </a:pathLst>
            </a:custGeom>
            <a:ln w="40651" cap="flat">
              <a:solidFill>
                <a:srgbClr val="BEBEBE">
                  <a:alpha val="69803"/>
                </a:srgbClr>
              </a:solidFill>
              <a:prstDash val="solid"/>
              <a:round/>
            </a:ln>
          </p:spPr>
          <p:txBody>
            <a:bodyPr/>
            <a:lstStyle/>
            <a:p/>
          </p:txBody>
        </p:sp>
        <p:sp>
          <p:nvSpPr>
            <p:cNvPr id="216" name="pl216"/>
            <p:cNvSpPr/>
            <p:nvPr/>
          </p:nvSpPr>
          <p:spPr>
            <a:xfrm>
              <a:off x="2458581" y="5297029"/>
              <a:ext cx="1472887" cy="278083"/>
            </a:xfrm>
            <a:custGeom>
              <a:avLst/>
              <a:pathLst>
                <a:path w="1472887" h="278083">
                  <a:moveTo>
                    <a:pt x="0" y="69520"/>
                  </a:moveTo>
                  <a:lnTo>
                    <a:pt x="210412" y="208562"/>
                  </a:lnTo>
                  <a:lnTo>
                    <a:pt x="420825" y="231736"/>
                  </a:lnTo>
                  <a:lnTo>
                    <a:pt x="631237" y="0"/>
                  </a:lnTo>
                  <a:lnTo>
                    <a:pt x="841650" y="185389"/>
                  </a:lnTo>
                  <a:lnTo>
                    <a:pt x="1052062" y="231736"/>
                  </a:lnTo>
                  <a:lnTo>
                    <a:pt x="1262475" y="278083"/>
                  </a:lnTo>
                  <a:lnTo>
                    <a:pt x="1472887" y="278083"/>
                  </a:lnTo>
                </a:path>
              </a:pathLst>
            </a:custGeom>
            <a:ln w="35231" cap="flat">
              <a:solidFill>
                <a:srgbClr val="BEBEBE">
                  <a:alpha val="69803"/>
                </a:srgbClr>
              </a:solidFill>
              <a:prstDash val="solid"/>
              <a:round/>
            </a:ln>
          </p:spPr>
          <p:txBody>
            <a:bodyPr/>
            <a:lstStyle/>
            <a:p/>
          </p:txBody>
        </p:sp>
        <p:sp>
          <p:nvSpPr>
            <p:cNvPr id="217" name="pl217"/>
            <p:cNvSpPr/>
            <p:nvPr/>
          </p:nvSpPr>
          <p:spPr>
            <a:xfrm>
              <a:off x="2458581" y="5505592"/>
              <a:ext cx="1472887" cy="23173"/>
            </a:xfrm>
            <a:custGeom>
              <a:avLst/>
              <a:pathLst>
                <a:path w="1472887" h="23173">
                  <a:moveTo>
                    <a:pt x="0" y="0"/>
                  </a:moveTo>
                  <a:lnTo>
                    <a:pt x="210412" y="0"/>
                  </a:lnTo>
                  <a:lnTo>
                    <a:pt x="420825" y="0"/>
                  </a:lnTo>
                  <a:lnTo>
                    <a:pt x="631237" y="0"/>
                  </a:lnTo>
                  <a:lnTo>
                    <a:pt x="841650" y="0"/>
                  </a:lnTo>
                  <a:lnTo>
                    <a:pt x="1052062" y="0"/>
                  </a:lnTo>
                  <a:lnTo>
                    <a:pt x="1262475" y="0"/>
                  </a:lnTo>
                  <a:lnTo>
                    <a:pt x="1472887" y="23173"/>
                  </a:lnTo>
                </a:path>
              </a:pathLst>
            </a:custGeom>
            <a:ln w="20325" cap="flat">
              <a:solidFill>
                <a:srgbClr val="6B6B6B">
                  <a:alpha val="100000"/>
                </a:srgbClr>
              </a:solidFill>
              <a:prstDash val="solid"/>
              <a:round/>
            </a:ln>
          </p:spPr>
          <p:txBody>
            <a:bodyPr/>
            <a:lstStyle/>
            <a:p/>
          </p:txBody>
        </p:sp>
        <p:sp>
          <p:nvSpPr>
            <p:cNvPr id="218" name="pl218"/>
            <p:cNvSpPr/>
            <p:nvPr/>
          </p:nvSpPr>
          <p:spPr>
            <a:xfrm>
              <a:off x="2458581" y="5297029"/>
              <a:ext cx="1472887" cy="278083"/>
            </a:xfrm>
            <a:custGeom>
              <a:avLst/>
              <a:pathLst>
                <a:path w="1472887" h="278083">
                  <a:moveTo>
                    <a:pt x="0" y="69520"/>
                  </a:moveTo>
                  <a:lnTo>
                    <a:pt x="210412" y="208562"/>
                  </a:lnTo>
                  <a:lnTo>
                    <a:pt x="420825" y="231736"/>
                  </a:lnTo>
                  <a:lnTo>
                    <a:pt x="631237" y="0"/>
                  </a:lnTo>
                  <a:lnTo>
                    <a:pt x="841650" y="185389"/>
                  </a:lnTo>
                  <a:lnTo>
                    <a:pt x="1052062" y="231736"/>
                  </a:lnTo>
                  <a:lnTo>
                    <a:pt x="1262475" y="278083"/>
                  </a:lnTo>
                  <a:lnTo>
                    <a:pt x="1472887" y="278083"/>
                  </a:lnTo>
                </a:path>
              </a:pathLst>
            </a:custGeom>
            <a:ln w="40651" cap="flat">
              <a:solidFill>
                <a:srgbClr val="000000">
                  <a:alpha val="100000"/>
                </a:srgbClr>
              </a:solidFill>
              <a:prstDash val="solid"/>
              <a:round/>
            </a:ln>
          </p:spPr>
          <p:txBody>
            <a:bodyPr/>
            <a:lstStyle/>
            <a:p/>
          </p:txBody>
        </p:sp>
        <p:sp>
          <p:nvSpPr>
            <p:cNvPr id="219" name="pl219"/>
            <p:cNvSpPr/>
            <p:nvPr/>
          </p:nvSpPr>
          <p:spPr>
            <a:xfrm>
              <a:off x="2458581" y="5297029"/>
              <a:ext cx="1472887" cy="278083"/>
            </a:xfrm>
            <a:custGeom>
              <a:avLst/>
              <a:pathLst>
                <a:path w="1472887" h="278083">
                  <a:moveTo>
                    <a:pt x="0" y="69520"/>
                  </a:moveTo>
                  <a:lnTo>
                    <a:pt x="210412" y="208562"/>
                  </a:lnTo>
                  <a:lnTo>
                    <a:pt x="420825" y="231736"/>
                  </a:lnTo>
                  <a:lnTo>
                    <a:pt x="631237" y="0"/>
                  </a:lnTo>
                  <a:lnTo>
                    <a:pt x="841650" y="185389"/>
                  </a:lnTo>
                  <a:lnTo>
                    <a:pt x="1052062" y="231736"/>
                  </a:lnTo>
                  <a:lnTo>
                    <a:pt x="1262475" y="278083"/>
                  </a:lnTo>
                  <a:lnTo>
                    <a:pt x="1472887" y="278083"/>
                  </a:lnTo>
                </a:path>
              </a:pathLst>
            </a:custGeom>
            <a:ln w="35231" cap="flat">
              <a:solidFill>
                <a:srgbClr val="80BD41">
                  <a:alpha val="100000"/>
                </a:srgbClr>
              </a:solidFill>
              <a:prstDash val="solid"/>
              <a:round/>
            </a:ln>
          </p:spPr>
          <p:txBody>
            <a:bodyPr/>
            <a:lstStyle/>
            <a:p/>
          </p:txBody>
        </p:sp>
        <p:sp>
          <p:nvSpPr>
            <p:cNvPr id="220" name="pl220"/>
            <p:cNvSpPr/>
            <p:nvPr/>
          </p:nvSpPr>
          <p:spPr>
            <a:xfrm>
              <a:off x="2384936" y="5505592"/>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221" name="tx221"/>
            <p:cNvSpPr/>
            <p:nvPr/>
          </p:nvSpPr>
          <p:spPr>
            <a:xfrm>
              <a:off x="2428451" y="518799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222" name="tx222"/>
            <p:cNvSpPr/>
            <p:nvPr/>
          </p:nvSpPr>
          <p:spPr>
            <a:xfrm>
              <a:off x="2638864" y="532703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23" name="tx223"/>
            <p:cNvSpPr/>
            <p:nvPr/>
          </p:nvSpPr>
          <p:spPr>
            <a:xfrm>
              <a:off x="2831217" y="535021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24" name="tx224"/>
            <p:cNvSpPr/>
            <p:nvPr/>
          </p:nvSpPr>
          <p:spPr>
            <a:xfrm>
              <a:off x="3059689" y="51184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225" name="tx225"/>
            <p:cNvSpPr/>
            <p:nvPr/>
          </p:nvSpPr>
          <p:spPr>
            <a:xfrm>
              <a:off x="3270102" y="53038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26" name="tx226"/>
            <p:cNvSpPr/>
            <p:nvPr/>
          </p:nvSpPr>
          <p:spPr>
            <a:xfrm>
              <a:off x="3462455" y="535021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27" name="tx227"/>
            <p:cNvSpPr/>
            <p:nvPr/>
          </p:nvSpPr>
          <p:spPr>
            <a:xfrm>
              <a:off x="3672867" y="539655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28" name="tx228"/>
            <p:cNvSpPr/>
            <p:nvPr/>
          </p:nvSpPr>
          <p:spPr>
            <a:xfrm>
              <a:off x="3883280" y="539655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29" name="rc229"/>
            <p:cNvSpPr/>
            <p:nvPr/>
          </p:nvSpPr>
          <p:spPr>
            <a:xfrm>
              <a:off x="4074702" y="874964"/>
              <a:ext cx="1620176" cy="1019640"/>
            </a:xfrm>
            <a:prstGeom prst="rect">
              <a:avLst/>
            </a:prstGeom>
            <a:solidFill>
              <a:srgbClr val="EBEBEB">
                <a:alpha val="100000"/>
              </a:srgbClr>
            </a:solidFill>
          </p:spPr>
          <p:txBody>
            <a:bodyPr/>
            <a:lstStyle/>
            <a:p/>
          </p:txBody>
        </p:sp>
        <p:sp>
          <p:nvSpPr>
            <p:cNvPr id="230" name="pl230"/>
            <p:cNvSpPr/>
            <p:nvPr/>
          </p:nvSpPr>
          <p:spPr>
            <a:xfrm>
              <a:off x="4074702" y="1883017"/>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231" name="pl231"/>
            <p:cNvSpPr/>
            <p:nvPr/>
          </p:nvSpPr>
          <p:spPr>
            <a:xfrm>
              <a:off x="4074702" y="1303676"/>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232" name="pl232"/>
            <p:cNvSpPr/>
            <p:nvPr/>
          </p:nvSpPr>
          <p:spPr>
            <a:xfrm>
              <a:off x="4074702" y="1593347"/>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233" name="pl233"/>
            <p:cNvSpPr/>
            <p:nvPr/>
          </p:nvSpPr>
          <p:spPr>
            <a:xfrm>
              <a:off x="4074702" y="1014006"/>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234" name="pl234"/>
            <p:cNvSpPr/>
            <p:nvPr/>
          </p:nvSpPr>
          <p:spPr>
            <a:xfrm>
              <a:off x="414834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35" name="pl235"/>
            <p:cNvSpPr/>
            <p:nvPr/>
          </p:nvSpPr>
          <p:spPr>
            <a:xfrm>
              <a:off x="435875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36" name="pl236"/>
            <p:cNvSpPr/>
            <p:nvPr/>
          </p:nvSpPr>
          <p:spPr>
            <a:xfrm>
              <a:off x="456917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37" name="pl237"/>
            <p:cNvSpPr/>
            <p:nvPr/>
          </p:nvSpPr>
          <p:spPr>
            <a:xfrm>
              <a:off x="477958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38" name="pl238"/>
            <p:cNvSpPr/>
            <p:nvPr/>
          </p:nvSpPr>
          <p:spPr>
            <a:xfrm>
              <a:off x="498999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39" name="pl239"/>
            <p:cNvSpPr/>
            <p:nvPr/>
          </p:nvSpPr>
          <p:spPr>
            <a:xfrm>
              <a:off x="520040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40" name="pl240"/>
            <p:cNvSpPr/>
            <p:nvPr/>
          </p:nvSpPr>
          <p:spPr>
            <a:xfrm>
              <a:off x="541082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41" name="pl241"/>
            <p:cNvSpPr/>
            <p:nvPr/>
          </p:nvSpPr>
          <p:spPr>
            <a:xfrm>
              <a:off x="562123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42" name="pl242"/>
            <p:cNvSpPr/>
            <p:nvPr/>
          </p:nvSpPr>
          <p:spPr>
            <a:xfrm>
              <a:off x="4148347" y="1593347"/>
              <a:ext cx="1472887" cy="23173"/>
            </a:xfrm>
            <a:custGeom>
              <a:avLst/>
              <a:pathLst>
                <a:path w="1472887" h="23173">
                  <a:moveTo>
                    <a:pt x="0" y="0"/>
                  </a:moveTo>
                  <a:lnTo>
                    <a:pt x="210412" y="0"/>
                  </a:lnTo>
                  <a:lnTo>
                    <a:pt x="420825" y="0"/>
                  </a:lnTo>
                  <a:lnTo>
                    <a:pt x="631237" y="0"/>
                  </a:lnTo>
                  <a:lnTo>
                    <a:pt x="841650" y="0"/>
                  </a:lnTo>
                  <a:lnTo>
                    <a:pt x="1052062" y="0"/>
                  </a:lnTo>
                  <a:lnTo>
                    <a:pt x="1262475" y="0"/>
                  </a:lnTo>
                  <a:lnTo>
                    <a:pt x="1472887" y="23173"/>
                  </a:lnTo>
                </a:path>
              </a:pathLst>
            </a:custGeom>
            <a:ln w="20325" cap="flat">
              <a:solidFill>
                <a:srgbClr val="BEBEBE">
                  <a:alpha val="69803"/>
                </a:srgbClr>
              </a:solidFill>
              <a:prstDash val="solid"/>
              <a:round/>
            </a:ln>
          </p:spPr>
          <p:txBody>
            <a:bodyPr/>
            <a:lstStyle/>
            <a:p/>
          </p:txBody>
        </p:sp>
        <p:sp>
          <p:nvSpPr>
            <p:cNvPr id="243" name="pl243"/>
            <p:cNvSpPr/>
            <p:nvPr/>
          </p:nvSpPr>
          <p:spPr>
            <a:xfrm>
              <a:off x="4148347" y="1500652"/>
              <a:ext cx="1472887" cy="301257"/>
            </a:xfrm>
            <a:custGeom>
              <a:avLst/>
              <a:pathLst>
                <a:path w="1472887" h="301257">
                  <a:moveTo>
                    <a:pt x="0" y="0"/>
                  </a:moveTo>
                  <a:lnTo>
                    <a:pt x="210412" y="92694"/>
                  </a:lnTo>
                  <a:lnTo>
                    <a:pt x="420825" y="231736"/>
                  </a:lnTo>
                  <a:lnTo>
                    <a:pt x="631237" y="301257"/>
                  </a:lnTo>
                  <a:lnTo>
                    <a:pt x="841650" y="208562"/>
                  </a:lnTo>
                  <a:lnTo>
                    <a:pt x="1052062" y="115868"/>
                  </a:lnTo>
                  <a:lnTo>
                    <a:pt x="1262475" y="46347"/>
                  </a:lnTo>
                  <a:lnTo>
                    <a:pt x="1472887" y="115868"/>
                  </a:lnTo>
                </a:path>
              </a:pathLst>
            </a:custGeom>
            <a:ln w="40651" cap="flat">
              <a:solidFill>
                <a:srgbClr val="BEBEBE">
                  <a:alpha val="69803"/>
                </a:srgbClr>
              </a:solidFill>
              <a:prstDash val="solid"/>
              <a:round/>
            </a:ln>
          </p:spPr>
          <p:txBody>
            <a:bodyPr/>
            <a:lstStyle/>
            <a:p/>
          </p:txBody>
        </p:sp>
        <p:sp>
          <p:nvSpPr>
            <p:cNvPr id="244" name="pl244"/>
            <p:cNvSpPr/>
            <p:nvPr/>
          </p:nvSpPr>
          <p:spPr>
            <a:xfrm>
              <a:off x="4148347" y="1500652"/>
              <a:ext cx="1472887" cy="301257"/>
            </a:xfrm>
            <a:custGeom>
              <a:avLst/>
              <a:pathLst>
                <a:path w="1472887" h="301257">
                  <a:moveTo>
                    <a:pt x="0" y="0"/>
                  </a:moveTo>
                  <a:lnTo>
                    <a:pt x="210412" y="92694"/>
                  </a:lnTo>
                  <a:lnTo>
                    <a:pt x="420825" y="231736"/>
                  </a:lnTo>
                  <a:lnTo>
                    <a:pt x="631237" y="301257"/>
                  </a:lnTo>
                  <a:lnTo>
                    <a:pt x="841650" y="208562"/>
                  </a:lnTo>
                  <a:lnTo>
                    <a:pt x="1052062" y="115868"/>
                  </a:lnTo>
                  <a:lnTo>
                    <a:pt x="1262475" y="46347"/>
                  </a:lnTo>
                  <a:lnTo>
                    <a:pt x="1472887" y="115868"/>
                  </a:lnTo>
                </a:path>
              </a:pathLst>
            </a:custGeom>
            <a:ln w="35231" cap="flat">
              <a:solidFill>
                <a:srgbClr val="BEBEBE">
                  <a:alpha val="69803"/>
                </a:srgbClr>
              </a:solidFill>
              <a:prstDash val="solid"/>
              <a:round/>
            </a:ln>
          </p:spPr>
          <p:txBody>
            <a:bodyPr/>
            <a:lstStyle/>
            <a:p/>
          </p:txBody>
        </p:sp>
        <p:sp>
          <p:nvSpPr>
            <p:cNvPr id="245" name="pl245"/>
            <p:cNvSpPr/>
            <p:nvPr/>
          </p:nvSpPr>
          <p:spPr>
            <a:xfrm>
              <a:off x="4148347" y="1593347"/>
              <a:ext cx="1472887" cy="23173"/>
            </a:xfrm>
            <a:custGeom>
              <a:avLst/>
              <a:pathLst>
                <a:path w="1472887" h="23173">
                  <a:moveTo>
                    <a:pt x="0" y="0"/>
                  </a:moveTo>
                  <a:lnTo>
                    <a:pt x="210412" y="0"/>
                  </a:lnTo>
                  <a:lnTo>
                    <a:pt x="420825" y="0"/>
                  </a:lnTo>
                  <a:lnTo>
                    <a:pt x="631237" y="0"/>
                  </a:lnTo>
                  <a:lnTo>
                    <a:pt x="841650" y="0"/>
                  </a:lnTo>
                  <a:lnTo>
                    <a:pt x="1052062" y="0"/>
                  </a:lnTo>
                  <a:lnTo>
                    <a:pt x="1262475" y="0"/>
                  </a:lnTo>
                  <a:lnTo>
                    <a:pt x="1472887" y="23173"/>
                  </a:lnTo>
                </a:path>
              </a:pathLst>
            </a:custGeom>
            <a:ln w="20325" cap="flat">
              <a:solidFill>
                <a:srgbClr val="6B6B6B">
                  <a:alpha val="100000"/>
                </a:srgbClr>
              </a:solidFill>
              <a:prstDash val="solid"/>
              <a:round/>
            </a:ln>
          </p:spPr>
          <p:txBody>
            <a:bodyPr/>
            <a:lstStyle/>
            <a:p/>
          </p:txBody>
        </p:sp>
        <p:sp>
          <p:nvSpPr>
            <p:cNvPr id="246" name="pl246"/>
            <p:cNvSpPr/>
            <p:nvPr/>
          </p:nvSpPr>
          <p:spPr>
            <a:xfrm>
              <a:off x="4148347" y="1500652"/>
              <a:ext cx="1472887" cy="301257"/>
            </a:xfrm>
            <a:custGeom>
              <a:avLst/>
              <a:pathLst>
                <a:path w="1472887" h="301257">
                  <a:moveTo>
                    <a:pt x="0" y="0"/>
                  </a:moveTo>
                  <a:lnTo>
                    <a:pt x="210412" y="92694"/>
                  </a:lnTo>
                  <a:lnTo>
                    <a:pt x="420825" y="231736"/>
                  </a:lnTo>
                  <a:lnTo>
                    <a:pt x="631237" y="301257"/>
                  </a:lnTo>
                  <a:lnTo>
                    <a:pt x="841650" y="208562"/>
                  </a:lnTo>
                  <a:lnTo>
                    <a:pt x="1052062" y="115868"/>
                  </a:lnTo>
                  <a:lnTo>
                    <a:pt x="1262475" y="46347"/>
                  </a:lnTo>
                  <a:lnTo>
                    <a:pt x="1472887" y="115868"/>
                  </a:lnTo>
                </a:path>
              </a:pathLst>
            </a:custGeom>
            <a:ln w="40651" cap="flat">
              <a:solidFill>
                <a:srgbClr val="000000">
                  <a:alpha val="100000"/>
                </a:srgbClr>
              </a:solidFill>
              <a:prstDash val="solid"/>
              <a:round/>
            </a:ln>
          </p:spPr>
          <p:txBody>
            <a:bodyPr/>
            <a:lstStyle/>
            <a:p/>
          </p:txBody>
        </p:sp>
        <p:sp>
          <p:nvSpPr>
            <p:cNvPr id="247" name="pl247"/>
            <p:cNvSpPr/>
            <p:nvPr/>
          </p:nvSpPr>
          <p:spPr>
            <a:xfrm>
              <a:off x="4148347" y="1500652"/>
              <a:ext cx="1472887" cy="301257"/>
            </a:xfrm>
            <a:custGeom>
              <a:avLst/>
              <a:pathLst>
                <a:path w="1472887" h="301257">
                  <a:moveTo>
                    <a:pt x="0" y="0"/>
                  </a:moveTo>
                  <a:lnTo>
                    <a:pt x="210412" y="92694"/>
                  </a:lnTo>
                  <a:lnTo>
                    <a:pt x="420825" y="231736"/>
                  </a:lnTo>
                  <a:lnTo>
                    <a:pt x="631237" y="301257"/>
                  </a:lnTo>
                  <a:lnTo>
                    <a:pt x="841650" y="208562"/>
                  </a:lnTo>
                  <a:lnTo>
                    <a:pt x="1052062" y="115868"/>
                  </a:lnTo>
                  <a:lnTo>
                    <a:pt x="1262475" y="46347"/>
                  </a:lnTo>
                  <a:lnTo>
                    <a:pt x="1472887" y="115868"/>
                  </a:lnTo>
                </a:path>
              </a:pathLst>
            </a:custGeom>
            <a:ln w="35231" cap="flat">
              <a:solidFill>
                <a:srgbClr val="80BD41">
                  <a:alpha val="100000"/>
                </a:srgbClr>
              </a:solidFill>
              <a:prstDash val="solid"/>
              <a:round/>
            </a:ln>
          </p:spPr>
          <p:txBody>
            <a:bodyPr/>
            <a:lstStyle/>
            <a:p/>
          </p:txBody>
        </p:sp>
        <p:sp>
          <p:nvSpPr>
            <p:cNvPr id="248" name="pl248"/>
            <p:cNvSpPr/>
            <p:nvPr/>
          </p:nvSpPr>
          <p:spPr>
            <a:xfrm>
              <a:off x="4074702" y="1593347"/>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249" name="tx249"/>
            <p:cNvSpPr/>
            <p:nvPr/>
          </p:nvSpPr>
          <p:spPr>
            <a:xfrm>
              <a:off x="4118217" y="132209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50" name="tx250"/>
            <p:cNvSpPr/>
            <p:nvPr/>
          </p:nvSpPr>
          <p:spPr>
            <a:xfrm>
              <a:off x="4328630" y="14147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51" name="tx251"/>
            <p:cNvSpPr/>
            <p:nvPr/>
          </p:nvSpPr>
          <p:spPr>
            <a:xfrm>
              <a:off x="4520983" y="155383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252" name="tx252"/>
            <p:cNvSpPr/>
            <p:nvPr/>
          </p:nvSpPr>
          <p:spPr>
            <a:xfrm>
              <a:off x="4731395" y="162335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253" name="tx253"/>
            <p:cNvSpPr/>
            <p:nvPr/>
          </p:nvSpPr>
          <p:spPr>
            <a:xfrm>
              <a:off x="4941808" y="153066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54" name="tx254"/>
            <p:cNvSpPr/>
            <p:nvPr/>
          </p:nvSpPr>
          <p:spPr>
            <a:xfrm>
              <a:off x="5152221" y="143796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55" name="tx255"/>
            <p:cNvSpPr/>
            <p:nvPr/>
          </p:nvSpPr>
          <p:spPr>
            <a:xfrm>
              <a:off x="5380692" y="136844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56" name="tx256"/>
            <p:cNvSpPr/>
            <p:nvPr/>
          </p:nvSpPr>
          <p:spPr>
            <a:xfrm>
              <a:off x="5573046" y="143796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57" name="rc257"/>
            <p:cNvSpPr/>
            <p:nvPr/>
          </p:nvSpPr>
          <p:spPr>
            <a:xfrm>
              <a:off x="4074702" y="2179046"/>
              <a:ext cx="1620176" cy="1019640"/>
            </a:xfrm>
            <a:prstGeom prst="rect">
              <a:avLst/>
            </a:prstGeom>
            <a:solidFill>
              <a:srgbClr val="EBEBEB">
                <a:alpha val="100000"/>
              </a:srgbClr>
            </a:solidFill>
          </p:spPr>
          <p:txBody>
            <a:bodyPr/>
            <a:lstStyle/>
            <a:p/>
          </p:txBody>
        </p:sp>
        <p:sp>
          <p:nvSpPr>
            <p:cNvPr id="258" name="pl258"/>
            <p:cNvSpPr/>
            <p:nvPr/>
          </p:nvSpPr>
          <p:spPr>
            <a:xfrm>
              <a:off x="4074702" y="3187099"/>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259" name="pl259"/>
            <p:cNvSpPr/>
            <p:nvPr/>
          </p:nvSpPr>
          <p:spPr>
            <a:xfrm>
              <a:off x="4074702" y="2607758"/>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260" name="pl260"/>
            <p:cNvSpPr/>
            <p:nvPr/>
          </p:nvSpPr>
          <p:spPr>
            <a:xfrm>
              <a:off x="4074702" y="2897428"/>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261" name="pl261"/>
            <p:cNvSpPr/>
            <p:nvPr/>
          </p:nvSpPr>
          <p:spPr>
            <a:xfrm>
              <a:off x="4074702" y="2318087"/>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262" name="pl262"/>
            <p:cNvSpPr/>
            <p:nvPr/>
          </p:nvSpPr>
          <p:spPr>
            <a:xfrm>
              <a:off x="414834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63" name="pl263"/>
            <p:cNvSpPr/>
            <p:nvPr/>
          </p:nvSpPr>
          <p:spPr>
            <a:xfrm>
              <a:off x="435875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64" name="pl264"/>
            <p:cNvSpPr/>
            <p:nvPr/>
          </p:nvSpPr>
          <p:spPr>
            <a:xfrm>
              <a:off x="456917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65" name="pl265"/>
            <p:cNvSpPr/>
            <p:nvPr/>
          </p:nvSpPr>
          <p:spPr>
            <a:xfrm>
              <a:off x="477958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66" name="pl266"/>
            <p:cNvSpPr/>
            <p:nvPr/>
          </p:nvSpPr>
          <p:spPr>
            <a:xfrm>
              <a:off x="498999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67" name="pl267"/>
            <p:cNvSpPr/>
            <p:nvPr/>
          </p:nvSpPr>
          <p:spPr>
            <a:xfrm>
              <a:off x="520040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68" name="pl268"/>
            <p:cNvSpPr/>
            <p:nvPr/>
          </p:nvSpPr>
          <p:spPr>
            <a:xfrm>
              <a:off x="541082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69" name="pl269"/>
            <p:cNvSpPr/>
            <p:nvPr/>
          </p:nvSpPr>
          <p:spPr>
            <a:xfrm>
              <a:off x="562123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70" name="pl270"/>
            <p:cNvSpPr/>
            <p:nvPr/>
          </p:nvSpPr>
          <p:spPr>
            <a:xfrm>
              <a:off x="4148347" y="2897428"/>
              <a:ext cx="1472887" cy="23173"/>
            </a:xfrm>
            <a:custGeom>
              <a:avLst/>
              <a:pathLst>
                <a:path w="1472887" h="23173">
                  <a:moveTo>
                    <a:pt x="0" y="0"/>
                  </a:moveTo>
                  <a:lnTo>
                    <a:pt x="210412" y="0"/>
                  </a:lnTo>
                  <a:lnTo>
                    <a:pt x="420825" y="0"/>
                  </a:lnTo>
                  <a:lnTo>
                    <a:pt x="631237" y="0"/>
                  </a:lnTo>
                  <a:lnTo>
                    <a:pt x="841650" y="0"/>
                  </a:lnTo>
                  <a:lnTo>
                    <a:pt x="1052062" y="0"/>
                  </a:lnTo>
                  <a:lnTo>
                    <a:pt x="1262475" y="0"/>
                  </a:lnTo>
                  <a:lnTo>
                    <a:pt x="1472887" y="23173"/>
                  </a:lnTo>
                </a:path>
              </a:pathLst>
            </a:custGeom>
            <a:ln w="20325" cap="flat">
              <a:solidFill>
                <a:srgbClr val="BEBEBE">
                  <a:alpha val="69803"/>
                </a:srgbClr>
              </a:solidFill>
              <a:prstDash val="solid"/>
              <a:round/>
            </a:ln>
          </p:spPr>
          <p:txBody>
            <a:bodyPr/>
            <a:lstStyle/>
            <a:p/>
          </p:txBody>
        </p:sp>
        <p:sp>
          <p:nvSpPr>
            <p:cNvPr id="271" name="pl271"/>
            <p:cNvSpPr/>
            <p:nvPr/>
          </p:nvSpPr>
          <p:spPr>
            <a:xfrm>
              <a:off x="4148347" y="2897428"/>
              <a:ext cx="1472887" cy="254910"/>
            </a:xfrm>
            <a:custGeom>
              <a:avLst/>
              <a:pathLst>
                <a:path w="1472887" h="254910">
                  <a:moveTo>
                    <a:pt x="0" y="0"/>
                  </a:moveTo>
                  <a:lnTo>
                    <a:pt x="210412" y="0"/>
                  </a:lnTo>
                  <a:lnTo>
                    <a:pt x="420825" y="23173"/>
                  </a:lnTo>
                  <a:lnTo>
                    <a:pt x="631237" y="46347"/>
                  </a:lnTo>
                  <a:lnTo>
                    <a:pt x="841650" y="115868"/>
                  </a:lnTo>
                  <a:lnTo>
                    <a:pt x="1052062" y="185389"/>
                  </a:lnTo>
                  <a:lnTo>
                    <a:pt x="1262475" y="254910"/>
                  </a:lnTo>
                  <a:lnTo>
                    <a:pt x="1472887" y="162215"/>
                  </a:lnTo>
                </a:path>
              </a:pathLst>
            </a:custGeom>
            <a:ln w="40651" cap="flat">
              <a:solidFill>
                <a:srgbClr val="BEBEBE">
                  <a:alpha val="69803"/>
                </a:srgbClr>
              </a:solidFill>
              <a:prstDash val="solid"/>
              <a:round/>
            </a:ln>
          </p:spPr>
          <p:txBody>
            <a:bodyPr/>
            <a:lstStyle/>
            <a:p/>
          </p:txBody>
        </p:sp>
        <p:sp>
          <p:nvSpPr>
            <p:cNvPr id="272" name="pl272"/>
            <p:cNvSpPr/>
            <p:nvPr/>
          </p:nvSpPr>
          <p:spPr>
            <a:xfrm>
              <a:off x="4148347" y="2897428"/>
              <a:ext cx="1472887" cy="254910"/>
            </a:xfrm>
            <a:custGeom>
              <a:avLst/>
              <a:pathLst>
                <a:path w="1472887" h="254910">
                  <a:moveTo>
                    <a:pt x="0" y="0"/>
                  </a:moveTo>
                  <a:lnTo>
                    <a:pt x="210412" y="0"/>
                  </a:lnTo>
                  <a:lnTo>
                    <a:pt x="420825" y="23173"/>
                  </a:lnTo>
                  <a:lnTo>
                    <a:pt x="631237" y="46347"/>
                  </a:lnTo>
                  <a:lnTo>
                    <a:pt x="841650" y="115868"/>
                  </a:lnTo>
                  <a:lnTo>
                    <a:pt x="1052062" y="185389"/>
                  </a:lnTo>
                  <a:lnTo>
                    <a:pt x="1262475" y="254910"/>
                  </a:lnTo>
                  <a:lnTo>
                    <a:pt x="1472887" y="162215"/>
                  </a:lnTo>
                </a:path>
              </a:pathLst>
            </a:custGeom>
            <a:ln w="35231" cap="flat">
              <a:solidFill>
                <a:srgbClr val="BEBEBE">
                  <a:alpha val="69803"/>
                </a:srgbClr>
              </a:solidFill>
              <a:prstDash val="solid"/>
              <a:round/>
            </a:ln>
          </p:spPr>
          <p:txBody>
            <a:bodyPr/>
            <a:lstStyle/>
            <a:p/>
          </p:txBody>
        </p:sp>
        <p:sp>
          <p:nvSpPr>
            <p:cNvPr id="273" name="pl273"/>
            <p:cNvSpPr/>
            <p:nvPr/>
          </p:nvSpPr>
          <p:spPr>
            <a:xfrm>
              <a:off x="4148347" y="2897428"/>
              <a:ext cx="1472887" cy="23173"/>
            </a:xfrm>
            <a:custGeom>
              <a:avLst/>
              <a:pathLst>
                <a:path w="1472887" h="23173">
                  <a:moveTo>
                    <a:pt x="0" y="0"/>
                  </a:moveTo>
                  <a:lnTo>
                    <a:pt x="210412" y="0"/>
                  </a:lnTo>
                  <a:lnTo>
                    <a:pt x="420825" y="0"/>
                  </a:lnTo>
                  <a:lnTo>
                    <a:pt x="631237" y="0"/>
                  </a:lnTo>
                  <a:lnTo>
                    <a:pt x="841650" y="0"/>
                  </a:lnTo>
                  <a:lnTo>
                    <a:pt x="1052062" y="0"/>
                  </a:lnTo>
                  <a:lnTo>
                    <a:pt x="1262475" y="0"/>
                  </a:lnTo>
                  <a:lnTo>
                    <a:pt x="1472887" y="23173"/>
                  </a:lnTo>
                </a:path>
              </a:pathLst>
            </a:custGeom>
            <a:ln w="20325" cap="flat">
              <a:solidFill>
                <a:srgbClr val="6B6B6B">
                  <a:alpha val="100000"/>
                </a:srgbClr>
              </a:solidFill>
              <a:prstDash val="solid"/>
              <a:round/>
            </a:ln>
          </p:spPr>
          <p:txBody>
            <a:bodyPr/>
            <a:lstStyle/>
            <a:p/>
          </p:txBody>
        </p:sp>
        <p:sp>
          <p:nvSpPr>
            <p:cNvPr id="274" name="pl274"/>
            <p:cNvSpPr/>
            <p:nvPr/>
          </p:nvSpPr>
          <p:spPr>
            <a:xfrm>
              <a:off x="4148347" y="2897428"/>
              <a:ext cx="1472887" cy="254910"/>
            </a:xfrm>
            <a:custGeom>
              <a:avLst/>
              <a:pathLst>
                <a:path w="1472887" h="254910">
                  <a:moveTo>
                    <a:pt x="0" y="0"/>
                  </a:moveTo>
                  <a:lnTo>
                    <a:pt x="210412" y="0"/>
                  </a:lnTo>
                  <a:lnTo>
                    <a:pt x="420825" y="23173"/>
                  </a:lnTo>
                  <a:lnTo>
                    <a:pt x="631237" y="46347"/>
                  </a:lnTo>
                  <a:lnTo>
                    <a:pt x="841650" y="115868"/>
                  </a:lnTo>
                  <a:lnTo>
                    <a:pt x="1052062" y="185389"/>
                  </a:lnTo>
                  <a:lnTo>
                    <a:pt x="1262475" y="254910"/>
                  </a:lnTo>
                  <a:lnTo>
                    <a:pt x="1472887" y="162215"/>
                  </a:lnTo>
                </a:path>
              </a:pathLst>
            </a:custGeom>
            <a:ln w="40651" cap="flat">
              <a:solidFill>
                <a:srgbClr val="000000">
                  <a:alpha val="100000"/>
                </a:srgbClr>
              </a:solidFill>
              <a:prstDash val="solid"/>
              <a:round/>
            </a:ln>
          </p:spPr>
          <p:txBody>
            <a:bodyPr/>
            <a:lstStyle/>
            <a:p/>
          </p:txBody>
        </p:sp>
        <p:sp>
          <p:nvSpPr>
            <p:cNvPr id="275" name="pl275"/>
            <p:cNvSpPr/>
            <p:nvPr/>
          </p:nvSpPr>
          <p:spPr>
            <a:xfrm>
              <a:off x="4148347" y="2897428"/>
              <a:ext cx="1472887" cy="254910"/>
            </a:xfrm>
            <a:custGeom>
              <a:avLst/>
              <a:pathLst>
                <a:path w="1472887" h="254910">
                  <a:moveTo>
                    <a:pt x="0" y="0"/>
                  </a:moveTo>
                  <a:lnTo>
                    <a:pt x="210412" y="0"/>
                  </a:lnTo>
                  <a:lnTo>
                    <a:pt x="420825" y="23173"/>
                  </a:lnTo>
                  <a:lnTo>
                    <a:pt x="631237" y="46347"/>
                  </a:lnTo>
                  <a:lnTo>
                    <a:pt x="841650" y="115868"/>
                  </a:lnTo>
                  <a:lnTo>
                    <a:pt x="1052062" y="185389"/>
                  </a:lnTo>
                  <a:lnTo>
                    <a:pt x="1262475" y="254910"/>
                  </a:lnTo>
                  <a:lnTo>
                    <a:pt x="1472887" y="162215"/>
                  </a:lnTo>
                </a:path>
              </a:pathLst>
            </a:custGeom>
            <a:ln w="35231" cap="flat">
              <a:solidFill>
                <a:srgbClr val="80BD41">
                  <a:alpha val="100000"/>
                </a:srgbClr>
              </a:solidFill>
              <a:prstDash val="solid"/>
              <a:round/>
            </a:ln>
          </p:spPr>
          <p:txBody>
            <a:bodyPr/>
            <a:lstStyle/>
            <a:p/>
          </p:txBody>
        </p:sp>
        <p:sp>
          <p:nvSpPr>
            <p:cNvPr id="276" name="pl276"/>
            <p:cNvSpPr/>
            <p:nvPr/>
          </p:nvSpPr>
          <p:spPr>
            <a:xfrm>
              <a:off x="4074702" y="2897428"/>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277" name="tx277"/>
            <p:cNvSpPr/>
            <p:nvPr/>
          </p:nvSpPr>
          <p:spPr>
            <a:xfrm>
              <a:off x="4118217" y="27188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78" name="tx278"/>
            <p:cNvSpPr/>
            <p:nvPr/>
          </p:nvSpPr>
          <p:spPr>
            <a:xfrm>
              <a:off x="4328630" y="27188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79" name="tx279"/>
            <p:cNvSpPr/>
            <p:nvPr/>
          </p:nvSpPr>
          <p:spPr>
            <a:xfrm>
              <a:off x="4520983" y="274204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80" name="tx280"/>
            <p:cNvSpPr/>
            <p:nvPr/>
          </p:nvSpPr>
          <p:spPr>
            <a:xfrm>
              <a:off x="4731395" y="276522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81" name="tx281"/>
            <p:cNvSpPr/>
            <p:nvPr/>
          </p:nvSpPr>
          <p:spPr>
            <a:xfrm>
              <a:off x="4941808" y="283474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82" name="tx282"/>
            <p:cNvSpPr/>
            <p:nvPr/>
          </p:nvSpPr>
          <p:spPr>
            <a:xfrm>
              <a:off x="5152221" y="290426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283" name="tx283"/>
            <p:cNvSpPr/>
            <p:nvPr/>
          </p:nvSpPr>
          <p:spPr>
            <a:xfrm>
              <a:off x="5336527" y="2973784"/>
              <a:ext cx="14859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284" name="tx284"/>
            <p:cNvSpPr/>
            <p:nvPr/>
          </p:nvSpPr>
          <p:spPr>
            <a:xfrm>
              <a:off x="5573046" y="288108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285" name="rc285"/>
            <p:cNvSpPr/>
            <p:nvPr/>
          </p:nvSpPr>
          <p:spPr>
            <a:xfrm>
              <a:off x="4074702" y="3483127"/>
              <a:ext cx="1620176" cy="1019640"/>
            </a:xfrm>
            <a:prstGeom prst="rect">
              <a:avLst/>
            </a:prstGeom>
            <a:solidFill>
              <a:srgbClr val="EBEBEB">
                <a:alpha val="100000"/>
              </a:srgbClr>
            </a:solidFill>
          </p:spPr>
          <p:txBody>
            <a:bodyPr/>
            <a:lstStyle/>
            <a:p/>
          </p:txBody>
        </p:sp>
        <p:sp>
          <p:nvSpPr>
            <p:cNvPr id="286" name="pl286"/>
            <p:cNvSpPr/>
            <p:nvPr/>
          </p:nvSpPr>
          <p:spPr>
            <a:xfrm>
              <a:off x="4074702" y="4491181"/>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287" name="pl287"/>
            <p:cNvSpPr/>
            <p:nvPr/>
          </p:nvSpPr>
          <p:spPr>
            <a:xfrm>
              <a:off x="4074702" y="3911840"/>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288" name="pl288"/>
            <p:cNvSpPr/>
            <p:nvPr/>
          </p:nvSpPr>
          <p:spPr>
            <a:xfrm>
              <a:off x="4074702" y="4201510"/>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289" name="pl289"/>
            <p:cNvSpPr/>
            <p:nvPr/>
          </p:nvSpPr>
          <p:spPr>
            <a:xfrm>
              <a:off x="4074702" y="3622169"/>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290" name="pl290"/>
            <p:cNvSpPr/>
            <p:nvPr/>
          </p:nvSpPr>
          <p:spPr>
            <a:xfrm>
              <a:off x="414834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91" name="pl291"/>
            <p:cNvSpPr/>
            <p:nvPr/>
          </p:nvSpPr>
          <p:spPr>
            <a:xfrm>
              <a:off x="435875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92" name="pl292"/>
            <p:cNvSpPr/>
            <p:nvPr/>
          </p:nvSpPr>
          <p:spPr>
            <a:xfrm>
              <a:off x="456917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93" name="pl293"/>
            <p:cNvSpPr/>
            <p:nvPr/>
          </p:nvSpPr>
          <p:spPr>
            <a:xfrm>
              <a:off x="477958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94" name="pl294"/>
            <p:cNvSpPr/>
            <p:nvPr/>
          </p:nvSpPr>
          <p:spPr>
            <a:xfrm>
              <a:off x="498999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95" name="pl295"/>
            <p:cNvSpPr/>
            <p:nvPr/>
          </p:nvSpPr>
          <p:spPr>
            <a:xfrm>
              <a:off x="520040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96" name="pl296"/>
            <p:cNvSpPr/>
            <p:nvPr/>
          </p:nvSpPr>
          <p:spPr>
            <a:xfrm>
              <a:off x="541082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97" name="pl297"/>
            <p:cNvSpPr/>
            <p:nvPr/>
          </p:nvSpPr>
          <p:spPr>
            <a:xfrm>
              <a:off x="562123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98" name="pl298"/>
            <p:cNvSpPr/>
            <p:nvPr/>
          </p:nvSpPr>
          <p:spPr>
            <a:xfrm>
              <a:off x="4148347" y="4201510"/>
              <a:ext cx="1472887" cy="23173"/>
            </a:xfrm>
            <a:custGeom>
              <a:avLst/>
              <a:pathLst>
                <a:path w="1472887" h="23173">
                  <a:moveTo>
                    <a:pt x="0" y="0"/>
                  </a:moveTo>
                  <a:lnTo>
                    <a:pt x="210412" y="0"/>
                  </a:lnTo>
                  <a:lnTo>
                    <a:pt x="420825" y="0"/>
                  </a:lnTo>
                  <a:lnTo>
                    <a:pt x="631237" y="0"/>
                  </a:lnTo>
                  <a:lnTo>
                    <a:pt x="841650" y="0"/>
                  </a:lnTo>
                  <a:lnTo>
                    <a:pt x="1052062" y="0"/>
                  </a:lnTo>
                  <a:lnTo>
                    <a:pt x="1262475" y="0"/>
                  </a:lnTo>
                  <a:lnTo>
                    <a:pt x="1472887" y="23173"/>
                  </a:lnTo>
                </a:path>
              </a:pathLst>
            </a:custGeom>
            <a:ln w="20325" cap="flat">
              <a:solidFill>
                <a:srgbClr val="BEBEBE">
                  <a:alpha val="69803"/>
                </a:srgbClr>
              </a:solidFill>
              <a:prstDash val="solid"/>
              <a:round/>
            </a:ln>
          </p:spPr>
          <p:txBody>
            <a:bodyPr/>
            <a:lstStyle/>
            <a:p/>
          </p:txBody>
        </p:sp>
        <p:sp>
          <p:nvSpPr>
            <p:cNvPr id="299" name="pl299"/>
            <p:cNvSpPr/>
            <p:nvPr/>
          </p:nvSpPr>
          <p:spPr>
            <a:xfrm>
              <a:off x="4148347" y="4201510"/>
              <a:ext cx="1472887" cy="92694"/>
            </a:xfrm>
            <a:custGeom>
              <a:avLst/>
              <a:pathLst>
                <a:path w="1472887" h="92694">
                  <a:moveTo>
                    <a:pt x="0" y="23173"/>
                  </a:moveTo>
                  <a:lnTo>
                    <a:pt x="210412" y="0"/>
                  </a:lnTo>
                  <a:lnTo>
                    <a:pt x="420825" y="23173"/>
                  </a:lnTo>
                  <a:lnTo>
                    <a:pt x="631237" y="69520"/>
                  </a:lnTo>
                  <a:lnTo>
                    <a:pt x="841650" y="69520"/>
                  </a:lnTo>
                  <a:lnTo>
                    <a:pt x="1052062" y="69520"/>
                  </a:lnTo>
                  <a:lnTo>
                    <a:pt x="1262475" y="92694"/>
                  </a:lnTo>
                  <a:lnTo>
                    <a:pt x="1472887" y="92694"/>
                  </a:lnTo>
                </a:path>
              </a:pathLst>
            </a:custGeom>
            <a:ln w="40651" cap="flat">
              <a:solidFill>
                <a:srgbClr val="BEBEBE">
                  <a:alpha val="69803"/>
                </a:srgbClr>
              </a:solidFill>
              <a:prstDash val="solid"/>
              <a:round/>
            </a:ln>
          </p:spPr>
          <p:txBody>
            <a:bodyPr/>
            <a:lstStyle/>
            <a:p/>
          </p:txBody>
        </p:sp>
        <p:sp>
          <p:nvSpPr>
            <p:cNvPr id="300" name="pl300"/>
            <p:cNvSpPr/>
            <p:nvPr/>
          </p:nvSpPr>
          <p:spPr>
            <a:xfrm>
              <a:off x="4148347" y="4201510"/>
              <a:ext cx="1472887" cy="92694"/>
            </a:xfrm>
            <a:custGeom>
              <a:avLst/>
              <a:pathLst>
                <a:path w="1472887" h="92694">
                  <a:moveTo>
                    <a:pt x="0" y="23173"/>
                  </a:moveTo>
                  <a:lnTo>
                    <a:pt x="210412" y="0"/>
                  </a:lnTo>
                  <a:lnTo>
                    <a:pt x="420825" y="23173"/>
                  </a:lnTo>
                  <a:lnTo>
                    <a:pt x="631237" y="69520"/>
                  </a:lnTo>
                  <a:lnTo>
                    <a:pt x="841650" y="69520"/>
                  </a:lnTo>
                  <a:lnTo>
                    <a:pt x="1052062" y="69520"/>
                  </a:lnTo>
                  <a:lnTo>
                    <a:pt x="1262475" y="92694"/>
                  </a:lnTo>
                  <a:lnTo>
                    <a:pt x="1472887" y="92694"/>
                  </a:lnTo>
                </a:path>
              </a:pathLst>
            </a:custGeom>
            <a:ln w="35231" cap="flat">
              <a:solidFill>
                <a:srgbClr val="BEBEBE">
                  <a:alpha val="69803"/>
                </a:srgbClr>
              </a:solidFill>
              <a:prstDash val="solid"/>
              <a:round/>
            </a:ln>
          </p:spPr>
          <p:txBody>
            <a:bodyPr/>
            <a:lstStyle/>
            <a:p/>
          </p:txBody>
        </p:sp>
        <p:sp>
          <p:nvSpPr>
            <p:cNvPr id="301" name="pl301"/>
            <p:cNvSpPr/>
            <p:nvPr/>
          </p:nvSpPr>
          <p:spPr>
            <a:xfrm>
              <a:off x="4148347" y="4201510"/>
              <a:ext cx="1472887" cy="23173"/>
            </a:xfrm>
            <a:custGeom>
              <a:avLst/>
              <a:pathLst>
                <a:path w="1472887" h="23173">
                  <a:moveTo>
                    <a:pt x="0" y="0"/>
                  </a:moveTo>
                  <a:lnTo>
                    <a:pt x="210412" y="0"/>
                  </a:lnTo>
                  <a:lnTo>
                    <a:pt x="420825" y="0"/>
                  </a:lnTo>
                  <a:lnTo>
                    <a:pt x="631237" y="0"/>
                  </a:lnTo>
                  <a:lnTo>
                    <a:pt x="841650" y="0"/>
                  </a:lnTo>
                  <a:lnTo>
                    <a:pt x="1052062" y="0"/>
                  </a:lnTo>
                  <a:lnTo>
                    <a:pt x="1262475" y="0"/>
                  </a:lnTo>
                  <a:lnTo>
                    <a:pt x="1472887" y="23173"/>
                  </a:lnTo>
                </a:path>
              </a:pathLst>
            </a:custGeom>
            <a:ln w="20325" cap="flat">
              <a:solidFill>
                <a:srgbClr val="6B6B6B">
                  <a:alpha val="100000"/>
                </a:srgbClr>
              </a:solidFill>
              <a:prstDash val="solid"/>
              <a:round/>
            </a:ln>
          </p:spPr>
          <p:txBody>
            <a:bodyPr/>
            <a:lstStyle/>
            <a:p/>
          </p:txBody>
        </p:sp>
        <p:sp>
          <p:nvSpPr>
            <p:cNvPr id="302" name="pl302"/>
            <p:cNvSpPr/>
            <p:nvPr/>
          </p:nvSpPr>
          <p:spPr>
            <a:xfrm>
              <a:off x="4148347" y="4201510"/>
              <a:ext cx="1472887" cy="92694"/>
            </a:xfrm>
            <a:custGeom>
              <a:avLst/>
              <a:pathLst>
                <a:path w="1472887" h="92694">
                  <a:moveTo>
                    <a:pt x="0" y="23173"/>
                  </a:moveTo>
                  <a:lnTo>
                    <a:pt x="210412" y="0"/>
                  </a:lnTo>
                  <a:lnTo>
                    <a:pt x="420825" y="23173"/>
                  </a:lnTo>
                  <a:lnTo>
                    <a:pt x="631237" y="69520"/>
                  </a:lnTo>
                  <a:lnTo>
                    <a:pt x="841650" y="69520"/>
                  </a:lnTo>
                  <a:lnTo>
                    <a:pt x="1052062" y="69520"/>
                  </a:lnTo>
                  <a:lnTo>
                    <a:pt x="1262475" y="92694"/>
                  </a:lnTo>
                  <a:lnTo>
                    <a:pt x="1472887" y="92694"/>
                  </a:lnTo>
                </a:path>
              </a:pathLst>
            </a:custGeom>
            <a:ln w="40651" cap="flat">
              <a:solidFill>
                <a:srgbClr val="000000">
                  <a:alpha val="100000"/>
                </a:srgbClr>
              </a:solidFill>
              <a:prstDash val="solid"/>
              <a:round/>
            </a:ln>
          </p:spPr>
          <p:txBody>
            <a:bodyPr/>
            <a:lstStyle/>
            <a:p/>
          </p:txBody>
        </p:sp>
        <p:sp>
          <p:nvSpPr>
            <p:cNvPr id="303" name="pl303"/>
            <p:cNvSpPr/>
            <p:nvPr/>
          </p:nvSpPr>
          <p:spPr>
            <a:xfrm>
              <a:off x="4148347" y="4201510"/>
              <a:ext cx="1472887" cy="92694"/>
            </a:xfrm>
            <a:custGeom>
              <a:avLst/>
              <a:pathLst>
                <a:path w="1472887" h="92694">
                  <a:moveTo>
                    <a:pt x="0" y="23173"/>
                  </a:moveTo>
                  <a:lnTo>
                    <a:pt x="210412" y="0"/>
                  </a:lnTo>
                  <a:lnTo>
                    <a:pt x="420825" y="23173"/>
                  </a:lnTo>
                  <a:lnTo>
                    <a:pt x="631237" y="69520"/>
                  </a:lnTo>
                  <a:lnTo>
                    <a:pt x="841650" y="69520"/>
                  </a:lnTo>
                  <a:lnTo>
                    <a:pt x="1052062" y="69520"/>
                  </a:lnTo>
                  <a:lnTo>
                    <a:pt x="1262475" y="92694"/>
                  </a:lnTo>
                  <a:lnTo>
                    <a:pt x="1472887" y="92694"/>
                  </a:lnTo>
                </a:path>
              </a:pathLst>
            </a:custGeom>
            <a:ln w="35231" cap="flat">
              <a:solidFill>
                <a:srgbClr val="80BD41">
                  <a:alpha val="100000"/>
                </a:srgbClr>
              </a:solidFill>
              <a:prstDash val="solid"/>
              <a:round/>
            </a:ln>
          </p:spPr>
          <p:txBody>
            <a:bodyPr/>
            <a:lstStyle/>
            <a:p/>
          </p:txBody>
        </p:sp>
        <p:sp>
          <p:nvSpPr>
            <p:cNvPr id="304" name="pl304"/>
            <p:cNvSpPr/>
            <p:nvPr/>
          </p:nvSpPr>
          <p:spPr>
            <a:xfrm>
              <a:off x="4074702" y="4201510"/>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305" name="tx305"/>
            <p:cNvSpPr/>
            <p:nvPr/>
          </p:nvSpPr>
          <p:spPr>
            <a:xfrm>
              <a:off x="4100158" y="404612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06" name="tx306"/>
            <p:cNvSpPr/>
            <p:nvPr/>
          </p:nvSpPr>
          <p:spPr>
            <a:xfrm>
              <a:off x="4328630" y="402295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07" name="tx307"/>
            <p:cNvSpPr/>
            <p:nvPr/>
          </p:nvSpPr>
          <p:spPr>
            <a:xfrm>
              <a:off x="4520983" y="404612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08" name="tx308"/>
            <p:cNvSpPr/>
            <p:nvPr/>
          </p:nvSpPr>
          <p:spPr>
            <a:xfrm>
              <a:off x="4731395" y="409247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09" name="tx309"/>
            <p:cNvSpPr/>
            <p:nvPr/>
          </p:nvSpPr>
          <p:spPr>
            <a:xfrm>
              <a:off x="4941808" y="409247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10" name="tx310"/>
            <p:cNvSpPr/>
            <p:nvPr/>
          </p:nvSpPr>
          <p:spPr>
            <a:xfrm>
              <a:off x="5152221" y="409247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11" name="tx311"/>
            <p:cNvSpPr/>
            <p:nvPr/>
          </p:nvSpPr>
          <p:spPr>
            <a:xfrm>
              <a:off x="5362633" y="411565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12" name="tx312"/>
            <p:cNvSpPr/>
            <p:nvPr/>
          </p:nvSpPr>
          <p:spPr>
            <a:xfrm>
              <a:off x="5573046" y="411565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13" name="rc313"/>
            <p:cNvSpPr/>
            <p:nvPr/>
          </p:nvSpPr>
          <p:spPr>
            <a:xfrm>
              <a:off x="4074702" y="4787209"/>
              <a:ext cx="1620176" cy="1019640"/>
            </a:xfrm>
            <a:prstGeom prst="rect">
              <a:avLst/>
            </a:prstGeom>
            <a:solidFill>
              <a:srgbClr val="EBEBEB">
                <a:alpha val="100000"/>
              </a:srgbClr>
            </a:solidFill>
          </p:spPr>
          <p:txBody>
            <a:bodyPr/>
            <a:lstStyle/>
            <a:p/>
          </p:txBody>
        </p:sp>
        <p:sp>
          <p:nvSpPr>
            <p:cNvPr id="314" name="pl314"/>
            <p:cNvSpPr/>
            <p:nvPr/>
          </p:nvSpPr>
          <p:spPr>
            <a:xfrm>
              <a:off x="4074702" y="5795262"/>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315" name="pl315"/>
            <p:cNvSpPr/>
            <p:nvPr/>
          </p:nvSpPr>
          <p:spPr>
            <a:xfrm>
              <a:off x="4074702" y="5215921"/>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316" name="pl316"/>
            <p:cNvSpPr/>
            <p:nvPr/>
          </p:nvSpPr>
          <p:spPr>
            <a:xfrm>
              <a:off x="4074702" y="5505592"/>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317" name="pl317"/>
            <p:cNvSpPr/>
            <p:nvPr/>
          </p:nvSpPr>
          <p:spPr>
            <a:xfrm>
              <a:off x="4074702" y="4926251"/>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318" name="pl318"/>
            <p:cNvSpPr/>
            <p:nvPr/>
          </p:nvSpPr>
          <p:spPr>
            <a:xfrm>
              <a:off x="414834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19" name="pl319"/>
            <p:cNvSpPr/>
            <p:nvPr/>
          </p:nvSpPr>
          <p:spPr>
            <a:xfrm>
              <a:off x="435875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20" name="pl320"/>
            <p:cNvSpPr/>
            <p:nvPr/>
          </p:nvSpPr>
          <p:spPr>
            <a:xfrm>
              <a:off x="456917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21" name="pl321"/>
            <p:cNvSpPr/>
            <p:nvPr/>
          </p:nvSpPr>
          <p:spPr>
            <a:xfrm>
              <a:off x="477958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22" name="pl322"/>
            <p:cNvSpPr/>
            <p:nvPr/>
          </p:nvSpPr>
          <p:spPr>
            <a:xfrm>
              <a:off x="498999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23" name="pl323"/>
            <p:cNvSpPr/>
            <p:nvPr/>
          </p:nvSpPr>
          <p:spPr>
            <a:xfrm>
              <a:off x="520040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24" name="pl324"/>
            <p:cNvSpPr/>
            <p:nvPr/>
          </p:nvSpPr>
          <p:spPr>
            <a:xfrm>
              <a:off x="541082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25" name="pl325"/>
            <p:cNvSpPr/>
            <p:nvPr/>
          </p:nvSpPr>
          <p:spPr>
            <a:xfrm>
              <a:off x="562123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26" name="pl326"/>
            <p:cNvSpPr/>
            <p:nvPr/>
          </p:nvSpPr>
          <p:spPr>
            <a:xfrm>
              <a:off x="4148347" y="5505592"/>
              <a:ext cx="1472887" cy="23173"/>
            </a:xfrm>
            <a:custGeom>
              <a:avLst/>
              <a:pathLst>
                <a:path w="1472887" h="23173">
                  <a:moveTo>
                    <a:pt x="0" y="0"/>
                  </a:moveTo>
                  <a:lnTo>
                    <a:pt x="210412" y="0"/>
                  </a:lnTo>
                  <a:lnTo>
                    <a:pt x="420825" y="0"/>
                  </a:lnTo>
                  <a:lnTo>
                    <a:pt x="631237" y="0"/>
                  </a:lnTo>
                  <a:lnTo>
                    <a:pt x="841650" y="0"/>
                  </a:lnTo>
                  <a:lnTo>
                    <a:pt x="1052062" y="0"/>
                  </a:lnTo>
                  <a:lnTo>
                    <a:pt x="1262475" y="0"/>
                  </a:lnTo>
                  <a:lnTo>
                    <a:pt x="1472887" y="23173"/>
                  </a:lnTo>
                </a:path>
              </a:pathLst>
            </a:custGeom>
            <a:ln w="20325" cap="flat">
              <a:solidFill>
                <a:srgbClr val="BEBEBE">
                  <a:alpha val="69803"/>
                </a:srgbClr>
              </a:solidFill>
              <a:prstDash val="solid"/>
              <a:round/>
            </a:ln>
          </p:spPr>
          <p:txBody>
            <a:bodyPr/>
            <a:lstStyle/>
            <a:p/>
          </p:txBody>
        </p:sp>
        <p:sp>
          <p:nvSpPr>
            <p:cNvPr id="327" name="pl327"/>
            <p:cNvSpPr/>
            <p:nvPr/>
          </p:nvSpPr>
          <p:spPr>
            <a:xfrm>
              <a:off x="4148347" y="5505592"/>
              <a:ext cx="1472887" cy="69520"/>
            </a:xfrm>
            <a:custGeom>
              <a:avLst/>
              <a:pathLst>
                <a:path w="1472887" h="69520">
                  <a:moveTo>
                    <a:pt x="0" y="0"/>
                  </a:moveTo>
                  <a:lnTo>
                    <a:pt x="210412" y="0"/>
                  </a:lnTo>
                  <a:lnTo>
                    <a:pt x="420825" y="23173"/>
                  </a:lnTo>
                  <a:lnTo>
                    <a:pt x="631237" y="46347"/>
                  </a:lnTo>
                  <a:lnTo>
                    <a:pt x="841650" y="46347"/>
                  </a:lnTo>
                  <a:lnTo>
                    <a:pt x="1052062" y="69520"/>
                  </a:lnTo>
                  <a:lnTo>
                    <a:pt x="1262475" y="69520"/>
                  </a:lnTo>
                  <a:lnTo>
                    <a:pt x="1472887" y="69520"/>
                  </a:lnTo>
                </a:path>
              </a:pathLst>
            </a:custGeom>
            <a:ln w="40651" cap="flat">
              <a:solidFill>
                <a:srgbClr val="BEBEBE">
                  <a:alpha val="69803"/>
                </a:srgbClr>
              </a:solidFill>
              <a:prstDash val="solid"/>
              <a:round/>
            </a:ln>
          </p:spPr>
          <p:txBody>
            <a:bodyPr/>
            <a:lstStyle/>
            <a:p/>
          </p:txBody>
        </p:sp>
        <p:sp>
          <p:nvSpPr>
            <p:cNvPr id="328" name="pl328"/>
            <p:cNvSpPr/>
            <p:nvPr/>
          </p:nvSpPr>
          <p:spPr>
            <a:xfrm>
              <a:off x="4148347" y="5505592"/>
              <a:ext cx="1472887" cy="69520"/>
            </a:xfrm>
            <a:custGeom>
              <a:avLst/>
              <a:pathLst>
                <a:path w="1472887" h="69520">
                  <a:moveTo>
                    <a:pt x="0" y="0"/>
                  </a:moveTo>
                  <a:lnTo>
                    <a:pt x="210412" y="0"/>
                  </a:lnTo>
                  <a:lnTo>
                    <a:pt x="420825" y="23173"/>
                  </a:lnTo>
                  <a:lnTo>
                    <a:pt x="631237" y="46347"/>
                  </a:lnTo>
                  <a:lnTo>
                    <a:pt x="841650" y="46347"/>
                  </a:lnTo>
                  <a:lnTo>
                    <a:pt x="1052062" y="69520"/>
                  </a:lnTo>
                  <a:lnTo>
                    <a:pt x="1262475" y="69520"/>
                  </a:lnTo>
                  <a:lnTo>
                    <a:pt x="1472887" y="69520"/>
                  </a:lnTo>
                </a:path>
              </a:pathLst>
            </a:custGeom>
            <a:ln w="35231" cap="flat">
              <a:solidFill>
                <a:srgbClr val="BEBEBE">
                  <a:alpha val="69803"/>
                </a:srgbClr>
              </a:solidFill>
              <a:prstDash val="solid"/>
              <a:round/>
            </a:ln>
          </p:spPr>
          <p:txBody>
            <a:bodyPr/>
            <a:lstStyle/>
            <a:p/>
          </p:txBody>
        </p:sp>
        <p:sp>
          <p:nvSpPr>
            <p:cNvPr id="329" name="pl329"/>
            <p:cNvSpPr/>
            <p:nvPr/>
          </p:nvSpPr>
          <p:spPr>
            <a:xfrm>
              <a:off x="4148347" y="5505592"/>
              <a:ext cx="1472887" cy="23173"/>
            </a:xfrm>
            <a:custGeom>
              <a:avLst/>
              <a:pathLst>
                <a:path w="1472887" h="23173">
                  <a:moveTo>
                    <a:pt x="0" y="0"/>
                  </a:moveTo>
                  <a:lnTo>
                    <a:pt x="210412" y="0"/>
                  </a:lnTo>
                  <a:lnTo>
                    <a:pt x="420825" y="0"/>
                  </a:lnTo>
                  <a:lnTo>
                    <a:pt x="631237" y="0"/>
                  </a:lnTo>
                  <a:lnTo>
                    <a:pt x="841650" y="0"/>
                  </a:lnTo>
                  <a:lnTo>
                    <a:pt x="1052062" y="0"/>
                  </a:lnTo>
                  <a:lnTo>
                    <a:pt x="1262475" y="0"/>
                  </a:lnTo>
                  <a:lnTo>
                    <a:pt x="1472887" y="23173"/>
                  </a:lnTo>
                </a:path>
              </a:pathLst>
            </a:custGeom>
            <a:ln w="20325" cap="flat">
              <a:solidFill>
                <a:srgbClr val="6B6B6B">
                  <a:alpha val="100000"/>
                </a:srgbClr>
              </a:solidFill>
              <a:prstDash val="solid"/>
              <a:round/>
            </a:ln>
          </p:spPr>
          <p:txBody>
            <a:bodyPr/>
            <a:lstStyle/>
            <a:p/>
          </p:txBody>
        </p:sp>
        <p:sp>
          <p:nvSpPr>
            <p:cNvPr id="330" name="pl330"/>
            <p:cNvSpPr/>
            <p:nvPr/>
          </p:nvSpPr>
          <p:spPr>
            <a:xfrm>
              <a:off x="4148347" y="5505592"/>
              <a:ext cx="1472887" cy="69520"/>
            </a:xfrm>
            <a:custGeom>
              <a:avLst/>
              <a:pathLst>
                <a:path w="1472887" h="69520">
                  <a:moveTo>
                    <a:pt x="0" y="0"/>
                  </a:moveTo>
                  <a:lnTo>
                    <a:pt x="210412" y="0"/>
                  </a:lnTo>
                  <a:lnTo>
                    <a:pt x="420825" y="23173"/>
                  </a:lnTo>
                  <a:lnTo>
                    <a:pt x="631237" y="46347"/>
                  </a:lnTo>
                  <a:lnTo>
                    <a:pt x="841650" y="46347"/>
                  </a:lnTo>
                  <a:lnTo>
                    <a:pt x="1052062" y="69520"/>
                  </a:lnTo>
                  <a:lnTo>
                    <a:pt x="1262475" y="69520"/>
                  </a:lnTo>
                  <a:lnTo>
                    <a:pt x="1472887" y="69520"/>
                  </a:lnTo>
                </a:path>
              </a:pathLst>
            </a:custGeom>
            <a:ln w="40651" cap="flat">
              <a:solidFill>
                <a:srgbClr val="000000">
                  <a:alpha val="100000"/>
                </a:srgbClr>
              </a:solidFill>
              <a:prstDash val="solid"/>
              <a:round/>
            </a:ln>
          </p:spPr>
          <p:txBody>
            <a:bodyPr/>
            <a:lstStyle/>
            <a:p/>
          </p:txBody>
        </p:sp>
        <p:sp>
          <p:nvSpPr>
            <p:cNvPr id="331" name="pl331"/>
            <p:cNvSpPr/>
            <p:nvPr/>
          </p:nvSpPr>
          <p:spPr>
            <a:xfrm>
              <a:off x="4148347" y="5505592"/>
              <a:ext cx="1472887" cy="69520"/>
            </a:xfrm>
            <a:custGeom>
              <a:avLst/>
              <a:pathLst>
                <a:path w="1472887" h="69520">
                  <a:moveTo>
                    <a:pt x="0" y="0"/>
                  </a:moveTo>
                  <a:lnTo>
                    <a:pt x="210412" y="0"/>
                  </a:lnTo>
                  <a:lnTo>
                    <a:pt x="420825" y="23173"/>
                  </a:lnTo>
                  <a:lnTo>
                    <a:pt x="631237" y="46347"/>
                  </a:lnTo>
                  <a:lnTo>
                    <a:pt x="841650" y="46347"/>
                  </a:lnTo>
                  <a:lnTo>
                    <a:pt x="1052062" y="69520"/>
                  </a:lnTo>
                  <a:lnTo>
                    <a:pt x="1262475" y="69520"/>
                  </a:lnTo>
                  <a:lnTo>
                    <a:pt x="1472887" y="69520"/>
                  </a:lnTo>
                </a:path>
              </a:pathLst>
            </a:custGeom>
            <a:ln w="35231" cap="flat">
              <a:solidFill>
                <a:srgbClr val="80BD41">
                  <a:alpha val="100000"/>
                </a:srgbClr>
              </a:solidFill>
              <a:prstDash val="solid"/>
              <a:round/>
            </a:ln>
          </p:spPr>
          <p:txBody>
            <a:bodyPr/>
            <a:lstStyle/>
            <a:p/>
          </p:txBody>
        </p:sp>
        <p:sp>
          <p:nvSpPr>
            <p:cNvPr id="332" name="pl332"/>
            <p:cNvSpPr/>
            <p:nvPr/>
          </p:nvSpPr>
          <p:spPr>
            <a:xfrm>
              <a:off x="4074702" y="5505592"/>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333" name="tx333"/>
            <p:cNvSpPr/>
            <p:nvPr/>
          </p:nvSpPr>
          <p:spPr>
            <a:xfrm>
              <a:off x="4118217" y="532703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34" name="tx334"/>
            <p:cNvSpPr/>
            <p:nvPr/>
          </p:nvSpPr>
          <p:spPr>
            <a:xfrm>
              <a:off x="4328630" y="532703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35" name="tx335"/>
            <p:cNvSpPr/>
            <p:nvPr/>
          </p:nvSpPr>
          <p:spPr>
            <a:xfrm>
              <a:off x="4520983" y="535021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36" name="tx336"/>
            <p:cNvSpPr/>
            <p:nvPr/>
          </p:nvSpPr>
          <p:spPr>
            <a:xfrm>
              <a:off x="4731395" y="537338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37" name="tx337"/>
            <p:cNvSpPr/>
            <p:nvPr/>
          </p:nvSpPr>
          <p:spPr>
            <a:xfrm>
              <a:off x="4941808" y="537338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38" name="tx338"/>
            <p:cNvSpPr/>
            <p:nvPr/>
          </p:nvSpPr>
          <p:spPr>
            <a:xfrm>
              <a:off x="5152221" y="539655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39" name="tx339"/>
            <p:cNvSpPr/>
            <p:nvPr/>
          </p:nvSpPr>
          <p:spPr>
            <a:xfrm>
              <a:off x="5362633" y="539655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40" name="tx340"/>
            <p:cNvSpPr/>
            <p:nvPr/>
          </p:nvSpPr>
          <p:spPr>
            <a:xfrm>
              <a:off x="5573046" y="539655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41" name="rc341"/>
            <p:cNvSpPr/>
            <p:nvPr/>
          </p:nvSpPr>
          <p:spPr>
            <a:xfrm>
              <a:off x="5764468" y="874964"/>
              <a:ext cx="1620176" cy="1019640"/>
            </a:xfrm>
            <a:prstGeom prst="rect">
              <a:avLst/>
            </a:prstGeom>
            <a:solidFill>
              <a:srgbClr val="EBEBEB">
                <a:alpha val="100000"/>
              </a:srgbClr>
            </a:solidFill>
          </p:spPr>
          <p:txBody>
            <a:bodyPr/>
            <a:lstStyle/>
            <a:p/>
          </p:txBody>
        </p:sp>
        <p:sp>
          <p:nvSpPr>
            <p:cNvPr id="342" name="pl342"/>
            <p:cNvSpPr/>
            <p:nvPr/>
          </p:nvSpPr>
          <p:spPr>
            <a:xfrm>
              <a:off x="5764468" y="1883017"/>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343" name="pl343"/>
            <p:cNvSpPr/>
            <p:nvPr/>
          </p:nvSpPr>
          <p:spPr>
            <a:xfrm>
              <a:off x="5764468" y="1303676"/>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344" name="pl344"/>
            <p:cNvSpPr/>
            <p:nvPr/>
          </p:nvSpPr>
          <p:spPr>
            <a:xfrm>
              <a:off x="5764468" y="1593347"/>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345" name="pl345"/>
            <p:cNvSpPr/>
            <p:nvPr/>
          </p:nvSpPr>
          <p:spPr>
            <a:xfrm>
              <a:off x="5764468" y="1014006"/>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346" name="pl346"/>
            <p:cNvSpPr/>
            <p:nvPr/>
          </p:nvSpPr>
          <p:spPr>
            <a:xfrm>
              <a:off x="583811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47" name="pl347"/>
            <p:cNvSpPr/>
            <p:nvPr/>
          </p:nvSpPr>
          <p:spPr>
            <a:xfrm>
              <a:off x="604852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48" name="pl348"/>
            <p:cNvSpPr/>
            <p:nvPr/>
          </p:nvSpPr>
          <p:spPr>
            <a:xfrm>
              <a:off x="625893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49" name="pl349"/>
            <p:cNvSpPr/>
            <p:nvPr/>
          </p:nvSpPr>
          <p:spPr>
            <a:xfrm>
              <a:off x="6469350"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50" name="pl350"/>
            <p:cNvSpPr/>
            <p:nvPr/>
          </p:nvSpPr>
          <p:spPr>
            <a:xfrm>
              <a:off x="667976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51" name="pl351"/>
            <p:cNvSpPr/>
            <p:nvPr/>
          </p:nvSpPr>
          <p:spPr>
            <a:xfrm>
              <a:off x="689017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52" name="pl352"/>
            <p:cNvSpPr/>
            <p:nvPr/>
          </p:nvSpPr>
          <p:spPr>
            <a:xfrm>
              <a:off x="710058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53" name="pl353"/>
            <p:cNvSpPr/>
            <p:nvPr/>
          </p:nvSpPr>
          <p:spPr>
            <a:xfrm>
              <a:off x="7311000"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54" name="pl354"/>
            <p:cNvSpPr/>
            <p:nvPr/>
          </p:nvSpPr>
          <p:spPr>
            <a:xfrm>
              <a:off x="5838112" y="1593347"/>
              <a:ext cx="1472887" cy="23173"/>
            </a:xfrm>
            <a:custGeom>
              <a:avLst/>
              <a:pathLst>
                <a:path w="1472887" h="23173">
                  <a:moveTo>
                    <a:pt x="0" y="0"/>
                  </a:moveTo>
                  <a:lnTo>
                    <a:pt x="210412" y="0"/>
                  </a:lnTo>
                  <a:lnTo>
                    <a:pt x="420825" y="0"/>
                  </a:lnTo>
                  <a:lnTo>
                    <a:pt x="631237" y="0"/>
                  </a:lnTo>
                  <a:lnTo>
                    <a:pt x="841650" y="0"/>
                  </a:lnTo>
                  <a:lnTo>
                    <a:pt x="1052062" y="0"/>
                  </a:lnTo>
                  <a:lnTo>
                    <a:pt x="1262475" y="0"/>
                  </a:lnTo>
                  <a:lnTo>
                    <a:pt x="1472887" y="23173"/>
                  </a:lnTo>
                </a:path>
              </a:pathLst>
            </a:custGeom>
            <a:ln w="20325" cap="flat">
              <a:solidFill>
                <a:srgbClr val="BEBEBE">
                  <a:alpha val="69803"/>
                </a:srgbClr>
              </a:solidFill>
              <a:prstDash val="solid"/>
              <a:round/>
            </a:ln>
          </p:spPr>
          <p:txBody>
            <a:bodyPr/>
            <a:lstStyle/>
            <a:p/>
          </p:txBody>
        </p:sp>
        <p:sp>
          <p:nvSpPr>
            <p:cNvPr id="355" name="pl355"/>
            <p:cNvSpPr/>
            <p:nvPr/>
          </p:nvSpPr>
          <p:spPr>
            <a:xfrm>
              <a:off x="5838112" y="1593347"/>
              <a:ext cx="1472887" cy="23173"/>
            </a:xfrm>
            <a:custGeom>
              <a:avLst/>
              <a:pathLst>
                <a:path w="1472887" h="23173">
                  <a:moveTo>
                    <a:pt x="0" y="0"/>
                  </a:moveTo>
                  <a:lnTo>
                    <a:pt x="210412" y="0"/>
                  </a:lnTo>
                  <a:lnTo>
                    <a:pt x="420825" y="23173"/>
                  </a:lnTo>
                  <a:lnTo>
                    <a:pt x="631237" y="23173"/>
                  </a:lnTo>
                  <a:lnTo>
                    <a:pt x="841650" y="23173"/>
                  </a:lnTo>
                  <a:lnTo>
                    <a:pt x="1052062" y="23173"/>
                  </a:lnTo>
                  <a:lnTo>
                    <a:pt x="1262475" y="23173"/>
                  </a:lnTo>
                  <a:lnTo>
                    <a:pt x="1472887" y="23173"/>
                  </a:lnTo>
                </a:path>
              </a:pathLst>
            </a:custGeom>
            <a:ln w="40651" cap="flat">
              <a:solidFill>
                <a:srgbClr val="BEBEBE">
                  <a:alpha val="69803"/>
                </a:srgbClr>
              </a:solidFill>
              <a:prstDash val="solid"/>
              <a:round/>
            </a:ln>
          </p:spPr>
          <p:txBody>
            <a:bodyPr/>
            <a:lstStyle/>
            <a:p/>
          </p:txBody>
        </p:sp>
        <p:sp>
          <p:nvSpPr>
            <p:cNvPr id="356" name="pl356"/>
            <p:cNvSpPr/>
            <p:nvPr/>
          </p:nvSpPr>
          <p:spPr>
            <a:xfrm>
              <a:off x="5838112" y="1593347"/>
              <a:ext cx="1472887" cy="23173"/>
            </a:xfrm>
            <a:custGeom>
              <a:avLst/>
              <a:pathLst>
                <a:path w="1472887" h="23173">
                  <a:moveTo>
                    <a:pt x="0" y="0"/>
                  </a:moveTo>
                  <a:lnTo>
                    <a:pt x="210412" y="0"/>
                  </a:lnTo>
                  <a:lnTo>
                    <a:pt x="420825" y="23173"/>
                  </a:lnTo>
                  <a:lnTo>
                    <a:pt x="631237" y="23173"/>
                  </a:lnTo>
                  <a:lnTo>
                    <a:pt x="841650" y="23173"/>
                  </a:lnTo>
                  <a:lnTo>
                    <a:pt x="1052062" y="23173"/>
                  </a:lnTo>
                  <a:lnTo>
                    <a:pt x="1262475" y="23173"/>
                  </a:lnTo>
                  <a:lnTo>
                    <a:pt x="1472887" y="23173"/>
                  </a:lnTo>
                </a:path>
              </a:pathLst>
            </a:custGeom>
            <a:ln w="35231" cap="flat">
              <a:solidFill>
                <a:srgbClr val="BEBEBE">
                  <a:alpha val="69803"/>
                </a:srgbClr>
              </a:solidFill>
              <a:prstDash val="solid"/>
              <a:round/>
            </a:ln>
          </p:spPr>
          <p:txBody>
            <a:bodyPr/>
            <a:lstStyle/>
            <a:p/>
          </p:txBody>
        </p:sp>
        <p:sp>
          <p:nvSpPr>
            <p:cNvPr id="357" name="pl357"/>
            <p:cNvSpPr/>
            <p:nvPr/>
          </p:nvSpPr>
          <p:spPr>
            <a:xfrm>
              <a:off x="5838112" y="1593347"/>
              <a:ext cx="1472887" cy="23173"/>
            </a:xfrm>
            <a:custGeom>
              <a:avLst/>
              <a:pathLst>
                <a:path w="1472887" h="23173">
                  <a:moveTo>
                    <a:pt x="0" y="0"/>
                  </a:moveTo>
                  <a:lnTo>
                    <a:pt x="210412" y="0"/>
                  </a:lnTo>
                  <a:lnTo>
                    <a:pt x="420825" y="0"/>
                  </a:lnTo>
                  <a:lnTo>
                    <a:pt x="631237" y="0"/>
                  </a:lnTo>
                  <a:lnTo>
                    <a:pt x="841650" y="0"/>
                  </a:lnTo>
                  <a:lnTo>
                    <a:pt x="1052062" y="0"/>
                  </a:lnTo>
                  <a:lnTo>
                    <a:pt x="1262475" y="0"/>
                  </a:lnTo>
                  <a:lnTo>
                    <a:pt x="1472887" y="23173"/>
                  </a:lnTo>
                </a:path>
              </a:pathLst>
            </a:custGeom>
            <a:ln w="20325" cap="flat">
              <a:solidFill>
                <a:srgbClr val="6B6B6B">
                  <a:alpha val="100000"/>
                </a:srgbClr>
              </a:solidFill>
              <a:prstDash val="solid"/>
              <a:round/>
            </a:ln>
          </p:spPr>
          <p:txBody>
            <a:bodyPr/>
            <a:lstStyle/>
            <a:p/>
          </p:txBody>
        </p:sp>
        <p:sp>
          <p:nvSpPr>
            <p:cNvPr id="358" name="pl358"/>
            <p:cNvSpPr/>
            <p:nvPr/>
          </p:nvSpPr>
          <p:spPr>
            <a:xfrm>
              <a:off x="5838112" y="1593347"/>
              <a:ext cx="1472887" cy="23173"/>
            </a:xfrm>
            <a:custGeom>
              <a:avLst/>
              <a:pathLst>
                <a:path w="1472887" h="23173">
                  <a:moveTo>
                    <a:pt x="0" y="0"/>
                  </a:moveTo>
                  <a:lnTo>
                    <a:pt x="210412" y="0"/>
                  </a:lnTo>
                  <a:lnTo>
                    <a:pt x="420825" y="23173"/>
                  </a:lnTo>
                  <a:lnTo>
                    <a:pt x="631237" y="23173"/>
                  </a:lnTo>
                  <a:lnTo>
                    <a:pt x="841650" y="23173"/>
                  </a:lnTo>
                  <a:lnTo>
                    <a:pt x="1052062" y="23173"/>
                  </a:lnTo>
                  <a:lnTo>
                    <a:pt x="1262475" y="23173"/>
                  </a:lnTo>
                  <a:lnTo>
                    <a:pt x="1472887" y="23173"/>
                  </a:lnTo>
                </a:path>
              </a:pathLst>
            </a:custGeom>
            <a:ln w="40651" cap="flat">
              <a:solidFill>
                <a:srgbClr val="000000">
                  <a:alpha val="100000"/>
                </a:srgbClr>
              </a:solidFill>
              <a:prstDash val="solid"/>
              <a:round/>
            </a:ln>
          </p:spPr>
          <p:txBody>
            <a:bodyPr/>
            <a:lstStyle/>
            <a:p/>
          </p:txBody>
        </p:sp>
        <p:sp>
          <p:nvSpPr>
            <p:cNvPr id="359" name="pl359"/>
            <p:cNvSpPr/>
            <p:nvPr/>
          </p:nvSpPr>
          <p:spPr>
            <a:xfrm>
              <a:off x="5838112" y="1593347"/>
              <a:ext cx="1472887" cy="23173"/>
            </a:xfrm>
            <a:custGeom>
              <a:avLst/>
              <a:pathLst>
                <a:path w="1472887" h="23173">
                  <a:moveTo>
                    <a:pt x="0" y="0"/>
                  </a:moveTo>
                  <a:lnTo>
                    <a:pt x="210412" y="0"/>
                  </a:lnTo>
                  <a:lnTo>
                    <a:pt x="420825" y="23173"/>
                  </a:lnTo>
                  <a:lnTo>
                    <a:pt x="631237" y="23173"/>
                  </a:lnTo>
                  <a:lnTo>
                    <a:pt x="841650" y="23173"/>
                  </a:lnTo>
                  <a:lnTo>
                    <a:pt x="1052062" y="23173"/>
                  </a:lnTo>
                  <a:lnTo>
                    <a:pt x="1262475" y="23173"/>
                  </a:lnTo>
                  <a:lnTo>
                    <a:pt x="1472887" y="23173"/>
                  </a:lnTo>
                </a:path>
              </a:pathLst>
            </a:custGeom>
            <a:ln w="35231" cap="flat">
              <a:solidFill>
                <a:srgbClr val="80BD41">
                  <a:alpha val="100000"/>
                </a:srgbClr>
              </a:solidFill>
              <a:prstDash val="solid"/>
              <a:round/>
            </a:ln>
          </p:spPr>
          <p:txBody>
            <a:bodyPr/>
            <a:lstStyle/>
            <a:p/>
          </p:txBody>
        </p:sp>
        <p:sp>
          <p:nvSpPr>
            <p:cNvPr id="360" name="pl360"/>
            <p:cNvSpPr/>
            <p:nvPr/>
          </p:nvSpPr>
          <p:spPr>
            <a:xfrm>
              <a:off x="5764468" y="1593347"/>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361" name="tx361"/>
            <p:cNvSpPr/>
            <p:nvPr/>
          </p:nvSpPr>
          <p:spPr>
            <a:xfrm>
              <a:off x="5807983" y="14147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62" name="tx362"/>
            <p:cNvSpPr/>
            <p:nvPr/>
          </p:nvSpPr>
          <p:spPr>
            <a:xfrm>
              <a:off x="6018395" y="14147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63" name="tx363"/>
            <p:cNvSpPr/>
            <p:nvPr/>
          </p:nvSpPr>
          <p:spPr>
            <a:xfrm>
              <a:off x="6210749" y="143796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64" name="tx364"/>
            <p:cNvSpPr/>
            <p:nvPr/>
          </p:nvSpPr>
          <p:spPr>
            <a:xfrm>
              <a:off x="6421161" y="143796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65" name="tx365"/>
            <p:cNvSpPr/>
            <p:nvPr/>
          </p:nvSpPr>
          <p:spPr>
            <a:xfrm>
              <a:off x="6631574" y="143796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66" name="tx366"/>
            <p:cNvSpPr/>
            <p:nvPr/>
          </p:nvSpPr>
          <p:spPr>
            <a:xfrm>
              <a:off x="6841986" y="143796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67" name="tx367"/>
            <p:cNvSpPr/>
            <p:nvPr/>
          </p:nvSpPr>
          <p:spPr>
            <a:xfrm>
              <a:off x="7052399" y="143796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68" name="tx368"/>
            <p:cNvSpPr/>
            <p:nvPr/>
          </p:nvSpPr>
          <p:spPr>
            <a:xfrm>
              <a:off x="7262811" y="143796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69" name="rc369"/>
            <p:cNvSpPr/>
            <p:nvPr/>
          </p:nvSpPr>
          <p:spPr>
            <a:xfrm>
              <a:off x="5764468" y="2179046"/>
              <a:ext cx="1620176" cy="1019640"/>
            </a:xfrm>
            <a:prstGeom prst="rect">
              <a:avLst/>
            </a:prstGeom>
            <a:solidFill>
              <a:srgbClr val="EBEBEB">
                <a:alpha val="100000"/>
              </a:srgbClr>
            </a:solidFill>
          </p:spPr>
          <p:txBody>
            <a:bodyPr/>
            <a:lstStyle/>
            <a:p/>
          </p:txBody>
        </p:sp>
        <p:sp>
          <p:nvSpPr>
            <p:cNvPr id="370" name="pl370"/>
            <p:cNvSpPr/>
            <p:nvPr/>
          </p:nvSpPr>
          <p:spPr>
            <a:xfrm>
              <a:off x="5764468" y="3187099"/>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371" name="pl371"/>
            <p:cNvSpPr/>
            <p:nvPr/>
          </p:nvSpPr>
          <p:spPr>
            <a:xfrm>
              <a:off x="5764468" y="2607758"/>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372" name="pl372"/>
            <p:cNvSpPr/>
            <p:nvPr/>
          </p:nvSpPr>
          <p:spPr>
            <a:xfrm>
              <a:off x="5764468" y="2897428"/>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373" name="pl373"/>
            <p:cNvSpPr/>
            <p:nvPr/>
          </p:nvSpPr>
          <p:spPr>
            <a:xfrm>
              <a:off x="5764468" y="2318087"/>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374" name="pl374"/>
            <p:cNvSpPr/>
            <p:nvPr/>
          </p:nvSpPr>
          <p:spPr>
            <a:xfrm>
              <a:off x="583811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75" name="pl375"/>
            <p:cNvSpPr/>
            <p:nvPr/>
          </p:nvSpPr>
          <p:spPr>
            <a:xfrm>
              <a:off x="604852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76" name="pl376"/>
            <p:cNvSpPr/>
            <p:nvPr/>
          </p:nvSpPr>
          <p:spPr>
            <a:xfrm>
              <a:off x="625893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77" name="pl377"/>
            <p:cNvSpPr/>
            <p:nvPr/>
          </p:nvSpPr>
          <p:spPr>
            <a:xfrm>
              <a:off x="6469350"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78" name="pl378"/>
            <p:cNvSpPr/>
            <p:nvPr/>
          </p:nvSpPr>
          <p:spPr>
            <a:xfrm>
              <a:off x="667976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79" name="pl379"/>
            <p:cNvSpPr/>
            <p:nvPr/>
          </p:nvSpPr>
          <p:spPr>
            <a:xfrm>
              <a:off x="689017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80" name="pl380"/>
            <p:cNvSpPr/>
            <p:nvPr/>
          </p:nvSpPr>
          <p:spPr>
            <a:xfrm>
              <a:off x="710058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81" name="pl381"/>
            <p:cNvSpPr/>
            <p:nvPr/>
          </p:nvSpPr>
          <p:spPr>
            <a:xfrm>
              <a:off x="7311000"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82" name="pl382"/>
            <p:cNvSpPr/>
            <p:nvPr/>
          </p:nvSpPr>
          <p:spPr>
            <a:xfrm>
              <a:off x="5838112" y="2897428"/>
              <a:ext cx="1472887" cy="23173"/>
            </a:xfrm>
            <a:custGeom>
              <a:avLst/>
              <a:pathLst>
                <a:path w="1472887" h="23173">
                  <a:moveTo>
                    <a:pt x="0" y="0"/>
                  </a:moveTo>
                  <a:lnTo>
                    <a:pt x="210412" y="0"/>
                  </a:lnTo>
                  <a:lnTo>
                    <a:pt x="420825" y="0"/>
                  </a:lnTo>
                  <a:lnTo>
                    <a:pt x="631237" y="0"/>
                  </a:lnTo>
                  <a:lnTo>
                    <a:pt x="841650" y="0"/>
                  </a:lnTo>
                  <a:lnTo>
                    <a:pt x="1052062" y="0"/>
                  </a:lnTo>
                  <a:lnTo>
                    <a:pt x="1262475" y="0"/>
                  </a:lnTo>
                  <a:lnTo>
                    <a:pt x="1472887" y="23173"/>
                  </a:lnTo>
                </a:path>
              </a:pathLst>
            </a:custGeom>
            <a:ln w="20325" cap="flat">
              <a:solidFill>
                <a:srgbClr val="BEBEBE">
                  <a:alpha val="69803"/>
                </a:srgbClr>
              </a:solidFill>
              <a:prstDash val="solid"/>
              <a:round/>
            </a:ln>
          </p:spPr>
          <p:txBody>
            <a:bodyPr/>
            <a:lstStyle/>
            <a:p/>
          </p:txBody>
        </p:sp>
        <p:sp>
          <p:nvSpPr>
            <p:cNvPr id="383" name="pl383"/>
            <p:cNvSpPr/>
            <p:nvPr/>
          </p:nvSpPr>
          <p:spPr>
            <a:xfrm>
              <a:off x="5838112" y="2897428"/>
              <a:ext cx="1472887" cy="23173"/>
            </a:xfrm>
            <a:custGeom>
              <a:avLst/>
              <a:pathLst>
                <a:path w="1472887" h="23173">
                  <a:moveTo>
                    <a:pt x="0" y="0"/>
                  </a:moveTo>
                  <a:lnTo>
                    <a:pt x="210412" y="0"/>
                  </a:lnTo>
                  <a:lnTo>
                    <a:pt x="420825" y="0"/>
                  </a:lnTo>
                  <a:lnTo>
                    <a:pt x="631237" y="0"/>
                  </a:lnTo>
                  <a:lnTo>
                    <a:pt x="841650" y="23173"/>
                  </a:lnTo>
                  <a:lnTo>
                    <a:pt x="1052062" y="23173"/>
                  </a:lnTo>
                  <a:lnTo>
                    <a:pt x="1262475" y="23173"/>
                  </a:lnTo>
                  <a:lnTo>
                    <a:pt x="1472887" y="23173"/>
                  </a:lnTo>
                </a:path>
              </a:pathLst>
            </a:custGeom>
            <a:ln w="40651" cap="flat">
              <a:solidFill>
                <a:srgbClr val="BEBEBE">
                  <a:alpha val="69803"/>
                </a:srgbClr>
              </a:solidFill>
              <a:prstDash val="solid"/>
              <a:round/>
            </a:ln>
          </p:spPr>
          <p:txBody>
            <a:bodyPr/>
            <a:lstStyle/>
            <a:p/>
          </p:txBody>
        </p:sp>
        <p:sp>
          <p:nvSpPr>
            <p:cNvPr id="384" name="pl384"/>
            <p:cNvSpPr/>
            <p:nvPr/>
          </p:nvSpPr>
          <p:spPr>
            <a:xfrm>
              <a:off x="5838112" y="2897428"/>
              <a:ext cx="1472887" cy="23173"/>
            </a:xfrm>
            <a:custGeom>
              <a:avLst/>
              <a:pathLst>
                <a:path w="1472887" h="23173">
                  <a:moveTo>
                    <a:pt x="0" y="0"/>
                  </a:moveTo>
                  <a:lnTo>
                    <a:pt x="210412" y="0"/>
                  </a:lnTo>
                  <a:lnTo>
                    <a:pt x="420825" y="0"/>
                  </a:lnTo>
                  <a:lnTo>
                    <a:pt x="631237" y="0"/>
                  </a:lnTo>
                  <a:lnTo>
                    <a:pt x="841650" y="23173"/>
                  </a:lnTo>
                  <a:lnTo>
                    <a:pt x="1052062" y="23173"/>
                  </a:lnTo>
                  <a:lnTo>
                    <a:pt x="1262475" y="23173"/>
                  </a:lnTo>
                  <a:lnTo>
                    <a:pt x="1472887" y="23173"/>
                  </a:lnTo>
                </a:path>
              </a:pathLst>
            </a:custGeom>
            <a:ln w="35231" cap="flat">
              <a:solidFill>
                <a:srgbClr val="BEBEBE">
                  <a:alpha val="69803"/>
                </a:srgbClr>
              </a:solidFill>
              <a:prstDash val="solid"/>
              <a:round/>
            </a:ln>
          </p:spPr>
          <p:txBody>
            <a:bodyPr/>
            <a:lstStyle/>
            <a:p/>
          </p:txBody>
        </p:sp>
        <p:sp>
          <p:nvSpPr>
            <p:cNvPr id="385" name="pl385"/>
            <p:cNvSpPr/>
            <p:nvPr/>
          </p:nvSpPr>
          <p:spPr>
            <a:xfrm>
              <a:off x="5838112" y="2897428"/>
              <a:ext cx="1472887" cy="23173"/>
            </a:xfrm>
            <a:custGeom>
              <a:avLst/>
              <a:pathLst>
                <a:path w="1472887" h="23173">
                  <a:moveTo>
                    <a:pt x="0" y="0"/>
                  </a:moveTo>
                  <a:lnTo>
                    <a:pt x="210412" y="0"/>
                  </a:lnTo>
                  <a:lnTo>
                    <a:pt x="420825" y="0"/>
                  </a:lnTo>
                  <a:lnTo>
                    <a:pt x="631237" y="0"/>
                  </a:lnTo>
                  <a:lnTo>
                    <a:pt x="841650" y="0"/>
                  </a:lnTo>
                  <a:lnTo>
                    <a:pt x="1052062" y="0"/>
                  </a:lnTo>
                  <a:lnTo>
                    <a:pt x="1262475" y="0"/>
                  </a:lnTo>
                  <a:lnTo>
                    <a:pt x="1472887" y="23173"/>
                  </a:lnTo>
                </a:path>
              </a:pathLst>
            </a:custGeom>
            <a:ln w="20325" cap="flat">
              <a:solidFill>
                <a:srgbClr val="6B6B6B">
                  <a:alpha val="100000"/>
                </a:srgbClr>
              </a:solidFill>
              <a:prstDash val="solid"/>
              <a:round/>
            </a:ln>
          </p:spPr>
          <p:txBody>
            <a:bodyPr/>
            <a:lstStyle/>
            <a:p/>
          </p:txBody>
        </p:sp>
        <p:sp>
          <p:nvSpPr>
            <p:cNvPr id="386" name="pl386"/>
            <p:cNvSpPr/>
            <p:nvPr/>
          </p:nvSpPr>
          <p:spPr>
            <a:xfrm>
              <a:off x="5838112" y="2897428"/>
              <a:ext cx="1472887" cy="23173"/>
            </a:xfrm>
            <a:custGeom>
              <a:avLst/>
              <a:pathLst>
                <a:path w="1472887" h="23173">
                  <a:moveTo>
                    <a:pt x="0" y="0"/>
                  </a:moveTo>
                  <a:lnTo>
                    <a:pt x="210412" y="0"/>
                  </a:lnTo>
                  <a:lnTo>
                    <a:pt x="420825" y="0"/>
                  </a:lnTo>
                  <a:lnTo>
                    <a:pt x="631237" y="0"/>
                  </a:lnTo>
                  <a:lnTo>
                    <a:pt x="841650" y="23173"/>
                  </a:lnTo>
                  <a:lnTo>
                    <a:pt x="1052062" y="23173"/>
                  </a:lnTo>
                  <a:lnTo>
                    <a:pt x="1262475" y="23173"/>
                  </a:lnTo>
                  <a:lnTo>
                    <a:pt x="1472887" y="23173"/>
                  </a:lnTo>
                </a:path>
              </a:pathLst>
            </a:custGeom>
            <a:ln w="40651" cap="flat">
              <a:solidFill>
                <a:srgbClr val="000000">
                  <a:alpha val="100000"/>
                </a:srgbClr>
              </a:solidFill>
              <a:prstDash val="solid"/>
              <a:round/>
            </a:ln>
          </p:spPr>
          <p:txBody>
            <a:bodyPr/>
            <a:lstStyle/>
            <a:p/>
          </p:txBody>
        </p:sp>
        <p:sp>
          <p:nvSpPr>
            <p:cNvPr id="387" name="pl387"/>
            <p:cNvSpPr/>
            <p:nvPr/>
          </p:nvSpPr>
          <p:spPr>
            <a:xfrm>
              <a:off x="5838112" y="2897428"/>
              <a:ext cx="1472887" cy="23173"/>
            </a:xfrm>
            <a:custGeom>
              <a:avLst/>
              <a:pathLst>
                <a:path w="1472887" h="23173">
                  <a:moveTo>
                    <a:pt x="0" y="0"/>
                  </a:moveTo>
                  <a:lnTo>
                    <a:pt x="210412" y="0"/>
                  </a:lnTo>
                  <a:lnTo>
                    <a:pt x="420825" y="0"/>
                  </a:lnTo>
                  <a:lnTo>
                    <a:pt x="631237" y="0"/>
                  </a:lnTo>
                  <a:lnTo>
                    <a:pt x="841650" y="23173"/>
                  </a:lnTo>
                  <a:lnTo>
                    <a:pt x="1052062" y="23173"/>
                  </a:lnTo>
                  <a:lnTo>
                    <a:pt x="1262475" y="23173"/>
                  </a:lnTo>
                  <a:lnTo>
                    <a:pt x="1472887" y="23173"/>
                  </a:lnTo>
                </a:path>
              </a:pathLst>
            </a:custGeom>
            <a:ln w="35231" cap="flat">
              <a:solidFill>
                <a:srgbClr val="80BD41">
                  <a:alpha val="100000"/>
                </a:srgbClr>
              </a:solidFill>
              <a:prstDash val="solid"/>
              <a:round/>
            </a:ln>
          </p:spPr>
          <p:txBody>
            <a:bodyPr/>
            <a:lstStyle/>
            <a:p/>
          </p:txBody>
        </p:sp>
        <p:sp>
          <p:nvSpPr>
            <p:cNvPr id="388" name="pl388"/>
            <p:cNvSpPr/>
            <p:nvPr/>
          </p:nvSpPr>
          <p:spPr>
            <a:xfrm>
              <a:off x="5764468" y="2897428"/>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389" name="tx389"/>
            <p:cNvSpPr/>
            <p:nvPr/>
          </p:nvSpPr>
          <p:spPr>
            <a:xfrm>
              <a:off x="5807983" y="27188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90" name="tx390"/>
            <p:cNvSpPr/>
            <p:nvPr/>
          </p:nvSpPr>
          <p:spPr>
            <a:xfrm>
              <a:off x="6018395" y="27188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91" name="tx391"/>
            <p:cNvSpPr/>
            <p:nvPr/>
          </p:nvSpPr>
          <p:spPr>
            <a:xfrm>
              <a:off x="6228808" y="27188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92" name="tx392"/>
            <p:cNvSpPr/>
            <p:nvPr/>
          </p:nvSpPr>
          <p:spPr>
            <a:xfrm>
              <a:off x="6439221" y="27188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93" name="tx393"/>
            <p:cNvSpPr/>
            <p:nvPr/>
          </p:nvSpPr>
          <p:spPr>
            <a:xfrm>
              <a:off x="6631574" y="274204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94" name="tx394"/>
            <p:cNvSpPr/>
            <p:nvPr/>
          </p:nvSpPr>
          <p:spPr>
            <a:xfrm>
              <a:off x="6841986" y="274204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95" name="tx395"/>
            <p:cNvSpPr/>
            <p:nvPr/>
          </p:nvSpPr>
          <p:spPr>
            <a:xfrm>
              <a:off x="7052399" y="274204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96" name="tx396"/>
            <p:cNvSpPr/>
            <p:nvPr/>
          </p:nvSpPr>
          <p:spPr>
            <a:xfrm>
              <a:off x="7262811" y="274204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97" name="rc397"/>
            <p:cNvSpPr/>
            <p:nvPr/>
          </p:nvSpPr>
          <p:spPr>
            <a:xfrm>
              <a:off x="5764468" y="3483127"/>
              <a:ext cx="1620176" cy="1019640"/>
            </a:xfrm>
            <a:prstGeom prst="rect">
              <a:avLst/>
            </a:prstGeom>
            <a:solidFill>
              <a:srgbClr val="EBEBEB">
                <a:alpha val="100000"/>
              </a:srgbClr>
            </a:solidFill>
          </p:spPr>
          <p:txBody>
            <a:bodyPr/>
            <a:lstStyle/>
            <a:p/>
          </p:txBody>
        </p:sp>
        <p:sp>
          <p:nvSpPr>
            <p:cNvPr id="398" name="pl398"/>
            <p:cNvSpPr/>
            <p:nvPr/>
          </p:nvSpPr>
          <p:spPr>
            <a:xfrm>
              <a:off x="5764468" y="4491181"/>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399" name="pl399"/>
            <p:cNvSpPr/>
            <p:nvPr/>
          </p:nvSpPr>
          <p:spPr>
            <a:xfrm>
              <a:off x="5764468" y="3911840"/>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400" name="pl400"/>
            <p:cNvSpPr/>
            <p:nvPr/>
          </p:nvSpPr>
          <p:spPr>
            <a:xfrm>
              <a:off x="5764468" y="4201510"/>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401" name="pl401"/>
            <p:cNvSpPr/>
            <p:nvPr/>
          </p:nvSpPr>
          <p:spPr>
            <a:xfrm>
              <a:off x="5764468" y="3622169"/>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402" name="pl402"/>
            <p:cNvSpPr/>
            <p:nvPr/>
          </p:nvSpPr>
          <p:spPr>
            <a:xfrm>
              <a:off x="583811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3" name="pl403"/>
            <p:cNvSpPr/>
            <p:nvPr/>
          </p:nvSpPr>
          <p:spPr>
            <a:xfrm>
              <a:off x="604852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4" name="pl404"/>
            <p:cNvSpPr/>
            <p:nvPr/>
          </p:nvSpPr>
          <p:spPr>
            <a:xfrm>
              <a:off x="625893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5" name="pl405"/>
            <p:cNvSpPr/>
            <p:nvPr/>
          </p:nvSpPr>
          <p:spPr>
            <a:xfrm>
              <a:off x="6469350"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6" name="pl406"/>
            <p:cNvSpPr/>
            <p:nvPr/>
          </p:nvSpPr>
          <p:spPr>
            <a:xfrm>
              <a:off x="667976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7" name="pl407"/>
            <p:cNvSpPr/>
            <p:nvPr/>
          </p:nvSpPr>
          <p:spPr>
            <a:xfrm>
              <a:off x="689017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8" name="pl408"/>
            <p:cNvSpPr/>
            <p:nvPr/>
          </p:nvSpPr>
          <p:spPr>
            <a:xfrm>
              <a:off x="710058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9" name="pl409"/>
            <p:cNvSpPr/>
            <p:nvPr/>
          </p:nvSpPr>
          <p:spPr>
            <a:xfrm>
              <a:off x="7311000"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10" name="pl410"/>
            <p:cNvSpPr/>
            <p:nvPr/>
          </p:nvSpPr>
          <p:spPr>
            <a:xfrm>
              <a:off x="5838112" y="4201510"/>
              <a:ext cx="1472887" cy="23173"/>
            </a:xfrm>
            <a:custGeom>
              <a:avLst/>
              <a:pathLst>
                <a:path w="1472887" h="23173">
                  <a:moveTo>
                    <a:pt x="0" y="0"/>
                  </a:moveTo>
                  <a:lnTo>
                    <a:pt x="210412" y="0"/>
                  </a:lnTo>
                  <a:lnTo>
                    <a:pt x="420825" y="0"/>
                  </a:lnTo>
                  <a:lnTo>
                    <a:pt x="631237" y="0"/>
                  </a:lnTo>
                  <a:lnTo>
                    <a:pt x="841650" y="0"/>
                  </a:lnTo>
                  <a:lnTo>
                    <a:pt x="1052062" y="0"/>
                  </a:lnTo>
                  <a:lnTo>
                    <a:pt x="1262475" y="0"/>
                  </a:lnTo>
                  <a:lnTo>
                    <a:pt x="1472887" y="23173"/>
                  </a:lnTo>
                </a:path>
              </a:pathLst>
            </a:custGeom>
            <a:ln w="20325" cap="flat">
              <a:solidFill>
                <a:srgbClr val="BEBEBE">
                  <a:alpha val="69803"/>
                </a:srgbClr>
              </a:solidFill>
              <a:prstDash val="solid"/>
              <a:round/>
            </a:ln>
          </p:spPr>
          <p:txBody>
            <a:bodyPr/>
            <a:lstStyle/>
            <a:p/>
          </p:txBody>
        </p:sp>
        <p:sp>
          <p:nvSpPr>
            <p:cNvPr id="411" name="pl411"/>
            <p:cNvSpPr/>
            <p:nvPr/>
          </p:nvSpPr>
          <p:spPr>
            <a:xfrm>
              <a:off x="5838112" y="4201510"/>
              <a:ext cx="1472887" cy="92694"/>
            </a:xfrm>
            <a:custGeom>
              <a:avLst/>
              <a:pathLst>
                <a:path w="1472887" h="92694">
                  <a:moveTo>
                    <a:pt x="0" y="0"/>
                  </a:moveTo>
                  <a:lnTo>
                    <a:pt x="210412" y="0"/>
                  </a:lnTo>
                  <a:lnTo>
                    <a:pt x="420825" y="0"/>
                  </a:lnTo>
                  <a:lnTo>
                    <a:pt x="631237" y="0"/>
                  </a:lnTo>
                  <a:lnTo>
                    <a:pt x="841650" y="0"/>
                  </a:lnTo>
                  <a:lnTo>
                    <a:pt x="1052062" y="23173"/>
                  </a:lnTo>
                  <a:lnTo>
                    <a:pt x="1262475" y="69520"/>
                  </a:lnTo>
                  <a:lnTo>
                    <a:pt x="1472887" y="92694"/>
                  </a:lnTo>
                </a:path>
              </a:pathLst>
            </a:custGeom>
            <a:ln w="40651" cap="flat">
              <a:solidFill>
                <a:srgbClr val="BEBEBE">
                  <a:alpha val="69803"/>
                </a:srgbClr>
              </a:solidFill>
              <a:prstDash val="solid"/>
              <a:round/>
            </a:ln>
          </p:spPr>
          <p:txBody>
            <a:bodyPr/>
            <a:lstStyle/>
            <a:p/>
          </p:txBody>
        </p:sp>
        <p:sp>
          <p:nvSpPr>
            <p:cNvPr id="412" name="pl412"/>
            <p:cNvSpPr/>
            <p:nvPr/>
          </p:nvSpPr>
          <p:spPr>
            <a:xfrm>
              <a:off x="5838112" y="4201510"/>
              <a:ext cx="1472887" cy="92694"/>
            </a:xfrm>
            <a:custGeom>
              <a:avLst/>
              <a:pathLst>
                <a:path w="1472887" h="92694">
                  <a:moveTo>
                    <a:pt x="0" y="0"/>
                  </a:moveTo>
                  <a:lnTo>
                    <a:pt x="210412" y="0"/>
                  </a:lnTo>
                  <a:lnTo>
                    <a:pt x="420825" y="0"/>
                  </a:lnTo>
                  <a:lnTo>
                    <a:pt x="631237" y="0"/>
                  </a:lnTo>
                  <a:lnTo>
                    <a:pt x="841650" y="0"/>
                  </a:lnTo>
                  <a:lnTo>
                    <a:pt x="1052062" y="23173"/>
                  </a:lnTo>
                  <a:lnTo>
                    <a:pt x="1262475" y="69520"/>
                  </a:lnTo>
                  <a:lnTo>
                    <a:pt x="1472887" y="92694"/>
                  </a:lnTo>
                </a:path>
              </a:pathLst>
            </a:custGeom>
            <a:ln w="35231" cap="flat">
              <a:solidFill>
                <a:srgbClr val="BEBEBE">
                  <a:alpha val="69803"/>
                </a:srgbClr>
              </a:solidFill>
              <a:prstDash val="solid"/>
              <a:round/>
            </a:ln>
          </p:spPr>
          <p:txBody>
            <a:bodyPr/>
            <a:lstStyle/>
            <a:p/>
          </p:txBody>
        </p:sp>
        <p:sp>
          <p:nvSpPr>
            <p:cNvPr id="413" name="pl413"/>
            <p:cNvSpPr/>
            <p:nvPr/>
          </p:nvSpPr>
          <p:spPr>
            <a:xfrm>
              <a:off x="5838112" y="4201510"/>
              <a:ext cx="1472887" cy="23173"/>
            </a:xfrm>
            <a:custGeom>
              <a:avLst/>
              <a:pathLst>
                <a:path w="1472887" h="23173">
                  <a:moveTo>
                    <a:pt x="0" y="0"/>
                  </a:moveTo>
                  <a:lnTo>
                    <a:pt x="210412" y="0"/>
                  </a:lnTo>
                  <a:lnTo>
                    <a:pt x="420825" y="0"/>
                  </a:lnTo>
                  <a:lnTo>
                    <a:pt x="631237" y="0"/>
                  </a:lnTo>
                  <a:lnTo>
                    <a:pt x="841650" y="0"/>
                  </a:lnTo>
                  <a:lnTo>
                    <a:pt x="1052062" y="0"/>
                  </a:lnTo>
                  <a:lnTo>
                    <a:pt x="1262475" y="0"/>
                  </a:lnTo>
                  <a:lnTo>
                    <a:pt x="1472887" y="23173"/>
                  </a:lnTo>
                </a:path>
              </a:pathLst>
            </a:custGeom>
            <a:ln w="20325" cap="flat">
              <a:solidFill>
                <a:srgbClr val="6B6B6B">
                  <a:alpha val="100000"/>
                </a:srgbClr>
              </a:solidFill>
              <a:prstDash val="solid"/>
              <a:round/>
            </a:ln>
          </p:spPr>
          <p:txBody>
            <a:bodyPr/>
            <a:lstStyle/>
            <a:p/>
          </p:txBody>
        </p:sp>
        <p:sp>
          <p:nvSpPr>
            <p:cNvPr id="414" name="pl414"/>
            <p:cNvSpPr/>
            <p:nvPr/>
          </p:nvSpPr>
          <p:spPr>
            <a:xfrm>
              <a:off x="5838112" y="4201510"/>
              <a:ext cx="1472887" cy="92694"/>
            </a:xfrm>
            <a:custGeom>
              <a:avLst/>
              <a:pathLst>
                <a:path w="1472887" h="92694">
                  <a:moveTo>
                    <a:pt x="0" y="0"/>
                  </a:moveTo>
                  <a:lnTo>
                    <a:pt x="210412" y="0"/>
                  </a:lnTo>
                  <a:lnTo>
                    <a:pt x="420825" y="0"/>
                  </a:lnTo>
                  <a:lnTo>
                    <a:pt x="631237" y="0"/>
                  </a:lnTo>
                  <a:lnTo>
                    <a:pt x="841650" y="0"/>
                  </a:lnTo>
                  <a:lnTo>
                    <a:pt x="1052062" y="23173"/>
                  </a:lnTo>
                  <a:lnTo>
                    <a:pt x="1262475" y="69520"/>
                  </a:lnTo>
                  <a:lnTo>
                    <a:pt x="1472887" y="92694"/>
                  </a:lnTo>
                </a:path>
              </a:pathLst>
            </a:custGeom>
            <a:ln w="40651" cap="flat">
              <a:solidFill>
                <a:srgbClr val="000000">
                  <a:alpha val="100000"/>
                </a:srgbClr>
              </a:solidFill>
              <a:prstDash val="solid"/>
              <a:round/>
            </a:ln>
          </p:spPr>
          <p:txBody>
            <a:bodyPr/>
            <a:lstStyle/>
            <a:p/>
          </p:txBody>
        </p:sp>
        <p:sp>
          <p:nvSpPr>
            <p:cNvPr id="415" name="pl415"/>
            <p:cNvSpPr/>
            <p:nvPr/>
          </p:nvSpPr>
          <p:spPr>
            <a:xfrm>
              <a:off x="5838112" y="4201510"/>
              <a:ext cx="1472887" cy="92694"/>
            </a:xfrm>
            <a:custGeom>
              <a:avLst/>
              <a:pathLst>
                <a:path w="1472887" h="92694">
                  <a:moveTo>
                    <a:pt x="0" y="0"/>
                  </a:moveTo>
                  <a:lnTo>
                    <a:pt x="210412" y="0"/>
                  </a:lnTo>
                  <a:lnTo>
                    <a:pt x="420825" y="0"/>
                  </a:lnTo>
                  <a:lnTo>
                    <a:pt x="631237" y="0"/>
                  </a:lnTo>
                  <a:lnTo>
                    <a:pt x="841650" y="0"/>
                  </a:lnTo>
                  <a:lnTo>
                    <a:pt x="1052062" y="23173"/>
                  </a:lnTo>
                  <a:lnTo>
                    <a:pt x="1262475" y="69520"/>
                  </a:lnTo>
                  <a:lnTo>
                    <a:pt x="1472887" y="92694"/>
                  </a:lnTo>
                </a:path>
              </a:pathLst>
            </a:custGeom>
            <a:ln w="35231" cap="flat">
              <a:solidFill>
                <a:srgbClr val="80BD41">
                  <a:alpha val="100000"/>
                </a:srgbClr>
              </a:solidFill>
              <a:prstDash val="solid"/>
              <a:round/>
            </a:ln>
          </p:spPr>
          <p:txBody>
            <a:bodyPr/>
            <a:lstStyle/>
            <a:p/>
          </p:txBody>
        </p:sp>
        <p:sp>
          <p:nvSpPr>
            <p:cNvPr id="416" name="pl416"/>
            <p:cNvSpPr/>
            <p:nvPr/>
          </p:nvSpPr>
          <p:spPr>
            <a:xfrm>
              <a:off x="5764468" y="4201510"/>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417" name="tx417"/>
            <p:cNvSpPr/>
            <p:nvPr/>
          </p:nvSpPr>
          <p:spPr>
            <a:xfrm>
              <a:off x="5807983" y="402295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18" name="tx418"/>
            <p:cNvSpPr/>
            <p:nvPr/>
          </p:nvSpPr>
          <p:spPr>
            <a:xfrm>
              <a:off x="6018395" y="402295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19" name="tx419"/>
            <p:cNvSpPr/>
            <p:nvPr/>
          </p:nvSpPr>
          <p:spPr>
            <a:xfrm>
              <a:off x="6228808" y="402295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20" name="tx420"/>
            <p:cNvSpPr/>
            <p:nvPr/>
          </p:nvSpPr>
          <p:spPr>
            <a:xfrm>
              <a:off x="6439221" y="402295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21" name="tx421"/>
            <p:cNvSpPr/>
            <p:nvPr/>
          </p:nvSpPr>
          <p:spPr>
            <a:xfrm>
              <a:off x="6649633" y="402295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22" name="tx422"/>
            <p:cNvSpPr/>
            <p:nvPr/>
          </p:nvSpPr>
          <p:spPr>
            <a:xfrm>
              <a:off x="6841986" y="404612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23" name="tx423"/>
            <p:cNvSpPr/>
            <p:nvPr/>
          </p:nvSpPr>
          <p:spPr>
            <a:xfrm>
              <a:off x="7052399" y="409247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24" name="tx424"/>
            <p:cNvSpPr/>
            <p:nvPr/>
          </p:nvSpPr>
          <p:spPr>
            <a:xfrm>
              <a:off x="7262811" y="411565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25" name="rc425"/>
            <p:cNvSpPr/>
            <p:nvPr/>
          </p:nvSpPr>
          <p:spPr>
            <a:xfrm>
              <a:off x="5764468" y="4787209"/>
              <a:ext cx="1620176" cy="1019640"/>
            </a:xfrm>
            <a:prstGeom prst="rect">
              <a:avLst/>
            </a:prstGeom>
            <a:solidFill>
              <a:srgbClr val="EBEBEB">
                <a:alpha val="100000"/>
              </a:srgbClr>
            </a:solidFill>
          </p:spPr>
          <p:txBody>
            <a:bodyPr/>
            <a:lstStyle/>
            <a:p/>
          </p:txBody>
        </p:sp>
        <p:sp>
          <p:nvSpPr>
            <p:cNvPr id="426" name="pl426"/>
            <p:cNvSpPr/>
            <p:nvPr/>
          </p:nvSpPr>
          <p:spPr>
            <a:xfrm>
              <a:off x="5764468" y="5795262"/>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427" name="pl427"/>
            <p:cNvSpPr/>
            <p:nvPr/>
          </p:nvSpPr>
          <p:spPr>
            <a:xfrm>
              <a:off x="5764468" y="5215921"/>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428" name="pl428"/>
            <p:cNvSpPr/>
            <p:nvPr/>
          </p:nvSpPr>
          <p:spPr>
            <a:xfrm>
              <a:off x="5764468" y="5505592"/>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429" name="pl429"/>
            <p:cNvSpPr/>
            <p:nvPr/>
          </p:nvSpPr>
          <p:spPr>
            <a:xfrm>
              <a:off x="5764468" y="4926251"/>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430" name="pl430"/>
            <p:cNvSpPr/>
            <p:nvPr/>
          </p:nvSpPr>
          <p:spPr>
            <a:xfrm>
              <a:off x="583811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1" name="pl431"/>
            <p:cNvSpPr/>
            <p:nvPr/>
          </p:nvSpPr>
          <p:spPr>
            <a:xfrm>
              <a:off x="604852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2" name="pl432"/>
            <p:cNvSpPr/>
            <p:nvPr/>
          </p:nvSpPr>
          <p:spPr>
            <a:xfrm>
              <a:off x="625893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3" name="pl433"/>
            <p:cNvSpPr/>
            <p:nvPr/>
          </p:nvSpPr>
          <p:spPr>
            <a:xfrm>
              <a:off x="6469350"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4" name="pl434"/>
            <p:cNvSpPr/>
            <p:nvPr/>
          </p:nvSpPr>
          <p:spPr>
            <a:xfrm>
              <a:off x="667976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5" name="pl435"/>
            <p:cNvSpPr/>
            <p:nvPr/>
          </p:nvSpPr>
          <p:spPr>
            <a:xfrm>
              <a:off x="689017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6" name="pl436"/>
            <p:cNvSpPr/>
            <p:nvPr/>
          </p:nvSpPr>
          <p:spPr>
            <a:xfrm>
              <a:off x="710058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7" name="pl437"/>
            <p:cNvSpPr/>
            <p:nvPr/>
          </p:nvSpPr>
          <p:spPr>
            <a:xfrm>
              <a:off x="7311000"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8" name="pl438"/>
            <p:cNvSpPr/>
            <p:nvPr/>
          </p:nvSpPr>
          <p:spPr>
            <a:xfrm>
              <a:off x="5838112" y="5505592"/>
              <a:ext cx="1472887" cy="23173"/>
            </a:xfrm>
            <a:custGeom>
              <a:avLst/>
              <a:pathLst>
                <a:path w="1472887" h="23173">
                  <a:moveTo>
                    <a:pt x="0" y="0"/>
                  </a:moveTo>
                  <a:lnTo>
                    <a:pt x="210412" y="0"/>
                  </a:lnTo>
                  <a:lnTo>
                    <a:pt x="420825" y="0"/>
                  </a:lnTo>
                  <a:lnTo>
                    <a:pt x="631237" y="0"/>
                  </a:lnTo>
                  <a:lnTo>
                    <a:pt x="841650" y="0"/>
                  </a:lnTo>
                  <a:lnTo>
                    <a:pt x="1052062" y="0"/>
                  </a:lnTo>
                  <a:lnTo>
                    <a:pt x="1262475" y="0"/>
                  </a:lnTo>
                  <a:lnTo>
                    <a:pt x="1472887" y="23173"/>
                  </a:lnTo>
                </a:path>
              </a:pathLst>
            </a:custGeom>
            <a:ln w="20325" cap="flat">
              <a:solidFill>
                <a:srgbClr val="BEBEBE">
                  <a:alpha val="69803"/>
                </a:srgbClr>
              </a:solidFill>
              <a:prstDash val="solid"/>
              <a:round/>
            </a:ln>
          </p:spPr>
          <p:txBody>
            <a:bodyPr/>
            <a:lstStyle/>
            <a:p/>
          </p:txBody>
        </p:sp>
        <p:sp>
          <p:nvSpPr>
            <p:cNvPr id="439" name="pl439"/>
            <p:cNvSpPr/>
            <p:nvPr/>
          </p:nvSpPr>
          <p:spPr>
            <a:xfrm>
              <a:off x="5838112" y="5505592"/>
              <a:ext cx="1472887" cy="208562"/>
            </a:xfrm>
            <a:custGeom>
              <a:avLst/>
              <a:pathLst>
                <a:path w="1472887" h="208562">
                  <a:moveTo>
                    <a:pt x="0" y="23173"/>
                  </a:moveTo>
                  <a:lnTo>
                    <a:pt x="210412" y="0"/>
                  </a:lnTo>
                  <a:lnTo>
                    <a:pt x="420825" y="69520"/>
                  </a:lnTo>
                  <a:lnTo>
                    <a:pt x="631237" y="139041"/>
                  </a:lnTo>
                  <a:lnTo>
                    <a:pt x="841650" y="208562"/>
                  </a:lnTo>
                  <a:lnTo>
                    <a:pt x="1052062" y="208562"/>
                  </a:lnTo>
                  <a:lnTo>
                    <a:pt x="1262475" y="185389"/>
                  </a:lnTo>
                  <a:lnTo>
                    <a:pt x="1472887" y="185389"/>
                  </a:lnTo>
                </a:path>
              </a:pathLst>
            </a:custGeom>
            <a:ln w="40651" cap="flat">
              <a:solidFill>
                <a:srgbClr val="BEBEBE">
                  <a:alpha val="69803"/>
                </a:srgbClr>
              </a:solidFill>
              <a:prstDash val="solid"/>
              <a:round/>
            </a:ln>
          </p:spPr>
          <p:txBody>
            <a:bodyPr/>
            <a:lstStyle/>
            <a:p/>
          </p:txBody>
        </p:sp>
        <p:sp>
          <p:nvSpPr>
            <p:cNvPr id="440" name="pl440"/>
            <p:cNvSpPr/>
            <p:nvPr/>
          </p:nvSpPr>
          <p:spPr>
            <a:xfrm>
              <a:off x="5838112" y="5505592"/>
              <a:ext cx="1472887" cy="208562"/>
            </a:xfrm>
            <a:custGeom>
              <a:avLst/>
              <a:pathLst>
                <a:path w="1472887" h="208562">
                  <a:moveTo>
                    <a:pt x="0" y="23173"/>
                  </a:moveTo>
                  <a:lnTo>
                    <a:pt x="210412" y="0"/>
                  </a:lnTo>
                  <a:lnTo>
                    <a:pt x="420825" y="69520"/>
                  </a:lnTo>
                  <a:lnTo>
                    <a:pt x="631237" y="139041"/>
                  </a:lnTo>
                  <a:lnTo>
                    <a:pt x="841650" y="208562"/>
                  </a:lnTo>
                  <a:lnTo>
                    <a:pt x="1052062" y="208562"/>
                  </a:lnTo>
                  <a:lnTo>
                    <a:pt x="1262475" y="185389"/>
                  </a:lnTo>
                  <a:lnTo>
                    <a:pt x="1472887" y="185389"/>
                  </a:lnTo>
                </a:path>
              </a:pathLst>
            </a:custGeom>
            <a:ln w="35231" cap="flat">
              <a:solidFill>
                <a:srgbClr val="BEBEBE">
                  <a:alpha val="69803"/>
                </a:srgbClr>
              </a:solidFill>
              <a:prstDash val="solid"/>
              <a:round/>
            </a:ln>
          </p:spPr>
          <p:txBody>
            <a:bodyPr/>
            <a:lstStyle/>
            <a:p/>
          </p:txBody>
        </p:sp>
        <p:sp>
          <p:nvSpPr>
            <p:cNvPr id="441" name="pl441"/>
            <p:cNvSpPr/>
            <p:nvPr/>
          </p:nvSpPr>
          <p:spPr>
            <a:xfrm>
              <a:off x="5838112" y="5505592"/>
              <a:ext cx="1472887" cy="23173"/>
            </a:xfrm>
            <a:custGeom>
              <a:avLst/>
              <a:pathLst>
                <a:path w="1472887" h="23173">
                  <a:moveTo>
                    <a:pt x="0" y="0"/>
                  </a:moveTo>
                  <a:lnTo>
                    <a:pt x="210412" y="0"/>
                  </a:lnTo>
                  <a:lnTo>
                    <a:pt x="420825" y="0"/>
                  </a:lnTo>
                  <a:lnTo>
                    <a:pt x="631237" y="0"/>
                  </a:lnTo>
                  <a:lnTo>
                    <a:pt x="841650" y="0"/>
                  </a:lnTo>
                  <a:lnTo>
                    <a:pt x="1052062" y="0"/>
                  </a:lnTo>
                  <a:lnTo>
                    <a:pt x="1262475" y="0"/>
                  </a:lnTo>
                  <a:lnTo>
                    <a:pt x="1472887" y="23173"/>
                  </a:lnTo>
                </a:path>
              </a:pathLst>
            </a:custGeom>
            <a:ln w="20325" cap="flat">
              <a:solidFill>
                <a:srgbClr val="6B6B6B">
                  <a:alpha val="100000"/>
                </a:srgbClr>
              </a:solidFill>
              <a:prstDash val="solid"/>
              <a:round/>
            </a:ln>
          </p:spPr>
          <p:txBody>
            <a:bodyPr/>
            <a:lstStyle/>
            <a:p/>
          </p:txBody>
        </p:sp>
        <p:sp>
          <p:nvSpPr>
            <p:cNvPr id="442" name="pl442"/>
            <p:cNvSpPr/>
            <p:nvPr/>
          </p:nvSpPr>
          <p:spPr>
            <a:xfrm>
              <a:off x="5838112" y="5505592"/>
              <a:ext cx="1472887" cy="208562"/>
            </a:xfrm>
            <a:custGeom>
              <a:avLst/>
              <a:pathLst>
                <a:path w="1472887" h="208562">
                  <a:moveTo>
                    <a:pt x="0" y="23173"/>
                  </a:moveTo>
                  <a:lnTo>
                    <a:pt x="210412" y="0"/>
                  </a:lnTo>
                  <a:lnTo>
                    <a:pt x="420825" y="69520"/>
                  </a:lnTo>
                  <a:lnTo>
                    <a:pt x="631237" y="139041"/>
                  </a:lnTo>
                  <a:lnTo>
                    <a:pt x="841650" y="208562"/>
                  </a:lnTo>
                  <a:lnTo>
                    <a:pt x="1052062" y="208562"/>
                  </a:lnTo>
                  <a:lnTo>
                    <a:pt x="1262475" y="185389"/>
                  </a:lnTo>
                  <a:lnTo>
                    <a:pt x="1472887" y="185389"/>
                  </a:lnTo>
                </a:path>
              </a:pathLst>
            </a:custGeom>
            <a:ln w="40651" cap="flat">
              <a:solidFill>
                <a:srgbClr val="000000">
                  <a:alpha val="100000"/>
                </a:srgbClr>
              </a:solidFill>
              <a:prstDash val="solid"/>
              <a:round/>
            </a:ln>
          </p:spPr>
          <p:txBody>
            <a:bodyPr/>
            <a:lstStyle/>
            <a:p/>
          </p:txBody>
        </p:sp>
        <p:sp>
          <p:nvSpPr>
            <p:cNvPr id="443" name="pl443"/>
            <p:cNvSpPr/>
            <p:nvPr/>
          </p:nvSpPr>
          <p:spPr>
            <a:xfrm>
              <a:off x="5838112" y="5505592"/>
              <a:ext cx="1472887" cy="208562"/>
            </a:xfrm>
            <a:custGeom>
              <a:avLst/>
              <a:pathLst>
                <a:path w="1472887" h="208562">
                  <a:moveTo>
                    <a:pt x="0" y="23173"/>
                  </a:moveTo>
                  <a:lnTo>
                    <a:pt x="210412" y="0"/>
                  </a:lnTo>
                  <a:lnTo>
                    <a:pt x="420825" y="69520"/>
                  </a:lnTo>
                  <a:lnTo>
                    <a:pt x="631237" y="139041"/>
                  </a:lnTo>
                  <a:lnTo>
                    <a:pt x="841650" y="208562"/>
                  </a:lnTo>
                  <a:lnTo>
                    <a:pt x="1052062" y="208562"/>
                  </a:lnTo>
                  <a:lnTo>
                    <a:pt x="1262475" y="185389"/>
                  </a:lnTo>
                  <a:lnTo>
                    <a:pt x="1472887" y="185389"/>
                  </a:lnTo>
                </a:path>
              </a:pathLst>
            </a:custGeom>
            <a:ln w="35231" cap="flat">
              <a:solidFill>
                <a:srgbClr val="80BD41">
                  <a:alpha val="100000"/>
                </a:srgbClr>
              </a:solidFill>
              <a:prstDash val="solid"/>
              <a:round/>
            </a:ln>
          </p:spPr>
          <p:txBody>
            <a:bodyPr/>
            <a:lstStyle/>
            <a:p/>
          </p:txBody>
        </p:sp>
        <p:sp>
          <p:nvSpPr>
            <p:cNvPr id="444" name="pl444"/>
            <p:cNvSpPr/>
            <p:nvPr/>
          </p:nvSpPr>
          <p:spPr>
            <a:xfrm>
              <a:off x="5764468" y="5505592"/>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445" name="tx445"/>
            <p:cNvSpPr/>
            <p:nvPr/>
          </p:nvSpPr>
          <p:spPr>
            <a:xfrm>
              <a:off x="5789923" y="535021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46" name="tx446"/>
            <p:cNvSpPr/>
            <p:nvPr/>
          </p:nvSpPr>
          <p:spPr>
            <a:xfrm>
              <a:off x="6018395" y="532703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47" name="tx447"/>
            <p:cNvSpPr/>
            <p:nvPr/>
          </p:nvSpPr>
          <p:spPr>
            <a:xfrm>
              <a:off x="6210749" y="539655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48" name="tx448"/>
            <p:cNvSpPr/>
            <p:nvPr/>
          </p:nvSpPr>
          <p:spPr>
            <a:xfrm>
              <a:off x="6421161" y="546607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449" name="tx449"/>
            <p:cNvSpPr/>
            <p:nvPr/>
          </p:nvSpPr>
          <p:spPr>
            <a:xfrm>
              <a:off x="6631574" y="553560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450" name="tx450"/>
            <p:cNvSpPr/>
            <p:nvPr/>
          </p:nvSpPr>
          <p:spPr>
            <a:xfrm>
              <a:off x="6841986" y="553560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451" name="tx451"/>
            <p:cNvSpPr/>
            <p:nvPr/>
          </p:nvSpPr>
          <p:spPr>
            <a:xfrm>
              <a:off x="7052399" y="551242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452" name="tx452"/>
            <p:cNvSpPr/>
            <p:nvPr/>
          </p:nvSpPr>
          <p:spPr>
            <a:xfrm>
              <a:off x="7262811" y="551242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453" name="rc453"/>
            <p:cNvSpPr/>
            <p:nvPr/>
          </p:nvSpPr>
          <p:spPr>
            <a:xfrm>
              <a:off x="7454234" y="874964"/>
              <a:ext cx="1620176" cy="1019640"/>
            </a:xfrm>
            <a:prstGeom prst="rect">
              <a:avLst/>
            </a:prstGeom>
            <a:solidFill>
              <a:srgbClr val="EBEBEB">
                <a:alpha val="100000"/>
              </a:srgbClr>
            </a:solidFill>
          </p:spPr>
          <p:txBody>
            <a:bodyPr/>
            <a:lstStyle/>
            <a:p/>
          </p:txBody>
        </p:sp>
        <p:sp>
          <p:nvSpPr>
            <p:cNvPr id="454" name="pl454"/>
            <p:cNvSpPr/>
            <p:nvPr/>
          </p:nvSpPr>
          <p:spPr>
            <a:xfrm>
              <a:off x="7454234" y="1883017"/>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455" name="pl455"/>
            <p:cNvSpPr/>
            <p:nvPr/>
          </p:nvSpPr>
          <p:spPr>
            <a:xfrm>
              <a:off x="7454234" y="1303676"/>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456" name="pl456"/>
            <p:cNvSpPr/>
            <p:nvPr/>
          </p:nvSpPr>
          <p:spPr>
            <a:xfrm>
              <a:off x="7454234" y="1593347"/>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457" name="pl457"/>
            <p:cNvSpPr/>
            <p:nvPr/>
          </p:nvSpPr>
          <p:spPr>
            <a:xfrm>
              <a:off x="7454234" y="1014006"/>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458" name="pl458"/>
            <p:cNvSpPr/>
            <p:nvPr/>
          </p:nvSpPr>
          <p:spPr>
            <a:xfrm>
              <a:off x="752787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9" name="pl459"/>
            <p:cNvSpPr/>
            <p:nvPr/>
          </p:nvSpPr>
          <p:spPr>
            <a:xfrm>
              <a:off x="773829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0" name="pl460"/>
            <p:cNvSpPr/>
            <p:nvPr/>
          </p:nvSpPr>
          <p:spPr>
            <a:xfrm>
              <a:off x="794870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1" name="pl461"/>
            <p:cNvSpPr/>
            <p:nvPr/>
          </p:nvSpPr>
          <p:spPr>
            <a:xfrm>
              <a:off x="815911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2" name="pl462"/>
            <p:cNvSpPr/>
            <p:nvPr/>
          </p:nvSpPr>
          <p:spPr>
            <a:xfrm>
              <a:off x="836952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3" name="pl463"/>
            <p:cNvSpPr/>
            <p:nvPr/>
          </p:nvSpPr>
          <p:spPr>
            <a:xfrm>
              <a:off x="857994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4" name="pl464"/>
            <p:cNvSpPr/>
            <p:nvPr/>
          </p:nvSpPr>
          <p:spPr>
            <a:xfrm>
              <a:off x="879035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5" name="pl465"/>
            <p:cNvSpPr/>
            <p:nvPr/>
          </p:nvSpPr>
          <p:spPr>
            <a:xfrm>
              <a:off x="900076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6" name="pl466"/>
            <p:cNvSpPr/>
            <p:nvPr/>
          </p:nvSpPr>
          <p:spPr>
            <a:xfrm>
              <a:off x="7527878" y="1593347"/>
              <a:ext cx="1472887" cy="23173"/>
            </a:xfrm>
            <a:custGeom>
              <a:avLst/>
              <a:pathLst>
                <a:path w="1472887" h="23173">
                  <a:moveTo>
                    <a:pt x="0" y="0"/>
                  </a:moveTo>
                  <a:lnTo>
                    <a:pt x="210412" y="0"/>
                  </a:lnTo>
                  <a:lnTo>
                    <a:pt x="420825" y="0"/>
                  </a:lnTo>
                  <a:lnTo>
                    <a:pt x="631237" y="0"/>
                  </a:lnTo>
                  <a:lnTo>
                    <a:pt x="841650" y="0"/>
                  </a:lnTo>
                  <a:lnTo>
                    <a:pt x="1052062" y="0"/>
                  </a:lnTo>
                  <a:lnTo>
                    <a:pt x="1262475" y="0"/>
                  </a:lnTo>
                  <a:lnTo>
                    <a:pt x="1472887" y="23173"/>
                  </a:lnTo>
                </a:path>
              </a:pathLst>
            </a:custGeom>
            <a:ln w="20325" cap="flat">
              <a:solidFill>
                <a:srgbClr val="BEBEBE">
                  <a:alpha val="69803"/>
                </a:srgbClr>
              </a:solidFill>
              <a:prstDash val="solid"/>
              <a:round/>
            </a:ln>
          </p:spPr>
          <p:txBody>
            <a:bodyPr/>
            <a:lstStyle/>
            <a:p/>
          </p:txBody>
        </p:sp>
        <p:sp>
          <p:nvSpPr>
            <p:cNvPr id="467" name="pl467"/>
            <p:cNvSpPr/>
            <p:nvPr/>
          </p:nvSpPr>
          <p:spPr>
            <a:xfrm>
              <a:off x="7527878" y="1593347"/>
              <a:ext cx="1472887" cy="23173"/>
            </a:xfrm>
            <a:custGeom>
              <a:avLst/>
              <a:pathLst>
                <a:path w="1472887" h="23173">
                  <a:moveTo>
                    <a:pt x="0" y="0"/>
                  </a:moveTo>
                  <a:lnTo>
                    <a:pt x="210412" y="0"/>
                  </a:lnTo>
                  <a:lnTo>
                    <a:pt x="420825" y="23173"/>
                  </a:lnTo>
                  <a:lnTo>
                    <a:pt x="631237" y="0"/>
                  </a:lnTo>
                  <a:lnTo>
                    <a:pt x="841650" y="0"/>
                  </a:lnTo>
                  <a:lnTo>
                    <a:pt x="1052062" y="0"/>
                  </a:lnTo>
                  <a:lnTo>
                    <a:pt x="1262475" y="23173"/>
                  </a:lnTo>
                  <a:lnTo>
                    <a:pt x="1472887" y="23173"/>
                  </a:lnTo>
                </a:path>
              </a:pathLst>
            </a:custGeom>
            <a:ln w="40651" cap="flat">
              <a:solidFill>
                <a:srgbClr val="BEBEBE">
                  <a:alpha val="69803"/>
                </a:srgbClr>
              </a:solidFill>
              <a:prstDash val="solid"/>
              <a:round/>
            </a:ln>
          </p:spPr>
          <p:txBody>
            <a:bodyPr/>
            <a:lstStyle/>
            <a:p/>
          </p:txBody>
        </p:sp>
        <p:sp>
          <p:nvSpPr>
            <p:cNvPr id="468" name="pl468"/>
            <p:cNvSpPr/>
            <p:nvPr/>
          </p:nvSpPr>
          <p:spPr>
            <a:xfrm>
              <a:off x="7527878" y="1593347"/>
              <a:ext cx="1472887" cy="23173"/>
            </a:xfrm>
            <a:custGeom>
              <a:avLst/>
              <a:pathLst>
                <a:path w="1472887" h="23173">
                  <a:moveTo>
                    <a:pt x="0" y="0"/>
                  </a:moveTo>
                  <a:lnTo>
                    <a:pt x="210412" y="0"/>
                  </a:lnTo>
                  <a:lnTo>
                    <a:pt x="420825" y="23173"/>
                  </a:lnTo>
                  <a:lnTo>
                    <a:pt x="631237" y="0"/>
                  </a:lnTo>
                  <a:lnTo>
                    <a:pt x="841650" y="0"/>
                  </a:lnTo>
                  <a:lnTo>
                    <a:pt x="1052062" y="0"/>
                  </a:lnTo>
                  <a:lnTo>
                    <a:pt x="1262475" y="23173"/>
                  </a:lnTo>
                  <a:lnTo>
                    <a:pt x="1472887" y="23173"/>
                  </a:lnTo>
                </a:path>
              </a:pathLst>
            </a:custGeom>
            <a:ln w="35231" cap="flat">
              <a:solidFill>
                <a:srgbClr val="BEBEBE">
                  <a:alpha val="69803"/>
                </a:srgbClr>
              </a:solidFill>
              <a:prstDash val="solid"/>
              <a:round/>
            </a:ln>
          </p:spPr>
          <p:txBody>
            <a:bodyPr/>
            <a:lstStyle/>
            <a:p/>
          </p:txBody>
        </p:sp>
        <p:sp>
          <p:nvSpPr>
            <p:cNvPr id="469" name="pl469"/>
            <p:cNvSpPr/>
            <p:nvPr/>
          </p:nvSpPr>
          <p:spPr>
            <a:xfrm>
              <a:off x="7527878" y="1593347"/>
              <a:ext cx="1472887" cy="23173"/>
            </a:xfrm>
            <a:custGeom>
              <a:avLst/>
              <a:pathLst>
                <a:path w="1472887" h="23173">
                  <a:moveTo>
                    <a:pt x="0" y="0"/>
                  </a:moveTo>
                  <a:lnTo>
                    <a:pt x="210412" y="0"/>
                  </a:lnTo>
                  <a:lnTo>
                    <a:pt x="420825" y="0"/>
                  </a:lnTo>
                  <a:lnTo>
                    <a:pt x="631237" y="0"/>
                  </a:lnTo>
                  <a:lnTo>
                    <a:pt x="841650" y="0"/>
                  </a:lnTo>
                  <a:lnTo>
                    <a:pt x="1052062" y="0"/>
                  </a:lnTo>
                  <a:lnTo>
                    <a:pt x="1262475" y="0"/>
                  </a:lnTo>
                  <a:lnTo>
                    <a:pt x="1472887" y="23173"/>
                  </a:lnTo>
                </a:path>
              </a:pathLst>
            </a:custGeom>
            <a:ln w="20325" cap="flat">
              <a:solidFill>
                <a:srgbClr val="6B6B6B">
                  <a:alpha val="100000"/>
                </a:srgbClr>
              </a:solidFill>
              <a:prstDash val="solid"/>
              <a:round/>
            </a:ln>
          </p:spPr>
          <p:txBody>
            <a:bodyPr/>
            <a:lstStyle/>
            <a:p/>
          </p:txBody>
        </p:sp>
        <p:sp>
          <p:nvSpPr>
            <p:cNvPr id="470" name="pl470"/>
            <p:cNvSpPr/>
            <p:nvPr/>
          </p:nvSpPr>
          <p:spPr>
            <a:xfrm>
              <a:off x="7527878" y="1593347"/>
              <a:ext cx="1472887" cy="23173"/>
            </a:xfrm>
            <a:custGeom>
              <a:avLst/>
              <a:pathLst>
                <a:path w="1472887" h="23173">
                  <a:moveTo>
                    <a:pt x="0" y="0"/>
                  </a:moveTo>
                  <a:lnTo>
                    <a:pt x="210412" y="0"/>
                  </a:lnTo>
                  <a:lnTo>
                    <a:pt x="420825" y="23173"/>
                  </a:lnTo>
                  <a:lnTo>
                    <a:pt x="631237" y="0"/>
                  </a:lnTo>
                  <a:lnTo>
                    <a:pt x="841650" y="0"/>
                  </a:lnTo>
                  <a:lnTo>
                    <a:pt x="1052062" y="0"/>
                  </a:lnTo>
                  <a:lnTo>
                    <a:pt x="1262475" y="23173"/>
                  </a:lnTo>
                  <a:lnTo>
                    <a:pt x="1472887" y="23173"/>
                  </a:lnTo>
                </a:path>
              </a:pathLst>
            </a:custGeom>
            <a:ln w="40651" cap="flat">
              <a:solidFill>
                <a:srgbClr val="000000">
                  <a:alpha val="100000"/>
                </a:srgbClr>
              </a:solidFill>
              <a:prstDash val="solid"/>
              <a:round/>
            </a:ln>
          </p:spPr>
          <p:txBody>
            <a:bodyPr/>
            <a:lstStyle/>
            <a:p/>
          </p:txBody>
        </p:sp>
        <p:sp>
          <p:nvSpPr>
            <p:cNvPr id="471" name="pl471"/>
            <p:cNvSpPr/>
            <p:nvPr/>
          </p:nvSpPr>
          <p:spPr>
            <a:xfrm>
              <a:off x="7527878" y="1593347"/>
              <a:ext cx="1472887" cy="23173"/>
            </a:xfrm>
            <a:custGeom>
              <a:avLst/>
              <a:pathLst>
                <a:path w="1472887" h="23173">
                  <a:moveTo>
                    <a:pt x="0" y="0"/>
                  </a:moveTo>
                  <a:lnTo>
                    <a:pt x="210412" y="0"/>
                  </a:lnTo>
                  <a:lnTo>
                    <a:pt x="420825" y="23173"/>
                  </a:lnTo>
                  <a:lnTo>
                    <a:pt x="631237" y="0"/>
                  </a:lnTo>
                  <a:lnTo>
                    <a:pt x="841650" y="0"/>
                  </a:lnTo>
                  <a:lnTo>
                    <a:pt x="1052062" y="0"/>
                  </a:lnTo>
                  <a:lnTo>
                    <a:pt x="1262475" y="23173"/>
                  </a:lnTo>
                  <a:lnTo>
                    <a:pt x="1472887" y="23173"/>
                  </a:lnTo>
                </a:path>
              </a:pathLst>
            </a:custGeom>
            <a:ln w="35231" cap="flat">
              <a:solidFill>
                <a:srgbClr val="80BD41">
                  <a:alpha val="100000"/>
                </a:srgbClr>
              </a:solidFill>
              <a:prstDash val="solid"/>
              <a:round/>
            </a:ln>
          </p:spPr>
          <p:txBody>
            <a:bodyPr/>
            <a:lstStyle/>
            <a:p/>
          </p:txBody>
        </p:sp>
        <p:sp>
          <p:nvSpPr>
            <p:cNvPr id="472" name="pl472"/>
            <p:cNvSpPr/>
            <p:nvPr/>
          </p:nvSpPr>
          <p:spPr>
            <a:xfrm>
              <a:off x="7454234" y="1593347"/>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473" name="tx473"/>
            <p:cNvSpPr/>
            <p:nvPr/>
          </p:nvSpPr>
          <p:spPr>
            <a:xfrm>
              <a:off x="7497749" y="14147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74" name="tx474"/>
            <p:cNvSpPr/>
            <p:nvPr/>
          </p:nvSpPr>
          <p:spPr>
            <a:xfrm>
              <a:off x="7708161" y="14147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75" name="tx475"/>
            <p:cNvSpPr/>
            <p:nvPr/>
          </p:nvSpPr>
          <p:spPr>
            <a:xfrm>
              <a:off x="7900514" y="143796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76" name="tx476"/>
            <p:cNvSpPr/>
            <p:nvPr/>
          </p:nvSpPr>
          <p:spPr>
            <a:xfrm>
              <a:off x="8128986" y="14147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77" name="tx477"/>
            <p:cNvSpPr/>
            <p:nvPr/>
          </p:nvSpPr>
          <p:spPr>
            <a:xfrm>
              <a:off x="8339399" y="14147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78" name="tx478"/>
            <p:cNvSpPr/>
            <p:nvPr/>
          </p:nvSpPr>
          <p:spPr>
            <a:xfrm>
              <a:off x="8549811" y="14147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79" name="tx479"/>
            <p:cNvSpPr/>
            <p:nvPr/>
          </p:nvSpPr>
          <p:spPr>
            <a:xfrm>
              <a:off x="8742165" y="143796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80" name="tx480"/>
            <p:cNvSpPr/>
            <p:nvPr/>
          </p:nvSpPr>
          <p:spPr>
            <a:xfrm>
              <a:off x="8952577" y="143796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81" name="rc481"/>
            <p:cNvSpPr/>
            <p:nvPr/>
          </p:nvSpPr>
          <p:spPr>
            <a:xfrm>
              <a:off x="7454234" y="2179046"/>
              <a:ext cx="1620176" cy="1019640"/>
            </a:xfrm>
            <a:prstGeom prst="rect">
              <a:avLst/>
            </a:prstGeom>
            <a:solidFill>
              <a:srgbClr val="EBEBEB">
                <a:alpha val="100000"/>
              </a:srgbClr>
            </a:solidFill>
          </p:spPr>
          <p:txBody>
            <a:bodyPr/>
            <a:lstStyle/>
            <a:p/>
          </p:txBody>
        </p:sp>
        <p:sp>
          <p:nvSpPr>
            <p:cNvPr id="482" name="pl482"/>
            <p:cNvSpPr/>
            <p:nvPr/>
          </p:nvSpPr>
          <p:spPr>
            <a:xfrm>
              <a:off x="7454234" y="3187099"/>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483" name="pl483"/>
            <p:cNvSpPr/>
            <p:nvPr/>
          </p:nvSpPr>
          <p:spPr>
            <a:xfrm>
              <a:off x="7454234" y="2607758"/>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484" name="pl484"/>
            <p:cNvSpPr/>
            <p:nvPr/>
          </p:nvSpPr>
          <p:spPr>
            <a:xfrm>
              <a:off x="7454234" y="2897428"/>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485" name="pl485"/>
            <p:cNvSpPr/>
            <p:nvPr/>
          </p:nvSpPr>
          <p:spPr>
            <a:xfrm>
              <a:off x="7454234" y="2318087"/>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486" name="pl486"/>
            <p:cNvSpPr/>
            <p:nvPr/>
          </p:nvSpPr>
          <p:spPr>
            <a:xfrm>
              <a:off x="752787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7" name="pl487"/>
            <p:cNvSpPr/>
            <p:nvPr/>
          </p:nvSpPr>
          <p:spPr>
            <a:xfrm>
              <a:off x="773829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8" name="pl488"/>
            <p:cNvSpPr/>
            <p:nvPr/>
          </p:nvSpPr>
          <p:spPr>
            <a:xfrm>
              <a:off x="794870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9" name="pl489"/>
            <p:cNvSpPr/>
            <p:nvPr/>
          </p:nvSpPr>
          <p:spPr>
            <a:xfrm>
              <a:off x="815911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90" name="pl490"/>
            <p:cNvSpPr/>
            <p:nvPr/>
          </p:nvSpPr>
          <p:spPr>
            <a:xfrm>
              <a:off x="836952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91" name="pl491"/>
            <p:cNvSpPr/>
            <p:nvPr/>
          </p:nvSpPr>
          <p:spPr>
            <a:xfrm>
              <a:off x="857994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92" name="pl492"/>
            <p:cNvSpPr/>
            <p:nvPr/>
          </p:nvSpPr>
          <p:spPr>
            <a:xfrm>
              <a:off x="879035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93" name="pl493"/>
            <p:cNvSpPr/>
            <p:nvPr/>
          </p:nvSpPr>
          <p:spPr>
            <a:xfrm>
              <a:off x="900076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94" name="pl494"/>
            <p:cNvSpPr/>
            <p:nvPr/>
          </p:nvSpPr>
          <p:spPr>
            <a:xfrm>
              <a:off x="7527878" y="2897428"/>
              <a:ext cx="1472887" cy="23173"/>
            </a:xfrm>
            <a:custGeom>
              <a:avLst/>
              <a:pathLst>
                <a:path w="1472887" h="23173">
                  <a:moveTo>
                    <a:pt x="0" y="0"/>
                  </a:moveTo>
                  <a:lnTo>
                    <a:pt x="210412" y="0"/>
                  </a:lnTo>
                  <a:lnTo>
                    <a:pt x="420825" y="0"/>
                  </a:lnTo>
                  <a:lnTo>
                    <a:pt x="631237" y="0"/>
                  </a:lnTo>
                  <a:lnTo>
                    <a:pt x="841650" y="0"/>
                  </a:lnTo>
                  <a:lnTo>
                    <a:pt x="1052062" y="0"/>
                  </a:lnTo>
                  <a:lnTo>
                    <a:pt x="1262475" y="0"/>
                  </a:lnTo>
                  <a:lnTo>
                    <a:pt x="1472887" y="23173"/>
                  </a:lnTo>
                </a:path>
              </a:pathLst>
            </a:custGeom>
            <a:ln w="20325" cap="flat">
              <a:solidFill>
                <a:srgbClr val="BEBEBE">
                  <a:alpha val="69803"/>
                </a:srgbClr>
              </a:solidFill>
              <a:prstDash val="solid"/>
              <a:round/>
            </a:ln>
          </p:spPr>
          <p:txBody>
            <a:bodyPr/>
            <a:lstStyle/>
            <a:p/>
          </p:txBody>
        </p:sp>
        <p:sp>
          <p:nvSpPr>
            <p:cNvPr id="495" name="pl495"/>
            <p:cNvSpPr/>
            <p:nvPr/>
          </p:nvSpPr>
          <p:spPr>
            <a:xfrm>
              <a:off x="7527878" y="2897428"/>
              <a:ext cx="1472887" cy="23173"/>
            </a:xfrm>
            <a:custGeom>
              <a:avLst/>
              <a:pathLst>
                <a:path w="1472887" h="23173">
                  <a:moveTo>
                    <a:pt x="0" y="0"/>
                  </a:moveTo>
                  <a:lnTo>
                    <a:pt x="210412" y="0"/>
                  </a:lnTo>
                  <a:lnTo>
                    <a:pt x="420825" y="0"/>
                  </a:lnTo>
                  <a:lnTo>
                    <a:pt x="631237" y="0"/>
                  </a:lnTo>
                  <a:lnTo>
                    <a:pt x="841650" y="0"/>
                  </a:lnTo>
                  <a:lnTo>
                    <a:pt x="1052062" y="0"/>
                  </a:lnTo>
                  <a:lnTo>
                    <a:pt x="1262475" y="23173"/>
                  </a:lnTo>
                  <a:lnTo>
                    <a:pt x="1472887" y="23173"/>
                  </a:lnTo>
                </a:path>
              </a:pathLst>
            </a:custGeom>
            <a:ln w="40651" cap="flat">
              <a:solidFill>
                <a:srgbClr val="BEBEBE">
                  <a:alpha val="69803"/>
                </a:srgbClr>
              </a:solidFill>
              <a:prstDash val="solid"/>
              <a:round/>
            </a:ln>
          </p:spPr>
          <p:txBody>
            <a:bodyPr/>
            <a:lstStyle/>
            <a:p/>
          </p:txBody>
        </p:sp>
        <p:sp>
          <p:nvSpPr>
            <p:cNvPr id="496" name="pl496"/>
            <p:cNvSpPr/>
            <p:nvPr/>
          </p:nvSpPr>
          <p:spPr>
            <a:xfrm>
              <a:off x="7527878" y="2897428"/>
              <a:ext cx="1472887" cy="23173"/>
            </a:xfrm>
            <a:custGeom>
              <a:avLst/>
              <a:pathLst>
                <a:path w="1472887" h="23173">
                  <a:moveTo>
                    <a:pt x="0" y="0"/>
                  </a:moveTo>
                  <a:lnTo>
                    <a:pt x="210412" y="0"/>
                  </a:lnTo>
                  <a:lnTo>
                    <a:pt x="420825" y="0"/>
                  </a:lnTo>
                  <a:lnTo>
                    <a:pt x="631237" y="0"/>
                  </a:lnTo>
                  <a:lnTo>
                    <a:pt x="841650" y="0"/>
                  </a:lnTo>
                  <a:lnTo>
                    <a:pt x="1052062" y="0"/>
                  </a:lnTo>
                  <a:lnTo>
                    <a:pt x="1262475" y="23173"/>
                  </a:lnTo>
                  <a:lnTo>
                    <a:pt x="1472887" y="23173"/>
                  </a:lnTo>
                </a:path>
              </a:pathLst>
            </a:custGeom>
            <a:ln w="35231" cap="flat">
              <a:solidFill>
                <a:srgbClr val="BEBEBE">
                  <a:alpha val="69803"/>
                </a:srgbClr>
              </a:solidFill>
              <a:prstDash val="solid"/>
              <a:round/>
            </a:ln>
          </p:spPr>
          <p:txBody>
            <a:bodyPr/>
            <a:lstStyle/>
            <a:p/>
          </p:txBody>
        </p:sp>
        <p:sp>
          <p:nvSpPr>
            <p:cNvPr id="497" name="pl497"/>
            <p:cNvSpPr/>
            <p:nvPr/>
          </p:nvSpPr>
          <p:spPr>
            <a:xfrm>
              <a:off x="7527878" y="2897428"/>
              <a:ext cx="1472887" cy="23173"/>
            </a:xfrm>
            <a:custGeom>
              <a:avLst/>
              <a:pathLst>
                <a:path w="1472887" h="23173">
                  <a:moveTo>
                    <a:pt x="0" y="0"/>
                  </a:moveTo>
                  <a:lnTo>
                    <a:pt x="210412" y="0"/>
                  </a:lnTo>
                  <a:lnTo>
                    <a:pt x="420825" y="0"/>
                  </a:lnTo>
                  <a:lnTo>
                    <a:pt x="631237" y="0"/>
                  </a:lnTo>
                  <a:lnTo>
                    <a:pt x="841650" y="0"/>
                  </a:lnTo>
                  <a:lnTo>
                    <a:pt x="1052062" y="0"/>
                  </a:lnTo>
                  <a:lnTo>
                    <a:pt x="1262475" y="0"/>
                  </a:lnTo>
                  <a:lnTo>
                    <a:pt x="1472887" y="23173"/>
                  </a:lnTo>
                </a:path>
              </a:pathLst>
            </a:custGeom>
            <a:ln w="20325" cap="flat">
              <a:solidFill>
                <a:srgbClr val="6B6B6B">
                  <a:alpha val="100000"/>
                </a:srgbClr>
              </a:solidFill>
              <a:prstDash val="solid"/>
              <a:round/>
            </a:ln>
          </p:spPr>
          <p:txBody>
            <a:bodyPr/>
            <a:lstStyle/>
            <a:p/>
          </p:txBody>
        </p:sp>
        <p:sp>
          <p:nvSpPr>
            <p:cNvPr id="498" name="pl498"/>
            <p:cNvSpPr/>
            <p:nvPr/>
          </p:nvSpPr>
          <p:spPr>
            <a:xfrm>
              <a:off x="7527878" y="2897428"/>
              <a:ext cx="1472887" cy="23173"/>
            </a:xfrm>
            <a:custGeom>
              <a:avLst/>
              <a:pathLst>
                <a:path w="1472887" h="23173">
                  <a:moveTo>
                    <a:pt x="0" y="0"/>
                  </a:moveTo>
                  <a:lnTo>
                    <a:pt x="210412" y="0"/>
                  </a:lnTo>
                  <a:lnTo>
                    <a:pt x="420825" y="0"/>
                  </a:lnTo>
                  <a:lnTo>
                    <a:pt x="631237" y="0"/>
                  </a:lnTo>
                  <a:lnTo>
                    <a:pt x="841650" y="0"/>
                  </a:lnTo>
                  <a:lnTo>
                    <a:pt x="1052062" y="0"/>
                  </a:lnTo>
                  <a:lnTo>
                    <a:pt x="1262475" y="23173"/>
                  </a:lnTo>
                  <a:lnTo>
                    <a:pt x="1472887" y="23173"/>
                  </a:lnTo>
                </a:path>
              </a:pathLst>
            </a:custGeom>
            <a:ln w="40651" cap="flat">
              <a:solidFill>
                <a:srgbClr val="000000">
                  <a:alpha val="100000"/>
                </a:srgbClr>
              </a:solidFill>
              <a:prstDash val="solid"/>
              <a:round/>
            </a:ln>
          </p:spPr>
          <p:txBody>
            <a:bodyPr/>
            <a:lstStyle/>
            <a:p/>
          </p:txBody>
        </p:sp>
        <p:sp>
          <p:nvSpPr>
            <p:cNvPr id="499" name="pl499"/>
            <p:cNvSpPr/>
            <p:nvPr/>
          </p:nvSpPr>
          <p:spPr>
            <a:xfrm>
              <a:off x="7527878" y="2897428"/>
              <a:ext cx="1472887" cy="23173"/>
            </a:xfrm>
            <a:custGeom>
              <a:avLst/>
              <a:pathLst>
                <a:path w="1472887" h="23173">
                  <a:moveTo>
                    <a:pt x="0" y="0"/>
                  </a:moveTo>
                  <a:lnTo>
                    <a:pt x="210412" y="0"/>
                  </a:lnTo>
                  <a:lnTo>
                    <a:pt x="420825" y="0"/>
                  </a:lnTo>
                  <a:lnTo>
                    <a:pt x="631237" y="0"/>
                  </a:lnTo>
                  <a:lnTo>
                    <a:pt x="841650" y="0"/>
                  </a:lnTo>
                  <a:lnTo>
                    <a:pt x="1052062" y="0"/>
                  </a:lnTo>
                  <a:lnTo>
                    <a:pt x="1262475" y="23173"/>
                  </a:lnTo>
                  <a:lnTo>
                    <a:pt x="1472887" y="23173"/>
                  </a:lnTo>
                </a:path>
              </a:pathLst>
            </a:custGeom>
            <a:ln w="35231" cap="flat">
              <a:solidFill>
                <a:srgbClr val="80BD41">
                  <a:alpha val="100000"/>
                </a:srgbClr>
              </a:solidFill>
              <a:prstDash val="solid"/>
              <a:round/>
            </a:ln>
          </p:spPr>
          <p:txBody>
            <a:bodyPr/>
            <a:lstStyle/>
            <a:p/>
          </p:txBody>
        </p:sp>
        <p:sp>
          <p:nvSpPr>
            <p:cNvPr id="500" name="pl500"/>
            <p:cNvSpPr/>
            <p:nvPr/>
          </p:nvSpPr>
          <p:spPr>
            <a:xfrm>
              <a:off x="7454234" y="2897428"/>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501" name="tx501"/>
            <p:cNvSpPr/>
            <p:nvPr/>
          </p:nvSpPr>
          <p:spPr>
            <a:xfrm>
              <a:off x="7497749" y="27188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02" name="tx502"/>
            <p:cNvSpPr/>
            <p:nvPr/>
          </p:nvSpPr>
          <p:spPr>
            <a:xfrm>
              <a:off x="7708161" y="27188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03" name="tx503"/>
            <p:cNvSpPr/>
            <p:nvPr/>
          </p:nvSpPr>
          <p:spPr>
            <a:xfrm>
              <a:off x="7918574" y="27188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04" name="tx504"/>
            <p:cNvSpPr/>
            <p:nvPr/>
          </p:nvSpPr>
          <p:spPr>
            <a:xfrm>
              <a:off x="8128986" y="27188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05" name="tx505"/>
            <p:cNvSpPr/>
            <p:nvPr/>
          </p:nvSpPr>
          <p:spPr>
            <a:xfrm>
              <a:off x="8339399" y="27188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06" name="tx506"/>
            <p:cNvSpPr/>
            <p:nvPr/>
          </p:nvSpPr>
          <p:spPr>
            <a:xfrm>
              <a:off x="8549811" y="27188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07" name="tx507"/>
            <p:cNvSpPr/>
            <p:nvPr/>
          </p:nvSpPr>
          <p:spPr>
            <a:xfrm>
              <a:off x="8742165" y="274204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08" name="tx508"/>
            <p:cNvSpPr/>
            <p:nvPr/>
          </p:nvSpPr>
          <p:spPr>
            <a:xfrm>
              <a:off x="8952577" y="274204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09" name="rc509"/>
            <p:cNvSpPr/>
            <p:nvPr/>
          </p:nvSpPr>
          <p:spPr>
            <a:xfrm>
              <a:off x="7454234" y="3483127"/>
              <a:ext cx="1620176" cy="1019640"/>
            </a:xfrm>
            <a:prstGeom prst="rect">
              <a:avLst/>
            </a:prstGeom>
            <a:solidFill>
              <a:srgbClr val="EBEBEB">
                <a:alpha val="100000"/>
              </a:srgbClr>
            </a:solidFill>
          </p:spPr>
          <p:txBody>
            <a:bodyPr/>
            <a:lstStyle/>
            <a:p/>
          </p:txBody>
        </p:sp>
        <p:sp>
          <p:nvSpPr>
            <p:cNvPr id="510" name="pl510"/>
            <p:cNvSpPr/>
            <p:nvPr/>
          </p:nvSpPr>
          <p:spPr>
            <a:xfrm>
              <a:off x="7454234" y="4491181"/>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511" name="pl511"/>
            <p:cNvSpPr/>
            <p:nvPr/>
          </p:nvSpPr>
          <p:spPr>
            <a:xfrm>
              <a:off x="7454234" y="3911840"/>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512" name="pl512"/>
            <p:cNvSpPr/>
            <p:nvPr/>
          </p:nvSpPr>
          <p:spPr>
            <a:xfrm>
              <a:off x="7454234" y="4201510"/>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513" name="pl513"/>
            <p:cNvSpPr/>
            <p:nvPr/>
          </p:nvSpPr>
          <p:spPr>
            <a:xfrm>
              <a:off x="7454234" y="3622169"/>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514" name="pl514"/>
            <p:cNvSpPr/>
            <p:nvPr/>
          </p:nvSpPr>
          <p:spPr>
            <a:xfrm>
              <a:off x="752787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5" name="pl515"/>
            <p:cNvSpPr/>
            <p:nvPr/>
          </p:nvSpPr>
          <p:spPr>
            <a:xfrm>
              <a:off x="773829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6" name="pl516"/>
            <p:cNvSpPr/>
            <p:nvPr/>
          </p:nvSpPr>
          <p:spPr>
            <a:xfrm>
              <a:off x="794870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7" name="pl517"/>
            <p:cNvSpPr/>
            <p:nvPr/>
          </p:nvSpPr>
          <p:spPr>
            <a:xfrm>
              <a:off x="815911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8" name="pl518"/>
            <p:cNvSpPr/>
            <p:nvPr/>
          </p:nvSpPr>
          <p:spPr>
            <a:xfrm>
              <a:off x="836952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9" name="pl519"/>
            <p:cNvSpPr/>
            <p:nvPr/>
          </p:nvSpPr>
          <p:spPr>
            <a:xfrm>
              <a:off x="857994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20" name="pl520"/>
            <p:cNvSpPr/>
            <p:nvPr/>
          </p:nvSpPr>
          <p:spPr>
            <a:xfrm>
              <a:off x="879035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21" name="pl521"/>
            <p:cNvSpPr/>
            <p:nvPr/>
          </p:nvSpPr>
          <p:spPr>
            <a:xfrm>
              <a:off x="900076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22" name="pl522"/>
            <p:cNvSpPr/>
            <p:nvPr/>
          </p:nvSpPr>
          <p:spPr>
            <a:xfrm>
              <a:off x="7527878" y="4201510"/>
              <a:ext cx="1472887" cy="23173"/>
            </a:xfrm>
            <a:custGeom>
              <a:avLst/>
              <a:pathLst>
                <a:path w="1472887" h="23173">
                  <a:moveTo>
                    <a:pt x="0" y="0"/>
                  </a:moveTo>
                  <a:lnTo>
                    <a:pt x="210412" y="0"/>
                  </a:lnTo>
                  <a:lnTo>
                    <a:pt x="420825" y="0"/>
                  </a:lnTo>
                  <a:lnTo>
                    <a:pt x="631237" y="0"/>
                  </a:lnTo>
                  <a:lnTo>
                    <a:pt x="841650" y="0"/>
                  </a:lnTo>
                  <a:lnTo>
                    <a:pt x="1052062" y="0"/>
                  </a:lnTo>
                  <a:lnTo>
                    <a:pt x="1262475" y="0"/>
                  </a:lnTo>
                  <a:lnTo>
                    <a:pt x="1472887" y="23173"/>
                  </a:lnTo>
                </a:path>
              </a:pathLst>
            </a:custGeom>
            <a:ln w="20325" cap="flat">
              <a:solidFill>
                <a:srgbClr val="BEBEBE">
                  <a:alpha val="69803"/>
                </a:srgbClr>
              </a:solidFill>
              <a:prstDash val="solid"/>
              <a:round/>
            </a:ln>
          </p:spPr>
          <p:txBody>
            <a:bodyPr/>
            <a:lstStyle/>
            <a:p/>
          </p:txBody>
        </p:sp>
        <p:sp>
          <p:nvSpPr>
            <p:cNvPr id="523" name="pl523"/>
            <p:cNvSpPr/>
            <p:nvPr/>
          </p:nvSpPr>
          <p:spPr>
            <a:xfrm>
              <a:off x="7527878" y="4178337"/>
              <a:ext cx="1472887" cy="69520"/>
            </a:xfrm>
            <a:custGeom>
              <a:avLst/>
              <a:pathLst>
                <a:path w="1472887" h="69520">
                  <a:moveTo>
                    <a:pt x="0" y="0"/>
                  </a:moveTo>
                  <a:lnTo>
                    <a:pt x="210412" y="23173"/>
                  </a:lnTo>
                  <a:lnTo>
                    <a:pt x="420825" y="23173"/>
                  </a:lnTo>
                  <a:lnTo>
                    <a:pt x="631237" y="46347"/>
                  </a:lnTo>
                  <a:lnTo>
                    <a:pt x="841650" y="23173"/>
                  </a:lnTo>
                  <a:lnTo>
                    <a:pt x="1052062" y="46347"/>
                  </a:lnTo>
                  <a:lnTo>
                    <a:pt x="1262475" y="23173"/>
                  </a:lnTo>
                  <a:lnTo>
                    <a:pt x="1472887" y="69520"/>
                  </a:lnTo>
                </a:path>
              </a:pathLst>
            </a:custGeom>
            <a:ln w="40651" cap="flat">
              <a:solidFill>
                <a:srgbClr val="BEBEBE">
                  <a:alpha val="69803"/>
                </a:srgbClr>
              </a:solidFill>
              <a:prstDash val="solid"/>
              <a:round/>
            </a:ln>
          </p:spPr>
          <p:txBody>
            <a:bodyPr/>
            <a:lstStyle/>
            <a:p/>
          </p:txBody>
        </p:sp>
        <p:sp>
          <p:nvSpPr>
            <p:cNvPr id="524" name="pl524"/>
            <p:cNvSpPr/>
            <p:nvPr/>
          </p:nvSpPr>
          <p:spPr>
            <a:xfrm>
              <a:off x="7527878" y="4178337"/>
              <a:ext cx="1472887" cy="69520"/>
            </a:xfrm>
            <a:custGeom>
              <a:avLst/>
              <a:pathLst>
                <a:path w="1472887" h="69520">
                  <a:moveTo>
                    <a:pt x="0" y="0"/>
                  </a:moveTo>
                  <a:lnTo>
                    <a:pt x="210412" y="23173"/>
                  </a:lnTo>
                  <a:lnTo>
                    <a:pt x="420825" y="23173"/>
                  </a:lnTo>
                  <a:lnTo>
                    <a:pt x="631237" y="46347"/>
                  </a:lnTo>
                  <a:lnTo>
                    <a:pt x="841650" y="23173"/>
                  </a:lnTo>
                  <a:lnTo>
                    <a:pt x="1052062" y="46347"/>
                  </a:lnTo>
                  <a:lnTo>
                    <a:pt x="1262475" y="23173"/>
                  </a:lnTo>
                  <a:lnTo>
                    <a:pt x="1472887" y="69520"/>
                  </a:lnTo>
                </a:path>
              </a:pathLst>
            </a:custGeom>
            <a:ln w="35231" cap="flat">
              <a:solidFill>
                <a:srgbClr val="BEBEBE">
                  <a:alpha val="69803"/>
                </a:srgbClr>
              </a:solidFill>
              <a:prstDash val="solid"/>
              <a:round/>
            </a:ln>
          </p:spPr>
          <p:txBody>
            <a:bodyPr/>
            <a:lstStyle/>
            <a:p/>
          </p:txBody>
        </p:sp>
        <p:sp>
          <p:nvSpPr>
            <p:cNvPr id="525" name="pl525"/>
            <p:cNvSpPr/>
            <p:nvPr/>
          </p:nvSpPr>
          <p:spPr>
            <a:xfrm>
              <a:off x="7527878" y="4201510"/>
              <a:ext cx="1472887" cy="23173"/>
            </a:xfrm>
            <a:custGeom>
              <a:avLst/>
              <a:pathLst>
                <a:path w="1472887" h="23173">
                  <a:moveTo>
                    <a:pt x="0" y="0"/>
                  </a:moveTo>
                  <a:lnTo>
                    <a:pt x="210412" y="0"/>
                  </a:lnTo>
                  <a:lnTo>
                    <a:pt x="420825" y="0"/>
                  </a:lnTo>
                  <a:lnTo>
                    <a:pt x="631237" y="0"/>
                  </a:lnTo>
                  <a:lnTo>
                    <a:pt x="841650" y="0"/>
                  </a:lnTo>
                  <a:lnTo>
                    <a:pt x="1052062" y="0"/>
                  </a:lnTo>
                  <a:lnTo>
                    <a:pt x="1262475" y="0"/>
                  </a:lnTo>
                  <a:lnTo>
                    <a:pt x="1472887" y="23173"/>
                  </a:lnTo>
                </a:path>
              </a:pathLst>
            </a:custGeom>
            <a:ln w="20325" cap="flat">
              <a:solidFill>
                <a:srgbClr val="6B6B6B">
                  <a:alpha val="100000"/>
                </a:srgbClr>
              </a:solidFill>
              <a:prstDash val="solid"/>
              <a:round/>
            </a:ln>
          </p:spPr>
          <p:txBody>
            <a:bodyPr/>
            <a:lstStyle/>
            <a:p/>
          </p:txBody>
        </p:sp>
        <p:sp>
          <p:nvSpPr>
            <p:cNvPr id="526" name="pl526"/>
            <p:cNvSpPr/>
            <p:nvPr/>
          </p:nvSpPr>
          <p:spPr>
            <a:xfrm>
              <a:off x="7527878" y="4178337"/>
              <a:ext cx="1472887" cy="69520"/>
            </a:xfrm>
            <a:custGeom>
              <a:avLst/>
              <a:pathLst>
                <a:path w="1472887" h="69520">
                  <a:moveTo>
                    <a:pt x="0" y="0"/>
                  </a:moveTo>
                  <a:lnTo>
                    <a:pt x="210412" y="23173"/>
                  </a:lnTo>
                  <a:lnTo>
                    <a:pt x="420825" y="23173"/>
                  </a:lnTo>
                  <a:lnTo>
                    <a:pt x="631237" y="46347"/>
                  </a:lnTo>
                  <a:lnTo>
                    <a:pt x="841650" y="23173"/>
                  </a:lnTo>
                  <a:lnTo>
                    <a:pt x="1052062" y="46347"/>
                  </a:lnTo>
                  <a:lnTo>
                    <a:pt x="1262475" y="23173"/>
                  </a:lnTo>
                  <a:lnTo>
                    <a:pt x="1472887" y="69520"/>
                  </a:lnTo>
                </a:path>
              </a:pathLst>
            </a:custGeom>
            <a:ln w="40651" cap="flat">
              <a:solidFill>
                <a:srgbClr val="000000">
                  <a:alpha val="100000"/>
                </a:srgbClr>
              </a:solidFill>
              <a:prstDash val="solid"/>
              <a:round/>
            </a:ln>
          </p:spPr>
          <p:txBody>
            <a:bodyPr/>
            <a:lstStyle/>
            <a:p/>
          </p:txBody>
        </p:sp>
        <p:sp>
          <p:nvSpPr>
            <p:cNvPr id="527" name="pl527"/>
            <p:cNvSpPr/>
            <p:nvPr/>
          </p:nvSpPr>
          <p:spPr>
            <a:xfrm>
              <a:off x="7527878" y="4178337"/>
              <a:ext cx="1472887" cy="69520"/>
            </a:xfrm>
            <a:custGeom>
              <a:avLst/>
              <a:pathLst>
                <a:path w="1472887" h="69520">
                  <a:moveTo>
                    <a:pt x="0" y="0"/>
                  </a:moveTo>
                  <a:lnTo>
                    <a:pt x="210412" y="23173"/>
                  </a:lnTo>
                  <a:lnTo>
                    <a:pt x="420825" y="23173"/>
                  </a:lnTo>
                  <a:lnTo>
                    <a:pt x="631237" y="46347"/>
                  </a:lnTo>
                  <a:lnTo>
                    <a:pt x="841650" y="23173"/>
                  </a:lnTo>
                  <a:lnTo>
                    <a:pt x="1052062" y="46347"/>
                  </a:lnTo>
                  <a:lnTo>
                    <a:pt x="1262475" y="23173"/>
                  </a:lnTo>
                  <a:lnTo>
                    <a:pt x="1472887" y="69520"/>
                  </a:lnTo>
                </a:path>
              </a:pathLst>
            </a:custGeom>
            <a:ln w="35231" cap="flat">
              <a:solidFill>
                <a:srgbClr val="80BD41">
                  <a:alpha val="100000"/>
                </a:srgbClr>
              </a:solidFill>
              <a:prstDash val="solid"/>
              <a:round/>
            </a:ln>
          </p:spPr>
          <p:txBody>
            <a:bodyPr/>
            <a:lstStyle/>
            <a:p/>
          </p:txBody>
        </p:sp>
        <p:sp>
          <p:nvSpPr>
            <p:cNvPr id="528" name="pl528"/>
            <p:cNvSpPr/>
            <p:nvPr/>
          </p:nvSpPr>
          <p:spPr>
            <a:xfrm>
              <a:off x="7454234" y="4201510"/>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529" name="tx529"/>
            <p:cNvSpPr/>
            <p:nvPr/>
          </p:nvSpPr>
          <p:spPr>
            <a:xfrm>
              <a:off x="7497749" y="39997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30" name="tx530"/>
            <p:cNvSpPr/>
            <p:nvPr/>
          </p:nvSpPr>
          <p:spPr>
            <a:xfrm>
              <a:off x="7708161" y="402295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31" name="tx531"/>
            <p:cNvSpPr/>
            <p:nvPr/>
          </p:nvSpPr>
          <p:spPr>
            <a:xfrm>
              <a:off x="7918574" y="402295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32" name="tx532"/>
            <p:cNvSpPr/>
            <p:nvPr/>
          </p:nvSpPr>
          <p:spPr>
            <a:xfrm>
              <a:off x="8110927" y="404612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33" name="tx533"/>
            <p:cNvSpPr/>
            <p:nvPr/>
          </p:nvSpPr>
          <p:spPr>
            <a:xfrm>
              <a:off x="8339399" y="402295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34" name="tx534"/>
            <p:cNvSpPr/>
            <p:nvPr/>
          </p:nvSpPr>
          <p:spPr>
            <a:xfrm>
              <a:off x="8531752" y="404612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35" name="tx535"/>
            <p:cNvSpPr/>
            <p:nvPr/>
          </p:nvSpPr>
          <p:spPr>
            <a:xfrm>
              <a:off x="8760224" y="402295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36" name="tx536"/>
            <p:cNvSpPr/>
            <p:nvPr/>
          </p:nvSpPr>
          <p:spPr>
            <a:xfrm>
              <a:off x="8952577" y="406930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37" name="rc537"/>
            <p:cNvSpPr/>
            <p:nvPr/>
          </p:nvSpPr>
          <p:spPr>
            <a:xfrm>
              <a:off x="7454234" y="4787209"/>
              <a:ext cx="1620176" cy="1019640"/>
            </a:xfrm>
            <a:prstGeom prst="rect">
              <a:avLst/>
            </a:prstGeom>
            <a:solidFill>
              <a:srgbClr val="EBEBEB">
                <a:alpha val="100000"/>
              </a:srgbClr>
            </a:solidFill>
          </p:spPr>
          <p:txBody>
            <a:bodyPr/>
            <a:lstStyle/>
            <a:p/>
          </p:txBody>
        </p:sp>
        <p:sp>
          <p:nvSpPr>
            <p:cNvPr id="538" name="pl538"/>
            <p:cNvSpPr/>
            <p:nvPr/>
          </p:nvSpPr>
          <p:spPr>
            <a:xfrm>
              <a:off x="7454234" y="5795262"/>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539" name="pl539"/>
            <p:cNvSpPr/>
            <p:nvPr/>
          </p:nvSpPr>
          <p:spPr>
            <a:xfrm>
              <a:off x="7454234" y="5215921"/>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540" name="pl540"/>
            <p:cNvSpPr/>
            <p:nvPr/>
          </p:nvSpPr>
          <p:spPr>
            <a:xfrm>
              <a:off x="7454234" y="5505592"/>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541" name="pl541"/>
            <p:cNvSpPr/>
            <p:nvPr/>
          </p:nvSpPr>
          <p:spPr>
            <a:xfrm>
              <a:off x="7454234" y="4926251"/>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542" name="pl542"/>
            <p:cNvSpPr/>
            <p:nvPr/>
          </p:nvSpPr>
          <p:spPr>
            <a:xfrm>
              <a:off x="752787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3" name="pl543"/>
            <p:cNvSpPr/>
            <p:nvPr/>
          </p:nvSpPr>
          <p:spPr>
            <a:xfrm>
              <a:off x="773829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4" name="pl544"/>
            <p:cNvSpPr/>
            <p:nvPr/>
          </p:nvSpPr>
          <p:spPr>
            <a:xfrm>
              <a:off x="794870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5" name="pl545"/>
            <p:cNvSpPr/>
            <p:nvPr/>
          </p:nvSpPr>
          <p:spPr>
            <a:xfrm>
              <a:off x="815911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6" name="pl546"/>
            <p:cNvSpPr/>
            <p:nvPr/>
          </p:nvSpPr>
          <p:spPr>
            <a:xfrm>
              <a:off x="836952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7" name="pl547"/>
            <p:cNvSpPr/>
            <p:nvPr/>
          </p:nvSpPr>
          <p:spPr>
            <a:xfrm>
              <a:off x="857994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8" name="pl548"/>
            <p:cNvSpPr/>
            <p:nvPr/>
          </p:nvSpPr>
          <p:spPr>
            <a:xfrm>
              <a:off x="879035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9" name="pl549"/>
            <p:cNvSpPr/>
            <p:nvPr/>
          </p:nvSpPr>
          <p:spPr>
            <a:xfrm>
              <a:off x="900076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50" name="pl550"/>
            <p:cNvSpPr/>
            <p:nvPr/>
          </p:nvSpPr>
          <p:spPr>
            <a:xfrm>
              <a:off x="7527878" y="5505592"/>
              <a:ext cx="1472887" cy="23173"/>
            </a:xfrm>
            <a:custGeom>
              <a:avLst/>
              <a:pathLst>
                <a:path w="1472887" h="23173">
                  <a:moveTo>
                    <a:pt x="0" y="0"/>
                  </a:moveTo>
                  <a:lnTo>
                    <a:pt x="210412" y="0"/>
                  </a:lnTo>
                  <a:lnTo>
                    <a:pt x="420825" y="0"/>
                  </a:lnTo>
                  <a:lnTo>
                    <a:pt x="631237" y="0"/>
                  </a:lnTo>
                  <a:lnTo>
                    <a:pt x="841650" y="0"/>
                  </a:lnTo>
                  <a:lnTo>
                    <a:pt x="1052062" y="0"/>
                  </a:lnTo>
                  <a:lnTo>
                    <a:pt x="1262475" y="0"/>
                  </a:lnTo>
                  <a:lnTo>
                    <a:pt x="1472887" y="23173"/>
                  </a:lnTo>
                </a:path>
              </a:pathLst>
            </a:custGeom>
            <a:ln w="20325" cap="flat">
              <a:solidFill>
                <a:srgbClr val="BEBEBE">
                  <a:alpha val="69803"/>
                </a:srgbClr>
              </a:solidFill>
              <a:prstDash val="solid"/>
              <a:round/>
            </a:ln>
          </p:spPr>
          <p:txBody>
            <a:bodyPr/>
            <a:lstStyle/>
            <a:p/>
          </p:txBody>
        </p:sp>
        <p:sp>
          <p:nvSpPr>
            <p:cNvPr id="551" name="pl551"/>
            <p:cNvSpPr/>
            <p:nvPr/>
          </p:nvSpPr>
          <p:spPr>
            <a:xfrm>
              <a:off x="7527878" y="5482418"/>
              <a:ext cx="1472887" cy="115868"/>
            </a:xfrm>
            <a:custGeom>
              <a:avLst/>
              <a:pathLst>
                <a:path w="1472887" h="115868">
                  <a:moveTo>
                    <a:pt x="0" y="46347"/>
                  </a:moveTo>
                  <a:lnTo>
                    <a:pt x="210412" y="23173"/>
                  </a:lnTo>
                  <a:lnTo>
                    <a:pt x="420825" y="23173"/>
                  </a:lnTo>
                  <a:lnTo>
                    <a:pt x="631237" y="0"/>
                  </a:lnTo>
                  <a:lnTo>
                    <a:pt x="841650" y="46347"/>
                  </a:lnTo>
                  <a:lnTo>
                    <a:pt x="1052062" y="69520"/>
                  </a:lnTo>
                  <a:lnTo>
                    <a:pt x="1262475" y="92694"/>
                  </a:lnTo>
                  <a:lnTo>
                    <a:pt x="1472887" y="115868"/>
                  </a:lnTo>
                </a:path>
              </a:pathLst>
            </a:custGeom>
            <a:ln w="40651" cap="flat">
              <a:solidFill>
                <a:srgbClr val="BEBEBE">
                  <a:alpha val="69803"/>
                </a:srgbClr>
              </a:solidFill>
              <a:prstDash val="solid"/>
              <a:round/>
            </a:ln>
          </p:spPr>
          <p:txBody>
            <a:bodyPr/>
            <a:lstStyle/>
            <a:p/>
          </p:txBody>
        </p:sp>
        <p:sp>
          <p:nvSpPr>
            <p:cNvPr id="552" name="pl552"/>
            <p:cNvSpPr/>
            <p:nvPr/>
          </p:nvSpPr>
          <p:spPr>
            <a:xfrm>
              <a:off x="7527878" y="5482418"/>
              <a:ext cx="1472887" cy="115868"/>
            </a:xfrm>
            <a:custGeom>
              <a:avLst/>
              <a:pathLst>
                <a:path w="1472887" h="115868">
                  <a:moveTo>
                    <a:pt x="0" y="46347"/>
                  </a:moveTo>
                  <a:lnTo>
                    <a:pt x="210412" y="23173"/>
                  </a:lnTo>
                  <a:lnTo>
                    <a:pt x="420825" y="23173"/>
                  </a:lnTo>
                  <a:lnTo>
                    <a:pt x="631237" y="0"/>
                  </a:lnTo>
                  <a:lnTo>
                    <a:pt x="841650" y="46347"/>
                  </a:lnTo>
                  <a:lnTo>
                    <a:pt x="1052062" y="69520"/>
                  </a:lnTo>
                  <a:lnTo>
                    <a:pt x="1262475" y="92694"/>
                  </a:lnTo>
                  <a:lnTo>
                    <a:pt x="1472887" y="115868"/>
                  </a:lnTo>
                </a:path>
              </a:pathLst>
            </a:custGeom>
            <a:ln w="35231" cap="flat">
              <a:solidFill>
                <a:srgbClr val="BEBEBE">
                  <a:alpha val="69803"/>
                </a:srgbClr>
              </a:solidFill>
              <a:prstDash val="solid"/>
              <a:round/>
            </a:ln>
          </p:spPr>
          <p:txBody>
            <a:bodyPr/>
            <a:lstStyle/>
            <a:p/>
          </p:txBody>
        </p:sp>
        <p:sp>
          <p:nvSpPr>
            <p:cNvPr id="553" name="pl553"/>
            <p:cNvSpPr/>
            <p:nvPr/>
          </p:nvSpPr>
          <p:spPr>
            <a:xfrm>
              <a:off x="7527878" y="5505592"/>
              <a:ext cx="1472887" cy="23173"/>
            </a:xfrm>
            <a:custGeom>
              <a:avLst/>
              <a:pathLst>
                <a:path w="1472887" h="23173">
                  <a:moveTo>
                    <a:pt x="0" y="0"/>
                  </a:moveTo>
                  <a:lnTo>
                    <a:pt x="210412" y="0"/>
                  </a:lnTo>
                  <a:lnTo>
                    <a:pt x="420825" y="0"/>
                  </a:lnTo>
                  <a:lnTo>
                    <a:pt x="631237" y="0"/>
                  </a:lnTo>
                  <a:lnTo>
                    <a:pt x="841650" y="0"/>
                  </a:lnTo>
                  <a:lnTo>
                    <a:pt x="1052062" y="0"/>
                  </a:lnTo>
                  <a:lnTo>
                    <a:pt x="1262475" y="0"/>
                  </a:lnTo>
                  <a:lnTo>
                    <a:pt x="1472887" y="23173"/>
                  </a:lnTo>
                </a:path>
              </a:pathLst>
            </a:custGeom>
            <a:ln w="20325" cap="flat">
              <a:solidFill>
                <a:srgbClr val="6B6B6B">
                  <a:alpha val="100000"/>
                </a:srgbClr>
              </a:solidFill>
              <a:prstDash val="solid"/>
              <a:round/>
            </a:ln>
          </p:spPr>
          <p:txBody>
            <a:bodyPr/>
            <a:lstStyle/>
            <a:p/>
          </p:txBody>
        </p:sp>
        <p:sp>
          <p:nvSpPr>
            <p:cNvPr id="554" name="pl554"/>
            <p:cNvSpPr/>
            <p:nvPr/>
          </p:nvSpPr>
          <p:spPr>
            <a:xfrm>
              <a:off x="7527878" y="5482418"/>
              <a:ext cx="1472887" cy="115868"/>
            </a:xfrm>
            <a:custGeom>
              <a:avLst/>
              <a:pathLst>
                <a:path w="1472887" h="115868">
                  <a:moveTo>
                    <a:pt x="0" y="46347"/>
                  </a:moveTo>
                  <a:lnTo>
                    <a:pt x="210412" y="23173"/>
                  </a:lnTo>
                  <a:lnTo>
                    <a:pt x="420825" y="23173"/>
                  </a:lnTo>
                  <a:lnTo>
                    <a:pt x="631237" y="0"/>
                  </a:lnTo>
                  <a:lnTo>
                    <a:pt x="841650" y="46347"/>
                  </a:lnTo>
                  <a:lnTo>
                    <a:pt x="1052062" y="69520"/>
                  </a:lnTo>
                  <a:lnTo>
                    <a:pt x="1262475" y="92694"/>
                  </a:lnTo>
                  <a:lnTo>
                    <a:pt x="1472887" y="115868"/>
                  </a:lnTo>
                </a:path>
              </a:pathLst>
            </a:custGeom>
            <a:ln w="40651" cap="flat">
              <a:solidFill>
                <a:srgbClr val="000000">
                  <a:alpha val="100000"/>
                </a:srgbClr>
              </a:solidFill>
              <a:prstDash val="solid"/>
              <a:round/>
            </a:ln>
          </p:spPr>
          <p:txBody>
            <a:bodyPr/>
            <a:lstStyle/>
            <a:p/>
          </p:txBody>
        </p:sp>
        <p:sp>
          <p:nvSpPr>
            <p:cNvPr id="555" name="pl555"/>
            <p:cNvSpPr/>
            <p:nvPr/>
          </p:nvSpPr>
          <p:spPr>
            <a:xfrm>
              <a:off x="7527878" y="5482418"/>
              <a:ext cx="1472887" cy="115868"/>
            </a:xfrm>
            <a:custGeom>
              <a:avLst/>
              <a:pathLst>
                <a:path w="1472887" h="115868">
                  <a:moveTo>
                    <a:pt x="0" y="46347"/>
                  </a:moveTo>
                  <a:lnTo>
                    <a:pt x="210412" y="23173"/>
                  </a:lnTo>
                  <a:lnTo>
                    <a:pt x="420825" y="23173"/>
                  </a:lnTo>
                  <a:lnTo>
                    <a:pt x="631237" y="0"/>
                  </a:lnTo>
                  <a:lnTo>
                    <a:pt x="841650" y="46347"/>
                  </a:lnTo>
                  <a:lnTo>
                    <a:pt x="1052062" y="69520"/>
                  </a:lnTo>
                  <a:lnTo>
                    <a:pt x="1262475" y="92694"/>
                  </a:lnTo>
                  <a:lnTo>
                    <a:pt x="1472887" y="115868"/>
                  </a:lnTo>
                </a:path>
              </a:pathLst>
            </a:custGeom>
            <a:ln w="35231" cap="flat">
              <a:solidFill>
                <a:srgbClr val="80BD41">
                  <a:alpha val="100000"/>
                </a:srgbClr>
              </a:solidFill>
              <a:prstDash val="solid"/>
              <a:round/>
            </a:ln>
          </p:spPr>
          <p:txBody>
            <a:bodyPr/>
            <a:lstStyle/>
            <a:p/>
          </p:txBody>
        </p:sp>
        <p:sp>
          <p:nvSpPr>
            <p:cNvPr id="556" name="pl556"/>
            <p:cNvSpPr/>
            <p:nvPr/>
          </p:nvSpPr>
          <p:spPr>
            <a:xfrm>
              <a:off x="7454234" y="5505592"/>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557" name="tx557"/>
            <p:cNvSpPr/>
            <p:nvPr/>
          </p:nvSpPr>
          <p:spPr>
            <a:xfrm>
              <a:off x="7479689" y="535021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58" name="tx558"/>
            <p:cNvSpPr/>
            <p:nvPr/>
          </p:nvSpPr>
          <p:spPr>
            <a:xfrm>
              <a:off x="7708161" y="532703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59" name="tx559"/>
            <p:cNvSpPr/>
            <p:nvPr/>
          </p:nvSpPr>
          <p:spPr>
            <a:xfrm>
              <a:off x="7918574" y="532703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60" name="tx560"/>
            <p:cNvSpPr/>
            <p:nvPr/>
          </p:nvSpPr>
          <p:spPr>
            <a:xfrm>
              <a:off x="8128986" y="53038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61" name="tx561"/>
            <p:cNvSpPr/>
            <p:nvPr/>
          </p:nvSpPr>
          <p:spPr>
            <a:xfrm>
              <a:off x="8321339" y="535021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62" name="tx562"/>
            <p:cNvSpPr/>
            <p:nvPr/>
          </p:nvSpPr>
          <p:spPr>
            <a:xfrm>
              <a:off x="8531752" y="537338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63" name="tx563"/>
            <p:cNvSpPr/>
            <p:nvPr/>
          </p:nvSpPr>
          <p:spPr>
            <a:xfrm>
              <a:off x="8742165" y="539655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64" name="tx564"/>
            <p:cNvSpPr/>
            <p:nvPr/>
          </p:nvSpPr>
          <p:spPr>
            <a:xfrm>
              <a:off x="8952577" y="541973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65" name="tx565"/>
            <p:cNvSpPr/>
            <p:nvPr/>
          </p:nvSpPr>
          <p:spPr>
            <a:xfrm>
              <a:off x="1297096" y="4639778"/>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Panama</a:t>
              </a:r>
            </a:p>
          </p:txBody>
        </p:sp>
        <p:sp>
          <p:nvSpPr>
            <p:cNvPr id="566" name="tx566"/>
            <p:cNvSpPr/>
            <p:nvPr/>
          </p:nvSpPr>
          <p:spPr>
            <a:xfrm>
              <a:off x="2971408" y="4639778"/>
              <a:ext cx="4472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Romania</a:t>
              </a:r>
            </a:p>
          </p:txBody>
        </p:sp>
        <p:sp>
          <p:nvSpPr>
            <p:cNvPr id="567" name="tx567"/>
            <p:cNvSpPr/>
            <p:nvPr/>
          </p:nvSpPr>
          <p:spPr>
            <a:xfrm>
              <a:off x="4673610" y="4639778"/>
              <a:ext cx="4223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Slovakia</a:t>
              </a:r>
            </a:p>
          </p:txBody>
        </p:sp>
        <p:sp>
          <p:nvSpPr>
            <p:cNvPr id="568" name="tx568"/>
            <p:cNvSpPr/>
            <p:nvPr/>
          </p:nvSpPr>
          <p:spPr>
            <a:xfrm>
              <a:off x="6360221" y="4639778"/>
              <a:ext cx="4286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Slovenia</a:t>
              </a:r>
            </a:p>
          </p:txBody>
        </p:sp>
        <p:sp>
          <p:nvSpPr>
            <p:cNvPr id="569" name="tx569"/>
            <p:cNvSpPr/>
            <p:nvPr/>
          </p:nvSpPr>
          <p:spPr>
            <a:xfrm>
              <a:off x="7851150" y="4639778"/>
              <a:ext cx="8263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The Netherlands</a:t>
              </a:r>
            </a:p>
          </p:txBody>
        </p:sp>
        <p:sp>
          <p:nvSpPr>
            <p:cNvPr id="570" name="tx570"/>
            <p:cNvSpPr/>
            <p:nvPr/>
          </p:nvSpPr>
          <p:spPr>
            <a:xfrm>
              <a:off x="1334358" y="3335696"/>
              <a:ext cx="341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Ireland</a:t>
              </a:r>
            </a:p>
          </p:txBody>
        </p:sp>
        <p:sp>
          <p:nvSpPr>
            <p:cNvPr id="571" name="tx571"/>
            <p:cNvSpPr/>
            <p:nvPr/>
          </p:nvSpPr>
          <p:spPr>
            <a:xfrm>
              <a:off x="3042731" y="3335696"/>
              <a:ext cx="3045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Japan</a:t>
              </a:r>
            </a:p>
          </p:txBody>
        </p:sp>
        <p:sp>
          <p:nvSpPr>
            <p:cNvPr id="572" name="tx572"/>
            <p:cNvSpPr/>
            <p:nvPr/>
          </p:nvSpPr>
          <p:spPr>
            <a:xfrm>
              <a:off x="4657928" y="3335696"/>
              <a:ext cx="45372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Lithuania</a:t>
              </a:r>
            </a:p>
          </p:txBody>
        </p:sp>
        <p:sp>
          <p:nvSpPr>
            <p:cNvPr id="573" name="tx573"/>
            <p:cNvSpPr/>
            <p:nvPr/>
          </p:nvSpPr>
          <p:spPr>
            <a:xfrm>
              <a:off x="6422354" y="3335696"/>
              <a:ext cx="3044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Nauru</a:t>
              </a:r>
            </a:p>
          </p:txBody>
        </p:sp>
        <p:sp>
          <p:nvSpPr>
            <p:cNvPr id="574" name="tx574"/>
            <p:cNvSpPr/>
            <p:nvPr/>
          </p:nvSpPr>
          <p:spPr>
            <a:xfrm>
              <a:off x="7935092" y="3335696"/>
              <a:ext cx="6584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New Zealand</a:t>
              </a:r>
            </a:p>
          </p:txBody>
        </p:sp>
        <p:sp>
          <p:nvSpPr>
            <p:cNvPr id="575" name="tx575"/>
            <p:cNvSpPr/>
            <p:nvPr/>
          </p:nvSpPr>
          <p:spPr>
            <a:xfrm>
              <a:off x="1325122" y="2031614"/>
              <a:ext cx="36027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Croatia</a:t>
              </a:r>
            </a:p>
          </p:txBody>
        </p:sp>
        <p:sp>
          <p:nvSpPr>
            <p:cNvPr id="576" name="tx576"/>
            <p:cNvSpPr/>
            <p:nvPr/>
          </p:nvSpPr>
          <p:spPr>
            <a:xfrm>
              <a:off x="2993171" y="2031614"/>
              <a:ext cx="4037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Czechia</a:t>
              </a:r>
            </a:p>
          </p:txBody>
        </p:sp>
        <p:sp>
          <p:nvSpPr>
            <p:cNvPr id="577" name="tx577"/>
            <p:cNvSpPr/>
            <p:nvPr/>
          </p:nvSpPr>
          <p:spPr>
            <a:xfrm>
              <a:off x="4698390" y="2031614"/>
              <a:ext cx="3728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Estonia</a:t>
              </a:r>
            </a:p>
          </p:txBody>
        </p:sp>
        <p:sp>
          <p:nvSpPr>
            <p:cNvPr id="578" name="tx578"/>
            <p:cNvSpPr/>
            <p:nvPr/>
          </p:nvSpPr>
          <p:spPr>
            <a:xfrm>
              <a:off x="6344722" y="2031614"/>
              <a:ext cx="4596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Germany</a:t>
              </a:r>
            </a:p>
          </p:txBody>
        </p:sp>
        <p:sp>
          <p:nvSpPr>
            <p:cNvPr id="579" name="tx579"/>
            <p:cNvSpPr/>
            <p:nvPr/>
          </p:nvSpPr>
          <p:spPr>
            <a:xfrm>
              <a:off x="8081031" y="2031614"/>
              <a:ext cx="36658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Greece</a:t>
              </a:r>
            </a:p>
          </p:txBody>
        </p:sp>
        <p:sp>
          <p:nvSpPr>
            <p:cNvPr id="580" name="tx580"/>
            <p:cNvSpPr/>
            <p:nvPr/>
          </p:nvSpPr>
          <p:spPr>
            <a:xfrm>
              <a:off x="1306423" y="727533"/>
              <a:ext cx="3976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Andorra</a:t>
              </a:r>
            </a:p>
          </p:txBody>
        </p:sp>
        <p:sp>
          <p:nvSpPr>
            <p:cNvPr id="581" name="tx581"/>
            <p:cNvSpPr/>
            <p:nvPr/>
          </p:nvSpPr>
          <p:spPr>
            <a:xfrm>
              <a:off x="2977626" y="727533"/>
              <a:ext cx="43479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Australia</a:t>
              </a:r>
            </a:p>
          </p:txBody>
        </p:sp>
        <p:sp>
          <p:nvSpPr>
            <p:cNvPr id="582" name="tx582"/>
            <p:cNvSpPr/>
            <p:nvPr/>
          </p:nvSpPr>
          <p:spPr>
            <a:xfrm>
              <a:off x="4645538" y="727533"/>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Barbados</a:t>
              </a:r>
            </a:p>
          </p:txBody>
        </p:sp>
        <p:sp>
          <p:nvSpPr>
            <p:cNvPr id="583" name="tx583"/>
            <p:cNvSpPr/>
            <p:nvPr/>
          </p:nvSpPr>
          <p:spPr>
            <a:xfrm>
              <a:off x="6372703" y="727533"/>
              <a:ext cx="4037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Belgium</a:t>
              </a:r>
            </a:p>
          </p:txBody>
        </p:sp>
        <p:sp>
          <p:nvSpPr>
            <p:cNvPr id="584" name="tx584"/>
            <p:cNvSpPr/>
            <p:nvPr/>
          </p:nvSpPr>
          <p:spPr>
            <a:xfrm>
              <a:off x="8137038" y="727533"/>
              <a:ext cx="2545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Chile</a:t>
              </a:r>
            </a:p>
          </p:txBody>
        </p:sp>
        <p:sp>
          <p:nvSpPr>
            <p:cNvPr id="585" name="pl585"/>
            <p:cNvSpPr/>
            <p:nvPr/>
          </p:nvSpPr>
          <p:spPr>
            <a:xfrm>
              <a:off x="76881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6" name="pl586"/>
            <p:cNvSpPr/>
            <p:nvPr/>
          </p:nvSpPr>
          <p:spPr>
            <a:xfrm>
              <a:off x="97922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7" name="pl587"/>
            <p:cNvSpPr/>
            <p:nvPr/>
          </p:nvSpPr>
          <p:spPr>
            <a:xfrm>
              <a:off x="118964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8" name="pl588"/>
            <p:cNvSpPr/>
            <p:nvPr/>
          </p:nvSpPr>
          <p:spPr>
            <a:xfrm>
              <a:off x="140005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9" name="pl589"/>
            <p:cNvSpPr/>
            <p:nvPr/>
          </p:nvSpPr>
          <p:spPr>
            <a:xfrm>
              <a:off x="161046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90" name="pl590"/>
            <p:cNvSpPr/>
            <p:nvPr/>
          </p:nvSpPr>
          <p:spPr>
            <a:xfrm>
              <a:off x="182087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91" name="pl591"/>
            <p:cNvSpPr/>
            <p:nvPr/>
          </p:nvSpPr>
          <p:spPr>
            <a:xfrm>
              <a:off x="203129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92" name="pl592"/>
            <p:cNvSpPr/>
            <p:nvPr/>
          </p:nvSpPr>
          <p:spPr>
            <a:xfrm>
              <a:off x="224170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93" name="tx593"/>
            <p:cNvSpPr/>
            <p:nvPr/>
          </p:nvSpPr>
          <p:spPr>
            <a:xfrm rot="-5400000">
              <a:off x="64445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594" name="tx594"/>
            <p:cNvSpPr/>
            <p:nvPr/>
          </p:nvSpPr>
          <p:spPr>
            <a:xfrm rot="-5400000">
              <a:off x="85486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595" name="tx595"/>
            <p:cNvSpPr/>
            <p:nvPr/>
          </p:nvSpPr>
          <p:spPr>
            <a:xfrm rot="-5400000">
              <a:off x="106528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596" name="tx596"/>
            <p:cNvSpPr/>
            <p:nvPr/>
          </p:nvSpPr>
          <p:spPr>
            <a:xfrm rot="-5400000">
              <a:off x="127569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597" name="tx597"/>
            <p:cNvSpPr/>
            <p:nvPr/>
          </p:nvSpPr>
          <p:spPr>
            <a:xfrm rot="-5400000">
              <a:off x="148610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598" name="tx598"/>
            <p:cNvSpPr/>
            <p:nvPr/>
          </p:nvSpPr>
          <p:spPr>
            <a:xfrm rot="-5400000">
              <a:off x="169651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599" name="tx599"/>
            <p:cNvSpPr/>
            <p:nvPr/>
          </p:nvSpPr>
          <p:spPr>
            <a:xfrm rot="-5400000">
              <a:off x="190693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00" name="tx600"/>
            <p:cNvSpPr/>
            <p:nvPr/>
          </p:nvSpPr>
          <p:spPr>
            <a:xfrm rot="-5400000">
              <a:off x="211734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01" name="pl601"/>
            <p:cNvSpPr/>
            <p:nvPr/>
          </p:nvSpPr>
          <p:spPr>
            <a:xfrm>
              <a:off x="245858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2" name="pl602"/>
            <p:cNvSpPr/>
            <p:nvPr/>
          </p:nvSpPr>
          <p:spPr>
            <a:xfrm>
              <a:off x="266899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3" name="pl603"/>
            <p:cNvSpPr/>
            <p:nvPr/>
          </p:nvSpPr>
          <p:spPr>
            <a:xfrm>
              <a:off x="287940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4" name="pl604"/>
            <p:cNvSpPr/>
            <p:nvPr/>
          </p:nvSpPr>
          <p:spPr>
            <a:xfrm>
              <a:off x="308981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5" name="pl605"/>
            <p:cNvSpPr/>
            <p:nvPr/>
          </p:nvSpPr>
          <p:spPr>
            <a:xfrm>
              <a:off x="330023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6" name="pl606"/>
            <p:cNvSpPr/>
            <p:nvPr/>
          </p:nvSpPr>
          <p:spPr>
            <a:xfrm>
              <a:off x="351064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7" name="pl607"/>
            <p:cNvSpPr/>
            <p:nvPr/>
          </p:nvSpPr>
          <p:spPr>
            <a:xfrm>
              <a:off x="372105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8" name="pl608"/>
            <p:cNvSpPr/>
            <p:nvPr/>
          </p:nvSpPr>
          <p:spPr>
            <a:xfrm>
              <a:off x="393146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9" name="tx609"/>
            <p:cNvSpPr/>
            <p:nvPr/>
          </p:nvSpPr>
          <p:spPr>
            <a:xfrm rot="-5400000">
              <a:off x="233422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10" name="tx610"/>
            <p:cNvSpPr/>
            <p:nvPr/>
          </p:nvSpPr>
          <p:spPr>
            <a:xfrm rot="-5400000">
              <a:off x="254463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11" name="tx611"/>
            <p:cNvSpPr/>
            <p:nvPr/>
          </p:nvSpPr>
          <p:spPr>
            <a:xfrm rot="-5400000">
              <a:off x="275504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12" name="tx612"/>
            <p:cNvSpPr/>
            <p:nvPr/>
          </p:nvSpPr>
          <p:spPr>
            <a:xfrm rot="-5400000">
              <a:off x="296546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13" name="tx613"/>
            <p:cNvSpPr/>
            <p:nvPr/>
          </p:nvSpPr>
          <p:spPr>
            <a:xfrm rot="-5400000">
              <a:off x="317587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14" name="tx614"/>
            <p:cNvSpPr/>
            <p:nvPr/>
          </p:nvSpPr>
          <p:spPr>
            <a:xfrm rot="-5400000">
              <a:off x="338628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15" name="tx615"/>
            <p:cNvSpPr/>
            <p:nvPr/>
          </p:nvSpPr>
          <p:spPr>
            <a:xfrm rot="-5400000">
              <a:off x="359669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16" name="tx616"/>
            <p:cNvSpPr/>
            <p:nvPr/>
          </p:nvSpPr>
          <p:spPr>
            <a:xfrm rot="-5400000">
              <a:off x="380711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17" name="pl617"/>
            <p:cNvSpPr/>
            <p:nvPr/>
          </p:nvSpPr>
          <p:spPr>
            <a:xfrm>
              <a:off x="414834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8" name="pl618"/>
            <p:cNvSpPr/>
            <p:nvPr/>
          </p:nvSpPr>
          <p:spPr>
            <a:xfrm>
              <a:off x="435875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9" name="pl619"/>
            <p:cNvSpPr/>
            <p:nvPr/>
          </p:nvSpPr>
          <p:spPr>
            <a:xfrm>
              <a:off x="456917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0" name="pl620"/>
            <p:cNvSpPr/>
            <p:nvPr/>
          </p:nvSpPr>
          <p:spPr>
            <a:xfrm>
              <a:off x="477958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1" name="pl621"/>
            <p:cNvSpPr/>
            <p:nvPr/>
          </p:nvSpPr>
          <p:spPr>
            <a:xfrm>
              <a:off x="498999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2" name="pl622"/>
            <p:cNvSpPr/>
            <p:nvPr/>
          </p:nvSpPr>
          <p:spPr>
            <a:xfrm>
              <a:off x="520040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3" name="pl623"/>
            <p:cNvSpPr/>
            <p:nvPr/>
          </p:nvSpPr>
          <p:spPr>
            <a:xfrm>
              <a:off x="541082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4" name="pl624"/>
            <p:cNvSpPr/>
            <p:nvPr/>
          </p:nvSpPr>
          <p:spPr>
            <a:xfrm>
              <a:off x="562123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5" name="tx625"/>
            <p:cNvSpPr/>
            <p:nvPr/>
          </p:nvSpPr>
          <p:spPr>
            <a:xfrm rot="-5400000">
              <a:off x="402398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26" name="tx626"/>
            <p:cNvSpPr/>
            <p:nvPr/>
          </p:nvSpPr>
          <p:spPr>
            <a:xfrm rot="-5400000">
              <a:off x="423440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27" name="tx627"/>
            <p:cNvSpPr/>
            <p:nvPr/>
          </p:nvSpPr>
          <p:spPr>
            <a:xfrm rot="-5400000">
              <a:off x="444481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28" name="tx628"/>
            <p:cNvSpPr/>
            <p:nvPr/>
          </p:nvSpPr>
          <p:spPr>
            <a:xfrm rot="-5400000">
              <a:off x="465522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29" name="tx629"/>
            <p:cNvSpPr/>
            <p:nvPr/>
          </p:nvSpPr>
          <p:spPr>
            <a:xfrm rot="-5400000">
              <a:off x="486563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30" name="tx630"/>
            <p:cNvSpPr/>
            <p:nvPr/>
          </p:nvSpPr>
          <p:spPr>
            <a:xfrm rot="-5400000">
              <a:off x="507605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31" name="tx631"/>
            <p:cNvSpPr/>
            <p:nvPr/>
          </p:nvSpPr>
          <p:spPr>
            <a:xfrm rot="-5400000">
              <a:off x="528646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32" name="tx632"/>
            <p:cNvSpPr/>
            <p:nvPr/>
          </p:nvSpPr>
          <p:spPr>
            <a:xfrm rot="-5400000">
              <a:off x="549687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33" name="pl633"/>
            <p:cNvSpPr/>
            <p:nvPr/>
          </p:nvSpPr>
          <p:spPr>
            <a:xfrm>
              <a:off x="583811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4" name="pl634"/>
            <p:cNvSpPr/>
            <p:nvPr/>
          </p:nvSpPr>
          <p:spPr>
            <a:xfrm>
              <a:off x="604852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5" name="pl635"/>
            <p:cNvSpPr/>
            <p:nvPr/>
          </p:nvSpPr>
          <p:spPr>
            <a:xfrm>
              <a:off x="625893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6" name="pl636"/>
            <p:cNvSpPr/>
            <p:nvPr/>
          </p:nvSpPr>
          <p:spPr>
            <a:xfrm>
              <a:off x="646935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7" name="pl637"/>
            <p:cNvSpPr/>
            <p:nvPr/>
          </p:nvSpPr>
          <p:spPr>
            <a:xfrm>
              <a:off x="667976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8" name="pl638"/>
            <p:cNvSpPr/>
            <p:nvPr/>
          </p:nvSpPr>
          <p:spPr>
            <a:xfrm>
              <a:off x="689017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9" name="pl639"/>
            <p:cNvSpPr/>
            <p:nvPr/>
          </p:nvSpPr>
          <p:spPr>
            <a:xfrm>
              <a:off x="710058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0" name="pl640"/>
            <p:cNvSpPr/>
            <p:nvPr/>
          </p:nvSpPr>
          <p:spPr>
            <a:xfrm>
              <a:off x="731100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1" name="tx641"/>
            <p:cNvSpPr/>
            <p:nvPr/>
          </p:nvSpPr>
          <p:spPr>
            <a:xfrm rot="-5400000">
              <a:off x="571375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42" name="tx642"/>
            <p:cNvSpPr/>
            <p:nvPr/>
          </p:nvSpPr>
          <p:spPr>
            <a:xfrm rot="-5400000">
              <a:off x="592416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43" name="tx643"/>
            <p:cNvSpPr/>
            <p:nvPr/>
          </p:nvSpPr>
          <p:spPr>
            <a:xfrm rot="-5400000">
              <a:off x="613457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44" name="tx644"/>
            <p:cNvSpPr/>
            <p:nvPr/>
          </p:nvSpPr>
          <p:spPr>
            <a:xfrm rot="-5400000">
              <a:off x="634499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45" name="tx645"/>
            <p:cNvSpPr/>
            <p:nvPr/>
          </p:nvSpPr>
          <p:spPr>
            <a:xfrm rot="-5400000">
              <a:off x="655540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46" name="tx646"/>
            <p:cNvSpPr/>
            <p:nvPr/>
          </p:nvSpPr>
          <p:spPr>
            <a:xfrm rot="-5400000">
              <a:off x="676581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47" name="tx647"/>
            <p:cNvSpPr/>
            <p:nvPr/>
          </p:nvSpPr>
          <p:spPr>
            <a:xfrm rot="-5400000">
              <a:off x="697622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48" name="tx648"/>
            <p:cNvSpPr/>
            <p:nvPr/>
          </p:nvSpPr>
          <p:spPr>
            <a:xfrm rot="-5400000">
              <a:off x="718664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49" name="pl649"/>
            <p:cNvSpPr/>
            <p:nvPr/>
          </p:nvSpPr>
          <p:spPr>
            <a:xfrm>
              <a:off x="752787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0" name="pl650"/>
            <p:cNvSpPr/>
            <p:nvPr/>
          </p:nvSpPr>
          <p:spPr>
            <a:xfrm>
              <a:off x="773829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1" name="pl651"/>
            <p:cNvSpPr/>
            <p:nvPr/>
          </p:nvSpPr>
          <p:spPr>
            <a:xfrm>
              <a:off x="794870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2" name="pl652"/>
            <p:cNvSpPr/>
            <p:nvPr/>
          </p:nvSpPr>
          <p:spPr>
            <a:xfrm>
              <a:off x="815911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3" name="pl653"/>
            <p:cNvSpPr/>
            <p:nvPr/>
          </p:nvSpPr>
          <p:spPr>
            <a:xfrm>
              <a:off x="836952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4" name="pl654"/>
            <p:cNvSpPr/>
            <p:nvPr/>
          </p:nvSpPr>
          <p:spPr>
            <a:xfrm>
              <a:off x="857994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5" name="pl655"/>
            <p:cNvSpPr/>
            <p:nvPr/>
          </p:nvSpPr>
          <p:spPr>
            <a:xfrm>
              <a:off x="879035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6" name="pl656"/>
            <p:cNvSpPr/>
            <p:nvPr/>
          </p:nvSpPr>
          <p:spPr>
            <a:xfrm>
              <a:off x="900076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7" name="tx657"/>
            <p:cNvSpPr/>
            <p:nvPr/>
          </p:nvSpPr>
          <p:spPr>
            <a:xfrm rot="-5400000">
              <a:off x="740352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58" name="tx658"/>
            <p:cNvSpPr/>
            <p:nvPr/>
          </p:nvSpPr>
          <p:spPr>
            <a:xfrm rot="-5400000">
              <a:off x="761393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59" name="tx659"/>
            <p:cNvSpPr/>
            <p:nvPr/>
          </p:nvSpPr>
          <p:spPr>
            <a:xfrm rot="-5400000">
              <a:off x="782434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60" name="tx660"/>
            <p:cNvSpPr/>
            <p:nvPr/>
          </p:nvSpPr>
          <p:spPr>
            <a:xfrm rot="-5400000">
              <a:off x="803475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61" name="tx661"/>
            <p:cNvSpPr/>
            <p:nvPr/>
          </p:nvSpPr>
          <p:spPr>
            <a:xfrm rot="-5400000">
              <a:off x="824517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62" name="tx662"/>
            <p:cNvSpPr/>
            <p:nvPr/>
          </p:nvSpPr>
          <p:spPr>
            <a:xfrm rot="-5400000">
              <a:off x="845558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63" name="tx663"/>
            <p:cNvSpPr/>
            <p:nvPr/>
          </p:nvSpPr>
          <p:spPr>
            <a:xfrm rot="-5400000">
              <a:off x="866599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64" name="tx664"/>
            <p:cNvSpPr/>
            <p:nvPr/>
          </p:nvSpPr>
          <p:spPr>
            <a:xfrm rot="-5400000">
              <a:off x="887640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65" name="tx665"/>
            <p:cNvSpPr/>
            <p:nvPr/>
          </p:nvSpPr>
          <p:spPr>
            <a:xfrm>
              <a:off x="570361" y="1553342"/>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666" name="tx666"/>
            <p:cNvSpPr/>
            <p:nvPr/>
          </p:nvSpPr>
          <p:spPr>
            <a:xfrm>
              <a:off x="508182" y="97400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667" name="pl667"/>
            <p:cNvSpPr/>
            <p:nvPr/>
          </p:nvSpPr>
          <p:spPr>
            <a:xfrm>
              <a:off x="660376" y="159334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68" name="pl668"/>
            <p:cNvSpPr/>
            <p:nvPr/>
          </p:nvSpPr>
          <p:spPr>
            <a:xfrm>
              <a:off x="660376" y="101400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69" name="tx669"/>
            <p:cNvSpPr/>
            <p:nvPr/>
          </p:nvSpPr>
          <p:spPr>
            <a:xfrm>
              <a:off x="570361" y="285742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670" name="tx670"/>
            <p:cNvSpPr/>
            <p:nvPr/>
          </p:nvSpPr>
          <p:spPr>
            <a:xfrm>
              <a:off x="508182" y="227808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671" name="pl671"/>
            <p:cNvSpPr/>
            <p:nvPr/>
          </p:nvSpPr>
          <p:spPr>
            <a:xfrm>
              <a:off x="660376" y="289742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72" name="pl672"/>
            <p:cNvSpPr/>
            <p:nvPr/>
          </p:nvSpPr>
          <p:spPr>
            <a:xfrm>
              <a:off x="660376" y="231808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73" name="tx673"/>
            <p:cNvSpPr/>
            <p:nvPr/>
          </p:nvSpPr>
          <p:spPr>
            <a:xfrm>
              <a:off x="570361" y="4161505"/>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674" name="tx674"/>
            <p:cNvSpPr/>
            <p:nvPr/>
          </p:nvSpPr>
          <p:spPr>
            <a:xfrm>
              <a:off x="508182" y="358216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675" name="pl675"/>
            <p:cNvSpPr/>
            <p:nvPr/>
          </p:nvSpPr>
          <p:spPr>
            <a:xfrm>
              <a:off x="660376" y="420151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76" name="pl676"/>
            <p:cNvSpPr/>
            <p:nvPr/>
          </p:nvSpPr>
          <p:spPr>
            <a:xfrm>
              <a:off x="660376" y="362216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77" name="tx677"/>
            <p:cNvSpPr/>
            <p:nvPr/>
          </p:nvSpPr>
          <p:spPr>
            <a:xfrm>
              <a:off x="570361" y="5465587"/>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678" name="tx678"/>
            <p:cNvSpPr/>
            <p:nvPr/>
          </p:nvSpPr>
          <p:spPr>
            <a:xfrm>
              <a:off x="508182" y="488624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679" name="pl679"/>
            <p:cNvSpPr/>
            <p:nvPr/>
          </p:nvSpPr>
          <p:spPr>
            <a:xfrm>
              <a:off x="660376" y="550559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80" name="pl680"/>
            <p:cNvSpPr/>
            <p:nvPr/>
          </p:nvSpPr>
          <p:spPr>
            <a:xfrm>
              <a:off x="660376" y="492625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81" name="tx681"/>
            <p:cNvSpPr/>
            <p:nvPr/>
          </p:nvSpPr>
          <p:spPr>
            <a:xfrm rot="-5400000">
              <a:off x="-257217" y="3290889"/>
              <a:ext cx="130228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Difference (% points)</a:t>
              </a:r>
            </a:p>
          </p:txBody>
        </p:sp>
        <p:sp>
          <p:nvSpPr>
            <p:cNvPr id="682" name="tx682"/>
            <p:cNvSpPr/>
            <p:nvPr/>
          </p:nvSpPr>
          <p:spPr>
            <a:xfrm>
              <a:off x="695171" y="435349"/>
              <a:ext cx="5553334"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DTP1 coverage difference compared to 2019, by country, HICs, 2018-2025</a:t>
              </a:r>
            </a:p>
          </p:txBody>
        </p:sp>
        <p:sp>
          <p:nvSpPr>
            <p:cNvPr id="683" name="tx683"/>
            <p:cNvSpPr/>
            <p:nvPr/>
          </p:nvSpPr>
          <p:spPr>
            <a:xfrm>
              <a:off x="4912427" y="63520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684" name="tx684"/>
            <p:cNvSpPr/>
            <p:nvPr/>
          </p:nvSpPr>
          <p:spPr>
            <a:xfrm>
              <a:off x="5516114" y="6472760"/>
              <a:ext cx="35582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Dark grey line displays regional coverage difference for reference </a:t>
              </a:r>
            </a:p>
          </p:txBody>
        </p:sp>
        <p:sp>
          <p:nvSpPr>
            <p:cNvPr id="685" name="tx685"/>
            <p:cNvSpPr/>
            <p:nvPr/>
          </p:nvSpPr>
          <p:spPr>
            <a:xfrm>
              <a:off x="-1557134" y="6593460"/>
              <a:ext cx="1063154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When looking at coverage difference compared to 2019, values above zero indicate coverage n percentage points higher than in 2019 and values below zero indicate coverage n percentage points lower than in 2019</a:t>
              </a:r>
            </a:p>
          </p:txBody>
        </p:sp>
      </p:grpSp>
      <p:sp>
        <p:nvSpPr>
          <p:cNvPr id="68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difference in DTP1 coverage compared to 2019, for the 20 countries with the largest declines in coverage between 2019 and 2025. Among the 20 countries with the largest declines in DTP1 coverage between 2019 and 2025, Coverage was not higher in 2025 compared to 2019 in any of these 20 countries. Coverage was lower than in 2019 in 20 of these 20 countries (Andorra, Australia, Barbados, Belgium, Chile, Croatia, Czechia, Estonia, Germany, Greece, Ireland, Japan, Lithuania, Nauru, New Zealand, Panama, Romania, Slovakia, Slovenia, and The Netherlands). The largest decline in coverage was 8% points in Slovenia from 98% in 2019 to 90% in 2025.</a:t>
            </a: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7086600" y="969264"/>
            <a:ext cx="4919472" cy="3017520"/>
          </a:xfrm>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High income countries (HICs)</a:t>
            </a:r>
          </a:p>
        </p:txBody>
      </p:sp>
      <p:sp>
        <p:nvSpPr>
          <p:cNvPr id="3" name="body"/>
          <p:cNvSpPr>
            <a:spLocks noGrp="1"/>
          </p:cNvSpPr>
          <p:nvPr>
            <p:ph/>
          </p:nvPr>
        </p:nvSpPr>
        <p:spPr>
          <a:xfrm>
            <a:off x="6492240" y="4114800"/>
            <a:ext cx="5943600" cy="457200"/>
          </a:xfrm>
        </p:spPr>
        <p:txBody>
          <a:bodyPr/>
          <a:lstStyle/>
          <a:p>
            <a:pPr algn="ctr" marL="0" marR="0">
              <a:lnSpc>
                <a:spcPct val="100000"/>
              </a:lnSpc>
              <a:spcBef>
                <a:spcPts val="0"/>
              </a:spcBef>
              <a:spcAft>
                <a:spcPts val="0"/>
              </a:spcAft>
              <a:buNone/>
            </a:pPr>
            <a:r>
              <a:rPr cap="none" sz="2800" i="0" b="0" u="none" strike="noStrike">
                <a:solidFill>
                  <a:srgbClr val="FFFFFF">
                    <a:alpha val="100000"/>
                  </a:srgbClr>
                </a:solidFill>
                <a:latin typeface="Arial"/>
                <a:cs typeface="Arial"/>
                <a:ea typeface="Arial"/>
                <a:sym typeface="Arial"/>
              </a:rPr>
              <a:t>WUENIC 2025 revision,
Published 15 July 2026</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2605885"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5" name="pl5"/>
            <p:cNvSpPr/>
            <p:nvPr/>
          </p:nvSpPr>
          <p:spPr>
            <a:xfrm>
              <a:off x="4133562"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6" name="pl6"/>
            <p:cNvSpPr/>
            <p:nvPr/>
          </p:nvSpPr>
          <p:spPr>
            <a:xfrm>
              <a:off x="5661240"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7" name="pl7"/>
            <p:cNvSpPr/>
            <p:nvPr/>
          </p:nvSpPr>
          <p:spPr>
            <a:xfrm>
              <a:off x="7188918"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8" name="pl8"/>
            <p:cNvSpPr/>
            <p:nvPr/>
          </p:nvSpPr>
          <p:spPr>
            <a:xfrm>
              <a:off x="1536510" y="5782261"/>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9" name="pl9"/>
            <p:cNvSpPr/>
            <p:nvPr/>
          </p:nvSpPr>
          <p:spPr>
            <a:xfrm>
              <a:off x="1536510" y="5700438"/>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10" name="pl10"/>
            <p:cNvSpPr/>
            <p:nvPr/>
          </p:nvSpPr>
          <p:spPr>
            <a:xfrm>
              <a:off x="1536510" y="5618614"/>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11" name="pl11"/>
            <p:cNvSpPr/>
            <p:nvPr/>
          </p:nvSpPr>
          <p:spPr>
            <a:xfrm>
              <a:off x="1536510" y="5536791"/>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12" name="pl12"/>
            <p:cNvSpPr/>
            <p:nvPr/>
          </p:nvSpPr>
          <p:spPr>
            <a:xfrm>
              <a:off x="1536510" y="5454967"/>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13" name="pl13"/>
            <p:cNvSpPr/>
            <p:nvPr/>
          </p:nvSpPr>
          <p:spPr>
            <a:xfrm>
              <a:off x="1536510" y="5373144"/>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14" name="pl14"/>
            <p:cNvSpPr/>
            <p:nvPr/>
          </p:nvSpPr>
          <p:spPr>
            <a:xfrm>
              <a:off x="1536510" y="5291320"/>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15" name="pl15"/>
            <p:cNvSpPr/>
            <p:nvPr/>
          </p:nvSpPr>
          <p:spPr>
            <a:xfrm>
              <a:off x="1536510" y="5209497"/>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16" name="pl16"/>
            <p:cNvSpPr/>
            <p:nvPr/>
          </p:nvSpPr>
          <p:spPr>
            <a:xfrm>
              <a:off x="1536510" y="5127673"/>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17" name="pl17"/>
            <p:cNvSpPr/>
            <p:nvPr/>
          </p:nvSpPr>
          <p:spPr>
            <a:xfrm>
              <a:off x="1536510" y="5045850"/>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18" name="pl18"/>
            <p:cNvSpPr/>
            <p:nvPr/>
          </p:nvSpPr>
          <p:spPr>
            <a:xfrm>
              <a:off x="1536510" y="4964026"/>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19" name="pl19"/>
            <p:cNvSpPr/>
            <p:nvPr/>
          </p:nvSpPr>
          <p:spPr>
            <a:xfrm>
              <a:off x="1536510" y="4882203"/>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20" name="pl20"/>
            <p:cNvSpPr/>
            <p:nvPr/>
          </p:nvSpPr>
          <p:spPr>
            <a:xfrm>
              <a:off x="1536510" y="4800379"/>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21" name="pl21"/>
            <p:cNvSpPr/>
            <p:nvPr/>
          </p:nvSpPr>
          <p:spPr>
            <a:xfrm>
              <a:off x="1536510" y="4718556"/>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22" name="pl22"/>
            <p:cNvSpPr/>
            <p:nvPr/>
          </p:nvSpPr>
          <p:spPr>
            <a:xfrm>
              <a:off x="1536510" y="4636732"/>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23" name="pl23"/>
            <p:cNvSpPr/>
            <p:nvPr/>
          </p:nvSpPr>
          <p:spPr>
            <a:xfrm>
              <a:off x="1536510" y="4554909"/>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24" name="pl24"/>
            <p:cNvSpPr/>
            <p:nvPr/>
          </p:nvSpPr>
          <p:spPr>
            <a:xfrm>
              <a:off x="1536510" y="4473085"/>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25" name="pl25"/>
            <p:cNvSpPr/>
            <p:nvPr/>
          </p:nvSpPr>
          <p:spPr>
            <a:xfrm>
              <a:off x="1536510" y="4391262"/>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26" name="pl26"/>
            <p:cNvSpPr/>
            <p:nvPr/>
          </p:nvSpPr>
          <p:spPr>
            <a:xfrm>
              <a:off x="1536510" y="4309438"/>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27" name="pl27"/>
            <p:cNvSpPr/>
            <p:nvPr/>
          </p:nvSpPr>
          <p:spPr>
            <a:xfrm>
              <a:off x="1536510" y="4227615"/>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28" name="pl28"/>
            <p:cNvSpPr/>
            <p:nvPr/>
          </p:nvSpPr>
          <p:spPr>
            <a:xfrm>
              <a:off x="1536510" y="4145791"/>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29" name="pl29"/>
            <p:cNvSpPr/>
            <p:nvPr/>
          </p:nvSpPr>
          <p:spPr>
            <a:xfrm>
              <a:off x="1536510" y="4063968"/>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30" name="pl30"/>
            <p:cNvSpPr/>
            <p:nvPr/>
          </p:nvSpPr>
          <p:spPr>
            <a:xfrm>
              <a:off x="1536510" y="3982145"/>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31" name="pl31"/>
            <p:cNvSpPr/>
            <p:nvPr/>
          </p:nvSpPr>
          <p:spPr>
            <a:xfrm>
              <a:off x="1536510" y="3900321"/>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32" name="pl32"/>
            <p:cNvSpPr/>
            <p:nvPr/>
          </p:nvSpPr>
          <p:spPr>
            <a:xfrm>
              <a:off x="1536510" y="3818498"/>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33" name="pl33"/>
            <p:cNvSpPr/>
            <p:nvPr/>
          </p:nvSpPr>
          <p:spPr>
            <a:xfrm>
              <a:off x="1536510" y="3736674"/>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34" name="pl34"/>
            <p:cNvSpPr/>
            <p:nvPr/>
          </p:nvSpPr>
          <p:spPr>
            <a:xfrm>
              <a:off x="1536510" y="3654851"/>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35" name="pl35"/>
            <p:cNvSpPr/>
            <p:nvPr/>
          </p:nvSpPr>
          <p:spPr>
            <a:xfrm>
              <a:off x="1536510" y="3573027"/>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36" name="pl36"/>
            <p:cNvSpPr/>
            <p:nvPr/>
          </p:nvSpPr>
          <p:spPr>
            <a:xfrm>
              <a:off x="1536510" y="3491204"/>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37" name="pl37"/>
            <p:cNvSpPr/>
            <p:nvPr/>
          </p:nvSpPr>
          <p:spPr>
            <a:xfrm>
              <a:off x="1536510" y="3409380"/>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38" name="pl38"/>
            <p:cNvSpPr/>
            <p:nvPr/>
          </p:nvSpPr>
          <p:spPr>
            <a:xfrm>
              <a:off x="1536510" y="3327557"/>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39" name="pl39"/>
            <p:cNvSpPr/>
            <p:nvPr/>
          </p:nvSpPr>
          <p:spPr>
            <a:xfrm>
              <a:off x="1536510" y="3245733"/>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40" name="pl40"/>
            <p:cNvSpPr/>
            <p:nvPr/>
          </p:nvSpPr>
          <p:spPr>
            <a:xfrm>
              <a:off x="1536510" y="3163910"/>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41" name="pl41"/>
            <p:cNvSpPr/>
            <p:nvPr/>
          </p:nvSpPr>
          <p:spPr>
            <a:xfrm>
              <a:off x="1536510" y="3082086"/>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42" name="pl42"/>
            <p:cNvSpPr/>
            <p:nvPr/>
          </p:nvSpPr>
          <p:spPr>
            <a:xfrm>
              <a:off x="1536510" y="3000263"/>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43" name="pl43"/>
            <p:cNvSpPr/>
            <p:nvPr/>
          </p:nvSpPr>
          <p:spPr>
            <a:xfrm>
              <a:off x="1536510" y="2918439"/>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44" name="pl44"/>
            <p:cNvSpPr/>
            <p:nvPr/>
          </p:nvSpPr>
          <p:spPr>
            <a:xfrm>
              <a:off x="1536510" y="2836616"/>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45" name="pl45"/>
            <p:cNvSpPr/>
            <p:nvPr/>
          </p:nvSpPr>
          <p:spPr>
            <a:xfrm>
              <a:off x="1536510" y="2754792"/>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46" name="pl46"/>
            <p:cNvSpPr/>
            <p:nvPr/>
          </p:nvSpPr>
          <p:spPr>
            <a:xfrm>
              <a:off x="1536510" y="2672969"/>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47" name="pl47"/>
            <p:cNvSpPr/>
            <p:nvPr/>
          </p:nvSpPr>
          <p:spPr>
            <a:xfrm>
              <a:off x="1536510" y="2591145"/>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48" name="pl48"/>
            <p:cNvSpPr/>
            <p:nvPr/>
          </p:nvSpPr>
          <p:spPr>
            <a:xfrm>
              <a:off x="1536510" y="2509322"/>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49" name="pl49"/>
            <p:cNvSpPr/>
            <p:nvPr/>
          </p:nvSpPr>
          <p:spPr>
            <a:xfrm>
              <a:off x="1536510" y="2427498"/>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50" name="pl50"/>
            <p:cNvSpPr/>
            <p:nvPr/>
          </p:nvSpPr>
          <p:spPr>
            <a:xfrm>
              <a:off x="1536510" y="2345675"/>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51" name="pl51"/>
            <p:cNvSpPr/>
            <p:nvPr/>
          </p:nvSpPr>
          <p:spPr>
            <a:xfrm>
              <a:off x="1536510" y="2263851"/>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52" name="pl52"/>
            <p:cNvSpPr/>
            <p:nvPr/>
          </p:nvSpPr>
          <p:spPr>
            <a:xfrm>
              <a:off x="1536510" y="2182028"/>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53" name="pl53"/>
            <p:cNvSpPr/>
            <p:nvPr/>
          </p:nvSpPr>
          <p:spPr>
            <a:xfrm>
              <a:off x="1536510" y="2100204"/>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54" name="pl54"/>
            <p:cNvSpPr/>
            <p:nvPr/>
          </p:nvSpPr>
          <p:spPr>
            <a:xfrm>
              <a:off x="1536510" y="2018381"/>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55" name="pl55"/>
            <p:cNvSpPr/>
            <p:nvPr/>
          </p:nvSpPr>
          <p:spPr>
            <a:xfrm>
              <a:off x="1536510" y="1936558"/>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56" name="pl56"/>
            <p:cNvSpPr/>
            <p:nvPr/>
          </p:nvSpPr>
          <p:spPr>
            <a:xfrm>
              <a:off x="1536510" y="1854734"/>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57" name="pl57"/>
            <p:cNvSpPr/>
            <p:nvPr/>
          </p:nvSpPr>
          <p:spPr>
            <a:xfrm>
              <a:off x="1536510" y="1772911"/>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58" name="pl58"/>
            <p:cNvSpPr/>
            <p:nvPr/>
          </p:nvSpPr>
          <p:spPr>
            <a:xfrm>
              <a:off x="1536510" y="1691087"/>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59" name="pl59"/>
            <p:cNvSpPr/>
            <p:nvPr/>
          </p:nvSpPr>
          <p:spPr>
            <a:xfrm>
              <a:off x="1536510" y="1609264"/>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60" name="pl60"/>
            <p:cNvSpPr/>
            <p:nvPr/>
          </p:nvSpPr>
          <p:spPr>
            <a:xfrm>
              <a:off x="1536510" y="1527440"/>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61" name="pl61"/>
            <p:cNvSpPr/>
            <p:nvPr/>
          </p:nvSpPr>
          <p:spPr>
            <a:xfrm>
              <a:off x="1536510" y="1445617"/>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62" name="pl62"/>
            <p:cNvSpPr/>
            <p:nvPr/>
          </p:nvSpPr>
          <p:spPr>
            <a:xfrm>
              <a:off x="1536510" y="1363793"/>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63" name="pl63"/>
            <p:cNvSpPr/>
            <p:nvPr/>
          </p:nvSpPr>
          <p:spPr>
            <a:xfrm>
              <a:off x="1536510" y="1281970"/>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64" name="pl64"/>
            <p:cNvSpPr/>
            <p:nvPr/>
          </p:nvSpPr>
          <p:spPr>
            <a:xfrm>
              <a:off x="1536510" y="1200146"/>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65" name="pl65"/>
            <p:cNvSpPr/>
            <p:nvPr/>
          </p:nvSpPr>
          <p:spPr>
            <a:xfrm>
              <a:off x="1536510" y="1118323"/>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66" name="pl66"/>
            <p:cNvSpPr/>
            <p:nvPr/>
          </p:nvSpPr>
          <p:spPr>
            <a:xfrm>
              <a:off x="1536510" y="1036499"/>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67" name="pl67"/>
            <p:cNvSpPr/>
            <p:nvPr/>
          </p:nvSpPr>
          <p:spPr>
            <a:xfrm>
              <a:off x="1536510" y="954676"/>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68" name="pl68"/>
            <p:cNvSpPr/>
            <p:nvPr/>
          </p:nvSpPr>
          <p:spPr>
            <a:xfrm>
              <a:off x="1536510" y="872852"/>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69" name="pl69"/>
            <p:cNvSpPr/>
            <p:nvPr/>
          </p:nvSpPr>
          <p:spPr>
            <a:xfrm>
              <a:off x="1536510" y="791029"/>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70" name="pl70"/>
            <p:cNvSpPr/>
            <p:nvPr/>
          </p:nvSpPr>
          <p:spPr>
            <a:xfrm>
              <a:off x="1536510" y="709205"/>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71" name="pl71"/>
            <p:cNvSpPr/>
            <p:nvPr/>
          </p:nvSpPr>
          <p:spPr>
            <a:xfrm>
              <a:off x="1842046"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3369723"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4897401"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74" name="pl74"/>
            <p:cNvSpPr/>
            <p:nvPr/>
          </p:nvSpPr>
          <p:spPr>
            <a:xfrm>
              <a:off x="6425079"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75" name="pl75"/>
            <p:cNvSpPr/>
            <p:nvPr/>
          </p:nvSpPr>
          <p:spPr>
            <a:xfrm>
              <a:off x="7952757"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76" name="pl76"/>
            <p:cNvSpPr/>
            <p:nvPr/>
          </p:nvSpPr>
          <p:spPr>
            <a:xfrm>
              <a:off x="7525007" y="709205"/>
              <a:ext cx="366642" cy="0"/>
            </a:xfrm>
            <a:custGeom>
              <a:avLst/>
              <a:pathLst>
                <a:path w="366642" h="0">
                  <a:moveTo>
                    <a:pt x="0" y="0"/>
                  </a:moveTo>
                  <a:lnTo>
                    <a:pt x="183321" y="0"/>
                  </a:lnTo>
                  <a:lnTo>
                    <a:pt x="366642" y="0"/>
                  </a:lnTo>
                  <a:lnTo>
                    <a:pt x="366642" y="0"/>
                  </a:lnTo>
                  <a:lnTo>
                    <a:pt x="366642" y="0"/>
                  </a:lnTo>
                  <a:lnTo>
                    <a:pt x="366642" y="0"/>
                  </a:lnTo>
                  <a:lnTo>
                    <a:pt x="366642" y="0"/>
                  </a:lnTo>
                </a:path>
              </a:pathLst>
            </a:custGeom>
            <a:ln w="67753" cap="flat">
              <a:solidFill>
                <a:srgbClr val="E8E8E8">
                  <a:alpha val="100000"/>
                </a:srgbClr>
              </a:solidFill>
              <a:prstDash val="solid"/>
              <a:round/>
            </a:ln>
          </p:spPr>
          <p:txBody>
            <a:bodyPr/>
            <a:lstStyle/>
            <a:p/>
          </p:txBody>
        </p:sp>
        <p:sp>
          <p:nvSpPr>
            <p:cNvPr id="77" name="pl77"/>
            <p:cNvSpPr/>
            <p:nvPr/>
          </p:nvSpPr>
          <p:spPr>
            <a:xfrm>
              <a:off x="7402793" y="791029"/>
              <a:ext cx="488856" cy="0"/>
            </a:xfrm>
            <a:custGeom>
              <a:avLst/>
              <a:pathLst>
                <a:path w="488856" h="0">
                  <a:moveTo>
                    <a:pt x="0" y="0"/>
                  </a:moveTo>
                  <a:lnTo>
                    <a:pt x="0" y="0"/>
                  </a:lnTo>
                  <a:lnTo>
                    <a:pt x="366642" y="0"/>
                  </a:lnTo>
                  <a:lnTo>
                    <a:pt x="427749" y="0"/>
                  </a:lnTo>
                  <a:lnTo>
                    <a:pt x="427749" y="0"/>
                  </a:lnTo>
                  <a:lnTo>
                    <a:pt x="488856" y="0"/>
                  </a:lnTo>
                  <a:lnTo>
                    <a:pt x="488856" y="0"/>
                  </a:lnTo>
                </a:path>
              </a:pathLst>
            </a:custGeom>
            <a:ln w="67753" cap="flat">
              <a:solidFill>
                <a:srgbClr val="E8E8E8">
                  <a:alpha val="100000"/>
                </a:srgbClr>
              </a:solidFill>
              <a:prstDash val="solid"/>
              <a:round/>
            </a:ln>
          </p:spPr>
          <p:txBody>
            <a:bodyPr/>
            <a:lstStyle/>
            <a:p/>
          </p:txBody>
        </p:sp>
        <p:sp>
          <p:nvSpPr>
            <p:cNvPr id="78" name="pl78"/>
            <p:cNvSpPr/>
            <p:nvPr/>
          </p:nvSpPr>
          <p:spPr>
            <a:xfrm>
              <a:off x="7769436" y="872852"/>
              <a:ext cx="122214" cy="0"/>
            </a:xfrm>
            <a:custGeom>
              <a:avLst/>
              <a:pathLst>
                <a:path w="122214" h="0">
                  <a:moveTo>
                    <a:pt x="0" y="0"/>
                  </a:moveTo>
                  <a:lnTo>
                    <a:pt x="61107" y="0"/>
                  </a:lnTo>
                  <a:lnTo>
                    <a:pt x="122214" y="0"/>
                  </a:lnTo>
                  <a:lnTo>
                    <a:pt x="122214" y="0"/>
                  </a:lnTo>
                  <a:lnTo>
                    <a:pt x="122214" y="0"/>
                  </a:lnTo>
                  <a:lnTo>
                    <a:pt x="122214" y="0"/>
                  </a:lnTo>
                  <a:lnTo>
                    <a:pt x="122214" y="0"/>
                  </a:lnTo>
                </a:path>
              </a:pathLst>
            </a:custGeom>
            <a:ln w="67753" cap="flat">
              <a:solidFill>
                <a:srgbClr val="E8E8E8">
                  <a:alpha val="100000"/>
                </a:srgbClr>
              </a:solidFill>
              <a:prstDash val="solid"/>
              <a:round/>
            </a:ln>
          </p:spPr>
          <p:txBody>
            <a:bodyPr/>
            <a:lstStyle/>
            <a:p/>
          </p:txBody>
        </p:sp>
        <p:sp>
          <p:nvSpPr>
            <p:cNvPr id="79" name="pl79"/>
            <p:cNvSpPr/>
            <p:nvPr/>
          </p:nvSpPr>
          <p:spPr>
            <a:xfrm>
              <a:off x="7891650" y="954676"/>
              <a:ext cx="0" cy="0"/>
            </a:xfrm>
            <a:custGeom>
              <a:avLst/>
              <a:pathLst>
                <a:path w="0" h="0">
                  <a:moveTo>
                    <a:pt x="0" y="0"/>
                  </a:moveTo>
                  <a:lnTo>
                    <a:pt x="0" y="0"/>
                  </a:lnTo>
                  <a:lnTo>
                    <a:pt x="0" y="0"/>
                  </a:ln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0" name="pl80"/>
            <p:cNvSpPr/>
            <p:nvPr/>
          </p:nvSpPr>
          <p:spPr>
            <a:xfrm>
              <a:off x="7891650" y="1036499"/>
              <a:ext cx="0" cy="0"/>
            </a:xfrm>
            <a:custGeom>
              <a:avLst/>
              <a:pathLst>
                <a:path w="0" h="0">
                  <a:moveTo>
                    <a:pt x="0" y="0"/>
                  </a:moveTo>
                  <a:lnTo>
                    <a:pt x="0" y="0"/>
                  </a:lnTo>
                  <a:lnTo>
                    <a:pt x="0" y="0"/>
                  </a:ln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1" name="pl81"/>
            <p:cNvSpPr/>
            <p:nvPr/>
          </p:nvSpPr>
          <p:spPr>
            <a:xfrm>
              <a:off x="7891650" y="1118323"/>
              <a:ext cx="0" cy="0"/>
            </a:xfrm>
            <a:custGeom>
              <a:avLst/>
              <a:pathLst>
                <a:path w="0" h="0">
                  <a:moveTo>
                    <a:pt x="0" y="0"/>
                  </a:moveTo>
                  <a:lnTo>
                    <a:pt x="0" y="0"/>
                  </a:lnTo>
                  <a:lnTo>
                    <a:pt x="0" y="0"/>
                  </a:ln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2" name="pl82"/>
            <p:cNvSpPr/>
            <p:nvPr/>
          </p:nvSpPr>
          <p:spPr>
            <a:xfrm>
              <a:off x="7830543" y="1200146"/>
              <a:ext cx="61107" cy="0"/>
            </a:xfrm>
            <a:custGeom>
              <a:avLst/>
              <a:pathLst>
                <a:path w="61107" h="0">
                  <a:moveTo>
                    <a:pt x="0" y="0"/>
                  </a:moveTo>
                  <a:lnTo>
                    <a:pt x="61107" y="0"/>
                  </a:lnTo>
                  <a:lnTo>
                    <a:pt x="61107" y="0"/>
                  </a:lnTo>
                  <a:lnTo>
                    <a:pt x="61107" y="0"/>
                  </a:lnTo>
                  <a:lnTo>
                    <a:pt x="61107" y="0"/>
                  </a:lnTo>
                  <a:lnTo>
                    <a:pt x="61107" y="0"/>
                  </a:lnTo>
                  <a:lnTo>
                    <a:pt x="61107" y="0"/>
                  </a:lnTo>
                </a:path>
              </a:pathLst>
            </a:custGeom>
            <a:ln w="67753" cap="flat">
              <a:solidFill>
                <a:srgbClr val="E8E8E8">
                  <a:alpha val="100000"/>
                </a:srgbClr>
              </a:solidFill>
              <a:prstDash val="solid"/>
              <a:round/>
            </a:ln>
          </p:spPr>
          <p:txBody>
            <a:bodyPr/>
            <a:lstStyle/>
            <a:p/>
          </p:txBody>
        </p:sp>
        <p:sp>
          <p:nvSpPr>
            <p:cNvPr id="83" name="pl83"/>
            <p:cNvSpPr/>
            <p:nvPr/>
          </p:nvSpPr>
          <p:spPr>
            <a:xfrm>
              <a:off x="7891650" y="1281970"/>
              <a:ext cx="0" cy="0"/>
            </a:xfrm>
            <a:custGeom>
              <a:avLst/>
              <a:pathLst>
                <a:path w="0" h="0">
                  <a:moveTo>
                    <a:pt x="0" y="0"/>
                  </a:moveTo>
                  <a:lnTo>
                    <a:pt x="0" y="0"/>
                  </a:lnTo>
                  <a:lnTo>
                    <a:pt x="0" y="0"/>
                  </a:ln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4" name="pl84"/>
            <p:cNvSpPr/>
            <p:nvPr/>
          </p:nvSpPr>
          <p:spPr>
            <a:xfrm>
              <a:off x="7891650" y="1363793"/>
              <a:ext cx="0" cy="0"/>
            </a:xfrm>
            <a:custGeom>
              <a:avLst/>
              <a:pathLst>
                <a:path w="0" h="0">
                  <a:moveTo>
                    <a:pt x="0" y="0"/>
                  </a:moveTo>
                  <a:lnTo>
                    <a:pt x="0" y="0"/>
                  </a:lnTo>
                  <a:lnTo>
                    <a:pt x="0" y="0"/>
                  </a:ln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5" name="pl85"/>
            <p:cNvSpPr/>
            <p:nvPr/>
          </p:nvSpPr>
          <p:spPr>
            <a:xfrm>
              <a:off x="7891650" y="1445617"/>
              <a:ext cx="0" cy="0"/>
            </a:xfrm>
            <a:custGeom>
              <a:avLst/>
              <a:pathLst>
                <a:path w="0" h="0">
                  <a:moveTo>
                    <a:pt x="0" y="0"/>
                  </a:moveTo>
                  <a:lnTo>
                    <a:pt x="0" y="0"/>
                  </a:lnTo>
                  <a:lnTo>
                    <a:pt x="0" y="0"/>
                  </a:ln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6" name="pl86"/>
            <p:cNvSpPr/>
            <p:nvPr/>
          </p:nvSpPr>
          <p:spPr>
            <a:xfrm>
              <a:off x="7708328" y="1527440"/>
              <a:ext cx="183321" cy="0"/>
            </a:xfrm>
            <a:custGeom>
              <a:avLst/>
              <a:pathLst>
                <a:path w="183321" h="0">
                  <a:moveTo>
                    <a:pt x="0" y="0"/>
                  </a:moveTo>
                  <a:lnTo>
                    <a:pt x="122214" y="0"/>
                  </a:lnTo>
                  <a:lnTo>
                    <a:pt x="183321" y="0"/>
                  </a:lnTo>
                  <a:lnTo>
                    <a:pt x="183321" y="0"/>
                  </a:lnTo>
                  <a:lnTo>
                    <a:pt x="183321" y="0"/>
                  </a:lnTo>
                  <a:lnTo>
                    <a:pt x="183321" y="0"/>
                  </a:lnTo>
                  <a:lnTo>
                    <a:pt x="183321" y="0"/>
                  </a:lnTo>
                </a:path>
              </a:pathLst>
            </a:custGeom>
            <a:ln w="67753" cap="flat">
              <a:solidFill>
                <a:srgbClr val="E8E8E8">
                  <a:alpha val="100000"/>
                </a:srgbClr>
              </a:solidFill>
              <a:prstDash val="solid"/>
              <a:round/>
            </a:ln>
          </p:spPr>
          <p:txBody>
            <a:bodyPr/>
            <a:lstStyle/>
            <a:p/>
          </p:txBody>
        </p:sp>
        <p:sp>
          <p:nvSpPr>
            <p:cNvPr id="87" name="pl87"/>
            <p:cNvSpPr/>
            <p:nvPr/>
          </p:nvSpPr>
          <p:spPr>
            <a:xfrm>
              <a:off x="7891650" y="1609264"/>
              <a:ext cx="0" cy="0"/>
            </a:xfrm>
            <a:custGeom>
              <a:avLst/>
              <a:pathLst>
                <a:path w="0" h="0">
                  <a:moveTo>
                    <a:pt x="0" y="0"/>
                  </a:moveTo>
                  <a:lnTo>
                    <a:pt x="0" y="0"/>
                  </a:lnTo>
                  <a:lnTo>
                    <a:pt x="0" y="0"/>
                  </a:ln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8" name="pl88"/>
            <p:cNvSpPr/>
            <p:nvPr/>
          </p:nvSpPr>
          <p:spPr>
            <a:xfrm>
              <a:off x="7830543" y="1691087"/>
              <a:ext cx="61107" cy="0"/>
            </a:xfrm>
            <a:custGeom>
              <a:avLst/>
              <a:pathLst>
                <a:path w="61107" h="0">
                  <a:moveTo>
                    <a:pt x="0" y="0"/>
                  </a:moveTo>
                  <a:lnTo>
                    <a:pt x="61107" y="0"/>
                  </a:lnTo>
                  <a:lnTo>
                    <a:pt x="61107" y="0"/>
                  </a:lnTo>
                  <a:lnTo>
                    <a:pt x="61107" y="0"/>
                  </a:lnTo>
                  <a:lnTo>
                    <a:pt x="61107" y="0"/>
                  </a:lnTo>
                  <a:lnTo>
                    <a:pt x="61107" y="0"/>
                  </a:lnTo>
                  <a:lnTo>
                    <a:pt x="61107" y="0"/>
                  </a:lnTo>
                </a:path>
              </a:pathLst>
            </a:custGeom>
            <a:ln w="67753" cap="flat">
              <a:solidFill>
                <a:srgbClr val="E8E8E8">
                  <a:alpha val="100000"/>
                </a:srgbClr>
              </a:solidFill>
              <a:prstDash val="solid"/>
              <a:round/>
            </a:ln>
          </p:spPr>
          <p:txBody>
            <a:bodyPr/>
            <a:lstStyle/>
            <a:p/>
          </p:txBody>
        </p:sp>
        <p:sp>
          <p:nvSpPr>
            <p:cNvPr id="89" name="pl89"/>
            <p:cNvSpPr/>
            <p:nvPr/>
          </p:nvSpPr>
          <p:spPr>
            <a:xfrm>
              <a:off x="7891650" y="1772911"/>
              <a:ext cx="0" cy="0"/>
            </a:xfrm>
            <a:custGeom>
              <a:avLst/>
              <a:pathLst>
                <a:path w="0" h="0">
                  <a:moveTo>
                    <a:pt x="0" y="0"/>
                  </a:moveTo>
                  <a:lnTo>
                    <a:pt x="0" y="0"/>
                  </a:lnTo>
                  <a:lnTo>
                    <a:pt x="0" y="0"/>
                  </a:ln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90" name="pl90"/>
            <p:cNvSpPr/>
            <p:nvPr/>
          </p:nvSpPr>
          <p:spPr>
            <a:xfrm>
              <a:off x="7830543" y="1854734"/>
              <a:ext cx="61107" cy="0"/>
            </a:xfrm>
            <a:custGeom>
              <a:avLst/>
              <a:pathLst>
                <a:path w="61107" h="0">
                  <a:moveTo>
                    <a:pt x="0" y="0"/>
                  </a:moveTo>
                  <a:lnTo>
                    <a:pt x="0" y="0"/>
                  </a:lnTo>
                  <a:lnTo>
                    <a:pt x="0" y="0"/>
                  </a:lnTo>
                  <a:lnTo>
                    <a:pt x="61107" y="0"/>
                  </a:lnTo>
                  <a:lnTo>
                    <a:pt x="61107" y="0"/>
                  </a:lnTo>
                  <a:lnTo>
                    <a:pt x="61107" y="0"/>
                  </a:lnTo>
                  <a:lnTo>
                    <a:pt x="61107" y="0"/>
                  </a:lnTo>
                </a:path>
              </a:pathLst>
            </a:custGeom>
            <a:ln w="67753" cap="flat">
              <a:solidFill>
                <a:srgbClr val="E8E8E8">
                  <a:alpha val="100000"/>
                </a:srgbClr>
              </a:solidFill>
              <a:prstDash val="solid"/>
              <a:round/>
            </a:ln>
          </p:spPr>
          <p:txBody>
            <a:bodyPr/>
            <a:lstStyle/>
            <a:p/>
          </p:txBody>
        </p:sp>
        <p:sp>
          <p:nvSpPr>
            <p:cNvPr id="91" name="pl91"/>
            <p:cNvSpPr/>
            <p:nvPr/>
          </p:nvSpPr>
          <p:spPr>
            <a:xfrm>
              <a:off x="7891650" y="1936558"/>
              <a:ext cx="0" cy="0"/>
            </a:xfrm>
            <a:custGeom>
              <a:avLst/>
              <a:pathLst>
                <a:path w="0" h="0">
                  <a:moveTo>
                    <a:pt x="0" y="0"/>
                  </a:moveTo>
                  <a:lnTo>
                    <a:pt x="0" y="0"/>
                  </a:lnTo>
                  <a:lnTo>
                    <a:pt x="0" y="0"/>
                  </a:ln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92" name="pl92"/>
            <p:cNvSpPr/>
            <p:nvPr/>
          </p:nvSpPr>
          <p:spPr>
            <a:xfrm>
              <a:off x="7891650" y="2018381"/>
              <a:ext cx="0" cy="0"/>
            </a:xfrm>
            <a:custGeom>
              <a:avLst/>
              <a:pathLst>
                <a:path w="0" h="0">
                  <a:moveTo>
                    <a:pt x="0" y="0"/>
                  </a:moveTo>
                  <a:lnTo>
                    <a:pt x="0" y="0"/>
                  </a:lnTo>
                  <a:lnTo>
                    <a:pt x="0" y="0"/>
                  </a:ln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93" name="pl93"/>
            <p:cNvSpPr/>
            <p:nvPr/>
          </p:nvSpPr>
          <p:spPr>
            <a:xfrm>
              <a:off x="7891650" y="2100204"/>
              <a:ext cx="0" cy="0"/>
            </a:xfrm>
            <a:custGeom>
              <a:avLst/>
              <a:pathLst>
                <a:path w="0" h="0">
                  <a:moveTo>
                    <a:pt x="0" y="0"/>
                  </a:moveTo>
                  <a:lnTo>
                    <a:pt x="0" y="0"/>
                  </a:lnTo>
                  <a:lnTo>
                    <a:pt x="0" y="0"/>
                  </a:ln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94" name="pl94"/>
            <p:cNvSpPr/>
            <p:nvPr/>
          </p:nvSpPr>
          <p:spPr>
            <a:xfrm>
              <a:off x="7891650" y="2182028"/>
              <a:ext cx="0" cy="0"/>
            </a:xfrm>
            <a:custGeom>
              <a:avLst/>
              <a:pathLst>
                <a:path w="0" h="0">
                  <a:moveTo>
                    <a:pt x="0" y="0"/>
                  </a:moveTo>
                  <a:lnTo>
                    <a:pt x="0" y="0"/>
                  </a:lnTo>
                  <a:lnTo>
                    <a:pt x="0" y="0"/>
                  </a:ln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95" name="pl95"/>
            <p:cNvSpPr/>
            <p:nvPr/>
          </p:nvSpPr>
          <p:spPr>
            <a:xfrm>
              <a:off x="7280579" y="2263851"/>
              <a:ext cx="611071" cy="0"/>
            </a:xfrm>
            <a:custGeom>
              <a:avLst/>
              <a:pathLst>
                <a:path w="611071" h="0">
                  <a:moveTo>
                    <a:pt x="0" y="0"/>
                  </a:moveTo>
                  <a:lnTo>
                    <a:pt x="611071" y="0"/>
                  </a:lnTo>
                  <a:lnTo>
                    <a:pt x="611071" y="0"/>
                  </a:lnTo>
                  <a:lnTo>
                    <a:pt x="611071" y="0"/>
                  </a:lnTo>
                  <a:lnTo>
                    <a:pt x="611071" y="0"/>
                  </a:lnTo>
                  <a:lnTo>
                    <a:pt x="611071" y="0"/>
                  </a:lnTo>
                  <a:lnTo>
                    <a:pt x="611071" y="0"/>
                  </a:lnTo>
                </a:path>
              </a:pathLst>
            </a:custGeom>
            <a:ln w="67753" cap="flat">
              <a:solidFill>
                <a:srgbClr val="E8E8E8">
                  <a:alpha val="100000"/>
                </a:srgbClr>
              </a:solidFill>
              <a:prstDash val="solid"/>
              <a:round/>
            </a:ln>
          </p:spPr>
          <p:txBody>
            <a:bodyPr/>
            <a:lstStyle/>
            <a:p/>
          </p:txBody>
        </p:sp>
        <p:sp>
          <p:nvSpPr>
            <p:cNvPr id="96" name="pl96"/>
            <p:cNvSpPr/>
            <p:nvPr/>
          </p:nvSpPr>
          <p:spPr>
            <a:xfrm>
              <a:off x="7708328" y="2345675"/>
              <a:ext cx="183321" cy="0"/>
            </a:xfrm>
            <a:custGeom>
              <a:avLst/>
              <a:pathLst>
                <a:path w="183321" h="0">
                  <a:moveTo>
                    <a:pt x="0" y="0"/>
                  </a:moveTo>
                  <a:lnTo>
                    <a:pt x="61107" y="0"/>
                  </a:lnTo>
                  <a:lnTo>
                    <a:pt x="61107" y="0"/>
                  </a:lnTo>
                  <a:lnTo>
                    <a:pt x="61107" y="0"/>
                  </a:lnTo>
                  <a:lnTo>
                    <a:pt x="122214" y="0"/>
                  </a:lnTo>
                  <a:lnTo>
                    <a:pt x="183321" y="0"/>
                  </a:lnTo>
                  <a:lnTo>
                    <a:pt x="183321" y="0"/>
                  </a:lnTo>
                </a:path>
              </a:pathLst>
            </a:custGeom>
            <a:ln w="67753" cap="flat">
              <a:solidFill>
                <a:srgbClr val="E8E8E8">
                  <a:alpha val="100000"/>
                </a:srgbClr>
              </a:solidFill>
              <a:prstDash val="solid"/>
              <a:round/>
            </a:ln>
          </p:spPr>
          <p:txBody>
            <a:bodyPr/>
            <a:lstStyle/>
            <a:p/>
          </p:txBody>
        </p:sp>
        <p:sp>
          <p:nvSpPr>
            <p:cNvPr id="97" name="pl97"/>
            <p:cNvSpPr/>
            <p:nvPr/>
          </p:nvSpPr>
          <p:spPr>
            <a:xfrm>
              <a:off x="7830543" y="2427498"/>
              <a:ext cx="61107" cy="0"/>
            </a:xfrm>
            <a:custGeom>
              <a:avLst/>
              <a:pathLst>
                <a:path w="61107" h="0">
                  <a:moveTo>
                    <a:pt x="0" y="0"/>
                  </a:moveTo>
                  <a:lnTo>
                    <a:pt x="0" y="0"/>
                  </a:lnTo>
                  <a:lnTo>
                    <a:pt x="61107" y="0"/>
                  </a:lnTo>
                  <a:lnTo>
                    <a:pt x="61107" y="0"/>
                  </a:lnTo>
                  <a:lnTo>
                    <a:pt x="61107" y="0"/>
                  </a:lnTo>
                  <a:lnTo>
                    <a:pt x="61107" y="0"/>
                  </a:lnTo>
                  <a:lnTo>
                    <a:pt x="61107" y="0"/>
                  </a:lnTo>
                </a:path>
              </a:pathLst>
            </a:custGeom>
            <a:ln w="67753" cap="flat">
              <a:solidFill>
                <a:srgbClr val="E8E8E8">
                  <a:alpha val="100000"/>
                </a:srgbClr>
              </a:solidFill>
              <a:prstDash val="solid"/>
              <a:round/>
            </a:ln>
          </p:spPr>
          <p:txBody>
            <a:bodyPr/>
            <a:lstStyle/>
            <a:p/>
          </p:txBody>
        </p:sp>
        <p:sp>
          <p:nvSpPr>
            <p:cNvPr id="98" name="pl98"/>
            <p:cNvSpPr/>
            <p:nvPr/>
          </p:nvSpPr>
          <p:spPr>
            <a:xfrm>
              <a:off x="7463900" y="2509322"/>
              <a:ext cx="427749" cy="0"/>
            </a:xfrm>
            <a:custGeom>
              <a:avLst/>
              <a:pathLst>
                <a:path w="427749" h="0">
                  <a:moveTo>
                    <a:pt x="0" y="0"/>
                  </a:moveTo>
                  <a:lnTo>
                    <a:pt x="61107" y="0"/>
                  </a:lnTo>
                  <a:lnTo>
                    <a:pt x="61107" y="0"/>
                  </a:lnTo>
                  <a:lnTo>
                    <a:pt x="183321" y="0"/>
                  </a:lnTo>
                  <a:lnTo>
                    <a:pt x="427749" y="0"/>
                  </a:lnTo>
                  <a:lnTo>
                    <a:pt x="427749" y="0"/>
                  </a:lnTo>
                  <a:lnTo>
                    <a:pt x="427749" y="0"/>
                  </a:lnTo>
                </a:path>
              </a:pathLst>
            </a:custGeom>
            <a:ln w="67753" cap="flat">
              <a:solidFill>
                <a:srgbClr val="E8E8E8">
                  <a:alpha val="100000"/>
                </a:srgbClr>
              </a:solidFill>
              <a:prstDash val="solid"/>
              <a:round/>
            </a:ln>
          </p:spPr>
          <p:txBody>
            <a:bodyPr/>
            <a:lstStyle/>
            <a:p/>
          </p:txBody>
        </p:sp>
        <p:sp>
          <p:nvSpPr>
            <p:cNvPr id="99" name="pl99"/>
            <p:cNvSpPr/>
            <p:nvPr/>
          </p:nvSpPr>
          <p:spPr>
            <a:xfrm>
              <a:off x="7769436" y="2591145"/>
              <a:ext cx="122214" cy="0"/>
            </a:xfrm>
            <a:custGeom>
              <a:avLst/>
              <a:pathLst>
                <a:path w="122214" h="0">
                  <a:moveTo>
                    <a:pt x="0" y="0"/>
                  </a:moveTo>
                  <a:lnTo>
                    <a:pt x="61107" y="0"/>
                  </a:lnTo>
                  <a:lnTo>
                    <a:pt x="61107" y="0"/>
                  </a:lnTo>
                  <a:lnTo>
                    <a:pt x="61107" y="0"/>
                  </a:lnTo>
                  <a:lnTo>
                    <a:pt x="122214" y="0"/>
                  </a:lnTo>
                  <a:lnTo>
                    <a:pt x="122214" y="0"/>
                  </a:lnTo>
                  <a:lnTo>
                    <a:pt x="122214" y="0"/>
                  </a:lnTo>
                </a:path>
              </a:pathLst>
            </a:custGeom>
            <a:ln w="67753" cap="flat">
              <a:solidFill>
                <a:srgbClr val="E8E8E8">
                  <a:alpha val="100000"/>
                </a:srgbClr>
              </a:solidFill>
              <a:prstDash val="solid"/>
              <a:round/>
            </a:ln>
          </p:spPr>
          <p:txBody>
            <a:bodyPr/>
            <a:lstStyle/>
            <a:p/>
          </p:txBody>
        </p:sp>
        <p:sp>
          <p:nvSpPr>
            <p:cNvPr id="100" name="pl100"/>
            <p:cNvSpPr/>
            <p:nvPr/>
          </p:nvSpPr>
          <p:spPr>
            <a:xfrm>
              <a:off x="7830543" y="2672969"/>
              <a:ext cx="61107" cy="0"/>
            </a:xfrm>
            <a:custGeom>
              <a:avLst/>
              <a:pathLst>
                <a:path w="61107" h="0">
                  <a:moveTo>
                    <a:pt x="0" y="0"/>
                  </a:moveTo>
                  <a:lnTo>
                    <a:pt x="0" y="0"/>
                  </a:lnTo>
                  <a:lnTo>
                    <a:pt x="0" y="0"/>
                  </a:lnTo>
                  <a:lnTo>
                    <a:pt x="0" y="0"/>
                  </a:lnTo>
                  <a:lnTo>
                    <a:pt x="61107" y="0"/>
                  </a:lnTo>
                  <a:lnTo>
                    <a:pt x="61107" y="0"/>
                  </a:lnTo>
                  <a:lnTo>
                    <a:pt x="61107" y="0"/>
                  </a:lnTo>
                </a:path>
              </a:pathLst>
            </a:custGeom>
            <a:ln w="67753" cap="flat">
              <a:solidFill>
                <a:srgbClr val="E8E8E8">
                  <a:alpha val="100000"/>
                </a:srgbClr>
              </a:solidFill>
              <a:prstDash val="solid"/>
              <a:round/>
            </a:ln>
          </p:spPr>
          <p:txBody>
            <a:bodyPr/>
            <a:lstStyle/>
            <a:p/>
          </p:txBody>
        </p:sp>
        <p:sp>
          <p:nvSpPr>
            <p:cNvPr id="101" name="pl101"/>
            <p:cNvSpPr/>
            <p:nvPr/>
          </p:nvSpPr>
          <p:spPr>
            <a:xfrm>
              <a:off x="7830543" y="2754792"/>
              <a:ext cx="61107" cy="0"/>
            </a:xfrm>
            <a:custGeom>
              <a:avLst/>
              <a:pathLst>
                <a:path w="61107" h="0">
                  <a:moveTo>
                    <a:pt x="0" y="0"/>
                  </a:moveTo>
                  <a:lnTo>
                    <a:pt x="0" y="0"/>
                  </a:lnTo>
                  <a:lnTo>
                    <a:pt x="0" y="0"/>
                  </a:lnTo>
                  <a:lnTo>
                    <a:pt x="0" y="0"/>
                  </a:lnTo>
                  <a:lnTo>
                    <a:pt x="0" y="0"/>
                  </a:lnTo>
                  <a:lnTo>
                    <a:pt x="0" y="0"/>
                  </a:lnTo>
                  <a:lnTo>
                    <a:pt x="61107" y="0"/>
                  </a:lnTo>
                </a:path>
              </a:pathLst>
            </a:custGeom>
            <a:ln w="67753" cap="flat">
              <a:solidFill>
                <a:srgbClr val="E8E8E8">
                  <a:alpha val="100000"/>
                </a:srgbClr>
              </a:solidFill>
              <a:prstDash val="solid"/>
              <a:round/>
            </a:ln>
          </p:spPr>
          <p:txBody>
            <a:bodyPr/>
            <a:lstStyle/>
            <a:p/>
          </p:txBody>
        </p:sp>
        <p:sp>
          <p:nvSpPr>
            <p:cNvPr id="102" name="pl102"/>
            <p:cNvSpPr/>
            <p:nvPr/>
          </p:nvSpPr>
          <p:spPr>
            <a:xfrm>
              <a:off x="7830543" y="2836616"/>
              <a:ext cx="61107" cy="0"/>
            </a:xfrm>
            <a:custGeom>
              <a:avLst/>
              <a:pathLst>
                <a:path w="61107" h="0">
                  <a:moveTo>
                    <a:pt x="0" y="0"/>
                  </a:moveTo>
                  <a:lnTo>
                    <a:pt x="0" y="0"/>
                  </a:lnTo>
                  <a:lnTo>
                    <a:pt x="0" y="0"/>
                  </a:lnTo>
                  <a:lnTo>
                    <a:pt x="61107" y="0"/>
                  </a:lnTo>
                  <a:lnTo>
                    <a:pt x="61107" y="0"/>
                  </a:lnTo>
                  <a:lnTo>
                    <a:pt x="61107" y="0"/>
                  </a:lnTo>
                  <a:lnTo>
                    <a:pt x="61107" y="0"/>
                  </a:lnTo>
                </a:path>
              </a:pathLst>
            </a:custGeom>
            <a:ln w="67753" cap="flat">
              <a:solidFill>
                <a:srgbClr val="E8E8E8">
                  <a:alpha val="100000"/>
                </a:srgbClr>
              </a:solidFill>
              <a:prstDash val="solid"/>
              <a:round/>
            </a:ln>
          </p:spPr>
          <p:txBody>
            <a:bodyPr/>
            <a:lstStyle/>
            <a:p/>
          </p:txBody>
        </p:sp>
        <p:sp>
          <p:nvSpPr>
            <p:cNvPr id="103" name="pl103"/>
            <p:cNvSpPr/>
            <p:nvPr/>
          </p:nvSpPr>
          <p:spPr>
            <a:xfrm>
              <a:off x="7769436" y="2918439"/>
              <a:ext cx="61107" cy="0"/>
            </a:xfrm>
            <a:custGeom>
              <a:avLst/>
              <a:pathLst>
                <a:path w="61107" h="0">
                  <a:moveTo>
                    <a:pt x="0" y="0"/>
                  </a:moveTo>
                  <a:lnTo>
                    <a:pt x="0" y="0"/>
                  </a:lnTo>
                  <a:lnTo>
                    <a:pt x="61107" y="0"/>
                  </a:lnTo>
                  <a:lnTo>
                    <a:pt x="61107" y="0"/>
                  </a:lnTo>
                  <a:lnTo>
                    <a:pt x="61107" y="0"/>
                  </a:lnTo>
                  <a:lnTo>
                    <a:pt x="61107" y="0"/>
                  </a:lnTo>
                  <a:lnTo>
                    <a:pt x="61107" y="0"/>
                  </a:lnTo>
                </a:path>
              </a:pathLst>
            </a:custGeom>
            <a:ln w="67753" cap="flat">
              <a:solidFill>
                <a:srgbClr val="E8E8E8">
                  <a:alpha val="100000"/>
                </a:srgbClr>
              </a:solidFill>
              <a:prstDash val="solid"/>
              <a:round/>
            </a:ln>
          </p:spPr>
          <p:txBody>
            <a:bodyPr/>
            <a:lstStyle/>
            <a:p/>
          </p:txBody>
        </p:sp>
        <p:sp>
          <p:nvSpPr>
            <p:cNvPr id="104" name="pl104"/>
            <p:cNvSpPr/>
            <p:nvPr/>
          </p:nvSpPr>
          <p:spPr>
            <a:xfrm>
              <a:off x="7830543" y="3000263"/>
              <a:ext cx="61107" cy="0"/>
            </a:xfrm>
            <a:custGeom>
              <a:avLst/>
              <a:pathLst>
                <a:path w="61107" h="0">
                  <a:moveTo>
                    <a:pt x="0" y="0"/>
                  </a:moveTo>
                  <a:lnTo>
                    <a:pt x="0" y="0"/>
                  </a:lnTo>
                  <a:lnTo>
                    <a:pt x="61107" y="0"/>
                  </a:lnTo>
                  <a:lnTo>
                    <a:pt x="61107" y="0"/>
                  </a:lnTo>
                  <a:lnTo>
                    <a:pt x="61107" y="0"/>
                  </a:lnTo>
                  <a:lnTo>
                    <a:pt x="61107" y="0"/>
                  </a:lnTo>
                  <a:lnTo>
                    <a:pt x="61107" y="0"/>
                  </a:lnTo>
                </a:path>
              </a:pathLst>
            </a:custGeom>
            <a:ln w="67753" cap="flat">
              <a:solidFill>
                <a:srgbClr val="E8E8E8">
                  <a:alpha val="100000"/>
                </a:srgbClr>
              </a:solidFill>
              <a:prstDash val="solid"/>
              <a:round/>
            </a:ln>
          </p:spPr>
          <p:txBody>
            <a:bodyPr/>
            <a:lstStyle/>
            <a:p/>
          </p:txBody>
        </p:sp>
        <p:sp>
          <p:nvSpPr>
            <p:cNvPr id="105" name="pl105"/>
            <p:cNvSpPr/>
            <p:nvPr/>
          </p:nvSpPr>
          <p:spPr>
            <a:xfrm>
              <a:off x="7647221" y="3082086"/>
              <a:ext cx="183321" cy="0"/>
            </a:xfrm>
            <a:custGeom>
              <a:avLst/>
              <a:pathLst>
                <a:path w="183321" h="0">
                  <a:moveTo>
                    <a:pt x="0" y="0"/>
                  </a:moveTo>
                  <a:lnTo>
                    <a:pt x="0" y="0"/>
                  </a:lnTo>
                  <a:lnTo>
                    <a:pt x="0" y="0"/>
                  </a:lnTo>
                  <a:lnTo>
                    <a:pt x="61107" y="0"/>
                  </a:lnTo>
                  <a:lnTo>
                    <a:pt x="122214" y="0"/>
                  </a:lnTo>
                  <a:lnTo>
                    <a:pt x="183321" y="0"/>
                  </a:lnTo>
                  <a:lnTo>
                    <a:pt x="183321" y="0"/>
                  </a:lnTo>
                </a:path>
              </a:pathLst>
            </a:custGeom>
            <a:ln w="67753" cap="flat">
              <a:solidFill>
                <a:srgbClr val="E8E8E8">
                  <a:alpha val="100000"/>
                </a:srgbClr>
              </a:solidFill>
              <a:prstDash val="solid"/>
              <a:round/>
            </a:ln>
          </p:spPr>
          <p:txBody>
            <a:bodyPr/>
            <a:lstStyle/>
            <a:p/>
          </p:txBody>
        </p:sp>
        <p:sp>
          <p:nvSpPr>
            <p:cNvPr id="106" name="pl106"/>
            <p:cNvSpPr/>
            <p:nvPr/>
          </p:nvSpPr>
          <p:spPr>
            <a:xfrm>
              <a:off x="7830543" y="3163910"/>
              <a:ext cx="0" cy="0"/>
            </a:xfrm>
            <a:custGeom>
              <a:avLst/>
              <a:pathLst>
                <a:path w="0" h="0">
                  <a:moveTo>
                    <a:pt x="0" y="0"/>
                  </a:moveTo>
                  <a:lnTo>
                    <a:pt x="0" y="0"/>
                  </a:lnTo>
                  <a:lnTo>
                    <a:pt x="0" y="0"/>
                  </a:ln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107" name="pl107"/>
            <p:cNvSpPr/>
            <p:nvPr/>
          </p:nvSpPr>
          <p:spPr>
            <a:xfrm>
              <a:off x="7708328" y="3245733"/>
              <a:ext cx="122214" cy="0"/>
            </a:xfrm>
            <a:custGeom>
              <a:avLst/>
              <a:pathLst>
                <a:path w="122214" h="0">
                  <a:moveTo>
                    <a:pt x="0" y="0"/>
                  </a:moveTo>
                  <a:lnTo>
                    <a:pt x="61107" y="0"/>
                  </a:lnTo>
                  <a:lnTo>
                    <a:pt x="61107" y="0"/>
                  </a:lnTo>
                  <a:lnTo>
                    <a:pt x="61107" y="0"/>
                  </a:lnTo>
                  <a:lnTo>
                    <a:pt x="61107" y="0"/>
                  </a:lnTo>
                  <a:lnTo>
                    <a:pt x="122214" y="0"/>
                  </a:lnTo>
                  <a:lnTo>
                    <a:pt x="122214" y="0"/>
                  </a:lnTo>
                </a:path>
              </a:pathLst>
            </a:custGeom>
            <a:ln w="67753" cap="flat">
              <a:solidFill>
                <a:srgbClr val="E8E8E8">
                  <a:alpha val="100000"/>
                </a:srgbClr>
              </a:solidFill>
              <a:prstDash val="solid"/>
              <a:round/>
            </a:ln>
          </p:spPr>
          <p:txBody>
            <a:bodyPr/>
            <a:lstStyle/>
            <a:p/>
          </p:txBody>
        </p:sp>
        <p:sp>
          <p:nvSpPr>
            <p:cNvPr id="108" name="pl108"/>
            <p:cNvSpPr/>
            <p:nvPr/>
          </p:nvSpPr>
          <p:spPr>
            <a:xfrm>
              <a:off x="7830543" y="3327557"/>
              <a:ext cx="61107" cy="0"/>
            </a:xfrm>
            <a:custGeom>
              <a:avLst/>
              <a:pathLst>
                <a:path w="61107" h="0">
                  <a:moveTo>
                    <a:pt x="0" y="0"/>
                  </a:moveTo>
                  <a:lnTo>
                    <a:pt x="0" y="0"/>
                  </a:lnTo>
                  <a:lnTo>
                    <a:pt x="0" y="0"/>
                  </a:lnTo>
                  <a:lnTo>
                    <a:pt x="61107" y="0"/>
                  </a:lnTo>
                  <a:lnTo>
                    <a:pt x="61107" y="0"/>
                  </a:lnTo>
                  <a:lnTo>
                    <a:pt x="61107" y="0"/>
                  </a:lnTo>
                  <a:lnTo>
                    <a:pt x="61107" y="0"/>
                  </a:lnTo>
                </a:path>
              </a:pathLst>
            </a:custGeom>
            <a:ln w="67753" cap="flat">
              <a:solidFill>
                <a:srgbClr val="E8E8E8">
                  <a:alpha val="100000"/>
                </a:srgbClr>
              </a:solidFill>
              <a:prstDash val="solid"/>
              <a:round/>
            </a:ln>
          </p:spPr>
          <p:txBody>
            <a:bodyPr/>
            <a:lstStyle/>
            <a:p/>
          </p:txBody>
        </p:sp>
        <p:sp>
          <p:nvSpPr>
            <p:cNvPr id="109" name="pl109"/>
            <p:cNvSpPr/>
            <p:nvPr/>
          </p:nvSpPr>
          <p:spPr>
            <a:xfrm>
              <a:off x="7708328" y="3409380"/>
              <a:ext cx="122214" cy="0"/>
            </a:xfrm>
            <a:custGeom>
              <a:avLst/>
              <a:pathLst>
                <a:path w="122214" h="0">
                  <a:moveTo>
                    <a:pt x="0" y="0"/>
                  </a:moveTo>
                  <a:lnTo>
                    <a:pt x="61107" y="0"/>
                  </a:lnTo>
                  <a:lnTo>
                    <a:pt x="122214" y="0"/>
                  </a:lnTo>
                  <a:lnTo>
                    <a:pt x="122214" y="0"/>
                  </a:lnTo>
                  <a:lnTo>
                    <a:pt x="122214" y="0"/>
                  </a:lnTo>
                  <a:lnTo>
                    <a:pt x="122214" y="0"/>
                  </a:lnTo>
                  <a:lnTo>
                    <a:pt x="122214" y="0"/>
                  </a:lnTo>
                </a:path>
              </a:pathLst>
            </a:custGeom>
            <a:ln w="67753" cap="flat">
              <a:solidFill>
                <a:srgbClr val="E8E8E8">
                  <a:alpha val="100000"/>
                </a:srgbClr>
              </a:solidFill>
              <a:prstDash val="solid"/>
              <a:round/>
            </a:ln>
          </p:spPr>
          <p:txBody>
            <a:bodyPr/>
            <a:lstStyle/>
            <a:p/>
          </p:txBody>
        </p:sp>
        <p:sp>
          <p:nvSpPr>
            <p:cNvPr id="110" name="pl110"/>
            <p:cNvSpPr/>
            <p:nvPr/>
          </p:nvSpPr>
          <p:spPr>
            <a:xfrm>
              <a:off x="7341686" y="3491204"/>
              <a:ext cx="549964" cy="0"/>
            </a:xfrm>
            <a:custGeom>
              <a:avLst/>
              <a:pathLst>
                <a:path w="549964" h="0">
                  <a:moveTo>
                    <a:pt x="0" y="0"/>
                  </a:moveTo>
                  <a:lnTo>
                    <a:pt x="366642" y="0"/>
                  </a:lnTo>
                  <a:lnTo>
                    <a:pt x="366642" y="0"/>
                  </a:lnTo>
                  <a:lnTo>
                    <a:pt x="366642" y="0"/>
                  </a:lnTo>
                  <a:lnTo>
                    <a:pt x="488856" y="0"/>
                  </a:lnTo>
                  <a:lnTo>
                    <a:pt x="488856" y="0"/>
                  </a:lnTo>
                  <a:lnTo>
                    <a:pt x="549964" y="0"/>
                  </a:lnTo>
                </a:path>
              </a:pathLst>
            </a:custGeom>
            <a:ln w="67753" cap="flat">
              <a:solidFill>
                <a:srgbClr val="E8E8E8">
                  <a:alpha val="100000"/>
                </a:srgbClr>
              </a:solidFill>
              <a:prstDash val="solid"/>
              <a:round/>
            </a:ln>
          </p:spPr>
          <p:txBody>
            <a:bodyPr/>
            <a:lstStyle/>
            <a:p/>
          </p:txBody>
        </p:sp>
        <p:sp>
          <p:nvSpPr>
            <p:cNvPr id="111" name="pl111"/>
            <p:cNvSpPr/>
            <p:nvPr/>
          </p:nvSpPr>
          <p:spPr>
            <a:xfrm>
              <a:off x="7769436" y="3573027"/>
              <a:ext cx="61107" cy="0"/>
            </a:xfrm>
            <a:custGeom>
              <a:avLst/>
              <a:pathLst>
                <a:path w="61107" h="0">
                  <a:moveTo>
                    <a:pt x="0" y="0"/>
                  </a:moveTo>
                  <a:lnTo>
                    <a:pt x="0" y="0"/>
                  </a:lnTo>
                  <a:lnTo>
                    <a:pt x="0" y="0"/>
                  </a:lnTo>
                  <a:lnTo>
                    <a:pt x="61107" y="0"/>
                  </a:lnTo>
                  <a:lnTo>
                    <a:pt x="61107" y="0"/>
                  </a:lnTo>
                  <a:lnTo>
                    <a:pt x="61107" y="0"/>
                  </a:lnTo>
                  <a:lnTo>
                    <a:pt x="61107" y="0"/>
                  </a:lnTo>
                </a:path>
              </a:pathLst>
            </a:custGeom>
            <a:ln w="67753" cap="flat">
              <a:solidFill>
                <a:srgbClr val="E8E8E8">
                  <a:alpha val="100000"/>
                </a:srgbClr>
              </a:solidFill>
              <a:prstDash val="solid"/>
              <a:round/>
            </a:ln>
          </p:spPr>
          <p:txBody>
            <a:bodyPr/>
            <a:lstStyle/>
            <a:p/>
          </p:txBody>
        </p:sp>
        <p:sp>
          <p:nvSpPr>
            <p:cNvPr id="112" name="pl112"/>
            <p:cNvSpPr/>
            <p:nvPr/>
          </p:nvSpPr>
          <p:spPr>
            <a:xfrm>
              <a:off x="7463900" y="3654851"/>
              <a:ext cx="305535" cy="0"/>
            </a:xfrm>
            <a:custGeom>
              <a:avLst/>
              <a:pathLst>
                <a:path w="305535" h="0">
                  <a:moveTo>
                    <a:pt x="0" y="0"/>
                  </a:moveTo>
                  <a:lnTo>
                    <a:pt x="122214" y="0"/>
                  </a:lnTo>
                  <a:lnTo>
                    <a:pt x="122214" y="0"/>
                  </a:lnTo>
                  <a:lnTo>
                    <a:pt x="183321" y="0"/>
                  </a:lnTo>
                  <a:lnTo>
                    <a:pt x="244428" y="0"/>
                  </a:lnTo>
                  <a:lnTo>
                    <a:pt x="244428" y="0"/>
                  </a:lnTo>
                  <a:lnTo>
                    <a:pt x="305535" y="0"/>
                  </a:lnTo>
                </a:path>
              </a:pathLst>
            </a:custGeom>
            <a:ln w="67753" cap="flat">
              <a:solidFill>
                <a:srgbClr val="E8E8E8">
                  <a:alpha val="100000"/>
                </a:srgbClr>
              </a:solidFill>
              <a:prstDash val="solid"/>
              <a:round/>
            </a:ln>
          </p:spPr>
          <p:txBody>
            <a:bodyPr/>
            <a:lstStyle/>
            <a:p/>
          </p:txBody>
        </p:sp>
        <p:sp>
          <p:nvSpPr>
            <p:cNvPr id="113" name="pl113"/>
            <p:cNvSpPr/>
            <p:nvPr/>
          </p:nvSpPr>
          <p:spPr>
            <a:xfrm>
              <a:off x="7525007" y="3736674"/>
              <a:ext cx="366642" cy="0"/>
            </a:xfrm>
            <a:custGeom>
              <a:avLst/>
              <a:pathLst>
                <a:path w="366642" h="0">
                  <a:moveTo>
                    <a:pt x="0" y="0"/>
                  </a:moveTo>
                  <a:lnTo>
                    <a:pt x="122214" y="0"/>
                  </a:lnTo>
                  <a:lnTo>
                    <a:pt x="183321" y="0"/>
                  </a:lnTo>
                  <a:lnTo>
                    <a:pt x="244428" y="0"/>
                  </a:lnTo>
                  <a:lnTo>
                    <a:pt x="366642" y="0"/>
                  </a:lnTo>
                  <a:lnTo>
                    <a:pt x="366642" y="0"/>
                  </a:lnTo>
                  <a:lnTo>
                    <a:pt x="366642" y="0"/>
                  </a:lnTo>
                </a:path>
              </a:pathLst>
            </a:custGeom>
            <a:ln w="67753" cap="flat">
              <a:solidFill>
                <a:srgbClr val="E8E8E8">
                  <a:alpha val="100000"/>
                </a:srgbClr>
              </a:solidFill>
              <a:prstDash val="solid"/>
              <a:round/>
            </a:ln>
          </p:spPr>
          <p:txBody>
            <a:bodyPr/>
            <a:lstStyle/>
            <a:p/>
          </p:txBody>
        </p:sp>
        <p:sp>
          <p:nvSpPr>
            <p:cNvPr id="114" name="pl114"/>
            <p:cNvSpPr/>
            <p:nvPr/>
          </p:nvSpPr>
          <p:spPr>
            <a:xfrm>
              <a:off x="7708328" y="3818498"/>
              <a:ext cx="183321" cy="0"/>
            </a:xfrm>
            <a:custGeom>
              <a:avLst/>
              <a:pathLst>
                <a:path w="183321" h="0">
                  <a:moveTo>
                    <a:pt x="0" y="0"/>
                  </a:moveTo>
                  <a:lnTo>
                    <a:pt x="61107" y="0"/>
                  </a:lnTo>
                  <a:lnTo>
                    <a:pt x="61107" y="0"/>
                  </a:lnTo>
                  <a:lnTo>
                    <a:pt x="183321" y="0"/>
                  </a:lnTo>
                  <a:lnTo>
                    <a:pt x="183321" y="0"/>
                  </a:lnTo>
                  <a:lnTo>
                    <a:pt x="183321" y="0"/>
                  </a:lnTo>
                  <a:lnTo>
                    <a:pt x="183321" y="0"/>
                  </a:lnTo>
                </a:path>
              </a:pathLst>
            </a:custGeom>
            <a:ln w="67753" cap="flat">
              <a:solidFill>
                <a:srgbClr val="E8E8E8">
                  <a:alpha val="100000"/>
                </a:srgbClr>
              </a:solidFill>
              <a:prstDash val="solid"/>
              <a:round/>
            </a:ln>
          </p:spPr>
          <p:txBody>
            <a:bodyPr/>
            <a:lstStyle/>
            <a:p/>
          </p:txBody>
        </p:sp>
        <p:sp>
          <p:nvSpPr>
            <p:cNvPr id="115" name="pl115"/>
            <p:cNvSpPr/>
            <p:nvPr/>
          </p:nvSpPr>
          <p:spPr>
            <a:xfrm>
              <a:off x="7769436" y="3900321"/>
              <a:ext cx="61107" cy="0"/>
            </a:xfrm>
            <a:custGeom>
              <a:avLst/>
              <a:pathLst>
                <a:path w="61107" h="0">
                  <a:moveTo>
                    <a:pt x="0" y="0"/>
                  </a:moveTo>
                  <a:lnTo>
                    <a:pt x="0" y="0"/>
                  </a:lnTo>
                  <a:lnTo>
                    <a:pt x="0" y="0"/>
                  </a:lnTo>
                  <a:lnTo>
                    <a:pt x="0" y="0"/>
                  </a:lnTo>
                  <a:lnTo>
                    <a:pt x="61107" y="0"/>
                  </a:lnTo>
                  <a:lnTo>
                    <a:pt x="61107" y="0"/>
                  </a:lnTo>
                  <a:lnTo>
                    <a:pt x="61107" y="0"/>
                  </a:lnTo>
                </a:path>
              </a:pathLst>
            </a:custGeom>
            <a:ln w="67753" cap="flat">
              <a:solidFill>
                <a:srgbClr val="E8E8E8">
                  <a:alpha val="100000"/>
                </a:srgbClr>
              </a:solidFill>
              <a:prstDash val="solid"/>
              <a:round/>
            </a:ln>
          </p:spPr>
          <p:txBody>
            <a:bodyPr/>
            <a:lstStyle/>
            <a:p/>
          </p:txBody>
        </p:sp>
        <p:sp>
          <p:nvSpPr>
            <p:cNvPr id="116" name="pl116"/>
            <p:cNvSpPr/>
            <p:nvPr/>
          </p:nvSpPr>
          <p:spPr>
            <a:xfrm>
              <a:off x="7769436" y="3982145"/>
              <a:ext cx="61107" cy="0"/>
            </a:xfrm>
            <a:custGeom>
              <a:avLst/>
              <a:pathLst>
                <a:path w="61107" h="0">
                  <a:moveTo>
                    <a:pt x="0" y="0"/>
                  </a:moveTo>
                  <a:lnTo>
                    <a:pt x="0" y="0"/>
                  </a:lnTo>
                  <a:lnTo>
                    <a:pt x="0" y="0"/>
                  </a:lnTo>
                  <a:lnTo>
                    <a:pt x="0" y="0"/>
                  </a:lnTo>
                  <a:lnTo>
                    <a:pt x="61107" y="0"/>
                  </a:lnTo>
                  <a:lnTo>
                    <a:pt x="61107" y="0"/>
                  </a:lnTo>
                  <a:lnTo>
                    <a:pt x="61107" y="0"/>
                  </a:lnTo>
                </a:path>
              </a:pathLst>
            </a:custGeom>
            <a:ln w="67753" cap="flat">
              <a:solidFill>
                <a:srgbClr val="E8E8E8">
                  <a:alpha val="100000"/>
                </a:srgbClr>
              </a:solidFill>
              <a:prstDash val="solid"/>
              <a:round/>
            </a:ln>
          </p:spPr>
          <p:txBody>
            <a:bodyPr/>
            <a:lstStyle/>
            <a:p/>
          </p:txBody>
        </p:sp>
        <p:sp>
          <p:nvSpPr>
            <p:cNvPr id="117" name="pl117"/>
            <p:cNvSpPr/>
            <p:nvPr/>
          </p:nvSpPr>
          <p:spPr>
            <a:xfrm>
              <a:off x="7769436" y="4063968"/>
              <a:ext cx="0" cy="0"/>
            </a:xfrm>
            <a:custGeom>
              <a:avLst/>
              <a:pathLst>
                <a:path w="0" h="0">
                  <a:moveTo>
                    <a:pt x="0" y="0"/>
                  </a:moveTo>
                  <a:lnTo>
                    <a:pt x="0" y="0"/>
                  </a:lnTo>
                  <a:lnTo>
                    <a:pt x="0" y="0"/>
                  </a:ln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118" name="pl118"/>
            <p:cNvSpPr/>
            <p:nvPr/>
          </p:nvSpPr>
          <p:spPr>
            <a:xfrm>
              <a:off x="7708328" y="4145791"/>
              <a:ext cx="122214" cy="0"/>
            </a:xfrm>
            <a:custGeom>
              <a:avLst/>
              <a:pathLst>
                <a:path w="122214" h="0">
                  <a:moveTo>
                    <a:pt x="0" y="0"/>
                  </a:moveTo>
                  <a:lnTo>
                    <a:pt x="61107" y="0"/>
                  </a:lnTo>
                  <a:lnTo>
                    <a:pt x="61107" y="0"/>
                  </a:lnTo>
                  <a:lnTo>
                    <a:pt x="61107" y="0"/>
                  </a:lnTo>
                  <a:lnTo>
                    <a:pt x="122214" y="0"/>
                  </a:lnTo>
                  <a:lnTo>
                    <a:pt x="122214" y="0"/>
                  </a:lnTo>
                  <a:lnTo>
                    <a:pt x="122214" y="0"/>
                  </a:lnTo>
                </a:path>
              </a:pathLst>
            </a:custGeom>
            <a:ln w="67753" cap="flat">
              <a:solidFill>
                <a:srgbClr val="E8E8E8">
                  <a:alpha val="100000"/>
                </a:srgbClr>
              </a:solidFill>
              <a:prstDash val="solid"/>
              <a:round/>
            </a:ln>
          </p:spPr>
          <p:txBody>
            <a:bodyPr/>
            <a:lstStyle/>
            <a:p/>
          </p:txBody>
        </p:sp>
        <p:sp>
          <p:nvSpPr>
            <p:cNvPr id="119" name="pl119"/>
            <p:cNvSpPr/>
            <p:nvPr/>
          </p:nvSpPr>
          <p:spPr>
            <a:xfrm>
              <a:off x="7769436" y="4227615"/>
              <a:ext cx="61107" cy="0"/>
            </a:xfrm>
            <a:custGeom>
              <a:avLst/>
              <a:pathLst>
                <a:path w="61107" h="0">
                  <a:moveTo>
                    <a:pt x="0" y="0"/>
                  </a:moveTo>
                  <a:lnTo>
                    <a:pt x="0" y="0"/>
                  </a:lnTo>
                  <a:lnTo>
                    <a:pt x="0" y="0"/>
                  </a:lnTo>
                  <a:lnTo>
                    <a:pt x="0" y="0"/>
                  </a:lnTo>
                  <a:lnTo>
                    <a:pt x="0" y="0"/>
                  </a:lnTo>
                  <a:lnTo>
                    <a:pt x="61107" y="0"/>
                  </a:lnTo>
                  <a:lnTo>
                    <a:pt x="61107" y="0"/>
                  </a:lnTo>
                </a:path>
              </a:pathLst>
            </a:custGeom>
            <a:ln w="67753" cap="flat">
              <a:solidFill>
                <a:srgbClr val="E8E8E8">
                  <a:alpha val="100000"/>
                </a:srgbClr>
              </a:solidFill>
              <a:prstDash val="solid"/>
              <a:round/>
            </a:ln>
          </p:spPr>
          <p:txBody>
            <a:bodyPr/>
            <a:lstStyle/>
            <a:p/>
          </p:txBody>
        </p:sp>
        <p:sp>
          <p:nvSpPr>
            <p:cNvPr id="120" name="pl120"/>
            <p:cNvSpPr/>
            <p:nvPr/>
          </p:nvSpPr>
          <p:spPr>
            <a:xfrm>
              <a:off x="7708328" y="4309438"/>
              <a:ext cx="183321" cy="0"/>
            </a:xfrm>
            <a:custGeom>
              <a:avLst/>
              <a:pathLst>
                <a:path w="183321" h="0">
                  <a:moveTo>
                    <a:pt x="0" y="0"/>
                  </a:moveTo>
                  <a:lnTo>
                    <a:pt x="0" y="0"/>
                  </a:lnTo>
                  <a:lnTo>
                    <a:pt x="0" y="0"/>
                  </a:lnTo>
                  <a:lnTo>
                    <a:pt x="61107" y="0"/>
                  </a:lnTo>
                  <a:lnTo>
                    <a:pt x="61107" y="0"/>
                  </a:lnTo>
                  <a:lnTo>
                    <a:pt x="122214" y="0"/>
                  </a:lnTo>
                  <a:lnTo>
                    <a:pt x="183321" y="0"/>
                  </a:lnTo>
                </a:path>
              </a:pathLst>
            </a:custGeom>
            <a:ln w="67753" cap="flat">
              <a:solidFill>
                <a:srgbClr val="E8E8E8">
                  <a:alpha val="100000"/>
                </a:srgbClr>
              </a:solidFill>
              <a:prstDash val="solid"/>
              <a:round/>
            </a:ln>
          </p:spPr>
          <p:txBody>
            <a:bodyPr/>
            <a:lstStyle/>
            <a:p/>
          </p:txBody>
        </p:sp>
        <p:sp>
          <p:nvSpPr>
            <p:cNvPr id="121" name="pl121"/>
            <p:cNvSpPr/>
            <p:nvPr/>
          </p:nvSpPr>
          <p:spPr>
            <a:xfrm>
              <a:off x="7402793" y="4391262"/>
              <a:ext cx="244428" cy="0"/>
            </a:xfrm>
            <a:custGeom>
              <a:avLst/>
              <a:pathLst>
                <a:path w="244428" h="0">
                  <a:moveTo>
                    <a:pt x="0" y="0"/>
                  </a:moveTo>
                  <a:lnTo>
                    <a:pt x="244428" y="0"/>
                  </a:lnTo>
                  <a:lnTo>
                    <a:pt x="244428" y="0"/>
                  </a:lnTo>
                  <a:lnTo>
                    <a:pt x="244428" y="0"/>
                  </a:lnTo>
                  <a:lnTo>
                    <a:pt x="244428" y="0"/>
                  </a:lnTo>
                  <a:lnTo>
                    <a:pt x="244428" y="0"/>
                  </a:lnTo>
                  <a:lnTo>
                    <a:pt x="244428" y="0"/>
                  </a:lnTo>
                </a:path>
              </a:pathLst>
            </a:custGeom>
            <a:ln w="67753" cap="flat">
              <a:solidFill>
                <a:srgbClr val="E8E8E8">
                  <a:alpha val="100000"/>
                </a:srgbClr>
              </a:solidFill>
              <a:prstDash val="solid"/>
              <a:round/>
            </a:ln>
          </p:spPr>
          <p:txBody>
            <a:bodyPr/>
            <a:lstStyle/>
            <a:p/>
          </p:txBody>
        </p:sp>
        <p:sp>
          <p:nvSpPr>
            <p:cNvPr id="122" name="pl122"/>
            <p:cNvSpPr/>
            <p:nvPr/>
          </p:nvSpPr>
          <p:spPr>
            <a:xfrm>
              <a:off x="7586114" y="4473085"/>
              <a:ext cx="122214" cy="0"/>
            </a:xfrm>
            <a:custGeom>
              <a:avLst/>
              <a:pathLst>
                <a:path w="122214" h="0">
                  <a:moveTo>
                    <a:pt x="0" y="0"/>
                  </a:moveTo>
                  <a:lnTo>
                    <a:pt x="0" y="0"/>
                  </a:lnTo>
                  <a:lnTo>
                    <a:pt x="0" y="0"/>
                  </a:lnTo>
                  <a:lnTo>
                    <a:pt x="61107" y="0"/>
                  </a:lnTo>
                  <a:lnTo>
                    <a:pt x="61107" y="0"/>
                  </a:lnTo>
                  <a:lnTo>
                    <a:pt x="61107" y="0"/>
                  </a:lnTo>
                  <a:lnTo>
                    <a:pt x="122214" y="0"/>
                  </a:lnTo>
                </a:path>
              </a:pathLst>
            </a:custGeom>
            <a:ln w="67753" cap="flat">
              <a:solidFill>
                <a:srgbClr val="E8E8E8">
                  <a:alpha val="100000"/>
                </a:srgbClr>
              </a:solidFill>
              <a:prstDash val="solid"/>
              <a:round/>
            </a:ln>
          </p:spPr>
          <p:txBody>
            <a:bodyPr/>
            <a:lstStyle/>
            <a:p/>
          </p:txBody>
        </p:sp>
        <p:sp>
          <p:nvSpPr>
            <p:cNvPr id="123" name="pl123"/>
            <p:cNvSpPr/>
            <p:nvPr/>
          </p:nvSpPr>
          <p:spPr>
            <a:xfrm>
              <a:off x="7647221" y="4554909"/>
              <a:ext cx="244428" cy="0"/>
            </a:xfrm>
            <a:custGeom>
              <a:avLst/>
              <a:pathLst>
                <a:path w="244428" h="0">
                  <a:moveTo>
                    <a:pt x="0" y="0"/>
                  </a:moveTo>
                  <a:lnTo>
                    <a:pt x="61107" y="0"/>
                  </a:lnTo>
                  <a:lnTo>
                    <a:pt x="183321" y="0"/>
                  </a:lnTo>
                  <a:lnTo>
                    <a:pt x="244428" y="0"/>
                  </a:lnTo>
                  <a:lnTo>
                    <a:pt x="244428" y="0"/>
                  </a:lnTo>
                  <a:lnTo>
                    <a:pt x="244428" y="0"/>
                  </a:lnTo>
                  <a:lnTo>
                    <a:pt x="244428" y="0"/>
                  </a:lnTo>
                </a:path>
              </a:pathLst>
            </a:custGeom>
            <a:ln w="67753" cap="flat">
              <a:solidFill>
                <a:srgbClr val="E8E8E8">
                  <a:alpha val="100000"/>
                </a:srgbClr>
              </a:solidFill>
              <a:prstDash val="solid"/>
              <a:round/>
            </a:ln>
          </p:spPr>
          <p:txBody>
            <a:bodyPr/>
            <a:lstStyle/>
            <a:p/>
          </p:txBody>
        </p:sp>
        <p:sp>
          <p:nvSpPr>
            <p:cNvPr id="124" name="pl124"/>
            <p:cNvSpPr/>
            <p:nvPr/>
          </p:nvSpPr>
          <p:spPr>
            <a:xfrm>
              <a:off x="7402793" y="4636732"/>
              <a:ext cx="427749" cy="0"/>
            </a:xfrm>
            <a:custGeom>
              <a:avLst/>
              <a:pathLst>
                <a:path w="427749" h="0">
                  <a:moveTo>
                    <a:pt x="0" y="0"/>
                  </a:moveTo>
                  <a:lnTo>
                    <a:pt x="122214" y="0"/>
                  </a:lnTo>
                  <a:lnTo>
                    <a:pt x="122214" y="0"/>
                  </a:lnTo>
                  <a:lnTo>
                    <a:pt x="183321" y="0"/>
                  </a:lnTo>
                  <a:lnTo>
                    <a:pt x="366642" y="0"/>
                  </a:lnTo>
                  <a:lnTo>
                    <a:pt x="427749" y="0"/>
                  </a:lnTo>
                  <a:lnTo>
                    <a:pt x="427749" y="0"/>
                  </a:lnTo>
                </a:path>
              </a:pathLst>
            </a:custGeom>
            <a:ln w="67753" cap="flat">
              <a:solidFill>
                <a:srgbClr val="E8E8E8">
                  <a:alpha val="100000"/>
                </a:srgbClr>
              </a:solidFill>
              <a:prstDash val="solid"/>
              <a:round/>
            </a:ln>
          </p:spPr>
          <p:txBody>
            <a:bodyPr/>
            <a:lstStyle/>
            <a:p/>
          </p:txBody>
        </p:sp>
        <p:sp>
          <p:nvSpPr>
            <p:cNvPr id="125" name="pl125"/>
            <p:cNvSpPr/>
            <p:nvPr/>
          </p:nvSpPr>
          <p:spPr>
            <a:xfrm>
              <a:off x="7525007" y="4718556"/>
              <a:ext cx="183321" cy="0"/>
            </a:xfrm>
            <a:custGeom>
              <a:avLst/>
              <a:pathLst>
                <a:path w="183321" h="0">
                  <a:moveTo>
                    <a:pt x="0" y="0"/>
                  </a:moveTo>
                  <a:lnTo>
                    <a:pt x="61107" y="0"/>
                  </a:lnTo>
                  <a:lnTo>
                    <a:pt x="61107" y="0"/>
                  </a:lnTo>
                  <a:lnTo>
                    <a:pt x="61107" y="0"/>
                  </a:lnTo>
                  <a:lnTo>
                    <a:pt x="122214" y="0"/>
                  </a:lnTo>
                  <a:lnTo>
                    <a:pt x="183321" y="0"/>
                  </a:lnTo>
                  <a:lnTo>
                    <a:pt x="183321" y="0"/>
                  </a:lnTo>
                </a:path>
              </a:pathLst>
            </a:custGeom>
            <a:ln w="67753" cap="flat">
              <a:solidFill>
                <a:srgbClr val="E8E8E8">
                  <a:alpha val="100000"/>
                </a:srgbClr>
              </a:solidFill>
              <a:prstDash val="solid"/>
              <a:round/>
            </a:ln>
          </p:spPr>
          <p:txBody>
            <a:bodyPr/>
            <a:lstStyle/>
            <a:p/>
          </p:txBody>
        </p:sp>
        <p:sp>
          <p:nvSpPr>
            <p:cNvPr id="126" name="pl126"/>
            <p:cNvSpPr/>
            <p:nvPr/>
          </p:nvSpPr>
          <p:spPr>
            <a:xfrm>
              <a:off x="7463900" y="4800379"/>
              <a:ext cx="183321" cy="0"/>
            </a:xfrm>
            <a:custGeom>
              <a:avLst/>
              <a:pathLst>
                <a:path w="183321" h="0">
                  <a:moveTo>
                    <a:pt x="0" y="0"/>
                  </a:moveTo>
                  <a:lnTo>
                    <a:pt x="61107" y="0"/>
                  </a:lnTo>
                  <a:lnTo>
                    <a:pt x="122214" y="0"/>
                  </a:lnTo>
                  <a:lnTo>
                    <a:pt x="122214" y="0"/>
                  </a:lnTo>
                  <a:lnTo>
                    <a:pt x="183321" y="0"/>
                  </a:lnTo>
                  <a:lnTo>
                    <a:pt x="183321" y="0"/>
                  </a:lnTo>
                  <a:lnTo>
                    <a:pt x="183321" y="0"/>
                  </a:lnTo>
                </a:path>
              </a:pathLst>
            </a:custGeom>
            <a:ln w="67753" cap="flat">
              <a:solidFill>
                <a:srgbClr val="E8E8E8">
                  <a:alpha val="100000"/>
                </a:srgbClr>
              </a:solidFill>
              <a:prstDash val="solid"/>
              <a:round/>
            </a:ln>
          </p:spPr>
          <p:txBody>
            <a:bodyPr/>
            <a:lstStyle/>
            <a:p/>
          </p:txBody>
        </p:sp>
        <p:sp>
          <p:nvSpPr>
            <p:cNvPr id="127" name="pl127"/>
            <p:cNvSpPr/>
            <p:nvPr/>
          </p:nvSpPr>
          <p:spPr>
            <a:xfrm>
              <a:off x="7402793" y="4882203"/>
              <a:ext cx="61107" cy="0"/>
            </a:xfrm>
            <a:custGeom>
              <a:avLst/>
              <a:pathLst>
                <a:path w="61107" h="0">
                  <a:moveTo>
                    <a:pt x="0" y="0"/>
                  </a:moveTo>
                  <a:lnTo>
                    <a:pt x="61107" y="0"/>
                  </a:lnTo>
                  <a:lnTo>
                    <a:pt x="61107" y="0"/>
                  </a:lnTo>
                  <a:lnTo>
                    <a:pt x="61107" y="0"/>
                  </a:lnTo>
                  <a:lnTo>
                    <a:pt x="61107" y="0"/>
                  </a:lnTo>
                  <a:lnTo>
                    <a:pt x="61107" y="0"/>
                  </a:lnTo>
                  <a:lnTo>
                    <a:pt x="61107" y="0"/>
                  </a:lnTo>
                </a:path>
              </a:pathLst>
            </a:custGeom>
            <a:ln w="67753" cap="flat">
              <a:solidFill>
                <a:srgbClr val="E8E8E8">
                  <a:alpha val="100000"/>
                </a:srgbClr>
              </a:solidFill>
              <a:prstDash val="solid"/>
              <a:round/>
            </a:ln>
          </p:spPr>
          <p:txBody>
            <a:bodyPr/>
            <a:lstStyle/>
            <a:p/>
          </p:txBody>
        </p:sp>
        <p:sp>
          <p:nvSpPr>
            <p:cNvPr id="128" name="pl128"/>
            <p:cNvSpPr/>
            <p:nvPr/>
          </p:nvSpPr>
          <p:spPr>
            <a:xfrm>
              <a:off x="7463900" y="4964026"/>
              <a:ext cx="244428" cy="0"/>
            </a:xfrm>
            <a:custGeom>
              <a:avLst/>
              <a:pathLst>
                <a:path w="244428" h="0">
                  <a:moveTo>
                    <a:pt x="0" y="0"/>
                  </a:moveTo>
                  <a:lnTo>
                    <a:pt x="0" y="0"/>
                  </a:lnTo>
                  <a:lnTo>
                    <a:pt x="61107" y="0"/>
                  </a:lnTo>
                  <a:lnTo>
                    <a:pt x="61107" y="0"/>
                  </a:lnTo>
                  <a:lnTo>
                    <a:pt x="61107" y="0"/>
                  </a:lnTo>
                  <a:lnTo>
                    <a:pt x="183321" y="0"/>
                  </a:lnTo>
                  <a:lnTo>
                    <a:pt x="244428" y="0"/>
                  </a:lnTo>
                </a:path>
              </a:pathLst>
            </a:custGeom>
            <a:ln w="67753" cap="flat">
              <a:solidFill>
                <a:srgbClr val="E8E8E8">
                  <a:alpha val="100000"/>
                </a:srgbClr>
              </a:solidFill>
              <a:prstDash val="solid"/>
              <a:round/>
            </a:ln>
          </p:spPr>
          <p:txBody>
            <a:bodyPr/>
            <a:lstStyle/>
            <a:p/>
          </p:txBody>
        </p:sp>
        <p:sp>
          <p:nvSpPr>
            <p:cNvPr id="129" name="pl129"/>
            <p:cNvSpPr/>
            <p:nvPr/>
          </p:nvSpPr>
          <p:spPr>
            <a:xfrm>
              <a:off x="7463900" y="5045850"/>
              <a:ext cx="122214" cy="0"/>
            </a:xfrm>
            <a:custGeom>
              <a:avLst/>
              <a:pathLst>
                <a:path w="122214" h="0">
                  <a:moveTo>
                    <a:pt x="0" y="0"/>
                  </a:moveTo>
                  <a:lnTo>
                    <a:pt x="61107" y="0"/>
                  </a:lnTo>
                  <a:lnTo>
                    <a:pt x="61107" y="0"/>
                  </a:lnTo>
                  <a:lnTo>
                    <a:pt x="122214" y="0"/>
                  </a:lnTo>
                  <a:lnTo>
                    <a:pt x="122214" y="0"/>
                  </a:lnTo>
                  <a:lnTo>
                    <a:pt x="122214" y="0"/>
                  </a:lnTo>
                  <a:lnTo>
                    <a:pt x="122214" y="0"/>
                  </a:lnTo>
                </a:path>
              </a:pathLst>
            </a:custGeom>
            <a:ln w="67753" cap="flat">
              <a:solidFill>
                <a:srgbClr val="E8E8E8">
                  <a:alpha val="100000"/>
                </a:srgbClr>
              </a:solidFill>
              <a:prstDash val="solid"/>
              <a:round/>
            </a:ln>
          </p:spPr>
          <p:txBody>
            <a:bodyPr/>
            <a:lstStyle/>
            <a:p/>
          </p:txBody>
        </p:sp>
        <p:sp>
          <p:nvSpPr>
            <p:cNvPr id="130" name="pl130"/>
            <p:cNvSpPr/>
            <p:nvPr/>
          </p:nvSpPr>
          <p:spPr>
            <a:xfrm>
              <a:off x="7463900" y="5127673"/>
              <a:ext cx="61107" cy="0"/>
            </a:xfrm>
            <a:custGeom>
              <a:avLst/>
              <a:pathLst>
                <a:path w="61107" h="0">
                  <a:moveTo>
                    <a:pt x="0" y="0"/>
                  </a:moveTo>
                  <a:lnTo>
                    <a:pt x="0" y="0"/>
                  </a:lnTo>
                  <a:lnTo>
                    <a:pt x="0" y="0"/>
                  </a:lnTo>
                  <a:lnTo>
                    <a:pt x="0" y="0"/>
                  </a:lnTo>
                  <a:lnTo>
                    <a:pt x="61107" y="0"/>
                  </a:lnTo>
                  <a:lnTo>
                    <a:pt x="61107" y="0"/>
                  </a:lnTo>
                  <a:lnTo>
                    <a:pt x="61107" y="0"/>
                  </a:lnTo>
                </a:path>
              </a:pathLst>
            </a:custGeom>
            <a:ln w="67753" cap="flat">
              <a:solidFill>
                <a:srgbClr val="E8E8E8">
                  <a:alpha val="100000"/>
                </a:srgbClr>
              </a:solidFill>
              <a:prstDash val="solid"/>
              <a:round/>
            </a:ln>
          </p:spPr>
          <p:txBody>
            <a:bodyPr/>
            <a:lstStyle/>
            <a:p/>
          </p:txBody>
        </p:sp>
        <p:sp>
          <p:nvSpPr>
            <p:cNvPr id="131" name="pl131"/>
            <p:cNvSpPr/>
            <p:nvPr/>
          </p:nvSpPr>
          <p:spPr>
            <a:xfrm>
              <a:off x="6913936" y="5209497"/>
              <a:ext cx="672178" cy="0"/>
            </a:xfrm>
            <a:custGeom>
              <a:avLst/>
              <a:pathLst>
                <a:path w="672178" h="0">
                  <a:moveTo>
                    <a:pt x="0" y="0"/>
                  </a:moveTo>
                  <a:lnTo>
                    <a:pt x="183321" y="0"/>
                  </a:lnTo>
                  <a:lnTo>
                    <a:pt x="244428" y="0"/>
                  </a:lnTo>
                  <a:lnTo>
                    <a:pt x="488856" y="0"/>
                  </a:lnTo>
                  <a:lnTo>
                    <a:pt x="488856" y="0"/>
                  </a:lnTo>
                  <a:lnTo>
                    <a:pt x="549964" y="0"/>
                  </a:lnTo>
                  <a:lnTo>
                    <a:pt x="672178" y="0"/>
                  </a:lnTo>
                </a:path>
              </a:pathLst>
            </a:custGeom>
            <a:ln w="67753" cap="flat">
              <a:solidFill>
                <a:srgbClr val="E8E8E8">
                  <a:alpha val="100000"/>
                </a:srgbClr>
              </a:solidFill>
              <a:prstDash val="solid"/>
              <a:round/>
            </a:ln>
          </p:spPr>
          <p:txBody>
            <a:bodyPr/>
            <a:lstStyle/>
            <a:p/>
          </p:txBody>
        </p:sp>
        <p:sp>
          <p:nvSpPr>
            <p:cNvPr id="132" name="pl132"/>
            <p:cNvSpPr/>
            <p:nvPr/>
          </p:nvSpPr>
          <p:spPr>
            <a:xfrm>
              <a:off x="7402793" y="5291320"/>
              <a:ext cx="488856" cy="0"/>
            </a:xfrm>
            <a:custGeom>
              <a:avLst/>
              <a:pathLst>
                <a:path w="488856" h="0">
                  <a:moveTo>
                    <a:pt x="0" y="0"/>
                  </a:moveTo>
                  <a:lnTo>
                    <a:pt x="305535" y="0"/>
                  </a:lnTo>
                  <a:lnTo>
                    <a:pt x="427749" y="0"/>
                  </a:lnTo>
                  <a:lnTo>
                    <a:pt x="427749" y="0"/>
                  </a:lnTo>
                  <a:lnTo>
                    <a:pt x="488856" y="0"/>
                  </a:lnTo>
                  <a:lnTo>
                    <a:pt x="488856" y="0"/>
                  </a:lnTo>
                  <a:lnTo>
                    <a:pt x="488856" y="0"/>
                  </a:lnTo>
                </a:path>
              </a:pathLst>
            </a:custGeom>
            <a:ln w="67753" cap="flat">
              <a:solidFill>
                <a:srgbClr val="E8E8E8">
                  <a:alpha val="100000"/>
                </a:srgbClr>
              </a:solidFill>
              <a:prstDash val="solid"/>
              <a:round/>
            </a:ln>
          </p:spPr>
          <p:txBody>
            <a:bodyPr/>
            <a:lstStyle/>
            <a:p/>
          </p:txBody>
        </p:sp>
        <p:sp>
          <p:nvSpPr>
            <p:cNvPr id="133" name="pl133"/>
            <p:cNvSpPr/>
            <p:nvPr/>
          </p:nvSpPr>
          <p:spPr>
            <a:xfrm>
              <a:off x="7341686" y="5373144"/>
              <a:ext cx="244428" cy="0"/>
            </a:xfrm>
            <a:custGeom>
              <a:avLst/>
              <a:pathLst>
                <a:path w="244428" h="0">
                  <a:moveTo>
                    <a:pt x="0" y="0"/>
                  </a:moveTo>
                  <a:lnTo>
                    <a:pt x="122214" y="0"/>
                  </a:lnTo>
                  <a:lnTo>
                    <a:pt x="183321" y="0"/>
                  </a:lnTo>
                  <a:lnTo>
                    <a:pt x="183321" y="0"/>
                  </a:lnTo>
                  <a:lnTo>
                    <a:pt x="244428" y="0"/>
                  </a:lnTo>
                  <a:lnTo>
                    <a:pt x="244428" y="0"/>
                  </a:lnTo>
                  <a:lnTo>
                    <a:pt x="244428" y="0"/>
                  </a:lnTo>
                </a:path>
              </a:pathLst>
            </a:custGeom>
            <a:ln w="67753" cap="flat">
              <a:solidFill>
                <a:srgbClr val="E8E8E8">
                  <a:alpha val="100000"/>
                </a:srgbClr>
              </a:solidFill>
              <a:prstDash val="solid"/>
              <a:round/>
            </a:ln>
          </p:spPr>
          <p:txBody>
            <a:bodyPr/>
            <a:lstStyle/>
            <a:p/>
          </p:txBody>
        </p:sp>
        <p:sp>
          <p:nvSpPr>
            <p:cNvPr id="134" name="pl134"/>
            <p:cNvSpPr/>
            <p:nvPr/>
          </p:nvSpPr>
          <p:spPr>
            <a:xfrm>
              <a:off x="7341686" y="5454967"/>
              <a:ext cx="305535" cy="0"/>
            </a:xfrm>
            <a:custGeom>
              <a:avLst/>
              <a:pathLst>
                <a:path w="305535" h="0">
                  <a:moveTo>
                    <a:pt x="0" y="0"/>
                  </a:moveTo>
                  <a:lnTo>
                    <a:pt x="61107" y="0"/>
                  </a:lnTo>
                  <a:lnTo>
                    <a:pt x="122214" y="0"/>
                  </a:lnTo>
                  <a:lnTo>
                    <a:pt x="183321" y="0"/>
                  </a:lnTo>
                  <a:lnTo>
                    <a:pt x="244428" y="0"/>
                  </a:lnTo>
                  <a:lnTo>
                    <a:pt x="244428" y="0"/>
                  </a:lnTo>
                  <a:lnTo>
                    <a:pt x="305535" y="0"/>
                  </a:lnTo>
                </a:path>
              </a:pathLst>
            </a:custGeom>
            <a:ln w="67753" cap="flat">
              <a:solidFill>
                <a:srgbClr val="E8E8E8">
                  <a:alpha val="100000"/>
                </a:srgbClr>
              </a:solidFill>
              <a:prstDash val="solid"/>
              <a:round/>
            </a:ln>
          </p:spPr>
          <p:txBody>
            <a:bodyPr/>
            <a:lstStyle/>
            <a:p/>
          </p:txBody>
        </p:sp>
        <p:sp>
          <p:nvSpPr>
            <p:cNvPr id="135" name="pl135"/>
            <p:cNvSpPr/>
            <p:nvPr/>
          </p:nvSpPr>
          <p:spPr>
            <a:xfrm>
              <a:off x="7280579" y="5536791"/>
              <a:ext cx="549964" cy="0"/>
            </a:xfrm>
            <a:custGeom>
              <a:avLst/>
              <a:pathLst>
                <a:path w="549964" h="0">
                  <a:moveTo>
                    <a:pt x="0" y="0"/>
                  </a:moveTo>
                  <a:lnTo>
                    <a:pt x="0" y="0"/>
                  </a:lnTo>
                  <a:lnTo>
                    <a:pt x="61107" y="0"/>
                  </a:lnTo>
                  <a:lnTo>
                    <a:pt x="61107" y="0"/>
                  </a:lnTo>
                  <a:lnTo>
                    <a:pt x="183321" y="0"/>
                  </a:lnTo>
                  <a:lnTo>
                    <a:pt x="366642" y="0"/>
                  </a:lnTo>
                  <a:lnTo>
                    <a:pt x="549964" y="0"/>
                  </a:lnTo>
                </a:path>
              </a:pathLst>
            </a:custGeom>
            <a:ln w="67753" cap="flat">
              <a:solidFill>
                <a:srgbClr val="E8E8E8">
                  <a:alpha val="100000"/>
                </a:srgbClr>
              </a:solidFill>
              <a:prstDash val="solid"/>
              <a:round/>
            </a:ln>
          </p:spPr>
          <p:txBody>
            <a:bodyPr/>
            <a:lstStyle/>
            <a:p/>
          </p:txBody>
        </p:sp>
        <p:sp>
          <p:nvSpPr>
            <p:cNvPr id="136" name="pl136"/>
            <p:cNvSpPr/>
            <p:nvPr/>
          </p:nvSpPr>
          <p:spPr>
            <a:xfrm>
              <a:off x="7219472" y="5618614"/>
              <a:ext cx="305535" cy="0"/>
            </a:xfrm>
            <a:custGeom>
              <a:avLst/>
              <a:pathLst>
                <a:path w="305535" h="0">
                  <a:moveTo>
                    <a:pt x="0" y="0"/>
                  </a:moveTo>
                  <a:lnTo>
                    <a:pt x="61107" y="0"/>
                  </a:lnTo>
                  <a:lnTo>
                    <a:pt x="122214" y="0"/>
                  </a:lnTo>
                  <a:lnTo>
                    <a:pt x="183321" y="0"/>
                  </a:lnTo>
                  <a:lnTo>
                    <a:pt x="244428" y="0"/>
                  </a:lnTo>
                  <a:lnTo>
                    <a:pt x="305535" y="0"/>
                  </a:lnTo>
                  <a:lnTo>
                    <a:pt x="305535" y="0"/>
                  </a:lnTo>
                </a:path>
              </a:pathLst>
            </a:custGeom>
            <a:ln w="67753" cap="flat">
              <a:solidFill>
                <a:srgbClr val="E8E8E8">
                  <a:alpha val="100000"/>
                </a:srgbClr>
              </a:solidFill>
              <a:prstDash val="solid"/>
              <a:round/>
            </a:ln>
          </p:spPr>
          <p:txBody>
            <a:bodyPr/>
            <a:lstStyle/>
            <a:p/>
          </p:txBody>
        </p:sp>
        <p:sp>
          <p:nvSpPr>
            <p:cNvPr id="137" name="pl137"/>
            <p:cNvSpPr/>
            <p:nvPr/>
          </p:nvSpPr>
          <p:spPr>
            <a:xfrm>
              <a:off x="6852829" y="5700438"/>
              <a:ext cx="672178" cy="0"/>
            </a:xfrm>
            <a:custGeom>
              <a:avLst/>
              <a:pathLst>
                <a:path w="672178" h="0">
                  <a:moveTo>
                    <a:pt x="0" y="0"/>
                  </a:moveTo>
                  <a:lnTo>
                    <a:pt x="183321" y="0"/>
                  </a:lnTo>
                  <a:lnTo>
                    <a:pt x="244428" y="0"/>
                  </a:lnTo>
                  <a:lnTo>
                    <a:pt x="366642" y="0"/>
                  </a:lnTo>
                  <a:lnTo>
                    <a:pt x="549964" y="0"/>
                  </a:lnTo>
                  <a:lnTo>
                    <a:pt x="611071" y="0"/>
                  </a:lnTo>
                  <a:lnTo>
                    <a:pt x="672178" y="0"/>
                  </a:lnTo>
                </a:path>
              </a:pathLst>
            </a:custGeom>
            <a:ln w="67753" cap="flat">
              <a:solidFill>
                <a:srgbClr val="E8E8E8">
                  <a:alpha val="100000"/>
                </a:srgbClr>
              </a:solidFill>
              <a:prstDash val="solid"/>
              <a:round/>
            </a:ln>
          </p:spPr>
          <p:txBody>
            <a:bodyPr/>
            <a:lstStyle/>
            <a:p/>
          </p:txBody>
        </p:sp>
        <p:sp>
          <p:nvSpPr>
            <p:cNvPr id="138" name="pl138"/>
            <p:cNvSpPr/>
            <p:nvPr/>
          </p:nvSpPr>
          <p:spPr>
            <a:xfrm>
              <a:off x="7036150" y="5782261"/>
              <a:ext cx="733285" cy="0"/>
            </a:xfrm>
            <a:custGeom>
              <a:avLst/>
              <a:pathLst>
                <a:path w="733285" h="0">
                  <a:moveTo>
                    <a:pt x="0" y="0"/>
                  </a:moveTo>
                  <a:lnTo>
                    <a:pt x="0" y="0"/>
                  </a:lnTo>
                  <a:lnTo>
                    <a:pt x="122214" y="0"/>
                  </a:lnTo>
                  <a:lnTo>
                    <a:pt x="122214" y="0"/>
                  </a:lnTo>
                  <a:lnTo>
                    <a:pt x="183321" y="0"/>
                  </a:lnTo>
                  <a:lnTo>
                    <a:pt x="244428" y="0"/>
                  </a:lnTo>
                  <a:lnTo>
                    <a:pt x="733285" y="0"/>
                  </a:lnTo>
                </a:path>
              </a:pathLst>
            </a:custGeom>
            <a:ln w="67753" cap="flat">
              <a:solidFill>
                <a:srgbClr val="E8E8E8">
                  <a:alpha val="100000"/>
                </a:srgbClr>
              </a:solidFill>
              <a:prstDash val="solid"/>
              <a:round/>
            </a:ln>
          </p:spPr>
          <p:txBody>
            <a:bodyPr/>
            <a:lstStyle/>
            <a:p/>
          </p:txBody>
        </p:sp>
        <p:sp>
          <p:nvSpPr>
            <p:cNvPr id="139" name="pt139"/>
            <p:cNvSpPr/>
            <p:nvPr/>
          </p:nvSpPr>
          <p:spPr>
            <a:xfrm>
              <a:off x="7887150" y="26684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0" name="pt140"/>
            <p:cNvSpPr/>
            <p:nvPr/>
          </p:nvSpPr>
          <p:spPr>
            <a:xfrm>
              <a:off x="7887150" y="26684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1" name="pt141"/>
            <p:cNvSpPr/>
            <p:nvPr/>
          </p:nvSpPr>
          <p:spPr>
            <a:xfrm>
              <a:off x="7887150" y="26684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2" name="pt142"/>
            <p:cNvSpPr/>
            <p:nvPr/>
          </p:nvSpPr>
          <p:spPr>
            <a:xfrm>
              <a:off x="7826043" y="26684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3" name="pt143"/>
            <p:cNvSpPr/>
            <p:nvPr/>
          </p:nvSpPr>
          <p:spPr>
            <a:xfrm>
              <a:off x="7826043" y="26684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4" name="pt144"/>
            <p:cNvSpPr/>
            <p:nvPr/>
          </p:nvSpPr>
          <p:spPr>
            <a:xfrm>
              <a:off x="7826043" y="26684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5" name="pt145"/>
            <p:cNvSpPr/>
            <p:nvPr/>
          </p:nvSpPr>
          <p:spPr>
            <a:xfrm>
              <a:off x="7826043" y="26684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6" name="pt146"/>
            <p:cNvSpPr/>
            <p:nvPr/>
          </p:nvSpPr>
          <p:spPr>
            <a:xfrm>
              <a:off x="7887150" y="7047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7" name="pt147"/>
            <p:cNvSpPr/>
            <p:nvPr/>
          </p:nvSpPr>
          <p:spPr>
            <a:xfrm>
              <a:off x="7703828" y="7047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8" name="pt148"/>
            <p:cNvSpPr/>
            <p:nvPr/>
          </p:nvSpPr>
          <p:spPr>
            <a:xfrm>
              <a:off x="7520507" y="7047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9" name="pt149"/>
            <p:cNvSpPr/>
            <p:nvPr/>
          </p:nvSpPr>
          <p:spPr>
            <a:xfrm>
              <a:off x="7887150" y="7047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0" name="pt150"/>
            <p:cNvSpPr/>
            <p:nvPr/>
          </p:nvSpPr>
          <p:spPr>
            <a:xfrm>
              <a:off x="7887150" y="7047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1" name="pt151"/>
            <p:cNvSpPr/>
            <p:nvPr/>
          </p:nvSpPr>
          <p:spPr>
            <a:xfrm>
              <a:off x="7887150" y="7047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2" name="pt152"/>
            <p:cNvSpPr/>
            <p:nvPr/>
          </p:nvSpPr>
          <p:spPr>
            <a:xfrm>
              <a:off x="7887150" y="7047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3" name="pt153"/>
            <p:cNvSpPr/>
            <p:nvPr/>
          </p:nvSpPr>
          <p:spPr>
            <a:xfrm>
              <a:off x="7642721" y="47958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4" name="pt154"/>
            <p:cNvSpPr/>
            <p:nvPr/>
          </p:nvSpPr>
          <p:spPr>
            <a:xfrm>
              <a:off x="7642721" y="47958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5" name="pt155"/>
            <p:cNvSpPr/>
            <p:nvPr/>
          </p:nvSpPr>
          <p:spPr>
            <a:xfrm>
              <a:off x="7642721" y="47958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6" name="pt156"/>
            <p:cNvSpPr/>
            <p:nvPr/>
          </p:nvSpPr>
          <p:spPr>
            <a:xfrm>
              <a:off x="7581614" y="47958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7" name="pt157"/>
            <p:cNvSpPr/>
            <p:nvPr/>
          </p:nvSpPr>
          <p:spPr>
            <a:xfrm>
              <a:off x="7581614" y="47958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8" name="pt158"/>
            <p:cNvSpPr/>
            <p:nvPr/>
          </p:nvSpPr>
          <p:spPr>
            <a:xfrm>
              <a:off x="7520507" y="47958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9" name="pt159"/>
            <p:cNvSpPr/>
            <p:nvPr/>
          </p:nvSpPr>
          <p:spPr>
            <a:xfrm>
              <a:off x="7459400" y="47958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0" name="pt160"/>
            <p:cNvSpPr/>
            <p:nvPr/>
          </p:nvSpPr>
          <p:spPr>
            <a:xfrm>
              <a:off x="7398293" y="43867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1" name="pt161"/>
            <p:cNvSpPr/>
            <p:nvPr/>
          </p:nvSpPr>
          <p:spPr>
            <a:xfrm>
              <a:off x="7642721" y="43867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2" name="pt162"/>
            <p:cNvSpPr/>
            <p:nvPr/>
          </p:nvSpPr>
          <p:spPr>
            <a:xfrm>
              <a:off x="7642721" y="43867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3" name="pt163"/>
            <p:cNvSpPr/>
            <p:nvPr/>
          </p:nvSpPr>
          <p:spPr>
            <a:xfrm>
              <a:off x="7642721" y="43867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4" name="pt164"/>
            <p:cNvSpPr/>
            <p:nvPr/>
          </p:nvSpPr>
          <p:spPr>
            <a:xfrm>
              <a:off x="7642721" y="43867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5" name="pt165"/>
            <p:cNvSpPr/>
            <p:nvPr/>
          </p:nvSpPr>
          <p:spPr>
            <a:xfrm>
              <a:off x="7642721" y="43867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6" name="pt166"/>
            <p:cNvSpPr/>
            <p:nvPr/>
          </p:nvSpPr>
          <p:spPr>
            <a:xfrm>
              <a:off x="7642721" y="43867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7" name="pt167"/>
            <p:cNvSpPr/>
            <p:nvPr/>
          </p:nvSpPr>
          <p:spPr>
            <a:xfrm>
              <a:off x="7398293" y="7865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8" name="pt168"/>
            <p:cNvSpPr/>
            <p:nvPr/>
          </p:nvSpPr>
          <p:spPr>
            <a:xfrm>
              <a:off x="7764936" y="7865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9" name="pt169"/>
            <p:cNvSpPr/>
            <p:nvPr/>
          </p:nvSpPr>
          <p:spPr>
            <a:xfrm>
              <a:off x="7398293" y="7865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0" name="pt170"/>
            <p:cNvSpPr/>
            <p:nvPr/>
          </p:nvSpPr>
          <p:spPr>
            <a:xfrm>
              <a:off x="7826043" y="7865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1" name="pt171"/>
            <p:cNvSpPr/>
            <p:nvPr/>
          </p:nvSpPr>
          <p:spPr>
            <a:xfrm>
              <a:off x="7887150" y="7865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2" name="pt172"/>
            <p:cNvSpPr/>
            <p:nvPr/>
          </p:nvSpPr>
          <p:spPr>
            <a:xfrm>
              <a:off x="7826043" y="7865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3" name="pt173"/>
            <p:cNvSpPr/>
            <p:nvPr/>
          </p:nvSpPr>
          <p:spPr>
            <a:xfrm>
              <a:off x="7887150" y="7865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4" name="pt174"/>
            <p:cNvSpPr/>
            <p:nvPr/>
          </p:nvSpPr>
          <p:spPr>
            <a:xfrm>
              <a:off x="7887150" y="8683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5" name="pt175"/>
            <p:cNvSpPr/>
            <p:nvPr/>
          </p:nvSpPr>
          <p:spPr>
            <a:xfrm>
              <a:off x="7887150" y="8683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6" name="pt176"/>
            <p:cNvSpPr/>
            <p:nvPr/>
          </p:nvSpPr>
          <p:spPr>
            <a:xfrm>
              <a:off x="7887150" y="8683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7" name="pt177"/>
            <p:cNvSpPr/>
            <p:nvPr/>
          </p:nvSpPr>
          <p:spPr>
            <a:xfrm>
              <a:off x="7764936" y="8683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8" name="pt178"/>
            <p:cNvSpPr/>
            <p:nvPr/>
          </p:nvSpPr>
          <p:spPr>
            <a:xfrm>
              <a:off x="7887150" y="8683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9" name="pt179"/>
            <p:cNvSpPr/>
            <p:nvPr/>
          </p:nvSpPr>
          <p:spPr>
            <a:xfrm>
              <a:off x="7826043" y="8683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0" name="pt180"/>
            <p:cNvSpPr/>
            <p:nvPr/>
          </p:nvSpPr>
          <p:spPr>
            <a:xfrm>
              <a:off x="7887150" y="8683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1" name="pt181"/>
            <p:cNvSpPr/>
            <p:nvPr/>
          </p:nvSpPr>
          <p:spPr>
            <a:xfrm>
              <a:off x="7459400" y="52049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2" name="pt182"/>
            <p:cNvSpPr/>
            <p:nvPr/>
          </p:nvSpPr>
          <p:spPr>
            <a:xfrm>
              <a:off x="7092757" y="52049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3" name="pt183"/>
            <p:cNvSpPr/>
            <p:nvPr/>
          </p:nvSpPr>
          <p:spPr>
            <a:xfrm>
              <a:off x="6909436" y="52049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4" name="pt184"/>
            <p:cNvSpPr/>
            <p:nvPr/>
          </p:nvSpPr>
          <p:spPr>
            <a:xfrm>
              <a:off x="7153864" y="52049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5" name="pt185"/>
            <p:cNvSpPr/>
            <p:nvPr/>
          </p:nvSpPr>
          <p:spPr>
            <a:xfrm>
              <a:off x="7398293" y="52049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6" name="pt186"/>
            <p:cNvSpPr/>
            <p:nvPr/>
          </p:nvSpPr>
          <p:spPr>
            <a:xfrm>
              <a:off x="7581614" y="52049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7" name="pt187"/>
            <p:cNvSpPr/>
            <p:nvPr/>
          </p:nvSpPr>
          <p:spPr>
            <a:xfrm>
              <a:off x="7398293" y="52049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7887150" y="27502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7826043" y="27502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0" name="pt190"/>
            <p:cNvSpPr/>
            <p:nvPr/>
          </p:nvSpPr>
          <p:spPr>
            <a:xfrm>
              <a:off x="7826043" y="27502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7826043" y="27502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7826043" y="27502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7826043" y="27502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7826043" y="27502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7887150" y="9501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7887150" y="9501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7887150" y="9501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7887150" y="9501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7887150" y="9501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7887150" y="9501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1" name="pt201"/>
            <p:cNvSpPr/>
            <p:nvPr/>
          </p:nvSpPr>
          <p:spPr>
            <a:xfrm>
              <a:off x="7887150" y="9501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2" name="pt202"/>
            <p:cNvSpPr/>
            <p:nvPr/>
          </p:nvSpPr>
          <p:spPr>
            <a:xfrm>
              <a:off x="7703828" y="36503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3" name="pt203"/>
            <p:cNvSpPr/>
            <p:nvPr/>
          </p:nvSpPr>
          <p:spPr>
            <a:xfrm>
              <a:off x="7581614" y="36503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4" name="pt204"/>
            <p:cNvSpPr/>
            <p:nvPr/>
          </p:nvSpPr>
          <p:spPr>
            <a:xfrm>
              <a:off x="7459400" y="36503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5" name="pt205"/>
            <p:cNvSpPr/>
            <p:nvPr/>
          </p:nvSpPr>
          <p:spPr>
            <a:xfrm>
              <a:off x="7581614" y="36503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6" name="pt206"/>
            <p:cNvSpPr/>
            <p:nvPr/>
          </p:nvSpPr>
          <p:spPr>
            <a:xfrm>
              <a:off x="7642721" y="36503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7" name="pt207"/>
            <p:cNvSpPr/>
            <p:nvPr/>
          </p:nvSpPr>
          <p:spPr>
            <a:xfrm>
              <a:off x="7703828" y="36503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8" name="pt208"/>
            <p:cNvSpPr/>
            <p:nvPr/>
          </p:nvSpPr>
          <p:spPr>
            <a:xfrm>
              <a:off x="7764936" y="36503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9" name="pt209"/>
            <p:cNvSpPr/>
            <p:nvPr/>
          </p:nvSpPr>
          <p:spPr>
            <a:xfrm>
              <a:off x="7398293" y="4877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0" name="pt210"/>
            <p:cNvSpPr/>
            <p:nvPr/>
          </p:nvSpPr>
          <p:spPr>
            <a:xfrm>
              <a:off x="7459400" y="4877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1" name="pt211"/>
            <p:cNvSpPr/>
            <p:nvPr/>
          </p:nvSpPr>
          <p:spPr>
            <a:xfrm>
              <a:off x="7459400" y="4877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2" name="pt212"/>
            <p:cNvSpPr/>
            <p:nvPr/>
          </p:nvSpPr>
          <p:spPr>
            <a:xfrm>
              <a:off x="7459400" y="4877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3" name="pt213"/>
            <p:cNvSpPr/>
            <p:nvPr/>
          </p:nvSpPr>
          <p:spPr>
            <a:xfrm>
              <a:off x="7459400" y="4877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4" name="pt214"/>
            <p:cNvSpPr/>
            <p:nvPr/>
          </p:nvSpPr>
          <p:spPr>
            <a:xfrm>
              <a:off x="7459400" y="4877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5" name="pt215"/>
            <p:cNvSpPr/>
            <p:nvPr/>
          </p:nvSpPr>
          <p:spPr>
            <a:xfrm>
              <a:off x="7459400" y="4877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6" name="pt216"/>
            <p:cNvSpPr/>
            <p:nvPr/>
          </p:nvSpPr>
          <p:spPr>
            <a:xfrm>
              <a:off x="7887150" y="28321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7" name="pt217"/>
            <p:cNvSpPr/>
            <p:nvPr/>
          </p:nvSpPr>
          <p:spPr>
            <a:xfrm>
              <a:off x="7826043" y="28321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8" name="pt218"/>
            <p:cNvSpPr/>
            <p:nvPr/>
          </p:nvSpPr>
          <p:spPr>
            <a:xfrm>
              <a:off x="7887150" y="28321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9" name="pt219"/>
            <p:cNvSpPr/>
            <p:nvPr/>
          </p:nvSpPr>
          <p:spPr>
            <a:xfrm>
              <a:off x="7887150" y="28321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0" name="pt220"/>
            <p:cNvSpPr/>
            <p:nvPr/>
          </p:nvSpPr>
          <p:spPr>
            <a:xfrm>
              <a:off x="7887150" y="28321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1" name="pt221"/>
            <p:cNvSpPr/>
            <p:nvPr/>
          </p:nvSpPr>
          <p:spPr>
            <a:xfrm>
              <a:off x="7826043" y="28321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2" name="pt222"/>
            <p:cNvSpPr/>
            <p:nvPr/>
          </p:nvSpPr>
          <p:spPr>
            <a:xfrm>
              <a:off x="7826043" y="28321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3" name="pt223"/>
            <p:cNvSpPr/>
            <p:nvPr/>
          </p:nvSpPr>
          <p:spPr>
            <a:xfrm>
              <a:off x="7703828" y="37321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4" name="pt224"/>
            <p:cNvSpPr/>
            <p:nvPr/>
          </p:nvSpPr>
          <p:spPr>
            <a:xfrm>
              <a:off x="7887150" y="37321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5" name="pt225"/>
            <p:cNvSpPr/>
            <p:nvPr/>
          </p:nvSpPr>
          <p:spPr>
            <a:xfrm>
              <a:off x="7520507" y="37321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6" name="pt226"/>
            <p:cNvSpPr/>
            <p:nvPr/>
          </p:nvSpPr>
          <p:spPr>
            <a:xfrm>
              <a:off x="7642721" y="37321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7" name="pt227"/>
            <p:cNvSpPr/>
            <p:nvPr/>
          </p:nvSpPr>
          <p:spPr>
            <a:xfrm>
              <a:off x="7887150" y="37321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8" name="pt228"/>
            <p:cNvSpPr/>
            <p:nvPr/>
          </p:nvSpPr>
          <p:spPr>
            <a:xfrm>
              <a:off x="7887150" y="37321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9" name="pt229"/>
            <p:cNvSpPr/>
            <p:nvPr/>
          </p:nvSpPr>
          <p:spPr>
            <a:xfrm>
              <a:off x="7764936" y="37321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0" name="pt230"/>
            <p:cNvSpPr/>
            <p:nvPr/>
          </p:nvSpPr>
          <p:spPr>
            <a:xfrm>
              <a:off x="7703828" y="47140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1" name="pt231"/>
            <p:cNvSpPr/>
            <p:nvPr/>
          </p:nvSpPr>
          <p:spPr>
            <a:xfrm>
              <a:off x="7703828" y="47140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2" name="pt232"/>
            <p:cNvSpPr/>
            <p:nvPr/>
          </p:nvSpPr>
          <p:spPr>
            <a:xfrm>
              <a:off x="7581614" y="47140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3" name="pt233"/>
            <p:cNvSpPr/>
            <p:nvPr/>
          </p:nvSpPr>
          <p:spPr>
            <a:xfrm>
              <a:off x="7581614" y="47140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4" name="pt234"/>
            <p:cNvSpPr/>
            <p:nvPr/>
          </p:nvSpPr>
          <p:spPr>
            <a:xfrm>
              <a:off x="7642721" y="47140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5" name="pt235"/>
            <p:cNvSpPr/>
            <p:nvPr/>
          </p:nvSpPr>
          <p:spPr>
            <a:xfrm>
              <a:off x="7581614" y="47140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6" name="pt236"/>
            <p:cNvSpPr/>
            <p:nvPr/>
          </p:nvSpPr>
          <p:spPr>
            <a:xfrm>
              <a:off x="7520507" y="47140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7" name="pt237"/>
            <p:cNvSpPr/>
            <p:nvPr/>
          </p:nvSpPr>
          <p:spPr>
            <a:xfrm>
              <a:off x="7887150" y="1031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8" name="pt238"/>
            <p:cNvSpPr/>
            <p:nvPr/>
          </p:nvSpPr>
          <p:spPr>
            <a:xfrm>
              <a:off x="7887150" y="1031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9" name="pt239"/>
            <p:cNvSpPr/>
            <p:nvPr/>
          </p:nvSpPr>
          <p:spPr>
            <a:xfrm>
              <a:off x="7887150" y="1031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0" name="pt240"/>
            <p:cNvSpPr/>
            <p:nvPr/>
          </p:nvSpPr>
          <p:spPr>
            <a:xfrm>
              <a:off x="7887150" y="1031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1" name="pt241"/>
            <p:cNvSpPr/>
            <p:nvPr/>
          </p:nvSpPr>
          <p:spPr>
            <a:xfrm>
              <a:off x="7887150" y="1031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2" name="pt242"/>
            <p:cNvSpPr/>
            <p:nvPr/>
          </p:nvSpPr>
          <p:spPr>
            <a:xfrm>
              <a:off x="7887150" y="1031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3" name="pt243"/>
            <p:cNvSpPr/>
            <p:nvPr/>
          </p:nvSpPr>
          <p:spPr>
            <a:xfrm>
              <a:off x="7887150" y="1031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4" name="pt244"/>
            <p:cNvSpPr/>
            <p:nvPr/>
          </p:nvSpPr>
          <p:spPr>
            <a:xfrm>
              <a:off x="7887150" y="38139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5" name="pt245"/>
            <p:cNvSpPr/>
            <p:nvPr/>
          </p:nvSpPr>
          <p:spPr>
            <a:xfrm>
              <a:off x="7887150" y="38139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6" name="pt246"/>
            <p:cNvSpPr/>
            <p:nvPr/>
          </p:nvSpPr>
          <p:spPr>
            <a:xfrm>
              <a:off x="7887150" y="38139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7" name="pt247"/>
            <p:cNvSpPr/>
            <p:nvPr/>
          </p:nvSpPr>
          <p:spPr>
            <a:xfrm>
              <a:off x="7887150" y="38139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8" name="pt248"/>
            <p:cNvSpPr/>
            <p:nvPr/>
          </p:nvSpPr>
          <p:spPr>
            <a:xfrm>
              <a:off x="7703828" y="38139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9" name="pt249"/>
            <p:cNvSpPr/>
            <p:nvPr/>
          </p:nvSpPr>
          <p:spPr>
            <a:xfrm>
              <a:off x="7764936" y="38139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0" name="pt250"/>
            <p:cNvSpPr/>
            <p:nvPr/>
          </p:nvSpPr>
          <p:spPr>
            <a:xfrm>
              <a:off x="7764936" y="38139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1" name="pt251"/>
            <p:cNvSpPr/>
            <p:nvPr/>
          </p:nvSpPr>
          <p:spPr>
            <a:xfrm>
              <a:off x="7764936" y="38958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2" name="pt252"/>
            <p:cNvSpPr/>
            <p:nvPr/>
          </p:nvSpPr>
          <p:spPr>
            <a:xfrm>
              <a:off x="7764936" y="38958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3" name="pt253"/>
            <p:cNvSpPr/>
            <p:nvPr/>
          </p:nvSpPr>
          <p:spPr>
            <a:xfrm>
              <a:off x="7826043" y="38958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4" name="pt254"/>
            <p:cNvSpPr/>
            <p:nvPr/>
          </p:nvSpPr>
          <p:spPr>
            <a:xfrm>
              <a:off x="7826043" y="38958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5" name="pt255"/>
            <p:cNvSpPr/>
            <p:nvPr/>
          </p:nvSpPr>
          <p:spPr>
            <a:xfrm>
              <a:off x="7826043" y="38958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6" name="pt256"/>
            <p:cNvSpPr/>
            <p:nvPr/>
          </p:nvSpPr>
          <p:spPr>
            <a:xfrm>
              <a:off x="7764936" y="38958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7" name="pt257"/>
            <p:cNvSpPr/>
            <p:nvPr/>
          </p:nvSpPr>
          <p:spPr>
            <a:xfrm>
              <a:off x="7764936" y="38958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8" name="pt258"/>
            <p:cNvSpPr/>
            <p:nvPr/>
          </p:nvSpPr>
          <p:spPr>
            <a:xfrm>
              <a:off x="7520507" y="56959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9" name="pt259"/>
            <p:cNvSpPr/>
            <p:nvPr/>
          </p:nvSpPr>
          <p:spPr>
            <a:xfrm>
              <a:off x="7459400" y="56959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0" name="pt260"/>
            <p:cNvSpPr/>
            <p:nvPr/>
          </p:nvSpPr>
          <p:spPr>
            <a:xfrm>
              <a:off x="7398293" y="56959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1" name="pt261"/>
            <p:cNvSpPr/>
            <p:nvPr/>
          </p:nvSpPr>
          <p:spPr>
            <a:xfrm>
              <a:off x="7214972" y="56959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2" name="pt262"/>
            <p:cNvSpPr/>
            <p:nvPr/>
          </p:nvSpPr>
          <p:spPr>
            <a:xfrm>
              <a:off x="7031650" y="56959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3" name="pt263"/>
            <p:cNvSpPr/>
            <p:nvPr/>
          </p:nvSpPr>
          <p:spPr>
            <a:xfrm>
              <a:off x="6848329" y="56959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4" name="pt264"/>
            <p:cNvSpPr/>
            <p:nvPr/>
          </p:nvSpPr>
          <p:spPr>
            <a:xfrm>
              <a:off x="7092757" y="56959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5" name="pt265"/>
            <p:cNvSpPr/>
            <p:nvPr/>
          </p:nvSpPr>
          <p:spPr>
            <a:xfrm>
              <a:off x="7826043" y="29139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6" name="pt266"/>
            <p:cNvSpPr/>
            <p:nvPr/>
          </p:nvSpPr>
          <p:spPr>
            <a:xfrm>
              <a:off x="7826043" y="29139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7" name="pt267"/>
            <p:cNvSpPr/>
            <p:nvPr/>
          </p:nvSpPr>
          <p:spPr>
            <a:xfrm>
              <a:off x="7826043" y="29139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8" name="pt268"/>
            <p:cNvSpPr/>
            <p:nvPr/>
          </p:nvSpPr>
          <p:spPr>
            <a:xfrm>
              <a:off x="7764936" y="29139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9" name="pt269"/>
            <p:cNvSpPr/>
            <p:nvPr/>
          </p:nvSpPr>
          <p:spPr>
            <a:xfrm>
              <a:off x="7764936" y="29139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0" name="pt270"/>
            <p:cNvSpPr/>
            <p:nvPr/>
          </p:nvSpPr>
          <p:spPr>
            <a:xfrm>
              <a:off x="7826043" y="29139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1" name="pt271"/>
            <p:cNvSpPr/>
            <p:nvPr/>
          </p:nvSpPr>
          <p:spPr>
            <a:xfrm>
              <a:off x="7826043" y="29139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2" name="pt272"/>
            <p:cNvSpPr/>
            <p:nvPr/>
          </p:nvSpPr>
          <p:spPr>
            <a:xfrm>
              <a:off x="7887150" y="11138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3" name="pt273"/>
            <p:cNvSpPr/>
            <p:nvPr/>
          </p:nvSpPr>
          <p:spPr>
            <a:xfrm>
              <a:off x="7887150" y="11138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4" name="pt274"/>
            <p:cNvSpPr/>
            <p:nvPr/>
          </p:nvSpPr>
          <p:spPr>
            <a:xfrm>
              <a:off x="7887150" y="11138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5" name="pt275"/>
            <p:cNvSpPr/>
            <p:nvPr/>
          </p:nvSpPr>
          <p:spPr>
            <a:xfrm>
              <a:off x="7887150" y="11138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6" name="pt276"/>
            <p:cNvSpPr/>
            <p:nvPr/>
          </p:nvSpPr>
          <p:spPr>
            <a:xfrm>
              <a:off x="7887150" y="11138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7" name="pt277"/>
            <p:cNvSpPr/>
            <p:nvPr/>
          </p:nvSpPr>
          <p:spPr>
            <a:xfrm>
              <a:off x="7887150" y="11138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8" name="pt278"/>
            <p:cNvSpPr/>
            <p:nvPr/>
          </p:nvSpPr>
          <p:spPr>
            <a:xfrm>
              <a:off x="7887150" y="11138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9" name="pt279"/>
            <p:cNvSpPr/>
            <p:nvPr/>
          </p:nvSpPr>
          <p:spPr>
            <a:xfrm>
              <a:off x="7826043" y="39776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0" name="pt280"/>
            <p:cNvSpPr/>
            <p:nvPr/>
          </p:nvSpPr>
          <p:spPr>
            <a:xfrm>
              <a:off x="7826043" y="39776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1" name="pt281"/>
            <p:cNvSpPr/>
            <p:nvPr/>
          </p:nvSpPr>
          <p:spPr>
            <a:xfrm>
              <a:off x="7826043" y="39776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2" name="pt282"/>
            <p:cNvSpPr/>
            <p:nvPr/>
          </p:nvSpPr>
          <p:spPr>
            <a:xfrm>
              <a:off x="7764936" y="39776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3" name="pt283"/>
            <p:cNvSpPr/>
            <p:nvPr/>
          </p:nvSpPr>
          <p:spPr>
            <a:xfrm>
              <a:off x="7764936" y="39776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4" name="pt284"/>
            <p:cNvSpPr/>
            <p:nvPr/>
          </p:nvSpPr>
          <p:spPr>
            <a:xfrm>
              <a:off x="7764936" y="39776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5" name="pt285"/>
            <p:cNvSpPr/>
            <p:nvPr/>
          </p:nvSpPr>
          <p:spPr>
            <a:xfrm>
              <a:off x="7764936" y="39776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6" name="pt286"/>
            <p:cNvSpPr/>
            <p:nvPr/>
          </p:nvSpPr>
          <p:spPr>
            <a:xfrm>
              <a:off x="7887150" y="29957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7" name="pt287"/>
            <p:cNvSpPr/>
            <p:nvPr/>
          </p:nvSpPr>
          <p:spPr>
            <a:xfrm>
              <a:off x="7887150" y="29957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8" name="pt288"/>
            <p:cNvSpPr/>
            <p:nvPr/>
          </p:nvSpPr>
          <p:spPr>
            <a:xfrm>
              <a:off x="7887150" y="29957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9" name="pt289"/>
            <p:cNvSpPr/>
            <p:nvPr/>
          </p:nvSpPr>
          <p:spPr>
            <a:xfrm>
              <a:off x="7887150" y="29957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0" name="pt290"/>
            <p:cNvSpPr/>
            <p:nvPr/>
          </p:nvSpPr>
          <p:spPr>
            <a:xfrm>
              <a:off x="7887150" y="29957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1" name="pt291"/>
            <p:cNvSpPr/>
            <p:nvPr/>
          </p:nvSpPr>
          <p:spPr>
            <a:xfrm>
              <a:off x="7826043" y="29957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2" name="pt292"/>
            <p:cNvSpPr/>
            <p:nvPr/>
          </p:nvSpPr>
          <p:spPr>
            <a:xfrm>
              <a:off x="7826043" y="29957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3" name="pt293"/>
            <p:cNvSpPr/>
            <p:nvPr/>
          </p:nvSpPr>
          <p:spPr>
            <a:xfrm>
              <a:off x="7887150" y="11956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4" name="pt294"/>
            <p:cNvSpPr/>
            <p:nvPr/>
          </p:nvSpPr>
          <p:spPr>
            <a:xfrm>
              <a:off x="7887150" y="11956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5" name="pt295"/>
            <p:cNvSpPr/>
            <p:nvPr/>
          </p:nvSpPr>
          <p:spPr>
            <a:xfrm>
              <a:off x="7826043" y="11956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6" name="pt296"/>
            <p:cNvSpPr/>
            <p:nvPr/>
          </p:nvSpPr>
          <p:spPr>
            <a:xfrm>
              <a:off x="7887150" y="11956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7" name="pt297"/>
            <p:cNvSpPr/>
            <p:nvPr/>
          </p:nvSpPr>
          <p:spPr>
            <a:xfrm>
              <a:off x="7887150" y="11956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8" name="pt298"/>
            <p:cNvSpPr/>
            <p:nvPr/>
          </p:nvSpPr>
          <p:spPr>
            <a:xfrm>
              <a:off x="7887150" y="11956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9" name="pt299"/>
            <p:cNvSpPr/>
            <p:nvPr/>
          </p:nvSpPr>
          <p:spPr>
            <a:xfrm>
              <a:off x="7887150" y="11956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0" name="pt300"/>
            <p:cNvSpPr/>
            <p:nvPr/>
          </p:nvSpPr>
          <p:spPr>
            <a:xfrm>
              <a:off x="7887150" y="12774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1" name="pt301"/>
            <p:cNvSpPr/>
            <p:nvPr/>
          </p:nvSpPr>
          <p:spPr>
            <a:xfrm>
              <a:off x="7887150" y="12774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2" name="pt302"/>
            <p:cNvSpPr/>
            <p:nvPr/>
          </p:nvSpPr>
          <p:spPr>
            <a:xfrm>
              <a:off x="7887150" y="12774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3" name="pt303"/>
            <p:cNvSpPr/>
            <p:nvPr/>
          </p:nvSpPr>
          <p:spPr>
            <a:xfrm>
              <a:off x="7887150" y="12774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4" name="pt304"/>
            <p:cNvSpPr/>
            <p:nvPr/>
          </p:nvSpPr>
          <p:spPr>
            <a:xfrm>
              <a:off x="7887150" y="12774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5" name="pt305"/>
            <p:cNvSpPr/>
            <p:nvPr/>
          </p:nvSpPr>
          <p:spPr>
            <a:xfrm>
              <a:off x="7887150" y="12774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6" name="pt306"/>
            <p:cNvSpPr/>
            <p:nvPr/>
          </p:nvSpPr>
          <p:spPr>
            <a:xfrm>
              <a:off x="7887150" y="12774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7" name="pt307"/>
            <p:cNvSpPr/>
            <p:nvPr/>
          </p:nvSpPr>
          <p:spPr>
            <a:xfrm>
              <a:off x="7642721" y="30775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8" name="pt308"/>
            <p:cNvSpPr/>
            <p:nvPr/>
          </p:nvSpPr>
          <p:spPr>
            <a:xfrm>
              <a:off x="7703828" y="30775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9" name="pt309"/>
            <p:cNvSpPr/>
            <p:nvPr/>
          </p:nvSpPr>
          <p:spPr>
            <a:xfrm>
              <a:off x="7764936" y="30775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0" name="pt310"/>
            <p:cNvSpPr/>
            <p:nvPr/>
          </p:nvSpPr>
          <p:spPr>
            <a:xfrm>
              <a:off x="7642721" y="30775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1" name="pt311"/>
            <p:cNvSpPr/>
            <p:nvPr/>
          </p:nvSpPr>
          <p:spPr>
            <a:xfrm>
              <a:off x="7642721" y="30775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2" name="pt312"/>
            <p:cNvSpPr/>
            <p:nvPr/>
          </p:nvSpPr>
          <p:spPr>
            <a:xfrm>
              <a:off x="7826043" y="30775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3" name="pt313"/>
            <p:cNvSpPr/>
            <p:nvPr/>
          </p:nvSpPr>
          <p:spPr>
            <a:xfrm>
              <a:off x="7826043" y="30775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4" name="pt314"/>
            <p:cNvSpPr/>
            <p:nvPr/>
          </p:nvSpPr>
          <p:spPr>
            <a:xfrm>
              <a:off x="7581614" y="53686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5" name="pt315"/>
            <p:cNvSpPr/>
            <p:nvPr/>
          </p:nvSpPr>
          <p:spPr>
            <a:xfrm>
              <a:off x="7581614" y="53686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6" name="pt316"/>
            <p:cNvSpPr/>
            <p:nvPr/>
          </p:nvSpPr>
          <p:spPr>
            <a:xfrm>
              <a:off x="7581614" y="53686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7" name="pt317"/>
            <p:cNvSpPr/>
            <p:nvPr/>
          </p:nvSpPr>
          <p:spPr>
            <a:xfrm>
              <a:off x="7520507" y="53686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8" name="pt318"/>
            <p:cNvSpPr/>
            <p:nvPr/>
          </p:nvSpPr>
          <p:spPr>
            <a:xfrm>
              <a:off x="7520507" y="53686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9" name="pt319"/>
            <p:cNvSpPr/>
            <p:nvPr/>
          </p:nvSpPr>
          <p:spPr>
            <a:xfrm>
              <a:off x="7459400" y="53686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0" name="pt320"/>
            <p:cNvSpPr/>
            <p:nvPr/>
          </p:nvSpPr>
          <p:spPr>
            <a:xfrm>
              <a:off x="7337186" y="53686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1" name="pt321"/>
            <p:cNvSpPr/>
            <p:nvPr/>
          </p:nvSpPr>
          <p:spPr>
            <a:xfrm>
              <a:off x="7887150" y="13592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2" name="pt322"/>
            <p:cNvSpPr/>
            <p:nvPr/>
          </p:nvSpPr>
          <p:spPr>
            <a:xfrm>
              <a:off x="7887150" y="13592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3" name="pt323"/>
            <p:cNvSpPr/>
            <p:nvPr/>
          </p:nvSpPr>
          <p:spPr>
            <a:xfrm>
              <a:off x="7887150" y="13592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4" name="pt324"/>
            <p:cNvSpPr/>
            <p:nvPr/>
          </p:nvSpPr>
          <p:spPr>
            <a:xfrm>
              <a:off x="7887150" y="13592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5" name="pt325"/>
            <p:cNvSpPr/>
            <p:nvPr/>
          </p:nvSpPr>
          <p:spPr>
            <a:xfrm>
              <a:off x="7887150" y="13592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6" name="pt326"/>
            <p:cNvSpPr/>
            <p:nvPr/>
          </p:nvSpPr>
          <p:spPr>
            <a:xfrm>
              <a:off x="7887150" y="13592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7" name="pt327"/>
            <p:cNvSpPr/>
            <p:nvPr/>
          </p:nvSpPr>
          <p:spPr>
            <a:xfrm>
              <a:off x="7887150" y="13592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8" name="pt328"/>
            <p:cNvSpPr/>
            <p:nvPr/>
          </p:nvSpPr>
          <p:spPr>
            <a:xfrm>
              <a:off x="7703828" y="44685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9" name="pt329"/>
            <p:cNvSpPr/>
            <p:nvPr/>
          </p:nvSpPr>
          <p:spPr>
            <a:xfrm>
              <a:off x="7581614" y="44685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0" name="pt330"/>
            <p:cNvSpPr/>
            <p:nvPr/>
          </p:nvSpPr>
          <p:spPr>
            <a:xfrm>
              <a:off x="7581614" y="44685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1" name="pt331"/>
            <p:cNvSpPr/>
            <p:nvPr/>
          </p:nvSpPr>
          <p:spPr>
            <a:xfrm>
              <a:off x="7642721" y="44685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2" name="pt332"/>
            <p:cNvSpPr/>
            <p:nvPr/>
          </p:nvSpPr>
          <p:spPr>
            <a:xfrm>
              <a:off x="7642721" y="44685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3" name="pt333"/>
            <p:cNvSpPr/>
            <p:nvPr/>
          </p:nvSpPr>
          <p:spPr>
            <a:xfrm>
              <a:off x="7581614" y="44685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4" name="pt334"/>
            <p:cNvSpPr/>
            <p:nvPr/>
          </p:nvSpPr>
          <p:spPr>
            <a:xfrm>
              <a:off x="7642721" y="44685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5" name="pt335"/>
            <p:cNvSpPr/>
            <p:nvPr/>
          </p:nvSpPr>
          <p:spPr>
            <a:xfrm>
              <a:off x="7826043" y="52868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6" name="pt336"/>
            <p:cNvSpPr/>
            <p:nvPr/>
          </p:nvSpPr>
          <p:spPr>
            <a:xfrm>
              <a:off x="7703828" y="52868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7" name="pt337"/>
            <p:cNvSpPr/>
            <p:nvPr/>
          </p:nvSpPr>
          <p:spPr>
            <a:xfrm>
              <a:off x="7887150" y="52868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8" name="pt338"/>
            <p:cNvSpPr/>
            <p:nvPr/>
          </p:nvSpPr>
          <p:spPr>
            <a:xfrm>
              <a:off x="7887150" y="52868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9" name="pt339"/>
            <p:cNvSpPr/>
            <p:nvPr/>
          </p:nvSpPr>
          <p:spPr>
            <a:xfrm>
              <a:off x="7826043" y="52868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0" name="pt340"/>
            <p:cNvSpPr/>
            <p:nvPr/>
          </p:nvSpPr>
          <p:spPr>
            <a:xfrm>
              <a:off x="7887150" y="52868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1" name="pt341"/>
            <p:cNvSpPr/>
            <p:nvPr/>
          </p:nvSpPr>
          <p:spPr>
            <a:xfrm>
              <a:off x="7398293" y="52868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2" name="pt342"/>
            <p:cNvSpPr/>
            <p:nvPr/>
          </p:nvSpPr>
          <p:spPr>
            <a:xfrm>
              <a:off x="7887150" y="14411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3" name="pt343"/>
            <p:cNvSpPr/>
            <p:nvPr/>
          </p:nvSpPr>
          <p:spPr>
            <a:xfrm>
              <a:off x="7887150" y="14411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4" name="pt344"/>
            <p:cNvSpPr/>
            <p:nvPr/>
          </p:nvSpPr>
          <p:spPr>
            <a:xfrm>
              <a:off x="7887150" y="14411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5" name="pt345"/>
            <p:cNvSpPr/>
            <p:nvPr/>
          </p:nvSpPr>
          <p:spPr>
            <a:xfrm>
              <a:off x="7887150" y="14411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6" name="pt346"/>
            <p:cNvSpPr/>
            <p:nvPr/>
          </p:nvSpPr>
          <p:spPr>
            <a:xfrm>
              <a:off x="7887150" y="14411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7" name="pt347"/>
            <p:cNvSpPr/>
            <p:nvPr/>
          </p:nvSpPr>
          <p:spPr>
            <a:xfrm>
              <a:off x="7887150" y="14411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8" name="pt348"/>
            <p:cNvSpPr/>
            <p:nvPr/>
          </p:nvSpPr>
          <p:spPr>
            <a:xfrm>
              <a:off x="7887150" y="14411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9" name="pt349"/>
            <p:cNvSpPr/>
            <p:nvPr/>
          </p:nvSpPr>
          <p:spPr>
            <a:xfrm>
              <a:off x="7887150" y="1522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0" name="pt350"/>
            <p:cNvSpPr/>
            <p:nvPr/>
          </p:nvSpPr>
          <p:spPr>
            <a:xfrm>
              <a:off x="7887150" y="1522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1" name="pt351"/>
            <p:cNvSpPr/>
            <p:nvPr/>
          </p:nvSpPr>
          <p:spPr>
            <a:xfrm>
              <a:off x="7703828" y="1522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2" name="pt352"/>
            <p:cNvSpPr/>
            <p:nvPr/>
          </p:nvSpPr>
          <p:spPr>
            <a:xfrm>
              <a:off x="7887150" y="1522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3" name="pt353"/>
            <p:cNvSpPr/>
            <p:nvPr/>
          </p:nvSpPr>
          <p:spPr>
            <a:xfrm>
              <a:off x="7826043" y="1522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4" name="pt354"/>
            <p:cNvSpPr/>
            <p:nvPr/>
          </p:nvSpPr>
          <p:spPr>
            <a:xfrm>
              <a:off x="7887150" y="1522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5" name="pt355"/>
            <p:cNvSpPr/>
            <p:nvPr/>
          </p:nvSpPr>
          <p:spPr>
            <a:xfrm>
              <a:off x="7887150" y="1522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6" name="pt356"/>
            <p:cNvSpPr/>
            <p:nvPr/>
          </p:nvSpPr>
          <p:spPr>
            <a:xfrm>
              <a:off x="7703828" y="49595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7" name="pt357"/>
            <p:cNvSpPr/>
            <p:nvPr/>
          </p:nvSpPr>
          <p:spPr>
            <a:xfrm>
              <a:off x="7642721" y="49595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8" name="pt358"/>
            <p:cNvSpPr/>
            <p:nvPr/>
          </p:nvSpPr>
          <p:spPr>
            <a:xfrm>
              <a:off x="7520507" y="49595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9" name="pt359"/>
            <p:cNvSpPr/>
            <p:nvPr/>
          </p:nvSpPr>
          <p:spPr>
            <a:xfrm>
              <a:off x="7520507" y="49595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0" name="pt360"/>
            <p:cNvSpPr/>
            <p:nvPr/>
          </p:nvSpPr>
          <p:spPr>
            <a:xfrm>
              <a:off x="7520507" y="49595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1" name="pt361"/>
            <p:cNvSpPr/>
            <p:nvPr/>
          </p:nvSpPr>
          <p:spPr>
            <a:xfrm>
              <a:off x="7459400" y="49595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2" name="pt362"/>
            <p:cNvSpPr/>
            <p:nvPr/>
          </p:nvSpPr>
          <p:spPr>
            <a:xfrm>
              <a:off x="7459400" y="49595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3" name="pt363"/>
            <p:cNvSpPr/>
            <p:nvPr/>
          </p:nvSpPr>
          <p:spPr>
            <a:xfrm>
              <a:off x="7887150" y="16047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4" name="pt364"/>
            <p:cNvSpPr/>
            <p:nvPr/>
          </p:nvSpPr>
          <p:spPr>
            <a:xfrm>
              <a:off x="7887150" y="16047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5" name="pt365"/>
            <p:cNvSpPr/>
            <p:nvPr/>
          </p:nvSpPr>
          <p:spPr>
            <a:xfrm>
              <a:off x="7887150" y="16047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6" name="pt366"/>
            <p:cNvSpPr/>
            <p:nvPr/>
          </p:nvSpPr>
          <p:spPr>
            <a:xfrm>
              <a:off x="7887150" y="16047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7" name="pt367"/>
            <p:cNvSpPr/>
            <p:nvPr/>
          </p:nvSpPr>
          <p:spPr>
            <a:xfrm>
              <a:off x="7887150" y="16047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8" name="pt368"/>
            <p:cNvSpPr/>
            <p:nvPr/>
          </p:nvSpPr>
          <p:spPr>
            <a:xfrm>
              <a:off x="7887150" y="16047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9" name="pt369"/>
            <p:cNvSpPr/>
            <p:nvPr/>
          </p:nvSpPr>
          <p:spPr>
            <a:xfrm>
              <a:off x="7887150" y="16047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0" name="pt370"/>
            <p:cNvSpPr/>
            <p:nvPr/>
          </p:nvSpPr>
          <p:spPr>
            <a:xfrm>
              <a:off x="7826043" y="16865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1" name="pt371"/>
            <p:cNvSpPr/>
            <p:nvPr/>
          </p:nvSpPr>
          <p:spPr>
            <a:xfrm>
              <a:off x="7887150" y="16865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2" name="pt372"/>
            <p:cNvSpPr/>
            <p:nvPr/>
          </p:nvSpPr>
          <p:spPr>
            <a:xfrm>
              <a:off x="7887150" y="16865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3" name="pt373"/>
            <p:cNvSpPr/>
            <p:nvPr/>
          </p:nvSpPr>
          <p:spPr>
            <a:xfrm>
              <a:off x="7887150" y="16865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4" name="pt374"/>
            <p:cNvSpPr/>
            <p:nvPr/>
          </p:nvSpPr>
          <p:spPr>
            <a:xfrm>
              <a:off x="7887150" y="16865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5" name="pt375"/>
            <p:cNvSpPr/>
            <p:nvPr/>
          </p:nvSpPr>
          <p:spPr>
            <a:xfrm>
              <a:off x="7887150" y="16865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6" name="pt376"/>
            <p:cNvSpPr/>
            <p:nvPr/>
          </p:nvSpPr>
          <p:spPr>
            <a:xfrm>
              <a:off x="7887150" y="16865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7" name="pt377"/>
            <p:cNvSpPr/>
            <p:nvPr/>
          </p:nvSpPr>
          <p:spPr>
            <a:xfrm>
              <a:off x="7887150" y="17684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8" name="pt378"/>
            <p:cNvSpPr/>
            <p:nvPr/>
          </p:nvSpPr>
          <p:spPr>
            <a:xfrm>
              <a:off x="7887150" y="17684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9" name="pt379"/>
            <p:cNvSpPr/>
            <p:nvPr/>
          </p:nvSpPr>
          <p:spPr>
            <a:xfrm>
              <a:off x="7887150" y="17684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0" name="pt380"/>
            <p:cNvSpPr/>
            <p:nvPr/>
          </p:nvSpPr>
          <p:spPr>
            <a:xfrm>
              <a:off x="7887150" y="17684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1" name="pt381"/>
            <p:cNvSpPr/>
            <p:nvPr/>
          </p:nvSpPr>
          <p:spPr>
            <a:xfrm>
              <a:off x="7887150" y="17684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2" name="pt382"/>
            <p:cNvSpPr/>
            <p:nvPr/>
          </p:nvSpPr>
          <p:spPr>
            <a:xfrm>
              <a:off x="7887150" y="17684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3" name="pt383"/>
            <p:cNvSpPr/>
            <p:nvPr/>
          </p:nvSpPr>
          <p:spPr>
            <a:xfrm>
              <a:off x="7887150" y="17684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4" name="pt384"/>
            <p:cNvSpPr/>
            <p:nvPr/>
          </p:nvSpPr>
          <p:spPr>
            <a:xfrm>
              <a:off x="7887150" y="45504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5" name="pt385"/>
            <p:cNvSpPr/>
            <p:nvPr/>
          </p:nvSpPr>
          <p:spPr>
            <a:xfrm>
              <a:off x="7887150" y="45504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6" name="pt386"/>
            <p:cNvSpPr/>
            <p:nvPr/>
          </p:nvSpPr>
          <p:spPr>
            <a:xfrm>
              <a:off x="7887150" y="45504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7" name="pt387"/>
            <p:cNvSpPr/>
            <p:nvPr/>
          </p:nvSpPr>
          <p:spPr>
            <a:xfrm>
              <a:off x="7887150" y="45504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8" name="pt388"/>
            <p:cNvSpPr/>
            <p:nvPr/>
          </p:nvSpPr>
          <p:spPr>
            <a:xfrm>
              <a:off x="7826043" y="45504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9" name="pt389"/>
            <p:cNvSpPr/>
            <p:nvPr/>
          </p:nvSpPr>
          <p:spPr>
            <a:xfrm>
              <a:off x="7703828" y="45504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0" name="pt390"/>
            <p:cNvSpPr/>
            <p:nvPr/>
          </p:nvSpPr>
          <p:spPr>
            <a:xfrm>
              <a:off x="7642721" y="45504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1" name="pt391"/>
            <p:cNvSpPr/>
            <p:nvPr/>
          </p:nvSpPr>
          <p:spPr>
            <a:xfrm>
              <a:off x="7581614" y="54504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2" name="pt392"/>
            <p:cNvSpPr/>
            <p:nvPr/>
          </p:nvSpPr>
          <p:spPr>
            <a:xfrm>
              <a:off x="7581614" y="54504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3" name="pt393"/>
            <p:cNvSpPr/>
            <p:nvPr/>
          </p:nvSpPr>
          <p:spPr>
            <a:xfrm>
              <a:off x="7642721" y="54504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4" name="pt394"/>
            <p:cNvSpPr/>
            <p:nvPr/>
          </p:nvSpPr>
          <p:spPr>
            <a:xfrm>
              <a:off x="7520507" y="54504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5" name="pt395"/>
            <p:cNvSpPr/>
            <p:nvPr/>
          </p:nvSpPr>
          <p:spPr>
            <a:xfrm>
              <a:off x="7459400" y="54504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6" name="pt396"/>
            <p:cNvSpPr/>
            <p:nvPr/>
          </p:nvSpPr>
          <p:spPr>
            <a:xfrm>
              <a:off x="7398293" y="54504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7" name="pt397"/>
            <p:cNvSpPr/>
            <p:nvPr/>
          </p:nvSpPr>
          <p:spPr>
            <a:xfrm>
              <a:off x="7337186" y="54504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8" name="pt398"/>
            <p:cNvSpPr/>
            <p:nvPr/>
          </p:nvSpPr>
          <p:spPr>
            <a:xfrm>
              <a:off x="7581614" y="50413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9" name="pt399"/>
            <p:cNvSpPr/>
            <p:nvPr/>
          </p:nvSpPr>
          <p:spPr>
            <a:xfrm>
              <a:off x="7581614" y="50413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0" name="pt400"/>
            <p:cNvSpPr/>
            <p:nvPr/>
          </p:nvSpPr>
          <p:spPr>
            <a:xfrm>
              <a:off x="7520507" y="50413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1" name="pt401"/>
            <p:cNvSpPr/>
            <p:nvPr/>
          </p:nvSpPr>
          <p:spPr>
            <a:xfrm>
              <a:off x="7581614" y="50413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2" name="pt402"/>
            <p:cNvSpPr/>
            <p:nvPr/>
          </p:nvSpPr>
          <p:spPr>
            <a:xfrm>
              <a:off x="7520507" y="50413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3" name="pt403"/>
            <p:cNvSpPr/>
            <p:nvPr/>
          </p:nvSpPr>
          <p:spPr>
            <a:xfrm>
              <a:off x="7581614" y="50413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4" name="pt404"/>
            <p:cNvSpPr/>
            <p:nvPr/>
          </p:nvSpPr>
          <p:spPr>
            <a:xfrm>
              <a:off x="7459400" y="50413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5" name="pt405"/>
            <p:cNvSpPr/>
            <p:nvPr/>
          </p:nvSpPr>
          <p:spPr>
            <a:xfrm>
              <a:off x="7887150" y="18502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6" name="pt406"/>
            <p:cNvSpPr/>
            <p:nvPr/>
          </p:nvSpPr>
          <p:spPr>
            <a:xfrm>
              <a:off x="7826043" y="18502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7" name="pt407"/>
            <p:cNvSpPr/>
            <p:nvPr/>
          </p:nvSpPr>
          <p:spPr>
            <a:xfrm>
              <a:off x="7826043" y="18502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8" name="pt408"/>
            <p:cNvSpPr/>
            <p:nvPr/>
          </p:nvSpPr>
          <p:spPr>
            <a:xfrm>
              <a:off x="7826043" y="18502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9" name="pt409"/>
            <p:cNvSpPr/>
            <p:nvPr/>
          </p:nvSpPr>
          <p:spPr>
            <a:xfrm>
              <a:off x="7887150" y="18502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0" name="pt410"/>
            <p:cNvSpPr/>
            <p:nvPr/>
          </p:nvSpPr>
          <p:spPr>
            <a:xfrm>
              <a:off x="7887150" y="18502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1" name="pt411"/>
            <p:cNvSpPr/>
            <p:nvPr/>
          </p:nvSpPr>
          <p:spPr>
            <a:xfrm>
              <a:off x="7887150" y="18502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2" name="pt412"/>
            <p:cNvSpPr/>
            <p:nvPr/>
          </p:nvSpPr>
          <p:spPr>
            <a:xfrm>
              <a:off x="7887150" y="19320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3" name="pt413"/>
            <p:cNvSpPr/>
            <p:nvPr/>
          </p:nvSpPr>
          <p:spPr>
            <a:xfrm>
              <a:off x="7887150" y="19320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4" name="pt414"/>
            <p:cNvSpPr/>
            <p:nvPr/>
          </p:nvSpPr>
          <p:spPr>
            <a:xfrm>
              <a:off x="7887150" y="19320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5" name="pt415"/>
            <p:cNvSpPr/>
            <p:nvPr/>
          </p:nvSpPr>
          <p:spPr>
            <a:xfrm>
              <a:off x="7887150" y="19320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6" name="pt416"/>
            <p:cNvSpPr/>
            <p:nvPr/>
          </p:nvSpPr>
          <p:spPr>
            <a:xfrm>
              <a:off x="7887150" y="19320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7" name="pt417"/>
            <p:cNvSpPr/>
            <p:nvPr/>
          </p:nvSpPr>
          <p:spPr>
            <a:xfrm>
              <a:off x="7887150" y="19320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8" name="pt418"/>
            <p:cNvSpPr/>
            <p:nvPr/>
          </p:nvSpPr>
          <p:spPr>
            <a:xfrm>
              <a:off x="7887150" y="19320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9" name="pt419"/>
            <p:cNvSpPr/>
            <p:nvPr/>
          </p:nvSpPr>
          <p:spPr>
            <a:xfrm>
              <a:off x="7887150" y="2013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0" name="pt420"/>
            <p:cNvSpPr/>
            <p:nvPr/>
          </p:nvSpPr>
          <p:spPr>
            <a:xfrm>
              <a:off x="7887150" y="2013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1" name="pt421"/>
            <p:cNvSpPr/>
            <p:nvPr/>
          </p:nvSpPr>
          <p:spPr>
            <a:xfrm>
              <a:off x="7887150" y="2013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2" name="pt422"/>
            <p:cNvSpPr/>
            <p:nvPr/>
          </p:nvSpPr>
          <p:spPr>
            <a:xfrm>
              <a:off x="7887150" y="2013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3" name="pt423"/>
            <p:cNvSpPr/>
            <p:nvPr/>
          </p:nvSpPr>
          <p:spPr>
            <a:xfrm>
              <a:off x="7887150" y="2013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4" name="pt424"/>
            <p:cNvSpPr/>
            <p:nvPr/>
          </p:nvSpPr>
          <p:spPr>
            <a:xfrm>
              <a:off x="7887150" y="2013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5" name="pt425"/>
            <p:cNvSpPr/>
            <p:nvPr/>
          </p:nvSpPr>
          <p:spPr>
            <a:xfrm>
              <a:off x="7887150" y="2013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6" name="pt426"/>
            <p:cNvSpPr/>
            <p:nvPr/>
          </p:nvSpPr>
          <p:spPr>
            <a:xfrm>
              <a:off x="7764936" y="46322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7" name="pt427"/>
            <p:cNvSpPr/>
            <p:nvPr/>
          </p:nvSpPr>
          <p:spPr>
            <a:xfrm>
              <a:off x="7520507" y="46322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8" name="pt428"/>
            <p:cNvSpPr/>
            <p:nvPr/>
          </p:nvSpPr>
          <p:spPr>
            <a:xfrm>
              <a:off x="7826043" y="46322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9" name="pt429"/>
            <p:cNvSpPr/>
            <p:nvPr/>
          </p:nvSpPr>
          <p:spPr>
            <a:xfrm>
              <a:off x="7826043" y="46322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0" name="pt430"/>
            <p:cNvSpPr/>
            <p:nvPr/>
          </p:nvSpPr>
          <p:spPr>
            <a:xfrm>
              <a:off x="7398293" y="46322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1" name="pt431"/>
            <p:cNvSpPr/>
            <p:nvPr/>
          </p:nvSpPr>
          <p:spPr>
            <a:xfrm>
              <a:off x="7520507" y="46322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2" name="pt432"/>
            <p:cNvSpPr/>
            <p:nvPr/>
          </p:nvSpPr>
          <p:spPr>
            <a:xfrm>
              <a:off x="7581614" y="46322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3" name="pt433"/>
            <p:cNvSpPr/>
            <p:nvPr/>
          </p:nvSpPr>
          <p:spPr>
            <a:xfrm>
              <a:off x="7887150" y="20957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4" name="pt434"/>
            <p:cNvSpPr/>
            <p:nvPr/>
          </p:nvSpPr>
          <p:spPr>
            <a:xfrm>
              <a:off x="7887150" y="20957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5" name="pt435"/>
            <p:cNvSpPr/>
            <p:nvPr/>
          </p:nvSpPr>
          <p:spPr>
            <a:xfrm>
              <a:off x="7887150" y="20957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6" name="pt436"/>
            <p:cNvSpPr/>
            <p:nvPr/>
          </p:nvSpPr>
          <p:spPr>
            <a:xfrm>
              <a:off x="7887150" y="20957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7" name="pt437"/>
            <p:cNvSpPr/>
            <p:nvPr/>
          </p:nvSpPr>
          <p:spPr>
            <a:xfrm>
              <a:off x="7887150" y="20957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8" name="pt438"/>
            <p:cNvSpPr/>
            <p:nvPr/>
          </p:nvSpPr>
          <p:spPr>
            <a:xfrm>
              <a:off x="7887150" y="20957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9" name="pt439"/>
            <p:cNvSpPr/>
            <p:nvPr/>
          </p:nvSpPr>
          <p:spPr>
            <a:xfrm>
              <a:off x="7887150" y="20957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0" name="pt440"/>
            <p:cNvSpPr/>
            <p:nvPr/>
          </p:nvSpPr>
          <p:spPr>
            <a:xfrm>
              <a:off x="7887150" y="21775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1" name="pt441"/>
            <p:cNvSpPr/>
            <p:nvPr/>
          </p:nvSpPr>
          <p:spPr>
            <a:xfrm>
              <a:off x="7887150" y="21775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2" name="pt442"/>
            <p:cNvSpPr/>
            <p:nvPr/>
          </p:nvSpPr>
          <p:spPr>
            <a:xfrm>
              <a:off x="7887150" y="21775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3" name="pt443"/>
            <p:cNvSpPr/>
            <p:nvPr/>
          </p:nvSpPr>
          <p:spPr>
            <a:xfrm>
              <a:off x="7887150" y="21775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4" name="pt444"/>
            <p:cNvSpPr/>
            <p:nvPr/>
          </p:nvSpPr>
          <p:spPr>
            <a:xfrm>
              <a:off x="7887150" y="21775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5" name="pt445"/>
            <p:cNvSpPr/>
            <p:nvPr/>
          </p:nvSpPr>
          <p:spPr>
            <a:xfrm>
              <a:off x="7887150" y="21775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6" name="pt446"/>
            <p:cNvSpPr/>
            <p:nvPr/>
          </p:nvSpPr>
          <p:spPr>
            <a:xfrm>
              <a:off x="7887150" y="21775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7" name="pt447"/>
            <p:cNvSpPr/>
            <p:nvPr/>
          </p:nvSpPr>
          <p:spPr>
            <a:xfrm>
              <a:off x="7887150" y="22593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8" name="pt448"/>
            <p:cNvSpPr/>
            <p:nvPr/>
          </p:nvSpPr>
          <p:spPr>
            <a:xfrm>
              <a:off x="7276079" y="22593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9" name="pt449"/>
            <p:cNvSpPr/>
            <p:nvPr/>
          </p:nvSpPr>
          <p:spPr>
            <a:xfrm>
              <a:off x="7887150" y="22593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0" name="pt450"/>
            <p:cNvSpPr/>
            <p:nvPr/>
          </p:nvSpPr>
          <p:spPr>
            <a:xfrm>
              <a:off x="7887150" y="22593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1" name="pt451"/>
            <p:cNvSpPr/>
            <p:nvPr/>
          </p:nvSpPr>
          <p:spPr>
            <a:xfrm>
              <a:off x="7887150" y="22593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2" name="pt452"/>
            <p:cNvSpPr/>
            <p:nvPr/>
          </p:nvSpPr>
          <p:spPr>
            <a:xfrm>
              <a:off x="7887150" y="22593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3" name="pt453"/>
            <p:cNvSpPr/>
            <p:nvPr/>
          </p:nvSpPr>
          <p:spPr>
            <a:xfrm>
              <a:off x="7887150" y="22593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4" name="pt454"/>
            <p:cNvSpPr/>
            <p:nvPr/>
          </p:nvSpPr>
          <p:spPr>
            <a:xfrm>
              <a:off x="7826043" y="31594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5" name="pt455"/>
            <p:cNvSpPr/>
            <p:nvPr/>
          </p:nvSpPr>
          <p:spPr>
            <a:xfrm>
              <a:off x="7826043" y="31594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6" name="pt456"/>
            <p:cNvSpPr/>
            <p:nvPr/>
          </p:nvSpPr>
          <p:spPr>
            <a:xfrm>
              <a:off x="7826043" y="31594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7" name="pt457"/>
            <p:cNvSpPr/>
            <p:nvPr/>
          </p:nvSpPr>
          <p:spPr>
            <a:xfrm>
              <a:off x="7826043" y="31594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8" name="pt458"/>
            <p:cNvSpPr/>
            <p:nvPr/>
          </p:nvSpPr>
          <p:spPr>
            <a:xfrm>
              <a:off x="7826043" y="31594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9" name="pt459"/>
            <p:cNvSpPr/>
            <p:nvPr/>
          </p:nvSpPr>
          <p:spPr>
            <a:xfrm>
              <a:off x="7826043" y="31594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0" name="pt460"/>
            <p:cNvSpPr/>
            <p:nvPr/>
          </p:nvSpPr>
          <p:spPr>
            <a:xfrm>
              <a:off x="7826043" y="31594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1" name="pt461"/>
            <p:cNvSpPr/>
            <p:nvPr/>
          </p:nvSpPr>
          <p:spPr>
            <a:xfrm>
              <a:off x="7214972" y="57777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2" name="pt462"/>
            <p:cNvSpPr/>
            <p:nvPr/>
          </p:nvSpPr>
          <p:spPr>
            <a:xfrm>
              <a:off x="7153864" y="57777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3" name="pt463"/>
            <p:cNvSpPr/>
            <p:nvPr/>
          </p:nvSpPr>
          <p:spPr>
            <a:xfrm>
              <a:off x="7764936" y="57777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4" name="pt464"/>
            <p:cNvSpPr/>
            <p:nvPr/>
          </p:nvSpPr>
          <p:spPr>
            <a:xfrm>
              <a:off x="7276079" y="57777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5" name="pt465"/>
            <p:cNvSpPr/>
            <p:nvPr/>
          </p:nvSpPr>
          <p:spPr>
            <a:xfrm>
              <a:off x="7153864" y="57777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6" name="pt466"/>
            <p:cNvSpPr/>
            <p:nvPr/>
          </p:nvSpPr>
          <p:spPr>
            <a:xfrm>
              <a:off x="7031650" y="57777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7" name="pt467"/>
            <p:cNvSpPr/>
            <p:nvPr/>
          </p:nvSpPr>
          <p:spPr>
            <a:xfrm>
              <a:off x="7031650" y="57777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8" name="pt468"/>
            <p:cNvSpPr/>
            <p:nvPr/>
          </p:nvSpPr>
          <p:spPr>
            <a:xfrm>
              <a:off x="7764936" y="4059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9" name="pt469"/>
            <p:cNvSpPr/>
            <p:nvPr/>
          </p:nvSpPr>
          <p:spPr>
            <a:xfrm>
              <a:off x="7764936" y="4059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0" name="pt470"/>
            <p:cNvSpPr/>
            <p:nvPr/>
          </p:nvSpPr>
          <p:spPr>
            <a:xfrm>
              <a:off x="7764936" y="4059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1" name="pt471"/>
            <p:cNvSpPr/>
            <p:nvPr/>
          </p:nvSpPr>
          <p:spPr>
            <a:xfrm>
              <a:off x="7764936" y="4059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2" name="pt472"/>
            <p:cNvSpPr/>
            <p:nvPr/>
          </p:nvSpPr>
          <p:spPr>
            <a:xfrm>
              <a:off x="7764936" y="4059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3" name="pt473"/>
            <p:cNvSpPr/>
            <p:nvPr/>
          </p:nvSpPr>
          <p:spPr>
            <a:xfrm>
              <a:off x="7764936" y="4059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4" name="pt474"/>
            <p:cNvSpPr/>
            <p:nvPr/>
          </p:nvSpPr>
          <p:spPr>
            <a:xfrm>
              <a:off x="7764936" y="4059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5" name="pt475"/>
            <p:cNvSpPr/>
            <p:nvPr/>
          </p:nvSpPr>
          <p:spPr>
            <a:xfrm>
              <a:off x="7764936" y="23411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6" name="pt476"/>
            <p:cNvSpPr/>
            <p:nvPr/>
          </p:nvSpPr>
          <p:spPr>
            <a:xfrm>
              <a:off x="7887150" y="23411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7" name="pt477"/>
            <p:cNvSpPr/>
            <p:nvPr/>
          </p:nvSpPr>
          <p:spPr>
            <a:xfrm>
              <a:off x="7764936" y="23411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8" name="pt478"/>
            <p:cNvSpPr/>
            <p:nvPr/>
          </p:nvSpPr>
          <p:spPr>
            <a:xfrm>
              <a:off x="7703828" y="23411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9" name="pt479"/>
            <p:cNvSpPr/>
            <p:nvPr/>
          </p:nvSpPr>
          <p:spPr>
            <a:xfrm>
              <a:off x="7826043" y="23411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0" name="pt480"/>
            <p:cNvSpPr/>
            <p:nvPr/>
          </p:nvSpPr>
          <p:spPr>
            <a:xfrm>
              <a:off x="7764936" y="23411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1" name="pt481"/>
            <p:cNvSpPr/>
            <p:nvPr/>
          </p:nvSpPr>
          <p:spPr>
            <a:xfrm>
              <a:off x="7887150" y="23411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2" name="pt482"/>
            <p:cNvSpPr/>
            <p:nvPr/>
          </p:nvSpPr>
          <p:spPr>
            <a:xfrm>
              <a:off x="7337186" y="56141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3" name="pt483"/>
            <p:cNvSpPr/>
            <p:nvPr/>
          </p:nvSpPr>
          <p:spPr>
            <a:xfrm>
              <a:off x="7459400" y="56141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4" name="pt484"/>
            <p:cNvSpPr/>
            <p:nvPr/>
          </p:nvSpPr>
          <p:spPr>
            <a:xfrm>
              <a:off x="7398293" y="56141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5" name="pt485"/>
            <p:cNvSpPr/>
            <p:nvPr/>
          </p:nvSpPr>
          <p:spPr>
            <a:xfrm>
              <a:off x="7520507" y="56141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6" name="pt486"/>
            <p:cNvSpPr/>
            <p:nvPr/>
          </p:nvSpPr>
          <p:spPr>
            <a:xfrm>
              <a:off x="7520507" y="56141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7" name="pt487"/>
            <p:cNvSpPr/>
            <p:nvPr/>
          </p:nvSpPr>
          <p:spPr>
            <a:xfrm>
              <a:off x="7214972" y="56141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8" name="pt488"/>
            <p:cNvSpPr/>
            <p:nvPr/>
          </p:nvSpPr>
          <p:spPr>
            <a:xfrm>
              <a:off x="7276079" y="56141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9" name="pt489"/>
            <p:cNvSpPr/>
            <p:nvPr/>
          </p:nvSpPr>
          <p:spPr>
            <a:xfrm>
              <a:off x="7764936"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0" name="pt490"/>
            <p:cNvSpPr/>
            <p:nvPr/>
          </p:nvSpPr>
          <p:spPr>
            <a:xfrm>
              <a:off x="7703828"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1" name="pt491"/>
            <p:cNvSpPr/>
            <p:nvPr/>
          </p:nvSpPr>
          <p:spPr>
            <a:xfrm>
              <a:off x="7764936"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2" name="pt492"/>
            <p:cNvSpPr/>
            <p:nvPr/>
          </p:nvSpPr>
          <p:spPr>
            <a:xfrm>
              <a:off x="7826043"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3" name="pt493"/>
            <p:cNvSpPr/>
            <p:nvPr/>
          </p:nvSpPr>
          <p:spPr>
            <a:xfrm>
              <a:off x="7764936"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4" name="pt494"/>
            <p:cNvSpPr/>
            <p:nvPr/>
          </p:nvSpPr>
          <p:spPr>
            <a:xfrm>
              <a:off x="7764936"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5" name="pt495"/>
            <p:cNvSpPr/>
            <p:nvPr/>
          </p:nvSpPr>
          <p:spPr>
            <a:xfrm>
              <a:off x="7826043"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6" name="pt496"/>
            <p:cNvSpPr/>
            <p:nvPr/>
          </p:nvSpPr>
          <p:spPr>
            <a:xfrm>
              <a:off x="7887150" y="24229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7" name="pt497"/>
            <p:cNvSpPr/>
            <p:nvPr/>
          </p:nvSpPr>
          <p:spPr>
            <a:xfrm>
              <a:off x="7887150" y="24229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8" name="pt498"/>
            <p:cNvSpPr/>
            <p:nvPr/>
          </p:nvSpPr>
          <p:spPr>
            <a:xfrm>
              <a:off x="7887150" y="24229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9" name="pt499"/>
            <p:cNvSpPr/>
            <p:nvPr/>
          </p:nvSpPr>
          <p:spPr>
            <a:xfrm>
              <a:off x="7887150" y="24229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0" name="pt500"/>
            <p:cNvSpPr/>
            <p:nvPr/>
          </p:nvSpPr>
          <p:spPr>
            <a:xfrm>
              <a:off x="7826043" y="24229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1" name="pt501"/>
            <p:cNvSpPr/>
            <p:nvPr/>
          </p:nvSpPr>
          <p:spPr>
            <a:xfrm>
              <a:off x="7826043" y="24229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2" name="pt502"/>
            <p:cNvSpPr/>
            <p:nvPr/>
          </p:nvSpPr>
          <p:spPr>
            <a:xfrm>
              <a:off x="7887150" y="24229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3" name="pt503"/>
            <p:cNvSpPr/>
            <p:nvPr/>
          </p:nvSpPr>
          <p:spPr>
            <a:xfrm>
              <a:off x="7887150" y="33230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4" name="pt504"/>
            <p:cNvSpPr/>
            <p:nvPr/>
          </p:nvSpPr>
          <p:spPr>
            <a:xfrm>
              <a:off x="7887150" y="33230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5" name="pt505"/>
            <p:cNvSpPr/>
            <p:nvPr/>
          </p:nvSpPr>
          <p:spPr>
            <a:xfrm>
              <a:off x="7887150" y="33230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6" name="pt506"/>
            <p:cNvSpPr/>
            <p:nvPr/>
          </p:nvSpPr>
          <p:spPr>
            <a:xfrm>
              <a:off x="7887150" y="33230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7" name="pt507"/>
            <p:cNvSpPr/>
            <p:nvPr/>
          </p:nvSpPr>
          <p:spPr>
            <a:xfrm>
              <a:off x="7826043" y="33230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8" name="pt508"/>
            <p:cNvSpPr/>
            <p:nvPr/>
          </p:nvSpPr>
          <p:spPr>
            <a:xfrm>
              <a:off x="7826043" y="33230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9" name="pt509"/>
            <p:cNvSpPr/>
            <p:nvPr/>
          </p:nvSpPr>
          <p:spPr>
            <a:xfrm>
              <a:off x="7826043" y="33230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0" name="pt510"/>
            <p:cNvSpPr/>
            <p:nvPr/>
          </p:nvSpPr>
          <p:spPr>
            <a:xfrm>
              <a:off x="7887150" y="43049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1" name="pt511"/>
            <p:cNvSpPr/>
            <p:nvPr/>
          </p:nvSpPr>
          <p:spPr>
            <a:xfrm>
              <a:off x="7826043" y="43049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2" name="pt512"/>
            <p:cNvSpPr/>
            <p:nvPr/>
          </p:nvSpPr>
          <p:spPr>
            <a:xfrm>
              <a:off x="7764936" y="43049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3" name="pt513"/>
            <p:cNvSpPr/>
            <p:nvPr/>
          </p:nvSpPr>
          <p:spPr>
            <a:xfrm>
              <a:off x="7764936" y="43049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4" name="pt514"/>
            <p:cNvSpPr/>
            <p:nvPr/>
          </p:nvSpPr>
          <p:spPr>
            <a:xfrm>
              <a:off x="7703828" y="43049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5" name="pt515"/>
            <p:cNvSpPr/>
            <p:nvPr/>
          </p:nvSpPr>
          <p:spPr>
            <a:xfrm>
              <a:off x="7703828" y="43049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6" name="pt516"/>
            <p:cNvSpPr/>
            <p:nvPr/>
          </p:nvSpPr>
          <p:spPr>
            <a:xfrm>
              <a:off x="7703828" y="43049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7" name="pt517"/>
            <p:cNvSpPr/>
            <p:nvPr/>
          </p:nvSpPr>
          <p:spPr>
            <a:xfrm>
              <a:off x="7826043" y="5532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8" name="pt518"/>
            <p:cNvSpPr/>
            <p:nvPr/>
          </p:nvSpPr>
          <p:spPr>
            <a:xfrm>
              <a:off x="7642721" y="5532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9" name="pt519"/>
            <p:cNvSpPr/>
            <p:nvPr/>
          </p:nvSpPr>
          <p:spPr>
            <a:xfrm>
              <a:off x="7459400" y="5532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0" name="pt520"/>
            <p:cNvSpPr/>
            <p:nvPr/>
          </p:nvSpPr>
          <p:spPr>
            <a:xfrm>
              <a:off x="7276079" y="5532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1" name="pt521"/>
            <p:cNvSpPr/>
            <p:nvPr/>
          </p:nvSpPr>
          <p:spPr>
            <a:xfrm>
              <a:off x="7276079" y="5532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2" name="pt522"/>
            <p:cNvSpPr/>
            <p:nvPr/>
          </p:nvSpPr>
          <p:spPr>
            <a:xfrm>
              <a:off x="7337186" y="5532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3" name="pt523"/>
            <p:cNvSpPr/>
            <p:nvPr/>
          </p:nvSpPr>
          <p:spPr>
            <a:xfrm>
              <a:off x="7337186" y="5532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4" name="pt524"/>
            <p:cNvSpPr/>
            <p:nvPr/>
          </p:nvSpPr>
          <p:spPr>
            <a:xfrm>
              <a:off x="7826043" y="34048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5" name="pt525"/>
            <p:cNvSpPr/>
            <p:nvPr/>
          </p:nvSpPr>
          <p:spPr>
            <a:xfrm>
              <a:off x="7826043" y="34048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6" name="pt526"/>
            <p:cNvSpPr/>
            <p:nvPr/>
          </p:nvSpPr>
          <p:spPr>
            <a:xfrm>
              <a:off x="7703828" y="34048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7" name="pt527"/>
            <p:cNvSpPr/>
            <p:nvPr/>
          </p:nvSpPr>
          <p:spPr>
            <a:xfrm>
              <a:off x="7826043" y="34048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8" name="pt528"/>
            <p:cNvSpPr/>
            <p:nvPr/>
          </p:nvSpPr>
          <p:spPr>
            <a:xfrm>
              <a:off x="7764936" y="34048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9" name="pt529"/>
            <p:cNvSpPr/>
            <p:nvPr/>
          </p:nvSpPr>
          <p:spPr>
            <a:xfrm>
              <a:off x="7826043" y="34048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0" name="pt530"/>
            <p:cNvSpPr/>
            <p:nvPr/>
          </p:nvSpPr>
          <p:spPr>
            <a:xfrm>
              <a:off x="7826043" y="34048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1" name="pt531"/>
            <p:cNvSpPr/>
            <p:nvPr/>
          </p:nvSpPr>
          <p:spPr>
            <a:xfrm>
              <a:off x="7826043" y="4141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2" name="pt532"/>
            <p:cNvSpPr/>
            <p:nvPr/>
          </p:nvSpPr>
          <p:spPr>
            <a:xfrm>
              <a:off x="7826043" y="4141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3" name="pt533"/>
            <p:cNvSpPr/>
            <p:nvPr/>
          </p:nvSpPr>
          <p:spPr>
            <a:xfrm>
              <a:off x="7826043" y="4141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4" name="pt534"/>
            <p:cNvSpPr/>
            <p:nvPr/>
          </p:nvSpPr>
          <p:spPr>
            <a:xfrm>
              <a:off x="7764936" y="4141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5" name="pt535"/>
            <p:cNvSpPr/>
            <p:nvPr/>
          </p:nvSpPr>
          <p:spPr>
            <a:xfrm>
              <a:off x="7703828" y="4141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6" name="pt536"/>
            <p:cNvSpPr/>
            <p:nvPr/>
          </p:nvSpPr>
          <p:spPr>
            <a:xfrm>
              <a:off x="7764936" y="4141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7" name="pt537"/>
            <p:cNvSpPr/>
            <p:nvPr/>
          </p:nvSpPr>
          <p:spPr>
            <a:xfrm>
              <a:off x="7764936" y="4141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8" name="pt538"/>
            <p:cNvSpPr/>
            <p:nvPr/>
          </p:nvSpPr>
          <p:spPr>
            <a:xfrm>
              <a:off x="7826043" y="42231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9" name="pt539"/>
            <p:cNvSpPr/>
            <p:nvPr/>
          </p:nvSpPr>
          <p:spPr>
            <a:xfrm>
              <a:off x="7826043" y="42231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40" name="pt540"/>
            <p:cNvSpPr/>
            <p:nvPr/>
          </p:nvSpPr>
          <p:spPr>
            <a:xfrm>
              <a:off x="7764936" y="42231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41" name="pt541"/>
            <p:cNvSpPr/>
            <p:nvPr/>
          </p:nvSpPr>
          <p:spPr>
            <a:xfrm>
              <a:off x="7764936" y="42231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42" name="pt542"/>
            <p:cNvSpPr/>
            <p:nvPr/>
          </p:nvSpPr>
          <p:spPr>
            <a:xfrm>
              <a:off x="7764936" y="42231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43" name="pt543"/>
            <p:cNvSpPr/>
            <p:nvPr/>
          </p:nvSpPr>
          <p:spPr>
            <a:xfrm>
              <a:off x="7764936" y="42231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44" name="pt544"/>
            <p:cNvSpPr/>
            <p:nvPr/>
          </p:nvSpPr>
          <p:spPr>
            <a:xfrm>
              <a:off x="7764936" y="42231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45" name="pt545"/>
            <p:cNvSpPr/>
            <p:nvPr/>
          </p:nvSpPr>
          <p:spPr>
            <a:xfrm>
              <a:off x="7520507" y="25048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46" name="pt546"/>
            <p:cNvSpPr/>
            <p:nvPr/>
          </p:nvSpPr>
          <p:spPr>
            <a:xfrm>
              <a:off x="7887150" y="25048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47" name="pt547"/>
            <p:cNvSpPr/>
            <p:nvPr/>
          </p:nvSpPr>
          <p:spPr>
            <a:xfrm>
              <a:off x="7642721" y="25048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48" name="pt548"/>
            <p:cNvSpPr/>
            <p:nvPr/>
          </p:nvSpPr>
          <p:spPr>
            <a:xfrm>
              <a:off x="7520507" y="25048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49" name="pt549"/>
            <p:cNvSpPr/>
            <p:nvPr/>
          </p:nvSpPr>
          <p:spPr>
            <a:xfrm>
              <a:off x="7887150" y="25048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50" name="pt550"/>
            <p:cNvSpPr/>
            <p:nvPr/>
          </p:nvSpPr>
          <p:spPr>
            <a:xfrm>
              <a:off x="7459400" y="25048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51" name="pt551"/>
            <p:cNvSpPr/>
            <p:nvPr/>
          </p:nvSpPr>
          <p:spPr>
            <a:xfrm>
              <a:off x="7887150" y="25048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52" name="pt552"/>
            <p:cNvSpPr/>
            <p:nvPr/>
          </p:nvSpPr>
          <p:spPr>
            <a:xfrm>
              <a:off x="7887150" y="34867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53" name="pt553"/>
            <p:cNvSpPr/>
            <p:nvPr/>
          </p:nvSpPr>
          <p:spPr>
            <a:xfrm>
              <a:off x="7337186" y="34867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54" name="pt554"/>
            <p:cNvSpPr/>
            <p:nvPr/>
          </p:nvSpPr>
          <p:spPr>
            <a:xfrm>
              <a:off x="7703828" y="34867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55" name="pt555"/>
            <p:cNvSpPr/>
            <p:nvPr/>
          </p:nvSpPr>
          <p:spPr>
            <a:xfrm>
              <a:off x="7703828" y="34867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56" name="pt556"/>
            <p:cNvSpPr/>
            <p:nvPr/>
          </p:nvSpPr>
          <p:spPr>
            <a:xfrm>
              <a:off x="7703828" y="34867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57" name="pt557"/>
            <p:cNvSpPr/>
            <p:nvPr/>
          </p:nvSpPr>
          <p:spPr>
            <a:xfrm>
              <a:off x="7826043" y="34867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58" name="pt558"/>
            <p:cNvSpPr/>
            <p:nvPr/>
          </p:nvSpPr>
          <p:spPr>
            <a:xfrm>
              <a:off x="7826043" y="34867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59" name="pt559"/>
            <p:cNvSpPr/>
            <p:nvPr/>
          </p:nvSpPr>
          <p:spPr>
            <a:xfrm>
              <a:off x="7520507" y="51231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60" name="pt560"/>
            <p:cNvSpPr/>
            <p:nvPr/>
          </p:nvSpPr>
          <p:spPr>
            <a:xfrm>
              <a:off x="7520507" y="51231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61" name="pt561"/>
            <p:cNvSpPr/>
            <p:nvPr/>
          </p:nvSpPr>
          <p:spPr>
            <a:xfrm>
              <a:off x="7520507" y="51231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62" name="pt562"/>
            <p:cNvSpPr/>
            <p:nvPr/>
          </p:nvSpPr>
          <p:spPr>
            <a:xfrm>
              <a:off x="7459400" y="51231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63" name="pt563"/>
            <p:cNvSpPr/>
            <p:nvPr/>
          </p:nvSpPr>
          <p:spPr>
            <a:xfrm>
              <a:off x="7459400" y="51231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64" name="pt564"/>
            <p:cNvSpPr/>
            <p:nvPr/>
          </p:nvSpPr>
          <p:spPr>
            <a:xfrm>
              <a:off x="7459400" y="51231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65" name="pt565"/>
            <p:cNvSpPr/>
            <p:nvPr/>
          </p:nvSpPr>
          <p:spPr>
            <a:xfrm>
              <a:off x="7459400" y="51231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66" name="pt566"/>
            <p:cNvSpPr/>
            <p:nvPr/>
          </p:nvSpPr>
          <p:spPr>
            <a:xfrm>
              <a:off x="7764936" y="35685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67" name="pt567"/>
            <p:cNvSpPr/>
            <p:nvPr/>
          </p:nvSpPr>
          <p:spPr>
            <a:xfrm>
              <a:off x="7764936" y="35685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68" name="pt568"/>
            <p:cNvSpPr/>
            <p:nvPr/>
          </p:nvSpPr>
          <p:spPr>
            <a:xfrm>
              <a:off x="7764936" y="35685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69" name="pt569"/>
            <p:cNvSpPr/>
            <p:nvPr/>
          </p:nvSpPr>
          <p:spPr>
            <a:xfrm>
              <a:off x="7826043" y="35685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70" name="pt570"/>
            <p:cNvSpPr/>
            <p:nvPr/>
          </p:nvSpPr>
          <p:spPr>
            <a:xfrm>
              <a:off x="7826043" y="35685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71" name="pt571"/>
            <p:cNvSpPr/>
            <p:nvPr/>
          </p:nvSpPr>
          <p:spPr>
            <a:xfrm>
              <a:off x="7826043" y="35685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72" name="pt572"/>
            <p:cNvSpPr/>
            <p:nvPr/>
          </p:nvSpPr>
          <p:spPr>
            <a:xfrm>
              <a:off x="7826043" y="35685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73" name="pt573"/>
            <p:cNvSpPr/>
            <p:nvPr/>
          </p:nvSpPr>
          <p:spPr>
            <a:xfrm>
              <a:off x="7887150" y="25866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74" name="pt574"/>
            <p:cNvSpPr/>
            <p:nvPr/>
          </p:nvSpPr>
          <p:spPr>
            <a:xfrm>
              <a:off x="7826043" y="25866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75" name="pt575"/>
            <p:cNvSpPr/>
            <p:nvPr/>
          </p:nvSpPr>
          <p:spPr>
            <a:xfrm>
              <a:off x="7826043" y="25866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76" name="pt576"/>
            <p:cNvSpPr/>
            <p:nvPr/>
          </p:nvSpPr>
          <p:spPr>
            <a:xfrm>
              <a:off x="7887150" y="25866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77" name="pt577"/>
            <p:cNvSpPr/>
            <p:nvPr/>
          </p:nvSpPr>
          <p:spPr>
            <a:xfrm>
              <a:off x="7826043" y="25866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78" name="pt578"/>
            <p:cNvSpPr/>
            <p:nvPr/>
          </p:nvSpPr>
          <p:spPr>
            <a:xfrm>
              <a:off x="7764936" y="25866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79" name="pt579"/>
            <p:cNvSpPr/>
            <p:nvPr/>
          </p:nvSpPr>
          <p:spPr>
            <a:xfrm>
              <a:off x="7887150" y="25866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80" name="pt580"/>
            <p:cNvSpPr/>
            <p:nvPr/>
          </p:nvSpPr>
          <p:spPr>
            <a:xfrm>
              <a:off x="7853273" y="263459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1" name="pt581"/>
            <p:cNvSpPr/>
            <p:nvPr/>
          </p:nvSpPr>
          <p:spPr>
            <a:xfrm>
              <a:off x="7792166" y="263459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2" name="pt582"/>
            <p:cNvSpPr/>
            <p:nvPr/>
          </p:nvSpPr>
          <p:spPr>
            <a:xfrm>
              <a:off x="7792166" y="263459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3" name="pt583"/>
            <p:cNvSpPr/>
            <p:nvPr/>
          </p:nvSpPr>
          <p:spPr>
            <a:xfrm>
              <a:off x="7853273" y="67082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4" name="pt584"/>
            <p:cNvSpPr/>
            <p:nvPr/>
          </p:nvSpPr>
          <p:spPr>
            <a:xfrm>
              <a:off x="7853273" y="67082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5" name="pt585"/>
            <p:cNvSpPr/>
            <p:nvPr/>
          </p:nvSpPr>
          <p:spPr>
            <a:xfrm>
              <a:off x="7853273" y="67082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6" name="pt586"/>
            <p:cNvSpPr/>
            <p:nvPr/>
          </p:nvSpPr>
          <p:spPr>
            <a:xfrm>
              <a:off x="7608845" y="476200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7" name="pt587"/>
            <p:cNvSpPr/>
            <p:nvPr/>
          </p:nvSpPr>
          <p:spPr>
            <a:xfrm>
              <a:off x="7486631" y="476200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8" name="pt588"/>
            <p:cNvSpPr/>
            <p:nvPr/>
          </p:nvSpPr>
          <p:spPr>
            <a:xfrm>
              <a:off x="7425523" y="476200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9" name="pt589"/>
            <p:cNvSpPr/>
            <p:nvPr/>
          </p:nvSpPr>
          <p:spPr>
            <a:xfrm>
              <a:off x="7364416" y="435288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0" name="pt590"/>
            <p:cNvSpPr/>
            <p:nvPr/>
          </p:nvSpPr>
          <p:spPr>
            <a:xfrm>
              <a:off x="7608845" y="435288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1" name="pt591"/>
            <p:cNvSpPr/>
            <p:nvPr/>
          </p:nvSpPr>
          <p:spPr>
            <a:xfrm>
              <a:off x="7608845" y="435288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2" name="pt592"/>
            <p:cNvSpPr/>
            <p:nvPr/>
          </p:nvSpPr>
          <p:spPr>
            <a:xfrm>
              <a:off x="7364416" y="75265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3" name="pt593"/>
            <p:cNvSpPr/>
            <p:nvPr/>
          </p:nvSpPr>
          <p:spPr>
            <a:xfrm>
              <a:off x="7792166" y="75265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4" name="pt594"/>
            <p:cNvSpPr/>
            <p:nvPr/>
          </p:nvSpPr>
          <p:spPr>
            <a:xfrm>
              <a:off x="7853273" y="75265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5" name="pt595"/>
            <p:cNvSpPr/>
            <p:nvPr/>
          </p:nvSpPr>
          <p:spPr>
            <a:xfrm>
              <a:off x="7853273" y="83447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6" name="pt596"/>
            <p:cNvSpPr/>
            <p:nvPr/>
          </p:nvSpPr>
          <p:spPr>
            <a:xfrm>
              <a:off x="7792166" y="83447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7" name="pt597"/>
            <p:cNvSpPr/>
            <p:nvPr/>
          </p:nvSpPr>
          <p:spPr>
            <a:xfrm>
              <a:off x="7853273" y="83447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8" name="pt598"/>
            <p:cNvSpPr/>
            <p:nvPr/>
          </p:nvSpPr>
          <p:spPr>
            <a:xfrm>
              <a:off x="7425523" y="517112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9" name="pt599"/>
            <p:cNvSpPr/>
            <p:nvPr/>
          </p:nvSpPr>
          <p:spPr>
            <a:xfrm>
              <a:off x="7547738" y="517112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0" name="pt600"/>
            <p:cNvSpPr/>
            <p:nvPr/>
          </p:nvSpPr>
          <p:spPr>
            <a:xfrm>
              <a:off x="7364416" y="517112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1" name="pt601"/>
            <p:cNvSpPr/>
            <p:nvPr/>
          </p:nvSpPr>
          <p:spPr>
            <a:xfrm>
              <a:off x="7853273" y="271641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2" name="pt602"/>
            <p:cNvSpPr/>
            <p:nvPr/>
          </p:nvSpPr>
          <p:spPr>
            <a:xfrm>
              <a:off x="7792166" y="271641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3" name="pt603"/>
            <p:cNvSpPr/>
            <p:nvPr/>
          </p:nvSpPr>
          <p:spPr>
            <a:xfrm>
              <a:off x="7792166" y="271641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4" name="pt604"/>
            <p:cNvSpPr/>
            <p:nvPr/>
          </p:nvSpPr>
          <p:spPr>
            <a:xfrm>
              <a:off x="7853273" y="91629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5" name="pt605"/>
            <p:cNvSpPr/>
            <p:nvPr/>
          </p:nvSpPr>
          <p:spPr>
            <a:xfrm>
              <a:off x="7853273" y="91629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6" name="pt606"/>
            <p:cNvSpPr/>
            <p:nvPr/>
          </p:nvSpPr>
          <p:spPr>
            <a:xfrm>
              <a:off x="7853273" y="91629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7" name="pt607"/>
            <p:cNvSpPr/>
            <p:nvPr/>
          </p:nvSpPr>
          <p:spPr>
            <a:xfrm>
              <a:off x="7669952" y="361647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8" name="pt608"/>
            <p:cNvSpPr/>
            <p:nvPr/>
          </p:nvSpPr>
          <p:spPr>
            <a:xfrm>
              <a:off x="7669952" y="361647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9" name="pt609"/>
            <p:cNvSpPr/>
            <p:nvPr/>
          </p:nvSpPr>
          <p:spPr>
            <a:xfrm>
              <a:off x="7731059" y="361647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0" name="pt610"/>
            <p:cNvSpPr/>
            <p:nvPr/>
          </p:nvSpPr>
          <p:spPr>
            <a:xfrm>
              <a:off x="7364416" y="484382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1" name="pt611"/>
            <p:cNvSpPr/>
            <p:nvPr/>
          </p:nvSpPr>
          <p:spPr>
            <a:xfrm>
              <a:off x="7425523" y="484382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2" name="pt612"/>
            <p:cNvSpPr/>
            <p:nvPr/>
          </p:nvSpPr>
          <p:spPr>
            <a:xfrm>
              <a:off x="7425523" y="484382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3" name="pt613"/>
            <p:cNvSpPr/>
            <p:nvPr/>
          </p:nvSpPr>
          <p:spPr>
            <a:xfrm>
              <a:off x="7853273" y="27982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4" name="pt614"/>
            <p:cNvSpPr/>
            <p:nvPr/>
          </p:nvSpPr>
          <p:spPr>
            <a:xfrm>
              <a:off x="7792166" y="27982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5" name="pt615"/>
            <p:cNvSpPr/>
            <p:nvPr/>
          </p:nvSpPr>
          <p:spPr>
            <a:xfrm>
              <a:off x="7792166" y="27982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6" name="pt616"/>
            <p:cNvSpPr/>
            <p:nvPr/>
          </p:nvSpPr>
          <p:spPr>
            <a:xfrm>
              <a:off x="7669952" y="369829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7" name="pt617"/>
            <p:cNvSpPr/>
            <p:nvPr/>
          </p:nvSpPr>
          <p:spPr>
            <a:xfrm>
              <a:off x="7853273" y="369829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8" name="pt618"/>
            <p:cNvSpPr/>
            <p:nvPr/>
          </p:nvSpPr>
          <p:spPr>
            <a:xfrm>
              <a:off x="7731059" y="369829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9" name="pt619"/>
            <p:cNvSpPr/>
            <p:nvPr/>
          </p:nvSpPr>
          <p:spPr>
            <a:xfrm>
              <a:off x="7669952" y="468017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0" name="pt620"/>
            <p:cNvSpPr/>
            <p:nvPr/>
          </p:nvSpPr>
          <p:spPr>
            <a:xfrm>
              <a:off x="7547738" y="468017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21" name="pt621"/>
            <p:cNvSpPr/>
            <p:nvPr/>
          </p:nvSpPr>
          <p:spPr>
            <a:xfrm>
              <a:off x="7486631" y="468017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2" name="pt622"/>
            <p:cNvSpPr/>
            <p:nvPr/>
          </p:nvSpPr>
          <p:spPr>
            <a:xfrm>
              <a:off x="7853273" y="99812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3" name="pt623"/>
            <p:cNvSpPr/>
            <p:nvPr/>
          </p:nvSpPr>
          <p:spPr>
            <a:xfrm>
              <a:off x="7853273" y="99812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24" name="pt624"/>
            <p:cNvSpPr/>
            <p:nvPr/>
          </p:nvSpPr>
          <p:spPr>
            <a:xfrm>
              <a:off x="7853273" y="99812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5" name="pt625"/>
            <p:cNvSpPr/>
            <p:nvPr/>
          </p:nvSpPr>
          <p:spPr>
            <a:xfrm>
              <a:off x="7853273" y="378012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6" name="pt626"/>
            <p:cNvSpPr/>
            <p:nvPr/>
          </p:nvSpPr>
          <p:spPr>
            <a:xfrm>
              <a:off x="7731059" y="378012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27" name="pt627"/>
            <p:cNvSpPr/>
            <p:nvPr/>
          </p:nvSpPr>
          <p:spPr>
            <a:xfrm>
              <a:off x="7731059" y="378012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8" name="pt628"/>
            <p:cNvSpPr/>
            <p:nvPr/>
          </p:nvSpPr>
          <p:spPr>
            <a:xfrm>
              <a:off x="7731059" y="386194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9" name="pt629"/>
            <p:cNvSpPr/>
            <p:nvPr/>
          </p:nvSpPr>
          <p:spPr>
            <a:xfrm>
              <a:off x="7731059" y="386194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0" name="pt630"/>
            <p:cNvSpPr/>
            <p:nvPr/>
          </p:nvSpPr>
          <p:spPr>
            <a:xfrm>
              <a:off x="7731059" y="386194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31" name="pt631"/>
            <p:cNvSpPr/>
            <p:nvPr/>
          </p:nvSpPr>
          <p:spPr>
            <a:xfrm>
              <a:off x="7486631" y="566206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32" name="pt632"/>
            <p:cNvSpPr/>
            <p:nvPr/>
          </p:nvSpPr>
          <p:spPr>
            <a:xfrm>
              <a:off x="6814452" y="566206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3" name="pt633"/>
            <p:cNvSpPr/>
            <p:nvPr/>
          </p:nvSpPr>
          <p:spPr>
            <a:xfrm>
              <a:off x="7058881" y="566206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34" name="pt634"/>
            <p:cNvSpPr/>
            <p:nvPr/>
          </p:nvSpPr>
          <p:spPr>
            <a:xfrm>
              <a:off x="7792166" y="288006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35" name="pt635"/>
            <p:cNvSpPr/>
            <p:nvPr/>
          </p:nvSpPr>
          <p:spPr>
            <a:xfrm>
              <a:off x="7792166" y="288006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6" name="pt636"/>
            <p:cNvSpPr/>
            <p:nvPr/>
          </p:nvSpPr>
          <p:spPr>
            <a:xfrm>
              <a:off x="7792166" y="288006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37" name="pt637"/>
            <p:cNvSpPr/>
            <p:nvPr/>
          </p:nvSpPr>
          <p:spPr>
            <a:xfrm>
              <a:off x="7853273" y="107994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38" name="pt638"/>
            <p:cNvSpPr/>
            <p:nvPr/>
          </p:nvSpPr>
          <p:spPr>
            <a:xfrm>
              <a:off x="7853273" y="107994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9" name="pt639"/>
            <p:cNvSpPr/>
            <p:nvPr/>
          </p:nvSpPr>
          <p:spPr>
            <a:xfrm>
              <a:off x="7853273" y="107994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0" name="pt640"/>
            <p:cNvSpPr/>
            <p:nvPr/>
          </p:nvSpPr>
          <p:spPr>
            <a:xfrm>
              <a:off x="7792166" y="394376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41" name="pt641"/>
            <p:cNvSpPr/>
            <p:nvPr/>
          </p:nvSpPr>
          <p:spPr>
            <a:xfrm>
              <a:off x="7731059" y="394376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42" name="pt642"/>
            <p:cNvSpPr/>
            <p:nvPr/>
          </p:nvSpPr>
          <p:spPr>
            <a:xfrm>
              <a:off x="7731059" y="394376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3" name="pt643"/>
            <p:cNvSpPr/>
            <p:nvPr/>
          </p:nvSpPr>
          <p:spPr>
            <a:xfrm>
              <a:off x="7853273" y="296188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44" name="pt644"/>
            <p:cNvSpPr/>
            <p:nvPr/>
          </p:nvSpPr>
          <p:spPr>
            <a:xfrm>
              <a:off x="7792166" y="296188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45" name="pt645"/>
            <p:cNvSpPr/>
            <p:nvPr/>
          </p:nvSpPr>
          <p:spPr>
            <a:xfrm>
              <a:off x="7792166" y="296188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6" name="pt646"/>
            <p:cNvSpPr/>
            <p:nvPr/>
          </p:nvSpPr>
          <p:spPr>
            <a:xfrm>
              <a:off x="7853273" y="116177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47" name="pt647"/>
            <p:cNvSpPr/>
            <p:nvPr/>
          </p:nvSpPr>
          <p:spPr>
            <a:xfrm>
              <a:off x="7853273" y="116177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48" name="pt648"/>
            <p:cNvSpPr/>
            <p:nvPr/>
          </p:nvSpPr>
          <p:spPr>
            <a:xfrm>
              <a:off x="7853273" y="116177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9" name="pt649"/>
            <p:cNvSpPr/>
            <p:nvPr/>
          </p:nvSpPr>
          <p:spPr>
            <a:xfrm>
              <a:off x="7853273" y="124359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50" name="pt650"/>
            <p:cNvSpPr/>
            <p:nvPr/>
          </p:nvSpPr>
          <p:spPr>
            <a:xfrm>
              <a:off x="7853273" y="124359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51" name="pt651"/>
            <p:cNvSpPr/>
            <p:nvPr/>
          </p:nvSpPr>
          <p:spPr>
            <a:xfrm>
              <a:off x="7853273" y="124359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52" name="pt652"/>
            <p:cNvSpPr/>
            <p:nvPr/>
          </p:nvSpPr>
          <p:spPr>
            <a:xfrm>
              <a:off x="7608845" y="304371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53" name="pt653"/>
            <p:cNvSpPr/>
            <p:nvPr/>
          </p:nvSpPr>
          <p:spPr>
            <a:xfrm>
              <a:off x="7792166" y="304371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54" name="pt654"/>
            <p:cNvSpPr/>
            <p:nvPr/>
          </p:nvSpPr>
          <p:spPr>
            <a:xfrm>
              <a:off x="7792166" y="304371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55" name="pt655"/>
            <p:cNvSpPr/>
            <p:nvPr/>
          </p:nvSpPr>
          <p:spPr>
            <a:xfrm>
              <a:off x="7547738" y="533476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56" name="pt656"/>
            <p:cNvSpPr/>
            <p:nvPr/>
          </p:nvSpPr>
          <p:spPr>
            <a:xfrm>
              <a:off x="7425523" y="533476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57" name="pt657"/>
            <p:cNvSpPr/>
            <p:nvPr/>
          </p:nvSpPr>
          <p:spPr>
            <a:xfrm>
              <a:off x="7303309" y="533476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58" name="pt658"/>
            <p:cNvSpPr/>
            <p:nvPr/>
          </p:nvSpPr>
          <p:spPr>
            <a:xfrm>
              <a:off x="7853273" y="132541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59" name="pt659"/>
            <p:cNvSpPr/>
            <p:nvPr/>
          </p:nvSpPr>
          <p:spPr>
            <a:xfrm>
              <a:off x="7853273" y="132541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60" name="pt660"/>
            <p:cNvSpPr/>
            <p:nvPr/>
          </p:nvSpPr>
          <p:spPr>
            <a:xfrm>
              <a:off x="7853273" y="132541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61" name="pt661"/>
            <p:cNvSpPr/>
            <p:nvPr/>
          </p:nvSpPr>
          <p:spPr>
            <a:xfrm>
              <a:off x="7669952" y="443470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62" name="pt662"/>
            <p:cNvSpPr/>
            <p:nvPr/>
          </p:nvSpPr>
          <p:spPr>
            <a:xfrm>
              <a:off x="7547738" y="443470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63" name="pt663"/>
            <p:cNvSpPr/>
            <p:nvPr/>
          </p:nvSpPr>
          <p:spPr>
            <a:xfrm>
              <a:off x="7608845" y="443470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64" name="pt664"/>
            <p:cNvSpPr/>
            <p:nvPr/>
          </p:nvSpPr>
          <p:spPr>
            <a:xfrm>
              <a:off x="7792166" y="525294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65" name="pt665"/>
            <p:cNvSpPr/>
            <p:nvPr/>
          </p:nvSpPr>
          <p:spPr>
            <a:xfrm>
              <a:off x="7853273" y="525294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66" name="pt666"/>
            <p:cNvSpPr/>
            <p:nvPr/>
          </p:nvSpPr>
          <p:spPr>
            <a:xfrm>
              <a:off x="7364416" y="525294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67" name="pt667"/>
            <p:cNvSpPr/>
            <p:nvPr/>
          </p:nvSpPr>
          <p:spPr>
            <a:xfrm>
              <a:off x="7853273" y="14072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68" name="pt668"/>
            <p:cNvSpPr/>
            <p:nvPr/>
          </p:nvSpPr>
          <p:spPr>
            <a:xfrm>
              <a:off x="7853273" y="14072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69" name="pt669"/>
            <p:cNvSpPr/>
            <p:nvPr/>
          </p:nvSpPr>
          <p:spPr>
            <a:xfrm>
              <a:off x="7853273" y="14072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70" name="pt670"/>
            <p:cNvSpPr/>
            <p:nvPr/>
          </p:nvSpPr>
          <p:spPr>
            <a:xfrm>
              <a:off x="7853273" y="148906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71" name="pt671"/>
            <p:cNvSpPr/>
            <p:nvPr/>
          </p:nvSpPr>
          <p:spPr>
            <a:xfrm>
              <a:off x="7853273" y="148906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72" name="pt672"/>
            <p:cNvSpPr/>
            <p:nvPr/>
          </p:nvSpPr>
          <p:spPr>
            <a:xfrm>
              <a:off x="7853273" y="148906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73" name="pt673"/>
            <p:cNvSpPr/>
            <p:nvPr/>
          </p:nvSpPr>
          <p:spPr>
            <a:xfrm>
              <a:off x="7669952" y="492565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74" name="pt674"/>
            <p:cNvSpPr/>
            <p:nvPr/>
          </p:nvSpPr>
          <p:spPr>
            <a:xfrm>
              <a:off x="7425523" y="492565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75" name="pt675"/>
            <p:cNvSpPr/>
            <p:nvPr/>
          </p:nvSpPr>
          <p:spPr>
            <a:xfrm>
              <a:off x="7425523" y="492565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76" name="pt676"/>
            <p:cNvSpPr/>
            <p:nvPr/>
          </p:nvSpPr>
          <p:spPr>
            <a:xfrm>
              <a:off x="7853273" y="157088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77" name="pt677"/>
            <p:cNvSpPr/>
            <p:nvPr/>
          </p:nvSpPr>
          <p:spPr>
            <a:xfrm>
              <a:off x="7853273" y="157088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78" name="pt678"/>
            <p:cNvSpPr/>
            <p:nvPr/>
          </p:nvSpPr>
          <p:spPr>
            <a:xfrm>
              <a:off x="7853273" y="157088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79" name="pt679"/>
            <p:cNvSpPr/>
            <p:nvPr/>
          </p:nvSpPr>
          <p:spPr>
            <a:xfrm>
              <a:off x="7792166" y="165271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80" name="pt680"/>
            <p:cNvSpPr/>
            <p:nvPr/>
          </p:nvSpPr>
          <p:spPr>
            <a:xfrm>
              <a:off x="7853273" y="165271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81" name="pt681"/>
            <p:cNvSpPr/>
            <p:nvPr/>
          </p:nvSpPr>
          <p:spPr>
            <a:xfrm>
              <a:off x="7853273" y="165271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82" name="pt682"/>
            <p:cNvSpPr/>
            <p:nvPr/>
          </p:nvSpPr>
          <p:spPr>
            <a:xfrm>
              <a:off x="7853273" y="173453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83" name="pt683"/>
            <p:cNvSpPr/>
            <p:nvPr/>
          </p:nvSpPr>
          <p:spPr>
            <a:xfrm>
              <a:off x="7853273" y="173453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84" name="pt684"/>
            <p:cNvSpPr/>
            <p:nvPr/>
          </p:nvSpPr>
          <p:spPr>
            <a:xfrm>
              <a:off x="7853273" y="173453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85" name="pt685"/>
            <p:cNvSpPr/>
            <p:nvPr/>
          </p:nvSpPr>
          <p:spPr>
            <a:xfrm>
              <a:off x="7853273" y="451653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86" name="pt686"/>
            <p:cNvSpPr/>
            <p:nvPr/>
          </p:nvSpPr>
          <p:spPr>
            <a:xfrm>
              <a:off x="7669952" y="451653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87" name="pt687"/>
            <p:cNvSpPr/>
            <p:nvPr/>
          </p:nvSpPr>
          <p:spPr>
            <a:xfrm>
              <a:off x="7608845" y="451653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88" name="pt688"/>
            <p:cNvSpPr/>
            <p:nvPr/>
          </p:nvSpPr>
          <p:spPr>
            <a:xfrm>
              <a:off x="7547738" y="541659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89" name="pt689"/>
            <p:cNvSpPr/>
            <p:nvPr/>
          </p:nvSpPr>
          <p:spPr>
            <a:xfrm>
              <a:off x="7364416" y="541659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90" name="pt690"/>
            <p:cNvSpPr/>
            <p:nvPr/>
          </p:nvSpPr>
          <p:spPr>
            <a:xfrm>
              <a:off x="7303309" y="541659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91" name="pt691"/>
            <p:cNvSpPr/>
            <p:nvPr/>
          </p:nvSpPr>
          <p:spPr>
            <a:xfrm>
              <a:off x="7547738" y="500747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92" name="pt692"/>
            <p:cNvSpPr/>
            <p:nvPr/>
          </p:nvSpPr>
          <p:spPr>
            <a:xfrm>
              <a:off x="7547738" y="500747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93" name="pt693"/>
            <p:cNvSpPr/>
            <p:nvPr/>
          </p:nvSpPr>
          <p:spPr>
            <a:xfrm>
              <a:off x="7425523" y="500747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94" name="pt694"/>
            <p:cNvSpPr/>
            <p:nvPr/>
          </p:nvSpPr>
          <p:spPr>
            <a:xfrm>
              <a:off x="7853273" y="181635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95" name="pt695"/>
            <p:cNvSpPr/>
            <p:nvPr/>
          </p:nvSpPr>
          <p:spPr>
            <a:xfrm>
              <a:off x="7853273" y="181635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96" name="pt696"/>
            <p:cNvSpPr/>
            <p:nvPr/>
          </p:nvSpPr>
          <p:spPr>
            <a:xfrm>
              <a:off x="7853273" y="181635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97" name="pt697"/>
            <p:cNvSpPr/>
            <p:nvPr/>
          </p:nvSpPr>
          <p:spPr>
            <a:xfrm>
              <a:off x="7853273" y="189818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98" name="pt698"/>
            <p:cNvSpPr/>
            <p:nvPr/>
          </p:nvSpPr>
          <p:spPr>
            <a:xfrm>
              <a:off x="7853273" y="189818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99" name="pt699"/>
            <p:cNvSpPr/>
            <p:nvPr/>
          </p:nvSpPr>
          <p:spPr>
            <a:xfrm>
              <a:off x="7853273" y="189818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00" name="pt700"/>
            <p:cNvSpPr/>
            <p:nvPr/>
          </p:nvSpPr>
          <p:spPr>
            <a:xfrm>
              <a:off x="7853273" y="198000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01" name="pt701"/>
            <p:cNvSpPr/>
            <p:nvPr/>
          </p:nvSpPr>
          <p:spPr>
            <a:xfrm>
              <a:off x="7853273" y="198000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02" name="pt702"/>
            <p:cNvSpPr/>
            <p:nvPr/>
          </p:nvSpPr>
          <p:spPr>
            <a:xfrm>
              <a:off x="7853273" y="198000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03" name="pt703"/>
            <p:cNvSpPr/>
            <p:nvPr/>
          </p:nvSpPr>
          <p:spPr>
            <a:xfrm>
              <a:off x="7731059" y="459835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04" name="pt704"/>
            <p:cNvSpPr/>
            <p:nvPr/>
          </p:nvSpPr>
          <p:spPr>
            <a:xfrm>
              <a:off x="7486631" y="459835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05" name="pt705"/>
            <p:cNvSpPr/>
            <p:nvPr/>
          </p:nvSpPr>
          <p:spPr>
            <a:xfrm>
              <a:off x="7547738" y="459835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06" name="pt706"/>
            <p:cNvSpPr/>
            <p:nvPr/>
          </p:nvSpPr>
          <p:spPr>
            <a:xfrm>
              <a:off x="7853273" y="206182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07" name="pt707"/>
            <p:cNvSpPr/>
            <p:nvPr/>
          </p:nvSpPr>
          <p:spPr>
            <a:xfrm>
              <a:off x="7853273" y="206182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08" name="pt708"/>
            <p:cNvSpPr/>
            <p:nvPr/>
          </p:nvSpPr>
          <p:spPr>
            <a:xfrm>
              <a:off x="7853273" y="206182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09" name="pt709"/>
            <p:cNvSpPr/>
            <p:nvPr/>
          </p:nvSpPr>
          <p:spPr>
            <a:xfrm>
              <a:off x="7853273" y="214365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10" name="pt710"/>
            <p:cNvSpPr/>
            <p:nvPr/>
          </p:nvSpPr>
          <p:spPr>
            <a:xfrm>
              <a:off x="7853273" y="214365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11" name="pt711"/>
            <p:cNvSpPr/>
            <p:nvPr/>
          </p:nvSpPr>
          <p:spPr>
            <a:xfrm>
              <a:off x="7853273" y="214365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12" name="pt712"/>
            <p:cNvSpPr/>
            <p:nvPr/>
          </p:nvSpPr>
          <p:spPr>
            <a:xfrm>
              <a:off x="7853273" y="222547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13" name="pt713"/>
            <p:cNvSpPr/>
            <p:nvPr/>
          </p:nvSpPr>
          <p:spPr>
            <a:xfrm>
              <a:off x="7853273" y="222547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14" name="pt714"/>
            <p:cNvSpPr/>
            <p:nvPr/>
          </p:nvSpPr>
          <p:spPr>
            <a:xfrm>
              <a:off x="7853273" y="222547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15" name="pt715"/>
            <p:cNvSpPr/>
            <p:nvPr/>
          </p:nvSpPr>
          <p:spPr>
            <a:xfrm>
              <a:off x="7792166" y="312553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16" name="pt716"/>
            <p:cNvSpPr/>
            <p:nvPr/>
          </p:nvSpPr>
          <p:spPr>
            <a:xfrm>
              <a:off x="7792166" y="312553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17" name="pt717"/>
            <p:cNvSpPr/>
            <p:nvPr/>
          </p:nvSpPr>
          <p:spPr>
            <a:xfrm>
              <a:off x="7792166" y="312553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18" name="pt718"/>
            <p:cNvSpPr/>
            <p:nvPr/>
          </p:nvSpPr>
          <p:spPr>
            <a:xfrm>
              <a:off x="7181095" y="574388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19" name="pt719"/>
            <p:cNvSpPr/>
            <p:nvPr/>
          </p:nvSpPr>
          <p:spPr>
            <a:xfrm>
              <a:off x="6997774" y="574388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20" name="pt720"/>
            <p:cNvSpPr/>
            <p:nvPr/>
          </p:nvSpPr>
          <p:spPr>
            <a:xfrm>
              <a:off x="6997774" y="574388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21" name="pt721"/>
            <p:cNvSpPr/>
            <p:nvPr/>
          </p:nvSpPr>
          <p:spPr>
            <a:xfrm>
              <a:off x="7731059" y="402559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22" name="pt722"/>
            <p:cNvSpPr/>
            <p:nvPr/>
          </p:nvSpPr>
          <p:spPr>
            <a:xfrm>
              <a:off x="7731059" y="402559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23" name="pt723"/>
            <p:cNvSpPr/>
            <p:nvPr/>
          </p:nvSpPr>
          <p:spPr>
            <a:xfrm>
              <a:off x="7731059" y="402559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24" name="pt724"/>
            <p:cNvSpPr/>
            <p:nvPr/>
          </p:nvSpPr>
          <p:spPr>
            <a:xfrm>
              <a:off x="7731059" y="230729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25" name="pt725"/>
            <p:cNvSpPr/>
            <p:nvPr/>
          </p:nvSpPr>
          <p:spPr>
            <a:xfrm>
              <a:off x="7731059" y="230729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26" name="pt726"/>
            <p:cNvSpPr/>
            <p:nvPr/>
          </p:nvSpPr>
          <p:spPr>
            <a:xfrm>
              <a:off x="7853273" y="230729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27" name="pt727"/>
            <p:cNvSpPr/>
            <p:nvPr/>
          </p:nvSpPr>
          <p:spPr>
            <a:xfrm>
              <a:off x="7303309" y="558023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28" name="pt728"/>
            <p:cNvSpPr/>
            <p:nvPr/>
          </p:nvSpPr>
          <p:spPr>
            <a:xfrm>
              <a:off x="7181095" y="558023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29" name="pt729"/>
            <p:cNvSpPr/>
            <p:nvPr/>
          </p:nvSpPr>
          <p:spPr>
            <a:xfrm>
              <a:off x="7242202" y="558023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30" name="pt730"/>
            <p:cNvSpPr/>
            <p:nvPr/>
          </p:nvSpPr>
          <p:spPr>
            <a:xfrm>
              <a:off x="7731059" y="320735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31" name="pt731"/>
            <p:cNvSpPr/>
            <p:nvPr/>
          </p:nvSpPr>
          <p:spPr>
            <a:xfrm>
              <a:off x="7731059" y="320735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32" name="pt732"/>
            <p:cNvSpPr/>
            <p:nvPr/>
          </p:nvSpPr>
          <p:spPr>
            <a:xfrm>
              <a:off x="7792166" y="320735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33" name="pt733"/>
            <p:cNvSpPr/>
            <p:nvPr/>
          </p:nvSpPr>
          <p:spPr>
            <a:xfrm>
              <a:off x="7853273" y="238912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34" name="pt734"/>
            <p:cNvSpPr/>
            <p:nvPr/>
          </p:nvSpPr>
          <p:spPr>
            <a:xfrm>
              <a:off x="7792166" y="238912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35" name="pt735"/>
            <p:cNvSpPr/>
            <p:nvPr/>
          </p:nvSpPr>
          <p:spPr>
            <a:xfrm>
              <a:off x="7853273" y="238912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36" name="pt736"/>
            <p:cNvSpPr/>
            <p:nvPr/>
          </p:nvSpPr>
          <p:spPr>
            <a:xfrm>
              <a:off x="7853273" y="328918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37" name="pt737"/>
            <p:cNvSpPr/>
            <p:nvPr/>
          </p:nvSpPr>
          <p:spPr>
            <a:xfrm>
              <a:off x="7792166" y="328918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38" name="pt738"/>
            <p:cNvSpPr/>
            <p:nvPr/>
          </p:nvSpPr>
          <p:spPr>
            <a:xfrm>
              <a:off x="7792166" y="328918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39" name="pt739"/>
            <p:cNvSpPr/>
            <p:nvPr/>
          </p:nvSpPr>
          <p:spPr>
            <a:xfrm>
              <a:off x="7853273" y="427106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40" name="pt740"/>
            <p:cNvSpPr/>
            <p:nvPr/>
          </p:nvSpPr>
          <p:spPr>
            <a:xfrm>
              <a:off x="7669952" y="427106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41" name="pt741"/>
            <p:cNvSpPr/>
            <p:nvPr/>
          </p:nvSpPr>
          <p:spPr>
            <a:xfrm>
              <a:off x="7669952" y="427106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42" name="pt742"/>
            <p:cNvSpPr/>
            <p:nvPr/>
          </p:nvSpPr>
          <p:spPr>
            <a:xfrm>
              <a:off x="7792166" y="549841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43" name="pt743"/>
            <p:cNvSpPr/>
            <p:nvPr/>
          </p:nvSpPr>
          <p:spPr>
            <a:xfrm>
              <a:off x="7303309" y="549841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44" name="pt744"/>
            <p:cNvSpPr/>
            <p:nvPr/>
          </p:nvSpPr>
          <p:spPr>
            <a:xfrm>
              <a:off x="7303309" y="549841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45" name="pt745"/>
            <p:cNvSpPr/>
            <p:nvPr/>
          </p:nvSpPr>
          <p:spPr>
            <a:xfrm>
              <a:off x="7792166" y="337100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46" name="pt746"/>
            <p:cNvSpPr/>
            <p:nvPr/>
          </p:nvSpPr>
          <p:spPr>
            <a:xfrm>
              <a:off x="7792166" y="337100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47" name="pt747"/>
            <p:cNvSpPr/>
            <p:nvPr/>
          </p:nvSpPr>
          <p:spPr>
            <a:xfrm>
              <a:off x="7792166" y="337100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48" name="pt748"/>
            <p:cNvSpPr/>
            <p:nvPr/>
          </p:nvSpPr>
          <p:spPr>
            <a:xfrm>
              <a:off x="7792166" y="410741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49" name="pt749"/>
            <p:cNvSpPr/>
            <p:nvPr/>
          </p:nvSpPr>
          <p:spPr>
            <a:xfrm>
              <a:off x="7731059" y="410741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50" name="pt750"/>
            <p:cNvSpPr/>
            <p:nvPr/>
          </p:nvSpPr>
          <p:spPr>
            <a:xfrm>
              <a:off x="7731059" y="410741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51" name="pt751"/>
            <p:cNvSpPr/>
            <p:nvPr/>
          </p:nvSpPr>
          <p:spPr>
            <a:xfrm>
              <a:off x="7792166" y="418923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52" name="pt752"/>
            <p:cNvSpPr/>
            <p:nvPr/>
          </p:nvSpPr>
          <p:spPr>
            <a:xfrm>
              <a:off x="7731059" y="418923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53" name="pt753"/>
            <p:cNvSpPr/>
            <p:nvPr/>
          </p:nvSpPr>
          <p:spPr>
            <a:xfrm>
              <a:off x="7731059" y="418923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54" name="pt754"/>
            <p:cNvSpPr/>
            <p:nvPr/>
          </p:nvSpPr>
          <p:spPr>
            <a:xfrm>
              <a:off x="7486631" y="247094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55" name="pt755"/>
            <p:cNvSpPr/>
            <p:nvPr/>
          </p:nvSpPr>
          <p:spPr>
            <a:xfrm>
              <a:off x="7425523" y="247094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56" name="pt756"/>
            <p:cNvSpPr/>
            <p:nvPr/>
          </p:nvSpPr>
          <p:spPr>
            <a:xfrm>
              <a:off x="7853273" y="247094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57" name="pt757"/>
            <p:cNvSpPr/>
            <p:nvPr/>
          </p:nvSpPr>
          <p:spPr>
            <a:xfrm>
              <a:off x="7853273" y="345282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58" name="pt758"/>
            <p:cNvSpPr/>
            <p:nvPr/>
          </p:nvSpPr>
          <p:spPr>
            <a:xfrm>
              <a:off x="7792166" y="345282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59" name="pt759"/>
            <p:cNvSpPr/>
            <p:nvPr/>
          </p:nvSpPr>
          <p:spPr>
            <a:xfrm>
              <a:off x="7792166" y="345282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60" name="pt760"/>
            <p:cNvSpPr/>
            <p:nvPr/>
          </p:nvSpPr>
          <p:spPr>
            <a:xfrm>
              <a:off x="7486631" y="508929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61" name="pt761"/>
            <p:cNvSpPr/>
            <p:nvPr/>
          </p:nvSpPr>
          <p:spPr>
            <a:xfrm>
              <a:off x="7425523" y="508929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62" name="pt762"/>
            <p:cNvSpPr/>
            <p:nvPr/>
          </p:nvSpPr>
          <p:spPr>
            <a:xfrm>
              <a:off x="7425523" y="508929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63" name="pt763"/>
            <p:cNvSpPr/>
            <p:nvPr/>
          </p:nvSpPr>
          <p:spPr>
            <a:xfrm>
              <a:off x="7731059" y="353465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64" name="pt764"/>
            <p:cNvSpPr/>
            <p:nvPr/>
          </p:nvSpPr>
          <p:spPr>
            <a:xfrm>
              <a:off x="7792166" y="353465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65" name="pt765"/>
            <p:cNvSpPr/>
            <p:nvPr/>
          </p:nvSpPr>
          <p:spPr>
            <a:xfrm>
              <a:off x="7792166" y="353465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66" name="pt766"/>
            <p:cNvSpPr/>
            <p:nvPr/>
          </p:nvSpPr>
          <p:spPr>
            <a:xfrm>
              <a:off x="7853273" y="255276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67" name="pt767"/>
            <p:cNvSpPr/>
            <p:nvPr/>
          </p:nvSpPr>
          <p:spPr>
            <a:xfrm>
              <a:off x="7731059" y="255276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68" name="pt768"/>
            <p:cNvSpPr/>
            <p:nvPr/>
          </p:nvSpPr>
          <p:spPr>
            <a:xfrm>
              <a:off x="7853273" y="255276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69" name="tx769"/>
            <p:cNvSpPr/>
            <p:nvPr/>
          </p:nvSpPr>
          <p:spPr>
            <a:xfrm>
              <a:off x="1067338" y="5735169"/>
              <a:ext cx="40654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Romania</a:t>
              </a:r>
            </a:p>
          </p:txBody>
        </p:sp>
        <p:sp>
          <p:nvSpPr>
            <p:cNvPr id="770" name="tx770"/>
            <p:cNvSpPr/>
            <p:nvPr/>
          </p:nvSpPr>
          <p:spPr>
            <a:xfrm>
              <a:off x="1134912" y="5653346"/>
              <a:ext cx="33896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Estonia</a:t>
              </a:r>
            </a:p>
          </p:txBody>
        </p:sp>
        <p:sp>
          <p:nvSpPr>
            <p:cNvPr id="771" name="tx771"/>
            <p:cNvSpPr/>
            <p:nvPr/>
          </p:nvSpPr>
          <p:spPr>
            <a:xfrm>
              <a:off x="954318" y="5571523"/>
              <a:ext cx="18077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San</a:t>
              </a:r>
            </a:p>
          </p:txBody>
        </p:sp>
        <p:sp>
          <p:nvSpPr>
            <p:cNvPr id="772" name="tx772"/>
            <p:cNvSpPr/>
            <p:nvPr/>
          </p:nvSpPr>
          <p:spPr>
            <a:xfrm>
              <a:off x="1163350" y="5571523"/>
              <a:ext cx="31053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Marino</a:t>
              </a:r>
            </a:p>
          </p:txBody>
        </p:sp>
        <p:sp>
          <p:nvSpPr>
            <p:cNvPr id="773" name="tx773"/>
            <p:cNvSpPr/>
            <p:nvPr/>
          </p:nvSpPr>
          <p:spPr>
            <a:xfrm>
              <a:off x="1084071" y="5489699"/>
              <a:ext cx="38980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Slovenia</a:t>
              </a:r>
            </a:p>
          </p:txBody>
        </p:sp>
        <p:sp>
          <p:nvSpPr>
            <p:cNvPr id="774" name="tx774"/>
            <p:cNvSpPr/>
            <p:nvPr/>
          </p:nvSpPr>
          <p:spPr>
            <a:xfrm>
              <a:off x="722609" y="5407876"/>
              <a:ext cx="17510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The</a:t>
              </a:r>
            </a:p>
          </p:txBody>
        </p:sp>
        <p:sp>
          <p:nvSpPr>
            <p:cNvPr id="775" name="tx775"/>
            <p:cNvSpPr/>
            <p:nvPr/>
          </p:nvSpPr>
          <p:spPr>
            <a:xfrm>
              <a:off x="925971" y="5407876"/>
              <a:ext cx="54790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Netherlands</a:t>
              </a:r>
            </a:p>
          </p:txBody>
        </p:sp>
        <p:sp>
          <p:nvSpPr>
            <p:cNvPr id="776" name="tx776"/>
            <p:cNvSpPr/>
            <p:nvPr/>
          </p:nvSpPr>
          <p:spPr>
            <a:xfrm>
              <a:off x="1163167" y="5326052"/>
              <a:ext cx="31071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Ireland</a:t>
              </a:r>
            </a:p>
          </p:txBody>
        </p:sp>
        <p:sp>
          <p:nvSpPr>
            <p:cNvPr id="777" name="tx777"/>
            <p:cNvSpPr/>
            <p:nvPr/>
          </p:nvSpPr>
          <p:spPr>
            <a:xfrm>
              <a:off x="1197000" y="5244229"/>
              <a:ext cx="27688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Japan</a:t>
              </a:r>
            </a:p>
          </p:txBody>
        </p:sp>
        <p:sp>
          <p:nvSpPr>
            <p:cNvPr id="778" name="tx778"/>
            <p:cNvSpPr/>
            <p:nvPr/>
          </p:nvSpPr>
          <p:spPr>
            <a:xfrm>
              <a:off x="1038900" y="5162405"/>
              <a:ext cx="43498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Barbados</a:t>
              </a:r>
            </a:p>
          </p:txBody>
        </p:sp>
        <p:sp>
          <p:nvSpPr>
            <p:cNvPr id="779" name="tx779"/>
            <p:cNvSpPr/>
            <p:nvPr/>
          </p:nvSpPr>
          <p:spPr>
            <a:xfrm>
              <a:off x="750955" y="5080582"/>
              <a:ext cx="29370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United</a:t>
              </a:r>
            </a:p>
          </p:txBody>
        </p:sp>
        <p:sp>
          <p:nvSpPr>
            <p:cNvPr id="780" name="tx780"/>
            <p:cNvSpPr/>
            <p:nvPr/>
          </p:nvSpPr>
          <p:spPr>
            <a:xfrm>
              <a:off x="1072916" y="5080582"/>
              <a:ext cx="40096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Kingdom</a:t>
              </a:r>
            </a:p>
          </p:txBody>
        </p:sp>
        <p:sp>
          <p:nvSpPr>
            <p:cNvPr id="781" name="tx781"/>
            <p:cNvSpPr/>
            <p:nvPr/>
          </p:nvSpPr>
          <p:spPr>
            <a:xfrm>
              <a:off x="875222" y="4998758"/>
              <a:ext cx="20317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New</a:t>
              </a:r>
            </a:p>
          </p:txBody>
        </p:sp>
        <p:sp>
          <p:nvSpPr>
            <p:cNvPr id="782" name="tx782"/>
            <p:cNvSpPr/>
            <p:nvPr/>
          </p:nvSpPr>
          <p:spPr>
            <a:xfrm>
              <a:off x="1106657" y="4998758"/>
              <a:ext cx="36722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Zealand</a:t>
              </a:r>
            </a:p>
          </p:txBody>
        </p:sp>
        <p:sp>
          <p:nvSpPr>
            <p:cNvPr id="783" name="tx783"/>
            <p:cNvSpPr/>
            <p:nvPr/>
          </p:nvSpPr>
          <p:spPr>
            <a:xfrm>
              <a:off x="1061394" y="4916935"/>
              <a:ext cx="41248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Lithuania</a:t>
              </a:r>
            </a:p>
          </p:txBody>
        </p:sp>
        <p:sp>
          <p:nvSpPr>
            <p:cNvPr id="784" name="tx784"/>
            <p:cNvSpPr/>
            <p:nvPr/>
          </p:nvSpPr>
          <p:spPr>
            <a:xfrm>
              <a:off x="1117995" y="4835111"/>
              <a:ext cx="35588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Canada</a:t>
              </a:r>
            </a:p>
          </p:txBody>
        </p:sp>
        <p:sp>
          <p:nvSpPr>
            <p:cNvPr id="785" name="tx785"/>
            <p:cNvSpPr/>
            <p:nvPr/>
          </p:nvSpPr>
          <p:spPr>
            <a:xfrm>
              <a:off x="1078493" y="4753288"/>
              <a:ext cx="39538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Australia</a:t>
              </a:r>
            </a:p>
          </p:txBody>
        </p:sp>
        <p:sp>
          <p:nvSpPr>
            <p:cNvPr id="786" name="tx786"/>
            <p:cNvSpPr/>
            <p:nvPr/>
          </p:nvSpPr>
          <p:spPr>
            <a:xfrm>
              <a:off x="1146342" y="4671464"/>
              <a:ext cx="32753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Croatia</a:t>
              </a:r>
            </a:p>
          </p:txBody>
        </p:sp>
        <p:sp>
          <p:nvSpPr>
            <p:cNvPr id="787" name="tx787"/>
            <p:cNvSpPr/>
            <p:nvPr/>
          </p:nvSpPr>
          <p:spPr>
            <a:xfrm>
              <a:off x="1095501" y="4589641"/>
              <a:ext cx="37837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Panama</a:t>
              </a:r>
            </a:p>
          </p:txBody>
        </p:sp>
        <p:sp>
          <p:nvSpPr>
            <p:cNvPr id="788" name="tx788"/>
            <p:cNvSpPr/>
            <p:nvPr/>
          </p:nvSpPr>
          <p:spPr>
            <a:xfrm>
              <a:off x="1197183" y="4507817"/>
              <a:ext cx="27669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Nauru</a:t>
              </a:r>
            </a:p>
          </p:txBody>
        </p:sp>
        <p:sp>
          <p:nvSpPr>
            <p:cNvPr id="789" name="tx789"/>
            <p:cNvSpPr/>
            <p:nvPr/>
          </p:nvSpPr>
          <p:spPr>
            <a:xfrm>
              <a:off x="1287434" y="4425994"/>
              <a:ext cx="18644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Italy</a:t>
              </a:r>
            </a:p>
          </p:txBody>
        </p:sp>
        <p:sp>
          <p:nvSpPr>
            <p:cNvPr id="790" name="tx790"/>
            <p:cNvSpPr/>
            <p:nvPr/>
          </p:nvSpPr>
          <p:spPr>
            <a:xfrm>
              <a:off x="1157589" y="4344170"/>
              <a:ext cx="31629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Austria</a:t>
              </a:r>
            </a:p>
          </p:txBody>
        </p:sp>
        <p:sp>
          <p:nvSpPr>
            <p:cNvPr id="791" name="tx791"/>
            <p:cNvSpPr/>
            <p:nvPr/>
          </p:nvSpPr>
          <p:spPr>
            <a:xfrm>
              <a:off x="1089741" y="4262347"/>
              <a:ext cx="38413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Slovakia</a:t>
              </a:r>
            </a:p>
          </p:txBody>
        </p:sp>
        <p:sp>
          <p:nvSpPr>
            <p:cNvPr id="792" name="tx792"/>
            <p:cNvSpPr/>
            <p:nvPr/>
          </p:nvSpPr>
          <p:spPr>
            <a:xfrm>
              <a:off x="948649" y="4180523"/>
              <a:ext cx="52523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Switzerland</a:t>
              </a:r>
            </a:p>
          </p:txBody>
        </p:sp>
        <p:sp>
          <p:nvSpPr>
            <p:cNvPr id="793" name="tx793"/>
            <p:cNvSpPr/>
            <p:nvPr/>
          </p:nvSpPr>
          <p:spPr>
            <a:xfrm>
              <a:off x="1106748" y="4098700"/>
              <a:ext cx="36713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Sweden</a:t>
              </a:r>
            </a:p>
          </p:txBody>
        </p:sp>
        <p:sp>
          <p:nvSpPr>
            <p:cNvPr id="794" name="tx794"/>
            <p:cNvSpPr/>
            <p:nvPr/>
          </p:nvSpPr>
          <p:spPr>
            <a:xfrm>
              <a:off x="592673" y="4016876"/>
              <a:ext cx="36713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Russian</a:t>
              </a:r>
            </a:p>
          </p:txBody>
        </p:sp>
        <p:sp>
          <p:nvSpPr>
            <p:cNvPr id="795" name="tx795"/>
            <p:cNvSpPr/>
            <p:nvPr/>
          </p:nvSpPr>
          <p:spPr>
            <a:xfrm>
              <a:off x="988059" y="4016876"/>
              <a:ext cx="48582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Federation</a:t>
              </a:r>
            </a:p>
          </p:txBody>
        </p:sp>
        <p:sp>
          <p:nvSpPr>
            <p:cNvPr id="796" name="tx796"/>
            <p:cNvSpPr/>
            <p:nvPr/>
          </p:nvSpPr>
          <p:spPr>
            <a:xfrm>
              <a:off x="1056091" y="3935053"/>
              <a:ext cx="41778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Germany</a:t>
              </a:r>
            </a:p>
          </p:txBody>
        </p:sp>
        <p:sp>
          <p:nvSpPr>
            <p:cNvPr id="797" name="tx797"/>
            <p:cNvSpPr/>
            <p:nvPr/>
          </p:nvSpPr>
          <p:spPr>
            <a:xfrm>
              <a:off x="1061760" y="3853229"/>
              <a:ext cx="41212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Denmark</a:t>
              </a:r>
            </a:p>
          </p:txBody>
        </p:sp>
        <p:sp>
          <p:nvSpPr>
            <p:cNvPr id="798" name="tx798"/>
            <p:cNvSpPr/>
            <p:nvPr/>
          </p:nvSpPr>
          <p:spPr>
            <a:xfrm>
              <a:off x="1106748" y="3771406"/>
              <a:ext cx="36713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Czechia</a:t>
              </a:r>
            </a:p>
          </p:txBody>
        </p:sp>
        <p:sp>
          <p:nvSpPr>
            <p:cNvPr id="799" name="tx799"/>
            <p:cNvSpPr/>
            <p:nvPr/>
          </p:nvSpPr>
          <p:spPr>
            <a:xfrm>
              <a:off x="976904" y="3689582"/>
              <a:ext cx="26545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Costa</a:t>
              </a:r>
            </a:p>
          </p:txBody>
        </p:sp>
        <p:sp>
          <p:nvSpPr>
            <p:cNvPr id="800" name="tx800"/>
            <p:cNvSpPr/>
            <p:nvPr/>
          </p:nvSpPr>
          <p:spPr>
            <a:xfrm>
              <a:off x="1270609" y="3689582"/>
              <a:ext cx="20327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Rica</a:t>
              </a:r>
            </a:p>
          </p:txBody>
        </p:sp>
        <p:sp>
          <p:nvSpPr>
            <p:cNvPr id="801" name="tx801"/>
            <p:cNvSpPr/>
            <p:nvPr/>
          </p:nvSpPr>
          <p:spPr>
            <a:xfrm>
              <a:off x="1101079" y="3607759"/>
              <a:ext cx="37280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Bulgaria</a:t>
              </a:r>
            </a:p>
          </p:txBody>
        </p:sp>
        <p:sp>
          <p:nvSpPr>
            <p:cNvPr id="802" name="tx802"/>
            <p:cNvSpPr/>
            <p:nvPr/>
          </p:nvSpPr>
          <p:spPr>
            <a:xfrm>
              <a:off x="863792" y="3525936"/>
              <a:ext cx="29370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United</a:t>
              </a:r>
            </a:p>
          </p:txBody>
        </p:sp>
        <p:sp>
          <p:nvSpPr>
            <p:cNvPr id="803" name="tx803"/>
            <p:cNvSpPr/>
            <p:nvPr/>
          </p:nvSpPr>
          <p:spPr>
            <a:xfrm>
              <a:off x="1185753" y="3525936"/>
              <a:ext cx="28812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States</a:t>
              </a:r>
            </a:p>
          </p:txBody>
        </p:sp>
        <p:sp>
          <p:nvSpPr>
            <p:cNvPr id="804" name="tx804"/>
            <p:cNvSpPr/>
            <p:nvPr/>
          </p:nvSpPr>
          <p:spPr>
            <a:xfrm>
              <a:off x="508182" y="3444112"/>
              <a:ext cx="29370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United</a:t>
              </a:r>
            </a:p>
          </p:txBody>
        </p:sp>
        <p:sp>
          <p:nvSpPr>
            <p:cNvPr id="805" name="tx805"/>
            <p:cNvSpPr/>
            <p:nvPr/>
          </p:nvSpPr>
          <p:spPr>
            <a:xfrm>
              <a:off x="830142" y="3444112"/>
              <a:ext cx="21460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Arab</a:t>
              </a:r>
            </a:p>
          </p:txBody>
        </p:sp>
        <p:sp>
          <p:nvSpPr>
            <p:cNvPr id="806" name="tx806"/>
            <p:cNvSpPr/>
            <p:nvPr/>
          </p:nvSpPr>
          <p:spPr>
            <a:xfrm>
              <a:off x="1073007" y="3444112"/>
              <a:ext cx="40087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Emirates</a:t>
              </a:r>
            </a:p>
          </p:txBody>
        </p:sp>
        <p:sp>
          <p:nvSpPr>
            <p:cNvPr id="807" name="tx807"/>
            <p:cNvSpPr/>
            <p:nvPr/>
          </p:nvSpPr>
          <p:spPr>
            <a:xfrm>
              <a:off x="1214007" y="3362289"/>
              <a:ext cx="25987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Spain</a:t>
              </a:r>
            </a:p>
          </p:txBody>
        </p:sp>
        <p:sp>
          <p:nvSpPr>
            <p:cNvPr id="808" name="tx808"/>
            <p:cNvSpPr/>
            <p:nvPr/>
          </p:nvSpPr>
          <p:spPr>
            <a:xfrm>
              <a:off x="1010645" y="3280465"/>
              <a:ext cx="46323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Singapore</a:t>
              </a:r>
            </a:p>
          </p:txBody>
        </p:sp>
        <p:sp>
          <p:nvSpPr>
            <p:cNvPr id="809" name="tx809"/>
            <p:cNvSpPr/>
            <p:nvPr/>
          </p:nvSpPr>
          <p:spPr>
            <a:xfrm>
              <a:off x="892047" y="3198642"/>
              <a:ext cx="25987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Saudi</a:t>
              </a:r>
            </a:p>
          </p:txBody>
        </p:sp>
        <p:sp>
          <p:nvSpPr>
            <p:cNvPr id="810" name="tx810"/>
            <p:cNvSpPr/>
            <p:nvPr/>
          </p:nvSpPr>
          <p:spPr>
            <a:xfrm>
              <a:off x="1180175" y="3198642"/>
              <a:ext cx="29370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Arabia</a:t>
              </a:r>
            </a:p>
          </p:txBody>
        </p:sp>
        <p:sp>
          <p:nvSpPr>
            <p:cNvPr id="811" name="tx811"/>
            <p:cNvSpPr/>
            <p:nvPr/>
          </p:nvSpPr>
          <p:spPr>
            <a:xfrm>
              <a:off x="666099" y="3116818"/>
              <a:ext cx="39538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Republic</a:t>
              </a:r>
            </a:p>
          </p:txBody>
        </p:sp>
        <p:sp>
          <p:nvSpPr>
            <p:cNvPr id="812" name="tx812"/>
            <p:cNvSpPr/>
            <p:nvPr/>
          </p:nvSpPr>
          <p:spPr>
            <a:xfrm>
              <a:off x="1089741" y="3116818"/>
              <a:ext cx="8476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of</a:t>
              </a:r>
            </a:p>
          </p:txBody>
        </p:sp>
        <p:sp>
          <p:nvSpPr>
            <p:cNvPr id="813" name="tx813"/>
            <p:cNvSpPr/>
            <p:nvPr/>
          </p:nvSpPr>
          <p:spPr>
            <a:xfrm>
              <a:off x="1202760" y="3116818"/>
              <a:ext cx="27111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Korea</a:t>
              </a:r>
            </a:p>
          </p:txBody>
        </p:sp>
        <p:sp>
          <p:nvSpPr>
            <p:cNvPr id="814" name="tx814"/>
            <p:cNvSpPr/>
            <p:nvPr/>
          </p:nvSpPr>
          <p:spPr>
            <a:xfrm>
              <a:off x="1146159" y="3034995"/>
              <a:ext cx="32772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Iceland</a:t>
              </a:r>
            </a:p>
          </p:txBody>
        </p:sp>
        <p:sp>
          <p:nvSpPr>
            <p:cNvPr id="815" name="tx815"/>
            <p:cNvSpPr/>
            <p:nvPr/>
          </p:nvSpPr>
          <p:spPr>
            <a:xfrm>
              <a:off x="1140673" y="2953171"/>
              <a:ext cx="33320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Greece</a:t>
              </a:r>
            </a:p>
          </p:txBody>
        </p:sp>
        <p:sp>
          <p:nvSpPr>
            <p:cNvPr id="816" name="tx816"/>
            <p:cNvSpPr/>
            <p:nvPr/>
          </p:nvSpPr>
          <p:spPr>
            <a:xfrm>
              <a:off x="1140581" y="2871348"/>
              <a:ext cx="33329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Finland</a:t>
              </a:r>
            </a:p>
          </p:txBody>
        </p:sp>
        <p:sp>
          <p:nvSpPr>
            <p:cNvPr id="817" name="tx817"/>
            <p:cNvSpPr/>
            <p:nvPr/>
          </p:nvSpPr>
          <p:spPr>
            <a:xfrm>
              <a:off x="1242354" y="2789524"/>
              <a:ext cx="23152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Chile</a:t>
              </a:r>
            </a:p>
          </p:txBody>
        </p:sp>
        <p:sp>
          <p:nvSpPr>
            <p:cNvPr id="818" name="tx818"/>
            <p:cNvSpPr/>
            <p:nvPr/>
          </p:nvSpPr>
          <p:spPr>
            <a:xfrm>
              <a:off x="1106840" y="2707701"/>
              <a:ext cx="36704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Belgium</a:t>
              </a:r>
            </a:p>
          </p:txBody>
        </p:sp>
        <p:sp>
          <p:nvSpPr>
            <p:cNvPr id="819" name="tx819"/>
            <p:cNvSpPr/>
            <p:nvPr/>
          </p:nvSpPr>
          <p:spPr>
            <a:xfrm>
              <a:off x="1112418" y="2625877"/>
              <a:ext cx="36146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Andorra</a:t>
              </a:r>
            </a:p>
          </p:txBody>
        </p:sp>
        <p:sp>
          <p:nvSpPr>
            <p:cNvPr id="820" name="tx820"/>
            <p:cNvSpPr/>
            <p:nvPr/>
          </p:nvSpPr>
          <p:spPr>
            <a:xfrm>
              <a:off x="1089832" y="2544054"/>
              <a:ext cx="38404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Uruguay</a:t>
              </a:r>
            </a:p>
          </p:txBody>
        </p:sp>
        <p:sp>
          <p:nvSpPr>
            <p:cNvPr id="821" name="tx821"/>
            <p:cNvSpPr/>
            <p:nvPr/>
          </p:nvSpPr>
          <p:spPr>
            <a:xfrm>
              <a:off x="551067" y="2462230"/>
              <a:ext cx="36338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Trinidad</a:t>
              </a:r>
            </a:p>
          </p:txBody>
        </p:sp>
        <p:sp>
          <p:nvSpPr>
            <p:cNvPr id="822" name="tx822"/>
            <p:cNvSpPr/>
            <p:nvPr/>
          </p:nvSpPr>
          <p:spPr>
            <a:xfrm>
              <a:off x="942705" y="2462230"/>
              <a:ext cx="16952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and</a:t>
              </a:r>
            </a:p>
          </p:txBody>
        </p:sp>
        <p:sp>
          <p:nvSpPr>
            <p:cNvPr id="823" name="tx823"/>
            <p:cNvSpPr/>
            <p:nvPr/>
          </p:nvSpPr>
          <p:spPr>
            <a:xfrm>
              <a:off x="1140490" y="2462230"/>
              <a:ext cx="33339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Tobago</a:t>
              </a:r>
            </a:p>
          </p:txBody>
        </p:sp>
        <p:sp>
          <p:nvSpPr>
            <p:cNvPr id="824" name="tx824"/>
            <p:cNvSpPr/>
            <p:nvPr/>
          </p:nvSpPr>
          <p:spPr>
            <a:xfrm>
              <a:off x="982390" y="2380407"/>
              <a:ext cx="49149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Seychelles</a:t>
              </a:r>
            </a:p>
          </p:txBody>
        </p:sp>
        <p:sp>
          <p:nvSpPr>
            <p:cNvPr id="825" name="tx825"/>
            <p:cNvSpPr/>
            <p:nvPr/>
          </p:nvSpPr>
          <p:spPr>
            <a:xfrm>
              <a:off x="671768" y="2298583"/>
              <a:ext cx="9601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St</a:t>
              </a:r>
            </a:p>
          </p:txBody>
        </p:sp>
        <p:sp>
          <p:nvSpPr>
            <p:cNvPr id="826" name="tx826"/>
            <p:cNvSpPr/>
            <p:nvPr/>
          </p:nvSpPr>
          <p:spPr>
            <a:xfrm>
              <a:off x="796035" y="2298583"/>
              <a:ext cx="19769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Kitts</a:t>
              </a:r>
            </a:p>
          </p:txBody>
        </p:sp>
        <p:sp>
          <p:nvSpPr>
            <p:cNvPr id="827" name="tx827"/>
            <p:cNvSpPr/>
            <p:nvPr/>
          </p:nvSpPr>
          <p:spPr>
            <a:xfrm>
              <a:off x="1021983" y="2298583"/>
              <a:ext cx="16952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and</a:t>
              </a:r>
            </a:p>
          </p:txBody>
        </p:sp>
        <p:sp>
          <p:nvSpPr>
            <p:cNvPr id="828" name="tx828"/>
            <p:cNvSpPr/>
            <p:nvPr/>
          </p:nvSpPr>
          <p:spPr>
            <a:xfrm>
              <a:off x="1219768" y="2298583"/>
              <a:ext cx="25411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Nevis</a:t>
              </a:r>
            </a:p>
          </p:txBody>
        </p:sp>
        <p:sp>
          <p:nvSpPr>
            <p:cNvPr id="829" name="tx829"/>
            <p:cNvSpPr/>
            <p:nvPr/>
          </p:nvSpPr>
          <p:spPr>
            <a:xfrm>
              <a:off x="1219768" y="2216760"/>
              <a:ext cx="25411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Qatar</a:t>
              </a:r>
            </a:p>
          </p:txBody>
        </p:sp>
        <p:sp>
          <p:nvSpPr>
            <p:cNvPr id="830" name="tx830"/>
            <p:cNvSpPr/>
            <p:nvPr/>
          </p:nvSpPr>
          <p:spPr>
            <a:xfrm>
              <a:off x="1095410" y="2134936"/>
              <a:ext cx="37847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Portugal</a:t>
              </a:r>
            </a:p>
          </p:txBody>
        </p:sp>
        <p:sp>
          <p:nvSpPr>
            <p:cNvPr id="831" name="tx831"/>
            <p:cNvSpPr/>
            <p:nvPr/>
          </p:nvSpPr>
          <p:spPr>
            <a:xfrm>
              <a:off x="1157498" y="2053113"/>
              <a:ext cx="31638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Poland</a:t>
              </a:r>
            </a:p>
          </p:txBody>
        </p:sp>
        <p:sp>
          <p:nvSpPr>
            <p:cNvPr id="832" name="tx832"/>
            <p:cNvSpPr/>
            <p:nvPr/>
          </p:nvSpPr>
          <p:spPr>
            <a:xfrm>
              <a:off x="1214007" y="1971289"/>
              <a:ext cx="25987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Palau</a:t>
              </a:r>
            </a:p>
          </p:txBody>
        </p:sp>
        <p:sp>
          <p:nvSpPr>
            <p:cNvPr id="833" name="tx833"/>
            <p:cNvSpPr/>
            <p:nvPr/>
          </p:nvSpPr>
          <p:spPr>
            <a:xfrm>
              <a:off x="1197274" y="1889466"/>
              <a:ext cx="27660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Oman</a:t>
              </a:r>
            </a:p>
          </p:txBody>
        </p:sp>
        <p:sp>
          <p:nvSpPr>
            <p:cNvPr id="834" name="tx834"/>
            <p:cNvSpPr/>
            <p:nvPr/>
          </p:nvSpPr>
          <p:spPr>
            <a:xfrm>
              <a:off x="1129517" y="1807642"/>
              <a:ext cx="34436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Norway</a:t>
              </a:r>
            </a:p>
          </p:txBody>
        </p:sp>
        <p:sp>
          <p:nvSpPr>
            <p:cNvPr id="835" name="tx835"/>
            <p:cNvSpPr/>
            <p:nvPr/>
          </p:nvSpPr>
          <p:spPr>
            <a:xfrm>
              <a:off x="1112418" y="1725819"/>
              <a:ext cx="36146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Monaco</a:t>
              </a:r>
            </a:p>
          </p:txBody>
        </p:sp>
        <p:sp>
          <p:nvSpPr>
            <p:cNvPr id="836" name="tx836"/>
            <p:cNvSpPr/>
            <p:nvPr/>
          </p:nvSpPr>
          <p:spPr>
            <a:xfrm>
              <a:off x="1225437" y="1643996"/>
              <a:ext cx="24844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Malta</a:t>
              </a:r>
            </a:p>
          </p:txBody>
        </p:sp>
        <p:sp>
          <p:nvSpPr>
            <p:cNvPr id="837" name="tx837"/>
            <p:cNvSpPr/>
            <p:nvPr/>
          </p:nvSpPr>
          <p:spPr>
            <a:xfrm>
              <a:off x="909055" y="1562172"/>
              <a:ext cx="56482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Luxembourg</a:t>
              </a:r>
            </a:p>
          </p:txBody>
        </p:sp>
        <p:sp>
          <p:nvSpPr>
            <p:cNvPr id="838" name="tx838"/>
            <p:cNvSpPr/>
            <p:nvPr/>
          </p:nvSpPr>
          <p:spPr>
            <a:xfrm>
              <a:off x="1202669" y="1480349"/>
              <a:ext cx="27121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Latvia</a:t>
              </a:r>
            </a:p>
          </p:txBody>
        </p:sp>
        <p:sp>
          <p:nvSpPr>
            <p:cNvPr id="839" name="tx839"/>
            <p:cNvSpPr/>
            <p:nvPr/>
          </p:nvSpPr>
          <p:spPr>
            <a:xfrm>
              <a:off x="1168928" y="1398525"/>
              <a:ext cx="30495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Kuwait</a:t>
              </a:r>
            </a:p>
          </p:txBody>
        </p:sp>
        <p:sp>
          <p:nvSpPr>
            <p:cNvPr id="840" name="tx840"/>
            <p:cNvSpPr/>
            <p:nvPr/>
          </p:nvSpPr>
          <p:spPr>
            <a:xfrm>
              <a:off x="1225346" y="1316702"/>
              <a:ext cx="24853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Israel</a:t>
              </a:r>
            </a:p>
          </p:txBody>
        </p:sp>
        <p:sp>
          <p:nvSpPr>
            <p:cNvPr id="841" name="tx841"/>
            <p:cNvSpPr/>
            <p:nvPr/>
          </p:nvSpPr>
          <p:spPr>
            <a:xfrm>
              <a:off x="1089832" y="1234878"/>
              <a:ext cx="38404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Hungary</a:t>
              </a:r>
            </a:p>
          </p:txBody>
        </p:sp>
        <p:sp>
          <p:nvSpPr>
            <p:cNvPr id="842" name="tx842"/>
            <p:cNvSpPr/>
            <p:nvPr/>
          </p:nvSpPr>
          <p:spPr>
            <a:xfrm>
              <a:off x="1117995" y="1153055"/>
              <a:ext cx="35588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Guyana</a:t>
              </a:r>
            </a:p>
          </p:txBody>
        </p:sp>
        <p:sp>
          <p:nvSpPr>
            <p:cNvPr id="843" name="tx843"/>
            <p:cNvSpPr/>
            <p:nvPr/>
          </p:nvSpPr>
          <p:spPr>
            <a:xfrm>
              <a:off x="1157589" y="1071231"/>
              <a:ext cx="31629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France</a:t>
              </a:r>
            </a:p>
          </p:txBody>
        </p:sp>
        <p:sp>
          <p:nvSpPr>
            <p:cNvPr id="844" name="tx844"/>
            <p:cNvSpPr/>
            <p:nvPr/>
          </p:nvSpPr>
          <p:spPr>
            <a:xfrm>
              <a:off x="1152011" y="989408"/>
              <a:ext cx="32186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Cyprus</a:t>
              </a:r>
            </a:p>
          </p:txBody>
        </p:sp>
        <p:sp>
          <p:nvSpPr>
            <p:cNvPr id="845" name="tx845"/>
            <p:cNvSpPr/>
            <p:nvPr/>
          </p:nvSpPr>
          <p:spPr>
            <a:xfrm>
              <a:off x="609863" y="907584"/>
              <a:ext cx="29370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Brunei</a:t>
              </a:r>
            </a:p>
          </p:txBody>
        </p:sp>
        <p:sp>
          <p:nvSpPr>
            <p:cNvPr id="846" name="tx846"/>
            <p:cNvSpPr/>
            <p:nvPr/>
          </p:nvSpPr>
          <p:spPr>
            <a:xfrm>
              <a:off x="931824" y="907584"/>
              <a:ext cx="54205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Darussalam</a:t>
              </a:r>
            </a:p>
          </p:txBody>
        </p:sp>
        <p:sp>
          <p:nvSpPr>
            <p:cNvPr id="847" name="tx847"/>
            <p:cNvSpPr/>
            <p:nvPr/>
          </p:nvSpPr>
          <p:spPr>
            <a:xfrm>
              <a:off x="1123665" y="825761"/>
              <a:ext cx="35021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Bahrain</a:t>
              </a:r>
            </a:p>
          </p:txBody>
        </p:sp>
        <p:sp>
          <p:nvSpPr>
            <p:cNvPr id="848" name="tx848"/>
            <p:cNvSpPr/>
            <p:nvPr/>
          </p:nvSpPr>
          <p:spPr>
            <a:xfrm>
              <a:off x="1044661" y="743937"/>
              <a:ext cx="42921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Bahamas</a:t>
              </a:r>
            </a:p>
          </p:txBody>
        </p:sp>
        <p:sp>
          <p:nvSpPr>
            <p:cNvPr id="849" name="tx849"/>
            <p:cNvSpPr/>
            <p:nvPr/>
          </p:nvSpPr>
          <p:spPr>
            <a:xfrm>
              <a:off x="519063" y="662114"/>
              <a:ext cx="34463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Antigua</a:t>
              </a:r>
            </a:p>
          </p:txBody>
        </p:sp>
        <p:sp>
          <p:nvSpPr>
            <p:cNvPr id="850" name="tx850"/>
            <p:cNvSpPr/>
            <p:nvPr/>
          </p:nvSpPr>
          <p:spPr>
            <a:xfrm>
              <a:off x="891956" y="662114"/>
              <a:ext cx="16952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and</a:t>
              </a:r>
            </a:p>
          </p:txBody>
        </p:sp>
        <p:sp>
          <p:nvSpPr>
            <p:cNvPr id="851" name="tx851"/>
            <p:cNvSpPr/>
            <p:nvPr/>
          </p:nvSpPr>
          <p:spPr>
            <a:xfrm>
              <a:off x="1089741" y="662114"/>
              <a:ext cx="38413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Barbuda</a:t>
              </a:r>
            </a:p>
          </p:txBody>
        </p:sp>
        <p:sp>
          <p:nvSpPr>
            <p:cNvPr id="852" name="tx852"/>
            <p:cNvSpPr/>
            <p:nvPr/>
          </p:nvSpPr>
          <p:spPr>
            <a:xfrm>
              <a:off x="1810956" y="5893985"/>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853" name="tx853"/>
            <p:cNvSpPr/>
            <p:nvPr/>
          </p:nvSpPr>
          <p:spPr>
            <a:xfrm>
              <a:off x="3307544"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854" name="tx854"/>
            <p:cNvSpPr/>
            <p:nvPr/>
          </p:nvSpPr>
          <p:spPr>
            <a:xfrm>
              <a:off x="4835222"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855" name="tx855"/>
            <p:cNvSpPr/>
            <p:nvPr/>
          </p:nvSpPr>
          <p:spPr>
            <a:xfrm>
              <a:off x="6362900"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856" name="tx856"/>
            <p:cNvSpPr/>
            <p:nvPr/>
          </p:nvSpPr>
          <p:spPr>
            <a:xfrm>
              <a:off x="7859488" y="5893985"/>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857" name="tx857"/>
            <p:cNvSpPr/>
            <p:nvPr/>
          </p:nvSpPr>
          <p:spPr>
            <a:xfrm>
              <a:off x="4466353" y="6032290"/>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858" name="pt858"/>
            <p:cNvSpPr/>
            <p:nvPr/>
          </p:nvSpPr>
          <p:spPr>
            <a:xfrm>
              <a:off x="8538411" y="2987901"/>
              <a:ext cx="76753" cy="76753"/>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859" name="pt859"/>
            <p:cNvSpPr/>
            <p:nvPr/>
          </p:nvSpPr>
          <p:spPr>
            <a:xfrm>
              <a:off x="8538411" y="3207357"/>
              <a:ext cx="76753" cy="76753"/>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860" name="pt860"/>
            <p:cNvSpPr/>
            <p:nvPr/>
          </p:nvSpPr>
          <p:spPr>
            <a:xfrm>
              <a:off x="8538411" y="3426813"/>
              <a:ext cx="76753" cy="76753"/>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861" name="tx861"/>
            <p:cNvSpPr/>
            <p:nvPr/>
          </p:nvSpPr>
          <p:spPr>
            <a:xfrm>
              <a:off x="8756105" y="298627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2019</a:t>
              </a:r>
            </a:p>
          </p:txBody>
        </p:sp>
        <p:sp>
          <p:nvSpPr>
            <p:cNvPr id="862" name="tx862"/>
            <p:cNvSpPr/>
            <p:nvPr/>
          </p:nvSpPr>
          <p:spPr>
            <a:xfrm>
              <a:off x="8756105" y="3205728"/>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2024</a:t>
              </a:r>
            </a:p>
          </p:txBody>
        </p:sp>
        <p:sp>
          <p:nvSpPr>
            <p:cNvPr id="863" name="tx863"/>
            <p:cNvSpPr/>
            <p:nvPr/>
          </p:nvSpPr>
          <p:spPr>
            <a:xfrm>
              <a:off x="8756105" y="342518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864" name="tx864"/>
            <p:cNvSpPr/>
            <p:nvPr/>
          </p:nvSpPr>
          <p:spPr>
            <a:xfrm>
              <a:off x="1536510" y="435349"/>
              <a:ext cx="337706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DTP1 coverage, by country, HICs, 2019-2025</a:t>
              </a:r>
            </a:p>
          </p:txBody>
        </p:sp>
        <p:sp>
          <p:nvSpPr>
            <p:cNvPr id="865" name="tx865"/>
            <p:cNvSpPr/>
            <p:nvPr/>
          </p:nvSpPr>
          <p:spPr>
            <a:xfrm>
              <a:off x="4096309" y="62313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866" name="tx866"/>
            <p:cNvSpPr/>
            <p:nvPr/>
          </p:nvSpPr>
          <p:spPr>
            <a:xfrm>
              <a:off x="2226544" y="6352059"/>
              <a:ext cx="60317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 grey bar spans vaccine coverage across all years 2019-2025 and the dots represent coverage in specific years.</a:t>
              </a:r>
            </a:p>
          </p:txBody>
        </p:sp>
        <p:sp>
          <p:nvSpPr>
            <p:cNvPr id="867" name="tx867"/>
            <p:cNvSpPr/>
            <p:nvPr/>
          </p:nvSpPr>
          <p:spPr>
            <a:xfrm>
              <a:off x="552461" y="6472760"/>
              <a:ext cx="7705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Countries are arranged by high to low coverage in 2025 and coloured based on if coverage is lower (red), the same as (blue) or higher (green) than in 2019.</a:t>
              </a:r>
            </a:p>
          </p:txBody>
        </p:sp>
        <p:sp>
          <p:nvSpPr>
            <p:cNvPr id="868" name="tx868"/>
            <p:cNvSpPr/>
            <p:nvPr/>
          </p:nvSpPr>
          <p:spPr>
            <a:xfrm>
              <a:off x="468702" y="6593460"/>
              <a:ext cx="77895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An asterisk (*) indicates countries aiming to catch-up children missed since 2019 through a Big Catch-up Plan, supported by financing from The Gavi Alliance.</a:t>
              </a:r>
            </a:p>
          </p:txBody>
        </p:sp>
      </p:grpSp>
      <p:sp>
        <p:nvSpPr>
          <p:cNvPr id="869"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range of DTP1 coverage across years 2019 to 2025 (grey bars), and coverage in specific years (dots), by country. The chart can be used for assessing recovery to pre-pandemic levels and progress beyond 2019.
In 2024, 28 (out of 63) countries had lower coverage than in 2019.
In 2025, 9 countries had lower DTP1 coverage than in 2024.
In 2025, 27 countries had lower coverage than in 2019.</a:t>
            </a: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1646150" y="5490945"/>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5" name="pl5"/>
            <p:cNvSpPr/>
            <p:nvPr/>
          </p:nvSpPr>
          <p:spPr>
            <a:xfrm>
              <a:off x="1646150" y="5352476"/>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6" name="pl6"/>
            <p:cNvSpPr/>
            <p:nvPr/>
          </p:nvSpPr>
          <p:spPr>
            <a:xfrm>
              <a:off x="1646150" y="5214006"/>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7" name="pl7"/>
            <p:cNvSpPr/>
            <p:nvPr/>
          </p:nvSpPr>
          <p:spPr>
            <a:xfrm>
              <a:off x="1646150" y="5075536"/>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8" name="pl8"/>
            <p:cNvSpPr/>
            <p:nvPr/>
          </p:nvSpPr>
          <p:spPr>
            <a:xfrm>
              <a:off x="1646150" y="4937067"/>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9" name="pl9"/>
            <p:cNvSpPr/>
            <p:nvPr/>
          </p:nvSpPr>
          <p:spPr>
            <a:xfrm>
              <a:off x="1646150" y="4798597"/>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10" name="pl10"/>
            <p:cNvSpPr/>
            <p:nvPr/>
          </p:nvSpPr>
          <p:spPr>
            <a:xfrm>
              <a:off x="1646150" y="4660127"/>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11" name="pl11"/>
            <p:cNvSpPr/>
            <p:nvPr/>
          </p:nvSpPr>
          <p:spPr>
            <a:xfrm>
              <a:off x="1646150" y="4521658"/>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12" name="pl12"/>
            <p:cNvSpPr/>
            <p:nvPr/>
          </p:nvSpPr>
          <p:spPr>
            <a:xfrm>
              <a:off x="1646150" y="4383188"/>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13" name="pl13"/>
            <p:cNvSpPr/>
            <p:nvPr/>
          </p:nvSpPr>
          <p:spPr>
            <a:xfrm>
              <a:off x="1646150" y="4244718"/>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14" name="pl14"/>
            <p:cNvSpPr/>
            <p:nvPr/>
          </p:nvSpPr>
          <p:spPr>
            <a:xfrm>
              <a:off x="1646150" y="4106249"/>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15" name="pl15"/>
            <p:cNvSpPr/>
            <p:nvPr/>
          </p:nvSpPr>
          <p:spPr>
            <a:xfrm>
              <a:off x="1646150" y="3967779"/>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16" name="pl16"/>
            <p:cNvSpPr/>
            <p:nvPr/>
          </p:nvSpPr>
          <p:spPr>
            <a:xfrm>
              <a:off x="1646150" y="3829309"/>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17" name="pl17"/>
            <p:cNvSpPr/>
            <p:nvPr/>
          </p:nvSpPr>
          <p:spPr>
            <a:xfrm>
              <a:off x="1646150" y="3690839"/>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18" name="pl18"/>
            <p:cNvSpPr/>
            <p:nvPr/>
          </p:nvSpPr>
          <p:spPr>
            <a:xfrm>
              <a:off x="1646150" y="3552370"/>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19" name="pl19"/>
            <p:cNvSpPr/>
            <p:nvPr/>
          </p:nvSpPr>
          <p:spPr>
            <a:xfrm>
              <a:off x="1646150" y="3413900"/>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20" name="pl20"/>
            <p:cNvSpPr/>
            <p:nvPr/>
          </p:nvSpPr>
          <p:spPr>
            <a:xfrm>
              <a:off x="1646150" y="3275430"/>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21" name="pl21"/>
            <p:cNvSpPr/>
            <p:nvPr/>
          </p:nvSpPr>
          <p:spPr>
            <a:xfrm>
              <a:off x="1646150" y="3136961"/>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22" name="pl22"/>
            <p:cNvSpPr/>
            <p:nvPr/>
          </p:nvSpPr>
          <p:spPr>
            <a:xfrm>
              <a:off x="1646150" y="2998491"/>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23" name="pl23"/>
            <p:cNvSpPr/>
            <p:nvPr/>
          </p:nvSpPr>
          <p:spPr>
            <a:xfrm>
              <a:off x="1646150" y="2860021"/>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24" name="pl24"/>
            <p:cNvSpPr/>
            <p:nvPr/>
          </p:nvSpPr>
          <p:spPr>
            <a:xfrm>
              <a:off x="1646150" y="2721552"/>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25" name="pl25"/>
            <p:cNvSpPr/>
            <p:nvPr/>
          </p:nvSpPr>
          <p:spPr>
            <a:xfrm>
              <a:off x="1646150" y="2583082"/>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26" name="pl26"/>
            <p:cNvSpPr/>
            <p:nvPr/>
          </p:nvSpPr>
          <p:spPr>
            <a:xfrm>
              <a:off x="1646150" y="2444612"/>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27" name="pl27"/>
            <p:cNvSpPr/>
            <p:nvPr/>
          </p:nvSpPr>
          <p:spPr>
            <a:xfrm>
              <a:off x="1646150" y="2306143"/>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28" name="pl28"/>
            <p:cNvSpPr/>
            <p:nvPr/>
          </p:nvSpPr>
          <p:spPr>
            <a:xfrm>
              <a:off x="1646150" y="2167673"/>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29" name="pl29"/>
            <p:cNvSpPr/>
            <p:nvPr/>
          </p:nvSpPr>
          <p:spPr>
            <a:xfrm>
              <a:off x="1646150" y="2029203"/>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30" name="pl30"/>
            <p:cNvSpPr/>
            <p:nvPr/>
          </p:nvSpPr>
          <p:spPr>
            <a:xfrm>
              <a:off x="1646150" y="1890734"/>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31" name="pl31"/>
            <p:cNvSpPr/>
            <p:nvPr/>
          </p:nvSpPr>
          <p:spPr>
            <a:xfrm>
              <a:off x="172284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197849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223414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2489797"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274544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300109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2873273" y="1890734"/>
              <a:ext cx="102260" cy="0"/>
            </a:xfrm>
            <a:custGeom>
              <a:avLst/>
              <a:pathLst>
                <a:path w="102260" h="0">
                  <a:moveTo>
                    <a:pt x="0" y="0"/>
                  </a:moveTo>
                  <a:lnTo>
                    <a:pt x="102260" y="0"/>
                  </a:lnTo>
                </a:path>
              </a:pathLst>
            </a:custGeom>
            <a:ln w="81303" cap="flat">
              <a:solidFill>
                <a:srgbClr val="E8E8E8">
                  <a:alpha val="100000"/>
                </a:srgbClr>
              </a:solidFill>
              <a:prstDash val="solid"/>
              <a:round/>
            </a:ln>
          </p:spPr>
          <p:txBody>
            <a:bodyPr/>
            <a:lstStyle/>
            <a:p/>
          </p:txBody>
        </p:sp>
        <p:sp>
          <p:nvSpPr>
            <p:cNvPr id="38" name="pl38"/>
            <p:cNvSpPr/>
            <p:nvPr/>
          </p:nvSpPr>
          <p:spPr>
            <a:xfrm>
              <a:off x="2822143" y="2029203"/>
              <a:ext cx="89477" cy="0"/>
            </a:xfrm>
            <a:custGeom>
              <a:avLst/>
              <a:pathLst>
                <a:path w="89477" h="0">
                  <a:moveTo>
                    <a:pt x="0" y="0"/>
                  </a:moveTo>
                  <a:lnTo>
                    <a:pt x="89477" y="0"/>
                  </a:lnTo>
                </a:path>
              </a:pathLst>
            </a:custGeom>
            <a:ln w="81303" cap="flat">
              <a:solidFill>
                <a:srgbClr val="E8E8E8">
                  <a:alpha val="100000"/>
                </a:srgbClr>
              </a:solidFill>
              <a:prstDash val="solid"/>
              <a:round/>
            </a:ln>
          </p:spPr>
          <p:txBody>
            <a:bodyPr/>
            <a:lstStyle/>
            <a:p/>
          </p:txBody>
        </p:sp>
        <p:sp>
          <p:nvSpPr>
            <p:cNvPr id="39" name="pl39"/>
            <p:cNvSpPr/>
            <p:nvPr/>
          </p:nvSpPr>
          <p:spPr>
            <a:xfrm>
              <a:off x="2886056" y="2167673"/>
              <a:ext cx="89477" cy="0"/>
            </a:xfrm>
            <a:custGeom>
              <a:avLst/>
              <a:pathLst>
                <a:path w="89477" h="0">
                  <a:moveTo>
                    <a:pt x="0" y="0"/>
                  </a:moveTo>
                  <a:lnTo>
                    <a:pt x="89477" y="0"/>
                  </a:lnTo>
                </a:path>
              </a:pathLst>
            </a:custGeom>
            <a:ln w="81303" cap="flat">
              <a:solidFill>
                <a:srgbClr val="E8E8E8">
                  <a:alpha val="100000"/>
                </a:srgbClr>
              </a:solidFill>
              <a:prstDash val="solid"/>
              <a:round/>
            </a:ln>
          </p:spPr>
          <p:txBody>
            <a:bodyPr/>
            <a:lstStyle/>
            <a:p/>
          </p:txBody>
        </p:sp>
        <p:sp>
          <p:nvSpPr>
            <p:cNvPr id="40" name="pl40"/>
            <p:cNvSpPr/>
            <p:nvPr/>
          </p:nvSpPr>
          <p:spPr>
            <a:xfrm>
              <a:off x="2873273" y="2306143"/>
              <a:ext cx="51130" cy="0"/>
            </a:xfrm>
            <a:custGeom>
              <a:avLst/>
              <a:pathLst>
                <a:path w="51130" h="0">
                  <a:moveTo>
                    <a:pt x="0" y="0"/>
                  </a:moveTo>
                  <a:lnTo>
                    <a:pt x="51130" y="0"/>
                  </a:lnTo>
                </a:path>
              </a:pathLst>
            </a:custGeom>
            <a:ln w="81303" cap="flat">
              <a:solidFill>
                <a:srgbClr val="E8E8E8">
                  <a:alpha val="100000"/>
                </a:srgbClr>
              </a:solidFill>
              <a:prstDash val="solid"/>
              <a:round/>
            </a:ln>
          </p:spPr>
          <p:txBody>
            <a:bodyPr/>
            <a:lstStyle/>
            <a:p/>
          </p:txBody>
        </p:sp>
        <p:sp>
          <p:nvSpPr>
            <p:cNvPr id="41" name="pl41"/>
            <p:cNvSpPr/>
            <p:nvPr/>
          </p:nvSpPr>
          <p:spPr>
            <a:xfrm>
              <a:off x="2898838" y="2444612"/>
              <a:ext cx="51130" cy="0"/>
            </a:xfrm>
            <a:custGeom>
              <a:avLst/>
              <a:pathLst>
                <a:path w="51130" h="0">
                  <a:moveTo>
                    <a:pt x="0" y="0"/>
                  </a:moveTo>
                  <a:lnTo>
                    <a:pt x="51130" y="0"/>
                  </a:lnTo>
                </a:path>
              </a:pathLst>
            </a:custGeom>
            <a:ln w="81303" cap="flat">
              <a:solidFill>
                <a:srgbClr val="E8E8E8">
                  <a:alpha val="100000"/>
                </a:srgbClr>
              </a:solidFill>
              <a:prstDash val="solid"/>
              <a:round/>
            </a:ln>
          </p:spPr>
          <p:txBody>
            <a:bodyPr/>
            <a:lstStyle/>
            <a:p/>
          </p:txBody>
        </p:sp>
        <p:sp>
          <p:nvSpPr>
            <p:cNvPr id="42" name="pl42"/>
            <p:cNvSpPr/>
            <p:nvPr/>
          </p:nvSpPr>
          <p:spPr>
            <a:xfrm>
              <a:off x="2937186" y="2583082"/>
              <a:ext cx="51130" cy="0"/>
            </a:xfrm>
            <a:custGeom>
              <a:avLst/>
              <a:pathLst>
                <a:path w="51130" h="0">
                  <a:moveTo>
                    <a:pt x="0" y="0"/>
                  </a:moveTo>
                  <a:lnTo>
                    <a:pt x="51130" y="0"/>
                  </a:lnTo>
                </a:path>
              </a:pathLst>
            </a:custGeom>
            <a:ln w="81303" cap="flat">
              <a:solidFill>
                <a:srgbClr val="E8E8E8">
                  <a:alpha val="100000"/>
                </a:srgbClr>
              </a:solidFill>
              <a:prstDash val="solid"/>
              <a:round/>
            </a:ln>
          </p:spPr>
          <p:txBody>
            <a:bodyPr/>
            <a:lstStyle/>
            <a:p/>
          </p:txBody>
        </p:sp>
        <p:sp>
          <p:nvSpPr>
            <p:cNvPr id="43" name="pl43"/>
            <p:cNvSpPr/>
            <p:nvPr/>
          </p:nvSpPr>
          <p:spPr>
            <a:xfrm>
              <a:off x="2873273" y="2721552"/>
              <a:ext cx="51130" cy="0"/>
            </a:xfrm>
            <a:custGeom>
              <a:avLst/>
              <a:pathLst>
                <a:path w="51130" h="0">
                  <a:moveTo>
                    <a:pt x="0" y="0"/>
                  </a:moveTo>
                  <a:lnTo>
                    <a:pt x="51130" y="0"/>
                  </a:lnTo>
                </a:path>
              </a:pathLst>
            </a:custGeom>
            <a:ln w="81303" cap="flat">
              <a:solidFill>
                <a:srgbClr val="E8E8E8">
                  <a:alpha val="100000"/>
                </a:srgbClr>
              </a:solidFill>
              <a:prstDash val="solid"/>
              <a:round/>
            </a:ln>
          </p:spPr>
          <p:txBody>
            <a:bodyPr/>
            <a:lstStyle/>
            <a:p/>
          </p:txBody>
        </p:sp>
        <p:sp>
          <p:nvSpPr>
            <p:cNvPr id="44" name="pl44"/>
            <p:cNvSpPr/>
            <p:nvPr/>
          </p:nvSpPr>
          <p:spPr>
            <a:xfrm>
              <a:off x="2898838" y="2860021"/>
              <a:ext cx="38347" cy="0"/>
            </a:xfrm>
            <a:custGeom>
              <a:avLst/>
              <a:pathLst>
                <a:path w="38347" h="0">
                  <a:moveTo>
                    <a:pt x="0" y="0"/>
                  </a:moveTo>
                  <a:lnTo>
                    <a:pt x="38347" y="0"/>
                  </a:lnTo>
                </a:path>
              </a:pathLst>
            </a:custGeom>
            <a:ln w="81303" cap="flat">
              <a:solidFill>
                <a:srgbClr val="E8E8E8">
                  <a:alpha val="100000"/>
                </a:srgbClr>
              </a:solidFill>
              <a:prstDash val="solid"/>
              <a:round/>
            </a:ln>
          </p:spPr>
          <p:txBody>
            <a:bodyPr/>
            <a:lstStyle/>
            <a:p/>
          </p:txBody>
        </p:sp>
        <p:sp>
          <p:nvSpPr>
            <p:cNvPr id="45" name="pl45"/>
            <p:cNvSpPr/>
            <p:nvPr/>
          </p:nvSpPr>
          <p:spPr>
            <a:xfrm>
              <a:off x="2911621" y="2998491"/>
              <a:ext cx="38347" cy="0"/>
            </a:xfrm>
            <a:custGeom>
              <a:avLst/>
              <a:pathLst>
                <a:path w="38347" h="0">
                  <a:moveTo>
                    <a:pt x="0" y="0"/>
                  </a:moveTo>
                  <a:lnTo>
                    <a:pt x="38347" y="0"/>
                  </a:lnTo>
                </a:path>
              </a:pathLst>
            </a:custGeom>
            <a:ln w="81303" cap="flat">
              <a:solidFill>
                <a:srgbClr val="E8E8E8">
                  <a:alpha val="100000"/>
                </a:srgbClr>
              </a:solidFill>
              <a:prstDash val="solid"/>
              <a:round/>
            </a:ln>
          </p:spPr>
          <p:txBody>
            <a:bodyPr/>
            <a:lstStyle/>
            <a:p/>
          </p:txBody>
        </p:sp>
        <p:sp>
          <p:nvSpPr>
            <p:cNvPr id="46" name="pl46"/>
            <p:cNvSpPr/>
            <p:nvPr/>
          </p:nvSpPr>
          <p:spPr>
            <a:xfrm>
              <a:off x="2924403" y="3136961"/>
              <a:ext cx="38347" cy="0"/>
            </a:xfrm>
            <a:custGeom>
              <a:avLst/>
              <a:pathLst>
                <a:path w="38347" h="0">
                  <a:moveTo>
                    <a:pt x="0" y="0"/>
                  </a:moveTo>
                  <a:lnTo>
                    <a:pt x="38347" y="0"/>
                  </a:lnTo>
                </a:path>
              </a:pathLst>
            </a:custGeom>
            <a:ln w="81303" cap="flat">
              <a:solidFill>
                <a:srgbClr val="E8E8E8">
                  <a:alpha val="100000"/>
                </a:srgbClr>
              </a:solidFill>
              <a:prstDash val="solid"/>
              <a:round/>
            </a:ln>
          </p:spPr>
          <p:txBody>
            <a:bodyPr/>
            <a:lstStyle/>
            <a:p/>
          </p:txBody>
        </p:sp>
        <p:sp>
          <p:nvSpPr>
            <p:cNvPr id="47" name="pl47"/>
            <p:cNvSpPr/>
            <p:nvPr/>
          </p:nvSpPr>
          <p:spPr>
            <a:xfrm>
              <a:off x="2809361" y="3275430"/>
              <a:ext cx="38347" cy="0"/>
            </a:xfrm>
            <a:custGeom>
              <a:avLst/>
              <a:pathLst>
                <a:path w="38347" h="0">
                  <a:moveTo>
                    <a:pt x="0" y="0"/>
                  </a:moveTo>
                  <a:lnTo>
                    <a:pt x="38347" y="0"/>
                  </a:lnTo>
                </a:path>
              </a:pathLst>
            </a:custGeom>
            <a:ln w="81303" cap="flat">
              <a:solidFill>
                <a:srgbClr val="E8E8E8">
                  <a:alpha val="100000"/>
                </a:srgbClr>
              </a:solidFill>
              <a:prstDash val="solid"/>
              <a:round/>
            </a:ln>
          </p:spPr>
          <p:txBody>
            <a:bodyPr/>
            <a:lstStyle/>
            <a:p/>
          </p:txBody>
        </p:sp>
        <p:sp>
          <p:nvSpPr>
            <p:cNvPr id="48" name="pl48"/>
            <p:cNvSpPr/>
            <p:nvPr/>
          </p:nvSpPr>
          <p:spPr>
            <a:xfrm>
              <a:off x="2949969" y="3413900"/>
              <a:ext cx="38347" cy="0"/>
            </a:xfrm>
            <a:custGeom>
              <a:avLst/>
              <a:pathLst>
                <a:path w="38347" h="0">
                  <a:moveTo>
                    <a:pt x="0" y="0"/>
                  </a:moveTo>
                  <a:lnTo>
                    <a:pt x="38347" y="0"/>
                  </a:lnTo>
                </a:path>
              </a:pathLst>
            </a:custGeom>
            <a:ln w="81303" cap="flat">
              <a:solidFill>
                <a:srgbClr val="E8E8E8">
                  <a:alpha val="100000"/>
                </a:srgbClr>
              </a:solidFill>
              <a:prstDash val="solid"/>
              <a:round/>
            </a:ln>
          </p:spPr>
          <p:txBody>
            <a:bodyPr/>
            <a:lstStyle/>
            <a:p/>
          </p:txBody>
        </p:sp>
        <p:sp>
          <p:nvSpPr>
            <p:cNvPr id="49" name="pl49"/>
            <p:cNvSpPr/>
            <p:nvPr/>
          </p:nvSpPr>
          <p:spPr>
            <a:xfrm>
              <a:off x="2962751" y="3552370"/>
              <a:ext cx="25565" cy="0"/>
            </a:xfrm>
            <a:custGeom>
              <a:avLst/>
              <a:pathLst>
                <a:path w="25565" h="0">
                  <a:moveTo>
                    <a:pt x="0" y="0"/>
                  </a:moveTo>
                  <a:lnTo>
                    <a:pt x="25565" y="0"/>
                  </a:lnTo>
                </a:path>
              </a:pathLst>
            </a:custGeom>
            <a:ln w="81303" cap="flat">
              <a:solidFill>
                <a:srgbClr val="E8E8E8">
                  <a:alpha val="100000"/>
                </a:srgbClr>
              </a:solidFill>
              <a:prstDash val="solid"/>
              <a:round/>
            </a:ln>
          </p:spPr>
          <p:txBody>
            <a:bodyPr/>
            <a:lstStyle/>
            <a:p/>
          </p:txBody>
        </p:sp>
        <p:sp>
          <p:nvSpPr>
            <p:cNvPr id="50" name="pl50"/>
            <p:cNvSpPr/>
            <p:nvPr/>
          </p:nvSpPr>
          <p:spPr>
            <a:xfrm>
              <a:off x="2898838" y="3690839"/>
              <a:ext cx="25565" cy="0"/>
            </a:xfrm>
            <a:custGeom>
              <a:avLst/>
              <a:pathLst>
                <a:path w="25565" h="0">
                  <a:moveTo>
                    <a:pt x="0" y="0"/>
                  </a:moveTo>
                  <a:lnTo>
                    <a:pt x="25565" y="0"/>
                  </a:lnTo>
                </a:path>
              </a:pathLst>
            </a:custGeom>
            <a:ln w="81303" cap="flat">
              <a:solidFill>
                <a:srgbClr val="E8E8E8">
                  <a:alpha val="100000"/>
                </a:srgbClr>
              </a:solidFill>
              <a:prstDash val="solid"/>
              <a:round/>
            </a:ln>
          </p:spPr>
          <p:txBody>
            <a:bodyPr/>
            <a:lstStyle/>
            <a:p/>
          </p:txBody>
        </p:sp>
        <p:sp>
          <p:nvSpPr>
            <p:cNvPr id="51" name="pl51"/>
            <p:cNvSpPr/>
            <p:nvPr/>
          </p:nvSpPr>
          <p:spPr>
            <a:xfrm>
              <a:off x="2975534" y="3829309"/>
              <a:ext cx="12782" cy="0"/>
            </a:xfrm>
            <a:custGeom>
              <a:avLst/>
              <a:pathLst>
                <a:path w="12782" h="0">
                  <a:moveTo>
                    <a:pt x="0" y="0"/>
                  </a:moveTo>
                  <a:lnTo>
                    <a:pt x="12782" y="0"/>
                  </a:lnTo>
                </a:path>
              </a:pathLst>
            </a:custGeom>
            <a:ln w="81303" cap="flat">
              <a:solidFill>
                <a:srgbClr val="E8E8E8">
                  <a:alpha val="100000"/>
                </a:srgbClr>
              </a:solidFill>
              <a:prstDash val="solid"/>
              <a:round/>
            </a:ln>
          </p:spPr>
          <p:txBody>
            <a:bodyPr/>
            <a:lstStyle/>
            <a:p/>
          </p:txBody>
        </p:sp>
        <p:sp>
          <p:nvSpPr>
            <p:cNvPr id="52" name="pl52"/>
            <p:cNvSpPr/>
            <p:nvPr/>
          </p:nvSpPr>
          <p:spPr>
            <a:xfrm>
              <a:off x="2886056" y="3967779"/>
              <a:ext cx="12782" cy="0"/>
            </a:xfrm>
            <a:custGeom>
              <a:avLst/>
              <a:pathLst>
                <a:path w="12782" h="0">
                  <a:moveTo>
                    <a:pt x="0" y="0"/>
                  </a:moveTo>
                  <a:lnTo>
                    <a:pt x="12782" y="0"/>
                  </a:lnTo>
                </a:path>
              </a:pathLst>
            </a:custGeom>
            <a:ln w="81303" cap="flat">
              <a:solidFill>
                <a:srgbClr val="E8E8E8">
                  <a:alpha val="100000"/>
                </a:srgbClr>
              </a:solidFill>
              <a:prstDash val="solid"/>
              <a:round/>
            </a:ln>
          </p:spPr>
          <p:txBody>
            <a:bodyPr/>
            <a:lstStyle/>
            <a:p/>
          </p:txBody>
        </p:sp>
        <p:sp>
          <p:nvSpPr>
            <p:cNvPr id="53" name="pl53"/>
            <p:cNvSpPr/>
            <p:nvPr/>
          </p:nvSpPr>
          <p:spPr>
            <a:xfrm>
              <a:off x="2975534" y="4106249"/>
              <a:ext cx="12782" cy="0"/>
            </a:xfrm>
            <a:custGeom>
              <a:avLst/>
              <a:pathLst>
                <a:path w="12782" h="0">
                  <a:moveTo>
                    <a:pt x="0" y="0"/>
                  </a:moveTo>
                  <a:lnTo>
                    <a:pt x="12782" y="0"/>
                  </a:lnTo>
                </a:path>
              </a:pathLst>
            </a:custGeom>
            <a:ln w="81303" cap="flat">
              <a:solidFill>
                <a:srgbClr val="E8E8E8">
                  <a:alpha val="100000"/>
                </a:srgbClr>
              </a:solidFill>
              <a:prstDash val="solid"/>
              <a:round/>
            </a:ln>
          </p:spPr>
          <p:txBody>
            <a:bodyPr/>
            <a:lstStyle/>
            <a:p/>
          </p:txBody>
        </p:sp>
        <p:sp>
          <p:nvSpPr>
            <p:cNvPr id="54" name="pl54"/>
            <p:cNvSpPr/>
            <p:nvPr/>
          </p:nvSpPr>
          <p:spPr>
            <a:xfrm>
              <a:off x="2975534" y="4244718"/>
              <a:ext cx="12782" cy="0"/>
            </a:xfrm>
            <a:custGeom>
              <a:avLst/>
              <a:pathLst>
                <a:path w="12782" h="0">
                  <a:moveTo>
                    <a:pt x="0" y="0"/>
                  </a:moveTo>
                  <a:lnTo>
                    <a:pt x="12782" y="0"/>
                  </a:lnTo>
                </a:path>
              </a:pathLst>
            </a:custGeom>
            <a:ln w="81303" cap="flat">
              <a:solidFill>
                <a:srgbClr val="E8E8E8">
                  <a:alpha val="100000"/>
                </a:srgbClr>
              </a:solidFill>
              <a:prstDash val="solid"/>
              <a:round/>
            </a:ln>
          </p:spPr>
          <p:txBody>
            <a:bodyPr/>
            <a:lstStyle/>
            <a:p/>
          </p:txBody>
        </p:sp>
        <p:sp>
          <p:nvSpPr>
            <p:cNvPr id="55" name="pl55"/>
            <p:cNvSpPr/>
            <p:nvPr/>
          </p:nvSpPr>
          <p:spPr>
            <a:xfrm>
              <a:off x="2962751" y="4383188"/>
              <a:ext cx="12782" cy="0"/>
            </a:xfrm>
            <a:custGeom>
              <a:avLst/>
              <a:pathLst>
                <a:path w="12782" h="0">
                  <a:moveTo>
                    <a:pt x="0" y="0"/>
                  </a:moveTo>
                  <a:lnTo>
                    <a:pt x="12782" y="0"/>
                  </a:lnTo>
                </a:path>
              </a:pathLst>
            </a:custGeom>
            <a:ln w="81303" cap="flat">
              <a:solidFill>
                <a:srgbClr val="E8E8E8">
                  <a:alpha val="100000"/>
                </a:srgbClr>
              </a:solidFill>
              <a:prstDash val="solid"/>
              <a:round/>
            </a:ln>
          </p:spPr>
          <p:txBody>
            <a:bodyPr/>
            <a:lstStyle/>
            <a:p/>
          </p:txBody>
        </p:sp>
        <p:sp>
          <p:nvSpPr>
            <p:cNvPr id="56" name="pl56"/>
            <p:cNvSpPr/>
            <p:nvPr/>
          </p:nvSpPr>
          <p:spPr>
            <a:xfrm>
              <a:off x="2975534" y="4521658"/>
              <a:ext cx="12782" cy="0"/>
            </a:xfrm>
            <a:custGeom>
              <a:avLst/>
              <a:pathLst>
                <a:path w="12782" h="0">
                  <a:moveTo>
                    <a:pt x="0" y="0"/>
                  </a:moveTo>
                  <a:lnTo>
                    <a:pt x="12782" y="0"/>
                  </a:lnTo>
                </a:path>
              </a:pathLst>
            </a:custGeom>
            <a:ln w="81303" cap="flat">
              <a:solidFill>
                <a:srgbClr val="E8E8E8">
                  <a:alpha val="100000"/>
                </a:srgbClr>
              </a:solidFill>
              <a:prstDash val="solid"/>
              <a:round/>
            </a:ln>
          </p:spPr>
          <p:txBody>
            <a:bodyPr/>
            <a:lstStyle/>
            <a:p/>
          </p:txBody>
        </p:sp>
        <p:sp>
          <p:nvSpPr>
            <p:cNvPr id="57" name="pl57"/>
            <p:cNvSpPr/>
            <p:nvPr/>
          </p:nvSpPr>
          <p:spPr>
            <a:xfrm>
              <a:off x="2937186" y="4660127"/>
              <a:ext cx="12782" cy="0"/>
            </a:xfrm>
            <a:custGeom>
              <a:avLst/>
              <a:pathLst>
                <a:path w="12782" h="0">
                  <a:moveTo>
                    <a:pt x="0" y="0"/>
                  </a:moveTo>
                  <a:lnTo>
                    <a:pt x="12782" y="0"/>
                  </a:lnTo>
                </a:path>
              </a:pathLst>
            </a:custGeom>
            <a:ln w="81303" cap="flat">
              <a:solidFill>
                <a:srgbClr val="E8E8E8">
                  <a:alpha val="100000"/>
                </a:srgbClr>
              </a:solidFill>
              <a:prstDash val="solid"/>
              <a:round/>
            </a:ln>
          </p:spPr>
          <p:txBody>
            <a:bodyPr/>
            <a:lstStyle/>
            <a:p/>
          </p:txBody>
        </p:sp>
        <p:sp>
          <p:nvSpPr>
            <p:cNvPr id="58" name="pl58"/>
            <p:cNvSpPr/>
            <p:nvPr/>
          </p:nvSpPr>
          <p:spPr>
            <a:xfrm>
              <a:off x="2860491" y="4798597"/>
              <a:ext cx="12782" cy="0"/>
            </a:xfrm>
            <a:custGeom>
              <a:avLst/>
              <a:pathLst>
                <a:path w="12782" h="0">
                  <a:moveTo>
                    <a:pt x="0" y="0"/>
                  </a:moveTo>
                  <a:lnTo>
                    <a:pt x="12782" y="0"/>
                  </a:lnTo>
                </a:path>
              </a:pathLst>
            </a:custGeom>
            <a:ln w="81303" cap="flat">
              <a:solidFill>
                <a:srgbClr val="E8E8E8">
                  <a:alpha val="100000"/>
                </a:srgbClr>
              </a:solidFill>
              <a:prstDash val="solid"/>
              <a:round/>
            </a:ln>
          </p:spPr>
          <p:txBody>
            <a:bodyPr/>
            <a:lstStyle/>
            <a:p/>
          </p:txBody>
        </p:sp>
        <p:sp>
          <p:nvSpPr>
            <p:cNvPr id="59" name="pl59"/>
            <p:cNvSpPr/>
            <p:nvPr/>
          </p:nvSpPr>
          <p:spPr>
            <a:xfrm>
              <a:off x="2975534" y="4937067"/>
              <a:ext cx="12782" cy="0"/>
            </a:xfrm>
            <a:custGeom>
              <a:avLst/>
              <a:pathLst>
                <a:path w="12782" h="0">
                  <a:moveTo>
                    <a:pt x="0" y="0"/>
                  </a:moveTo>
                  <a:lnTo>
                    <a:pt x="12782" y="0"/>
                  </a:lnTo>
                </a:path>
              </a:pathLst>
            </a:custGeom>
            <a:ln w="81303" cap="flat">
              <a:solidFill>
                <a:srgbClr val="E8E8E8">
                  <a:alpha val="100000"/>
                </a:srgbClr>
              </a:solidFill>
              <a:prstDash val="solid"/>
              <a:round/>
            </a:ln>
          </p:spPr>
          <p:txBody>
            <a:bodyPr/>
            <a:lstStyle/>
            <a:p/>
          </p:txBody>
        </p:sp>
        <p:sp>
          <p:nvSpPr>
            <p:cNvPr id="60" name="pl60"/>
            <p:cNvSpPr/>
            <p:nvPr/>
          </p:nvSpPr>
          <p:spPr>
            <a:xfrm>
              <a:off x="2962751" y="5075536"/>
              <a:ext cx="12782" cy="0"/>
            </a:xfrm>
            <a:custGeom>
              <a:avLst/>
              <a:pathLst>
                <a:path w="12782" h="0">
                  <a:moveTo>
                    <a:pt x="0" y="0"/>
                  </a:moveTo>
                  <a:lnTo>
                    <a:pt x="12782" y="0"/>
                  </a:lnTo>
                </a:path>
              </a:pathLst>
            </a:custGeom>
            <a:ln w="81303" cap="flat">
              <a:solidFill>
                <a:srgbClr val="E8E8E8">
                  <a:alpha val="100000"/>
                </a:srgbClr>
              </a:solidFill>
              <a:prstDash val="solid"/>
              <a:round/>
            </a:ln>
          </p:spPr>
          <p:txBody>
            <a:bodyPr/>
            <a:lstStyle/>
            <a:p/>
          </p:txBody>
        </p:sp>
        <p:sp>
          <p:nvSpPr>
            <p:cNvPr id="61" name="pl61"/>
            <p:cNvSpPr/>
            <p:nvPr/>
          </p:nvSpPr>
          <p:spPr>
            <a:xfrm>
              <a:off x="2962751" y="5214006"/>
              <a:ext cx="12782" cy="0"/>
            </a:xfrm>
            <a:custGeom>
              <a:avLst/>
              <a:pathLst>
                <a:path w="12782" h="0">
                  <a:moveTo>
                    <a:pt x="0" y="0"/>
                  </a:moveTo>
                  <a:lnTo>
                    <a:pt x="12782" y="0"/>
                  </a:lnTo>
                </a:path>
              </a:pathLst>
            </a:custGeom>
            <a:ln w="81303" cap="flat">
              <a:solidFill>
                <a:srgbClr val="E8E8E8">
                  <a:alpha val="100000"/>
                </a:srgbClr>
              </a:solidFill>
              <a:prstDash val="solid"/>
              <a:round/>
            </a:ln>
          </p:spPr>
          <p:txBody>
            <a:bodyPr/>
            <a:lstStyle/>
            <a:p/>
          </p:txBody>
        </p:sp>
        <p:sp>
          <p:nvSpPr>
            <p:cNvPr id="62" name="pl62"/>
            <p:cNvSpPr/>
            <p:nvPr/>
          </p:nvSpPr>
          <p:spPr>
            <a:xfrm>
              <a:off x="2975534" y="5352476"/>
              <a:ext cx="12782" cy="0"/>
            </a:xfrm>
            <a:custGeom>
              <a:avLst/>
              <a:pathLst>
                <a:path w="12782" h="0">
                  <a:moveTo>
                    <a:pt x="0" y="0"/>
                  </a:moveTo>
                  <a:lnTo>
                    <a:pt x="12782" y="0"/>
                  </a:lnTo>
                </a:path>
              </a:pathLst>
            </a:custGeom>
            <a:ln w="81303" cap="flat">
              <a:solidFill>
                <a:srgbClr val="E8E8E8">
                  <a:alpha val="100000"/>
                </a:srgbClr>
              </a:solidFill>
              <a:prstDash val="solid"/>
              <a:round/>
            </a:ln>
          </p:spPr>
          <p:txBody>
            <a:bodyPr/>
            <a:lstStyle/>
            <a:p/>
          </p:txBody>
        </p:sp>
        <p:sp>
          <p:nvSpPr>
            <p:cNvPr id="63" name="pl63"/>
            <p:cNvSpPr/>
            <p:nvPr/>
          </p:nvSpPr>
          <p:spPr>
            <a:xfrm>
              <a:off x="2898838" y="5490945"/>
              <a:ext cx="12782" cy="0"/>
            </a:xfrm>
            <a:custGeom>
              <a:avLst/>
              <a:pathLst>
                <a:path w="12782" h="0">
                  <a:moveTo>
                    <a:pt x="0" y="0"/>
                  </a:moveTo>
                  <a:lnTo>
                    <a:pt x="12782" y="0"/>
                  </a:lnTo>
                </a:path>
              </a:pathLst>
            </a:custGeom>
            <a:ln w="81303" cap="flat">
              <a:solidFill>
                <a:srgbClr val="E8E8E8">
                  <a:alpha val="100000"/>
                </a:srgbClr>
              </a:solidFill>
              <a:prstDash val="solid"/>
              <a:round/>
            </a:ln>
          </p:spPr>
          <p:txBody>
            <a:bodyPr/>
            <a:lstStyle/>
            <a:p/>
          </p:txBody>
        </p:sp>
        <p:sp>
          <p:nvSpPr>
            <p:cNvPr id="64" name="pt64"/>
            <p:cNvSpPr/>
            <p:nvPr/>
          </p:nvSpPr>
          <p:spPr>
            <a:xfrm>
              <a:off x="2983816" y="38248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5" name="pt65"/>
            <p:cNvSpPr/>
            <p:nvPr/>
          </p:nvSpPr>
          <p:spPr>
            <a:xfrm>
              <a:off x="2971034" y="38248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6" name="pt66"/>
            <p:cNvSpPr/>
            <p:nvPr/>
          </p:nvSpPr>
          <p:spPr>
            <a:xfrm>
              <a:off x="2932686" y="28555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7" name="pt67"/>
            <p:cNvSpPr/>
            <p:nvPr/>
          </p:nvSpPr>
          <p:spPr>
            <a:xfrm>
              <a:off x="2894338" y="28555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8" name="pt68"/>
            <p:cNvSpPr/>
            <p:nvPr/>
          </p:nvSpPr>
          <p:spPr>
            <a:xfrm>
              <a:off x="2894338" y="39632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9" name="pt69"/>
            <p:cNvSpPr/>
            <p:nvPr/>
          </p:nvSpPr>
          <p:spPr>
            <a:xfrm>
              <a:off x="2881556" y="39632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0" name="pt70"/>
            <p:cNvSpPr/>
            <p:nvPr/>
          </p:nvSpPr>
          <p:spPr>
            <a:xfrm>
              <a:off x="2983816" y="41017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1" name="pt71"/>
            <p:cNvSpPr/>
            <p:nvPr/>
          </p:nvSpPr>
          <p:spPr>
            <a:xfrm>
              <a:off x="2971034" y="41017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2" name="pt72"/>
            <p:cNvSpPr/>
            <p:nvPr/>
          </p:nvSpPr>
          <p:spPr>
            <a:xfrm>
              <a:off x="2983816" y="42402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3" name="pt73"/>
            <p:cNvSpPr/>
            <p:nvPr/>
          </p:nvSpPr>
          <p:spPr>
            <a:xfrm>
              <a:off x="2971034" y="42402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4" name="pt74"/>
            <p:cNvSpPr/>
            <p:nvPr/>
          </p:nvSpPr>
          <p:spPr>
            <a:xfrm>
              <a:off x="2945469" y="2993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5" name="pt75"/>
            <p:cNvSpPr/>
            <p:nvPr/>
          </p:nvSpPr>
          <p:spPr>
            <a:xfrm>
              <a:off x="2907121" y="2993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6" name="pt76"/>
            <p:cNvSpPr/>
            <p:nvPr/>
          </p:nvSpPr>
          <p:spPr>
            <a:xfrm>
              <a:off x="2983816" y="35478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7" name="pt77"/>
            <p:cNvSpPr/>
            <p:nvPr/>
          </p:nvSpPr>
          <p:spPr>
            <a:xfrm>
              <a:off x="2958251" y="35478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8" name="pt78"/>
            <p:cNvSpPr/>
            <p:nvPr/>
          </p:nvSpPr>
          <p:spPr>
            <a:xfrm>
              <a:off x="2907121" y="2024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9" name="pt79"/>
            <p:cNvSpPr/>
            <p:nvPr/>
          </p:nvSpPr>
          <p:spPr>
            <a:xfrm>
              <a:off x="2817643" y="2024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0" name="pt80"/>
            <p:cNvSpPr/>
            <p:nvPr/>
          </p:nvSpPr>
          <p:spPr>
            <a:xfrm>
              <a:off x="2971034" y="43786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1" name="pt81"/>
            <p:cNvSpPr/>
            <p:nvPr/>
          </p:nvSpPr>
          <p:spPr>
            <a:xfrm>
              <a:off x="2958251" y="43786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2" name="pt82"/>
            <p:cNvSpPr/>
            <p:nvPr/>
          </p:nvSpPr>
          <p:spPr>
            <a:xfrm>
              <a:off x="2983816" y="45171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3" name="pt83"/>
            <p:cNvSpPr/>
            <p:nvPr/>
          </p:nvSpPr>
          <p:spPr>
            <a:xfrm>
              <a:off x="2971034" y="45171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4" name="pt84"/>
            <p:cNvSpPr/>
            <p:nvPr/>
          </p:nvSpPr>
          <p:spPr>
            <a:xfrm>
              <a:off x="2919903" y="23016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5" name="pt85"/>
            <p:cNvSpPr/>
            <p:nvPr/>
          </p:nvSpPr>
          <p:spPr>
            <a:xfrm>
              <a:off x="2868773" y="23016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6" name="pt86"/>
            <p:cNvSpPr/>
            <p:nvPr/>
          </p:nvSpPr>
          <p:spPr>
            <a:xfrm>
              <a:off x="2945469" y="46556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7" name="pt87"/>
            <p:cNvSpPr/>
            <p:nvPr/>
          </p:nvSpPr>
          <p:spPr>
            <a:xfrm>
              <a:off x="2932686" y="46556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8" name="pt88"/>
            <p:cNvSpPr/>
            <p:nvPr/>
          </p:nvSpPr>
          <p:spPr>
            <a:xfrm>
              <a:off x="2971034" y="21631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9" name="pt89"/>
            <p:cNvSpPr/>
            <p:nvPr/>
          </p:nvSpPr>
          <p:spPr>
            <a:xfrm>
              <a:off x="2881556" y="21631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0" name="pt90"/>
            <p:cNvSpPr/>
            <p:nvPr/>
          </p:nvSpPr>
          <p:spPr>
            <a:xfrm>
              <a:off x="2945469" y="24401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1" name="pt91"/>
            <p:cNvSpPr/>
            <p:nvPr/>
          </p:nvSpPr>
          <p:spPr>
            <a:xfrm>
              <a:off x="2894338" y="24401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2" name="pt92"/>
            <p:cNvSpPr/>
            <p:nvPr/>
          </p:nvSpPr>
          <p:spPr>
            <a:xfrm>
              <a:off x="2983816" y="25785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3" name="pt93"/>
            <p:cNvSpPr/>
            <p:nvPr/>
          </p:nvSpPr>
          <p:spPr>
            <a:xfrm>
              <a:off x="2932686" y="25785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4" name="pt94"/>
            <p:cNvSpPr/>
            <p:nvPr/>
          </p:nvSpPr>
          <p:spPr>
            <a:xfrm>
              <a:off x="2919903" y="27170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5" name="pt95"/>
            <p:cNvSpPr/>
            <p:nvPr/>
          </p:nvSpPr>
          <p:spPr>
            <a:xfrm>
              <a:off x="2868773" y="27170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6" name="pt96"/>
            <p:cNvSpPr/>
            <p:nvPr/>
          </p:nvSpPr>
          <p:spPr>
            <a:xfrm>
              <a:off x="2919903"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7" name="pt97"/>
            <p:cNvSpPr/>
            <p:nvPr/>
          </p:nvSpPr>
          <p:spPr>
            <a:xfrm>
              <a:off x="2894338"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8" name="pt98"/>
            <p:cNvSpPr/>
            <p:nvPr/>
          </p:nvSpPr>
          <p:spPr>
            <a:xfrm>
              <a:off x="2958251" y="31324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9" name="pt99"/>
            <p:cNvSpPr/>
            <p:nvPr/>
          </p:nvSpPr>
          <p:spPr>
            <a:xfrm>
              <a:off x="2919903" y="31324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0" name="pt100"/>
            <p:cNvSpPr/>
            <p:nvPr/>
          </p:nvSpPr>
          <p:spPr>
            <a:xfrm>
              <a:off x="2843208" y="32709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1" name="pt101"/>
            <p:cNvSpPr/>
            <p:nvPr/>
          </p:nvSpPr>
          <p:spPr>
            <a:xfrm>
              <a:off x="2804861" y="32709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2" name="pt102"/>
            <p:cNvSpPr/>
            <p:nvPr/>
          </p:nvSpPr>
          <p:spPr>
            <a:xfrm>
              <a:off x="2868773" y="47940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3" name="pt103"/>
            <p:cNvSpPr/>
            <p:nvPr/>
          </p:nvSpPr>
          <p:spPr>
            <a:xfrm>
              <a:off x="2855991" y="47940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4" name="pt104"/>
            <p:cNvSpPr/>
            <p:nvPr/>
          </p:nvSpPr>
          <p:spPr>
            <a:xfrm>
              <a:off x="2983816" y="49325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5" name="pt105"/>
            <p:cNvSpPr/>
            <p:nvPr/>
          </p:nvSpPr>
          <p:spPr>
            <a:xfrm>
              <a:off x="2971034" y="49325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6" name="pt106"/>
            <p:cNvSpPr/>
            <p:nvPr/>
          </p:nvSpPr>
          <p:spPr>
            <a:xfrm>
              <a:off x="2983816" y="34094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7" name="pt107"/>
            <p:cNvSpPr/>
            <p:nvPr/>
          </p:nvSpPr>
          <p:spPr>
            <a:xfrm>
              <a:off x="2945469" y="34094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8" name="pt108"/>
            <p:cNvSpPr/>
            <p:nvPr/>
          </p:nvSpPr>
          <p:spPr>
            <a:xfrm>
              <a:off x="2971034" y="18862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9" name="pt109"/>
            <p:cNvSpPr/>
            <p:nvPr/>
          </p:nvSpPr>
          <p:spPr>
            <a:xfrm>
              <a:off x="2868773" y="18862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0" name="pt110"/>
            <p:cNvSpPr/>
            <p:nvPr/>
          </p:nvSpPr>
          <p:spPr>
            <a:xfrm>
              <a:off x="2971034" y="50710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1" name="pt111"/>
            <p:cNvSpPr/>
            <p:nvPr/>
          </p:nvSpPr>
          <p:spPr>
            <a:xfrm>
              <a:off x="2958251" y="50710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2" name="pt112"/>
            <p:cNvSpPr/>
            <p:nvPr/>
          </p:nvSpPr>
          <p:spPr>
            <a:xfrm>
              <a:off x="2971034" y="52095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3" name="pt113"/>
            <p:cNvSpPr/>
            <p:nvPr/>
          </p:nvSpPr>
          <p:spPr>
            <a:xfrm>
              <a:off x="2958251" y="52095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4" name="pt114"/>
            <p:cNvSpPr/>
            <p:nvPr/>
          </p:nvSpPr>
          <p:spPr>
            <a:xfrm>
              <a:off x="2983816" y="53479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5" name="pt115"/>
            <p:cNvSpPr/>
            <p:nvPr/>
          </p:nvSpPr>
          <p:spPr>
            <a:xfrm>
              <a:off x="2971034" y="53479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6" name="pt116"/>
            <p:cNvSpPr/>
            <p:nvPr/>
          </p:nvSpPr>
          <p:spPr>
            <a:xfrm>
              <a:off x="2907121" y="54864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7" name="pt117"/>
            <p:cNvSpPr/>
            <p:nvPr/>
          </p:nvSpPr>
          <p:spPr>
            <a:xfrm>
              <a:off x="2894338" y="54864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8" name="pt118"/>
            <p:cNvSpPr/>
            <p:nvPr/>
          </p:nvSpPr>
          <p:spPr>
            <a:xfrm>
              <a:off x="2943164" y="378415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19" name="pt119"/>
            <p:cNvSpPr/>
            <p:nvPr/>
          </p:nvSpPr>
          <p:spPr>
            <a:xfrm>
              <a:off x="2930382" y="378415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0" name="pt120"/>
            <p:cNvSpPr/>
            <p:nvPr/>
          </p:nvSpPr>
          <p:spPr>
            <a:xfrm>
              <a:off x="2892034" y="281487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21" name="pt121"/>
            <p:cNvSpPr/>
            <p:nvPr/>
          </p:nvSpPr>
          <p:spPr>
            <a:xfrm>
              <a:off x="2853687" y="281487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2" name="pt122"/>
            <p:cNvSpPr/>
            <p:nvPr/>
          </p:nvSpPr>
          <p:spPr>
            <a:xfrm>
              <a:off x="2853687" y="392262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23" name="pt123"/>
            <p:cNvSpPr/>
            <p:nvPr/>
          </p:nvSpPr>
          <p:spPr>
            <a:xfrm>
              <a:off x="2840904" y="392262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4" name="pt124"/>
            <p:cNvSpPr/>
            <p:nvPr/>
          </p:nvSpPr>
          <p:spPr>
            <a:xfrm>
              <a:off x="2943164" y="406109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25" name="pt125"/>
            <p:cNvSpPr/>
            <p:nvPr/>
          </p:nvSpPr>
          <p:spPr>
            <a:xfrm>
              <a:off x="2930382" y="406109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6" name="pt126"/>
            <p:cNvSpPr/>
            <p:nvPr/>
          </p:nvSpPr>
          <p:spPr>
            <a:xfrm>
              <a:off x="2943164" y="419956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27" name="pt127"/>
            <p:cNvSpPr/>
            <p:nvPr/>
          </p:nvSpPr>
          <p:spPr>
            <a:xfrm>
              <a:off x="2930382" y="419956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8" name="pt128"/>
            <p:cNvSpPr/>
            <p:nvPr/>
          </p:nvSpPr>
          <p:spPr>
            <a:xfrm>
              <a:off x="2904817" y="295333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29" name="pt129"/>
            <p:cNvSpPr/>
            <p:nvPr/>
          </p:nvSpPr>
          <p:spPr>
            <a:xfrm>
              <a:off x="2866469" y="295333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0" name="pt130"/>
            <p:cNvSpPr/>
            <p:nvPr/>
          </p:nvSpPr>
          <p:spPr>
            <a:xfrm>
              <a:off x="2943164" y="350721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31" name="pt131"/>
            <p:cNvSpPr/>
            <p:nvPr/>
          </p:nvSpPr>
          <p:spPr>
            <a:xfrm>
              <a:off x="2917599" y="350721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2" name="pt132"/>
            <p:cNvSpPr/>
            <p:nvPr/>
          </p:nvSpPr>
          <p:spPr>
            <a:xfrm>
              <a:off x="2866469" y="198405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33" name="pt133"/>
            <p:cNvSpPr/>
            <p:nvPr/>
          </p:nvSpPr>
          <p:spPr>
            <a:xfrm>
              <a:off x="2776991" y="198405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4" name="pt134"/>
            <p:cNvSpPr/>
            <p:nvPr/>
          </p:nvSpPr>
          <p:spPr>
            <a:xfrm>
              <a:off x="2930382" y="433803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35" name="pt135"/>
            <p:cNvSpPr/>
            <p:nvPr/>
          </p:nvSpPr>
          <p:spPr>
            <a:xfrm>
              <a:off x="2917599" y="433803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6" name="pt136"/>
            <p:cNvSpPr/>
            <p:nvPr/>
          </p:nvSpPr>
          <p:spPr>
            <a:xfrm>
              <a:off x="2943164" y="447650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37" name="pt137"/>
            <p:cNvSpPr/>
            <p:nvPr/>
          </p:nvSpPr>
          <p:spPr>
            <a:xfrm>
              <a:off x="2930382" y="447650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8" name="pt138"/>
            <p:cNvSpPr/>
            <p:nvPr/>
          </p:nvSpPr>
          <p:spPr>
            <a:xfrm>
              <a:off x="2879252" y="226099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39" name="pt139"/>
            <p:cNvSpPr/>
            <p:nvPr/>
          </p:nvSpPr>
          <p:spPr>
            <a:xfrm>
              <a:off x="2828121" y="226099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0" name="pt140"/>
            <p:cNvSpPr/>
            <p:nvPr/>
          </p:nvSpPr>
          <p:spPr>
            <a:xfrm>
              <a:off x="2904817" y="461497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41" name="pt141"/>
            <p:cNvSpPr/>
            <p:nvPr/>
          </p:nvSpPr>
          <p:spPr>
            <a:xfrm>
              <a:off x="2892034" y="461497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2" name="pt142"/>
            <p:cNvSpPr/>
            <p:nvPr/>
          </p:nvSpPr>
          <p:spPr>
            <a:xfrm>
              <a:off x="2930382" y="212252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43" name="pt143"/>
            <p:cNvSpPr/>
            <p:nvPr/>
          </p:nvSpPr>
          <p:spPr>
            <a:xfrm>
              <a:off x="2840904" y="212252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4" name="pt144"/>
            <p:cNvSpPr/>
            <p:nvPr/>
          </p:nvSpPr>
          <p:spPr>
            <a:xfrm>
              <a:off x="2904817" y="239946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45" name="pt145"/>
            <p:cNvSpPr/>
            <p:nvPr/>
          </p:nvSpPr>
          <p:spPr>
            <a:xfrm>
              <a:off x="2853687" y="239946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6" name="pt146"/>
            <p:cNvSpPr/>
            <p:nvPr/>
          </p:nvSpPr>
          <p:spPr>
            <a:xfrm>
              <a:off x="2943164" y="253793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47" name="pt147"/>
            <p:cNvSpPr/>
            <p:nvPr/>
          </p:nvSpPr>
          <p:spPr>
            <a:xfrm>
              <a:off x="2892034" y="253793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8" name="pt148"/>
            <p:cNvSpPr/>
            <p:nvPr/>
          </p:nvSpPr>
          <p:spPr>
            <a:xfrm>
              <a:off x="2879252" y="267640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49" name="pt149"/>
            <p:cNvSpPr/>
            <p:nvPr/>
          </p:nvSpPr>
          <p:spPr>
            <a:xfrm>
              <a:off x="2828121" y="267640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50" name="pt150"/>
            <p:cNvSpPr/>
            <p:nvPr/>
          </p:nvSpPr>
          <p:spPr>
            <a:xfrm>
              <a:off x="2879252" y="364568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51" name="pt151"/>
            <p:cNvSpPr/>
            <p:nvPr/>
          </p:nvSpPr>
          <p:spPr>
            <a:xfrm>
              <a:off x="2853687" y="36456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52" name="pt152"/>
            <p:cNvSpPr/>
            <p:nvPr/>
          </p:nvSpPr>
          <p:spPr>
            <a:xfrm>
              <a:off x="2917599" y="309180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53" name="pt153"/>
            <p:cNvSpPr/>
            <p:nvPr/>
          </p:nvSpPr>
          <p:spPr>
            <a:xfrm>
              <a:off x="2879252" y="309180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54" name="pt154"/>
            <p:cNvSpPr/>
            <p:nvPr/>
          </p:nvSpPr>
          <p:spPr>
            <a:xfrm>
              <a:off x="2802556" y="323027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55" name="pt155"/>
            <p:cNvSpPr/>
            <p:nvPr/>
          </p:nvSpPr>
          <p:spPr>
            <a:xfrm>
              <a:off x="2764209" y="323027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56" name="pt156"/>
            <p:cNvSpPr/>
            <p:nvPr/>
          </p:nvSpPr>
          <p:spPr>
            <a:xfrm>
              <a:off x="2828121" y="475344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57" name="pt157"/>
            <p:cNvSpPr/>
            <p:nvPr/>
          </p:nvSpPr>
          <p:spPr>
            <a:xfrm>
              <a:off x="2815339" y="475344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58" name="pt158"/>
            <p:cNvSpPr/>
            <p:nvPr/>
          </p:nvSpPr>
          <p:spPr>
            <a:xfrm>
              <a:off x="2943164" y="489191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59" name="pt159"/>
            <p:cNvSpPr/>
            <p:nvPr/>
          </p:nvSpPr>
          <p:spPr>
            <a:xfrm>
              <a:off x="2930382" y="489191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60" name="pt160"/>
            <p:cNvSpPr/>
            <p:nvPr/>
          </p:nvSpPr>
          <p:spPr>
            <a:xfrm>
              <a:off x="2943164" y="336874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61" name="pt161"/>
            <p:cNvSpPr/>
            <p:nvPr/>
          </p:nvSpPr>
          <p:spPr>
            <a:xfrm>
              <a:off x="2904817" y="336874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62" name="pt162"/>
            <p:cNvSpPr/>
            <p:nvPr/>
          </p:nvSpPr>
          <p:spPr>
            <a:xfrm>
              <a:off x="2930382" y="184558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63" name="pt163"/>
            <p:cNvSpPr/>
            <p:nvPr/>
          </p:nvSpPr>
          <p:spPr>
            <a:xfrm>
              <a:off x="2828121" y="184558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64" name="pt164"/>
            <p:cNvSpPr/>
            <p:nvPr/>
          </p:nvSpPr>
          <p:spPr>
            <a:xfrm>
              <a:off x="2930382" y="503038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65" name="pt165"/>
            <p:cNvSpPr/>
            <p:nvPr/>
          </p:nvSpPr>
          <p:spPr>
            <a:xfrm>
              <a:off x="2917599" y="503038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66" name="pt166"/>
            <p:cNvSpPr/>
            <p:nvPr/>
          </p:nvSpPr>
          <p:spPr>
            <a:xfrm>
              <a:off x="2930382" y="516885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67" name="pt167"/>
            <p:cNvSpPr/>
            <p:nvPr/>
          </p:nvSpPr>
          <p:spPr>
            <a:xfrm>
              <a:off x="2917599" y="516885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68" name="pt168"/>
            <p:cNvSpPr/>
            <p:nvPr/>
          </p:nvSpPr>
          <p:spPr>
            <a:xfrm>
              <a:off x="2943164" y="530732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69" name="pt169"/>
            <p:cNvSpPr/>
            <p:nvPr/>
          </p:nvSpPr>
          <p:spPr>
            <a:xfrm>
              <a:off x="2930382" y="530732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0" name="pt170"/>
            <p:cNvSpPr/>
            <p:nvPr/>
          </p:nvSpPr>
          <p:spPr>
            <a:xfrm>
              <a:off x="2866469" y="544579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71" name="pt171"/>
            <p:cNvSpPr/>
            <p:nvPr/>
          </p:nvSpPr>
          <p:spPr>
            <a:xfrm>
              <a:off x="2853687" y="544579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2" name="tx172"/>
            <p:cNvSpPr/>
            <p:nvPr/>
          </p:nvSpPr>
          <p:spPr>
            <a:xfrm>
              <a:off x="3090150" y="3787978"/>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73" name="tx173"/>
            <p:cNvSpPr/>
            <p:nvPr/>
          </p:nvSpPr>
          <p:spPr>
            <a:xfrm>
              <a:off x="3090150" y="281869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174" name="tx174"/>
            <p:cNvSpPr/>
            <p:nvPr/>
          </p:nvSpPr>
          <p:spPr>
            <a:xfrm>
              <a:off x="3090150" y="3926448"/>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75" name="tx175"/>
            <p:cNvSpPr/>
            <p:nvPr/>
          </p:nvSpPr>
          <p:spPr>
            <a:xfrm>
              <a:off x="3090150" y="4064918"/>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76" name="tx176"/>
            <p:cNvSpPr/>
            <p:nvPr/>
          </p:nvSpPr>
          <p:spPr>
            <a:xfrm>
              <a:off x="3090150" y="420338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77" name="tx177"/>
            <p:cNvSpPr/>
            <p:nvPr/>
          </p:nvSpPr>
          <p:spPr>
            <a:xfrm>
              <a:off x="3090150" y="295716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178" name="tx178"/>
            <p:cNvSpPr/>
            <p:nvPr/>
          </p:nvSpPr>
          <p:spPr>
            <a:xfrm>
              <a:off x="3090150" y="351103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179" name="tx179"/>
            <p:cNvSpPr/>
            <p:nvPr/>
          </p:nvSpPr>
          <p:spPr>
            <a:xfrm>
              <a:off x="3090150" y="198787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-7%</a:t>
              </a:r>
            </a:p>
          </p:txBody>
        </p:sp>
        <p:sp>
          <p:nvSpPr>
            <p:cNvPr id="180" name="tx180"/>
            <p:cNvSpPr/>
            <p:nvPr/>
          </p:nvSpPr>
          <p:spPr>
            <a:xfrm>
              <a:off x="3090150" y="434185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81" name="tx181"/>
            <p:cNvSpPr/>
            <p:nvPr/>
          </p:nvSpPr>
          <p:spPr>
            <a:xfrm>
              <a:off x="3090150" y="448032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82" name="tx182"/>
            <p:cNvSpPr/>
            <p:nvPr/>
          </p:nvSpPr>
          <p:spPr>
            <a:xfrm>
              <a:off x="3090150" y="226481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183" name="tx183"/>
            <p:cNvSpPr/>
            <p:nvPr/>
          </p:nvSpPr>
          <p:spPr>
            <a:xfrm>
              <a:off x="3090150" y="461879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84" name="tx184"/>
            <p:cNvSpPr/>
            <p:nvPr/>
          </p:nvSpPr>
          <p:spPr>
            <a:xfrm>
              <a:off x="3090150" y="212634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-7%</a:t>
              </a:r>
            </a:p>
          </p:txBody>
        </p:sp>
        <p:sp>
          <p:nvSpPr>
            <p:cNvPr id="185" name="tx185"/>
            <p:cNvSpPr/>
            <p:nvPr/>
          </p:nvSpPr>
          <p:spPr>
            <a:xfrm>
              <a:off x="3090150" y="2403281"/>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186" name="tx186"/>
            <p:cNvSpPr/>
            <p:nvPr/>
          </p:nvSpPr>
          <p:spPr>
            <a:xfrm>
              <a:off x="3090150" y="2541751"/>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187" name="tx187"/>
            <p:cNvSpPr/>
            <p:nvPr/>
          </p:nvSpPr>
          <p:spPr>
            <a:xfrm>
              <a:off x="3090150" y="2680221"/>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188" name="tx188"/>
            <p:cNvSpPr/>
            <p:nvPr/>
          </p:nvSpPr>
          <p:spPr>
            <a:xfrm>
              <a:off x="3090150" y="364950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189" name="tx189"/>
            <p:cNvSpPr/>
            <p:nvPr/>
          </p:nvSpPr>
          <p:spPr>
            <a:xfrm>
              <a:off x="3090150" y="309563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190" name="tx190"/>
            <p:cNvSpPr/>
            <p:nvPr/>
          </p:nvSpPr>
          <p:spPr>
            <a:xfrm>
              <a:off x="3090150" y="323410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191" name="tx191"/>
            <p:cNvSpPr/>
            <p:nvPr/>
          </p:nvSpPr>
          <p:spPr>
            <a:xfrm>
              <a:off x="3090150" y="475726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92" name="tx192"/>
            <p:cNvSpPr/>
            <p:nvPr/>
          </p:nvSpPr>
          <p:spPr>
            <a:xfrm>
              <a:off x="3090150" y="489573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93" name="tx193"/>
            <p:cNvSpPr/>
            <p:nvPr/>
          </p:nvSpPr>
          <p:spPr>
            <a:xfrm>
              <a:off x="3090150" y="337256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194" name="tx194"/>
            <p:cNvSpPr/>
            <p:nvPr/>
          </p:nvSpPr>
          <p:spPr>
            <a:xfrm>
              <a:off x="3090150" y="1849403"/>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195" name="tx195"/>
            <p:cNvSpPr/>
            <p:nvPr/>
          </p:nvSpPr>
          <p:spPr>
            <a:xfrm>
              <a:off x="3090150" y="503420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96" name="tx196"/>
            <p:cNvSpPr/>
            <p:nvPr/>
          </p:nvSpPr>
          <p:spPr>
            <a:xfrm>
              <a:off x="3090150" y="517267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97" name="tx197"/>
            <p:cNvSpPr/>
            <p:nvPr/>
          </p:nvSpPr>
          <p:spPr>
            <a:xfrm>
              <a:off x="3090150" y="531114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98" name="tx198"/>
            <p:cNvSpPr/>
            <p:nvPr/>
          </p:nvSpPr>
          <p:spPr>
            <a:xfrm>
              <a:off x="3090150" y="5449614"/>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99" name="rc199"/>
            <p:cNvSpPr/>
            <p:nvPr/>
          </p:nvSpPr>
          <p:spPr>
            <a:xfrm>
              <a:off x="1646150" y="1807652"/>
              <a:ext cx="1687294" cy="3766375"/>
            </a:xfrm>
            <a:prstGeom prst="rect">
              <a:avLst/>
            </a:prstGeom>
            <a:noFill/>
            <a:ln w="13550" cap="rnd">
              <a:solidFill>
                <a:srgbClr val="999999">
                  <a:alpha val="100000"/>
                </a:srgbClr>
              </a:solidFill>
              <a:prstDash val="solid"/>
              <a:round/>
            </a:ln>
          </p:spPr>
          <p:txBody>
            <a:bodyPr/>
            <a:lstStyle/>
            <a:p/>
          </p:txBody>
        </p:sp>
        <p:sp>
          <p:nvSpPr>
            <p:cNvPr id="200" name="pl200"/>
            <p:cNvSpPr/>
            <p:nvPr/>
          </p:nvSpPr>
          <p:spPr>
            <a:xfrm>
              <a:off x="4497933" y="5372257"/>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201" name="pl201"/>
            <p:cNvSpPr/>
            <p:nvPr/>
          </p:nvSpPr>
          <p:spPr>
            <a:xfrm>
              <a:off x="4497933" y="5035974"/>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202" name="pl202"/>
            <p:cNvSpPr/>
            <p:nvPr/>
          </p:nvSpPr>
          <p:spPr>
            <a:xfrm>
              <a:off x="4497933" y="4699690"/>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203" name="pl203"/>
            <p:cNvSpPr/>
            <p:nvPr/>
          </p:nvSpPr>
          <p:spPr>
            <a:xfrm>
              <a:off x="4497933" y="4363406"/>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204" name="pl204"/>
            <p:cNvSpPr/>
            <p:nvPr/>
          </p:nvSpPr>
          <p:spPr>
            <a:xfrm>
              <a:off x="4497933" y="4027123"/>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205" name="pl205"/>
            <p:cNvSpPr/>
            <p:nvPr/>
          </p:nvSpPr>
          <p:spPr>
            <a:xfrm>
              <a:off x="4497933" y="3690839"/>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206" name="pl206"/>
            <p:cNvSpPr/>
            <p:nvPr/>
          </p:nvSpPr>
          <p:spPr>
            <a:xfrm>
              <a:off x="4497933" y="3354556"/>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207" name="pl207"/>
            <p:cNvSpPr/>
            <p:nvPr/>
          </p:nvSpPr>
          <p:spPr>
            <a:xfrm>
              <a:off x="4497933" y="3018272"/>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208" name="pl208"/>
            <p:cNvSpPr/>
            <p:nvPr/>
          </p:nvSpPr>
          <p:spPr>
            <a:xfrm>
              <a:off x="4497933" y="2681989"/>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209" name="pl209"/>
            <p:cNvSpPr/>
            <p:nvPr/>
          </p:nvSpPr>
          <p:spPr>
            <a:xfrm>
              <a:off x="4497933" y="2345705"/>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210" name="pl210"/>
            <p:cNvSpPr/>
            <p:nvPr/>
          </p:nvSpPr>
          <p:spPr>
            <a:xfrm>
              <a:off x="4497933" y="2009422"/>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211" name="pl211"/>
            <p:cNvSpPr/>
            <p:nvPr/>
          </p:nvSpPr>
          <p:spPr>
            <a:xfrm>
              <a:off x="457462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12" name="pl212"/>
            <p:cNvSpPr/>
            <p:nvPr/>
          </p:nvSpPr>
          <p:spPr>
            <a:xfrm>
              <a:off x="483027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13" name="pl213"/>
            <p:cNvSpPr/>
            <p:nvPr/>
          </p:nvSpPr>
          <p:spPr>
            <a:xfrm>
              <a:off x="508593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14" name="pl214"/>
            <p:cNvSpPr/>
            <p:nvPr/>
          </p:nvSpPr>
          <p:spPr>
            <a:xfrm>
              <a:off x="534158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15" name="pl215"/>
            <p:cNvSpPr/>
            <p:nvPr/>
          </p:nvSpPr>
          <p:spPr>
            <a:xfrm>
              <a:off x="559723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16" name="pl216"/>
            <p:cNvSpPr/>
            <p:nvPr/>
          </p:nvSpPr>
          <p:spPr>
            <a:xfrm>
              <a:off x="585288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17" name="pl217"/>
            <p:cNvSpPr/>
            <p:nvPr/>
          </p:nvSpPr>
          <p:spPr>
            <a:xfrm>
              <a:off x="5737839" y="2009422"/>
              <a:ext cx="102260" cy="0"/>
            </a:xfrm>
            <a:custGeom>
              <a:avLst/>
              <a:pathLst>
                <a:path w="102260" h="0">
                  <a:moveTo>
                    <a:pt x="0" y="0"/>
                  </a:moveTo>
                  <a:lnTo>
                    <a:pt x="102260" y="0"/>
                  </a:lnTo>
                </a:path>
              </a:pathLst>
            </a:custGeom>
            <a:ln w="81303" cap="flat">
              <a:solidFill>
                <a:srgbClr val="E8E8E8">
                  <a:alpha val="100000"/>
                </a:srgbClr>
              </a:solidFill>
              <a:prstDash val="solid"/>
              <a:round/>
            </a:ln>
          </p:spPr>
          <p:txBody>
            <a:bodyPr/>
            <a:lstStyle/>
            <a:p/>
          </p:txBody>
        </p:sp>
        <p:sp>
          <p:nvSpPr>
            <p:cNvPr id="218" name="pl218"/>
            <p:cNvSpPr/>
            <p:nvPr/>
          </p:nvSpPr>
          <p:spPr>
            <a:xfrm>
              <a:off x="5763404" y="2345705"/>
              <a:ext cx="76695" cy="0"/>
            </a:xfrm>
            <a:custGeom>
              <a:avLst/>
              <a:pathLst>
                <a:path w="76695" h="0">
                  <a:moveTo>
                    <a:pt x="0" y="0"/>
                  </a:moveTo>
                  <a:lnTo>
                    <a:pt x="76695" y="0"/>
                  </a:lnTo>
                </a:path>
              </a:pathLst>
            </a:custGeom>
            <a:ln w="81303" cap="flat">
              <a:solidFill>
                <a:srgbClr val="E8E8E8">
                  <a:alpha val="100000"/>
                </a:srgbClr>
              </a:solidFill>
              <a:prstDash val="solid"/>
              <a:round/>
            </a:ln>
          </p:spPr>
          <p:txBody>
            <a:bodyPr/>
            <a:lstStyle/>
            <a:p/>
          </p:txBody>
        </p:sp>
        <p:sp>
          <p:nvSpPr>
            <p:cNvPr id="219" name="pl219"/>
            <p:cNvSpPr/>
            <p:nvPr/>
          </p:nvSpPr>
          <p:spPr>
            <a:xfrm>
              <a:off x="5737839" y="2681989"/>
              <a:ext cx="51130" cy="0"/>
            </a:xfrm>
            <a:custGeom>
              <a:avLst/>
              <a:pathLst>
                <a:path w="51130" h="0">
                  <a:moveTo>
                    <a:pt x="0" y="0"/>
                  </a:moveTo>
                  <a:lnTo>
                    <a:pt x="51130" y="0"/>
                  </a:lnTo>
                </a:path>
              </a:pathLst>
            </a:custGeom>
            <a:ln w="81303" cap="flat">
              <a:solidFill>
                <a:srgbClr val="E8E8E8">
                  <a:alpha val="100000"/>
                </a:srgbClr>
              </a:solidFill>
              <a:prstDash val="solid"/>
              <a:round/>
            </a:ln>
          </p:spPr>
          <p:txBody>
            <a:bodyPr/>
            <a:lstStyle/>
            <a:p/>
          </p:txBody>
        </p:sp>
        <p:sp>
          <p:nvSpPr>
            <p:cNvPr id="220" name="pl220"/>
            <p:cNvSpPr/>
            <p:nvPr/>
          </p:nvSpPr>
          <p:spPr>
            <a:xfrm>
              <a:off x="5788969" y="3018272"/>
              <a:ext cx="38347" cy="0"/>
            </a:xfrm>
            <a:custGeom>
              <a:avLst/>
              <a:pathLst>
                <a:path w="38347" h="0">
                  <a:moveTo>
                    <a:pt x="0" y="0"/>
                  </a:moveTo>
                  <a:lnTo>
                    <a:pt x="38347" y="0"/>
                  </a:lnTo>
                </a:path>
              </a:pathLst>
            </a:custGeom>
            <a:ln w="81303" cap="flat">
              <a:solidFill>
                <a:srgbClr val="E8E8E8">
                  <a:alpha val="100000"/>
                </a:srgbClr>
              </a:solidFill>
              <a:prstDash val="solid"/>
              <a:round/>
            </a:ln>
          </p:spPr>
          <p:txBody>
            <a:bodyPr/>
            <a:lstStyle/>
            <a:p/>
          </p:txBody>
        </p:sp>
        <p:sp>
          <p:nvSpPr>
            <p:cNvPr id="221" name="pl221"/>
            <p:cNvSpPr/>
            <p:nvPr/>
          </p:nvSpPr>
          <p:spPr>
            <a:xfrm>
              <a:off x="5814535" y="3354556"/>
              <a:ext cx="25565" cy="0"/>
            </a:xfrm>
            <a:custGeom>
              <a:avLst/>
              <a:pathLst>
                <a:path w="25565" h="0">
                  <a:moveTo>
                    <a:pt x="0" y="0"/>
                  </a:moveTo>
                  <a:lnTo>
                    <a:pt x="25565" y="0"/>
                  </a:lnTo>
                </a:path>
              </a:pathLst>
            </a:custGeom>
            <a:ln w="81303" cap="flat">
              <a:solidFill>
                <a:srgbClr val="E8E8E8">
                  <a:alpha val="100000"/>
                </a:srgbClr>
              </a:solidFill>
              <a:prstDash val="solid"/>
              <a:round/>
            </a:ln>
          </p:spPr>
          <p:txBody>
            <a:bodyPr/>
            <a:lstStyle/>
            <a:p/>
          </p:txBody>
        </p:sp>
        <p:sp>
          <p:nvSpPr>
            <p:cNvPr id="222" name="pl222"/>
            <p:cNvSpPr/>
            <p:nvPr/>
          </p:nvSpPr>
          <p:spPr>
            <a:xfrm>
              <a:off x="5801752" y="3690839"/>
              <a:ext cx="12782" cy="0"/>
            </a:xfrm>
            <a:custGeom>
              <a:avLst/>
              <a:pathLst>
                <a:path w="12782" h="0">
                  <a:moveTo>
                    <a:pt x="0" y="0"/>
                  </a:moveTo>
                  <a:lnTo>
                    <a:pt x="12782" y="0"/>
                  </a:lnTo>
                </a:path>
              </a:pathLst>
            </a:custGeom>
            <a:ln w="81303" cap="flat">
              <a:solidFill>
                <a:srgbClr val="E8E8E8">
                  <a:alpha val="100000"/>
                </a:srgbClr>
              </a:solidFill>
              <a:prstDash val="solid"/>
              <a:round/>
            </a:ln>
          </p:spPr>
          <p:txBody>
            <a:bodyPr/>
            <a:lstStyle/>
            <a:p/>
          </p:txBody>
        </p:sp>
        <p:sp>
          <p:nvSpPr>
            <p:cNvPr id="223" name="pl223"/>
            <p:cNvSpPr/>
            <p:nvPr/>
          </p:nvSpPr>
          <p:spPr>
            <a:xfrm>
              <a:off x="5737839" y="4027123"/>
              <a:ext cx="12782" cy="0"/>
            </a:xfrm>
            <a:custGeom>
              <a:avLst/>
              <a:pathLst>
                <a:path w="12782" h="0">
                  <a:moveTo>
                    <a:pt x="0" y="0"/>
                  </a:moveTo>
                  <a:lnTo>
                    <a:pt x="12782" y="0"/>
                  </a:lnTo>
                </a:path>
              </a:pathLst>
            </a:custGeom>
            <a:ln w="81303" cap="flat">
              <a:solidFill>
                <a:srgbClr val="E8E8E8">
                  <a:alpha val="100000"/>
                </a:srgbClr>
              </a:solidFill>
              <a:prstDash val="solid"/>
              <a:round/>
            </a:ln>
          </p:spPr>
          <p:txBody>
            <a:bodyPr/>
            <a:lstStyle/>
            <a:p/>
          </p:txBody>
        </p:sp>
        <p:sp>
          <p:nvSpPr>
            <p:cNvPr id="224" name="pl224"/>
            <p:cNvSpPr/>
            <p:nvPr/>
          </p:nvSpPr>
          <p:spPr>
            <a:xfrm>
              <a:off x="5801752" y="4363406"/>
              <a:ext cx="12782" cy="0"/>
            </a:xfrm>
            <a:custGeom>
              <a:avLst/>
              <a:pathLst>
                <a:path w="12782" h="0">
                  <a:moveTo>
                    <a:pt x="0" y="0"/>
                  </a:moveTo>
                  <a:lnTo>
                    <a:pt x="12782" y="0"/>
                  </a:lnTo>
                </a:path>
              </a:pathLst>
            </a:custGeom>
            <a:ln w="81303" cap="flat">
              <a:solidFill>
                <a:srgbClr val="E8E8E8">
                  <a:alpha val="100000"/>
                </a:srgbClr>
              </a:solidFill>
              <a:prstDash val="solid"/>
              <a:round/>
            </a:ln>
          </p:spPr>
          <p:txBody>
            <a:bodyPr/>
            <a:lstStyle/>
            <a:p/>
          </p:txBody>
        </p:sp>
        <p:sp>
          <p:nvSpPr>
            <p:cNvPr id="225" name="pl225"/>
            <p:cNvSpPr/>
            <p:nvPr/>
          </p:nvSpPr>
          <p:spPr>
            <a:xfrm>
              <a:off x="5827317" y="4699690"/>
              <a:ext cx="12782" cy="0"/>
            </a:xfrm>
            <a:custGeom>
              <a:avLst/>
              <a:pathLst>
                <a:path w="12782" h="0">
                  <a:moveTo>
                    <a:pt x="0" y="0"/>
                  </a:moveTo>
                  <a:lnTo>
                    <a:pt x="12782" y="0"/>
                  </a:lnTo>
                </a:path>
              </a:pathLst>
            </a:custGeom>
            <a:ln w="81303" cap="flat">
              <a:solidFill>
                <a:srgbClr val="E8E8E8">
                  <a:alpha val="100000"/>
                </a:srgbClr>
              </a:solidFill>
              <a:prstDash val="solid"/>
              <a:round/>
            </a:ln>
          </p:spPr>
          <p:txBody>
            <a:bodyPr/>
            <a:lstStyle/>
            <a:p/>
          </p:txBody>
        </p:sp>
        <p:sp>
          <p:nvSpPr>
            <p:cNvPr id="226" name="pl226"/>
            <p:cNvSpPr/>
            <p:nvPr/>
          </p:nvSpPr>
          <p:spPr>
            <a:xfrm>
              <a:off x="5814535" y="5035974"/>
              <a:ext cx="12782" cy="0"/>
            </a:xfrm>
            <a:custGeom>
              <a:avLst/>
              <a:pathLst>
                <a:path w="12782" h="0">
                  <a:moveTo>
                    <a:pt x="0" y="0"/>
                  </a:moveTo>
                  <a:lnTo>
                    <a:pt x="12782" y="0"/>
                  </a:lnTo>
                </a:path>
              </a:pathLst>
            </a:custGeom>
            <a:ln w="81303" cap="flat">
              <a:solidFill>
                <a:srgbClr val="E8E8E8">
                  <a:alpha val="100000"/>
                </a:srgbClr>
              </a:solidFill>
              <a:prstDash val="solid"/>
              <a:round/>
            </a:ln>
          </p:spPr>
          <p:txBody>
            <a:bodyPr/>
            <a:lstStyle/>
            <a:p/>
          </p:txBody>
        </p:sp>
        <p:sp>
          <p:nvSpPr>
            <p:cNvPr id="227" name="pl227"/>
            <p:cNvSpPr/>
            <p:nvPr/>
          </p:nvSpPr>
          <p:spPr>
            <a:xfrm>
              <a:off x="5814535" y="5372257"/>
              <a:ext cx="12782" cy="0"/>
            </a:xfrm>
            <a:custGeom>
              <a:avLst/>
              <a:pathLst>
                <a:path w="12782" h="0">
                  <a:moveTo>
                    <a:pt x="0" y="0"/>
                  </a:moveTo>
                  <a:lnTo>
                    <a:pt x="12782" y="0"/>
                  </a:lnTo>
                </a:path>
              </a:pathLst>
            </a:custGeom>
            <a:ln w="81303" cap="flat">
              <a:solidFill>
                <a:srgbClr val="E8E8E8">
                  <a:alpha val="100000"/>
                </a:srgbClr>
              </a:solidFill>
              <a:prstDash val="solid"/>
              <a:round/>
            </a:ln>
          </p:spPr>
          <p:txBody>
            <a:bodyPr/>
            <a:lstStyle/>
            <a:p/>
          </p:txBody>
        </p:sp>
        <p:sp>
          <p:nvSpPr>
            <p:cNvPr id="228" name="pt228"/>
            <p:cNvSpPr/>
            <p:nvPr/>
          </p:nvSpPr>
          <p:spPr>
            <a:xfrm>
              <a:off x="5733339" y="26774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9" name="pt229"/>
            <p:cNvSpPr/>
            <p:nvPr/>
          </p:nvSpPr>
          <p:spPr>
            <a:xfrm>
              <a:off x="5784469" y="26774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0" name="pt230"/>
            <p:cNvSpPr/>
            <p:nvPr/>
          </p:nvSpPr>
          <p:spPr>
            <a:xfrm>
              <a:off x="5733339" y="20049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1" name="pt231"/>
            <p:cNvSpPr/>
            <p:nvPr/>
          </p:nvSpPr>
          <p:spPr>
            <a:xfrm>
              <a:off x="5835600" y="20049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2" name="pt232"/>
            <p:cNvSpPr/>
            <p:nvPr/>
          </p:nvSpPr>
          <p:spPr>
            <a:xfrm>
              <a:off x="5797252"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3" name="pt233"/>
            <p:cNvSpPr/>
            <p:nvPr/>
          </p:nvSpPr>
          <p:spPr>
            <a:xfrm>
              <a:off x="5810035"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4" name="pt234"/>
            <p:cNvSpPr/>
            <p:nvPr/>
          </p:nvSpPr>
          <p:spPr>
            <a:xfrm>
              <a:off x="5733339" y="40226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5" name="pt235"/>
            <p:cNvSpPr/>
            <p:nvPr/>
          </p:nvSpPr>
          <p:spPr>
            <a:xfrm>
              <a:off x="5746122" y="40226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6" name="pt236"/>
            <p:cNvSpPr/>
            <p:nvPr/>
          </p:nvSpPr>
          <p:spPr>
            <a:xfrm>
              <a:off x="5797252" y="43589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7" name="pt237"/>
            <p:cNvSpPr/>
            <p:nvPr/>
          </p:nvSpPr>
          <p:spPr>
            <a:xfrm>
              <a:off x="5810035" y="43589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8" name="pt238"/>
            <p:cNvSpPr/>
            <p:nvPr/>
          </p:nvSpPr>
          <p:spPr>
            <a:xfrm>
              <a:off x="5784469" y="30137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9" name="pt239"/>
            <p:cNvSpPr/>
            <p:nvPr/>
          </p:nvSpPr>
          <p:spPr>
            <a:xfrm>
              <a:off x="5822817" y="30137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0" name="pt240"/>
            <p:cNvSpPr/>
            <p:nvPr/>
          </p:nvSpPr>
          <p:spPr>
            <a:xfrm>
              <a:off x="5822817" y="46951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1" name="pt241"/>
            <p:cNvSpPr/>
            <p:nvPr/>
          </p:nvSpPr>
          <p:spPr>
            <a:xfrm>
              <a:off x="5835600" y="46951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2" name="pt242"/>
            <p:cNvSpPr/>
            <p:nvPr/>
          </p:nvSpPr>
          <p:spPr>
            <a:xfrm>
              <a:off x="5810035" y="33500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3" name="pt243"/>
            <p:cNvSpPr/>
            <p:nvPr/>
          </p:nvSpPr>
          <p:spPr>
            <a:xfrm>
              <a:off x="5835600" y="33500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4" name="pt244"/>
            <p:cNvSpPr/>
            <p:nvPr/>
          </p:nvSpPr>
          <p:spPr>
            <a:xfrm>
              <a:off x="5810035" y="5031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5" name="pt245"/>
            <p:cNvSpPr/>
            <p:nvPr/>
          </p:nvSpPr>
          <p:spPr>
            <a:xfrm>
              <a:off x="5822817" y="5031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6" name="pt246"/>
            <p:cNvSpPr/>
            <p:nvPr/>
          </p:nvSpPr>
          <p:spPr>
            <a:xfrm>
              <a:off x="5758904" y="2341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7" name="pt247"/>
            <p:cNvSpPr/>
            <p:nvPr/>
          </p:nvSpPr>
          <p:spPr>
            <a:xfrm>
              <a:off x="5835600" y="2341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8" name="pt248"/>
            <p:cNvSpPr/>
            <p:nvPr/>
          </p:nvSpPr>
          <p:spPr>
            <a:xfrm>
              <a:off x="5810035" y="5367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9" name="pt249"/>
            <p:cNvSpPr/>
            <p:nvPr/>
          </p:nvSpPr>
          <p:spPr>
            <a:xfrm>
              <a:off x="5822817" y="5367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0" name="pt250"/>
            <p:cNvSpPr/>
            <p:nvPr/>
          </p:nvSpPr>
          <p:spPr>
            <a:xfrm>
              <a:off x="5692687" y="263683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51" name="pt251"/>
            <p:cNvSpPr/>
            <p:nvPr/>
          </p:nvSpPr>
          <p:spPr>
            <a:xfrm>
              <a:off x="5743818" y="263683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52" name="pt252"/>
            <p:cNvSpPr/>
            <p:nvPr/>
          </p:nvSpPr>
          <p:spPr>
            <a:xfrm>
              <a:off x="5692687" y="196427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53" name="pt253"/>
            <p:cNvSpPr/>
            <p:nvPr/>
          </p:nvSpPr>
          <p:spPr>
            <a:xfrm>
              <a:off x="5794948" y="196427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54" name="pt254"/>
            <p:cNvSpPr/>
            <p:nvPr/>
          </p:nvSpPr>
          <p:spPr>
            <a:xfrm>
              <a:off x="5756600" y="364568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55" name="pt255"/>
            <p:cNvSpPr/>
            <p:nvPr/>
          </p:nvSpPr>
          <p:spPr>
            <a:xfrm>
              <a:off x="5769383" y="36456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56" name="pt256"/>
            <p:cNvSpPr/>
            <p:nvPr/>
          </p:nvSpPr>
          <p:spPr>
            <a:xfrm>
              <a:off x="5692687" y="398197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57" name="pt257"/>
            <p:cNvSpPr/>
            <p:nvPr/>
          </p:nvSpPr>
          <p:spPr>
            <a:xfrm>
              <a:off x="5705470" y="398197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58" name="pt258"/>
            <p:cNvSpPr/>
            <p:nvPr/>
          </p:nvSpPr>
          <p:spPr>
            <a:xfrm>
              <a:off x="5756600" y="431825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59" name="pt259"/>
            <p:cNvSpPr/>
            <p:nvPr/>
          </p:nvSpPr>
          <p:spPr>
            <a:xfrm>
              <a:off x="5769383" y="431825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60" name="pt260"/>
            <p:cNvSpPr/>
            <p:nvPr/>
          </p:nvSpPr>
          <p:spPr>
            <a:xfrm>
              <a:off x="5743818" y="297312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61" name="pt261"/>
            <p:cNvSpPr/>
            <p:nvPr/>
          </p:nvSpPr>
          <p:spPr>
            <a:xfrm>
              <a:off x="5782165" y="297312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62" name="pt262"/>
            <p:cNvSpPr/>
            <p:nvPr/>
          </p:nvSpPr>
          <p:spPr>
            <a:xfrm>
              <a:off x="5782165" y="465453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63" name="pt263"/>
            <p:cNvSpPr/>
            <p:nvPr/>
          </p:nvSpPr>
          <p:spPr>
            <a:xfrm>
              <a:off x="5794948" y="465453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64" name="pt264"/>
            <p:cNvSpPr/>
            <p:nvPr/>
          </p:nvSpPr>
          <p:spPr>
            <a:xfrm>
              <a:off x="5769383" y="330940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65" name="pt265"/>
            <p:cNvSpPr/>
            <p:nvPr/>
          </p:nvSpPr>
          <p:spPr>
            <a:xfrm>
              <a:off x="5794948" y="330940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66" name="pt266"/>
            <p:cNvSpPr/>
            <p:nvPr/>
          </p:nvSpPr>
          <p:spPr>
            <a:xfrm>
              <a:off x="5769383" y="499082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67" name="pt267"/>
            <p:cNvSpPr/>
            <p:nvPr/>
          </p:nvSpPr>
          <p:spPr>
            <a:xfrm>
              <a:off x="5782165" y="499082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68" name="pt268"/>
            <p:cNvSpPr/>
            <p:nvPr/>
          </p:nvSpPr>
          <p:spPr>
            <a:xfrm>
              <a:off x="5718252" y="230055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69" name="pt269"/>
            <p:cNvSpPr/>
            <p:nvPr/>
          </p:nvSpPr>
          <p:spPr>
            <a:xfrm>
              <a:off x="5794948" y="230055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70" name="pt270"/>
            <p:cNvSpPr/>
            <p:nvPr/>
          </p:nvSpPr>
          <p:spPr>
            <a:xfrm>
              <a:off x="5769383" y="532710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71" name="pt271"/>
            <p:cNvSpPr/>
            <p:nvPr/>
          </p:nvSpPr>
          <p:spPr>
            <a:xfrm>
              <a:off x="5782165" y="532710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72" name="tx272"/>
            <p:cNvSpPr/>
            <p:nvPr/>
          </p:nvSpPr>
          <p:spPr>
            <a:xfrm>
              <a:off x="5927440" y="2640658"/>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273" name="tx273"/>
            <p:cNvSpPr/>
            <p:nvPr/>
          </p:nvSpPr>
          <p:spPr>
            <a:xfrm>
              <a:off x="5927440" y="1968091"/>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274" name="tx274"/>
            <p:cNvSpPr/>
            <p:nvPr/>
          </p:nvSpPr>
          <p:spPr>
            <a:xfrm>
              <a:off x="5927440" y="3649509"/>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75" name="tx275"/>
            <p:cNvSpPr/>
            <p:nvPr/>
          </p:nvSpPr>
          <p:spPr>
            <a:xfrm>
              <a:off x="5927440" y="3985792"/>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76" name="tx276"/>
            <p:cNvSpPr/>
            <p:nvPr/>
          </p:nvSpPr>
          <p:spPr>
            <a:xfrm>
              <a:off x="5927440" y="4322076"/>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77" name="tx277"/>
            <p:cNvSpPr/>
            <p:nvPr/>
          </p:nvSpPr>
          <p:spPr>
            <a:xfrm>
              <a:off x="5927440" y="2976942"/>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78" name="tx278"/>
            <p:cNvSpPr/>
            <p:nvPr/>
          </p:nvSpPr>
          <p:spPr>
            <a:xfrm>
              <a:off x="5927440" y="4658359"/>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79" name="tx279"/>
            <p:cNvSpPr/>
            <p:nvPr/>
          </p:nvSpPr>
          <p:spPr>
            <a:xfrm>
              <a:off x="5927440" y="3313225"/>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80" name="tx280"/>
            <p:cNvSpPr/>
            <p:nvPr/>
          </p:nvSpPr>
          <p:spPr>
            <a:xfrm>
              <a:off x="5927440" y="4994643"/>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81" name="tx281"/>
            <p:cNvSpPr/>
            <p:nvPr/>
          </p:nvSpPr>
          <p:spPr>
            <a:xfrm>
              <a:off x="5927440" y="2304375"/>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282" name="tx282"/>
            <p:cNvSpPr/>
            <p:nvPr/>
          </p:nvSpPr>
          <p:spPr>
            <a:xfrm>
              <a:off x="5927440" y="5330926"/>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83" name="rc283"/>
            <p:cNvSpPr/>
            <p:nvPr/>
          </p:nvSpPr>
          <p:spPr>
            <a:xfrm>
              <a:off x="4497933" y="1807652"/>
              <a:ext cx="1687294" cy="3766375"/>
            </a:xfrm>
            <a:prstGeom prst="rect">
              <a:avLst/>
            </a:prstGeom>
            <a:noFill/>
            <a:ln w="13550" cap="rnd">
              <a:solidFill>
                <a:srgbClr val="999999">
                  <a:alpha val="100000"/>
                </a:srgbClr>
              </a:solidFill>
              <a:prstDash val="solid"/>
              <a:round/>
            </a:ln>
          </p:spPr>
          <p:txBody>
            <a:bodyPr/>
            <a:lstStyle/>
            <a:p/>
          </p:txBody>
        </p:sp>
        <p:sp>
          <p:nvSpPr>
            <p:cNvPr id="284" name="pl284"/>
            <p:cNvSpPr/>
            <p:nvPr/>
          </p:nvSpPr>
          <p:spPr>
            <a:xfrm>
              <a:off x="7387115" y="5484352"/>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285" name="pl285"/>
            <p:cNvSpPr/>
            <p:nvPr/>
          </p:nvSpPr>
          <p:spPr>
            <a:xfrm>
              <a:off x="7387115" y="5334892"/>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286" name="pl286"/>
            <p:cNvSpPr/>
            <p:nvPr/>
          </p:nvSpPr>
          <p:spPr>
            <a:xfrm>
              <a:off x="7387115" y="5185433"/>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287" name="pl287"/>
            <p:cNvSpPr/>
            <p:nvPr/>
          </p:nvSpPr>
          <p:spPr>
            <a:xfrm>
              <a:off x="7387115" y="5035974"/>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288" name="pl288"/>
            <p:cNvSpPr/>
            <p:nvPr/>
          </p:nvSpPr>
          <p:spPr>
            <a:xfrm>
              <a:off x="7387115" y="4886514"/>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289" name="pl289"/>
            <p:cNvSpPr/>
            <p:nvPr/>
          </p:nvSpPr>
          <p:spPr>
            <a:xfrm>
              <a:off x="7387115" y="4737055"/>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290" name="pl290"/>
            <p:cNvSpPr/>
            <p:nvPr/>
          </p:nvSpPr>
          <p:spPr>
            <a:xfrm>
              <a:off x="7387115" y="4587595"/>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291" name="pl291"/>
            <p:cNvSpPr/>
            <p:nvPr/>
          </p:nvSpPr>
          <p:spPr>
            <a:xfrm>
              <a:off x="7387115" y="4438136"/>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292" name="pl292"/>
            <p:cNvSpPr/>
            <p:nvPr/>
          </p:nvSpPr>
          <p:spPr>
            <a:xfrm>
              <a:off x="7387115" y="4288677"/>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293" name="pl293"/>
            <p:cNvSpPr/>
            <p:nvPr/>
          </p:nvSpPr>
          <p:spPr>
            <a:xfrm>
              <a:off x="7387115" y="4139217"/>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294" name="pl294"/>
            <p:cNvSpPr/>
            <p:nvPr/>
          </p:nvSpPr>
          <p:spPr>
            <a:xfrm>
              <a:off x="7387115" y="3989758"/>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295" name="pl295"/>
            <p:cNvSpPr/>
            <p:nvPr/>
          </p:nvSpPr>
          <p:spPr>
            <a:xfrm>
              <a:off x="7387115" y="3840299"/>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296" name="pl296"/>
            <p:cNvSpPr/>
            <p:nvPr/>
          </p:nvSpPr>
          <p:spPr>
            <a:xfrm>
              <a:off x="7387115" y="3690839"/>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297" name="pl297"/>
            <p:cNvSpPr/>
            <p:nvPr/>
          </p:nvSpPr>
          <p:spPr>
            <a:xfrm>
              <a:off x="7387115" y="3541380"/>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298" name="pl298"/>
            <p:cNvSpPr/>
            <p:nvPr/>
          </p:nvSpPr>
          <p:spPr>
            <a:xfrm>
              <a:off x="7387115" y="3391921"/>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299" name="pl299"/>
            <p:cNvSpPr/>
            <p:nvPr/>
          </p:nvSpPr>
          <p:spPr>
            <a:xfrm>
              <a:off x="7387115" y="3242461"/>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300" name="pl300"/>
            <p:cNvSpPr/>
            <p:nvPr/>
          </p:nvSpPr>
          <p:spPr>
            <a:xfrm>
              <a:off x="7387115" y="3093002"/>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301" name="pl301"/>
            <p:cNvSpPr/>
            <p:nvPr/>
          </p:nvSpPr>
          <p:spPr>
            <a:xfrm>
              <a:off x="7387115" y="2943543"/>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302" name="pl302"/>
            <p:cNvSpPr/>
            <p:nvPr/>
          </p:nvSpPr>
          <p:spPr>
            <a:xfrm>
              <a:off x="7387115" y="2794083"/>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303" name="pl303"/>
            <p:cNvSpPr/>
            <p:nvPr/>
          </p:nvSpPr>
          <p:spPr>
            <a:xfrm>
              <a:off x="7387115" y="2644624"/>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304" name="pl304"/>
            <p:cNvSpPr/>
            <p:nvPr/>
          </p:nvSpPr>
          <p:spPr>
            <a:xfrm>
              <a:off x="7387115" y="2495165"/>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305" name="pl305"/>
            <p:cNvSpPr/>
            <p:nvPr/>
          </p:nvSpPr>
          <p:spPr>
            <a:xfrm>
              <a:off x="7387115" y="2345705"/>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306" name="pl306"/>
            <p:cNvSpPr/>
            <p:nvPr/>
          </p:nvSpPr>
          <p:spPr>
            <a:xfrm>
              <a:off x="7387115" y="2196246"/>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307" name="pl307"/>
            <p:cNvSpPr/>
            <p:nvPr/>
          </p:nvSpPr>
          <p:spPr>
            <a:xfrm>
              <a:off x="7387115" y="2046787"/>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308" name="pl308"/>
            <p:cNvSpPr/>
            <p:nvPr/>
          </p:nvSpPr>
          <p:spPr>
            <a:xfrm>
              <a:off x="7387115" y="1897327"/>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309" name="pl309"/>
            <p:cNvSpPr/>
            <p:nvPr/>
          </p:nvSpPr>
          <p:spPr>
            <a:xfrm>
              <a:off x="746381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10" name="pl310"/>
            <p:cNvSpPr/>
            <p:nvPr/>
          </p:nvSpPr>
          <p:spPr>
            <a:xfrm>
              <a:off x="771946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11" name="pl311"/>
            <p:cNvSpPr/>
            <p:nvPr/>
          </p:nvSpPr>
          <p:spPr>
            <a:xfrm>
              <a:off x="797511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12" name="pl312"/>
            <p:cNvSpPr/>
            <p:nvPr/>
          </p:nvSpPr>
          <p:spPr>
            <a:xfrm>
              <a:off x="8230763"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13" name="pl313"/>
            <p:cNvSpPr/>
            <p:nvPr/>
          </p:nvSpPr>
          <p:spPr>
            <a:xfrm>
              <a:off x="8486414"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14" name="pl314"/>
            <p:cNvSpPr/>
            <p:nvPr/>
          </p:nvSpPr>
          <p:spPr>
            <a:xfrm>
              <a:off x="8742064"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15" name="pl315"/>
            <p:cNvSpPr/>
            <p:nvPr/>
          </p:nvSpPr>
          <p:spPr>
            <a:xfrm>
              <a:off x="8729282" y="1897327"/>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16" name="pl316"/>
            <p:cNvSpPr/>
            <p:nvPr/>
          </p:nvSpPr>
          <p:spPr>
            <a:xfrm>
              <a:off x="8729282" y="2046787"/>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17" name="pl317"/>
            <p:cNvSpPr/>
            <p:nvPr/>
          </p:nvSpPr>
          <p:spPr>
            <a:xfrm>
              <a:off x="8729282" y="2196246"/>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18" name="pl318"/>
            <p:cNvSpPr/>
            <p:nvPr/>
          </p:nvSpPr>
          <p:spPr>
            <a:xfrm>
              <a:off x="8729282" y="2345705"/>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19" name="pl319"/>
            <p:cNvSpPr/>
            <p:nvPr/>
          </p:nvSpPr>
          <p:spPr>
            <a:xfrm>
              <a:off x="8703717" y="2495165"/>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20" name="pl320"/>
            <p:cNvSpPr/>
            <p:nvPr/>
          </p:nvSpPr>
          <p:spPr>
            <a:xfrm>
              <a:off x="8716499" y="2644624"/>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21" name="pl321"/>
            <p:cNvSpPr/>
            <p:nvPr/>
          </p:nvSpPr>
          <p:spPr>
            <a:xfrm>
              <a:off x="8729282" y="2794083"/>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22" name="pl322"/>
            <p:cNvSpPr/>
            <p:nvPr/>
          </p:nvSpPr>
          <p:spPr>
            <a:xfrm>
              <a:off x="8729282" y="2943543"/>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23" name="pl323"/>
            <p:cNvSpPr/>
            <p:nvPr/>
          </p:nvSpPr>
          <p:spPr>
            <a:xfrm>
              <a:off x="8729282" y="3093002"/>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24" name="pl324"/>
            <p:cNvSpPr/>
            <p:nvPr/>
          </p:nvSpPr>
          <p:spPr>
            <a:xfrm>
              <a:off x="8729282" y="3242461"/>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25" name="pl325"/>
            <p:cNvSpPr/>
            <p:nvPr/>
          </p:nvSpPr>
          <p:spPr>
            <a:xfrm>
              <a:off x="8729282" y="3391921"/>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26" name="pl326"/>
            <p:cNvSpPr/>
            <p:nvPr/>
          </p:nvSpPr>
          <p:spPr>
            <a:xfrm>
              <a:off x="8729282" y="3541380"/>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27" name="pl327"/>
            <p:cNvSpPr/>
            <p:nvPr/>
          </p:nvSpPr>
          <p:spPr>
            <a:xfrm>
              <a:off x="8729282" y="369083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28" name="pl328"/>
            <p:cNvSpPr/>
            <p:nvPr/>
          </p:nvSpPr>
          <p:spPr>
            <a:xfrm>
              <a:off x="8729282" y="384029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29" name="pl329"/>
            <p:cNvSpPr/>
            <p:nvPr/>
          </p:nvSpPr>
          <p:spPr>
            <a:xfrm>
              <a:off x="8729282" y="3989758"/>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30" name="pl330"/>
            <p:cNvSpPr/>
            <p:nvPr/>
          </p:nvSpPr>
          <p:spPr>
            <a:xfrm>
              <a:off x="8729282" y="4139217"/>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31" name="pl331"/>
            <p:cNvSpPr/>
            <p:nvPr/>
          </p:nvSpPr>
          <p:spPr>
            <a:xfrm>
              <a:off x="8729282" y="4288677"/>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32" name="pl332"/>
            <p:cNvSpPr/>
            <p:nvPr/>
          </p:nvSpPr>
          <p:spPr>
            <a:xfrm>
              <a:off x="8729282" y="4438136"/>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33" name="pl333"/>
            <p:cNvSpPr/>
            <p:nvPr/>
          </p:nvSpPr>
          <p:spPr>
            <a:xfrm>
              <a:off x="8729282" y="4587595"/>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34" name="pl334"/>
            <p:cNvSpPr/>
            <p:nvPr/>
          </p:nvSpPr>
          <p:spPr>
            <a:xfrm>
              <a:off x="8729282" y="4737055"/>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35" name="pl335"/>
            <p:cNvSpPr/>
            <p:nvPr/>
          </p:nvSpPr>
          <p:spPr>
            <a:xfrm>
              <a:off x="8716499" y="4886514"/>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36" name="pl336"/>
            <p:cNvSpPr/>
            <p:nvPr/>
          </p:nvSpPr>
          <p:spPr>
            <a:xfrm>
              <a:off x="8703717" y="5035974"/>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37" name="pl337"/>
            <p:cNvSpPr/>
            <p:nvPr/>
          </p:nvSpPr>
          <p:spPr>
            <a:xfrm>
              <a:off x="8729282" y="5185433"/>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38" name="pl338"/>
            <p:cNvSpPr/>
            <p:nvPr/>
          </p:nvSpPr>
          <p:spPr>
            <a:xfrm>
              <a:off x="8716499" y="5334892"/>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39" name="pl339"/>
            <p:cNvSpPr/>
            <p:nvPr/>
          </p:nvSpPr>
          <p:spPr>
            <a:xfrm>
              <a:off x="8729282" y="5484352"/>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40" name="pt340"/>
            <p:cNvSpPr/>
            <p:nvPr/>
          </p:nvSpPr>
          <p:spPr>
            <a:xfrm>
              <a:off x="8724782" y="18928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1" name="pt341"/>
            <p:cNvSpPr/>
            <p:nvPr/>
          </p:nvSpPr>
          <p:spPr>
            <a:xfrm>
              <a:off x="8724782" y="18928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2" name="pt342"/>
            <p:cNvSpPr/>
            <p:nvPr/>
          </p:nvSpPr>
          <p:spPr>
            <a:xfrm>
              <a:off x="8724782" y="20422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3" name="pt343"/>
            <p:cNvSpPr/>
            <p:nvPr/>
          </p:nvSpPr>
          <p:spPr>
            <a:xfrm>
              <a:off x="8724782" y="20422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4" name="pt344"/>
            <p:cNvSpPr/>
            <p:nvPr/>
          </p:nvSpPr>
          <p:spPr>
            <a:xfrm>
              <a:off x="8724782" y="21917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5" name="pt345"/>
            <p:cNvSpPr/>
            <p:nvPr/>
          </p:nvSpPr>
          <p:spPr>
            <a:xfrm>
              <a:off x="8724782" y="21917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6" name="pt346"/>
            <p:cNvSpPr/>
            <p:nvPr/>
          </p:nvSpPr>
          <p:spPr>
            <a:xfrm>
              <a:off x="8724782" y="2341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7" name="pt347"/>
            <p:cNvSpPr/>
            <p:nvPr/>
          </p:nvSpPr>
          <p:spPr>
            <a:xfrm>
              <a:off x="8724782" y="2341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8" name="pt348"/>
            <p:cNvSpPr/>
            <p:nvPr/>
          </p:nvSpPr>
          <p:spPr>
            <a:xfrm>
              <a:off x="8699217" y="24906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9" name="pt349"/>
            <p:cNvSpPr/>
            <p:nvPr/>
          </p:nvSpPr>
          <p:spPr>
            <a:xfrm>
              <a:off x="8699217" y="24906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0" name="pt350"/>
            <p:cNvSpPr/>
            <p:nvPr/>
          </p:nvSpPr>
          <p:spPr>
            <a:xfrm>
              <a:off x="8711999" y="26401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1" name="pt351"/>
            <p:cNvSpPr/>
            <p:nvPr/>
          </p:nvSpPr>
          <p:spPr>
            <a:xfrm>
              <a:off x="8711999" y="26401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2" name="pt352"/>
            <p:cNvSpPr/>
            <p:nvPr/>
          </p:nvSpPr>
          <p:spPr>
            <a:xfrm>
              <a:off x="8724782" y="2789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3" name="pt353"/>
            <p:cNvSpPr/>
            <p:nvPr/>
          </p:nvSpPr>
          <p:spPr>
            <a:xfrm>
              <a:off x="8724782" y="2789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4" name="pt354"/>
            <p:cNvSpPr/>
            <p:nvPr/>
          </p:nvSpPr>
          <p:spPr>
            <a:xfrm>
              <a:off x="8724782" y="29390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5" name="pt355"/>
            <p:cNvSpPr/>
            <p:nvPr/>
          </p:nvSpPr>
          <p:spPr>
            <a:xfrm>
              <a:off x="8724782" y="29390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6" name="pt356"/>
            <p:cNvSpPr/>
            <p:nvPr/>
          </p:nvSpPr>
          <p:spPr>
            <a:xfrm>
              <a:off x="8724782" y="30885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7" name="pt357"/>
            <p:cNvSpPr/>
            <p:nvPr/>
          </p:nvSpPr>
          <p:spPr>
            <a:xfrm>
              <a:off x="8724782" y="30885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8" name="pt358"/>
            <p:cNvSpPr/>
            <p:nvPr/>
          </p:nvSpPr>
          <p:spPr>
            <a:xfrm>
              <a:off x="8724782" y="32379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9" name="pt359"/>
            <p:cNvSpPr/>
            <p:nvPr/>
          </p:nvSpPr>
          <p:spPr>
            <a:xfrm>
              <a:off x="8724782" y="32379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0" name="pt360"/>
            <p:cNvSpPr/>
            <p:nvPr/>
          </p:nvSpPr>
          <p:spPr>
            <a:xfrm>
              <a:off x="8724782" y="33874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1" name="pt361"/>
            <p:cNvSpPr/>
            <p:nvPr/>
          </p:nvSpPr>
          <p:spPr>
            <a:xfrm>
              <a:off x="8724782" y="33874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2" name="pt362"/>
            <p:cNvSpPr/>
            <p:nvPr/>
          </p:nvSpPr>
          <p:spPr>
            <a:xfrm>
              <a:off x="8724782" y="35368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3" name="pt363"/>
            <p:cNvSpPr/>
            <p:nvPr/>
          </p:nvSpPr>
          <p:spPr>
            <a:xfrm>
              <a:off x="8724782" y="35368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4" name="pt364"/>
            <p:cNvSpPr/>
            <p:nvPr/>
          </p:nvSpPr>
          <p:spPr>
            <a:xfrm>
              <a:off x="8724782"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5" name="pt365"/>
            <p:cNvSpPr/>
            <p:nvPr/>
          </p:nvSpPr>
          <p:spPr>
            <a:xfrm>
              <a:off x="8724782"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6" name="pt366"/>
            <p:cNvSpPr/>
            <p:nvPr/>
          </p:nvSpPr>
          <p:spPr>
            <a:xfrm>
              <a:off x="8724782" y="38357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7" name="pt367"/>
            <p:cNvSpPr/>
            <p:nvPr/>
          </p:nvSpPr>
          <p:spPr>
            <a:xfrm>
              <a:off x="8724782" y="38357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8" name="pt368"/>
            <p:cNvSpPr/>
            <p:nvPr/>
          </p:nvSpPr>
          <p:spPr>
            <a:xfrm>
              <a:off x="8724782" y="39852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9" name="pt369"/>
            <p:cNvSpPr/>
            <p:nvPr/>
          </p:nvSpPr>
          <p:spPr>
            <a:xfrm>
              <a:off x="8724782" y="39852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0" name="pt370"/>
            <p:cNvSpPr/>
            <p:nvPr/>
          </p:nvSpPr>
          <p:spPr>
            <a:xfrm>
              <a:off x="8724782" y="41347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1" name="pt371"/>
            <p:cNvSpPr/>
            <p:nvPr/>
          </p:nvSpPr>
          <p:spPr>
            <a:xfrm>
              <a:off x="8724782" y="41347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2" name="pt372"/>
            <p:cNvSpPr/>
            <p:nvPr/>
          </p:nvSpPr>
          <p:spPr>
            <a:xfrm>
              <a:off x="8724782" y="42841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3" name="pt373"/>
            <p:cNvSpPr/>
            <p:nvPr/>
          </p:nvSpPr>
          <p:spPr>
            <a:xfrm>
              <a:off x="8724782" y="42841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4" name="pt374"/>
            <p:cNvSpPr/>
            <p:nvPr/>
          </p:nvSpPr>
          <p:spPr>
            <a:xfrm>
              <a:off x="8724782" y="44336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5" name="pt375"/>
            <p:cNvSpPr/>
            <p:nvPr/>
          </p:nvSpPr>
          <p:spPr>
            <a:xfrm>
              <a:off x="8724782" y="44336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6" name="pt376"/>
            <p:cNvSpPr/>
            <p:nvPr/>
          </p:nvSpPr>
          <p:spPr>
            <a:xfrm>
              <a:off x="8724782" y="45830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7" name="pt377"/>
            <p:cNvSpPr/>
            <p:nvPr/>
          </p:nvSpPr>
          <p:spPr>
            <a:xfrm>
              <a:off x="8724782" y="45830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8" name="pt378"/>
            <p:cNvSpPr/>
            <p:nvPr/>
          </p:nvSpPr>
          <p:spPr>
            <a:xfrm>
              <a:off x="8724782" y="47325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9" name="pt379"/>
            <p:cNvSpPr/>
            <p:nvPr/>
          </p:nvSpPr>
          <p:spPr>
            <a:xfrm>
              <a:off x="8724782" y="47325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0" name="pt380"/>
            <p:cNvSpPr/>
            <p:nvPr/>
          </p:nvSpPr>
          <p:spPr>
            <a:xfrm>
              <a:off x="8711999" y="48820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1" name="pt381"/>
            <p:cNvSpPr/>
            <p:nvPr/>
          </p:nvSpPr>
          <p:spPr>
            <a:xfrm>
              <a:off x="8711999" y="48820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2" name="pt382"/>
            <p:cNvSpPr/>
            <p:nvPr/>
          </p:nvSpPr>
          <p:spPr>
            <a:xfrm>
              <a:off x="8699217" y="5031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3" name="pt383"/>
            <p:cNvSpPr/>
            <p:nvPr/>
          </p:nvSpPr>
          <p:spPr>
            <a:xfrm>
              <a:off x="8699217" y="5031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4" name="pt384"/>
            <p:cNvSpPr/>
            <p:nvPr/>
          </p:nvSpPr>
          <p:spPr>
            <a:xfrm>
              <a:off x="8724782" y="51809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5" name="pt385"/>
            <p:cNvSpPr/>
            <p:nvPr/>
          </p:nvSpPr>
          <p:spPr>
            <a:xfrm>
              <a:off x="8724782" y="51809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6" name="pt386"/>
            <p:cNvSpPr/>
            <p:nvPr/>
          </p:nvSpPr>
          <p:spPr>
            <a:xfrm>
              <a:off x="8711999" y="53303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7" name="pt387"/>
            <p:cNvSpPr/>
            <p:nvPr/>
          </p:nvSpPr>
          <p:spPr>
            <a:xfrm>
              <a:off x="8711999" y="53303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8" name="pt388"/>
            <p:cNvSpPr/>
            <p:nvPr/>
          </p:nvSpPr>
          <p:spPr>
            <a:xfrm>
              <a:off x="8724782" y="54798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9" name="pt389"/>
            <p:cNvSpPr/>
            <p:nvPr/>
          </p:nvSpPr>
          <p:spPr>
            <a:xfrm>
              <a:off x="8724782" y="54798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0" name="pt390"/>
            <p:cNvSpPr/>
            <p:nvPr/>
          </p:nvSpPr>
          <p:spPr>
            <a:xfrm>
              <a:off x="8684130" y="185217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1" name="pt391"/>
            <p:cNvSpPr/>
            <p:nvPr/>
          </p:nvSpPr>
          <p:spPr>
            <a:xfrm>
              <a:off x="8684130" y="185217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2" name="pt392"/>
            <p:cNvSpPr/>
            <p:nvPr/>
          </p:nvSpPr>
          <p:spPr>
            <a:xfrm>
              <a:off x="8684130" y="200163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3" name="pt393"/>
            <p:cNvSpPr/>
            <p:nvPr/>
          </p:nvSpPr>
          <p:spPr>
            <a:xfrm>
              <a:off x="8684130" y="200163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4" name="pt394"/>
            <p:cNvSpPr/>
            <p:nvPr/>
          </p:nvSpPr>
          <p:spPr>
            <a:xfrm>
              <a:off x="8684130" y="215109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5" name="pt395"/>
            <p:cNvSpPr/>
            <p:nvPr/>
          </p:nvSpPr>
          <p:spPr>
            <a:xfrm>
              <a:off x="8684130" y="215109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6" name="pt396"/>
            <p:cNvSpPr/>
            <p:nvPr/>
          </p:nvSpPr>
          <p:spPr>
            <a:xfrm>
              <a:off x="8684130" y="230055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7" name="pt397"/>
            <p:cNvSpPr/>
            <p:nvPr/>
          </p:nvSpPr>
          <p:spPr>
            <a:xfrm>
              <a:off x="8684130" y="230055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8" name="pt398"/>
            <p:cNvSpPr/>
            <p:nvPr/>
          </p:nvSpPr>
          <p:spPr>
            <a:xfrm>
              <a:off x="8658565" y="245001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9" name="pt399"/>
            <p:cNvSpPr/>
            <p:nvPr/>
          </p:nvSpPr>
          <p:spPr>
            <a:xfrm>
              <a:off x="8658565" y="245001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0" name="pt400"/>
            <p:cNvSpPr/>
            <p:nvPr/>
          </p:nvSpPr>
          <p:spPr>
            <a:xfrm>
              <a:off x="8671348" y="259947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1" name="pt401"/>
            <p:cNvSpPr/>
            <p:nvPr/>
          </p:nvSpPr>
          <p:spPr>
            <a:xfrm>
              <a:off x="8671348" y="259947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2" name="pt402"/>
            <p:cNvSpPr/>
            <p:nvPr/>
          </p:nvSpPr>
          <p:spPr>
            <a:xfrm>
              <a:off x="8684130" y="274893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3" name="pt403"/>
            <p:cNvSpPr/>
            <p:nvPr/>
          </p:nvSpPr>
          <p:spPr>
            <a:xfrm>
              <a:off x="8684130" y="274893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4" name="pt404"/>
            <p:cNvSpPr/>
            <p:nvPr/>
          </p:nvSpPr>
          <p:spPr>
            <a:xfrm>
              <a:off x="8684130" y="289839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5" name="pt405"/>
            <p:cNvSpPr/>
            <p:nvPr/>
          </p:nvSpPr>
          <p:spPr>
            <a:xfrm>
              <a:off x="8684130" y="289839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6" name="pt406"/>
            <p:cNvSpPr/>
            <p:nvPr/>
          </p:nvSpPr>
          <p:spPr>
            <a:xfrm>
              <a:off x="8684130" y="304785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7" name="pt407"/>
            <p:cNvSpPr/>
            <p:nvPr/>
          </p:nvSpPr>
          <p:spPr>
            <a:xfrm>
              <a:off x="8684130" y="304785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8" name="pt408"/>
            <p:cNvSpPr/>
            <p:nvPr/>
          </p:nvSpPr>
          <p:spPr>
            <a:xfrm>
              <a:off x="8684130" y="319731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9" name="pt409"/>
            <p:cNvSpPr/>
            <p:nvPr/>
          </p:nvSpPr>
          <p:spPr>
            <a:xfrm>
              <a:off x="8684130" y="319731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0" name="pt410"/>
            <p:cNvSpPr/>
            <p:nvPr/>
          </p:nvSpPr>
          <p:spPr>
            <a:xfrm>
              <a:off x="8684130" y="334676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1" name="pt411"/>
            <p:cNvSpPr/>
            <p:nvPr/>
          </p:nvSpPr>
          <p:spPr>
            <a:xfrm>
              <a:off x="8684130" y="334676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2" name="pt412"/>
            <p:cNvSpPr/>
            <p:nvPr/>
          </p:nvSpPr>
          <p:spPr>
            <a:xfrm>
              <a:off x="8684130" y="349622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3" name="pt413"/>
            <p:cNvSpPr/>
            <p:nvPr/>
          </p:nvSpPr>
          <p:spPr>
            <a:xfrm>
              <a:off x="8684130" y="349622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4" name="pt414"/>
            <p:cNvSpPr/>
            <p:nvPr/>
          </p:nvSpPr>
          <p:spPr>
            <a:xfrm>
              <a:off x="8684130" y="364568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5" name="pt415"/>
            <p:cNvSpPr/>
            <p:nvPr/>
          </p:nvSpPr>
          <p:spPr>
            <a:xfrm>
              <a:off x="8684130" y="36456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6" name="pt416"/>
            <p:cNvSpPr/>
            <p:nvPr/>
          </p:nvSpPr>
          <p:spPr>
            <a:xfrm>
              <a:off x="8684130" y="379514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7" name="pt417"/>
            <p:cNvSpPr/>
            <p:nvPr/>
          </p:nvSpPr>
          <p:spPr>
            <a:xfrm>
              <a:off x="8684130" y="379514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8" name="pt418"/>
            <p:cNvSpPr/>
            <p:nvPr/>
          </p:nvSpPr>
          <p:spPr>
            <a:xfrm>
              <a:off x="8684130" y="394460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9" name="pt419"/>
            <p:cNvSpPr/>
            <p:nvPr/>
          </p:nvSpPr>
          <p:spPr>
            <a:xfrm>
              <a:off x="8684130" y="394460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0" name="pt420"/>
            <p:cNvSpPr/>
            <p:nvPr/>
          </p:nvSpPr>
          <p:spPr>
            <a:xfrm>
              <a:off x="8684130" y="409406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1" name="pt421"/>
            <p:cNvSpPr/>
            <p:nvPr/>
          </p:nvSpPr>
          <p:spPr>
            <a:xfrm>
              <a:off x="8684130" y="409406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2" name="pt422"/>
            <p:cNvSpPr/>
            <p:nvPr/>
          </p:nvSpPr>
          <p:spPr>
            <a:xfrm>
              <a:off x="8684130" y="424352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3" name="pt423"/>
            <p:cNvSpPr/>
            <p:nvPr/>
          </p:nvSpPr>
          <p:spPr>
            <a:xfrm>
              <a:off x="8684130" y="424352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4" name="pt424"/>
            <p:cNvSpPr/>
            <p:nvPr/>
          </p:nvSpPr>
          <p:spPr>
            <a:xfrm>
              <a:off x="8684130" y="439298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5" name="pt425"/>
            <p:cNvSpPr/>
            <p:nvPr/>
          </p:nvSpPr>
          <p:spPr>
            <a:xfrm>
              <a:off x="8684130" y="439298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6" name="pt426"/>
            <p:cNvSpPr/>
            <p:nvPr/>
          </p:nvSpPr>
          <p:spPr>
            <a:xfrm>
              <a:off x="8684130" y="454244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7" name="pt427"/>
            <p:cNvSpPr/>
            <p:nvPr/>
          </p:nvSpPr>
          <p:spPr>
            <a:xfrm>
              <a:off x="8684130" y="454244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8" name="pt428"/>
            <p:cNvSpPr/>
            <p:nvPr/>
          </p:nvSpPr>
          <p:spPr>
            <a:xfrm>
              <a:off x="8684130" y="469190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9" name="pt429"/>
            <p:cNvSpPr/>
            <p:nvPr/>
          </p:nvSpPr>
          <p:spPr>
            <a:xfrm>
              <a:off x="8684130" y="469190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0" name="pt430"/>
            <p:cNvSpPr/>
            <p:nvPr/>
          </p:nvSpPr>
          <p:spPr>
            <a:xfrm>
              <a:off x="8671348" y="484136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1" name="pt431"/>
            <p:cNvSpPr/>
            <p:nvPr/>
          </p:nvSpPr>
          <p:spPr>
            <a:xfrm>
              <a:off x="8671348" y="484136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2" name="pt432"/>
            <p:cNvSpPr/>
            <p:nvPr/>
          </p:nvSpPr>
          <p:spPr>
            <a:xfrm>
              <a:off x="8658565" y="499082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3" name="pt433"/>
            <p:cNvSpPr/>
            <p:nvPr/>
          </p:nvSpPr>
          <p:spPr>
            <a:xfrm>
              <a:off x="8658565" y="499082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4" name="pt434"/>
            <p:cNvSpPr/>
            <p:nvPr/>
          </p:nvSpPr>
          <p:spPr>
            <a:xfrm>
              <a:off x="8684130" y="514028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5" name="pt435"/>
            <p:cNvSpPr/>
            <p:nvPr/>
          </p:nvSpPr>
          <p:spPr>
            <a:xfrm>
              <a:off x="8684130" y="514028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6" name="pt436"/>
            <p:cNvSpPr/>
            <p:nvPr/>
          </p:nvSpPr>
          <p:spPr>
            <a:xfrm>
              <a:off x="8671348" y="528974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7" name="pt437"/>
            <p:cNvSpPr/>
            <p:nvPr/>
          </p:nvSpPr>
          <p:spPr>
            <a:xfrm>
              <a:off x="8671348" y="528974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8" name="pt438"/>
            <p:cNvSpPr/>
            <p:nvPr/>
          </p:nvSpPr>
          <p:spPr>
            <a:xfrm>
              <a:off x="8684130" y="543920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9" name="pt439"/>
            <p:cNvSpPr/>
            <p:nvPr/>
          </p:nvSpPr>
          <p:spPr>
            <a:xfrm>
              <a:off x="8684130" y="543920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0" name="tx440"/>
            <p:cNvSpPr/>
            <p:nvPr/>
          </p:nvSpPr>
          <p:spPr>
            <a:xfrm>
              <a:off x="8850364" y="1855997"/>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41" name="tx441"/>
            <p:cNvSpPr/>
            <p:nvPr/>
          </p:nvSpPr>
          <p:spPr>
            <a:xfrm>
              <a:off x="8850364" y="2005456"/>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42" name="tx442"/>
            <p:cNvSpPr/>
            <p:nvPr/>
          </p:nvSpPr>
          <p:spPr>
            <a:xfrm>
              <a:off x="8850364" y="2154915"/>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43" name="tx443"/>
            <p:cNvSpPr/>
            <p:nvPr/>
          </p:nvSpPr>
          <p:spPr>
            <a:xfrm>
              <a:off x="8850364" y="2304375"/>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44" name="tx444"/>
            <p:cNvSpPr/>
            <p:nvPr/>
          </p:nvSpPr>
          <p:spPr>
            <a:xfrm>
              <a:off x="8850364" y="2453834"/>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45" name="tx445"/>
            <p:cNvSpPr/>
            <p:nvPr/>
          </p:nvSpPr>
          <p:spPr>
            <a:xfrm>
              <a:off x="8850364" y="2603293"/>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46" name="tx446"/>
            <p:cNvSpPr/>
            <p:nvPr/>
          </p:nvSpPr>
          <p:spPr>
            <a:xfrm>
              <a:off x="8850364" y="2752753"/>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47" name="tx447"/>
            <p:cNvSpPr/>
            <p:nvPr/>
          </p:nvSpPr>
          <p:spPr>
            <a:xfrm>
              <a:off x="8850364" y="2902212"/>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48" name="tx448"/>
            <p:cNvSpPr/>
            <p:nvPr/>
          </p:nvSpPr>
          <p:spPr>
            <a:xfrm>
              <a:off x="8850364" y="3051671"/>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49" name="tx449"/>
            <p:cNvSpPr/>
            <p:nvPr/>
          </p:nvSpPr>
          <p:spPr>
            <a:xfrm>
              <a:off x="8850364" y="3201131"/>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50" name="tx450"/>
            <p:cNvSpPr/>
            <p:nvPr/>
          </p:nvSpPr>
          <p:spPr>
            <a:xfrm>
              <a:off x="8850364" y="3350590"/>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51" name="tx451"/>
            <p:cNvSpPr/>
            <p:nvPr/>
          </p:nvSpPr>
          <p:spPr>
            <a:xfrm>
              <a:off x="8850364" y="3500049"/>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52" name="tx452"/>
            <p:cNvSpPr/>
            <p:nvPr/>
          </p:nvSpPr>
          <p:spPr>
            <a:xfrm>
              <a:off x="8850364" y="3649509"/>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53" name="tx453"/>
            <p:cNvSpPr/>
            <p:nvPr/>
          </p:nvSpPr>
          <p:spPr>
            <a:xfrm>
              <a:off x="8850364" y="3798968"/>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54" name="tx454"/>
            <p:cNvSpPr/>
            <p:nvPr/>
          </p:nvSpPr>
          <p:spPr>
            <a:xfrm>
              <a:off x="8850364" y="3948427"/>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55" name="tx455"/>
            <p:cNvSpPr/>
            <p:nvPr/>
          </p:nvSpPr>
          <p:spPr>
            <a:xfrm>
              <a:off x="8850364" y="4097887"/>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56" name="tx456"/>
            <p:cNvSpPr/>
            <p:nvPr/>
          </p:nvSpPr>
          <p:spPr>
            <a:xfrm>
              <a:off x="8850364" y="4247346"/>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57" name="tx457"/>
            <p:cNvSpPr/>
            <p:nvPr/>
          </p:nvSpPr>
          <p:spPr>
            <a:xfrm>
              <a:off x="8850364" y="4396805"/>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58" name="tx458"/>
            <p:cNvSpPr/>
            <p:nvPr/>
          </p:nvSpPr>
          <p:spPr>
            <a:xfrm>
              <a:off x="8850364" y="4546265"/>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59" name="tx459"/>
            <p:cNvSpPr/>
            <p:nvPr/>
          </p:nvSpPr>
          <p:spPr>
            <a:xfrm>
              <a:off x="8850364" y="4695724"/>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60" name="tx460"/>
            <p:cNvSpPr/>
            <p:nvPr/>
          </p:nvSpPr>
          <p:spPr>
            <a:xfrm>
              <a:off x="8850364" y="4845183"/>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61" name="tx461"/>
            <p:cNvSpPr/>
            <p:nvPr/>
          </p:nvSpPr>
          <p:spPr>
            <a:xfrm>
              <a:off x="8850364" y="4994643"/>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62" name="tx462"/>
            <p:cNvSpPr/>
            <p:nvPr/>
          </p:nvSpPr>
          <p:spPr>
            <a:xfrm>
              <a:off x="8850364" y="5144102"/>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63" name="tx463"/>
            <p:cNvSpPr/>
            <p:nvPr/>
          </p:nvSpPr>
          <p:spPr>
            <a:xfrm>
              <a:off x="8850364" y="5293561"/>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64" name="tx464"/>
            <p:cNvSpPr/>
            <p:nvPr/>
          </p:nvSpPr>
          <p:spPr>
            <a:xfrm>
              <a:off x="8850364" y="5443021"/>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65" name="rc465"/>
            <p:cNvSpPr/>
            <p:nvPr/>
          </p:nvSpPr>
          <p:spPr>
            <a:xfrm>
              <a:off x="7387115" y="1807652"/>
              <a:ext cx="1687294" cy="3766375"/>
            </a:xfrm>
            <a:prstGeom prst="rect">
              <a:avLst/>
            </a:prstGeom>
            <a:noFill/>
            <a:ln w="13550" cap="rnd">
              <a:solidFill>
                <a:srgbClr val="999999">
                  <a:alpha val="100000"/>
                </a:srgbClr>
              </a:solidFill>
              <a:prstDash val="solid"/>
              <a:round/>
            </a:ln>
          </p:spPr>
          <p:txBody>
            <a:bodyPr/>
            <a:lstStyle/>
            <a:p/>
          </p:txBody>
        </p:sp>
        <p:sp>
          <p:nvSpPr>
            <p:cNvPr id="466" name="rc466"/>
            <p:cNvSpPr/>
            <p:nvPr/>
          </p:nvSpPr>
          <p:spPr>
            <a:xfrm>
              <a:off x="1646150" y="1592799"/>
              <a:ext cx="1687294"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467" name="tx467"/>
            <p:cNvSpPr/>
            <p:nvPr/>
          </p:nvSpPr>
          <p:spPr>
            <a:xfrm>
              <a:off x="2250636" y="1660221"/>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Decrease</a:t>
              </a:r>
            </a:p>
          </p:txBody>
        </p:sp>
        <p:sp>
          <p:nvSpPr>
            <p:cNvPr id="468" name="rc468"/>
            <p:cNvSpPr/>
            <p:nvPr/>
          </p:nvSpPr>
          <p:spPr>
            <a:xfrm>
              <a:off x="4497933" y="1592799"/>
              <a:ext cx="1687294"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469" name="tx469"/>
            <p:cNvSpPr/>
            <p:nvPr/>
          </p:nvSpPr>
          <p:spPr>
            <a:xfrm>
              <a:off x="5127200" y="1660221"/>
              <a:ext cx="4287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Increase</a:t>
              </a:r>
            </a:p>
          </p:txBody>
        </p:sp>
        <p:sp>
          <p:nvSpPr>
            <p:cNvPr id="470" name="rc470"/>
            <p:cNvSpPr/>
            <p:nvPr/>
          </p:nvSpPr>
          <p:spPr>
            <a:xfrm>
              <a:off x="7387115" y="1592799"/>
              <a:ext cx="1687294"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471" name="tx471"/>
            <p:cNvSpPr/>
            <p:nvPr/>
          </p:nvSpPr>
          <p:spPr>
            <a:xfrm>
              <a:off x="8084779" y="1660221"/>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Same</a:t>
              </a:r>
            </a:p>
          </p:txBody>
        </p:sp>
        <p:sp>
          <p:nvSpPr>
            <p:cNvPr id="472" name="pl472"/>
            <p:cNvSpPr/>
            <p:nvPr/>
          </p:nvSpPr>
          <p:spPr>
            <a:xfrm>
              <a:off x="1646150" y="5574027"/>
              <a:ext cx="1687294" cy="0"/>
            </a:xfrm>
            <a:custGeom>
              <a:avLst/>
              <a:pathLst>
                <a:path w="1687294" h="0">
                  <a:moveTo>
                    <a:pt x="0" y="0"/>
                  </a:moveTo>
                  <a:lnTo>
                    <a:pt x="1687294" y="0"/>
                  </a:lnTo>
                </a:path>
              </a:pathLst>
            </a:custGeom>
            <a:ln w="8130" cap="flat">
              <a:solidFill>
                <a:srgbClr val="000000">
                  <a:alpha val="100000"/>
                </a:srgbClr>
              </a:solidFill>
              <a:prstDash val="solid"/>
              <a:round/>
            </a:ln>
          </p:spPr>
          <p:txBody>
            <a:bodyPr/>
            <a:lstStyle/>
            <a:p/>
          </p:txBody>
        </p:sp>
        <p:sp>
          <p:nvSpPr>
            <p:cNvPr id="473" name="pl473"/>
            <p:cNvSpPr/>
            <p:nvPr/>
          </p:nvSpPr>
          <p:spPr>
            <a:xfrm>
              <a:off x="172284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74" name="pl474"/>
            <p:cNvSpPr/>
            <p:nvPr/>
          </p:nvSpPr>
          <p:spPr>
            <a:xfrm>
              <a:off x="197849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75" name="pl475"/>
            <p:cNvSpPr/>
            <p:nvPr/>
          </p:nvSpPr>
          <p:spPr>
            <a:xfrm>
              <a:off x="223414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76" name="pl476"/>
            <p:cNvSpPr/>
            <p:nvPr/>
          </p:nvSpPr>
          <p:spPr>
            <a:xfrm>
              <a:off x="2489797"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77" name="pl477"/>
            <p:cNvSpPr/>
            <p:nvPr/>
          </p:nvSpPr>
          <p:spPr>
            <a:xfrm>
              <a:off x="274544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78" name="pl478"/>
            <p:cNvSpPr/>
            <p:nvPr/>
          </p:nvSpPr>
          <p:spPr>
            <a:xfrm>
              <a:off x="300109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79" name="tx479"/>
            <p:cNvSpPr/>
            <p:nvPr/>
          </p:nvSpPr>
          <p:spPr>
            <a:xfrm>
              <a:off x="1691755"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80" name="tx480"/>
            <p:cNvSpPr/>
            <p:nvPr/>
          </p:nvSpPr>
          <p:spPr>
            <a:xfrm>
              <a:off x="1916316"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481" name="tx481"/>
            <p:cNvSpPr/>
            <p:nvPr/>
          </p:nvSpPr>
          <p:spPr>
            <a:xfrm>
              <a:off x="2171967"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482" name="tx482"/>
            <p:cNvSpPr/>
            <p:nvPr/>
          </p:nvSpPr>
          <p:spPr>
            <a:xfrm>
              <a:off x="2427618"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483" name="tx483"/>
            <p:cNvSpPr/>
            <p:nvPr/>
          </p:nvSpPr>
          <p:spPr>
            <a:xfrm>
              <a:off x="2683269"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484" name="tx484"/>
            <p:cNvSpPr/>
            <p:nvPr/>
          </p:nvSpPr>
          <p:spPr>
            <a:xfrm>
              <a:off x="2907830"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85" name="pl485"/>
            <p:cNvSpPr/>
            <p:nvPr/>
          </p:nvSpPr>
          <p:spPr>
            <a:xfrm>
              <a:off x="4497933" y="5574027"/>
              <a:ext cx="1687294" cy="0"/>
            </a:xfrm>
            <a:custGeom>
              <a:avLst/>
              <a:pathLst>
                <a:path w="1687294" h="0">
                  <a:moveTo>
                    <a:pt x="0" y="0"/>
                  </a:moveTo>
                  <a:lnTo>
                    <a:pt x="1687294" y="0"/>
                  </a:lnTo>
                </a:path>
              </a:pathLst>
            </a:custGeom>
            <a:ln w="8130" cap="flat">
              <a:solidFill>
                <a:srgbClr val="000000">
                  <a:alpha val="100000"/>
                </a:srgbClr>
              </a:solidFill>
              <a:prstDash val="solid"/>
              <a:round/>
            </a:ln>
          </p:spPr>
          <p:txBody>
            <a:bodyPr/>
            <a:lstStyle/>
            <a:p/>
          </p:txBody>
        </p:sp>
        <p:sp>
          <p:nvSpPr>
            <p:cNvPr id="486" name="pl486"/>
            <p:cNvSpPr/>
            <p:nvPr/>
          </p:nvSpPr>
          <p:spPr>
            <a:xfrm>
              <a:off x="457462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87" name="pl487"/>
            <p:cNvSpPr/>
            <p:nvPr/>
          </p:nvSpPr>
          <p:spPr>
            <a:xfrm>
              <a:off x="483027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88" name="pl488"/>
            <p:cNvSpPr/>
            <p:nvPr/>
          </p:nvSpPr>
          <p:spPr>
            <a:xfrm>
              <a:off x="508593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89" name="pl489"/>
            <p:cNvSpPr/>
            <p:nvPr/>
          </p:nvSpPr>
          <p:spPr>
            <a:xfrm>
              <a:off x="534158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90" name="pl490"/>
            <p:cNvSpPr/>
            <p:nvPr/>
          </p:nvSpPr>
          <p:spPr>
            <a:xfrm>
              <a:off x="559723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91" name="pl491"/>
            <p:cNvSpPr/>
            <p:nvPr/>
          </p:nvSpPr>
          <p:spPr>
            <a:xfrm>
              <a:off x="585288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92" name="tx492"/>
            <p:cNvSpPr/>
            <p:nvPr/>
          </p:nvSpPr>
          <p:spPr>
            <a:xfrm>
              <a:off x="4543539"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93" name="tx493"/>
            <p:cNvSpPr/>
            <p:nvPr/>
          </p:nvSpPr>
          <p:spPr>
            <a:xfrm>
              <a:off x="4768100"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494" name="tx494"/>
            <p:cNvSpPr/>
            <p:nvPr/>
          </p:nvSpPr>
          <p:spPr>
            <a:xfrm>
              <a:off x="5023751"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495" name="tx495"/>
            <p:cNvSpPr/>
            <p:nvPr/>
          </p:nvSpPr>
          <p:spPr>
            <a:xfrm>
              <a:off x="5279401"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496" name="tx496"/>
            <p:cNvSpPr/>
            <p:nvPr/>
          </p:nvSpPr>
          <p:spPr>
            <a:xfrm>
              <a:off x="5535052"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497" name="tx497"/>
            <p:cNvSpPr/>
            <p:nvPr/>
          </p:nvSpPr>
          <p:spPr>
            <a:xfrm>
              <a:off x="5759613"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98" name="pl498"/>
            <p:cNvSpPr/>
            <p:nvPr/>
          </p:nvSpPr>
          <p:spPr>
            <a:xfrm>
              <a:off x="7387115" y="5574027"/>
              <a:ext cx="1687294" cy="0"/>
            </a:xfrm>
            <a:custGeom>
              <a:avLst/>
              <a:pathLst>
                <a:path w="1687294" h="0">
                  <a:moveTo>
                    <a:pt x="0" y="0"/>
                  </a:moveTo>
                  <a:lnTo>
                    <a:pt x="1687294" y="0"/>
                  </a:lnTo>
                </a:path>
              </a:pathLst>
            </a:custGeom>
            <a:ln w="8130" cap="flat">
              <a:solidFill>
                <a:srgbClr val="000000">
                  <a:alpha val="100000"/>
                </a:srgbClr>
              </a:solidFill>
              <a:prstDash val="solid"/>
              <a:round/>
            </a:ln>
          </p:spPr>
          <p:txBody>
            <a:bodyPr/>
            <a:lstStyle/>
            <a:p/>
          </p:txBody>
        </p:sp>
        <p:sp>
          <p:nvSpPr>
            <p:cNvPr id="499" name="pl499"/>
            <p:cNvSpPr/>
            <p:nvPr/>
          </p:nvSpPr>
          <p:spPr>
            <a:xfrm>
              <a:off x="746381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500" name="pl500"/>
            <p:cNvSpPr/>
            <p:nvPr/>
          </p:nvSpPr>
          <p:spPr>
            <a:xfrm>
              <a:off x="771946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501" name="pl501"/>
            <p:cNvSpPr/>
            <p:nvPr/>
          </p:nvSpPr>
          <p:spPr>
            <a:xfrm>
              <a:off x="797511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502" name="pl502"/>
            <p:cNvSpPr/>
            <p:nvPr/>
          </p:nvSpPr>
          <p:spPr>
            <a:xfrm>
              <a:off x="8230763"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503" name="pl503"/>
            <p:cNvSpPr/>
            <p:nvPr/>
          </p:nvSpPr>
          <p:spPr>
            <a:xfrm>
              <a:off x="8486414"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504" name="pl504"/>
            <p:cNvSpPr/>
            <p:nvPr/>
          </p:nvSpPr>
          <p:spPr>
            <a:xfrm>
              <a:off x="8742064"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505" name="tx505"/>
            <p:cNvSpPr/>
            <p:nvPr/>
          </p:nvSpPr>
          <p:spPr>
            <a:xfrm>
              <a:off x="7432721"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506" name="tx506"/>
            <p:cNvSpPr/>
            <p:nvPr/>
          </p:nvSpPr>
          <p:spPr>
            <a:xfrm>
              <a:off x="7657282"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507" name="tx507"/>
            <p:cNvSpPr/>
            <p:nvPr/>
          </p:nvSpPr>
          <p:spPr>
            <a:xfrm>
              <a:off x="7912933"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508" name="tx508"/>
            <p:cNvSpPr/>
            <p:nvPr/>
          </p:nvSpPr>
          <p:spPr>
            <a:xfrm>
              <a:off x="8168584"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509" name="tx509"/>
            <p:cNvSpPr/>
            <p:nvPr/>
          </p:nvSpPr>
          <p:spPr>
            <a:xfrm>
              <a:off x="8424235"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510" name="tx510"/>
            <p:cNvSpPr/>
            <p:nvPr/>
          </p:nvSpPr>
          <p:spPr>
            <a:xfrm>
              <a:off x="8648796"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511" name="tx511"/>
            <p:cNvSpPr/>
            <p:nvPr/>
          </p:nvSpPr>
          <p:spPr>
            <a:xfrm>
              <a:off x="6882827" y="5444347"/>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Uruguay</a:t>
              </a:r>
            </a:p>
          </p:txBody>
        </p:sp>
        <p:sp>
          <p:nvSpPr>
            <p:cNvPr id="512" name="tx512"/>
            <p:cNvSpPr/>
            <p:nvPr/>
          </p:nvSpPr>
          <p:spPr>
            <a:xfrm>
              <a:off x="7019438" y="5294887"/>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Spain</a:t>
              </a:r>
            </a:p>
          </p:txBody>
        </p:sp>
        <p:sp>
          <p:nvSpPr>
            <p:cNvPr id="513" name="tx513"/>
            <p:cNvSpPr/>
            <p:nvPr/>
          </p:nvSpPr>
          <p:spPr>
            <a:xfrm>
              <a:off x="6764869" y="5145428"/>
              <a:ext cx="54041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Seychelles</a:t>
              </a:r>
            </a:p>
          </p:txBody>
        </p:sp>
        <p:sp>
          <p:nvSpPr>
            <p:cNvPr id="514" name="tx514"/>
            <p:cNvSpPr/>
            <p:nvPr/>
          </p:nvSpPr>
          <p:spPr>
            <a:xfrm>
              <a:off x="6336107" y="4995969"/>
              <a:ext cx="9691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Russian Federation</a:t>
              </a:r>
            </a:p>
          </p:txBody>
        </p:sp>
        <p:sp>
          <p:nvSpPr>
            <p:cNvPr id="515" name="tx515"/>
            <p:cNvSpPr/>
            <p:nvPr/>
          </p:nvSpPr>
          <p:spPr>
            <a:xfrm>
              <a:off x="6416757" y="4846509"/>
              <a:ext cx="8885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Republic of Korea</a:t>
              </a:r>
            </a:p>
          </p:txBody>
        </p:sp>
        <p:sp>
          <p:nvSpPr>
            <p:cNvPr id="516" name="tx516"/>
            <p:cNvSpPr/>
            <p:nvPr/>
          </p:nvSpPr>
          <p:spPr>
            <a:xfrm>
              <a:off x="7025656" y="4697050"/>
              <a:ext cx="2796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Qatar</a:t>
              </a:r>
            </a:p>
          </p:txBody>
        </p:sp>
        <p:sp>
          <p:nvSpPr>
            <p:cNvPr id="517" name="tx517"/>
            <p:cNvSpPr/>
            <p:nvPr/>
          </p:nvSpPr>
          <p:spPr>
            <a:xfrm>
              <a:off x="6888954" y="4547590"/>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Portugal</a:t>
              </a:r>
            </a:p>
          </p:txBody>
        </p:sp>
        <p:sp>
          <p:nvSpPr>
            <p:cNvPr id="518" name="tx518"/>
            <p:cNvSpPr/>
            <p:nvPr/>
          </p:nvSpPr>
          <p:spPr>
            <a:xfrm>
              <a:off x="6957259" y="4398131"/>
              <a:ext cx="34802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Poland</a:t>
              </a:r>
            </a:p>
          </p:txBody>
        </p:sp>
        <p:sp>
          <p:nvSpPr>
            <p:cNvPr id="519" name="tx519"/>
            <p:cNvSpPr/>
            <p:nvPr/>
          </p:nvSpPr>
          <p:spPr>
            <a:xfrm>
              <a:off x="7019438" y="4248672"/>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Palau</a:t>
              </a:r>
            </a:p>
          </p:txBody>
        </p:sp>
        <p:sp>
          <p:nvSpPr>
            <p:cNvPr id="520" name="tx520"/>
            <p:cNvSpPr/>
            <p:nvPr/>
          </p:nvSpPr>
          <p:spPr>
            <a:xfrm>
              <a:off x="7000876" y="4099212"/>
              <a:ext cx="3044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Oman</a:t>
              </a:r>
            </a:p>
          </p:txBody>
        </p:sp>
        <p:sp>
          <p:nvSpPr>
            <p:cNvPr id="521" name="tx521"/>
            <p:cNvSpPr/>
            <p:nvPr/>
          </p:nvSpPr>
          <p:spPr>
            <a:xfrm>
              <a:off x="6926535" y="3949753"/>
              <a:ext cx="37874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Norway</a:t>
              </a:r>
            </a:p>
          </p:txBody>
        </p:sp>
        <p:sp>
          <p:nvSpPr>
            <p:cNvPr id="522" name="tx522"/>
            <p:cNvSpPr/>
            <p:nvPr/>
          </p:nvSpPr>
          <p:spPr>
            <a:xfrm>
              <a:off x="6907607" y="3800294"/>
              <a:ext cx="3976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Monaco</a:t>
              </a:r>
            </a:p>
          </p:txBody>
        </p:sp>
        <p:sp>
          <p:nvSpPr>
            <p:cNvPr id="523" name="tx523"/>
            <p:cNvSpPr/>
            <p:nvPr/>
          </p:nvSpPr>
          <p:spPr>
            <a:xfrm>
              <a:off x="6683854" y="3650834"/>
              <a:ext cx="6214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Luxembourg</a:t>
              </a:r>
            </a:p>
          </p:txBody>
        </p:sp>
        <p:sp>
          <p:nvSpPr>
            <p:cNvPr id="524" name="tx524"/>
            <p:cNvSpPr/>
            <p:nvPr/>
          </p:nvSpPr>
          <p:spPr>
            <a:xfrm>
              <a:off x="7007003" y="3501375"/>
              <a:ext cx="2982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Latvia</a:t>
              </a:r>
            </a:p>
          </p:txBody>
        </p:sp>
        <p:sp>
          <p:nvSpPr>
            <p:cNvPr id="525" name="tx525"/>
            <p:cNvSpPr/>
            <p:nvPr/>
          </p:nvSpPr>
          <p:spPr>
            <a:xfrm>
              <a:off x="6969878" y="3351916"/>
              <a:ext cx="33540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Kuwait</a:t>
              </a:r>
            </a:p>
          </p:txBody>
        </p:sp>
        <p:sp>
          <p:nvSpPr>
            <p:cNvPr id="526" name="tx526"/>
            <p:cNvSpPr/>
            <p:nvPr/>
          </p:nvSpPr>
          <p:spPr>
            <a:xfrm>
              <a:off x="7031966" y="3202456"/>
              <a:ext cx="2733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Israel</a:t>
              </a:r>
            </a:p>
          </p:txBody>
        </p:sp>
        <p:sp>
          <p:nvSpPr>
            <p:cNvPr id="527" name="tx527"/>
            <p:cNvSpPr/>
            <p:nvPr/>
          </p:nvSpPr>
          <p:spPr>
            <a:xfrm>
              <a:off x="6882827" y="3052997"/>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Hungary</a:t>
              </a:r>
            </a:p>
          </p:txBody>
        </p:sp>
        <p:sp>
          <p:nvSpPr>
            <p:cNvPr id="528" name="tx528"/>
            <p:cNvSpPr/>
            <p:nvPr/>
          </p:nvSpPr>
          <p:spPr>
            <a:xfrm>
              <a:off x="6913734" y="2903538"/>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Guyana</a:t>
              </a:r>
            </a:p>
          </p:txBody>
        </p:sp>
        <p:sp>
          <p:nvSpPr>
            <p:cNvPr id="529" name="tx529"/>
            <p:cNvSpPr/>
            <p:nvPr/>
          </p:nvSpPr>
          <p:spPr>
            <a:xfrm>
              <a:off x="6957442" y="2754078"/>
              <a:ext cx="3478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France</a:t>
              </a:r>
            </a:p>
          </p:txBody>
        </p:sp>
        <p:sp>
          <p:nvSpPr>
            <p:cNvPr id="530" name="tx530"/>
            <p:cNvSpPr/>
            <p:nvPr/>
          </p:nvSpPr>
          <p:spPr>
            <a:xfrm>
              <a:off x="6938788" y="2604619"/>
              <a:ext cx="36649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Finland</a:t>
              </a:r>
            </a:p>
          </p:txBody>
        </p:sp>
        <p:sp>
          <p:nvSpPr>
            <p:cNvPr id="531" name="tx531"/>
            <p:cNvSpPr/>
            <p:nvPr/>
          </p:nvSpPr>
          <p:spPr>
            <a:xfrm>
              <a:off x="6851920" y="2455160"/>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Denmark</a:t>
              </a:r>
            </a:p>
          </p:txBody>
        </p:sp>
        <p:sp>
          <p:nvSpPr>
            <p:cNvPr id="532" name="tx532"/>
            <p:cNvSpPr/>
            <p:nvPr/>
          </p:nvSpPr>
          <p:spPr>
            <a:xfrm>
              <a:off x="6951316" y="2305700"/>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Cyprus</a:t>
              </a:r>
            </a:p>
          </p:txBody>
        </p:sp>
        <p:sp>
          <p:nvSpPr>
            <p:cNvPr id="533" name="tx533"/>
            <p:cNvSpPr/>
            <p:nvPr/>
          </p:nvSpPr>
          <p:spPr>
            <a:xfrm>
              <a:off x="6354944" y="2156241"/>
              <a:ext cx="95033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Brunei Darussalam</a:t>
              </a:r>
            </a:p>
          </p:txBody>
        </p:sp>
        <p:sp>
          <p:nvSpPr>
            <p:cNvPr id="534" name="tx534"/>
            <p:cNvSpPr/>
            <p:nvPr/>
          </p:nvSpPr>
          <p:spPr>
            <a:xfrm>
              <a:off x="6920043" y="2006782"/>
              <a:ext cx="3852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Bahrain</a:t>
              </a:r>
            </a:p>
          </p:txBody>
        </p:sp>
        <p:sp>
          <p:nvSpPr>
            <p:cNvPr id="535" name="tx535"/>
            <p:cNvSpPr/>
            <p:nvPr/>
          </p:nvSpPr>
          <p:spPr>
            <a:xfrm>
              <a:off x="6254817" y="1857322"/>
              <a:ext cx="10504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Antigua and Barbuda</a:t>
              </a:r>
            </a:p>
          </p:txBody>
        </p:sp>
        <p:sp>
          <p:nvSpPr>
            <p:cNvPr id="536" name="tx536"/>
            <p:cNvSpPr/>
            <p:nvPr/>
          </p:nvSpPr>
          <p:spPr>
            <a:xfrm>
              <a:off x="3745019" y="5332252"/>
              <a:ext cx="67107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United States</a:t>
              </a:r>
            </a:p>
          </p:txBody>
        </p:sp>
        <p:sp>
          <p:nvSpPr>
            <p:cNvPr id="537" name="tx537"/>
            <p:cNvSpPr/>
            <p:nvPr/>
          </p:nvSpPr>
          <p:spPr>
            <a:xfrm>
              <a:off x="3782235" y="4995969"/>
              <a:ext cx="6338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Saudi Arabia</a:t>
              </a:r>
            </a:p>
          </p:txBody>
        </p:sp>
        <p:sp>
          <p:nvSpPr>
            <p:cNvPr id="538" name="tx538"/>
            <p:cNvSpPr/>
            <p:nvPr/>
          </p:nvSpPr>
          <p:spPr>
            <a:xfrm>
              <a:off x="4142783" y="4659685"/>
              <a:ext cx="2733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Malta</a:t>
              </a:r>
            </a:p>
          </p:txBody>
        </p:sp>
        <p:sp>
          <p:nvSpPr>
            <p:cNvPr id="539" name="tx539"/>
            <p:cNvSpPr/>
            <p:nvPr/>
          </p:nvSpPr>
          <p:spPr>
            <a:xfrm>
              <a:off x="3869561" y="4323401"/>
              <a:ext cx="5465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Costa Rica</a:t>
              </a:r>
            </a:p>
          </p:txBody>
        </p:sp>
        <p:sp>
          <p:nvSpPr>
            <p:cNvPr id="540" name="tx540"/>
            <p:cNvSpPr/>
            <p:nvPr/>
          </p:nvSpPr>
          <p:spPr>
            <a:xfrm>
              <a:off x="4024551" y="3987118"/>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Canada</a:t>
              </a:r>
            </a:p>
          </p:txBody>
        </p:sp>
        <p:sp>
          <p:nvSpPr>
            <p:cNvPr id="541" name="tx541"/>
            <p:cNvSpPr/>
            <p:nvPr/>
          </p:nvSpPr>
          <p:spPr>
            <a:xfrm>
              <a:off x="4006081" y="3650834"/>
              <a:ext cx="4100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Bulgaria</a:t>
              </a:r>
            </a:p>
          </p:txBody>
        </p:sp>
        <p:sp>
          <p:nvSpPr>
            <p:cNvPr id="542" name="tx542"/>
            <p:cNvSpPr/>
            <p:nvPr/>
          </p:nvSpPr>
          <p:spPr>
            <a:xfrm>
              <a:off x="3533976" y="3314551"/>
              <a:ext cx="88212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Kitts and Nevis</a:t>
              </a:r>
            </a:p>
          </p:txBody>
        </p:sp>
        <p:sp>
          <p:nvSpPr>
            <p:cNvPr id="543" name="tx543"/>
            <p:cNvSpPr/>
            <p:nvPr/>
          </p:nvSpPr>
          <p:spPr>
            <a:xfrm>
              <a:off x="4055641" y="2978267"/>
              <a:ext cx="36045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Iceland</a:t>
              </a:r>
            </a:p>
          </p:txBody>
        </p:sp>
        <p:sp>
          <p:nvSpPr>
            <p:cNvPr id="544" name="tx544"/>
            <p:cNvSpPr/>
            <p:nvPr/>
          </p:nvSpPr>
          <p:spPr>
            <a:xfrm>
              <a:off x="4068260" y="2641984"/>
              <a:ext cx="3478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Austria</a:t>
              </a:r>
            </a:p>
          </p:txBody>
        </p:sp>
        <p:sp>
          <p:nvSpPr>
            <p:cNvPr id="545" name="tx545"/>
            <p:cNvSpPr/>
            <p:nvPr/>
          </p:nvSpPr>
          <p:spPr>
            <a:xfrm>
              <a:off x="3403034" y="2305700"/>
              <a:ext cx="10130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Trinidad and Tobago</a:t>
              </a:r>
            </a:p>
          </p:txBody>
        </p:sp>
        <p:sp>
          <p:nvSpPr>
            <p:cNvPr id="546" name="tx546"/>
            <p:cNvSpPr/>
            <p:nvPr/>
          </p:nvSpPr>
          <p:spPr>
            <a:xfrm>
              <a:off x="3943901" y="1969417"/>
              <a:ext cx="4721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Bahamas</a:t>
              </a:r>
            </a:p>
          </p:txBody>
        </p:sp>
        <p:sp>
          <p:nvSpPr>
            <p:cNvPr id="547" name="tx547"/>
            <p:cNvSpPr/>
            <p:nvPr/>
          </p:nvSpPr>
          <p:spPr>
            <a:xfrm>
              <a:off x="769060" y="5450940"/>
              <a:ext cx="79525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United Kingdom</a:t>
              </a:r>
            </a:p>
          </p:txBody>
        </p:sp>
        <p:sp>
          <p:nvSpPr>
            <p:cNvPr id="548" name="tx548"/>
            <p:cNvSpPr/>
            <p:nvPr/>
          </p:nvSpPr>
          <p:spPr>
            <a:xfrm>
              <a:off x="508182" y="5312471"/>
              <a:ext cx="10561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United Arab Emirates</a:t>
              </a:r>
            </a:p>
          </p:txBody>
        </p:sp>
        <p:sp>
          <p:nvSpPr>
            <p:cNvPr id="549" name="tx549"/>
            <p:cNvSpPr/>
            <p:nvPr/>
          </p:nvSpPr>
          <p:spPr>
            <a:xfrm>
              <a:off x="986688" y="5174001"/>
              <a:ext cx="5776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Switzerland</a:t>
              </a:r>
            </a:p>
          </p:txBody>
        </p:sp>
        <p:sp>
          <p:nvSpPr>
            <p:cNvPr id="550" name="tx550"/>
            <p:cNvSpPr/>
            <p:nvPr/>
          </p:nvSpPr>
          <p:spPr>
            <a:xfrm>
              <a:off x="1160424" y="5035531"/>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Sweden</a:t>
              </a:r>
            </a:p>
          </p:txBody>
        </p:sp>
        <p:sp>
          <p:nvSpPr>
            <p:cNvPr id="551" name="tx551"/>
            <p:cNvSpPr/>
            <p:nvPr/>
          </p:nvSpPr>
          <p:spPr>
            <a:xfrm>
              <a:off x="1054719" y="4897062"/>
              <a:ext cx="50959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Singapore</a:t>
              </a:r>
            </a:p>
          </p:txBody>
        </p:sp>
        <p:sp>
          <p:nvSpPr>
            <p:cNvPr id="552" name="tx552"/>
            <p:cNvSpPr/>
            <p:nvPr/>
          </p:nvSpPr>
          <p:spPr>
            <a:xfrm>
              <a:off x="992723" y="4758592"/>
              <a:ext cx="57159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San Marino</a:t>
              </a:r>
            </a:p>
          </p:txBody>
        </p:sp>
        <p:sp>
          <p:nvSpPr>
            <p:cNvPr id="553" name="tx553"/>
            <p:cNvSpPr/>
            <p:nvPr/>
          </p:nvSpPr>
          <p:spPr>
            <a:xfrm>
              <a:off x="1359306" y="4620122"/>
              <a:ext cx="20500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Italy</a:t>
              </a:r>
            </a:p>
          </p:txBody>
        </p:sp>
        <p:sp>
          <p:nvSpPr>
            <p:cNvPr id="554" name="tx554"/>
            <p:cNvSpPr/>
            <p:nvPr/>
          </p:nvSpPr>
          <p:spPr>
            <a:xfrm>
              <a:off x="1197731" y="4481653"/>
              <a:ext cx="36658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Greece</a:t>
              </a:r>
            </a:p>
          </p:txBody>
        </p:sp>
        <p:sp>
          <p:nvSpPr>
            <p:cNvPr id="555" name="tx555"/>
            <p:cNvSpPr/>
            <p:nvPr/>
          </p:nvSpPr>
          <p:spPr>
            <a:xfrm>
              <a:off x="1104645" y="4343183"/>
              <a:ext cx="4596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Germany</a:t>
              </a:r>
            </a:p>
          </p:txBody>
        </p:sp>
        <p:sp>
          <p:nvSpPr>
            <p:cNvPr id="556" name="tx556"/>
            <p:cNvSpPr/>
            <p:nvPr/>
          </p:nvSpPr>
          <p:spPr>
            <a:xfrm>
              <a:off x="1309745" y="4204713"/>
              <a:ext cx="2545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Chile</a:t>
              </a:r>
            </a:p>
          </p:txBody>
        </p:sp>
        <p:sp>
          <p:nvSpPr>
            <p:cNvPr id="557" name="tx557"/>
            <p:cNvSpPr/>
            <p:nvPr/>
          </p:nvSpPr>
          <p:spPr>
            <a:xfrm>
              <a:off x="1160607" y="4066244"/>
              <a:ext cx="4037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Belgium</a:t>
              </a:r>
            </a:p>
          </p:txBody>
        </p:sp>
        <p:sp>
          <p:nvSpPr>
            <p:cNvPr id="558" name="tx558"/>
            <p:cNvSpPr/>
            <p:nvPr/>
          </p:nvSpPr>
          <p:spPr>
            <a:xfrm>
              <a:off x="1085809" y="3927774"/>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Barbados</a:t>
              </a:r>
            </a:p>
          </p:txBody>
        </p:sp>
        <p:sp>
          <p:nvSpPr>
            <p:cNvPr id="559" name="tx559"/>
            <p:cNvSpPr/>
            <p:nvPr/>
          </p:nvSpPr>
          <p:spPr>
            <a:xfrm>
              <a:off x="1166642" y="3789304"/>
              <a:ext cx="3976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Andorra</a:t>
              </a:r>
            </a:p>
          </p:txBody>
        </p:sp>
        <p:sp>
          <p:nvSpPr>
            <p:cNvPr id="560" name="tx560"/>
            <p:cNvSpPr/>
            <p:nvPr/>
          </p:nvSpPr>
          <p:spPr>
            <a:xfrm>
              <a:off x="905855" y="3650834"/>
              <a:ext cx="6584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New Zealand</a:t>
              </a:r>
            </a:p>
          </p:txBody>
        </p:sp>
        <p:sp>
          <p:nvSpPr>
            <p:cNvPr id="561" name="tx561"/>
            <p:cNvSpPr/>
            <p:nvPr/>
          </p:nvSpPr>
          <p:spPr>
            <a:xfrm>
              <a:off x="1160607" y="3512365"/>
              <a:ext cx="4037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Czechia</a:t>
              </a:r>
            </a:p>
          </p:txBody>
        </p:sp>
        <p:sp>
          <p:nvSpPr>
            <p:cNvPr id="562" name="tx562"/>
            <p:cNvSpPr/>
            <p:nvPr/>
          </p:nvSpPr>
          <p:spPr>
            <a:xfrm>
              <a:off x="1141953" y="3373895"/>
              <a:ext cx="4223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Slovakia</a:t>
              </a:r>
            </a:p>
          </p:txBody>
        </p:sp>
        <p:sp>
          <p:nvSpPr>
            <p:cNvPr id="563" name="tx563"/>
            <p:cNvSpPr/>
            <p:nvPr/>
          </p:nvSpPr>
          <p:spPr>
            <a:xfrm>
              <a:off x="1117081" y="3235425"/>
              <a:ext cx="4472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Romania</a:t>
              </a:r>
            </a:p>
          </p:txBody>
        </p:sp>
        <p:sp>
          <p:nvSpPr>
            <p:cNvPr id="564" name="tx564"/>
            <p:cNvSpPr/>
            <p:nvPr/>
          </p:nvSpPr>
          <p:spPr>
            <a:xfrm>
              <a:off x="1147988" y="3096956"/>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Panama</a:t>
              </a:r>
            </a:p>
          </p:txBody>
        </p:sp>
        <p:sp>
          <p:nvSpPr>
            <p:cNvPr id="565" name="tx565"/>
            <p:cNvSpPr/>
            <p:nvPr/>
          </p:nvSpPr>
          <p:spPr>
            <a:xfrm>
              <a:off x="1204041" y="2958486"/>
              <a:ext cx="36027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Croatia</a:t>
              </a:r>
            </a:p>
          </p:txBody>
        </p:sp>
        <p:sp>
          <p:nvSpPr>
            <p:cNvPr id="566" name="tx566"/>
            <p:cNvSpPr/>
            <p:nvPr/>
          </p:nvSpPr>
          <p:spPr>
            <a:xfrm>
              <a:off x="1129517" y="2820016"/>
              <a:ext cx="43479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Australia</a:t>
              </a:r>
            </a:p>
          </p:txBody>
        </p:sp>
        <p:sp>
          <p:nvSpPr>
            <p:cNvPr id="567" name="tx567"/>
            <p:cNvSpPr/>
            <p:nvPr/>
          </p:nvSpPr>
          <p:spPr>
            <a:xfrm>
              <a:off x="737971" y="2681547"/>
              <a:ext cx="8263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The Netherlands</a:t>
              </a:r>
            </a:p>
          </p:txBody>
        </p:sp>
        <p:sp>
          <p:nvSpPr>
            <p:cNvPr id="568" name="tx568"/>
            <p:cNvSpPr/>
            <p:nvPr/>
          </p:nvSpPr>
          <p:spPr>
            <a:xfrm>
              <a:off x="1259910" y="2543077"/>
              <a:ext cx="3044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Nauru</a:t>
              </a:r>
            </a:p>
          </p:txBody>
        </p:sp>
        <p:sp>
          <p:nvSpPr>
            <p:cNvPr id="569" name="tx569"/>
            <p:cNvSpPr/>
            <p:nvPr/>
          </p:nvSpPr>
          <p:spPr>
            <a:xfrm>
              <a:off x="1110589" y="2404607"/>
              <a:ext cx="45372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Lithuania</a:t>
              </a:r>
            </a:p>
          </p:txBody>
        </p:sp>
        <p:sp>
          <p:nvSpPr>
            <p:cNvPr id="570" name="tx570"/>
            <p:cNvSpPr/>
            <p:nvPr/>
          </p:nvSpPr>
          <p:spPr>
            <a:xfrm>
              <a:off x="1222511" y="2266138"/>
              <a:ext cx="341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Ireland</a:t>
              </a:r>
            </a:p>
          </p:txBody>
        </p:sp>
        <p:sp>
          <p:nvSpPr>
            <p:cNvPr id="571" name="tx571"/>
            <p:cNvSpPr/>
            <p:nvPr/>
          </p:nvSpPr>
          <p:spPr>
            <a:xfrm>
              <a:off x="1259727" y="2127668"/>
              <a:ext cx="3045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Japan</a:t>
              </a:r>
            </a:p>
          </p:txBody>
        </p:sp>
        <p:sp>
          <p:nvSpPr>
            <p:cNvPr id="572" name="tx572"/>
            <p:cNvSpPr/>
            <p:nvPr/>
          </p:nvSpPr>
          <p:spPr>
            <a:xfrm>
              <a:off x="1191513" y="1989198"/>
              <a:ext cx="3728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Estonia</a:t>
              </a:r>
            </a:p>
          </p:txBody>
        </p:sp>
        <p:sp>
          <p:nvSpPr>
            <p:cNvPr id="573" name="tx573"/>
            <p:cNvSpPr/>
            <p:nvPr/>
          </p:nvSpPr>
          <p:spPr>
            <a:xfrm>
              <a:off x="1135643" y="1850729"/>
              <a:ext cx="4286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Slovenia</a:t>
              </a:r>
            </a:p>
          </p:txBody>
        </p:sp>
        <p:sp>
          <p:nvSpPr>
            <p:cNvPr id="574" name="tx574"/>
            <p:cNvSpPr/>
            <p:nvPr/>
          </p:nvSpPr>
          <p:spPr>
            <a:xfrm>
              <a:off x="4228658" y="6192124"/>
              <a:ext cx="104854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 in:</a:t>
              </a:r>
            </a:p>
          </p:txBody>
        </p:sp>
        <p:sp>
          <p:nvSpPr>
            <p:cNvPr id="575" name="pt575"/>
            <p:cNvSpPr/>
            <p:nvPr/>
          </p:nvSpPr>
          <p:spPr>
            <a:xfrm>
              <a:off x="5384264" y="6169888"/>
              <a:ext cx="144506" cy="144506"/>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576" name="pt576"/>
            <p:cNvSpPr/>
            <p:nvPr/>
          </p:nvSpPr>
          <p:spPr>
            <a:xfrm>
              <a:off x="5991615" y="6169888"/>
              <a:ext cx="144506" cy="144506"/>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577" name="tx577"/>
            <p:cNvSpPr/>
            <p:nvPr/>
          </p:nvSpPr>
          <p:spPr>
            <a:xfrm>
              <a:off x="5635835"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2019</a:t>
              </a:r>
            </a:p>
          </p:txBody>
        </p:sp>
        <p:sp>
          <p:nvSpPr>
            <p:cNvPr id="578" name="tx578"/>
            <p:cNvSpPr/>
            <p:nvPr/>
          </p:nvSpPr>
          <p:spPr>
            <a:xfrm>
              <a:off x="6243185"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579" name="tx579"/>
            <p:cNvSpPr/>
            <p:nvPr/>
          </p:nvSpPr>
          <p:spPr>
            <a:xfrm>
              <a:off x="1646150" y="1368037"/>
              <a:ext cx="445788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DTP1 coverage (%) and change, by country, 2019 and 2025</a:t>
              </a:r>
            </a:p>
          </p:txBody>
        </p:sp>
        <p:sp>
          <p:nvSpPr>
            <p:cNvPr id="580" name="tx580"/>
            <p:cNvSpPr/>
            <p:nvPr/>
          </p:nvSpPr>
          <p:spPr>
            <a:xfrm>
              <a:off x="4912427" y="64910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581" name="tx581"/>
            <p:cNvSpPr/>
            <p:nvPr/>
          </p:nvSpPr>
          <p:spPr>
            <a:xfrm>
              <a:off x="5475606" y="6611748"/>
              <a:ext cx="35988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Change in coverage between 2019 and 2025 indicated to the right.</a:t>
              </a:r>
            </a:p>
          </p:txBody>
        </p:sp>
      </p:grpSp>
      <p:sp>
        <p:nvSpPr>
          <p:cNvPr id="58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DTP1 coverage in 2019 and 2025, and change in coverage between the two years.
Overall, 27 out of 63 (43%) countries in HICs had a decline in coverage. The largest decline was in Slovenia (-8 percentage points), followed by Estonia and Japan (-7 percentage points).
There were 11 (17%) countries with an increase in DTP1 coverage. Coverage remained the same in 25 countries between 2019 and 2025.
</a:t>
            </a:r>
          </a:p>
        </p:txBody>
      </p:sp>
      <p:sp>
        <p:nvSpPr>
          <p:cNvPr id="583"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Between 2019 and 2025, DTP1 coverage increased in 11 countries and decreased in 27 countries.</a:t>
            </a:r>
          </a:p>
        </p:txBody>
      </p:sp>
      <p:grpSp xmlns:pic="http://schemas.openxmlformats.org/drawingml/2006/picture">
        <p:nvGrpSpPr>
          <p:cNvPr id="584" name=""/>
          <p:cNvGrpSpPr/>
          <p:nvPr/>
        </p:nvGrpSpPr>
        <p:grpSpPr>
          <a:xfrm>
            <a:off x="292608" y="1005840"/>
            <a:ext cx="8595360" cy="28575"/>
            <a:chOff x="292608" y="1005840"/>
            <a:chExt cx="8595360" cy="28575"/>
          </a:xfrm>
        </p:grpSpPr>
        <p:sp>
          <p:nvSpPr>
            <p:cNvPr id="585"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586"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1416361" y="5328394"/>
              <a:ext cx="1762001" cy="0"/>
            </a:xfrm>
            <a:custGeom>
              <a:avLst/>
              <a:pathLst>
                <a:path w="1762001" h="0">
                  <a:moveTo>
                    <a:pt x="0" y="0"/>
                  </a:moveTo>
                  <a:lnTo>
                    <a:pt x="1762001" y="0"/>
                  </a:lnTo>
                  <a:lnTo>
                    <a:pt x="1762001" y="0"/>
                  </a:lnTo>
                </a:path>
              </a:pathLst>
            </a:custGeom>
            <a:ln w="13550" cap="flat">
              <a:solidFill>
                <a:srgbClr val="EBEBEB">
                  <a:alpha val="100000"/>
                </a:srgbClr>
              </a:solidFill>
              <a:prstDash val="solid"/>
              <a:round/>
            </a:ln>
          </p:spPr>
          <p:txBody>
            <a:bodyPr/>
            <a:lstStyle/>
            <a:p/>
          </p:txBody>
        </p:sp>
        <p:sp>
          <p:nvSpPr>
            <p:cNvPr id="5" name="pl5"/>
            <p:cNvSpPr/>
            <p:nvPr/>
          </p:nvSpPr>
          <p:spPr>
            <a:xfrm>
              <a:off x="1416361" y="4919005"/>
              <a:ext cx="1762001" cy="0"/>
            </a:xfrm>
            <a:custGeom>
              <a:avLst/>
              <a:pathLst>
                <a:path w="1762001" h="0">
                  <a:moveTo>
                    <a:pt x="0" y="0"/>
                  </a:moveTo>
                  <a:lnTo>
                    <a:pt x="1762001" y="0"/>
                  </a:lnTo>
                  <a:lnTo>
                    <a:pt x="1762001" y="0"/>
                  </a:lnTo>
                </a:path>
              </a:pathLst>
            </a:custGeom>
            <a:ln w="13550" cap="flat">
              <a:solidFill>
                <a:srgbClr val="EBEBEB">
                  <a:alpha val="100000"/>
                </a:srgbClr>
              </a:solidFill>
              <a:prstDash val="solid"/>
              <a:round/>
            </a:ln>
          </p:spPr>
          <p:txBody>
            <a:bodyPr/>
            <a:lstStyle/>
            <a:p/>
          </p:txBody>
        </p:sp>
        <p:sp>
          <p:nvSpPr>
            <p:cNvPr id="6" name="pl6"/>
            <p:cNvSpPr/>
            <p:nvPr/>
          </p:nvSpPr>
          <p:spPr>
            <a:xfrm>
              <a:off x="1416361" y="4509617"/>
              <a:ext cx="1762001" cy="0"/>
            </a:xfrm>
            <a:custGeom>
              <a:avLst/>
              <a:pathLst>
                <a:path w="1762001" h="0">
                  <a:moveTo>
                    <a:pt x="0" y="0"/>
                  </a:moveTo>
                  <a:lnTo>
                    <a:pt x="1762001" y="0"/>
                  </a:lnTo>
                  <a:lnTo>
                    <a:pt x="1762001" y="0"/>
                  </a:lnTo>
                </a:path>
              </a:pathLst>
            </a:custGeom>
            <a:ln w="13550" cap="flat">
              <a:solidFill>
                <a:srgbClr val="EBEBEB">
                  <a:alpha val="100000"/>
                </a:srgbClr>
              </a:solidFill>
              <a:prstDash val="solid"/>
              <a:round/>
            </a:ln>
          </p:spPr>
          <p:txBody>
            <a:bodyPr/>
            <a:lstStyle/>
            <a:p/>
          </p:txBody>
        </p:sp>
        <p:sp>
          <p:nvSpPr>
            <p:cNvPr id="7" name="pl7"/>
            <p:cNvSpPr/>
            <p:nvPr/>
          </p:nvSpPr>
          <p:spPr>
            <a:xfrm>
              <a:off x="1416361" y="4100228"/>
              <a:ext cx="1762001" cy="0"/>
            </a:xfrm>
            <a:custGeom>
              <a:avLst/>
              <a:pathLst>
                <a:path w="1762001" h="0">
                  <a:moveTo>
                    <a:pt x="0" y="0"/>
                  </a:moveTo>
                  <a:lnTo>
                    <a:pt x="1762001" y="0"/>
                  </a:lnTo>
                  <a:lnTo>
                    <a:pt x="1762001" y="0"/>
                  </a:lnTo>
                </a:path>
              </a:pathLst>
            </a:custGeom>
            <a:ln w="13550" cap="flat">
              <a:solidFill>
                <a:srgbClr val="EBEBEB">
                  <a:alpha val="100000"/>
                </a:srgbClr>
              </a:solidFill>
              <a:prstDash val="solid"/>
              <a:round/>
            </a:ln>
          </p:spPr>
          <p:txBody>
            <a:bodyPr/>
            <a:lstStyle/>
            <a:p/>
          </p:txBody>
        </p:sp>
        <p:sp>
          <p:nvSpPr>
            <p:cNvPr id="8" name="pl8"/>
            <p:cNvSpPr/>
            <p:nvPr/>
          </p:nvSpPr>
          <p:spPr>
            <a:xfrm>
              <a:off x="1416361" y="3690839"/>
              <a:ext cx="1762001" cy="0"/>
            </a:xfrm>
            <a:custGeom>
              <a:avLst/>
              <a:pathLst>
                <a:path w="1762001" h="0">
                  <a:moveTo>
                    <a:pt x="0" y="0"/>
                  </a:moveTo>
                  <a:lnTo>
                    <a:pt x="1762001" y="0"/>
                  </a:lnTo>
                  <a:lnTo>
                    <a:pt x="1762001" y="0"/>
                  </a:lnTo>
                </a:path>
              </a:pathLst>
            </a:custGeom>
            <a:ln w="13550" cap="flat">
              <a:solidFill>
                <a:srgbClr val="EBEBEB">
                  <a:alpha val="100000"/>
                </a:srgbClr>
              </a:solidFill>
              <a:prstDash val="solid"/>
              <a:round/>
            </a:ln>
          </p:spPr>
          <p:txBody>
            <a:bodyPr/>
            <a:lstStyle/>
            <a:p/>
          </p:txBody>
        </p:sp>
        <p:sp>
          <p:nvSpPr>
            <p:cNvPr id="9" name="pl9"/>
            <p:cNvSpPr/>
            <p:nvPr/>
          </p:nvSpPr>
          <p:spPr>
            <a:xfrm>
              <a:off x="1416361" y="3281451"/>
              <a:ext cx="1762001" cy="0"/>
            </a:xfrm>
            <a:custGeom>
              <a:avLst/>
              <a:pathLst>
                <a:path w="1762001" h="0">
                  <a:moveTo>
                    <a:pt x="0" y="0"/>
                  </a:moveTo>
                  <a:lnTo>
                    <a:pt x="1762001" y="0"/>
                  </a:lnTo>
                  <a:lnTo>
                    <a:pt x="1762001" y="0"/>
                  </a:lnTo>
                </a:path>
              </a:pathLst>
            </a:custGeom>
            <a:ln w="13550" cap="flat">
              <a:solidFill>
                <a:srgbClr val="EBEBEB">
                  <a:alpha val="100000"/>
                </a:srgbClr>
              </a:solidFill>
              <a:prstDash val="solid"/>
              <a:round/>
            </a:ln>
          </p:spPr>
          <p:txBody>
            <a:bodyPr/>
            <a:lstStyle/>
            <a:p/>
          </p:txBody>
        </p:sp>
        <p:sp>
          <p:nvSpPr>
            <p:cNvPr id="10" name="pl10"/>
            <p:cNvSpPr/>
            <p:nvPr/>
          </p:nvSpPr>
          <p:spPr>
            <a:xfrm>
              <a:off x="1416361" y="2872062"/>
              <a:ext cx="1762001" cy="0"/>
            </a:xfrm>
            <a:custGeom>
              <a:avLst/>
              <a:pathLst>
                <a:path w="1762001" h="0">
                  <a:moveTo>
                    <a:pt x="0" y="0"/>
                  </a:moveTo>
                  <a:lnTo>
                    <a:pt x="1762001" y="0"/>
                  </a:lnTo>
                  <a:lnTo>
                    <a:pt x="1762001" y="0"/>
                  </a:lnTo>
                </a:path>
              </a:pathLst>
            </a:custGeom>
            <a:ln w="13550" cap="flat">
              <a:solidFill>
                <a:srgbClr val="EBEBEB">
                  <a:alpha val="100000"/>
                </a:srgbClr>
              </a:solidFill>
              <a:prstDash val="solid"/>
              <a:round/>
            </a:ln>
          </p:spPr>
          <p:txBody>
            <a:bodyPr/>
            <a:lstStyle/>
            <a:p/>
          </p:txBody>
        </p:sp>
        <p:sp>
          <p:nvSpPr>
            <p:cNvPr id="11" name="pl11"/>
            <p:cNvSpPr/>
            <p:nvPr/>
          </p:nvSpPr>
          <p:spPr>
            <a:xfrm>
              <a:off x="1416361" y="2462674"/>
              <a:ext cx="1762001" cy="0"/>
            </a:xfrm>
            <a:custGeom>
              <a:avLst/>
              <a:pathLst>
                <a:path w="1762001" h="0">
                  <a:moveTo>
                    <a:pt x="0" y="0"/>
                  </a:moveTo>
                  <a:lnTo>
                    <a:pt x="1762001" y="0"/>
                  </a:lnTo>
                  <a:lnTo>
                    <a:pt x="1762001" y="0"/>
                  </a:lnTo>
                </a:path>
              </a:pathLst>
            </a:custGeom>
            <a:ln w="13550" cap="flat">
              <a:solidFill>
                <a:srgbClr val="EBEBEB">
                  <a:alpha val="100000"/>
                </a:srgbClr>
              </a:solidFill>
              <a:prstDash val="solid"/>
              <a:round/>
            </a:ln>
          </p:spPr>
          <p:txBody>
            <a:bodyPr/>
            <a:lstStyle/>
            <a:p/>
          </p:txBody>
        </p:sp>
        <p:sp>
          <p:nvSpPr>
            <p:cNvPr id="12" name="pl12"/>
            <p:cNvSpPr/>
            <p:nvPr/>
          </p:nvSpPr>
          <p:spPr>
            <a:xfrm>
              <a:off x="1416361" y="2053285"/>
              <a:ext cx="1762001" cy="0"/>
            </a:xfrm>
            <a:custGeom>
              <a:avLst/>
              <a:pathLst>
                <a:path w="1762001" h="0">
                  <a:moveTo>
                    <a:pt x="0" y="0"/>
                  </a:moveTo>
                  <a:lnTo>
                    <a:pt x="1762001" y="0"/>
                  </a:lnTo>
                  <a:lnTo>
                    <a:pt x="1762001" y="0"/>
                  </a:lnTo>
                </a:path>
              </a:pathLst>
            </a:custGeom>
            <a:ln w="13550" cap="flat">
              <a:solidFill>
                <a:srgbClr val="EBEBEB">
                  <a:alpha val="100000"/>
                </a:srgbClr>
              </a:solidFill>
              <a:prstDash val="solid"/>
              <a:round/>
            </a:ln>
          </p:spPr>
          <p:txBody>
            <a:bodyPr/>
            <a:lstStyle/>
            <a:p/>
          </p:txBody>
        </p:sp>
        <p:sp>
          <p:nvSpPr>
            <p:cNvPr id="13" name="pl13"/>
            <p:cNvSpPr/>
            <p:nvPr/>
          </p:nvSpPr>
          <p:spPr>
            <a:xfrm>
              <a:off x="149645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176342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03039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229736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256433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283130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2711165" y="2053285"/>
              <a:ext cx="106787" cy="0"/>
            </a:xfrm>
            <a:custGeom>
              <a:avLst/>
              <a:pathLst>
                <a:path w="106787" h="0">
                  <a:moveTo>
                    <a:pt x="0" y="0"/>
                  </a:moveTo>
                  <a:lnTo>
                    <a:pt x="106787" y="0"/>
                  </a:lnTo>
                </a:path>
              </a:pathLst>
            </a:custGeom>
            <a:ln w="81303" cap="flat">
              <a:solidFill>
                <a:srgbClr val="E8E8E8">
                  <a:alpha val="100000"/>
                </a:srgbClr>
              </a:solidFill>
              <a:prstDash val="solid"/>
              <a:round/>
            </a:ln>
          </p:spPr>
          <p:txBody>
            <a:bodyPr/>
            <a:lstStyle/>
            <a:p/>
          </p:txBody>
        </p:sp>
        <p:sp>
          <p:nvSpPr>
            <p:cNvPr id="20" name="pl20"/>
            <p:cNvSpPr/>
            <p:nvPr/>
          </p:nvSpPr>
          <p:spPr>
            <a:xfrm>
              <a:off x="2711165" y="2462674"/>
              <a:ext cx="40045" cy="0"/>
            </a:xfrm>
            <a:custGeom>
              <a:avLst/>
              <a:pathLst>
                <a:path w="40045" h="0">
                  <a:moveTo>
                    <a:pt x="0" y="0"/>
                  </a:moveTo>
                  <a:lnTo>
                    <a:pt x="40045" y="0"/>
                  </a:lnTo>
                </a:path>
              </a:pathLst>
            </a:custGeom>
            <a:ln w="81303" cap="flat">
              <a:solidFill>
                <a:srgbClr val="E8E8E8">
                  <a:alpha val="100000"/>
                </a:srgbClr>
              </a:solidFill>
              <a:prstDash val="solid"/>
              <a:round/>
            </a:ln>
          </p:spPr>
          <p:txBody>
            <a:bodyPr/>
            <a:lstStyle/>
            <a:p/>
          </p:txBody>
        </p:sp>
        <p:sp>
          <p:nvSpPr>
            <p:cNvPr id="21" name="pl21"/>
            <p:cNvSpPr/>
            <p:nvPr/>
          </p:nvSpPr>
          <p:spPr>
            <a:xfrm>
              <a:off x="2791256" y="2872062"/>
              <a:ext cx="26696" cy="0"/>
            </a:xfrm>
            <a:custGeom>
              <a:avLst/>
              <a:pathLst>
                <a:path w="26696" h="0">
                  <a:moveTo>
                    <a:pt x="0" y="0"/>
                  </a:moveTo>
                  <a:lnTo>
                    <a:pt x="26696" y="0"/>
                  </a:lnTo>
                </a:path>
              </a:pathLst>
            </a:custGeom>
            <a:ln w="81303" cap="flat">
              <a:solidFill>
                <a:srgbClr val="E8E8E8">
                  <a:alpha val="100000"/>
                </a:srgbClr>
              </a:solidFill>
              <a:prstDash val="solid"/>
              <a:round/>
            </a:ln>
          </p:spPr>
          <p:txBody>
            <a:bodyPr/>
            <a:lstStyle/>
            <a:p/>
          </p:txBody>
        </p:sp>
        <p:sp>
          <p:nvSpPr>
            <p:cNvPr id="22" name="pl22"/>
            <p:cNvSpPr/>
            <p:nvPr/>
          </p:nvSpPr>
          <p:spPr>
            <a:xfrm>
              <a:off x="2697817" y="3281451"/>
              <a:ext cx="26696" cy="0"/>
            </a:xfrm>
            <a:custGeom>
              <a:avLst/>
              <a:pathLst>
                <a:path w="26696" h="0">
                  <a:moveTo>
                    <a:pt x="0" y="0"/>
                  </a:moveTo>
                  <a:lnTo>
                    <a:pt x="26696" y="0"/>
                  </a:lnTo>
                </a:path>
              </a:pathLst>
            </a:custGeom>
            <a:ln w="81303" cap="flat">
              <a:solidFill>
                <a:srgbClr val="E8E8E8">
                  <a:alpha val="100000"/>
                </a:srgbClr>
              </a:solidFill>
              <a:prstDash val="solid"/>
              <a:round/>
            </a:ln>
          </p:spPr>
          <p:txBody>
            <a:bodyPr/>
            <a:lstStyle/>
            <a:p/>
          </p:txBody>
        </p:sp>
        <p:sp>
          <p:nvSpPr>
            <p:cNvPr id="23" name="pl23"/>
            <p:cNvSpPr/>
            <p:nvPr/>
          </p:nvSpPr>
          <p:spPr>
            <a:xfrm>
              <a:off x="2724514" y="3690839"/>
              <a:ext cx="26696" cy="0"/>
            </a:xfrm>
            <a:custGeom>
              <a:avLst/>
              <a:pathLst>
                <a:path w="26696" h="0">
                  <a:moveTo>
                    <a:pt x="0" y="0"/>
                  </a:moveTo>
                  <a:lnTo>
                    <a:pt x="26696" y="0"/>
                  </a:lnTo>
                </a:path>
              </a:pathLst>
            </a:custGeom>
            <a:ln w="81303" cap="flat">
              <a:solidFill>
                <a:srgbClr val="E8E8E8">
                  <a:alpha val="100000"/>
                </a:srgbClr>
              </a:solidFill>
              <a:prstDash val="solid"/>
              <a:round/>
            </a:ln>
          </p:spPr>
          <p:txBody>
            <a:bodyPr/>
            <a:lstStyle/>
            <a:p/>
          </p:txBody>
        </p:sp>
        <p:sp>
          <p:nvSpPr>
            <p:cNvPr id="24" name="pl24"/>
            <p:cNvSpPr/>
            <p:nvPr/>
          </p:nvSpPr>
          <p:spPr>
            <a:xfrm>
              <a:off x="2724514" y="4100228"/>
              <a:ext cx="13348" cy="0"/>
            </a:xfrm>
            <a:custGeom>
              <a:avLst/>
              <a:pathLst>
                <a:path w="13348" h="0">
                  <a:moveTo>
                    <a:pt x="0" y="0"/>
                  </a:moveTo>
                  <a:lnTo>
                    <a:pt x="13348" y="0"/>
                  </a:lnTo>
                </a:path>
              </a:pathLst>
            </a:custGeom>
            <a:ln w="81303" cap="flat">
              <a:solidFill>
                <a:srgbClr val="E8E8E8">
                  <a:alpha val="100000"/>
                </a:srgbClr>
              </a:solidFill>
              <a:prstDash val="solid"/>
              <a:round/>
            </a:ln>
          </p:spPr>
          <p:txBody>
            <a:bodyPr/>
            <a:lstStyle/>
            <a:p/>
          </p:txBody>
        </p:sp>
        <p:sp>
          <p:nvSpPr>
            <p:cNvPr id="25" name="pl25"/>
            <p:cNvSpPr/>
            <p:nvPr/>
          </p:nvSpPr>
          <p:spPr>
            <a:xfrm>
              <a:off x="2737862" y="4509617"/>
              <a:ext cx="13348" cy="0"/>
            </a:xfrm>
            <a:custGeom>
              <a:avLst/>
              <a:pathLst>
                <a:path w="13348" h="0">
                  <a:moveTo>
                    <a:pt x="0" y="0"/>
                  </a:moveTo>
                  <a:lnTo>
                    <a:pt x="13348" y="0"/>
                  </a:lnTo>
                </a:path>
              </a:pathLst>
            </a:custGeom>
            <a:ln w="81303" cap="flat">
              <a:solidFill>
                <a:srgbClr val="E8E8E8">
                  <a:alpha val="100000"/>
                </a:srgbClr>
              </a:solidFill>
              <a:prstDash val="solid"/>
              <a:round/>
            </a:ln>
          </p:spPr>
          <p:txBody>
            <a:bodyPr/>
            <a:lstStyle/>
            <a:p/>
          </p:txBody>
        </p:sp>
        <p:sp>
          <p:nvSpPr>
            <p:cNvPr id="26" name="pl26"/>
            <p:cNvSpPr/>
            <p:nvPr/>
          </p:nvSpPr>
          <p:spPr>
            <a:xfrm>
              <a:off x="2764559" y="4919005"/>
              <a:ext cx="13348" cy="0"/>
            </a:xfrm>
            <a:custGeom>
              <a:avLst/>
              <a:pathLst>
                <a:path w="13348" h="0">
                  <a:moveTo>
                    <a:pt x="0" y="0"/>
                  </a:moveTo>
                  <a:lnTo>
                    <a:pt x="13348" y="0"/>
                  </a:lnTo>
                </a:path>
              </a:pathLst>
            </a:custGeom>
            <a:ln w="81303" cap="flat">
              <a:solidFill>
                <a:srgbClr val="E8E8E8">
                  <a:alpha val="100000"/>
                </a:srgbClr>
              </a:solidFill>
              <a:prstDash val="solid"/>
              <a:round/>
            </a:ln>
          </p:spPr>
          <p:txBody>
            <a:bodyPr/>
            <a:lstStyle/>
            <a:p/>
          </p:txBody>
        </p:sp>
        <p:sp>
          <p:nvSpPr>
            <p:cNvPr id="27" name="pl27"/>
            <p:cNvSpPr/>
            <p:nvPr/>
          </p:nvSpPr>
          <p:spPr>
            <a:xfrm>
              <a:off x="2697817" y="5328394"/>
              <a:ext cx="13348" cy="0"/>
            </a:xfrm>
            <a:custGeom>
              <a:avLst/>
              <a:pathLst>
                <a:path w="13348" h="0">
                  <a:moveTo>
                    <a:pt x="0" y="0"/>
                  </a:moveTo>
                  <a:lnTo>
                    <a:pt x="13348" y="0"/>
                  </a:lnTo>
                </a:path>
              </a:pathLst>
            </a:custGeom>
            <a:ln w="81303" cap="flat">
              <a:solidFill>
                <a:srgbClr val="E8E8E8">
                  <a:alpha val="100000"/>
                </a:srgbClr>
              </a:solidFill>
              <a:prstDash val="solid"/>
              <a:round/>
            </a:ln>
          </p:spPr>
          <p:txBody>
            <a:bodyPr/>
            <a:lstStyle/>
            <a:p/>
          </p:txBody>
        </p:sp>
        <p:sp>
          <p:nvSpPr>
            <p:cNvPr id="28" name="pt28"/>
            <p:cNvSpPr/>
            <p:nvPr/>
          </p:nvSpPr>
          <p:spPr>
            <a:xfrm>
              <a:off x="2733362" y="40957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 name="pt29"/>
            <p:cNvSpPr/>
            <p:nvPr/>
          </p:nvSpPr>
          <p:spPr>
            <a:xfrm>
              <a:off x="2720014" y="40957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 name="pt30"/>
            <p:cNvSpPr/>
            <p:nvPr/>
          </p:nvSpPr>
          <p:spPr>
            <a:xfrm>
              <a:off x="2746711" y="24581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 name="pt31"/>
            <p:cNvSpPr/>
            <p:nvPr/>
          </p:nvSpPr>
          <p:spPr>
            <a:xfrm>
              <a:off x="2706665" y="24581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 name="pt32"/>
            <p:cNvSpPr/>
            <p:nvPr/>
          </p:nvSpPr>
          <p:spPr>
            <a:xfrm>
              <a:off x="2813453" y="28675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 name="pt33"/>
            <p:cNvSpPr/>
            <p:nvPr/>
          </p:nvSpPr>
          <p:spPr>
            <a:xfrm>
              <a:off x="2786756" y="28675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 name="pt34"/>
            <p:cNvSpPr/>
            <p:nvPr/>
          </p:nvSpPr>
          <p:spPr>
            <a:xfrm>
              <a:off x="2746711" y="45051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 name="pt35"/>
            <p:cNvSpPr/>
            <p:nvPr/>
          </p:nvSpPr>
          <p:spPr>
            <a:xfrm>
              <a:off x="2733362" y="45051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 name="pt36"/>
            <p:cNvSpPr/>
            <p:nvPr/>
          </p:nvSpPr>
          <p:spPr>
            <a:xfrm>
              <a:off x="2720014" y="32769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 name="pt37"/>
            <p:cNvSpPr/>
            <p:nvPr/>
          </p:nvSpPr>
          <p:spPr>
            <a:xfrm>
              <a:off x="2693317" y="32769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 name="pt38"/>
            <p:cNvSpPr/>
            <p:nvPr/>
          </p:nvSpPr>
          <p:spPr>
            <a:xfrm>
              <a:off x="2813453" y="20487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 name="pt39"/>
            <p:cNvSpPr/>
            <p:nvPr/>
          </p:nvSpPr>
          <p:spPr>
            <a:xfrm>
              <a:off x="2706665" y="20487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 name="pt40"/>
            <p:cNvSpPr/>
            <p:nvPr/>
          </p:nvSpPr>
          <p:spPr>
            <a:xfrm>
              <a:off x="2773408" y="49145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 name="pt41"/>
            <p:cNvSpPr/>
            <p:nvPr/>
          </p:nvSpPr>
          <p:spPr>
            <a:xfrm>
              <a:off x="2760059" y="49145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 name="pt42"/>
            <p:cNvSpPr/>
            <p:nvPr/>
          </p:nvSpPr>
          <p:spPr>
            <a:xfrm>
              <a:off x="2706665" y="53238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 name="pt43"/>
            <p:cNvSpPr/>
            <p:nvPr/>
          </p:nvSpPr>
          <p:spPr>
            <a:xfrm>
              <a:off x="2693317" y="53238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 name="pt44"/>
            <p:cNvSpPr/>
            <p:nvPr/>
          </p:nvSpPr>
          <p:spPr>
            <a:xfrm>
              <a:off x="2746711"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 name="pt45"/>
            <p:cNvSpPr/>
            <p:nvPr/>
          </p:nvSpPr>
          <p:spPr>
            <a:xfrm>
              <a:off x="2720014"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 name="pt46"/>
            <p:cNvSpPr/>
            <p:nvPr/>
          </p:nvSpPr>
          <p:spPr>
            <a:xfrm>
              <a:off x="2692710" y="405507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 name="pt47"/>
            <p:cNvSpPr/>
            <p:nvPr/>
          </p:nvSpPr>
          <p:spPr>
            <a:xfrm>
              <a:off x="2679362" y="405507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 name="pt48"/>
            <p:cNvSpPr/>
            <p:nvPr/>
          </p:nvSpPr>
          <p:spPr>
            <a:xfrm>
              <a:off x="2706059" y="241752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 name="pt49"/>
            <p:cNvSpPr/>
            <p:nvPr/>
          </p:nvSpPr>
          <p:spPr>
            <a:xfrm>
              <a:off x="2666013" y="241752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 name="pt50"/>
            <p:cNvSpPr/>
            <p:nvPr/>
          </p:nvSpPr>
          <p:spPr>
            <a:xfrm>
              <a:off x="2772801" y="282691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 name="pt51"/>
            <p:cNvSpPr/>
            <p:nvPr/>
          </p:nvSpPr>
          <p:spPr>
            <a:xfrm>
              <a:off x="2746104" y="282691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 name="pt52"/>
            <p:cNvSpPr/>
            <p:nvPr/>
          </p:nvSpPr>
          <p:spPr>
            <a:xfrm>
              <a:off x="2706059" y="446446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 name="pt53"/>
            <p:cNvSpPr/>
            <p:nvPr/>
          </p:nvSpPr>
          <p:spPr>
            <a:xfrm>
              <a:off x="2692710" y="446446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 name="pt54"/>
            <p:cNvSpPr/>
            <p:nvPr/>
          </p:nvSpPr>
          <p:spPr>
            <a:xfrm>
              <a:off x="2679362" y="323629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 name="pt55"/>
            <p:cNvSpPr/>
            <p:nvPr/>
          </p:nvSpPr>
          <p:spPr>
            <a:xfrm>
              <a:off x="2652665" y="323629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 name="pt56"/>
            <p:cNvSpPr/>
            <p:nvPr/>
          </p:nvSpPr>
          <p:spPr>
            <a:xfrm>
              <a:off x="2772801" y="200813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 name="pt57"/>
            <p:cNvSpPr/>
            <p:nvPr/>
          </p:nvSpPr>
          <p:spPr>
            <a:xfrm>
              <a:off x="2666013" y="200813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 name="pt58"/>
            <p:cNvSpPr/>
            <p:nvPr/>
          </p:nvSpPr>
          <p:spPr>
            <a:xfrm>
              <a:off x="2732756" y="487385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 name="pt59"/>
            <p:cNvSpPr/>
            <p:nvPr/>
          </p:nvSpPr>
          <p:spPr>
            <a:xfrm>
              <a:off x="2719407" y="487385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 name="pt60"/>
            <p:cNvSpPr/>
            <p:nvPr/>
          </p:nvSpPr>
          <p:spPr>
            <a:xfrm>
              <a:off x="2666013" y="528324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 name="pt61"/>
            <p:cNvSpPr/>
            <p:nvPr/>
          </p:nvSpPr>
          <p:spPr>
            <a:xfrm>
              <a:off x="2652665" y="528324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 name="pt62"/>
            <p:cNvSpPr/>
            <p:nvPr/>
          </p:nvSpPr>
          <p:spPr>
            <a:xfrm>
              <a:off x="2706059" y="364568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 name="pt63"/>
            <p:cNvSpPr/>
            <p:nvPr/>
          </p:nvSpPr>
          <p:spPr>
            <a:xfrm>
              <a:off x="2679362" y="36456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 name="tx64"/>
            <p:cNvSpPr/>
            <p:nvPr/>
          </p:nvSpPr>
          <p:spPr>
            <a:xfrm>
              <a:off x="2928842" y="405889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65" name="tx65"/>
            <p:cNvSpPr/>
            <p:nvPr/>
          </p:nvSpPr>
          <p:spPr>
            <a:xfrm>
              <a:off x="2928842" y="2421343"/>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66" name="tx66"/>
            <p:cNvSpPr/>
            <p:nvPr/>
          </p:nvSpPr>
          <p:spPr>
            <a:xfrm>
              <a:off x="2928842" y="2830731"/>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67" name="tx67"/>
            <p:cNvSpPr/>
            <p:nvPr/>
          </p:nvSpPr>
          <p:spPr>
            <a:xfrm>
              <a:off x="2928842" y="446828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68" name="tx68"/>
            <p:cNvSpPr/>
            <p:nvPr/>
          </p:nvSpPr>
          <p:spPr>
            <a:xfrm>
              <a:off x="2928842" y="324012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69" name="tx69"/>
            <p:cNvSpPr/>
            <p:nvPr/>
          </p:nvSpPr>
          <p:spPr>
            <a:xfrm>
              <a:off x="2928842" y="2011954"/>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70" name="tx70"/>
            <p:cNvSpPr/>
            <p:nvPr/>
          </p:nvSpPr>
          <p:spPr>
            <a:xfrm>
              <a:off x="2928842" y="4877674"/>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71" name="tx71"/>
            <p:cNvSpPr/>
            <p:nvPr/>
          </p:nvSpPr>
          <p:spPr>
            <a:xfrm>
              <a:off x="2928842" y="5287063"/>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72" name="tx72"/>
            <p:cNvSpPr/>
            <p:nvPr/>
          </p:nvSpPr>
          <p:spPr>
            <a:xfrm>
              <a:off x="2928842" y="364950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73" name="rc73"/>
            <p:cNvSpPr/>
            <p:nvPr/>
          </p:nvSpPr>
          <p:spPr>
            <a:xfrm>
              <a:off x="1416361" y="1807652"/>
              <a:ext cx="1762001" cy="3766375"/>
            </a:xfrm>
            <a:prstGeom prst="rect">
              <a:avLst/>
            </a:prstGeom>
            <a:noFill/>
            <a:ln w="13550" cap="rnd">
              <a:solidFill>
                <a:srgbClr val="999999">
                  <a:alpha val="100000"/>
                </a:srgbClr>
              </a:solidFill>
              <a:prstDash val="solid"/>
              <a:round/>
            </a:ln>
          </p:spPr>
          <p:txBody>
            <a:bodyPr/>
            <a:lstStyle/>
            <a:p/>
          </p:txBody>
        </p:sp>
        <p:sp>
          <p:nvSpPr>
            <p:cNvPr id="74" name="pl74"/>
            <p:cNvSpPr/>
            <p:nvPr/>
          </p:nvSpPr>
          <p:spPr>
            <a:xfrm>
              <a:off x="4342851" y="5388796"/>
              <a:ext cx="1762001" cy="0"/>
            </a:xfrm>
            <a:custGeom>
              <a:avLst/>
              <a:pathLst>
                <a:path w="1762001" h="0">
                  <a:moveTo>
                    <a:pt x="0" y="0"/>
                  </a:moveTo>
                  <a:lnTo>
                    <a:pt x="1762001" y="0"/>
                  </a:lnTo>
                  <a:lnTo>
                    <a:pt x="1762001" y="0"/>
                  </a:lnTo>
                </a:path>
              </a:pathLst>
            </a:custGeom>
            <a:ln w="13550" cap="flat">
              <a:solidFill>
                <a:srgbClr val="EBEBEB">
                  <a:alpha val="100000"/>
                </a:srgbClr>
              </a:solidFill>
              <a:prstDash val="solid"/>
              <a:round/>
            </a:ln>
          </p:spPr>
          <p:txBody>
            <a:bodyPr/>
            <a:lstStyle/>
            <a:p/>
          </p:txBody>
        </p:sp>
        <p:sp>
          <p:nvSpPr>
            <p:cNvPr id="75" name="pl75"/>
            <p:cNvSpPr/>
            <p:nvPr/>
          </p:nvSpPr>
          <p:spPr>
            <a:xfrm>
              <a:off x="4342851" y="5080076"/>
              <a:ext cx="1762001" cy="0"/>
            </a:xfrm>
            <a:custGeom>
              <a:avLst/>
              <a:pathLst>
                <a:path w="1762001" h="0">
                  <a:moveTo>
                    <a:pt x="0" y="0"/>
                  </a:moveTo>
                  <a:lnTo>
                    <a:pt x="1762001" y="0"/>
                  </a:lnTo>
                  <a:lnTo>
                    <a:pt x="1762001" y="0"/>
                  </a:lnTo>
                </a:path>
              </a:pathLst>
            </a:custGeom>
            <a:ln w="13550" cap="flat">
              <a:solidFill>
                <a:srgbClr val="EBEBEB">
                  <a:alpha val="100000"/>
                </a:srgbClr>
              </a:solidFill>
              <a:prstDash val="solid"/>
              <a:round/>
            </a:ln>
          </p:spPr>
          <p:txBody>
            <a:bodyPr/>
            <a:lstStyle/>
            <a:p/>
          </p:txBody>
        </p:sp>
        <p:sp>
          <p:nvSpPr>
            <p:cNvPr id="76" name="pl76"/>
            <p:cNvSpPr/>
            <p:nvPr/>
          </p:nvSpPr>
          <p:spPr>
            <a:xfrm>
              <a:off x="4342851" y="4771357"/>
              <a:ext cx="1762001" cy="0"/>
            </a:xfrm>
            <a:custGeom>
              <a:avLst/>
              <a:pathLst>
                <a:path w="1762001" h="0">
                  <a:moveTo>
                    <a:pt x="0" y="0"/>
                  </a:moveTo>
                  <a:lnTo>
                    <a:pt x="1762001" y="0"/>
                  </a:lnTo>
                  <a:lnTo>
                    <a:pt x="1762001" y="0"/>
                  </a:lnTo>
                </a:path>
              </a:pathLst>
            </a:custGeom>
            <a:ln w="13550" cap="flat">
              <a:solidFill>
                <a:srgbClr val="EBEBEB">
                  <a:alpha val="100000"/>
                </a:srgbClr>
              </a:solidFill>
              <a:prstDash val="solid"/>
              <a:round/>
            </a:ln>
          </p:spPr>
          <p:txBody>
            <a:bodyPr/>
            <a:lstStyle/>
            <a:p/>
          </p:txBody>
        </p:sp>
        <p:sp>
          <p:nvSpPr>
            <p:cNvPr id="77" name="pl77"/>
            <p:cNvSpPr/>
            <p:nvPr/>
          </p:nvSpPr>
          <p:spPr>
            <a:xfrm>
              <a:off x="4342851" y="4462638"/>
              <a:ext cx="1762001" cy="0"/>
            </a:xfrm>
            <a:custGeom>
              <a:avLst/>
              <a:pathLst>
                <a:path w="1762001" h="0">
                  <a:moveTo>
                    <a:pt x="0" y="0"/>
                  </a:moveTo>
                  <a:lnTo>
                    <a:pt x="1762001" y="0"/>
                  </a:lnTo>
                  <a:lnTo>
                    <a:pt x="1762001" y="0"/>
                  </a:lnTo>
                </a:path>
              </a:pathLst>
            </a:custGeom>
            <a:ln w="13550" cap="flat">
              <a:solidFill>
                <a:srgbClr val="EBEBEB">
                  <a:alpha val="100000"/>
                </a:srgbClr>
              </a:solidFill>
              <a:prstDash val="solid"/>
              <a:round/>
            </a:ln>
          </p:spPr>
          <p:txBody>
            <a:bodyPr/>
            <a:lstStyle/>
            <a:p/>
          </p:txBody>
        </p:sp>
        <p:sp>
          <p:nvSpPr>
            <p:cNvPr id="78" name="pl78"/>
            <p:cNvSpPr/>
            <p:nvPr/>
          </p:nvSpPr>
          <p:spPr>
            <a:xfrm>
              <a:off x="4342851" y="4153918"/>
              <a:ext cx="1762001" cy="0"/>
            </a:xfrm>
            <a:custGeom>
              <a:avLst/>
              <a:pathLst>
                <a:path w="1762001" h="0">
                  <a:moveTo>
                    <a:pt x="0" y="0"/>
                  </a:moveTo>
                  <a:lnTo>
                    <a:pt x="1762001" y="0"/>
                  </a:lnTo>
                  <a:lnTo>
                    <a:pt x="1762001" y="0"/>
                  </a:lnTo>
                </a:path>
              </a:pathLst>
            </a:custGeom>
            <a:ln w="13550" cap="flat">
              <a:solidFill>
                <a:srgbClr val="EBEBEB">
                  <a:alpha val="100000"/>
                </a:srgbClr>
              </a:solidFill>
              <a:prstDash val="solid"/>
              <a:round/>
            </a:ln>
          </p:spPr>
          <p:txBody>
            <a:bodyPr/>
            <a:lstStyle/>
            <a:p/>
          </p:txBody>
        </p:sp>
        <p:sp>
          <p:nvSpPr>
            <p:cNvPr id="79" name="pl79"/>
            <p:cNvSpPr/>
            <p:nvPr/>
          </p:nvSpPr>
          <p:spPr>
            <a:xfrm>
              <a:off x="4342851" y="3845199"/>
              <a:ext cx="1762001" cy="0"/>
            </a:xfrm>
            <a:custGeom>
              <a:avLst/>
              <a:pathLst>
                <a:path w="1762001" h="0">
                  <a:moveTo>
                    <a:pt x="0" y="0"/>
                  </a:moveTo>
                  <a:lnTo>
                    <a:pt x="1762001" y="0"/>
                  </a:lnTo>
                  <a:lnTo>
                    <a:pt x="1762001" y="0"/>
                  </a:lnTo>
                </a:path>
              </a:pathLst>
            </a:custGeom>
            <a:ln w="13550" cap="flat">
              <a:solidFill>
                <a:srgbClr val="EBEBEB">
                  <a:alpha val="100000"/>
                </a:srgbClr>
              </a:solidFill>
              <a:prstDash val="solid"/>
              <a:round/>
            </a:ln>
          </p:spPr>
          <p:txBody>
            <a:bodyPr/>
            <a:lstStyle/>
            <a:p/>
          </p:txBody>
        </p:sp>
        <p:sp>
          <p:nvSpPr>
            <p:cNvPr id="80" name="pl80"/>
            <p:cNvSpPr/>
            <p:nvPr/>
          </p:nvSpPr>
          <p:spPr>
            <a:xfrm>
              <a:off x="4342851" y="3536480"/>
              <a:ext cx="1762001" cy="0"/>
            </a:xfrm>
            <a:custGeom>
              <a:avLst/>
              <a:pathLst>
                <a:path w="1762001" h="0">
                  <a:moveTo>
                    <a:pt x="0" y="0"/>
                  </a:moveTo>
                  <a:lnTo>
                    <a:pt x="1762001" y="0"/>
                  </a:lnTo>
                  <a:lnTo>
                    <a:pt x="1762001" y="0"/>
                  </a:lnTo>
                </a:path>
              </a:pathLst>
            </a:custGeom>
            <a:ln w="13550" cap="flat">
              <a:solidFill>
                <a:srgbClr val="EBEBEB">
                  <a:alpha val="100000"/>
                </a:srgbClr>
              </a:solidFill>
              <a:prstDash val="solid"/>
              <a:round/>
            </a:ln>
          </p:spPr>
          <p:txBody>
            <a:bodyPr/>
            <a:lstStyle/>
            <a:p/>
          </p:txBody>
        </p:sp>
        <p:sp>
          <p:nvSpPr>
            <p:cNvPr id="81" name="pl81"/>
            <p:cNvSpPr/>
            <p:nvPr/>
          </p:nvSpPr>
          <p:spPr>
            <a:xfrm>
              <a:off x="4342851" y="3227761"/>
              <a:ext cx="1762001" cy="0"/>
            </a:xfrm>
            <a:custGeom>
              <a:avLst/>
              <a:pathLst>
                <a:path w="1762001" h="0">
                  <a:moveTo>
                    <a:pt x="0" y="0"/>
                  </a:moveTo>
                  <a:lnTo>
                    <a:pt x="1762001" y="0"/>
                  </a:lnTo>
                  <a:lnTo>
                    <a:pt x="1762001" y="0"/>
                  </a:lnTo>
                </a:path>
              </a:pathLst>
            </a:custGeom>
            <a:ln w="13550" cap="flat">
              <a:solidFill>
                <a:srgbClr val="EBEBEB">
                  <a:alpha val="100000"/>
                </a:srgbClr>
              </a:solidFill>
              <a:prstDash val="solid"/>
              <a:round/>
            </a:ln>
          </p:spPr>
          <p:txBody>
            <a:bodyPr/>
            <a:lstStyle/>
            <a:p/>
          </p:txBody>
        </p:sp>
        <p:sp>
          <p:nvSpPr>
            <p:cNvPr id="82" name="pl82"/>
            <p:cNvSpPr/>
            <p:nvPr/>
          </p:nvSpPr>
          <p:spPr>
            <a:xfrm>
              <a:off x="4342851" y="2919041"/>
              <a:ext cx="1762001" cy="0"/>
            </a:xfrm>
            <a:custGeom>
              <a:avLst/>
              <a:pathLst>
                <a:path w="1762001" h="0">
                  <a:moveTo>
                    <a:pt x="0" y="0"/>
                  </a:moveTo>
                  <a:lnTo>
                    <a:pt x="1762001" y="0"/>
                  </a:lnTo>
                  <a:lnTo>
                    <a:pt x="1762001" y="0"/>
                  </a:lnTo>
                </a:path>
              </a:pathLst>
            </a:custGeom>
            <a:ln w="13550" cap="flat">
              <a:solidFill>
                <a:srgbClr val="EBEBEB">
                  <a:alpha val="100000"/>
                </a:srgbClr>
              </a:solidFill>
              <a:prstDash val="solid"/>
              <a:round/>
            </a:ln>
          </p:spPr>
          <p:txBody>
            <a:bodyPr/>
            <a:lstStyle/>
            <a:p/>
          </p:txBody>
        </p:sp>
        <p:sp>
          <p:nvSpPr>
            <p:cNvPr id="83" name="pl83"/>
            <p:cNvSpPr/>
            <p:nvPr/>
          </p:nvSpPr>
          <p:spPr>
            <a:xfrm>
              <a:off x="4342851" y="2610322"/>
              <a:ext cx="1762001" cy="0"/>
            </a:xfrm>
            <a:custGeom>
              <a:avLst/>
              <a:pathLst>
                <a:path w="1762001" h="0">
                  <a:moveTo>
                    <a:pt x="0" y="0"/>
                  </a:moveTo>
                  <a:lnTo>
                    <a:pt x="1762001" y="0"/>
                  </a:lnTo>
                  <a:lnTo>
                    <a:pt x="1762001" y="0"/>
                  </a:lnTo>
                </a:path>
              </a:pathLst>
            </a:custGeom>
            <a:ln w="13550" cap="flat">
              <a:solidFill>
                <a:srgbClr val="EBEBEB">
                  <a:alpha val="100000"/>
                </a:srgbClr>
              </a:solidFill>
              <a:prstDash val="solid"/>
              <a:round/>
            </a:ln>
          </p:spPr>
          <p:txBody>
            <a:bodyPr/>
            <a:lstStyle/>
            <a:p/>
          </p:txBody>
        </p:sp>
        <p:sp>
          <p:nvSpPr>
            <p:cNvPr id="84" name="pl84"/>
            <p:cNvSpPr/>
            <p:nvPr/>
          </p:nvSpPr>
          <p:spPr>
            <a:xfrm>
              <a:off x="4342851" y="2301603"/>
              <a:ext cx="1762001" cy="0"/>
            </a:xfrm>
            <a:custGeom>
              <a:avLst/>
              <a:pathLst>
                <a:path w="1762001" h="0">
                  <a:moveTo>
                    <a:pt x="0" y="0"/>
                  </a:moveTo>
                  <a:lnTo>
                    <a:pt x="1762001" y="0"/>
                  </a:lnTo>
                  <a:lnTo>
                    <a:pt x="1762001" y="0"/>
                  </a:lnTo>
                </a:path>
              </a:pathLst>
            </a:custGeom>
            <a:ln w="13550" cap="flat">
              <a:solidFill>
                <a:srgbClr val="EBEBEB">
                  <a:alpha val="100000"/>
                </a:srgbClr>
              </a:solidFill>
              <a:prstDash val="solid"/>
              <a:round/>
            </a:ln>
          </p:spPr>
          <p:txBody>
            <a:bodyPr/>
            <a:lstStyle/>
            <a:p/>
          </p:txBody>
        </p:sp>
        <p:sp>
          <p:nvSpPr>
            <p:cNvPr id="85" name="pl85"/>
            <p:cNvSpPr/>
            <p:nvPr/>
          </p:nvSpPr>
          <p:spPr>
            <a:xfrm>
              <a:off x="4342851" y="1992883"/>
              <a:ext cx="1762001" cy="0"/>
            </a:xfrm>
            <a:custGeom>
              <a:avLst/>
              <a:pathLst>
                <a:path w="1762001" h="0">
                  <a:moveTo>
                    <a:pt x="0" y="0"/>
                  </a:moveTo>
                  <a:lnTo>
                    <a:pt x="1762001" y="0"/>
                  </a:lnTo>
                  <a:lnTo>
                    <a:pt x="1762001" y="0"/>
                  </a:lnTo>
                </a:path>
              </a:pathLst>
            </a:custGeom>
            <a:ln w="13550" cap="flat">
              <a:solidFill>
                <a:srgbClr val="EBEBEB">
                  <a:alpha val="100000"/>
                </a:srgbClr>
              </a:solidFill>
              <a:prstDash val="solid"/>
              <a:round/>
            </a:ln>
          </p:spPr>
          <p:txBody>
            <a:bodyPr/>
            <a:lstStyle/>
            <a:p/>
          </p:txBody>
        </p:sp>
        <p:sp>
          <p:nvSpPr>
            <p:cNvPr id="86" name="pl86"/>
            <p:cNvSpPr/>
            <p:nvPr/>
          </p:nvSpPr>
          <p:spPr>
            <a:xfrm>
              <a:off x="442294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87" name="pl87"/>
            <p:cNvSpPr/>
            <p:nvPr/>
          </p:nvSpPr>
          <p:spPr>
            <a:xfrm>
              <a:off x="468991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88" name="pl88"/>
            <p:cNvSpPr/>
            <p:nvPr/>
          </p:nvSpPr>
          <p:spPr>
            <a:xfrm>
              <a:off x="495688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89" name="pl89"/>
            <p:cNvSpPr/>
            <p:nvPr/>
          </p:nvSpPr>
          <p:spPr>
            <a:xfrm>
              <a:off x="522385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90" name="pl90"/>
            <p:cNvSpPr/>
            <p:nvPr/>
          </p:nvSpPr>
          <p:spPr>
            <a:xfrm>
              <a:off x="549082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91" name="pl91"/>
            <p:cNvSpPr/>
            <p:nvPr/>
          </p:nvSpPr>
          <p:spPr>
            <a:xfrm>
              <a:off x="575779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92" name="pl92"/>
            <p:cNvSpPr/>
            <p:nvPr/>
          </p:nvSpPr>
          <p:spPr>
            <a:xfrm>
              <a:off x="5651003" y="1992883"/>
              <a:ext cx="93439" cy="0"/>
            </a:xfrm>
            <a:custGeom>
              <a:avLst/>
              <a:pathLst>
                <a:path w="93439" h="0">
                  <a:moveTo>
                    <a:pt x="0" y="0"/>
                  </a:moveTo>
                  <a:lnTo>
                    <a:pt x="93439" y="0"/>
                  </a:lnTo>
                </a:path>
              </a:pathLst>
            </a:custGeom>
            <a:ln w="81303" cap="flat">
              <a:solidFill>
                <a:srgbClr val="E8E8E8">
                  <a:alpha val="100000"/>
                </a:srgbClr>
              </a:solidFill>
              <a:prstDash val="solid"/>
              <a:round/>
            </a:ln>
          </p:spPr>
          <p:txBody>
            <a:bodyPr/>
            <a:lstStyle/>
            <a:p/>
          </p:txBody>
        </p:sp>
        <p:sp>
          <p:nvSpPr>
            <p:cNvPr id="93" name="pl93"/>
            <p:cNvSpPr/>
            <p:nvPr/>
          </p:nvSpPr>
          <p:spPr>
            <a:xfrm>
              <a:off x="5517519" y="2301603"/>
              <a:ext cx="53393" cy="0"/>
            </a:xfrm>
            <a:custGeom>
              <a:avLst/>
              <a:pathLst>
                <a:path w="53393" h="0">
                  <a:moveTo>
                    <a:pt x="0" y="0"/>
                  </a:moveTo>
                  <a:lnTo>
                    <a:pt x="53393" y="0"/>
                  </a:lnTo>
                </a:path>
              </a:pathLst>
            </a:custGeom>
            <a:ln w="81303" cap="flat">
              <a:solidFill>
                <a:srgbClr val="E8E8E8">
                  <a:alpha val="100000"/>
                </a:srgbClr>
              </a:solidFill>
              <a:prstDash val="solid"/>
              <a:round/>
            </a:ln>
          </p:spPr>
          <p:txBody>
            <a:bodyPr/>
            <a:lstStyle/>
            <a:p/>
          </p:txBody>
        </p:sp>
        <p:sp>
          <p:nvSpPr>
            <p:cNvPr id="94" name="pl94"/>
            <p:cNvSpPr/>
            <p:nvPr/>
          </p:nvSpPr>
          <p:spPr>
            <a:xfrm>
              <a:off x="5717746" y="2610322"/>
              <a:ext cx="26696" cy="0"/>
            </a:xfrm>
            <a:custGeom>
              <a:avLst/>
              <a:pathLst>
                <a:path w="26696" h="0">
                  <a:moveTo>
                    <a:pt x="0" y="0"/>
                  </a:moveTo>
                  <a:lnTo>
                    <a:pt x="26696" y="0"/>
                  </a:lnTo>
                </a:path>
              </a:pathLst>
            </a:custGeom>
            <a:ln w="81303" cap="flat">
              <a:solidFill>
                <a:srgbClr val="E8E8E8">
                  <a:alpha val="100000"/>
                </a:srgbClr>
              </a:solidFill>
              <a:prstDash val="solid"/>
              <a:round/>
            </a:ln>
          </p:spPr>
          <p:txBody>
            <a:bodyPr/>
            <a:lstStyle/>
            <a:p/>
          </p:txBody>
        </p:sp>
        <p:sp>
          <p:nvSpPr>
            <p:cNvPr id="95" name="pl95"/>
            <p:cNvSpPr/>
            <p:nvPr/>
          </p:nvSpPr>
          <p:spPr>
            <a:xfrm>
              <a:off x="5717746" y="2919041"/>
              <a:ext cx="26696" cy="0"/>
            </a:xfrm>
            <a:custGeom>
              <a:avLst/>
              <a:pathLst>
                <a:path w="26696" h="0">
                  <a:moveTo>
                    <a:pt x="0" y="0"/>
                  </a:moveTo>
                  <a:lnTo>
                    <a:pt x="26696" y="0"/>
                  </a:lnTo>
                </a:path>
              </a:pathLst>
            </a:custGeom>
            <a:ln w="81303" cap="flat">
              <a:solidFill>
                <a:srgbClr val="E8E8E8">
                  <a:alpha val="100000"/>
                </a:srgbClr>
              </a:solidFill>
              <a:prstDash val="solid"/>
              <a:round/>
            </a:ln>
          </p:spPr>
          <p:txBody>
            <a:bodyPr/>
            <a:lstStyle/>
            <a:p/>
          </p:txBody>
        </p:sp>
        <p:sp>
          <p:nvSpPr>
            <p:cNvPr id="96" name="pl96"/>
            <p:cNvSpPr/>
            <p:nvPr/>
          </p:nvSpPr>
          <p:spPr>
            <a:xfrm>
              <a:off x="5731094" y="3227761"/>
              <a:ext cx="13348" cy="0"/>
            </a:xfrm>
            <a:custGeom>
              <a:avLst/>
              <a:pathLst>
                <a:path w="13348" h="0">
                  <a:moveTo>
                    <a:pt x="0" y="0"/>
                  </a:moveTo>
                  <a:lnTo>
                    <a:pt x="13348" y="0"/>
                  </a:lnTo>
                </a:path>
              </a:pathLst>
            </a:custGeom>
            <a:ln w="81303" cap="flat">
              <a:solidFill>
                <a:srgbClr val="E8E8E8">
                  <a:alpha val="100000"/>
                </a:srgbClr>
              </a:solidFill>
              <a:prstDash val="solid"/>
              <a:round/>
            </a:ln>
          </p:spPr>
          <p:txBody>
            <a:bodyPr/>
            <a:lstStyle/>
            <a:p/>
          </p:txBody>
        </p:sp>
        <p:sp>
          <p:nvSpPr>
            <p:cNvPr id="97" name="pl97"/>
            <p:cNvSpPr/>
            <p:nvPr/>
          </p:nvSpPr>
          <p:spPr>
            <a:xfrm>
              <a:off x="5731094" y="3536480"/>
              <a:ext cx="13348" cy="0"/>
            </a:xfrm>
            <a:custGeom>
              <a:avLst/>
              <a:pathLst>
                <a:path w="13348" h="0">
                  <a:moveTo>
                    <a:pt x="0" y="0"/>
                  </a:moveTo>
                  <a:lnTo>
                    <a:pt x="13348" y="0"/>
                  </a:lnTo>
                </a:path>
              </a:pathLst>
            </a:custGeom>
            <a:ln w="81303" cap="flat">
              <a:solidFill>
                <a:srgbClr val="E8E8E8">
                  <a:alpha val="100000"/>
                </a:srgbClr>
              </a:solidFill>
              <a:prstDash val="solid"/>
              <a:round/>
            </a:ln>
          </p:spPr>
          <p:txBody>
            <a:bodyPr/>
            <a:lstStyle/>
            <a:p/>
          </p:txBody>
        </p:sp>
        <p:sp>
          <p:nvSpPr>
            <p:cNvPr id="98" name="pl98"/>
            <p:cNvSpPr/>
            <p:nvPr/>
          </p:nvSpPr>
          <p:spPr>
            <a:xfrm>
              <a:off x="5704397" y="3845199"/>
              <a:ext cx="13348" cy="0"/>
            </a:xfrm>
            <a:custGeom>
              <a:avLst/>
              <a:pathLst>
                <a:path w="13348" h="0">
                  <a:moveTo>
                    <a:pt x="0" y="0"/>
                  </a:moveTo>
                  <a:lnTo>
                    <a:pt x="13348" y="0"/>
                  </a:lnTo>
                </a:path>
              </a:pathLst>
            </a:custGeom>
            <a:ln w="81303" cap="flat">
              <a:solidFill>
                <a:srgbClr val="E8E8E8">
                  <a:alpha val="100000"/>
                </a:srgbClr>
              </a:solidFill>
              <a:prstDash val="solid"/>
              <a:round/>
            </a:ln>
          </p:spPr>
          <p:txBody>
            <a:bodyPr/>
            <a:lstStyle/>
            <a:p/>
          </p:txBody>
        </p:sp>
        <p:sp>
          <p:nvSpPr>
            <p:cNvPr id="99" name="pl99"/>
            <p:cNvSpPr/>
            <p:nvPr/>
          </p:nvSpPr>
          <p:spPr>
            <a:xfrm>
              <a:off x="5677700" y="4153918"/>
              <a:ext cx="13348" cy="0"/>
            </a:xfrm>
            <a:custGeom>
              <a:avLst/>
              <a:pathLst>
                <a:path w="13348" h="0">
                  <a:moveTo>
                    <a:pt x="0" y="0"/>
                  </a:moveTo>
                  <a:lnTo>
                    <a:pt x="13348" y="0"/>
                  </a:lnTo>
                </a:path>
              </a:pathLst>
            </a:custGeom>
            <a:ln w="81303" cap="flat">
              <a:solidFill>
                <a:srgbClr val="E8E8E8">
                  <a:alpha val="100000"/>
                </a:srgbClr>
              </a:solidFill>
              <a:prstDash val="solid"/>
              <a:round/>
            </a:ln>
          </p:spPr>
          <p:txBody>
            <a:bodyPr/>
            <a:lstStyle/>
            <a:p/>
          </p:txBody>
        </p:sp>
        <p:sp>
          <p:nvSpPr>
            <p:cNvPr id="100" name="pl100"/>
            <p:cNvSpPr/>
            <p:nvPr/>
          </p:nvSpPr>
          <p:spPr>
            <a:xfrm>
              <a:off x="5664352" y="4462638"/>
              <a:ext cx="13348" cy="0"/>
            </a:xfrm>
            <a:custGeom>
              <a:avLst/>
              <a:pathLst>
                <a:path w="13348" h="0">
                  <a:moveTo>
                    <a:pt x="0" y="0"/>
                  </a:moveTo>
                  <a:lnTo>
                    <a:pt x="13348" y="0"/>
                  </a:lnTo>
                </a:path>
              </a:pathLst>
            </a:custGeom>
            <a:ln w="81303" cap="flat">
              <a:solidFill>
                <a:srgbClr val="E8E8E8">
                  <a:alpha val="100000"/>
                </a:srgbClr>
              </a:solidFill>
              <a:prstDash val="solid"/>
              <a:round/>
            </a:ln>
          </p:spPr>
          <p:txBody>
            <a:bodyPr/>
            <a:lstStyle/>
            <a:p/>
          </p:txBody>
        </p:sp>
        <p:sp>
          <p:nvSpPr>
            <p:cNvPr id="101" name="pl101"/>
            <p:cNvSpPr/>
            <p:nvPr/>
          </p:nvSpPr>
          <p:spPr>
            <a:xfrm>
              <a:off x="5597609" y="4771357"/>
              <a:ext cx="13348" cy="0"/>
            </a:xfrm>
            <a:custGeom>
              <a:avLst/>
              <a:pathLst>
                <a:path w="13348" h="0">
                  <a:moveTo>
                    <a:pt x="0" y="0"/>
                  </a:moveTo>
                  <a:lnTo>
                    <a:pt x="13348" y="0"/>
                  </a:lnTo>
                </a:path>
              </a:pathLst>
            </a:custGeom>
            <a:ln w="81303" cap="flat">
              <a:solidFill>
                <a:srgbClr val="E8E8E8">
                  <a:alpha val="100000"/>
                </a:srgbClr>
              </a:solidFill>
              <a:prstDash val="solid"/>
              <a:round/>
            </a:ln>
          </p:spPr>
          <p:txBody>
            <a:bodyPr/>
            <a:lstStyle/>
            <a:p/>
          </p:txBody>
        </p:sp>
        <p:sp>
          <p:nvSpPr>
            <p:cNvPr id="102" name="pl102"/>
            <p:cNvSpPr/>
            <p:nvPr/>
          </p:nvSpPr>
          <p:spPr>
            <a:xfrm>
              <a:off x="5717746" y="5080076"/>
              <a:ext cx="13348" cy="0"/>
            </a:xfrm>
            <a:custGeom>
              <a:avLst/>
              <a:pathLst>
                <a:path w="13348" h="0">
                  <a:moveTo>
                    <a:pt x="0" y="0"/>
                  </a:moveTo>
                  <a:lnTo>
                    <a:pt x="13348" y="0"/>
                  </a:lnTo>
                </a:path>
              </a:pathLst>
            </a:custGeom>
            <a:ln w="81303" cap="flat">
              <a:solidFill>
                <a:srgbClr val="E8E8E8">
                  <a:alpha val="100000"/>
                </a:srgbClr>
              </a:solidFill>
              <a:prstDash val="solid"/>
              <a:round/>
            </a:ln>
          </p:spPr>
          <p:txBody>
            <a:bodyPr/>
            <a:lstStyle/>
            <a:p/>
          </p:txBody>
        </p:sp>
        <p:sp>
          <p:nvSpPr>
            <p:cNvPr id="103" name="pl103"/>
            <p:cNvSpPr/>
            <p:nvPr/>
          </p:nvSpPr>
          <p:spPr>
            <a:xfrm>
              <a:off x="5731094" y="5388796"/>
              <a:ext cx="13348" cy="0"/>
            </a:xfrm>
            <a:custGeom>
              <a:avLst/>
              <a:pathLst>
                <a:path w="13348" h="0">
                  <a:moveTo>
                    <a:pt x="0" y="0"/>
                  </a:moveTo>
                  <a:lnTo>
                    <a:pt x="13348" y="0"/>
                  </a:lnTo>
                </a:path>
              </a:pathLst>
            </a:custGeom>
            <a:ln w="81303" cap="flat">
              <a:solidFill>
                <a:srgbClr val="E8E8E8">
                  <a:alpha val="100000"/>
                </a:srgbClr>
              </a:solidFill>
              <a:prstDash val="solid"/>
              <a:round/>
            </a:ln>
          </p:spPr>
          <p:txBody>
            <a:bodyPr/>
            <a:lstStyle/>
            <a:p/>
          </p:txBody>
        </p:sp>
        <p:sp>
          <p:nvSpPr>
            <p:cNvPr id="104" name="pt104"/>
            <p:cNvSpPr/>
            <p:nvPr/>
          </p:nvSpPr>
          <p:spPr>
            <a:xfrm>
              <a:off x="5726594" y="32232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5" name="pt105"/>
            <p:cNvSpPr/>
            <p:nvPr/>
          </p:nvSpPr>
          <p:spPr>
            <a:xfrm>
              <a:off x="5739943" y="32232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6" name="pt106"/>
            <p:cNvSpPr/>
            <p:nvPr/>
          </p:nvSpPr>
          <p:spPr>
            <a:xfrm>
              <a:off x="5726594" y="35319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7" name="pt107"/>
            <p:cNvSpPr/>
            <p:nvPr/>
          </p:nvSpPr>
          <p:spPr>
            <a:xfrm>
              <a:off x="5739943" y="35319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8" name="pt108"/>
            <p:cNvSpPr/>
            <p:nvPr/>
          </p:nvSpPr>
          <p:spPr>
            <a:xfrm>
              <a:off x="5699897" y="38406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9" name="pt109"/>
            <p:cNvSpPr/>
            <p:nvPr/>
          </p:nvSpPr>
          <p:spPr>
            <a:xfrm>
              <a:off x="5713246" y="38406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0" name="pt110"/>
            <p:cNvSpPr/>
            <p:nvPr/>
          </p:nvSpPr>
          <p:spPr>
            <a:xfrm>
              <a:off x="5513019" y="22971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1" name="pt111"/>
            <p:cNvSpPr/>
            <p:nvPr/>
          </p:nvSpPr>
          <p:spPr>
            <a:xfrm>
              <a:off x="5566413" y="22971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2" name="pt112"/>
            <p:cNvSpPr/>
            <p:nvPr/>
          </p:nvSpPr>
          <p:spPr>
            <a:xfrm>
              <a:off x="5673200" y="41494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3" name="pt113"/>
            <p:cNvSpPr/>
            <p:nvPr/>
          </p:nvSpPr>
          <p:spPr>
            <a:xfrm>
              <a:off x="5686549" y="41494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4" name="pt114"/>
            <p:cNvSpPr/>
            <p:nvPr/>
          </p:nvSpPr>
          <p:spPr>
            <a:xfrm>
              <a:off x="5659852" y="44581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5" name="pt115"/>
            <p:cNvSpPr/>
            <p:nvPr/>
          </p:nvSpPr>
          <p:spPr>
            <a:xfrm>
              <a:off x="5673200" y="44581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6" name="pt116"/>
            <p:cNvSpPr/>
            <p:nvPr/>
          </p:nvSpPr>
          <p:spPr>
            <a:xfrm>
              <a:off x="5713246" y="26058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7" name="pt117"/>
            <p:cNvSpPr/>
            <p:nvPr/>
          </p:nvSpPr>
          <p:spPr>
            <a:xfrm>
              <a:off x="5739943" y="26058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8" name="pt118"/>
            <p:cNvSpPr/>
            <p:nvPr/>
          </p:nvSpPr>
          <p:spPr>
            <a:xfrm>
              <a:off x="5593109" y="47668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9" name="pt119"/>
            <p:cNvSpPr/>
            <p:nvPr/>
          </p:nvSpPr>
          <p:spPr>
            <a:xfrm>
              <a:off x="5606458" y="47668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0" name="pt120"/>
            <p:cNvSpPr/>
            <p:nvPr/>
          </p:nvSpPr>
          <p:spPr>
            <a:xfrm>
              <a:off x="5713246" y="50755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1" name="pt121"/>
            <p:cNvSpPr/>
            <p:nvPr/>
          </p:nvSpPr>
          <p:spPr>
            <a:xfrm>
              <a:off x="5726594" y="50755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2" name="pt122"/>
            <p:cNvSpPr/>
            <p:nvPr/>
          </p:nvSpPr>
          <p:spPr>
            <a:xfrm>
              <a:off x="5726594" y="53842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3" name="pt123"/>
            <p:cNvSpPr/>
            <p:nvPr/>
          </p:nvSpPr>
          <p:spPr>
            <a:xfrm>
              <a:off x="5739943" y="53842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4" name="pt124"/>
            <p:cNvSpPr/>
            <p:nvPr/>
          </p:nvSpPr>
          <p:spPr>
            <a:xfrm>
              <a:off x="5646503" y="19883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5" name="pt125"/>
            <p:cNvSpPr/>
            <p:nvPr/>
          </p:nvSpPr>
          <p:spPr>
            <a:xfrm>
              <a:off x="5739943" y="19883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6" name="pt126"/>
            <p:cNvSpPr/>
            <p:nvPr/>
          </p:nvSpPr>
          <p:spPr>
            <a:xfrm>
              <a:off x="5713246" y="29145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7" name="pt127"/>
            <p:cNvSpPr/>
            <p:nvPr/>
          </p:nvSpPr>
          <p:spPr>
            <a:xfrm>
              <a:off x="5739943" y="29145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8" name="pt128"/>
            <p:cNvSpPr/>
            <p:nvPr/>
          </p:nvSpPr>
          <p:spPr>
            <a:xfrm>
              <a:off x="5685943" y="318260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29" name="pt129"/>
            <p:cNvSpPr/>
            <p:nvPr/>
          </p:nvSpPr>
          <p:spPr>
            <a:xfrm>
              <a:off x="5699291" y="318260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0" name="pt130"/>
            <p:cNvSpPr/>
            <p:nvPr/>
          </p:nvSpPr>
          <p:spPr>
            <a:xfrm>
              <a:off x="5685943" y="349132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31" name="pt131"/>
            <p:cNvSpPr/>
            <p:nvPr/>
          </p:nvSpPr>
          <p:spPr>
            <a:xfrm>
              <a:off x="5699291" y="349132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2" name="pt132"/>
            <p:cNvSpPr/>
            <p:nvPr/>
          </p:nvSpPr>
          <p:spPr>
            <a:xfrm>
              <a:off x="5659246" y="380004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33" name="pt133"/>
            <p:cNvSpPr/>
            <p:nvPr/>
          </p:nvSpPr>
          <p:spPr>
            <a:xfrm>
              <a:off x="5672594" y="380004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4" name="pt134"/>
            <p:cNvSpPr/>
            <p:nvPr/>
          </p:nvSpPr>
          <p:spPr>
            <a:xfrm>
              <a:off x="5472367" y="225645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35" name="pt135"/>
            <p:cNvSpPr/>
            <p:nvPr/>
          </p:nvSpPr>
          <p:spPr>
            <a:xfrm>
              <a:off x="5525761" y="225645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6" name="pt136"/>
            <p:cNvSpPr/>
            <p:nvPr/>
          </p:nvSpPr>
          <p:spPr>
            <a:xfrm>
              <a:off x="5632549" y="410876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37" name="pt137"/>
            <p:cNvSpPr/>
            <p:nvPr/>
          </p:nvSpPr>
          <p:spPr>
            <a:xfrm>
              <a:off x="5645897" y="410876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8" name="pt138"/>
            <p:cNvSpPr/>
            <p:nvPr/>
          </p:nvSpPr>
          <p:spPr>
            <a:xfrm>
              <a:off x="5619200" y="441748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39" name="pt139"/>
            <p:cNvSpPr/>
            <p:nvPr/>
          </p:nvSpPr>
          <p:spPr>
            <a:xfrm>
              <a:off x="5632549" y="441748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0" name="pt140"/>
            <p:cNvSpPr/>
            <p:nvPr/>
          </p:nvSpPr>
          <p:spPr>
            <a:xfrm>
              <a:off x="5672594" y="256517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41" name="pt141"/>
            <p:cNvSpPr/>
            <p:nvPr/>
          </p:nvSpPr>
          <p:spPr>
            <a:xfrm>
              <a:off x="5699291" y="256517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2" name="pt142"/>
            <p:cNvSpPr/>
            <p:nvPr/>
          </p:nvSpPr>
          <p:spPr>
            <a:xfrm>
              <a:off x="5552458" y="472620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43" name="pt143"/>
            <p:cNvSpPr/>
            <p:nvPr/>
          </p:nvSpPr>
          <p:spPr>
            <a:xfrm>
              <a:off x="5565806" y="472620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4" name="pt144"/>
            <p:cNvSpPr/>
            <p:nvPr/>
          </p:nvSpPr>
          <p:spPr>
            <a:xfrm>
              <a:off x="5672594" y="503492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45" name="pt145"/>
            <p:cNvSpPr/>
            <p:nvPr/>
          </p:nvSpPr>
          <p:spPr>
            <a:xfrm>
              <a:off x="5685943" y="503492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6" name="pt146"/>
            <p:cNvSpPr/>
            <p:nvPr/>
          </p:nvSpPr>
          <p:spPr>
            <a:xfrm>
              <a:off x="5685943" y="534364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47" name="pt147"/>
            <p:cNvSpPr/>
            <p:nvPr/>
          </p:nvSpPr>
          <p:spPr>
            <a:xfrm>
              <a:off x="5699291" y="534364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8" name="pt148"/>
            <p:cNvSpPr/>
            <p:nvPr/>
          </p:nvSpPr>
          <p:spPr>
            <a:xfrm>
              <a:off x="5605852" y="194773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49" name="pt149"/>
            <p:cNvSpPr/>
            <p:nvPr/>
          </p:nvSpPr>
          <p:spPr>
            <a:xfrm>
              <a:off x="5699291" y="194773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50" name="pt150"/>
            <p:cNvSpPr/>
            <p:nvPr/>
          </p:nvSpPr>
          <p:spPr>
            <a:xfrm>
              <a:off x="5672594" y="287388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51" name="pt151"/>
            <p:cNvSpPr/>
            <p:nvPr/>
          </p:nvSpPr>
          <p:spPr>
            <a:xfrm>
              <a:off x="5699291" y="287388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52" name="tx152"/>
            <p:cNvSpPr/>
            <p:nvPr/>
          </p:nvSpPr>
          <p:spPr>
            <a:xfrm>
              <a:off x="5840839" y="3186430"/>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53" name="tx153"/>
            <p:cNvSpPr/>
            <p:nvPr/>
          </p:nvSpPr>
          <p:spPr>
            <a:xfrm>
              <a:off x="5840839" y="3495149"/>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54" name="tx154"/>
            <p:cNvSpPr/>
            <p:nvPr/>
          </p:nvSpPr>
          <p:spPr>
            <a:xfrm>
              <a:off x="5840839" y="3803868"/>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55" name="tx155"/>
            <p:cNvSpPr/>
            <p:nvPr/>
          </p:nvSpPr>
          <p:spPr>
            <a:xfrm>
              <a:off x="5840839" y="2260272"/>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156" name="tx156"/>
            <p:cNvSpPr/>
            <p:nvPr/>
          </p:nvSpPr>
          <p:spPr>
            <a:xfrm>
              <a:off x="5840839" y="4112588"/>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57" name="tx157"/>
            <p:cNvSpPr/>
            <p:nvPr/>
          </p:nvSpPr>
          <p:spPr>
            <a:xfrm>
              <a:off x="5840839" y="4421307"/>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58" name="tx158"/>
            <p:cNvSpPr/>
            <p:nvPr/>
          </p:nvSpPr>
          <p:spPr>
            <a:xfrm>
              <a:off x="5840839" y="2568991"/>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159" name="tx159"/>
            <p:cNvSpPr/>
            <p:nvPr/>
          </p:nvSpPr>
          <p:spPr>
            <a:xfrm>
              <a:off x="5840839" y="4730026"/>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60" name="tx160"/>
            <p:cNvSpPr/>
            <p:nvPr/>
          </p:nvSpPr>
          <p:spPr>
            <a:xfrm>
              <a:off x="5840839" y="5038745"/>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61" name="tx161"/>
            <p:cNvSpPr/>
            <p:nvPr/>
          </p:nvSpPr>
          <p:spPr>
            <a:xfrm>
              <a:off x="5840839" y="5347465"/>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62" name="tx162"/>
            <p:cNvSpPr/>
            <p:nvPr/>
          </p:nvSpPr>
          <p:spPr>
            <a:xfrm>
              <a:off x="5840839" y="1951553"/>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+7%</a:t>
              </a:r>
            </a:p>
          </p:txBody>
        </p:sp>
        <p:sp>
          <p:nvSpPr>
            <p:cNvPr id="163" name="tx163"/>
            <p:cNvSpPr/>
            <p:nvPr/>
          </p:nvSpPr>
          <p:spPr>
            <a:xfrm>
              <a:off x="5840839" y="2877710"/>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164" name="rc164"/>
            <p:cNvSpPr/>
            <p:nvPr/>
          </p:nvSpPr>
          <p:spPr>
            <a:xfrm>
              <a:off x="4342851" y="1807652"/>
              <a:ext cx="1762001" cy="3766375"/>
            </a:xfrm>
            <a:prstGeom prst="rect">
              <a:avLst/>
            </a:prstGeom>
            <a:noFill/>
            <a:ln w="13550" cap="rnd">
              <a:solidFill>
                <a:srgbClr val="999999">
                  <a:alpha val="100000"/>
                </a:srgbClr>
              </a:solidFill>
              <a:prstDash val="solid"/>
              <a:round/>
            </a:ln>
          </p:spPr>
          <p:txBody>
            <a:bodyPr/>
            <a:lstStyle/>
            <a:p/>
          </p:txBody>
        </p:sp>
        <p:sp>
          <p:nvSpPr>
            <p:cNvPr id="165" name="pl165"/>
            <p:cNvSpPr/>
            <p:nvPr/>
          </p:nvSpPr>
          <p:spPr>
            <a:xfrm>
              <a:off x="7312409" y="5520477"/>
              <a:ext cx="1762001" cy="0"/>
            </a:xfrm>
            <a:custGeom>
              <a:avLst/>
              <a:pathLst>
                <a:path w="1762001" h="0">
                  <a:moveTo>
                    <a:pt x="0" y="0"/>
                  </a:moveTo>
                  <a:lnTo>
                    <a:pt x="1762001" y="0"/>
                  </a:lnTo>
                  <a:lnTo>
                    <a:pt x="1762001" y="0"/>
                  </a:lnTo>
                </a:path>
              </a:pathLst>
            </a:custGeom>
            <a:ln w="13550" cap="flat">
              <a:solidFill>
                <a:srgbClr val="EBEBEB">
                  <a:alpha val="100000"/>
                </a:srgbClr>
              </a:solidFill>
              <a:prstDash val="solid"/>
              <a:round/>
            </a:ln>
          </p:spPr>
          <p:txBody>
            <a:bodyPr/>
            <a:lstStyle/>
            <a:p/>
          </p:txBody>
        </p:sp>
        <p:sp>
          <p:nvSpPr>
            <p:cNvPr id="166" name="pl166"/>
            <p:cNvSpPr/>
            <p:nvPr/>
          </p:nvSpPr>
          <p:spPr>
            <a:xfrm>
              <a:off x="7312409" y="5431226"/>
              <a:ext cx="1762001" cy="0"/>
            </a:xfrm>
            <a:custGeom>
              <a:avLst/>
              <a:pathLst>
                <a:path w="1762001" h="0">
                  <a:moveTo>
                    <a:pt x="0" y="0"/>
                  </a:moveTo>
                  <a:lnTo>
                    <a:pt x="1762001" y="0"/>
                  </a:lnTo>
                  <a:lnTo>
                    <a:pt x="1762001" y="0"/>
                  </a:lnTo>
                </a:path>
              </a:pathLst>
            </a:custGeom>
            <a:ln w="13550" cap="flat">
              <a:solidFill>
                <a:srgbClr val="EBEBEB">
                  <a:alpha val="100000"/>
                </a:srgbClr>
              </a:solidFill>
              <a:prstDash val="solid"/>
              <a:round/>
            </a:ln>
          </p:spPr>
          <p:txBody>
            <a:bodyPr/>
            <a:lstStyle/>
            <a:p/>
          </p:txBody>
        </p:sp>
        <p:sp>
          <p:nvSpPr>
            <p:cNvPr id="167" name="pl167"/>
            <p:cNvSpPr/>
            <p:nvPr/>
          </p:nvSpPr>
          <p:spPr>
            <a:xfrm>
              <a:off x="7312409" y="5341976"/>
              <a:ext cx="1762001" cy="0"/>
            </a:xfrm>
            <a:custGeom>
              <a:avLst/>
              <a:pathLst>
                <a:path w="1762001" h="0">
                  <a:moveTo>
                    <a:pt x="0" y="0"/>
                  </a:moveTo>
                  <a:lnTo>
                    <a:pt x="1762001" y="0"/>
                  </a:lnTo>
                  <a:lnTo>
                    <a:pt x="1762001" y="0"/>
                  </a:lnTo>
                </a:path>
              </a:pathLst>
            </a:custGeom>
            <a:ln w="13550" cap="flat">
              <a:solidFill>
                <a:srgbClr val="EBEBEB">
                  <a:alpha val="100000"/>
                </a:srgbClr>
              </a:solidFill>
              <a:prstDash val="solid"/>
              <a:round/>
            </a:ln>
          </p:spPr>
          <p:txBody>
            <a:bodyPr/>
            <a:lstStyle/>
            <a:p/>
          </p:txBody>
        </p:sp>
        <p:sp>
          <p:nvSpPr>
            <p:cNvPr id="168" name="pl168"/>
            <p:cNvSpPr/>
            <p:nvPr/>
          </p:nvSpPr>
          <p:spPr>
            <a:xfrm>
              <a:off x="7312409" y="5252725"/>
              <a:ext cx="1762001" cy="0"/>
            </a:xfrm>
            <a:custGeom>
              <a:avLst/>
              <a:pathLst>
                <a:path w="1762001" h="0">
                  <a:moveTo>
                    <a:pt x="0" y="0"/>
                  </a:moveTo>
                  <a:lnTo>
                    <a:pt x="1762001" y="0"/>
                  </a:lnTo>
                  <a:lnTo>
                    <a:pt x="1762001" y="0"/>
                  </a:lnTo>
                </a:path>
              </a:pathLst>
            </a:custGeom>
            <a:ln w="13550" cap="flat">
              <a:solidFill>
                <a:srgbClr val="EBEBEB">
                  <a:alpha val="100000"/>
                </a:srgbClr>
              </a:solidFill>
              <a:prstDash val="solid"/>
              <a:round/>
            </a:ln>
          </p:spPr>
          <p:txBody>
            <a:bodyPr/>
            <a:lstStyle/>
            <a:p/>
          </p:txBody>
        </p:sp>
        <p:sp>
          <p:nvSpPr>
            <p:cNvPr id="169" name="pl169"/>
            <p:cNvSpPr/>
            <p:nvPr/>
          </p:nvSpPr>
          <p:spPr>
            <a:xfrm>
              <a:off x="7312409" y="5163474"/>
              <a:ext cx="1762001" cy="0"/>
            </a:xfrm>
            <a:custGeom>
              <a:avLst/>
              <a:pathLst>
                <a:path w="1762001" h="0">
                  <a:moveTo>
                    <a:pt x="0" y="0"/>
                  </a:moveTo>
                  <a:lnTo>
                    <a:pt x="1762001" y="0"/>
                  </a:lnTo>
                  <a:lnTo>
                    <a:pt x="1762001" y="0"/>
                  </a:lnTo>
                </a:path>
              </a:pathLst>
            </a:custGeom>
            <a:ln w="13550" cap="flat">
              <a:solidFill>
                <a:srgbClr val="EBEBEB">
                  <a:alpha val="100000"/>
                </a:srgbClr>
              </a:solidFill>
              <a:prstDash val="solid"/>
              <a:round/>
            </a:ln>
          </p:spPr>
          <p:txBody>
            <a:bodyPr/>
            <a:lstStyle/>
            <a:p/>
          </p:txBody>
        </p:sp>
        <p:sp>
          <p:nvSpPr>
            <p:cNvPr id="170" name="pl170"/>
            <p:cNvSpPr/>
            <p:nvPr/>
          </p:nvSpPr>
          <p:spPr>
            <a:xfrm>
              <a:off x="7312409" y="5074224"/>
              <a:ext cx="1762001" cy="0"/>
            </a:xfrm>
            <a:custGeom>
              <a:avLst/>
              <a:pathLst>
                <a:path w="1762001" h="0">
                  <a:moveTo>
                    <a:pt x="0" y="0"/>
                  </a:moveTo>
                  <a:lnTo>
                    <a:pt x="1762001" y="0"/>
                  </a:lnTo>
                  <a:lnTo>
                    <a:pt x="1762001" y="0"/>
                  </a:lnTo>
                </a:path>
              </a:pathLst>
            </a:custGeom>
            <a:ln w="13550" cap="flat">
              <a:solidFill>
                <a:srgbClr val="EBEBEB">
                  <a:alpha val="100000"/>
                </a:srgbClr>
              </a:solidFill>
              <a:prstDash val="solid"/>
              <a:round/>
            </a:ln>
          </p:spPr>
          <p:txBody>
            <a:bodyPr/>
            <a:lstStyle/>
            <a:p/>
          </p:txBody>
        </p:sp>
        <p:sp>
          <p:nvSpPr>
            <p:cNvPr id="171" name="pl171"/>
            <p:cNvSpPr/>
            <p:nvPr/>
          </p:nvSpPr>
          <p:spPr>
            <a:xfrm>
              <a:off x="7312409" y="4984973"/>
              <a:ext cx="1762001" cy="0"/>
            </a:xfrm>
            <a:custGeom>
              <a:avLst/>
              <a:pathLst>
                <a:path w="1762001" h="0">
                  <a:moveTo>
                    <a:pt x="0" y="0"/>
                  </a:moveTo>
                  <a:lnTo>
                    <a:pt x="1762001" y="0"/>
                  </a:lnTo>
                  <a:lnTo>
                    <a:pt x="1762001" y="0"/>
                  </a:lnTo>
                </a:path>
              </a:pathLst>
            </a:custGeom>
            <a:ln w="13550" cap="flat">
              <a:solidFill>
                <a:srgbClr val="EBEBEB">
                  <a:alpha val="100000"/>
                </a:srgbClr>
              </a:solidFill>
              <a:prstDash val="solid"/>
              <a:round/>
            </a:ln>
          </p:spPr>
          <p:txBody>
            <a:bodyPr/>
            <a:lstStyle/>
            <a:p/>
          </p:txBody>
        </p:sp>
        <p:sp>
          <p:nvSpPr>
            <p:cNvPr id="172" name="pl172"/>
            <p:cNvSpPr/>
            <p:nvPr/>
          </p:nvSpPr>
          <p:spPr>
            <a:xfrm>
              <a:off x="7312409" y="4895723"/>
              <a:ext cx="1762001" cy="0"/>
            </a:xfrm>
            <a:custGeom>
              <a:avLst/>
              <a:pathLst>
                <a:path w="1762001" h="0">
                  <a:moveTo>
                    <a:pt x="0" y="0"/>
                  </a:moveTo>
                  <a:lnTo>
                    <a:pt x="1762001" y="0"/>
                  </a:lnTo>
                  <a:lnTo>
                    <a:pt x="1762001" y="0"/>
                  </a:lnTo>
                </a:path>
              </a:pathLst>
            </a:custGeom>
            <a:ln w="13550" cap="flat">
              <a:solidFill>
                <a:srgbClr val="EBEBEB">
                  <a:alpha val="100000"/>
                </a:srgbClr>
              </a:solidFill>
              <a:prstDash val="solid"/>
              <a:round/>
            </a:ln>
          </p:spPr>
          <p:txBody>
            <a:bodyPr/>
            <a:lstStyle/>
            <a:p/>
          </p:txBody>
        </p:sp>
        <p:sp>
          <p:nvSpPr>
            <p:cNvPr id="173" name="pl173"/>
            <p:cNvSpPr/>
            <p:nvPr/>
          </p:nvSpPr>
          <p:spPr>
            <a:xfrm>
              <a:off x="7312409" y="4806472"/>
              <a:ext cx="1762001" cy="0"/>
            </a:xfrm>
            <a:custGeom>
              <a:avLst/>
              <a:pathLst>
                <a:path w="1762001" h="0">
                  <a:moveTo>
                    <a:pt x="0" y="0"/>
                  </a:moveTo>
                  <a:lnTo>
                    <a:pt x="1762001" y="0"/>
                  </a:lnTo>
                  <a:lnTo>
                    <a:pt x="1762001" y="0"/>
                  </a:lnTo>
                </a:path>
              </a:pathLst>
            </a:custGeom>
            <a:ln w="13550" cap="flat">
              <a:solidFill>
                <a:srgbClr val="EBEBEB">
                  <a:alpha val="100000"/>
                </a:srgbClr>
              </a:solidFill>
              <a:prstDash val="solid"/>
              <a:round/>
            </a:ln>
          </p:spPr>
          <p:txBody>
            <a:bodyPr/>
            <a:lstStyle/>
            <a:p/>
          </p:txBody>
        </p:sp>
        <p:sp>
          <p:nvSpPr>
            <p:cNvPr id="174" name="pl174"/>
            <p:cNvSpPr/>
            <p:nvPr/>
          </p:nvSpPr>
          <p:spPr>
            <a:xfrm>
              <a:off x="7312409" y="4717221"/>
              <a:ext cx="1762001" cy="0"/>
            </a:xfrm>
            <a:custGeom>
              <a:avLst/>
              <a:pathLst>
                <a:path w="1762001" h="0">
                  <a:moveTo>
                    <a:pt x="0" y="0"/>
                  </a:moveTo>
                  <a:lnTo>
                    <a:pt x="1762001" y="0"/>
                  </a:lnTo>
                  <a:lnTo>
                    <a:pt x="1762001" y="0"/>
                  </a:lnTo>
                </a:path>
              </a:pathLst>
            </a:custGeom>
            <a:ln w="13550" cap="flat">
              <a:solidFill>
                <a:srgbClr val="EBEBEB">
                  <a:alpha val="100000"/>
                </a:srgbClr>
              </a:solidFill>
              <a:prstDash val="solid"/>
              <a:round/>
            </a:ln>
          </p:spPr>
          <p:txBody>
            <a:bodyPr/>
            <a:lstStyle/>
            <a:p/>
          </p:txBody>
        </p:sp>
        <p:sp>
          <p:nvSpPr>
            <p:cNvPr id="175" name="pl175"/>
            <p:cNvSpPr/>
            <p:nvPr/>
          </p:nvSpPr>
          <p:spPr>
            <a:xfrm>
              <a:off x="7312409" y="4627971"/>
              <a:ext cx="1762001" cy="0"/>
            </a:xfrm>
            <a:custGeom>
              <a:avLst/>
              <a:pathLst>
                <a:path w="1762001" h="0">
                  <a:moveTo>
                    <a:pt x="0" y="0"/>
                  </a:moveTo>
                  <a:lnTo>
                    <a:pt x="1762001" y="0"/>
                  </a:lnTo>
                  <a:lnTo>
                    <a:pt x="1762001" y="0"/>
                  </a:lnTo>
                </a:path>
              </a:pathLst>
            </a:custGeom>
            <a:ln w="13550" cap="flat">
              <a:solidFill>
                <a:srgbClr val="EBEBEB">
                  <a:alpha val="100000"/>
                </a:srgbClr>
              </a:solidFill>
              <a:prstDash val="solid"/>
              <a:round/>
            </a:ln>
          </p:spPr>
          <p:txBody>
            <a:bodyPr/>
            <a:lstStyle/>
            <a:p/>
          </p:txBody>
        </p:sp>
        <p:sp>
          <p:nvSpPr>
            <p:cNvPr id="176" name="pl176"/>
            <p:cNvSpPr/>
            <p:nvPr/>
          </p:nvSpPr>
          <p:spPr>
            <a:xfrm>
              <a:off x="7312409" y="4538720"/>
              <a:ext cx="1762001" cy="0"/>
            </a:xfrm>
            <a:custGeom>
              <a:avLst/>
              <a:pathLst>
                <a:path w="1762001" h="0">
                  <a:moveTo>
                    <a:pt x="0" y="0"/>
                  </a:moveTo>
                  <a:lnTo>
                    <a:pt x="1762001" y="0"/>
                  </a:lnTo>
                  <a:lnTo>
                    <a:pt x="1762001" y="0"/>
                  </a:lnTo>
                </a:path>
              </a:pathLst>
            </a:custGeom>
            <a:ln w="13550" cap="flat">
              <a:solidFill>
                <a:srgbClr val="EBEBEB">
                  <a:alpha val="100000"/>
                </a:srgbClr>
              </a:solidFill>
              <a:prstDash val="solid"/>
              <a:round/>
            </a:ln>
          </p:spPr>
          <p:txBody>
            <a:bodyPr/>
            <a:lstStyle/>
            <a:p/>
          </p:txBody>
        </p:sp>
        <p:sp>
          <p:nvSpPr>
            <p:cNvPr id="177" name="pl177"/>
            <p:cNvSpPr/>
            <p:nvPr/>
          </p:nvSpPr>
          <p:spPr>
            <a:xfrm>
              <a:off x="7312409" y="4449470"/>
              <a:ext cx="1762001" cy="0"/>
            </a:xfrm>
            <a:custGeom>
              <a:avLst/>
              <a:pathLst>
                <a:path w="1762001" h="0">
                  <a:moveTo>
                    <a:pt x="0" y="0"/>
                  </a:moveTo>
                  <a:lnTo>
                    <a:pt x="1762001" y="0"/>
                  </a:lnTo>
                  <a:lnTo>
                    <a:pt x="1762001" y="0"/>
                  </a:lnTo>
                </a:path>
              </a:pathLst>
            </a:custGeom>
            <a:ln w="13550" cap="flat">
              <a:solidFill>
                <a:srgbClr val="EBEBEB">
                  <a:alpha val="100000"/>
                </a:srgbClr>
              </a:solidFill>
              <a:prstDash val="solid"/>
              <a:round/>
            </a:ln>
          </p:spPr>
          <p:txBody>
            <a:bodyPr/>
            <a:lstStyle/>
            <a:p/>
          </p:txBody>
        </p:sp>
        <p:sp>
          <p:nvSpPr>
            <p:cNvPr id="178" name="pl178"/>
            <p:cNvSpPr/>
            <p:nvPr/>
          </p:nvSpPr>
          <p:spPr>
            <a:xfrm>
              <a:off x="7312409" y="4360219"/>
              <a:ext cx="1762001" cy="0"/>
            </a:xfrm>
            <a:custGeom>
              <a:avLst/>
              <a:pathLst>
                <a:path w="1762001" h="0">
                  <a:moveTo>
                    <a:pt x="0" y="0"/>
                  </a:moveTo>
                  <a:lnTo>
                    <a:pt x="1762001" y="0"/>
                  </a:lnTo>
                  <a:lnTo>
                    <a:pt x="1762001" y="0"/>
                  </a:lnTo>
                </a:path>
              </a:pathLst>
            </a:custGeom>
            <a:ln w="13550" cap="flat">
              <a:solidFill>
                <a:srgbClr val="EBEBEB">
                  <a:alpha val="100000"/>
                </a:srgbClr>
              </a:solidFill>
              <a:prstDash val="solid"/>
              <a:round/>
            </a:ln>
          </p:spPr>
          <p:txBody>
            <a:bodyPr/>
            <a:lstStyle/>
            <a:p/>
          </p:txBody>
        </p:sp>
        <p:sp>
          <p:nvSpPr>
            <p:cNvPr id="179" name="pl179"/>
            <p:cNvSpPr/>
            <p:nvPr/>
          </p:nvSpPr>
          <p:spPr>
            <a:xfrm>
              <a:off x="7312409" y="4270968"/>
              <a:ext cx="1762001" cy="0"/>
            </a:xfrm>
            <a:custGeom>
              <a:avLst/>
              <a:pathLst>
                <a:path w="1762001" h="0">
                  <a:moveTo>
                    <a:pt x="0" y="0"/>
                  </a:moveTo>
                  <a:lnTo>
                    <a:pt x="1762001" y="0"/>
                  </a:lnTo>
                  <a:lnTo>
                    <a:pt x="1762001" y="0"/>
                  </a:lnTo>
                </a:path>
              </a:pathLst>
            </a:custGeom>
            <a:ln w="13550" cap="flat">
              <a:solidFill>
                <a:srgbClr val="EBEBEB">
                  <a:alpha val="100000"/>
                </a:srgbClr>
              </a:solidFill>
              <a:prstDash val="solid"/>
              <a:round/>
            </a:ln>
          </p:spPr>
          <p:txBody>
            <a:bodyPr/>
            <a:lstStyle/>
            <a:p/>
          </p:txBody>
        </p:sp>
        <p:sp>
          <p:nvSpPr>
            <p:cNvPr id="180" name="pl180"/>
            <p:cNvSpPr/>
            <p:nvPr/>
          </p:nvSpPr>
          <p:spPr>
            <a:xfrm>
              <a:off x="7312409" y="4181718"/>
              <a:ext cx="1762001" cy="0"/>
            </a:xfrm>
            <a:custGeom>
              <a:avLst/>
              <a:pathLst>
                <a:path w="1762001" h="0">
                  <a:moveTo>
                    <a:pt x="0" y="0"/>
                  </a:moveTo>
                  <a:lnTo>
                    <a:pt x="1762001" y="0"/>
                  </a:lnTo>
                  <a:lnTo>
                    <a:pt x="1762001" y="0"/>
                  </a:lnTo>
                </a:path>
              </a:pathLst>
            </a:custGeom>
            <a:ln w="13550" cap="flat">
              <a:solidFill>
                <a:srgbClr val="EBEBEB">
                  <a:alpha val="100000"/>
                </a:srgbClr>
              </a:solidFill>
              <a:prstDash val="solid"/>
              <a:round/>
            </a:ln>
          </p:spPr>
          <p:txBody>
            <a:bodyPr/>
            <a:lstStyle/>
            <a:p/>
          </p:txBody>
        </p:sp>
        <p:sp>
          <p:nvSpPr>
            <p:cNvPr id="181" name="pl181"/>
            <p:cNvSpPr/>
            <p:nvPr/>
          </p:nvSpPr>
          <p:spPr>
            <a:xfrm>
              <a:off x="7312409" y="4092467"/>
              <a:ext cx="1762001" cy="0"/>
            </a:xfrm>
            <a:custGeom>
              <a:avLst/>
              <a:pathLst>
                <a:path w="1762001" h="0">
                  <a:moveTo>
                    <a:pt x="0" y="0"/>
                  </a:moveTo>
                  <a:lnTo>
                    <a:pt x="1762001" y="0"/>
                  </a:lnTo>
                  <a:lnTo>
                    <a:pt x="1762001" y="0"/>
                  </a:lnTo>
                </a:path>
              </a:pathLst>
            </a:custGeom>
            <a:ln w="13550" cap="flat">
              <a:solidFill>
                <a:srgbClr val="EBEBEB">
                  <a:alpha val="100000"/>
                </a:srgbClr>
              </a:solidFill>
              <a:prstDash val="solid"/>
              <a:round/>
            </a:ln>
          </p:spPr>
          <p:txBody>
            <a:bodyPr/>
            <a:lstStyle/>
            <a:p/>
          </p:txBody>
        </p:sp>
        <p:sp>
          <p:nvSpPr>
            <p:cNvPr id="182" name="pl182"/>
            <p:cNvSpPr/>
            <p:nvPr/>
          </p:nvSpPr>
          <p:spPr>
            <a:xfrm>
              <a:off x="7312409" y="4003217"/>
              <a:ext cx="1762001" cy="0"/>
            </a:xfrm>
            <a:custGeom>
              <a:avLst/>
              <a:pathLst>
                <a:path w="1762001" h="0">
                  <a:moveTo>
                    <a:pt x="0" y="0"/>
                  </a:moveTo>
                  <a:lnTo>
                    <a:pt x="1762001" y="0"/>
                  </a:lnTo>
                  <a:lnTo>
                    <a:pt x="1762001" y="0"/>
                  </a:lnTo>
                </a:path>
              </a:pathLst>
            </a:custGeom>
            <a:ln w="13550" cap="flat">
              <a:solidFill>
                <a:srgbClr val="EBEBEB">
                  <a:alpha val="100000"/>
                </a:srgbClr>
              </a:solidFill>
              <a:prstDash val="solid"/>
              <a:round/>
            </a:ln>
          </p:spPr>
          <p:txBody>
            <a:bodyPr/>
            <a:lstStyle/>
            <a:p/>
          </p:txBody>
        </p:sp>
        <p:sp>
          <p:nvSpPr>
            <p:cNvPr id="183" name="pl183"/>
            <p:cNvSpPr/>
            <p:nvPr/>
          </p:nvSpPr>
          <p:spPr>
            <a:xfrm>
              <a:off x="7312409" y="3913966"/>
              <a:ext cx="1762001" cy="0"/>
            </a:xfrm>
            <a:custGeom>
              <a:avLst/>
              <a:pathLst>
                <a:path w="1762001" h="0">
                  <a:moveTo>
                    <a:pt x="0" y="0"/>
                  </a:moveTo>
                  <a:lnTo>
                    <a:pt x="1762001" y="0"/>
                  </a:lnTo>
                  <a:lnTo>
                    <a:pt x="1762001" y="0"/>
                  </a:lnTo>
                </a:path>
              </a:pathLst>
            </a:custGeom>
            <a:ln w="13550" cap="flat">
              <a:solidFill>
                <a:srgbClr val="EBEBEB">
                  <a:alpha val="100000"/>
                </a:srgbClr>
              </a:solidFill>
              <a:prstDash val="solid"/>
              <a:round/>
            </a:ln>
          </p:spPr>
          <p:txBody>
            <a:bodyPr/>
            <a:lstStyle/>
            <a:p/>
          </p:txBody>
        </p:sp>
        <p:sp>
          <p:nvSpPr>
            <p:cNvPr id="184" name="pl184"/>
            <p:cNvSpPr/>
            <p:nvPr/>
          </p:nvSpPr>
          <p:spPr>
            <a:xfrm>
              <a:off x="7312409" y="3824715"/>
              <a:ext cx="1762001" cy="0"/>
            </a:xfrm>
            <a:custGeom>
              <a:avLst/>
              <a:pathLst>
                <a:path w="1762001" h="0">
                  <a:moveTo>
                    <a:pt x="0" y="0"/>
                  </a:moveTo>
                  <a:lnTo>
                    <a:pt x="1762001" y="0"/>
                  </a:lnTo>
                  <a:lnTo>
                    <a:pt x="1762001" y="0"/>
                  </a:lnTo>
                </a:path>
              </a:pathLst>
            </a:custGeom>
            <a:ln w="13550" cap="flat">
              <a:solidFill>
                <a:srgbClr val="EBEBEB">
                  <a:alpha val="100000"/>
                </a:srgbClr>
              </a:solidFill>
              <a:prstDash val="solid"/>
              <a:round/>
            </a:ln>
          </p:spPr>
          <p:txBody>
            <a:bodyPr/>
            <a:lstStyle/>
            <a:p/>
          </p:txBody>
        </p:sp>
        <p:sp>
          <p:nvSpPr>
            <p:cNvPr id="185" name="pl185"/>
            <p:cNvSpPr/>
            <p:nvPr/>
          </p:nvSpPr>
          <p:spPr>
            <a:xfrm>
              <a:off x="7312409" y="3735465"/>
              <a:ext cx="1762001" cy="0"/>
            </a:xfrm>
            <a:custGeom>
              <a:avLst/>
              <a:pathLst>
                <a:path w="1762001" h="0">
                  <a:moveTo>
                    <a:pt x="0" y="0"/>
                  </a:moveTo>
                  <a:lnTo>
                    <a:pt x="1762001" y="0"/>
                  </a:lnTo>
                  <a:lnTo>
                    <a:pt x="1762001" y="0"/>
                  </a:lnTo>
                </a:path>
              </a:pathLst>
            </a:custGeom>
            <a:ln w="13550" cap="flat">
              <a:solidFill>
                <a:srgbClr val="EBEBEB">
                  <a:alpha val="100000"/>
                </a:srgbClr>
              </a:solidFill>
              <a:prstDash val="solid"/>
              <a:round/>
            </a:ln>
          </p:spPr>
          <p:txBody>
            <a:bodyPr/>
            <a:lstStyle/>
            <a:p/>
          </p:txBody>
        </p:sp>
        <p:sp>
          <p:nvSpPr>
            <p:cNvPr id="186" name="pl186"/>
            <p:cNvSpPr/>
            <p:nvPr/>
          </p:nvSpPr>
          <p:spPr>
            <a:xfrm>
              <a:off x="7312409" y="3646214"/>
              <a:ext cx="1762001" cy="0"/>
            </a:xfrm>
            <a:custGeom>
              <a:avLst/>
              <a:pathLst>
                <a:path w="1762001" h="0">
                  <a:moveTo>
                    <a:pt x="0" y="0"/>
                  </a:moveTo>
                  <a:lnTo>
                    <a:pt x="1762001" y="0"/>
                  </a:lnTo>
                  <a:lnTo>
                    <a:pt x="1762001" y="0"/>
                  </a:lnTo>
                </a:path>
              </a:pathLst>
            </a:custGeom>
            <a:ln w="13550" cap="flat">
              <a:solidFill>
                <a:srgbClr val="EBEBEB">
                  <a:alpha val="100000"/>
                </a:srgbClr>
              </a:solidFill>
              <a:prstDash val="solid"/>
              <a:round/>
            </a:ln>
          </p:spPr>
          <p:txBody>
            <a:bodyPr/>
            <a:lstStyle/>
            <a:p/>
          </p:txBody>
        </p:sp>
        <p:sp>
          <p:nvSpPr>
            <p:cNvPr id="187" name="pl187"/>
            <p:cNvSpPr/>
            <p:nvPr/>
          </p:nvSpPr>
          <p:spPr>
            <a:xfrm>
              <a:off x="7312409" y="3556964"/>
              <a:ext cx="1762001" cy="0"/>
            </a:xfrm>
            <a:custGeom>
              <a:avLst/>
              <a:pathLst>
                <a:path w="1762001" h="0">
                  <a:moveTo>
                    <a:pt x="0" y="0"/>
                  </a:moveTo>
                  <a:lnTo>
                    <a:pt x="1762001" y="0"/>
                  </a:lnTo>
                  <a:lnTo>
                    <a:pt x="1762001" y="0"/>
                  </a:lnTo>
                </a:path>
              </a:pathLst>
            </a:custGeom>
            <a:ln w="13550" cap="flat">
              <a:solidFill>
                <a:srgbClr val="EBEBEB">
                  <a:alpha val="100000"/>
                </a:srgbClr>
              </a:solidFill>
              <a:prstDash val="solid"/>
              <a:round/>
            </a:ln>
          </p:spPr>
          <p:txBody>
            <a:bodyPr/>
            <a:lstStyle/>
            <a:p/>
          </p:txBody>
        </p:sp>
        <p:sp>
          <p:nvSpPr>
            <p:cNvPr id="188" name="pl188"/>
            <p:cNvSpPr/>
            <p:nvPr/>
          </p:nvSpPr>
          <p:spPr>
            <a:xfrm>
              <a:off x="7312409" y="3467713"/>
              <a:ext cx="1762001" cy="0"/>
            </a:xfrm>
            <a:custGeom>
              <a:avLst/>
              <a:pathLst>
                <a:path w="1762001" h="0">
                  <a:moveTo>
                    <a:pt x="0" y="0"/>
                  </a:moveTo>
                  <a:lnTo>
                    <a:pt x="1762001" y="0"/>
                  </a:lnTo>
                  <a:lnTo>
                    <a:pt x="1762001" y="0"/>
                  </a:lnTo>
                </a:path>
              </a:pathLst>
            </a:custGeom>
            <a:ln w="13550" cap="flat">
              <a:solidFill>
                <a:srgbClr val="EBEBEB">
                  <a:alpha val="100000"/>
                </a:srgbClr>
              </a:solidFill>
              <a:prstDash val="solid"/>
              <a:round/>
            </a:ln>
          </p:spPr>
          <p:txBody>
            <a:bodyPr/>
            <a:lstStyle/>
            <a:p/>
          </p:txBody>
        </p:sp>
        <p:sp>
          <p:nvSpPr>
            <p:cNvPr id="189" name="pl189"/>
            <p:cNvSpPr/>
            <p:nvPr/>
          </p:nvSpPr>
          <p:spPr>
            <a:xfrm>
              <a:off x="7312409" y="3378462"/>
              <a:ext cx="1762001" cy="0"/>
            </a:xfrm>
            <a:custGeom>
              <a:avLst/>
              <a:pathLst>
                <a:path w="1762001" h="0">
                  <a:moveTo>
                    <a:pt x="0" y="0"/>
                  </a:moveTo>
                  <a:lnTo>
                    <a:pt x="1762001" y="0"/>
                  </a:lnTo>
                  <a:lnTo>
                    <a:pt x="1762001" y="0"/>
                  </a:lnTo>
                </a:path>
              </a:pathLst>
            </a:custGeom>
            <a:ln w="13550" cap="flat">
              <a:solidFill>
                <a:srgbClr val="EBEBEB">
                  <a:alpha val="100000"/>
                </a:srgbClr>
              </a:solidFill>
              <a:prstDash val="solid"/>
              <a:round/>
            </a:ln>
          </p:spPr>
          <p:txBody>
            <a:bodyPr/>
            <a:lstStyle/>
            <a:p/>
          </p:txBody>
        </p:sp>
        <p:sp>
          <p:nvSpPr>
            <p:cNvPr id="190" name="pl190"/>
            <p:cNvSpPr/>
            <p:nvPr/>
          </p:nvSpPr>
          <p:spPr>
            <a:xfrm>
              <a:off x="7312409" y="3289212"/>
              <a:ext cx="1762001" cy="0"/>
            </a:xfrm>
            <a:custGeom>
              <a:avLst/>
              <a:pathLst>
                <a:path w="1762001" h="0">
                  <a:moveTo>
                    <a:pt x="0" y="0"/>
                  </a:moveTo>
                  <a:lnTo>
                    <a:pt x="1762001" y="0"/>
                  </a:lnTo>
                  <a:lnTo>
                    <a:pt x="1762001" y="0"/>
                  </a:lnTo>
                </a:path>
              </a:pathLst>
            </a:custGeom>
            <a:ln w="13550" cap="flat">
              <a:solidFill>
                <a:srgbClr val="EBEBEB">
                  <a:alpha val="100000"/>
                </a:srgbClr>
              </a:solidFill>
              <a:prstDash val="solid"/>
              <a:round/>
            </a:ln>
          </p:spPr>
          <p:txBody>
            <a:bodyPr/>
            <a:lstStyle/>
            <a:p/>
          </p:txBody>
        </p:sp>
        <p:sp>
          <p:nvSpPr>
            <p:cNvPr id="191" name="pl191"/>
            <p:cNvSpPr/>
            <p:nvPr/>
          </p:nvSpPr>
          <p:spPr>
            <a:xfrm>
              <a:off x="7312409" y="3199961"/>
              <a:ext cx="1762001" cy="0"/>
            </a:xfrm>
            <a:custGeom>
              <a:avLst/>
              <a:pathLst>
                <a:path w="1762001" h="0">
                  <a:moveTo>
                    <a:pt x="0" y="0"/>
                  </a:moveTo>
                  <a:lnTo>
                    <a:pt x="1762001" y="0"/>
                  </a:lnTo>
                  <a:lnTo>
                    <a:pt x="1762001" y="0"/>
                  </a:lnTo>
                </a:path>
              </a:pathLst>
            </a:custGeom>
            <a:ln w="13550" cap="flat">
              <a:solidFill>
                <a:srgbClr val="EBEBEB">
                  <a:alpha val="100000"/>
                </a:srgbClr>
              </a:solidFill>
              <a:prstDash val="solid"/>
              <a:round/>
            </a:ln>
          </p:spPr>
          <p:txBody>
            <a:bodyPr/>
            <a:lstStyle/>
            <a:p/>
          </p:txBody>
        </p:sp>
        <p:sp>
          <p:nvSpPr>
            <p:cNvPr id="192" name="pl192"/>
            <p:cNvSpPr/>
            <p:nvPr/>
          </p:nvSpPr>
          <p:spPr>
            <a:xfrm>
              <a:off x="7312409" y="3110711"/>
              <a:ext cx="1762001" cy="0"/>
            </a:xfrm>
            <a:custGeom>
              <a:avLst/>
              <a:pathLst>
                <a:path w="1762001" h="0">
                  <a:moveTo>
                    <a:pt x="0" y="0"/>
                  </a:moveTo>
                  <a:lnTo>
                    <a:pt x="1762001" y="0"/>
                  </a:lnTo>
                  <a:lnTo>
                    <a:pt x="1762001" y="0"/>
                  </a:lnTo>
                </a:path>
              </a:pathLst>
            </a:custGeom>
            <a:ln w="13550" cap="flat">
              <a:solidFill>
                <a:srgbClr val="EBEBEB">
                  <a:alpha val="100000"/>
                </a:srgbClr>
              </a:solidFill>
              <a:prstDash val="solid"/>
              <a:round/>
            </a:ln>
          </p:spPr>
          <p:txBody>
            <a:bodyPr/>
            <a:lstStyle/>
            <a:p/>
          </p:txBody>
        </p:sp>
        <p:sp>
          <p:nvSpPr>
            <p:cNvPr id="193" name="pl193"/>
            <p:cNvSpPr/>
            <p:nvPr/>
          </p:nvSpPr>
          <p:spPr>
            <a:xfrm>
              <a:off x="7312409" y="3021460"/>
              <a:ext cx="1762001" cy="0"/>
            </a:xfrm>
            <a:custGeom>
              <a:avLst/>
              <a:pathLst>
                <a:path w="1762001" h="0">
                  <a:moveTo>
                    <a:pt x="0" y="0"/>
                  </a:moveTo>
                  <a:lnTo>
                    <a:pt x="1762001" y="0"/>
                  </a:lnTo>
                  <a:lnTo>
                    <a:pt x="1762001" y="0"/>
                  </a:lnTo>
                </a:path>
              </a:pathLst>
            </a:custGeom>
            <a:ln w="13550" cap="flat">
              <a:solidFill>
                <a:srgbClr val="EBEBEB">
                  <a:alpha val="100000"/>
                </a:srgbClr>
              </a:solidFill>
              <a:prstDash val="solid"/>
              <a:round/>
            </a:ln>
          </p:spPr>
          <p:txBody>
            <a:bodyPr/>
            <a:lstStyle/>
            <a:p/>
          </p:txBody>
        </p:sp>
        <p:sp>
          <p:nvSpPr>
            <p:cNvPr id="194" name="pl194"/>
            <p:cNvSpPr/>
            <p:nvPr/>
          </p:nvSpPr>
          <p:spPr>
            <a:xfrm>
              <a:off x="7312409" y="2932209"/>
              <a:ext cx="1762001" cy="0"/>
            </a:xfrm>
            <a:custGeom>
              <a:avLst/>
              <a:pathLst>
                <a:path w="1762001" h="0">
                  <a:moveTo>
                    <a:pt x="0" y="0"/>
                  </a:moveTo>
                  <a:lnTo>
                    <a:pt x="1762001" y="0"/>
                  </a:lnTo>
                  <a:lnTo>
                    <a:pt x="1762001" y="0"/>
                  </a:lnTo>
                </a:path>
              </a:pathLst>
            </a:custGeom>
            <a:ln w="13550" cap="flat">
              <a:solidFill>
                <a:srgbClr val="EBEBEB">
                  <a:alpha val="100000"/>
                </a:srgbClr>
              </a:solidFill>
              <a:prstDash val="solid"/>
              <a:round/>
            </a:ln>
          </p:spPr>
          <p:txBody>
            <a:bodyPr/>
            <a:lstStyle/>
            <a:p/>
          </p:txBody>
        </p:sp>
        <p:sp>
          <p:nvSpPr>
            <p:cNvPr id="195" name="pl195"/>
            <p:cNvSpPr/>
            <p:nvPr/>
          </p:nvSpPr>
          <p:spPr>
            <a:xfrm>
              <a:off x="7312409" y="2842959"/>
              <a:ext cx="1762001" cy="0"/>
            </a:xfrm>
            <a:custGeom>
              <a:avLst/>
              <a:pathLst>
                <a:path w="1762001" h="0">
                  <a:moveTo>
                    <a:pt x="0" y="0"/>
                  </a:moveTo>
                  <a:lnTo>
                    <a:pt x="1762001" y="0"/>
                  </a:lnTo>
                  <a:lnTo>
                    <a:pt x="1762001" y="0"/>
                  </a:lnTo>
                </a:path>
              </a:pathLst>
            </a:custGeom>
            <a:ln w="13550" cap="flat">
              <a:solidFill>
                <a:srgbClr val="EBEBEB">
                  <a:alpha val="100000"/>
                </a:srgbClr>
              </a:solidFill>
              <a:prstDash val="solid"/>
              <a:round/>
            </a:ln>
          </p:spPr>
          <p:txBody>
            <a:bodyPr/>
            <a:lstStyle/>
            <a:p/>
          </p:txBody>
        </p:sp>
        <p:sp>
          <p:nvSpPr>
            <p:cNvPr id="196" name="pl196"/>
            <p:cNvSpPr/>
            <p:nvPr/>
          </p:nvSpPr>
          <p:spPr>
            <a:xfrm>
              <a:off x="7312409" y="2753708"/>
              <a:ext cx="1762001" cy="0"/>
            </a:xfrm>
            <a:custGeom>
              <a:avLst/>
              <a:pathLst>
                <a:path w="1762001" h="0">
                  <a:moveTo>
                    <a:pt x="0" y="0"/>
                  </a:moveTo>
                  <a:lnTo>
                    <a:pt x="1762001" y="0"/>
                  </a:lnTo>
                  <a:lnTo>
                    <a:pt x="1762001" y="0"/>
                  </a:lnTo>
                </a:path>
              </a:pathLst>
            </a:custGeom>
            <a:ln w="13550" cap="flat">
              <a:solidFill>
                <a:srgbClr val="EBEBEB">
                  <a:alpha val="100000"/>
                </a:srgbClr>
              </a:solidFill>
              <a:prstDash val="solid"/>
              <a:round/>
            </a:ln>
          </p:spPr>
          <p:txBody>
            <a:bodyPr/>
            <a:lstStyle/>
            <a:p/>
          </p:txBody>
        </p:sp>
        <p:sp>
          <p:nvSpPr>
            <p:cNvPr id="197" name="pl197"/>
            <p:cNvSpPr/>
            <p:nvPr/>
          </p:nvSpPr>
          <p:spPr>
            <a:xfrm>
              <a:off x="7312409" y="2664458"/>
              <a:ext cx="1762001" cy="0"/>
            </a:xfrm>
            <a:custGeom>
              <a:avLst/>
              <a:pathLst>
                <a:path w="1762001" h="0">
                  <a:moveTo>
                    <a:pt x="0" y="0"/>
                  </a:moveTo>
                  <a:lnTo>
                    <a:pt x="1762001" y="0"/>
                  </a:lnTo>
                  <a:lnTo>
                    <a:pt x="1762001" y="0"/>
                  </a:lnTo>
                </a:path>
              </a:pathLst>
            </a:custGeom>
            <a:ln w="13550" cap="flat">
              <a:solidFill>
                <a:srgbClr val="EBEBEB">
                  <a:alpha val="100000"/>
                </a:srgbClr>
              </a:solidFill>
              <a:prstDash val="solid"/>
              <a:round/>
            </a:ln>
          </p:spPr>
          <p:txBody>
            <a:bodyPr/>
            <a:lstStyle/>
            <a:p/>
          </p:txBody>
        </p:sp>
        <p:sp>
          <p:nvSpPr>
            <p:cNvPr id="198" name="pl198"/>
            <p:cNvSpPr/>
            <p:nvPr/>
          </p:nvSpPr>
          <p:spPr>
            <a:xfrm>
              <a:off x="7312409" y="2575207"/>
              <a:ext cx="1762001" cy="0"/>
            </a:xfrm>
            <a:custGeom>
              <a:avLst/>
              <a:pathLst>
                <a:path w="1762001" h="0">
                  <a:moveTo>
                    <a:pt x="0" y="0"/>
                  </a:moveTo>
                  <a:lnTo>
                    <a:pt x="1762001" y="0"/>
                  </a:lnTo>
                  <a:lnTo>
                    <a:pt x="1762001" y="0"/>
                  </a:lnTo>
                </a:path>
              </a:pathLst>
            </a:custGeom>
            <a:ln w="13550" cap="flat">
              <a:solidFill>
                <a:srgbClr val="EBEBEB">
                  <a:alpha val="100000"/>
                </a:srgbClr>
              </a:solidFill>
              <a:prstDash val="solid"/>
              <a:round/>
            </a:ln>
          </p:spPr>
          <p:txBody>
            <a:bodyPr/>
            <a:lstStyle/>
            <a:p/>
          </p:txBody>
        </p:sp>
        <p:sp>
          <p:nvSpPr>
            <p:cNvPr id="199" name="pl199"/>
            <p:cNvSpPr/>
            <p:nvPr/>
          </p:nvSpPr>
          <p:spPr>
            <a:xfrm>
              <a:off x="7312409" y="2485956"/>
              <a:ext cx="1762001" cy="0"/>
            </a:xfrm>
            <a:custGeom>
              <a:avLst/>
              <a:pathLst>
                <a:path w="1762001" h="0">
                  <a:moveTo>
                    <a:pt x="0" y="0"/>
                  </a:moveTo>
                  <a:lnTo>
                    <a:pt x="1762001" y="0"/>
                  </a:lnTo>
                  <a:lnTo>
                    <a:pt x="1762001" y="0"/>
                  </a:lnTo>
                </a:path>
              </a:pathLst>
            </a:custGeom>
            <a:ln w="13550" cap="flat">
              <a:solidFill>
                <a:srgbClr val="EBEBEB">
                  <a:alpha val="100000"/>
                </a:srgbClr>
              </a:solidFill>
              <a:prstDash val="solid"/>
              <a:round/>
            </a:ln>
          </p:spPr>
          <p:txBody>
            <a:bodyPr/>
            <a:lstStyle/>
            <a:p/>
          </p:txBody>
        </p:sp>
        <p:sp>
          <p:nvSpPr>
            <p:cNvPr id="200" name="pl200"/>
            <p:cNvSpPr/>
            <p:nvPr/>
          </p:nvSpPr>
          <p:spPr>
            <a:xfrm>
              <a:off x="7312409" y="2396706"/>
              <a:ext cx="1762001" cy="0"/>
            </a:xfrm>
            <a:custGeom>
              <a:avLst/>
              <a:pathLst>
                <a:path w="1762001" h="0">
                  <a:moveTo>
                    <a:pt x="0" y="0"/>
                  </a:moveTo>
                  <a:lnTo>
                    <a:pt x="1762001" y="0"/>
                  </a:lnTo>
                  <a:lnTo>
                    <a:pt x="1762001" y="0"/>
                  </a:lnTo>
                </a:path>
              </a:pathLst>
            </a:custGeom>
            <a:ln w="13550" cap="flat">
              <a:solidFill>
                <a:srgbClr val="EBEBEB">
                  <a:alpha val="100000"/>
                </a:srgbClr>
              </a:solidFill>
              <a:prstDash val="solid"/>
              <a:round/>
            </a:ln>
          </p:spPr>
          <p:txBody>
            <a:bodyPr/>
            <a:lstStyle/>
            <a:p/>
          </p:txBody>
        </p:sp>
        <p:sp>
          <p:nvSpPr>
            <p:cNvPr id="201" name="pl201"/>
            <p:cNvSpPr/>
            <p:nvPr/>
          </p:nvSpPr>
          <p:spPr>
            <a:xfrm>
              <a:off x="7312409" y="2307455"/>
              <a:ext cx="1762001" cy="0"/>
            </a:xfrm>
            <a:custGeom>
              <a:avLst/>
              <a:pathLst>
                <a:path w="1762001" h="0">
                  <a:moveTo>
                    <a:pt x="0" y="0"/>
                  </a:moveTo>
                  <a:lnTo>
                    <a:pt x="1762001" y="0"/>
                  </a:lnTo>
                  <a:lnTo>
                    <a:pt x="1762001" y="0"/>
                  </a:lnTo>
                </a:path>
              </a:pathLst>
            </a:custGeom>
            <a:ln w="13550" cap="flat">
              <a:solidFill>
                <a:srgbClr val="EBEBEB">
                  <a:alpha val="100000"/>
                </a:srgbClr>
              </a:solidFill>
              <a:prstDash val="solid"/>
              <a:round/>
            </a:ln>
          </p:spPr>
          <p:txBody>
            <a:bodyPr/>
            <a:lstStyle/>
            <a:p/>
          </p:txBody>
        </p:sp>
        <p:sp>
          <p:nvSpPr>
            <p:cNvPr id="202" name="pl202"/>
            <p:cNvSpPr/>
            <p:nvPr/>
          </p:nvSpPr>
          <p:spPr>
            <a:xfrm>
              <a:off x="7312409" y="2218205"/>
              <a:ext cx="1762001" cy="0"/>
            </a:xfrm>
            <a:custGeom>
              <a:avLst/>
              <a:pathLst>
                <a:path w="1762001" h="0">
                  <a:moveTo>
                    <a:pt x="0" y="0"/>
                  </a:moveTo>
                  <a:lnTo>
                    <a:pt x="1762001" y="0"/>
                  </a:lnTo>
                  <a:lnTo>
                    <a:pt x="1762001" y="0"/>
                  </a:lnTo>
                </a:path>
              </a:pathLst>
            </a:custGeom>
            <a:ln w="13550" cap="flat">
              <a:solidFill>
                <a:srgbClr val="EBEBEB">
                  <a:alpha val="100000"/>
                </a:srgbClr>
              </a:solidFill>
              <a:prstDash val="solid"/>
              <a:round/>
            </a:ln>
          </p:spPr>
          <p:txBody>
            <a:bodyPr/>
            <a:lstStyle/>
            <a:p/>
          </p:txBody>
        </p:sp>
        <p:sp>
          <p:nvSpPr>
            <p:cNvPr id="203" name="pl203"/>
            <p:cNvSpPr/>
            <p:nvPr/>
          </p:nvSpPr>
          <p:spPr>
            <a:xfrm>
              <a:off x="7312409" y="2128954"/>
              <a:ext cx="1762001" cy="0"/>
            </a:xfrm>
            <a:custGeom>
              <a:avLst/>
              <a:pathLst>
                <a:path w="1762001" h="0">
                  <a:moveTo>
                    <a:pt x="0" y="0"/>
                  </a:moveTo>
                  <a:lnTo>
                    <a:pt x="1762001" y="0"/>
                  </a:lnTo>
                  <a:lnTo>
                    <a:pt x="1762001" y="0"/>
                  </a:lnTo>
                </a:path>
              </a:pathLst>
            </a:custGeom>
            <a:ln w="13550" cap="flat">
              <a:solidFill>
                <a:srgbClr val="EBEBEB">
                  <a:alpha val="100000"/>
                </a:srgbClr>
              </a:solidFill>
              <a:prstDash val="solid"/>
              <a:round/>
            </a:ln>
          </p:spPr>
          <p:txBody>
            <a:bodyPr/>
            <a:lstStyle/>
            <a:p/>
          </p:txBody>
        </p:sp>
        <p:sp>
          <p:nvSpPr>
            <p:cNvPr id="204" name="pl204"/>
            <p:cNvSpPr/>
            <p:nvPr/>
          </p:nvSpPr>
          <p:spPr>
            <a:xfrm>
              <a:off x="7312409" y="2039703"/>
              <a:ext cx="1762001" cy="0"/>
            </a:xfrm>
            <a:custGeom>
              <a:avLst/>
              <a:pathLst>
                <a:path w="1762001" h="0">
                  <a:moveTo>
                    <a:pt x="0" y="0"/>
                  </a:moveTo>
                  <a:lnTo>
                    <a:pt x="1762001" y="0"/>
                  </a:lnTo>
                  <a:lnTo>
                    <a:pt x="1762001" y="0"/>
                  </a:lnTo>
                </a:path>
              </a:pathLst>
            </a:custGeom>
            <a:ln w="13550" cap="flat">
              <a:solidFill>
                <a:srgbClr val="EBEBEB">
                  <a:alpha val="100000"/>
                </a:srgbClr>
              </a:solidFill>
              <a:prstDash val="solid"/>
              <a:round/>
            </a:ln>
          </p:spPr>
          <p:txBody>
            <a:bodyPr/>
            <a:lstStyle/>
            <a:p/>
          </p:txBody>
        </p:sp>
        <p:sp>
          <p:nvSpPr>
            <p:cNvPr id="205" name="pl205"/>
            <p:cNvSpPr/>
            <p:nvPr/>
          </p:nvSpPr>
          <p:spPr>
            <a:xfrm>
              <a:off x="7312409" y="1950453"/>
              <a:ext cx="1762001" cy="0"/>
            </a:xfrm>
            <a:custGeom>
              <a:avLst/>
              <a:pathLst>
                <a:path w="1762001" h="0">
                  <a:moveTo>
                    <a:pt x="0" y="0"/>
                  </a:moveTo>
                  <a:lnTo>
                    <a:pt x="1762001" y="0"/>
                  </a:lnTo>
                  <a:lnTo>
                    <a:pt x="1762001" y="0"/>
                  </a:lnTo>
                </a:path>
              </a:pathLst>
            </a:custGeom>
            <a:ln w="13550" cap="flat">
              <a:solidFill>
                <a:srgbClr val="EBEBEB">
                  <a:alpha val="100000"/>
                </a:srgbClr>
              </a:solidFill>
              <a:prstDash val="solid"/>
              <a:round/>
            </a:ln>
          </p:spPr>
          <p:txBody>
            <a:bodyPr/>
            <a:lstStyle/>
            <a:p/>
          </p:txBody>
        </p:sp>
        <p:sp>
          <p:nvSpPr>
            <p:cNvPr id="206" name="pl206"/>
            <p:cNvSpPr/>
            <p:nvPr/>
          </p:nvSpPr>
          <p:spPr>
            <a:xfrm>
              <a:off x="7312409" y="1861202"/>
              <a:ext cx="1762001" cy="0"/>
            </a:xfrm>
            <a:custGeom>
              <a:avLst/>
              <a:pathLst>
                <a:path w="1762001" h="0">
                  <a:moveTo>
                    <a:pt x="0" y="0"/>
                  </a:moveTo>
                  <a:lnTo>
                    <a:pt x="1762001" y="0"/>
                  </a:lnTo>
                  <a:lnTo>
                    <a:pt x="1762001" y="0"/>
                  </a:lnTo>
                </a:path>
              </a:pathLst>
            </a:custGeom>
            <a:ln w="13550" cap="flat">
              <a:solidFill>
                <a:srgbClr val="EBEBEB">
                  <a:alpha val="100000"/>
                </a:srgbClr>
              </a:solidFill>
              <a:prstDash val="solid"/>
              <a:round/>
            </a:ln>
          </p:spPr>
          <p:txBody>
            <a:bodyPr/>
            <a:lstStyle/>
            <a:p/>
          </p:txBody>
        </p:sp>
        <p:sp>
          <p:nvSpPr>
            <p:cNvPr id="207" name="pl207"/>
            <p:cNvSpPr/>
            <p:nvPr/>
          </p:nvSpPr>
          <p:spPr>
            <a:xfrm>
              <a:off x="739250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08" name="pl208"/>
            <p:cNvSpPr/>
            <p:nvPr/>
          </p:nvSpPr>
          <p:spPr>
            <a:xfrm>
              <a:off x="765947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09" name="pl209"/>
            <p:cNvSpPr/>
            <p:nvPr/>
          </p:nvSpPr>
          <p:spPr>
            <a:xfrm>
              <a:off x="792644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10" name="pl210"/>
            <p:cNvSpPr/>
            <p:nvPr/>
          </p:nvSpPr>
          <p:spPr>
            <a:xfrm>
              <a:off x="819341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11" name="pl211"/>
            <p:cNvSpPr/>
            <p:nvPr/>
          </p:nvSpPr>
          <p:spPr>
            <a:xfrm>
              <a:off x="846038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12" name="pl212"/>
            <p:cNvSpPr/>
            <p:nvPr/>
          </p:nvSpPr>
          <p:spPr>
            <a:xfrm>
              <a:off x="872735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13" name="pl213"/>
            <p:cNvSpPr/>
            <p:nvPr/>
          </p:nvSpPr>
          <p:spPr>
            <a:xfrm>
              <a:off x="8700653" y="1861202"/>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14" name="pl214"/>
            <p:cNvSpPr/>
            <p:nvPr/>
          </p:nvSpPr>
          <p:spPr>
            <a:xfrm>
              <a:off x="8714001" y="1950453"/>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15" name="pl215"/>
            <p:cNvSpPr/>
            <p:nvPr/>
          </p:nvSpPr>
          <p:spPr>
            <a:xfrm>
              <a:off x="8660607" y="2039703"/>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16" name="pl216"/>
            <p:cNvSpPr/>
            <p:nvPr/>
          </p:nvSpPr>
          <p:spPr>
            <a:xfrm>
              <a:off x="8700653" y="2128954"/>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17" name="pl217"/>
            <p:cNvSpPr/>
            <p:nvPr/>
          </p:nvSpPr>
          <p:spPr>
            <a:xfrm>
              <a:off x="8714001" y="2218205"/>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18" name="pl218"/>
            <p:cNvSpPr/>
            <p:nvPr/>
          </p:nvSpPr>
          <p:spPr>
            <a:xfrm>
              <a:off x="8620562" y="2307455"/>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19" name="pl219"/>
            <p:cNvSpPr/>
            <p:nvPr/>
          </p:nvSpPr>
          <p:spPr>
            <a:xfrm>
              <a:off x="8700653" y="2396706"/>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20" name="pl220"/>
            <p:cNvSpPr/>
            <p:nvPr/>
          </p:nvSpPr>
          <p:spPr>
            <a:xfrm>
              <a:off x="8714001" y="2485956"/>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21" name="pl221"/>
            <p:cNvSpPr/>
            <p:nvPr/>
          </p:nvSpPr>
          <p:spPr>
            <a:xfrm>
              <a:off x="8687304" y="2575207"/>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22" name="pl222"/>
            <p:cNvSpPr/>
            <p:nvPr/>
          </p:nvSpPr>
          <p:spPr>
            <a:xfrm>
              <a:off x="8687304" y="2664458"/>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23" name="pl223"/>
            <p:cNvSpPr/>
            <p:nvPr/>
          </p:nvSpPr>
          <p:spPr>
            <a:xfrm>
              <a:off x="8700653" y="2753708"/>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24" name="pl224"/>
            <p:cNvSpPr/>
            <p:nvPr/>
          </p:nvSpPr>
          <p:spPr>
            <a:xfrm>
              <a:off x="8714001" y="284295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25" name="pl225"/>
            <p:cNvSpPr/>
            <p:nvPr/>
          </p:nvSpPr>
          <p:spPr>
            <a:xfrm>
              <a:off x="8687304" y="293220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26" name="pl226"/>
            <p:cNvSpPr/>
            <p:nvPr/>
          </p:nvSpPr>
          <p:spPr>
            <a:xfrm>
              <a:off x="8700653" y="3021460"/>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27" name="pl227"/>
            <p:cNvSpPr/>
            <p:nvPr/>
          </p:nvSpPr>
          <p:spPr>
            <a:xfrm>
              <a:off x="8714001" y="3110711"/>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28" name="pl228"/>
            <p:cNvSpPr/>
            <p:nvPr/>
          </p:nvSpPr>
          <p:spPr>
            <a:xfrm>
              <a:off x="8714001" y="3199961"/>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29" name="pl229"/>
            <p:cNvSpPr/>
            <p:nvPr/>
          </p:nvSpPr>
          <p:spPr>
            <a:xfrm>
              <a:off x="8700653" y="3289212"/>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30" name="pl230"/>
            <p:cNvSpPr/>
            <p:nvPr/>
          </p:nvSpPr>
          <p:spPr>
            <a:xfrm>
              <a:off x="8714001" y="3378462"/>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31" name="pl231"/>
            <p:cNvSpPr/>
            <p:nvPr/>
          </p:nvSpPr>
          <p:spPr>
            <a:xfrm>
              <a:off x="8714001" y="3467713"/>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32" name="pl232"/>
            <p:cNvSpPr/>
            <p:nvPr/>
          </p:nvSpPr>
          <p:spPr>
            <a:xfrm>
              <a:off x="8714001" y="3556964"/>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33" name="pl233"/>
            <p:cNvSpPr/>
            <p:nvPr/>
          </p:nvSpPr>
          <p:spPr>
            <a:xfrm>
              <a:off x="8620562" y="3646214"/>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34" name="pl234"/>
            <p:cNvSpPr/>
            <p:nvPr/>
          </p:nvSpPr>
          <p:spPr>
            <a:xfrm>
              <a:off x="8714001" y="3735465"/>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35" name="pl235"/>
            <p:cNvSpPr/>
            <p:nvPr/>
          </p:nvSpPr>
          <p:spPr>
            <a:xfrm>
              <a:off x="8714001" y="3824715"/>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36" name="pl236"/>
            <p:cNvSpPr/>
            <p:nvPr/>
          </p:nvSpPr>
          <p:spPr>
            <a:xfrm>
              <a:off x="8714001" y="3913966"/>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37" name="pl237"/>
            <p:cNvSpPr/>
            <p:nvPr/>
          </p:nvSpPr>
          <p:spPr>
            <a:xfrm>
              <a:off x="8714001" y="4003217"/>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38" name="pl238"/>
            <p:cNvSpPr/>
            <p:nvPr/>
          </p:nvSpPr>
          <p:spPr>
            <a:xfrm>
              <a:off x="8714001" y="4092467"/>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39" name="pl239"/>
            <p:cNvSpPr/>
            <p:nvPr/>
          </p:nvSpPr>
          <p:spPr>
            <a:xfrm>
              <a:off x="8714001" y="4181718"/>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40" name="pl240"/>
            <p:cNvSpPr/>
            <p:nvPr/>
          </p:nvSpPr>
          <p:spPr>
            <a:xfrm>
              <a:off x="8714001" y="4270968"/>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41" name="pl241"/>
            <p:cNvSpPr/>
            <p:nvPr/>
          </p:nvSpPr>
          <p:spPr>
            <a:xfrm>
              <a:off x="8714001" y="436021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42" name="pl242"/>
            <p:cNvSpPr/>
            <p:nvPr/>
          </p:nvSpPr>
          <p:spPr>
            <a:xfrm>
              <a:off x="8714001" y="4449470"/>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43" name="pl243"/>
            <p:cNvSpPr/>
            <p:nvPr/>
          </p:nvSpPr>
          <p:spPr>
            <a:xfrm>
              <a:off x="8700653" y="4538720"/>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44" name="pl244"/>
            <p:cNvSpPr/>
            <p:nvPr/>
          </p:nvSpPr>
          <p:spPr>
            <a:xfrm>
              <a:off x="8527122" y="4627971"/>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45" name="pl245"/>
            <p:cNvSpPr/>
            <p:nvPr/>
          </p:nvSpPr>
          <p:spPr>
            <a:xfrm>
              <a:off x="8687304" y="4717221"/>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46" name="pl246"/>
            <p:cNvSpPr/>
            <p:nvPr/>
          </p:nvSpPr>
          <p:spPr>
            <a:xfrm>
              <a:off x="8700653" y="4806472"/>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47" name="pl247"/>
            <p:cNvSpPr/>
            <p:nvPr/>
          </p:nvSpPr>
          <p:spPr>
            <a:xfrm>
              <a:off x="8673956" y="4895723"/>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48" name="pl248"/>
            <p:cNvSpPr/>
            <p:nvPr/>
          </p:nvSpPr>
          <p:spPr>
            <a:xfrm>
              <a:off x="8593865" y="4984973"/>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49" name="pl249"/>
            <p:cNvSpPr/>
            <p:nvPr/>
          </p:nvSpPr>
          <p:spPr>
            <a:xfrm>
              <a:off x="8700653" y="5074224"/>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50" name="pl250"/>
            <p:cNvSpPr/>
            <p:nvPr/>
          </p:nvSpPr>
          <p:spPr>
            <a:xfrm>
              <a:off x="8687304" y="5163474"/>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51" name="pl251"/>
            <p:cNvSpPr/>
            <p:nvPr/>
          </p:nvSpPr>
          <p:spPr>
            <a:xfrm>
              <a:off x="8687304" y="5252725"/>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52" name="pl252"/>
            <p:cNvSpPr/>
            <p:nvPr/>
          </p:nvSpPr>
          <p:spPr>
            <a:xfrm>
              <a:off x="8700653" y="5341976"/>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53" name="pl253"/>
            <p:cNvSpPr/>
            <p:nvPr/>
          </p:nvSpPr>
          <p:spPr>
            <a:xfrm>
              <a:off x="8620562" y="5431226"/>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54" name="pl254"/>
            <p:cNvSpPr/>
            <p:nvPr/>
          </p:nvSpPr>
          <p:spPr>
            <a:xfrm>
              <a:off x="8700653" y="5520477"/>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55" name="pt255"/>
            <p:cNvSpPr/>
            <p:nvPr/>
          </p:nvSpPr>
          <p:spPr>
            <a:xfrm>
              <a:off x="8696153" y="18567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6" name="pt256"/>
            <p:cNvSpPr/>
            <p:nvPr/>
          </p:nvSpPr>
          <p:spPr>
            <a:xfrm>
              <a:off x="8696153" y="18567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7" name="pt257"/>
            <p:cNvSpPr/>
            <p:nvPr/>
          </p:nvSpPr>
          <p:spPr>
            <a:xfrm>
              <a:off x="8709501" y="1945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8" name="pt258"/>
            <p:cNvSpPr/>
            <p:nvPr/>
          </p:nvSpPr>
          <p:spPr>
            <a:xfrm>
              <a:off x="8709501" y="1945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9" name="pt259"/>
            <p:cNvSpPr/>
            <p:nvPr/>
          </p:nvSpPr>
          <p:spPr>
            <a:xfrm>
              <a:off x="8656107" y="20352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0" name="pt260"/>
            <p:cNvSpPr/>
            <p:nvPr/>
          </p:nvSpPr>
          <p:spPr>
            <a:xfrm>
              <a:off x="8656107" y="20352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1" name="pt261"/>
            <p:cNvSpPr/>
            <p:nvPr/>
          </p:nvSpPr>
          <p:spPr>
            <a:xfrm>
              <a:off x="8696153" y="21244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2" name="pt262"/>
            <p:cNvSpPr/>
            <p:nvPr/>
          </p:nvSpPr>
          <p:spPr>
            <a:xfrm>
              <a:off x="8696153" y="21244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3" name="pt263"/>
            <p:cNvSpPr/>
            <p:nvPr/>
          </p:nvSpPr>
          <p:spPr>
            <a:xfrm>
              <a:off x="8709501" y="22137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4" name="pt264"/>
            <p:cNvSpPr/>
            <p:nvPr/>
          </p:nvSpPr>
          <p:spPr>
            <a:xfrm>
              <a:off x="8709501" y="22137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5" name="pt265"/>
            <p:cNvSpPr/>
            <p:nvPr/>
          </p:nvSpPr>
          <p:spPr>
            <a:xfrm>
              <a:off x="8616062" y="23029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6" name="pt266"/>
            <p:cNvSpPr/>
            <p:nvPr/>
          </p:nvSpPr>
          <p:spPr>
            <a:xfrm>
              <a:off x="8616062" y="23029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7" name="pt267"/>
            <p:cNvSpPr/>
            <p:nvPr/>
          </p:nvSpPr>
          <p:spPr>
            <a:xfrm>
              <a:off x="8696153" y="23922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8" name="pt268"/>
            <p:cNvSpPr/>
            <p:nvPr/>
          </p:nvSpPr>
          <p:spPr>
            <a:xfrm>
              <a:off x="8696153" y="23922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9" name="pt269"/>
            <p:cNvSpPr/>
            <p:nvPr/>
          </p:nvSpPr>
          <p:spPr>
            <a:xfrm>
              <a:off x="8709501" y="24814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0" name="pt270"/>
            <p:cNvSpPr/>
            <p:nvPr/>
          </p:nvSpPr>
          <p:spPr>
            <a:xfrm>
              <a:off x="8709501" y="24814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1" name="pt271"/>
            <p:cNvSpPr/>
            <p:nvPr/>
          </p:nvSpPr>
          <p:spPr>
            <a:xfrm>
              <a:off x="8682804" y="25707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2" name="pt272"/>
            <p:cNvSpPr/>
            <p:nvPr/>
          </p:nvSpPr>
          <p:spPr>
            <a:xfrm>
              <a:off x="8682804" y="25707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3" name="pt273"/>
            <p:cNvSpPr/>
            <p:nvPr/>
          </p:nvSpPr>
          <p:spPr>
            <a:xfrm>
              <a:off x="8682804" y="26599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4" name="pt274"/>
            <p:cNvSpPr/>
            <p:nvPr/>
          </p:nvSpPr>
          <p:spPr>
            <a:xfrm>
              <a:off x="8682804" y="26599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5" name="pt275"/>
            <p:cNvSpPr/>
            <p:nvPr/>
          </p:nvSpPr>
          <p:spPr>
            <a:xfrm>
              <a:off x="8696153" y="27492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6" name="pt276"/>
            <p:cNvSpPr/>
            <p:nvPr/>
          </p:nvSpPr>
          <p:spPr>
            <a:xfrm>
              <a:off x="8696153" y="27492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7" name="pt277"/>
            <p:cNvSpPr/>
            <p:nvPr/>
          </p:nvSpPr>
          <p:spPr>
            <a:xfrm>
              <a:off x="8709501" y="28384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8" name="pt278"/>
            <p:cNvSpPr/>
            <p:nvPr/>
          </p:nvSpPr>
          <p:spPr>
            <a:xfrm>
              <a:off x="8709501" y="28384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9" name="pt279"/>
            <p:cNvSpPr/>
            <p:nvPr/>
          </p:nvSpPr>
          <p:spPr>
            <a:xfrm>
              <a:off x="8682804" y="2927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0" name="pt280"/>
            <p:cNvSpPr/>
            <p:nvPr/>
          </p:nvSpPr>
          <p:spPr>
            <a:xfrm>
              <a:off x="8682804" y="2927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1" name="pt281"/>
            <p:cNvSpPr/>
            <p:nvPr/>
          </p:nvSpPr>
          <p:spPr>
            <a:xfrm>
              <a:off x="8696153" y="30169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2" name="pt282"/>
            <p:cNvSpPr/>
            <p:nvPr/>
          </p:nvSpPr>
          <p:spPr>
            <a:xfrm>
              <a:off x="8696153" y="30169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3" name="pt283"/>
            <p:cNvSpPr/>
            <p:nvPr/>
          </p:nvSpPr>
          <p:spPr>
            <a:xfrm>
              <a:off x="8709501" y="31062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4" name="pt284"/>
            <p:cNvSpPr/>
            <p:nvPr/>
          </p:nvSpPr>
          <p:spPr>
            <a:xfrm>
              <a:off x="8709501" y="31062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5" name="pt285"/>
            <p:cNvSpPr/>
            <p:nvPr/>
          </p:nvSpPr>
          <p:spPr>
            <a:xfrm>
              <a:off x="8709501" y="31954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6" name="pt286"/>
            <p:cNvSpPr/>
            <p:nvPr/>
          </p:nvSpPr>
          <p:spPr>
            <a:xfrm>
              <a:off x="8709501" y="31954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7" name="pt287"/>
            <p:cNvSpPr/>
            <p:nvPr/>
          </p:nvSpPr>
          <p:spPr>
            <a:xfrm>
              <a:off x="8696153" y="3284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8" name="pt288"/>
            <p:cNvSpPr/>
            <p:nvPr/>
          </p:nvSpPr>
          <p:spPr>
            <a:xfrm>
              <a:off x="8696153" y="32847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9" name="pt289"/>
            <p:cNvSpPr/>
            <p:nvPr/>
          </p:nvSpPr>
          <p:spPr>
            <a:xfrm>
              <a:off x="8709501" y="33739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0" name="pt290"/>
            <p:cNvSpPr/>
            <p:nvPr/>
          </p:nvSpPr>
          <p:spPr>
            <a:xfrm>
              <a:off x="8709501" y="33739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1" name="pt291"/>
            <p:cNvSpPr/>
            <p:nvPr/>
          </p:nvSpPr>
          <p:spPr>
            <a:xfrm>
              <a:off x="8709501" y="34632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2" name="pt292"/>
            <p:cNvSpPr/>
            <p:nvPr/>
          </p:nvSpPr>
          <p:spPr>
            <a:xfrm>
              <a:off x="8709501" y="34632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3" name="pt293"/>
            <p:cNvSpPr/>
            <p:nvPr/>
          </p:nvSpPr>
          <p:spPr>
            <a:xfrm>
              <a:off x="8709501" y="35524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4" name="pt294"/>
            <p:cNvSpPr/>
            <p:nvPr/>
          </p:nvSpPr>
          <p:spPr>
            <a:xfrm>
              <a:off x="8709501" y="35524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5" name="pt295"/>
            <p:cNvSpPr/>
            <p:nvPr/>
          </p:nvSpPr>
          <p:spPr>
            <a:xfrm>
              <a:off x="8616062" y="36417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6" name="pt296"/>
            <p:cNvSpPr/>
            <p:nvPr/>
          </p:nvSpPr>
          <p:spPr>
            <a:xfrm>
              <a:off x="8616062" y="36417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7" name="pt297"/>
            <p:cNvSpPr/>
            <p:nvPr/>
          </p:nvSpPr>
          <p:spPr>
            <a:xfrm>
              <a:off x="8709501" y="37309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8" name="pt298"/>
            <p:cNvSpPr/>
            <p:nvPr/>
          </p:nvSpPr>
          <p:spPr>
            <a:xfrm>
              <a:off x="8709501" y="37309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9" name="pt299"/>
            <p:cNvSpPr/>
            <p:nvPr/>
          </p:nvSpPr>
          <p:spPr>
            <a:xfrm>
              <a:off x="8709501" y="38202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0" name="pt300"/>
            <p:cNvSpPr/>
            <p:nvPr/>
          </p:nvSpPr>
          <p:spPr>
            <a:xfrm>
              <a:off x="8709501" y="38202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1" name="pt301"/>
            <p:cNvSpPr/>
            <p:nvPr/>
          </p:nvSpPr>
          <p:spPr>
            <a:xfrm>
              <a:off x="8709501" y="39094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2" name="pt302"/>
            <p:cNvSpPr/>
            <p:nvPr/>
          </p:nvSpPr>
          <p:spPr>
            <a:xfrm>
              <a:off x="8709501" y="39094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3" name="pt303"/>
            <p:cNvSpPr/>
            <p:nvPr/>
          </p:nvSpPr>
          <p:spPr>
            <a:xfrm>
              <a:off x="8709501" y="39987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4" name="pt304"/>
            <p:cNvSpPr/>
            <p:nvPr/>
          </p:nvSpPr>
          <p:spPr>
            <a:xfrm>
              <a:off x="8709501" y="39987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5" name="pt305"/>
            <p:cNvSpPr/>
            <p:nvPr/>
          </p:nvSpPr>
          <p:spPr>
            <a:xfrm>
              <a:off x="8709501" y="40879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6" name="pt306"/>
            <p:cNvSpPr/>
            <p:nvPr/>
          </p:nvSpPr>
          <p:spPr>
            <a:xfrm>
              <a:off x="8709501" y="40879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7" name="pt307"/>
            <p:cNvSpPr/>
            <p:nvPr/>
          </p:nvSpPr>
          <p:spPr>
            <a:xfrm>
              <a:off x="8709501" y="41772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8" name="pt308"/>
            <p:cNvSpPr/>
            <p:nvPr/>
          </p:nvSpPr>
          <p:spPr>
            <a:xfrm>
              <a:off x="8709501" y="41772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9" name="pt309"/>
            <p:cNvSpPr/>
            <p:nvPr/>
          </p:nvSpPr>
          <p:spPr>
            <a:xfrm>
              <a:off x="8709501" y="4266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0" name="pt310"/>
            <p:cNvSpPr/>
            <p:nvPr/>
          </p:nvSpPr>
          <p:spPr>
            <a:xfrm>
              <a:off x="8709501" y="4266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1" name="pt311"/>
            <p:cNvSpPr/>
            <p:nvPr/>
          </p:nvSpPr>
          <p:spPr>
            <a:xfrm>
              <a:off x="8709501" y="4355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2" name="pt312"/>
            <p:cNvSpPr/>
            <p:nvPr/>
          </p:nvSpPr>
          <p:spPr>
            <a:xfrm>
              <a:off x="8709501" y="43557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3" name="pt313"/>
            <p:cNvSpPr/>
            <p:nvPr/>
          </p:nvSpPr>
          <p:spPr>
            <a:xfrm>
              <a:off x="8709501" y="44449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4" name="pt314"/>
            <p:cNvSpPr/>
            <p:nvPr/>
          </p:nvSpPr>
          <p:spPr>
            <a:xfrm>
              <a:off x="8709501" y="44449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5" name="pt315"/>
            <p:cNvSpPr/>
            <p:nvPr/>
          </p:nvSpPr>
          <p:spPr>
            <a:xfrm>
              <a:off x="8696153" y="45342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6" name="pt316"/>
            <p:cNvSpPr/>
            <p:nvPr/>
          </p:nvSpPr>
          <p:spPr>
            <a:xfrm>
              <a:off x="8696153" y="45342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7" name="pt317"/>
            <p:cNvSpPr/>
            <p:nvPr/>
          </p:nvSpPr>
          <p:spPr>
            <a:xfrm>
              <a:off x="8522622" y="46234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8" name="pt318"/>
            <p:cNvSpPr/>
            <p:nvPr/>
          </p:nvSpPr>
          <p:spPr>
            <a:xfrm>
              <a:off x="8522622" y="46234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9" name="pt319"/>
            <p:cNvSpPr/>
            <p:nvPr/>
          </p:nvSpPr>
          <p:spPr>
            <a:xfrm>
              <a:off x="8682804" y="47127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0" name="pt320"/>
            <p:cNvSpPr/>
            <p:nvPr/>
          </p:nvSpPr>
          <p:spPr>
            <a:xfrm>
              <a:off x="8682804" y="47127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1" name="pt321"/>
            <p:cNvSpPr/>
            <p:nvPr/>
          </p:nvSpPr>
          <p:spPr>
            <a:xfrm>
              <a:off x="8696153" y="48019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2" name="pt322"/>
            <p:cNvSpPr/>
            <p:nvPr/>
          </p:nvSpPr>
          <p:spPr>
            <a:xfrm>
              <a:off x="8696153" y="48019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3" name="pt323"/>
            <p:cNvSpPr/>
            <p:nvPr/>
          </p:nvSpPr>
          <p:spPr>
            <a:xfrm>
              <a:off x="8669456" y="48912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4" name="pt324"/>
            <p:cNvSpPr/>
            <p:nvPr/>
          </p:nvSpPr>
          <p:spPr>
            <a:xfrm>
              <a:off x="8669456" y="48912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5" name="pt325"/>
            <p:cNvSpPr/>
            <p:nvPr/>
          </p:nvSpPr>
          <p:spPr>
            <a:xfrm>
              <a:off x="8589365" y="49804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6" name="pt326"/>
            <p:cNvSpPr/>
            <p:nvPr/>
          </p:nvSpPr>
          <p:spPr>
            <a:xfrm>
              <a:off x="8589365" y="49804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7" name="pt327"/>
            <p:cNvSpPr/>
            <p:nvPr/>
          </p:nvSpPr>
          <p:spPr>
            <a:xfrm>
              <a:off x="8696153" y="50697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8" name="pt328"/>
            <p:cNvSpPr/>
            <p:nvPr/>
          </p:nvSpPr>
          <p:spPr>
            <a:xfrm>
              <a:off x="8696153" y="50697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9" name="pt329"/>
            <p:cNvSpPr/>
            <p:nvPr/>
          </p:nvSpPr>
          <p:spPr>
            <a:xfrm>
              <a:off x="8682804" y="51589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0" name="pt330"/>
            <p:cNvSpPr/>
            <p:nvPr/>
          </p:nvSpPr>
          <p:spPr>
            <a:xfrm>
              <a:off x="8682804" y="51589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1" name="pt331"/>
            <p:cNvSpPr/>
            <p:nvPr/>
          </p:nvSpPr>
          <p:spPr>
            <a:xfrm>
              <a:off x="8682804" y="52482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2" name="pt332"/>
            <p:cNvSpPr/>
            <p:nvPr/>
          </p:nvSpPr>
          <p:spPr>
            <a:xfrm>
              <a:off x="8682804" y="52482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3" name="pt333"/>
            <p:cNvSpPr/>
            <p:nvPr/>
          </p:nvSpPr>
          <p:spPr>
            <a:xfrm>
              <a:off x="8696153" y="53374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4" name="pt334"/>
            <p:cNvSpPr/>
            <p:nvPr/>
          </p:nvSpPr>
          <p:spPr>
            <a:xfrm>
              <a:off x="8696153" y="53374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5" name="pt335"/>
            <p:cNvSpPr/>
            <p:nvPr/>
          </p:nvSpPr>
          <p:spPr>
            <a:xfrm>
              <a:off x="8616062" y="54267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6" name="pt336"/>
            <p:cNvSpPr/>
            <p:nvPr/>
          </p:nvSpPr>
          <p:spPr>
            <a:xfrm>
              <a:off x="8616062" y="54267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7" name="pt337"/>
            <p:cNvSpPr/>
            <p:nvPr/>
          </p:nvSpPr>
          <p:spPr>
            <a:xfrm>
              <a:off x="8696153" y="55159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8" name="pt338"/>
            <p:cNvSpPr/>
            <p:nvPr/>
          </p:nvSpPr>
          <p:spPr>
            <a:xfrm>
              <a:off x="8696153" y="55159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9" name="pt339"/>
            <p:cNvSpPr/>
            <p:nvPr/>
          </p:nvSpPr>
          <p:spPr>
            <a:xfrm>
              <a:off x="8655501" y="181605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40" name="pt340"/>
            <p:cNvSpPr/>
            <p:nvPr/>
          </p:nvSpPr>
          <p:spPr>
            <a:xfrm>
              <a:off x="8655501" y="181605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1" name="pt341"/>
            <p:cNvSpPr/>
            <p:nvPr/>
          </p:nvSpPr>
          <p:spPr>
            <a:xfrm>
              <a:off x="8668849" y="190530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42" name="pt342"/>
            <p:cNvSpPr/>
            <p:nvPr/>
          </p:nvSpPr>
          <p:spPr>
            <a:xfrm>
              <a:off x="8668849" y="190530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3" name="pt343"/>
            <p:cNvSpPr/>
            <p:nvPr/>
          </p:nvSpPr>
          <p:spPr>
            <a:xfrm>
              <a:off x="8615455" y="199455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44" name="pt344"/>
            <p:cNvSpPr/>
            <p:nvPr/>
          </p:nvSpPr>
          <p:spPr>
            <a:xfrm>
              <a:off x="8615455" y="199455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5" name="pt345"/>
            <p:cNvSpPr/>
            <p:nvPr/>
          </p:nvSpPr>
          <p:spPr>
            <a:xfrm>
              <a:off x="8655501" y="208380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46" name="pt346"/>
            <p:cNvSpPr/>
            <p:nvPr/>
          </p:nvSpPr>
          <p:spPr>
            <a:xfrm>
              <a:off x="8655501" y="208380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7" name="pt347"/>
            <p:cNvSpPr/>
            <p:nvPr/>
          </p:nvSpPr>
          <p:spPr>
            <a:xfrm>
              <a:off x="8668849" y="217305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48" name="pt348"/>
            <p:cNvSpPr/>
            <p:nvPr/>
          </p:nvSpPr>
          <p:spPr>
            <a:xfrm>
              <a:off x="8668849" y="217305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9" name="pt349"/>
            <p:cNvSpPr/>
            <p:nvPr/>
          </p:nvSpPr>
          <p:spPr>
            <a:xfrm>
              <a:off x="8575410" y="226230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50" name="pt350"/>
            <p:cNvSpPr/>
            <p:nvPr/>
          </p:nvSpPr>
          <p:spPr>
            <a:xfrm>
              <a:off x="8575410" y="226230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1" name="pt351"/>
            <p:cNvSpPr/>
            <p:nvPr/>
          </p:nvSpPr>
          <p:spPr>
            <a:xfrm>
              <a:off x="8655501" y="235155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52" name="pt352"/>
            <p:cNvSpPr/>
            <p:nvPr/>
          </p:nvSpPr>
          <p:spPr>
            <a:xfrm>
              <a:off x="8655501" y="235155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3" name="pt353"/>
            <p:cNvSpPr/>
            <p:nvPr/>
          </p:nvSpPr>
          <p:spPr>
            <a:xfrm>
              <a:off x="8668849" y="244080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54" name="pt354"/>
            <p:cNvSpPr/>
            <p:nvPr/>
          </p:nvSpPr>
          <p:spPr>
            <a:xfrm>
              <a:off x="8668849" y="244080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5" name="pt355"/>
            <p:cNvSpPr/>
            <p:nvPr/>
          </p:nvSpPr>
          <p:spPr>
            <a:xfrm>
              <a:off x="8642152" y="253005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56" name="pt356"/>
            <p:cNvSpPr/>
            <p:nvPr/>
          </p:nvSpPr>
          <p:spPr>
            <a:xfrm>
              <a:off x="8642152" y="253005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7" name="pt357"/>
            <p:cNvSpPr/>
            <p:nvPr/>
          </p:nvSpPr>
          <p:spPr>
            <a:xfrm>
              <a:off x="8642152" y="261930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58" name="pt358"/>
            <p:cNvSpPr/>
            <p:nvPr/>
          </p:nvSpPr>
          <p:spPr>
            <a:xfrm>
              <a:off x="8642152" y="261930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9" name="pt359"/>
            <p:cNvSpPr/>
            <p:nvPr/>
          </p:nvSpPr>
          <p:spPr>
            <a:xfrm>
              <a:off x="8655501" y="270855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0" name="pt360"/>
            <p:cNvSpPr/>
            <p:nvPr/>
          </p:nvSpPr>
          <p:spPr>
            <a:xfrm>
              <a:off x="8655501" y="270855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1" name="pt361"/>
            <p:cNvSpPr/>
            <p:nvPr/>
          </p:nvSpPr>
          <p:spPr>
            <a:xfrm>
              <a:off x="8668849" y="279780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2" name="pt362"/>
            <p:cNvSpPr/>
            <p:nvPr/>
          </p:nvSpPr>
          <p:spPr>
            <a:xfrm>
              <a:off x="8668849" y="279780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3" name="pt363"/>
            <p:cNvSpPr/>
            <p:nvPr/>
          </p:nvSpPr>
          <p:spPr>
            <a:xfrm>
              <a:off x="8642152" y="288705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4" name="pt364"/>
            <p:cNvSpPr/>
            <p:nvPr/>
          </p:nvSpPr>
          <p:spPr>
            <a:xfrm>
              <a:off x="8642152" y="288705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5" name="pt365"/>
            <p:cNvSpPr/>
            <p:nvPr/>
          </p:nvSpPr>
          <p:spPr>
            <a:xfrm>
              <a:off x="8655501" y="297630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6" name="pt366"/>
            <p:cNvSpPr/>
            <p:nvPr/>
          </p:nvSpPr>
          <p:spPr>
            <a:xfrm>
              <a:off x="8655501" y="297630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7" name="pt367"/>
            <p:cNvSpPr/>
            <p:nvPr/>
          </p:nvSpPr>
          <p:spPr>
            <a:xfrm>
              <a:off x="8668849" y="306555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8" name="pt368"/>
            <p:cNvSpPr/>
            <p:nvPr/>
          </p:nvSpPr>
          <p:spPr>
            <a:xfrm>
              <a:off x="8668849" y="306555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9" name="pt369"/>
            <p:cNvSpPr/>
            <p:nvPr/>
          </p:nvSpPr>
          <p:spPr>
            <a:xfrm>
              <a:off x="8668849" y="315480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0" name="pt370"/>
            <p:cNvSpPr/>
            <p:nvPr/>
          </p:nvSpPr>
          <p:spPr>
            <a:xfrm>
              <a:off x="8668849" y="315480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1" name="pt371"/>
            <p:cNvSpPr/>
            <p:nvPr/>
          </p:nvSpPr>
          <p:spPr>
            <a:xfrm>
              <a:off x="8655501" y="324406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2" name="pt372"/>
            <p:cNvSpPr/>
            <p:nvPr/>
          </p:nvSpPr>
          <p:spPr>
            <a:xfrm>
              <a:off x="8655501" y="324406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3" name="pt373"/>
            <p:cNvSpPr/>
            <p:nvPr/>
          </p:nvSpPr>
          <p:spPr>
            <a:xfrm>
              <a:off x="8668849" y="333331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4" name="pt374"/>
            <p:cNvSpPr/>
            <p:nvPr/>
          </p:nvSpPr>
          <p:spPr>
            <a:xfrm>
              <a:off x="8668849" y="333331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5" name="pt375"/>
            <p:cNvSpPr/>
            <p:nvPr/>
          </p:nvSpPr>
          <p:spPr>
            <a:xfrm>
              <a:off x="8668849" y="342256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6" name="pt376"/>
            <p:cNvSpPr/>
            <p:nvPr/>
          </p:nvSpPr>
          <p:spPr>
            <a:xfrm>
              <a:off x="8668849" y="342256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7" name="pt377"/>
            <p:cNvSpPr/>
            <p:nvPr/>
          </p:nvSpPr>
          <p:spPr>
            <a:xfrm>
              <a:off x="8668849" y="351181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8" name="pt378"/>
            <p:cNvSpPr/>
            <p:nvPr/>
          </p:nvSpPr>
          <p:spPr>
            <a:xfrm>
              <a:off x="8668849" y="351181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9" name="pt379"/>
            <p:cNvSpPr/>
            <p:nvPr/>
          </p:nvSpPr>
          <p:spPr>
            <a:xfrm>
              <a:off x="8575410" y="360106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0" name="pt380"/>
            <p:cNvSpPr/>
            <p:nvPr/>
          </p:nvSpPr>
          <p:spPr>
            <a:xfrm>
              <a:off x="8575410" y="360106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1" name="pt381"/>
            <p:cNvSpPr/>
            <p:nvPr/>
          </p:nvSpPr>
          <p:spPr>
            <a:xfrm>
              <a:off x="8668849" y="369031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2" name="pt382"/>
            <p:cNvSpPr/>
            <p:nvPr/>
          </p:nvSpPr>
          <p:spPr>
            <a:xfrm>
              <a:off x="8668849" y="369031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3" name="pt383"/>
            <p:cNvSpPr/>
            <p:nvPr/>
          </p:nvSpPr>
          <p:spPr>
            <a:xfrm>
              <a:off x="8668849" y="377956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4" name="pt384"/>
            <p:cNvSpPr/>
            <p:nvPr/>
          </p:nvSpPr>
          <p:spPr>
            <a:xfrm>
              <a:off x="8668849" y="377956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5" name="pt385"/>
            <p:cNvSpPr/>
            <p:nvPr/>
          </p:nvSpPr>
          <p:spPr>
            <a:xfrm>
              <a:off x="8668849" y="386881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6" name="pt386"/>
            <p:cNvSpPr/>
            <p:nvPr/>
          </p:nvSpPr>
          <p:spPr>
            <a:xfrm>
              <a:off x="8668849" y="386881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7" name="pt387"/>
            <p:cNvSpPr/>
            <p:nvPr/>
          </p:nvSpPr>
          <p:spPr>
            <a:xfrm>
              <a:off x="8668849" y="395806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8" name="pt388"/>
            <p:cNvSpPr/>
            <p:nvPr/>
          </p:nvSpPr>
          <p:spPr>
            <a:xfrm>
              <a:off x="8668849" y="395806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9" name="pt389"/>
            <p:cNvSpPr/>
            <p:nvPr/>
          </p:nvSpPr>
          <p:spPr>
            <a:xfrm>
              <a:off x="8668849" y="404731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0" name="pt390"/>
            <p:cNvSpPr/>
            <p:nvPr/>
          </p:nvSpPr>
          <p:spPr>
            <a:xfrm>
              <a:off x="8668849" y="404731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1" name="pt391"/>
            <p:cNvSpPr/>
            <p:nvPr/>
          </p:nvSpPr>
          <p:spPr>
            <a:xfrm>
              <a:off x="8668849" y="413656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2" name="pt392"/>
            <p:cNvSpPr/>
            <p:nvPr/>
          </p:nvSpPr>
          <p:spPr>
            <a:xfrm>
              <a:off x="8668849" y="413656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3" name="pt393"/>
            <p:cNvSpPr/>
            <p:nvPr/>
          </p:nvSpPr>
          <p:spPr>
            <a:xfrm>
              <a:off x="8668849" y="422581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4" name="pt394"/>
            <p:cNvSpPr/>
            <p:nvPr/>
          </p:nvSpPr>
          <p:spPr>
            <a:xfrm>
              <a:off x="8668849" y="422581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5" name="pt395"/>
            <p:cNvSpPr/>
            <p:nvPr/>
          </p:nvSpPr>
          <p:spPr>
            <a:xfrm>
              <a:off x="8668849" y="431506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6" name="pt396"/>
            <p:cNvSpPr/>
            <p:nvPr/>
          </p:nvSpPr>
          <p:spPr>
            <a:xfrm>
              <a:off x="8668849" y="431506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7" name="pt397"/>
            <p:cNvSpPr/>
            <p:nvPr/>
          </p:nvSpPr>
          <p:spPr>
            <a:xfrm>
              <a:off x="8668849" y="440431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8" name="pt398"/>
            <p:cNvSpPr/>
            <p:nvPr/>
          </p:nvSpPr>
          <p:spPr>
            <a:xfrm>
              <a:off x="8668849" y="440431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9" name="pt399"/>
            <p:cNvSpPr/>
            <p:nvPr/>
          </p:nvSpPr>
          <p:spPr>
            <a:xfrm>
              <a:off x="8655501" y="449356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0" name="pt400"/>
            <p:cNvSpPr/>
            <p:nvPr/>
          </p:nvSpPr>
          <p:spPr>
            <a:xfrm>
              <a:off x="8655501" y="449356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1" name="pt401"/>
            <p:cNvSpPr/>
            <p:nvPr/>
          </p:nvSpPr>
          <p:spPr>
            <a:xfrm>
              <a:off x="8481970" y="458281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2" name="pt402"/>
            <p:cNvSpPr/>
            <p:nvPr/>
          </p:nvSpPr>
          <p:spPr>
            <a:xfrm>
              <a:off x="8481970" y="458281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3" name="pt403"/>
            <p:cNvSpPr/>
            <p:nvPr/>
          </p:nvSpPr>
          <p:spPr>
            <a:xfrm>
              <a:off x="8642152" y="467206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4" name="pt404"/>
            <p:cNvSpPr/>
            <p:nvPr/>
          </p:nvSpPr>
          <p:spPr>
            <a:xfrm>
              <a:off x="8642152" y="467206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5" name="pt405"/>
            <p:cNvSpPr/>
            <p:nvPr/>
          </p:nvSpPr>
          <p:spPr>
            <a:xfrm>
              <a:off x="8655501" y="476132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6" name="pt406"/>
            <p:cNvSpPr/>
            <p:nvPr/>
          </p:nvSpPr>
          <p:spPr>
            <a:xfrm>
              <a:off x="8655501" y="476132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7" name="pt407"/>
            <p:cNvSpPr/>
            <p:nvPr/>
          </p:nvSpPr>
          <p:spPr>
            <a:xfrm>
              <a:off x="8628804" y="485057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8" name="pt408"/>
            <p:cNvSpPr/>
            <p:nvPr/>
          </p:nvSpPr>
          <p:spPr>
            <a:xfrm>
              <a:off x="8628804" y="485057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9" name="pt409"/>
            <p:cNvSpPr/>
            <p:nvPr/>
          </p:nvSpPr>
          <p:spPr>
            <a:xfrm>
              <a:off x="8548713" y="493982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0" name="pt410"/>
            <p:cNvSpPr/>
            <p:nvPr/>
          </p:nvSpPr>
          <p:spPr>
            <a:xfrm>
              <a:off x="8548713" y="493982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1" name="pt411"/>
            <p:cNvSpPr/>
            <p:nvPr/>
          </p:nvSpPr>
          <p:spPr>
            <a:xfrm>
              <a:off x="8655501" y="502907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2" name="pt412"/>
            <p:cNvSpPr/>
            <p:nvPr/>
          </p:nvSpPr>
          <p:spPr>
            <a:xfrm>
              <a:off x="8655501" y="502907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3" name="pt413"/>
            <p:cNvSpPr/>
            <p:nvPr/>
          </p:nvSpPr>
          <p:spPr>
            <a:xfrm>
              <a:off x="8642152" y="511832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4" name="pt414"/>
            <p:cNvSpPr/>
            <p:nvPr/>
          </p:nvSpPr>
          <p:spPr>
            <a:xfrm>
              <a:off x="8642152" y="511832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5" name="pt415"/>
            <p:cNvSpPr/>
            <p:nvPr/>
          </p:nvSpPr>
          <p:spPr>
            <a:xfrm>
              <a:off x="8642152" y="520757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6" name="pt416"/>
            <p:cNvSpPr/>
            <p:nvPr/>
          </p:nvSpPr>
          <p:spPr>
            <a:xfrm>
              <a:off x="8642152" y="520757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7" name="pt417"/>
            <p:cNvSpPr/>
            <p:nvPr/>
          </p:nvSpPr>
          <p:spPr>
            <a:xfrm>
              <a:off x="8655501" y="529682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8" name="pt418"/>
            <p:cNvSpPr/>
            <p:nvPr/>
          </p:nvSpPr>
          <p:spPr>
            <a:xfrm>
              <a:off x="8655501" y="529682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9" name="pt419"/>
            <p:cNvSpPr/>
            <p:nvPr/>
          </p:nvSpPr>
          <p:spPr>
            <a:xfrm>
              <a:off x="8575410" y="538607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20" name="pt420"/>
            <p:cNvSpPr/>
            <p:nvPr/>
          </p:nvSpPr>
          <p:spPr>
            <a:xfrm>
              <a:off x="8575410" y="538607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1" name="pt421"/>
            <p:cNvSpPr/>
            <p:nvPr/>
          </p:nvSpPr>
          <p:spPr>
            <a:xfrm>
              <a:off x="8655501" y="547532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22" name="pt422"/>
            <p:cNvSpPr/>
            <p:nvPr/>
          </p:nvSpPr>
          <p:spPr>
            <a:xfrm>
              <a:off x="8655501" y="547532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3" name="tx423"/>
            <p:cNvSpPr/>
            <p:nvPr/>
          </p:nvSpPr>
          <p:spPr>
            <a:xfrm>
              <a:off x="8844138" y="1819871"/>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4" name="tx424"/>
            <p:cNvSpPr/>
            <p:nvPr/>
          </p:nvSpPr>
          <p:spPr>
            <a:xfrm>
              <a:off x="8844138" y="1909122"/>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5" name="tx425"/>
            <p:cNvSpPr/>
            <p:nvPr/>
          </p:nvSpPr>
          <p:spPr>
            <a:xfrm>
              <a:off x="8844138" y="1998372"/>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6" name="tx426"/>
            <p:cNvSpPr/>
            <p:nvPr/>
          </p:nvSpPr>
          <p:spPr>
            <a:xfrm>
              <a:off x="8844138" y="2087623"/>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7" name="tx427"/>
            <p:cNvSpPr/>
            <p:nvPr/>
          </p:nvSpPr>
          <p:spPr>
            <a:xfrm>
              <a:off x="8844138" y="2176874"/>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8" name="tx428"/>
            <p:cNvSpPr/>
            <p:nvPr/>
          </p:nvSpPr>
          <p:spPr>
            <a:xfrm>
              <a:off x="8844138" y="2266124"/>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29" name="tx429"/>
            <p:cNvSpPr/>
            <p:nvPr/>
          </p:nvSpPr>
          <p:spPr>
            <a:xfrm>
              <a:off x="8844138" y="2355375"/>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30" name="tx430"/>
            <p:cNvSpPr/>
            <p:nvPr/>
          </p:nvSpPr>
          <p:spPr>
            <a:xfrm>
              <a:off x="8844138" y="2444625"/>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31" name="tx431"/>
            <p:cNvSpPr/>
            <p:nvPr/>
          </p:nvSpPr>
          <p:spPr>
            <a:xfrm>
              <a:off x="8844138" y="2533876"/>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32" name="tx432"/>
            <p:cNvSpPr/>
            <p:nvPr/>
          </p:nvSpPr>
          <p:spPr>
            <a:xfrm>
              <a:off x="8844138" y="2623127"/>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33" name="tx433"/>
            <p:cNvSpPr/>
            <p:nvPr/>
          </p:nvSpPr>
          <p:spPr>
            <a:xfrm>
              <a:off x="8844138" y="2712377"/>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34" name="tx434"/>
            <p:cNvSpPr/>
            <p:nvPr/>
          </p:nvSpPr>
          <p:spPr>
            <a:xfrm>
              <a:off x="8844138" y="2801628"/>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35" name="tx435"/>
            <p:cNvSpPr/>
            <p:nvPr/>
          </p:nvSpPr>
          <p:spPr>
            <a:xfrm>
              <a:off x="8844138" y="2890878"/>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36" name="tx436"/>
            <p:cNvSpPr/>
            <p:nvPr/>
          </p:nvSpPr>
          <p:spPr>
            <a:xfrm>
              <a:off x="8844138" y="2980129"/>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37" name="tx437"/>
            <p:cNvSpPr/>
            <p:nvPr/>
          </p:nvSpPr>
          <p:spPr>
            <a:xfrm>
              <a:off x="8844138" y="3069380"/>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38" name="tx438"/>
            <p:cNvSpPr/>
            <p:nvPr/>
          </p:nvSpPr>
          <p:spPr>
            <a:xfrm>
              <a:off x="8844138" y="3158630"/>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39" name="tx439"/>
            <p:cNvSpPr/>
            <p:nvPr/>
          </p:nvSpPr>
          <p:spPr>
            <a:xfrm>
              <a:off x="8844138" y="3247881"/>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40" name="tx440"/>
            <p:cNvSpPr/>
            <p:nvPr/>
          </p:nvSpPr>
          <p:spPr>
            <a:xfrm>
              <a:off x="8844138" y="3337131"/>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41" name="tx441"/>
            <p:cNvSpPr/>
            <p:nvPr/>
          </p:nvSpPr>
          <p:spPr>
            <a:xfrm>
              <a:off x="8844138" y="3426382"/>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42" name="tx442"/>
            <p:cNvSpPr/>
            <p:nvPr/>
          </p:nvSpPr>
          <p:spPr>
            <a:xfrm>
              <a:off x="8844138" y="3515633"/>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43" name="tx443"/>
            <p:cNvSpPr/>
            <p:nvPr/>
          </p:nvSpPr>
          <p:spPr>
            <a:xfrm>
              <a:off x="8844138" y="3604883"/>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44" name="tx444"/>
            <p:cNvSpPr/>
            <p:nvPr/>
          </p:nvSpPr>
          <p:spPr>
            <a:xfrm>
              <a:off x="8844138" y="3694134"/>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45" name="tx445"/>
            <p:cNvSpPr/>
            <p:nvPr/>
          </p:nvSpPr>
          <p:spPr>
            <a:xfrm>
              <a:off x="8844138" y="3783384"/>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46" name="tx446"/>
            <p:cNvSpPr/>
            <p:nvPr/>
          </p:nvSpPr>
          <p:spPr>
            <a:xfrm>
              <a:off x="8844138" y="3872635"/>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47" name="tx447"/>
            <p:cNvSpPr/>
            <p:nvPr/>
          </p:nvSpPr>
          <p:spPr>
            <a:xfrm>
              <a:off x="8844138" y="3961886"/>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48" name="tx448"/>
            <p:cNvSpPr/>
            <p:nvPr/>
          </p:nvSpPr>
          <p:spPr>
            <a:xfrm>
              <a:off x="8844138" y="4051136"/>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49" name="tx449"/>
            <p:cNvSpPr/>
            <p:nvPr/>
          </p:nvSpPr>
          <p:spPr>
            <a:xfrm>
              <a:off x="8844138" y="4140387"/>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50" name="tx450"/>
            <p:cNvSpPr/>
            <p:nvPr/>
          </p:nvSpPr>
          <p:spPr>
            <a:xfrm>
              <a:off x="8844138" y="4229637"/>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51" name="tx451"/>
            <p:cNvSpPr/>
            <p:nvPr/>
          </p:nvSpPr>
          <p:spPr>
            <a:xfrm>
              <a:off x="8844138" y="4318888"/>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52" name="tx452"/>
            <p:cNvSpPr/>
            <p:nvPr/>
          </p:nvSpPr>
          <p:spPr>
            <a:xfrm>
              <a:off x="8844138" y="4408139"/>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53" name="tx453"/>
            <p:cNvSpPr/>
            <p:nvPr/>
          </p:nvSpPr>
          <p:spPr>
            <a:xfrm>
              <a:off x="8844138" y="4497389"/>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54" name="tx454"/>
            <p:cNvSpPr/>
            <p:nvPr/>
          </p:nvSpPr>
          <p:spPr>
            <a:xfrm>
              <a:off x="8844138" y="4586640"/>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55" name="tx455"/>
            <p:cNvSpPr/>
            <p:nvPr/>
          </p:nvSpPr>
          <p:spPr>
            <a:xfrm>
              <a:off x="8844138" y="4675890"/>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56" name="tx456"/>
            <p:cNvSpPr/>
            <p:nvPr/>
          </p:nvSpPr>
          <p:spPr>
            <a:xfrm>
              <a:off x="8844138" y="4765141"/>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57" name="tx457"/>
            <p:cNvSpPr/>
            <p:nvPr/>
          </p:nvSpPr>
          <p:spPr>
            <a:xfrm>
              <a:off x="8844138" y="4854392"/>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58" name="tx458"/>
            <p:cNvSpPr/>
            <p:nvPr/>
          </p:nvSpPr>
          <p:spPr>
            <a:xfrm>
              <a:off x="8844138" y="4943642"/>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59" name="tx459"/>
            <p:cNvSpPr/>
            <p:nvPr/>
          </p:nvSpPr>
          <p:spPr>
            <a:xfrm>
              <a:off x="8844138" y="5032893"/>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60" name="tx460"/>
            <p:cNvSpPr/>
            <p:nvPr/>
          </p:nvSpPr>
          <p:spPr>
            <a:xfrm>
              <a:off x="8844138" y="5122143"/>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61" name="tx461"/>
            <p:cNvSpPr/>
            <p:nvPr/>
          </p:nvSpPr>
          <p:spPr>
            <a:xfrm>
              <a:off x="8844138" y="5211394"/>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62" name="tx462"/>
            <p:cNvSpPr/>
            <p:nvPr/>
          </p:nvSpPr>
          <p:spPr>
            <a:xfrm>
              <a:off x="8844138" y="5300645"/>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63" name="tx463"/>
            <p:cNvSpPr/>
            <p:nvPr/>
          </p:nvSpPr>
          <p:spPr>
            <a:xfrm>
              <a:off x="8844138" y="5389895"/>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64" name="tx464"/>
            <p:cNvSpPr/>
            <p:nvPr/>
          </p:nvSpPr>
          <p:spPr>
            <a:xfrm>
              <a:off x="8844138" y="5479146"/>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65" name="rc465"/>
            <p:cNvSpPr/>
            <p:nvPr/>
          </p:nvSpPr>
          <p:spPr>
            <a:xfrm>
              <a:off x="7312409" y="1807652"/>
              <a:ext cx="1762001" cy="3766375"/>
            </a:xfrm>
            <a:prstGeom prst="rect">
              <a:avLst/>
            </a:prstGeom>
            <a:noFill/>
            <a:ln w="13550" cap="rnd">
              <a:solidFill>
                <a:srgbClr val="999999">
                  <a:alpha val="100000"/>
                </a:srgbClr>
              </a:solidFill>
              <a:prstDash val="solid"/>
              <a:round/>
            </a:ln>
          </p:spPr>
          <p:txBody>
            <a:bodyPr/>
            <a:lstStyle/>
            <a:p/>
          </p:txBody>
        </p:sp>
        <p:sp>
          <p:nvSpPr>
            <p:cNvPr id="466" name="rc466"/>
            <p:cNvSpPr/>
            <p:nvPr/>
          </p:nvSpPr>
          <p:spPr>
            <a:xfrm>
              <a:off x="1416361" y="1592799"/>
              <a:ext cx="1762001"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467" name="tx467"/>
            <p:cNvSpPr/>
            <p:nvPr/>
          </p:nvSpPr>
          <p:spPr>
            <a:xfrm>
              <a:off x="2058200" y="1660221"/>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Decrease</a:t>
              </a:r>
            </a:p>
          </p:txBody>
        </p:sp>
        <p:sp>
          <p:nvSpPr>
            <p:cNvPr id="468" name="rc468"/>
            <p:cNvSpPr/>
            <p:nvPr/>
          </p:nvSpPr>
          <p:spPr>
            <a:xfrm>
              <a:off x="4342851" y="1592799"/>
              <a:ext cx="1762001"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469" name="tx469"/>
            <p:cNvSpPr/>
            <p:nvPr/>
          </p:nvSpPr>
          <p:spPr>
            <a:xfrm>
              <a:off x="5009471" y="1660221"/>
              <a:ext cx="4287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Increase</a:t>
              </a:r>
            </a:p>
          </p:txBody>
        </p:sp>
        <p:sp>
          <p:nvSpPr>
            <p:cNvPr id="470" name="rc470"/>
            <p:cNvSpPr/>
            <p:nvPr/>
          </p:nvSpPr>
          <p:spPr>
            <a:xfrm>
              <a:off x="7312409" y="1592799"/>
              <a:ext cx="1762001"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471" name="tx471"/>
            <p:cNvSpPr/>
            <p:nvPr/>
          </p:nvSpPr>
          <p:spPr>
            <a:xfrm>
              <a:off x="8047426" y="1660221"/>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Same</a:t>
              </a:r>
            </a:p>
          </p:txBody>
        </p:sp>
        <p:sp>
          <p:nvSpPr>
            <p:cNvPr id="472" name="pl472"/>
            <p:cNvSpPr/>
            <p:nvPr/>
          </p:nvSpPr>
          <p:spPr>
            <a:xfrm>
              <a:off x="1416361" y="5574027"/>
              <a:ext cx="1762001" cy="0"/>
            </a:xfrm>
            <a:custGeom>
              <a:avLst/>
              <a:pathLst>
                <a:path w="1762001" h="0">
                  <a:moveTo>
                    <a:pt x="0" y="0"/>
                  </a:moveTo>
                  <a:lnTo>
                    <a:pt x="1762001" y="0"/>
                  </a:lnTo>
                </a:path>
              </a:pathLst>
            </a:custGeom>
            <a:ln w="8130" cap="flat">
              <a:solidFill>
                <a:srgbClr val="000000">
                  <a:alpha val="100000"/>
                </a:srgbClr>
              </a:solidFill>
              <a:prstDash val="solid"/>
              <a:round/>
            </a:ln>
          </p:spPr>
          <p:txBody>
            <a:bodyPr/>
            <a:lstStyle/>
            <a:p/>
          </p:txBody>
        </p:sp>
        <p:sp>
          <p:nvSpPr>
            <p:cNvPr id="473" name="pl473"/>
            <p:cNvSpPr/>
            <p:nvPr/>
          </p:nvSpPr>
          <p:spPr>
            <a:xfrm>
              <a:off x="149645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74" name="pl474"/>
            <p:cNvSpPr/>
            <p:nvPr/>
          </p:nvSpPr>
          <p:spPr>
            <a:xfrm>
              <a:off x="176342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75" name="pl475"/>
            <p:cNvSpPr/>
            <p:nvPr/>
          </p:nvSpPr>
          <p:spPr>
            <a:xfrm>
              <a:off x="203039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76" name="pl476"/>
            <p:cNvSpPr/>
            <p:nvPr/>
          </p:nvSpPr>
          <p:spPr>
            <a:xfrm>
              <a:off x="229736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77" name="pl477"/>
            <p:cNvSpPr/>
            <p:nvPr/>
          </p:nvSpPr>
          <p:spPr>
            <a:xfrm>
              <a:off x="256433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78" name="pl478"/>
            <p:cNvSpPr/>
            <p:nvPr/>
          </p:nvSpPr>
          <p:spPr>
            <a:xfrm>
              <a:off x="283130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79" name="tx479"/>
            <p:cNvSpPr/>
            <p:nvPr/>
          </p:nvSpPr>
          <p:spPr>
            <a:xfrm>
              <a:off x="1465362"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80" name="tx480"/>
            <p:cNvSpPr/>
            <p:nvPr/>
          </p:nvSpPr>
          <p:spPr>
            <a:xfrm>
              <a:off x="1701243"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481" name="tx481"/>
            <p:cNvSpPr/>
            <p:nvPr/>
          </p:nvSpPr>
          <p:spPr>
            <a:xfrm>
              <a:off x="1968213"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482" name="tx482"/>
            <p:cNvSpPr/>
            <p:nvPr/>
          </p:nvSpPr>
          <p:spPr>
            <a:xfrm>
              <a:off x="2235183"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483" name="tx483"/>
            <p:cNvSpPr/>
            <p:nvPr/>
          </p:nvSpPr>
          <p:spPr>
            <a:xfrm>
              <a:off x="2502152"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484" name="tx484"/>
            <p:cNvSpPr/>
            <p:nvPr/>
          </p:nvSpPr>
          <p:spPr>
            <a:xfrm>
              <a:off x="2738033"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85" name="pl485"/>
            <p:cNvSpPr/>
            <p:nvPr/>
          </p:nvSpPr>
          <p:spPr>
            <a:xfrm>
              <a:off x="4342851" y="5574027"/>
              <a:ext cx="1762001" cy="0"/>
            </a:xfrm>
            <a:custGeom>
              <a:avLst/>
              <a:pathLst>
                <a:path w="1762001" h="0">
                  <a:moveTo>
                    <a:pt x="0" y="0"/>
                  </a:moveTo>
                  <a:lnTo>
                    <a:pt x="1762001" y="0"/>
                  </a:lnTo>
                </a:path>
              </a:pathLst>
            </a:custGeom>
            <a:ln w="8130" cap="flat">
              <a:solidFill>
                <a:srgbClr val="000000">
                  <a:alpha val="100000"/>
                </a:srgbClr>
              </a:solidFill>
              <a:prstDash val="solid"/>
              <a:round/>
            </a:ln>
          </p:spPr>
          <p:txBody>
            <a:bodyPr/>
            <a:lstStyle/>
            <a:p/>
          </p:txBody>
        </p:sp>
        <p:sp>
          <p:nvSpPr>
            <p:cNvPr id="486" name="pl486"/>
            <p:cNvSpPr/>
            <p:nvPr/>
          </p:nvSpPr>
          <p:spPr>
            <a:xfrm>
              <a:off x="442294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87" name="pl487"/>
            <p:cNvSpPr/>
            <p:nvPr/>
          </p:nvSpPr>
          <p:spPr>
            <a:xfrm>
              <a:off x="468991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88" name="pl488"/>
            <p:cNvSpPr/>
            <p:nvPr/>
          </p:nvSpPr>
          <p:spPr>
            <a:xfrm>
              <a:off x="495688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89" name="pl489"/>
            <p:cNvSpPr/>
            <p:nvPr/>
          </p:nvSpPr>
          <p:spPr>
            <a:xfrm>
              <a:off x="522385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90" name="pl490"/>
            <p:cNvSpPr/>
            <p:nvPr/>
          </p:nvSpPr>
          <p:spPr>
            <a:xfrm>
              <a:off x="549082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91" name="pl491"/>
            <p:cNvSpPr/>
            <p:nvPr/>
          </p:nvSpPr>
          <p:spPr>
            <a:xfrm>
              <a:off x="575779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92" name="tx492"/>
            <p:cNvSpPr/>
            <p:nvPr/>
          </p:nvSpPr>
          <p:spPr>
            <a:xfrm>
              <a:off x="4391852"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93" name="tx493"/>
            <p:cNvSpPr/>
            <p:nvPr/>
          </p:nvSpPr>
          <p:spPr>
            <a:xfrm>
              <a:off x="4627733"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494" name="tx494"/>
            <p:cNvSpPr/>
            <p:nvPr/>
          </p:nvSpPr>
          <p:spPr>
            <a:xfrm>
              <a:off x="4894702"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495" name="tx495"/>
            <p:cNvSpPr/>
            <p:nvPr/>
          </p:nvSpPr>
          <p:spPr>
            <a:xfrm>
              <a:off x="5161672"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496" name="tx496"/>
            <p:cNvSpPr/>
            <p:nvPr/>
          </p:nvSpPr>
          <p:spPr>
            <a:xfrm>
              <a:off x="5428642"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497" name="tx497"/>
            <p:cNvSpPr/>
            <p:nvPr/>
          </p:nvSpPr>
          <p:spPr>
            <a:xfrm>
              <a:off x="5664523"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98" name="pl498"/>
            <p:cNvSpPr/>
            <p:nvPr/>
          </p:nvSpPr>
          <p:spPr>
            <a:xfrm>
              <a:off x="7312409" y="5574027"/>
              <a:ext cx="1762001" cy="0"/>
            </a:xfrm>
            <a:custGeom>
              <a:avLst/>
              <a:pathLst>
                <a:path w="1762001" h="0">
                  <a:moveTo>
                    <a:pt x="0" y="0"/>
                  </a:moveTo>
                  <a:lnTo>
                    <a:pt x="1762001" y="0"/>
                  </a:lnTo>
                </a:path>
              </a:pathLst>
            </a:custGeom>
            <a:ln w="8130" cap="flat">
              <a:solidFill>
                <a:srgbClr val="000000">
                  <a:alpha val="100000"/>
                </a:srgbClr>
              </a:solidFill>
              <a:prstDash val="solid"/>
              <a:round/>
            </a:ln>
          </p:spPr>
          <p:txBody>
            <a:bodyPr/>
            <a:lstStyle/>
            <a:p/>
          </p:txBody>
        </p:sp>
        <p:sp>
          <p:nvSpPr>
            <p:cNvPr id="499" name="pl499"/>
            <p:cNvSpPr/>
            <p:nvPr/>
          </p:nvSpPr>
          <p:spPr>
            <a:xfrm>
              <a:off x="739250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500" name="pl500"/>
            <p:cNvSpPr/>
            <p:nvPr/>
          </p:nvSpPr>
          <p:spPr>
            <a:xfrm>
              <a:off x="765947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501" name="pl501"/>
            <p:cNvSpPr/>
            <p:nvPr/>
          </p:nvSpPr>
          <p:spPr>
            <a:xfrm>
              <a:off x="792644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502" name="pl502"/>
            <p:cNvSpPr/>
            <p:nvPr/>
          </p:nvSpPr>
          <p:spPr>
            <a:xfrm>
              <a:off x="819341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503" name="pl503"/>
            <p:cNvSpPr/>
            <p:nvPr/>
          </p:nvSpPr>
          <p:spPr>
            <a:xfrm>
              <a:off x="846038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504" name="pl504"/>
            <p:cNvSpPr/>
            <p:nvPr/>
          </p:nvSpPr>
          <p:spPr>
            <a:xfrm>
              <a:off x="872735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505" name="tx505"/>
            <p:cNvSpPr/>
            <p:nvPr/>
          </p:nvSpPr>
          <p:spPr>
            <a:xfrm>
              <a:off x="7361410"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506" name="tx506"/>
            <p:cNvSpPr/>
            <p:nvPr/>
          </p:nvSpPr>
          <p:spPr>
            <a:xfrm>
              <a:off x="7597291"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507" name="tx507"/>
            <p:cNvSpPr/>
            <p:nvPr/>
          </p:nvSpPr>
          <p:spPr>
            <a:xfrm>
              <a:off x="7864261"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508" name="tx508"/>
            <p:cNvSpPr/>
            <p:nvPr/>
          </p:nvSpPr>
          <p:spPr>
            <a:xfrm>
              <a:off x="8131231"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509" name="tx509"/>
            <p:cNvSpPr/>
            <p:nvPr/>
          </p:nvSpPr>
          <p:spPr>
            <a:xfrm>
              <a:off x="8398200"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510" name="tx510"/>
            <p:cNvSpPr/>
            <p:nvPr/>
          </p:nvSpPr>
          <p:spPr>
            <a:xfrm>
              <a:off x="8634081"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511" name="tx511"/>
            <p:cNvSpPr/>
            <p:nvPr/>
          </p:nvSpPr>
          <p:spPr>
            <a:xfrm>
              <a:off x="6559495" y="5480472"/>
              <a:ext cx="67107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United States</a:t>
              </a:r>
            </a:p>
          </p:txBody>
        </p:sp>
        <p:sp>
          <p:nvSpPr>
            <p:cNvPr id="512" name="tx512"/>
            <p:cNvSpPr/>
            <p:nvPr/>
          </p:nvSpPr>
          <p:spPr>
            <a:xfrm>
              <a:off x="6435320" y="5391221"/>
              <a:ext cx="79525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United Kingdom</a:t>
              </a:r>
            </a:p>
          </p:txBody>
        </p:sp>
        <p:sp>
          <p:nvSpPr>
            <p:cNvPr id="513" name="tx513"/>
            <p:cNvSpPr/>
            <p:nvPr/>
          </p:nvSpPr>
          <p:spPr>
            <a:xfrm>
              <a:off x="6174441" y="5301971"/>
              <a:ext cx="10561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United Arab Emirates</a:t>
              </a:r>
            </a:p>
          </p:txBody>
        </p:sp>
        <p:sp>
          <p:nvSpPr>
            <p:cNvPr id="514" name="tx514"/>
            <p:cNvSpPr/>
            <p:nvPr/>
          </p:nvSpPr>
          <p:spPr>
            <a:xfrm>
              <a:off x="6652947" y="5212720"/>
              <a:ext cx="5776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Switzerland</a:t>
              </a:r>
            </a:p>
          </p:txBody>
        </p:sp>
        <p:sp>
          <p:nvSpPr>
            <p:cNvPr id="515" name="tx515"/>
            <p:cNvSpPr/>
            <p:nvPr/>
          </p:nvSpPr>
          <p:spPr>
            <a:xfrm>
              <a:off x="6826683" y="5123469"/>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Sweden</a:t>
              </a:r>
            </a:p>
          </p:txBody>
        </p:sp>
        <p:sp>
          <p:nvSpPr>
            <p:cNvPr id="516" name="tx516"/>
            <p:cNvSpPr/>
            <p:nvPr/>
          </p:nvSpPr>
          <p:spPr>
            <a:xfrm>
              <a:off x="6944732" y="5034219"/>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Spain</a:t>
              </a:r>
            </a:p>
          </p:txBody>
        </p:sp>
        <p:sp>
          <p:nvSpPr>
            <p:cNvPr id="517" name="tx517"/>
            <p:cNvSpPr/>
            <p:nvPr/>
          </p:nvSpPr>
          <p:spPr>
            <a:xfrm>
              <a:off x="6801903" y="4944968"/>
              <a:ext cx="4286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Slovenia</a:t>
              </a:r>
            </a:p>
          </p:txBody>
        </p:sp>
        <p:sp>
          <p:nvSpPr>
            <p:cNvPr id="518" name="tx518"/>
            <p:cNvSpPr/>
            <p:nvPr/>
          </p:nvSpPr>
          <p:spPr>
            <a:xfrm>
              <a:off x="6808212" y="4855718"/>
              <a:ext cx="4223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Slovakia</a:t>
              </a:r>
            </a:p>
          </p:txBody>
        </p:sp>
        <p:sp>
          <p:nvSpPr>
            <p:cNvPr id="519" name="tx519"/>
            <p:cNvSpPr/>
            <p:nvPr/>
          </p:nvSpPr>
          <p:spPr>
            <a:xfrm>
              <a:off x="6720978" y="4766467"/>
              <a:ext cx="50959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Singapore</a:t>
              </a:r>
            </a:p>
          </p:txBody>
        </p:sp>
        <p:sp>
          <p:nvSpPr>
            <p:cNvPr id="520" name="tx520"/>
            <p:cNvSpPr/>
            <p:nvPr/>
          </p:nvSpPr>
          <p:spPr>
            <a:xfrm>
              <a:off x="6261401" y="4677216"/>
              <a:ext cx="9691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Russian Federation</a:t>
              </a:r>
            </a:p>
          </p:txBody>
        </p:sp>
        <p:sp>
          <p:nvSpPr>
            <p:cNvPr id="521" name="tx521"/>
            <p:cNvSpPr/>
            <p:nvPr/>
          </p:nvSpPr>
          <p:spPr>
            <a:xfrm>
              <a:off x="6783340" y="4587966"/>
              <a:ext cx="4472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Romania</a:t>
              </a:r>
            </a:p>
          </p:txBody>
        </p:sp>
        <p:sp>
          <p:nvSpPr>
            <p:cNvPr id="522" name="tx522"/>
            <p:cNvSpPr/>
            <p:nvPr/>
          </p:nvSpPr>
          <p:spPr>
            <a:xfrm>
              <a:off x="6342051" y="4498715"/>
              <a:ext cx="8885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Republic of Korea</a:t>
              </a:r>
            </a:p>
          </p:txBody>
        </p:sp>
        <p:sp>
          <p:nvSpPr>
            <p:cNvPr id="523" name="tx523"/>
            <p:cNvSpPr/>
            <p:nvPr/>
          </p:nvSpPr>
          <p:spPr>
            <a:xfrm>
              <a:off x="6950950" y="4409465"/>
              <a:ext cx="2796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Qatar</a:t>
              </a:r>
            </a:p>
          </p:txBody>
        </p:sp>
        <p:sp>
          <p:nvSpPr>
            <p:cNvPr id="524" name="tx524"/>
            <p:cNvSpPr/>
            <p:nvPr/>
          </p:nvSpPr>
          <p:spPr>
            <a:xfrm>
              <a:off x="6814247" y="4320214"/>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Portugal</a:t>
              </a:r>
            </a:p>
          </p:txBody>
        </p:sp>
        <p:sp>
          <p:nvSpPr>
            <p:cNvPr id="525" name="tx525"/>
            <p:cNvSpPr/>
            <p:nvPr/>
          </p:nvSpPr>
          <p:spPr>
            <a:xfrm>
              <a:off x="6882553" y="4230963"/>
              <a:ext cx="34802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Poland</a:t>
              </a:r>
            </a:p>
          </p:txBody>
        </p:sp>
        <p:sp>
          <p:nvSpPr>
            <p:cNvPr id="526" name="tx526"/>
            <p:cNvSpPr/>
            <p:nvPr/>
          </p:nvSpPr>
          <p:spPr>
            <a:xfrm>
              <a:off x="6944732" y="4141713"/>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Palau</a:t>
              </a:r>
            </a:p>
          </p:txBody>
        </p:sp>
        <p:sp>
          <p:nvSpPr>
            <p:cNvPr id="527" name="tx527"/>
            <p:cNvSpPr/>
            <p:nvPr/>
          </p:nvSpPr>
          <p:spPr>
            <a:xfrm>
              <a:off x="6926170" y="4052462"/>
              <a:ext cx="3044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Oman</a:t>
              </a:r>
            </a:p>
          </p:txBody>
        </p:sp>
        <p:sp>
          <p:nvSpPr>
            <p:cNvPr id="528" name="tx528"/>
            <p:cNvSpPr/>
            <p:nvPr/>
          </p:nvSpPr>
          <p:spPr>
            <a:xfrm>
              <a:off x="6851829" y="3963212"/>
              <a:ext cx="37874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Norway</a:t>
              </a:r>
            </a:p>
          </p:txBody>
        </p:sp>
        <p:sp>
          <p:nvSpPr>
            <p:cNvPr id="529" name="tx529"/>
            <p:cNvSpPr/>
            <p:nvPr/>
          </p:nvSpPr>
          <p:spPr>
            <a:xfrm>
              <a:off x="6832901" y="3873961"/>
              <a:ext cx="3976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Monaco</a:t>
              </a:r>
            </a:p>
          </p:txBody>
        </p:sp>
        <p:sp>
          <p:nvSpPr>
            <p:cNvPr id="530" name="tx530"/>
            <p:cNvSpPr/>
            <p:nvPr/>
          </p:nvSpPr>
          <p:spPr>
            <a:xfrm>
              <a:off x="6957259" y="3784710"/>
              <a:ext cx="2733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Malta</a:t>
              </a:r>
            </a:p>
          </p:txBody>
        </p:sp>
        <p:sp>
          <p:nvSpPr>
            <p:cNvPr id="531" name="tx531"/>
            <p:cNvSpPr/>
            <p:nvPr/>
          </p:nvSpPr>
          <p:spPr>
            <a:xfrm>
              <a:off x="6609147" y="3695460"/>
              <a:ext cx="6214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Luxembourg</a:t>
              </a:r>
            </a:p>
          </p:txBody>
        </p:sp>
        <p:sp>
          <p:nvSpPr>
            <p:cNvPr id="532" name="tx532"/>
            <p:cNvSpPr/>
            <p:nvPr/>
          </p:nvSpPr>
          <p:spPr>
            <a:xfrm>
              <a:off x="6776848" y="3606209"/>
              <a:ext cx="45372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Lithuania</a:t>
              </a:r>
            </a:p>
          </p:txBody>
        </p:sp>
        <p:sp>
          <p:nvSpPr>
            <p:cNvPr id="533" name="tx533"/>
            <p:cNvSpPr/>
            <p:nvPr/>
          </p:nvSpPr>
          <p:spPr>
            <a:xfrm>
              <a:off x="6932296" y="3516959"/>
              <a:ext cx="2982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Latvia</a:t>
              </a:r>
            </a:p>
          </p:txBody>
        </p:sp>
        <p:sp>
          <p:nvSpPr>
            <p:cNvPr id="534" name="tx534"/>
            <p:cNvSpPr/>
            <p:nvPr/>
          </p:nvSpPr>
          <p:spPr>
            <a:xfrm>
              <a:off x="6895171" y="3427708"/>
              <a:ext cx="33540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Kuwait</a:t>
              </a:r>
            </a:p>
          </p:txBody>
        </p:sp>
        <p:sp>
          <p:nvSpPr>
            <p:cNvPr id="535" name="tx535"/>
            <p:cNvSpPr/>
            <p:nvPr/>
          </p:nvSpPr>
          <p:spPr>
            <a:xfrm>
              <a:off x="6957259" y="3338457"/>
              <a:ext cx="2733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Israel</a:t>
              </a:r>
            </a:p>
          </p:txBody>
        </p:sp>
        <p:sp>
          <p:nvSpPr>
            <p:cNvPr id="536" name="tx536"/>
            <p:cNvSpPr/>
            <p:nvPr/>
          </p:nvSpPr>
          <p:spPr>
            <a:xfrm>
              <a:off x="6870117" y="3249207"/>
              <a:ext cx="36045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Iceland</a:t>
              </a:r>
            </a:p>
          </p:txBody>
        </p:sp>
        <p:sp>
          <p:nvSpPr>
            <p:cNvPr id="537" name="tx537"/>
            <p:cNvSpPr/>
            <p:nvPr/>
          </p:nvSpPr>
          <p:spPr>
            <a:xfrm>
              <a:off x="6808121" y="3159956"/>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Hungary</a:t>
              </a:r>
            </a:p>
          </p:txBody>
        </p:sp>
        <p:sp>
          <p:nvSpPr>
            <p:cNvPr id="538" name="tx538"/>
            <p:cNvSpPr/>
            <p:nvPr/>
          </p:nvSpPr>
          <p:spPr>
            <a:xfrm>
              <a:off x="6839027" y="3070706"/>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Guyana</a:t>
              </a:r>
            </a:p>
          </p:txBody>
        </p:sp>
        <p:sp>
          <p:nvSpPr>
            <p:cNvPr id="539" name="tx539"/>
            <p:cNvSpPr/>
            <p:nvPr/>
          </p:nvSpPr>
          <p:spPr>
            <a:xfrm>
              <a:off x="6863990" y="2981455"/>
              <a:ext cx="36658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Greece</a:t>
              </a:r>
            </a:p>
          </p:txBody>
        </p:sp>
        <p:sp>
          <p:nvSpPr>
            <p:cNvPr id="540" name="tx540"/>
            <p:cNvSpPr/>
            <p:nvPr/>
          </p:nvSpPr>
          <p:spPr>
            <a:xfrm>
              <a:off x="6770905" y="2892204"/>
              <a:ext cx="4596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Germany</a:t>
              </a:r>
            </a:p>
          </p:txBody>
        </p:sp>
        <p:sp>
          <p:nvSpPr>
            <p:cNvPr id="541" name="tx541"/>
            <p:cNvSpPr/>
            <p:nvPr/>
          </p:nvSpPr>
          <p:spPr>
            <a:xfrm>
              <a:off x="6882736" y="2802954"/>
              <a:ext cx="3478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France</a:t>
              </a:r>
            </a:p>
          </p:txBody>
        </p:sp>
        <p:sp>
          <p:nvSpPr>
            <p:cNvPr id="542" name="tx542"/>
            <p:cNvSpPr/>
            <p:nvPr/>
          </p:nvSpPr>
          <p:spPr>
            <a:xfrm>
              <a:off x="6864082" y="2713703"/>
              <a:ext cx="36649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Finland</a:t>
              </a:r>
            </a:p>
          </p:txBody>
        </p:sp>
        <p:sp>
          <p:nvSpPr>
            <p:cNvPr id="543" name="tx543"/>
            <p:cNvSpPr/>
            <p:nvPr/>
          </p:nvSpPr>
          <p:spPr>
            <a:xfrm>
              <a:off x="6777214" y="2624453"/>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Denmark</a:t>
              </a:r>
            </a:p>
          </p:txBody>
        </p:sp>
        <p:sp>
          <p:nvSpPr>
            <p:cNvPr id="544" name="tx544"/>
            <p:cNvSpPr/>
            <p:nvPr/>
          </p:nvSpPr>
          <p:spPr>
            <a:xfrm>
              <a:off x="6826866" y="2535202"/>
              <a:ext cx="4037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Czechia</a:t>
              </a:r>
            </a:p>
          </p:txBody>
        </p:sp>
        <p:sp>
          <p:nvSpPr>
            <p:cNvPr id="545" name="tx545"/>
            <p:cNvSpPr/>
            <p:nvPr/>
          </p:nvSpPr>
          <p:spPr>
            <a:xfrm>
              <a:off x="6876609" y="2445951"/>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Cyprus</a:t>
              </a:r>
            </a:p>
          </p:txBody>
        </p:sp>
        <p:sp>
          <p:nvSpPr>
            <p:cNvPr id="546" name="tx546"/>
            <p:cNvSpPr/>
            <p:nvPr/>
          </p:nvSpPr>
          <p:spPr>
            <a:xfrm>
              <a:off x="6976004" y="2356701"/>
              <a:ext cx="2545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Chile</a:t>
              </a:r>
            </a:p>
          </p:txBody>
        </p:sp>
        <p:sp>
          <p:nvSpPr>
            <p:cNvPr id="547" name="tx547"/>
            <p:cNvSpPr/>
            <p:nvPr/>
          </p:nvSpPr>
          <p:spPr>
            <a:xfrm>
              <a:off x="6839027" y="2267450"/>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Canada</a:t>
              </a:r>
            </a:p>
          </p:txBody>
        </p:sp>
        <p:sp>
          <p:nvSpPr>
            <p:cNvPr id="548" name="tx548"/>
            <p:cNvSpPr/>
            <p:nvPr/>
          </p:nvSpPr>
          <p:spPr>
            <a:xfrm>
              <a:off x="6280237" y="2178200"/>
              <a:ext cx="95033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Brunei Darussalam</a:t>
              </a:r>
            </a:p>
          </p:txBody>
        </p:sp>
        <p:sp>
          <p:nvSpPr>
            <p:cNvPr id="549" name="tx549"/>
            <p:cNvSpPr/>
            <p:nvPr/>
          </p:nvSpPr>
          <p:spPr>
            <a:xfrm>
              <a:off x="6826866" y="2088949"/>
              <a:ext cx="4037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Belgium</a:t>
              </a:r>
            </a:p>
          </p:txBody>
        </p:sp>
        <p:sp>
          <p:nvSpPr>
            <p:cNvPr id="550" name="tx550"/>
            <p:cNvSpPr/>
            <p:nvPr/>
          </p:nvSpPr>
          <p:spPr>
            <a:xfrm>
              <a:off x="6882736" y="1999698"/>
              <a:ext cx="3478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Austria</a:t>
              </a:r>
            </a:p>
          </p:txBody>
        </p:sp>
        <p:sp>
          <p:nvSpPr>
            <p:cNvPr id="551" name="tx551"/>
            <p:cNvSpPr/>
            <p:nvPr/>
          </p:nvSpPr>
          <p:spPr>
            <a:xfrm>
              <a:off x="6180111" y="1910448"/>
              <a:ext cx="10504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Antigua and Barbuda</a:t>
              </a:r>
            </a:p>
          </p:txBody>
        </p:sp>
        <p:sp>
          <p:nvSpPr>
            <p:cNvPr id="552" name="tx552"/>
            <p:cNvSpPr/>
            <p:nvPr/>
          </p:nvSpPr>
          <p:spPr>
            <a:xfrm>
              <a:off x="6832901" y="1821197"/>
              <a:ext cx="3976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Andorra</a:t>
              </a:r>
            </a:p>
          </p:txBody>
        </p:sp>
        <p:sp>
          <p:nvSpPr>
            <p:cNvPr id="553" name="tx553"/>
            <p:cNvSpPr/>
            <p:nvPr/>
          </p:nvSpPr>
          <p:spPr>
            <a:xfrm>
              <a:off x="3720605" y="5348791"/>
              <a:ext cx="54041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Seychelles</a:t>
              </a:r>
            </a:p>
          </p:txBody>
        </p:sp>
        <p:sp>
          <p:nvSpPr>
            <p:cNvPr id="554" name="tx554"/>
            <p:cNvSpPr/>
            <p:nvPr/>
          </p:nvSpPr>
          <p:spPr>
            <a:xfrm>
              <a:off x="3627153" y="5040071"/>
              <a:ext cx="6338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Saudi Arabia</a:t>
              </a:r>
            </a:p>
          </p:txBody>
        </p:sp>
        <p:sp>
          <p:nvSpPr>
            <p:cNvPr id="555" name="tx555"/>
            <p:cNvSpPr/>
            <p:nvPr/>
          </p:nvSpPr>
          <p:spPr>
            <a:xfrm>
              <a:off x="3689424" y="4731352"/>
              <a:ext cx="57159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San Marino</a:t>
              </a:r>
            </a:p>
          </p:txBody>
        </p:sp>
        <p:sp>
          <p:nvSpPr>
            <p:cNvPr id="556" name="tx556"/>
            <p:cNvSpPr/>
            <p:nvPr/>
          </p:nvSpPr>
          <p:spPr>
            <a:xfrm>
              <a:off x="3844689" y="4422633"/>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Panama</a:t>
              </a:r>
            </a:p>
          </p:txBody>
        </p:sp>
        <p:sp>
          <p:nvSpPr>
            <p:cNvPr id="557" name="tx557"/>
            <p:cNvSpPr/>
            <p:nvPr/>
          </p:nvSpPr>
          <p:spPr>
            <a:xfrm>
              <a:off x="4056007" y="4113913"/>
              <a:ext cx="20500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Italy</a:t>
              </a:r>
            </a:p>
          </p:txBody>
        </p:sp>
        <p:sp>
          <p:nvSpPr>
            <p:cNvPr id="558" name="tx558"/>
            <p:cNvSpPr/>
            <p:nvPr/>
          </p:nvSpPr>
          <p:spPr>
            <a:xfrm>
              <a:off x="3850998" y="3805194"/>
              <a:ext cx="4100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Bulgaria</a:t>
              </a:r>
            </a:p>
          </p:txBody>
        </p:sp>
        <p:sp>
          <p:nvSpPr>
            <p:cNvPr id="559" name="tx559"/>
            <p:cNvSpPr/>
            <p:nvPr/>
          </p:nvSpPr>
          <p:spPr>
            <a:xfrm>
              <a:off x="3875779" y="3496475"/>
              <a:ext cx="3852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Bahrain</a:t>
              </a:r>
            </a:p>
          </p:txBody>
        </p:sp>
        <p:sp>
          <p:nvSpPr>
            <p:cNvPr id="560" name="tx560"/>
            <p:cNvSpPr/>
            <p:nvPr/>
          </p:nvSpPr>
          <p:spPr>
            <a:xfrm>
              <a:off x="3788819" y="3187756"/>
              <a:ext cx="4721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Bahamas</a:t>
              </a:r>
            </a:p>
          </p:txBody>
        </p:sp>
        <p:sp>
          <p:nvSpPr>
            <p:cNvPr id="561" name="tx561"/>
            <p:cNvSpPr/>
            <p:nvPr/>
          </p:nvSpPr>
          <p:spPr>
            <a:xfrm>
              <a:off x="3838562" y="2879036"/>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Uruguay</a:t>
              </a:r>
            </a:p>
          </p:txBody>
        </p:sp>
        <p:sp>
          <p:nvSpPr>
            <p:cNvPr id="562" name="tx562"/>
            <p:cNvSpPr/>
            <p:nvPr/>
          </p:nvSpPr>
          <p:spPr>
            <a:xfrm>
              <a:off x="3378894" y="2570317"/>
              <a:ext cx="88212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Kitts and Nevis</a:t>
              </a:r>
            </a:p>
          </p:txBody>
        </p:sp>
        <p:sp>
          <p:nvSpPr>
            <p:cNvPr id="563" name="tx563"/>
            <p:cNvSpPr/>
            <p:nvPr/>
          </p:nvSpPr>
          <p:spPr>
            <a:xfrm>
              <a:off x="3888214" y="2261598"/>
              <a:ext cx="3728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Estonia</a:t>
              </a:r>
            </a:p>
          </p:txBody>
        </p:sp>
        <p:sp>
          <p:nvSpPr>
            <p:cNvPr id="564" name="tx564"/>
            <p:cNvSpPr/>
            <p:nvPr/>
          </p:nvSpPr>
          <p:spPr>
            <a:xfrm>
              <a:off x="3247952" y="1952878"/>
              <a:ext cx="10130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Trinidad and Tobago</a:t>
              </a:r>
            </a:p>
          </p:txBody>
        </p:sp>
        <p:sp>
          <p:nvSpPr>
            <p:cNvPr id="565" name="tx565"/>
            <p:cNvSpPr/>
            <p:nvPr/>
          </p:nvSpPr>
          <p:spPr>
            <a:xfrm>
              <a:off x="508182" y="5288389"/>
              <a:ext cx="8263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The Netherlands</a:t>
              </a:r>
            </a:p>
          </p:txBody>
        </p:sp>
        <p:sp>
          <p:nvSpPr>
            <p:cNvPr id="566" name="tx566"/>
            <p:cNvSpPr/>
            <p:nvPr/>
          </p:nvSpPr>
          <p:spPr>
            <a:xfrm>
              <a:off x="1030122" y="4879000"/>
              <a:ext cx="3044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Nauru</a:t>
              </a:r>
            </a:p>
          </p:txBody>
        </p:sp>
        <p:sp>
          <p:nvSpPr>
            <p:cNvPr id="567" name="tx567"/>
            <p:cNvSpPr/>
            <p:nvPr/>
          </p:nvSpPr>
          <p:spPr>
            <a:xfrm>
              <a:off x="974252" y="4469612"/>
              <a:ext cx="36027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Croatia</a:t>
              </a:r>
            </a:p>
          </p:txBody>
        </p:sp>
        <p:sp>
          <p:nvSpPr>
            <p:cNvPr id="568" name="tx568"/>
            <p:cNvSpPr/>
            <p:nvPr/>
          </p:nvSpPr>
          <p:spPr>
            <a:xfrm>
              <a:off x="899728" y="4060223"/>
              <a:ext cx="43479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Australia</a:t>
              </a:r>
            </a:p>
          </p:txBody>
        </p:sp>
        <p:sp>
          <p:nvSpPr>
            <p:cNvPr id="569" name="tx569"/>
            <p:cNvSpPr/>
            <p:nvPr/>
          </p:nvSpPr>
          <p:spPr>
            <a:xfrm>
              <a:off x="676066" y="3650834"/>
              <a:ext cx="6584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New Zealand</a:t>
              </a:r>
            </a:p>
          </p:txBody>
        </p:sp>
        <p:sp>
          <p:nvSpPr>
            <p:cNvPr id="570" name="tx570"/>
            <p:cNvSpPr/>
            <p:nvPr/>
          </p:nvSpPr>
          <p:spPr>
            <a:xfrm>
              <a:off x="992723" y="3241446"/>
              <a:ext cx="341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Ireland</a:t>
              </a:r>
            </a:p>
          </p:txBody>
        </p:sp>
        <p:sp>
          <p:nvSpPr>
            <p:cNvPr id="571" name="tx571"/>
            <p:cNvSpPr/>
            <p:nvPr/>
          </p:nvSpPr>
          <p:spPr>
            <a:xfrm>
              <a:off x="787989" y="2832057"/>
              <a:ext cx="5465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Costa Rica</a:t>
              </a:r>
            </a:p>
          </p:txBody>
        </p:sp>
        <p:sp>
          <p:nvSpPr>
            <p:cNvPr id="572" name="tx572"/>
            <p:cNvSpPr/>
            <p:nvPr/>
          </p:nvSpPr>
          <p:spPr>
            <a:xfrm>
              <a:off x="856020" y="2422669"/>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Barbados</a:t>
              </a:r>
            </a:p>
          </p:txBody>
        </p:sp>
        <p:sp>
          <p:nvSpPr>
            <p:cNvPr id="573" name="tx573"/>
            <p:cNvSpPr/>
            <p:nvPr/>
          </p:nvSpPr>
          <p:spPr>
            <a:xfrm>
              <a:off x="1029939" y="2013280"/>
              <a:ext cx="3045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Japan</a:t>
              </a:r>
            </a:p>
          </p:txBody>
        </p:sp>
        <p:sp>
          <p:nvSpPr>
            <p:cNvPr id="574" name="tx574"/>
            <p:cNvSpPr/>
            <p:nvPr/>
          </p:nvSpPr>
          <p:spPr>
            <a:xfrm>
              <a:off x="4113764" y="6192124"/>
              <a:ext cx="104854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 in:</a:t>
              </a:r>
            </a:p>
          </p:txBody>
        </p:sp>
        <p:sp>
          <p:nvSpPr>
            <p:cNvPr id="575" name="pt575"/>
            <p:cNvSpPr/>
            <p:nvPr/>
          </p:nvSpPr>
          <p:spPr>
            <a:xfrm>
              <a:off x="5269370" y="6169888"/>
              <a:ext cx="144506" cy="144506"/>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576" name="pt576"/>
            <p:cNvSpPr/>
            <p:nvPr/>
          </p:nvSpPr>
          <p:spPr>
            <a:xfrm>
              <a:off x="5876721" y="6169888"/>
              <a:ext cx="144506" cy="144506"/>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577" name="tx577"/>
            <p:cNvSpPr/>
            <p:nvPr/>
          </p:nvSpPr>
          <p:spPr>
            <a:xfrm>
              <a:off x="5520940"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2024</a:t>
              </a:r>
            </a:p>
          </p:txBody>
        </p:sp>
        <p:sp>
          <p:nvSpPr>
            <p:cNvPr id="578" name="tx578"/>
            <p:cNvSpPr/>
            <p:nvPr/>
          </p:nvSpPr>
          <p:spPr>
            <a:xfrm>
              <a:off x="6128291"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579" name="tx579"/>
            <p:cNvSpPr/>
            <p:nvPr/>
          </p:nvSpPr>
          <p:spPr>
            <a:xfrm>
              <a:off x="1416361" y="1368037"/>
              <a:ext cx="445788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DTP1 coverage (%) and change, by country, 2024 and 2025</a:t>
              </a:r>
            </a:p>
          </p:txBody>
        </p:sp>
        <p:sp>
          <p:nvSpPr>
            <p:cNvPr id="580" name="tx580"/>
            <p:cNvSpPr/>
            <p:nvPr/>
          </p:nvSpPr>
          <p:spPr>
            <a:xfrm>
              <a:off x="4912427" y="64910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581" name="tx581"/>
            <p:cNvSpPr/>
            <p:nvPr/>
          </p:nvSpPr>
          <p:spPr>
            <a:xfrm>
              <a:off x="5475606" y="6611748"/>
              <a:ext cx="35988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Change in coverage between 2024 and 2025 indicated to the right.</a:t>
              </a:r>
            </a:p>
          </p:txBody>
        </p:sp>
      </p:grpSp>
      <p:sp>
        <p:nvSpPr>
          <p:cNvPr id="58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DTP1 coverage in 2024 and 2025, and change in coverage between the two years.
Overall, 9 out of 63 (14%) countries in HICs had a decline in coverage. The largest decline was in Japan (-8 percentage points), followed by Barbados (-3 percentage points).
There were 12 (19%) countries with an increase in DTP1 coverage. Coverage remained the same in 42 countries between 2024 and 2025.
</a:t>
            </a:r>
          </a:p>
        </p:txBody>
      </p:sp>
      <p:sp>
        <p:nvSpPr>
          <p:cNvPr id="583"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Between 2024 and 2025, DTP1 coverage increased in 12 countries and decreased in nine countries.</a:t>
            </a:r>
          </a:p>
        </p:txBody>
      </p:sp>
      <p:grpSp xmlns:pic="http://schemas.openxmlformats.org/drawingml/2006/picture">
        <p:nvGrpSpPr>
          <p:cNvPr id="584" name=""/>
          <p:cNvGrpSpPr/>
          <p:nvPr/>
        </p:nvGrpSpPr>
        <p:grpSpPr>
          <a:xfrm>
            <a:off x="292608" y="1005840"/>
            <a:ext cx="8595360" cy="28575"/>
            <a:chOff x="292608" y="1005840"/>
            <a:chExt cx="8595360" cy="28575"/>
          </a:xfrm>
        </p:grpSpPr>
        <p:sp>
          <p:nvSpPr>
            <p:cNvPr id="585"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586"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1298448"/>
            <a:ext cx="8869680" cy="54864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DTP1 coverage in countries in HICs from lowest to highest coverage, and the rank of the top 10 countries with the most zero-dose children, based on absolute numbers.
In 2025, DTP1 coverage ranged from 85% in Romania to 99% in France, Poland, Israel, Oman, Portugal, Hungary, Norway, Kuwait, Uruguay, Qatar, Bahrain, Guyana, Trinidad and Tobago, Cyprus, Latvia, Luxembourg, Brunei Darussalam, Bahamas, Malta, Seychelles, Antigua and Barbuda, St Kitts and Nevis, Monaco, and Palau.
60 out of 63 (95%) countries had coverage of at least 90%.
United States had DTP1 coverage of 98% and the highest absolute number of zero-dose children in the group, followed by Japan.
Large cohort countries may have high numbers of zero-dose children despite high vaccine coverage. It is advantageous to look at both coverage and absolute numbers of unvaccinated children to ensure vulnerable countries with small birth cohorts are not missed.</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Romania and Estonia had the lowest DTP1 coverage, while United States and Japan had the highest number of zero-dose children, highlighting the need to consider both coverage and absolute numbers to identify all vulnerable populations.</a:t>
            </a:r>
          </a:p>
        </p:txBody>
      </p:sp>
      <p:grpSp xmlns:pic="http://schemas.openxmlformats.org/drawingml/2006/picture">
        <p:nvGrpSpPr>
          <p:cNvPr id="5" name=""/>
          <p:cNvGrpSpPr/>
          <p:nvPr/>
        </p:nvGrpSpPr>
        <p:grpSpPr>
          <a:xfrm>
            <a:off x="292608" y="1005840"/>
            <a:ext cx="8595360" cy="28575"/>
            <a:chOff x="292608" y="1005840"/>
            <a:chExt cx="8595360" cy="28575"/>
          </a:xfrm>
        </p:grpSpPr>
        <p:sp>
          <p:nvSpPr>
            <p:cNvPr id="6"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7"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g4"/>
            <p:cNvSpPr/>
            <p:nvPr/>
          </p:nvSpPr>
          <p:spPr>
            <a:xfrm>
              <a:off x="2320403" y="2309911"/>
              <a:ext cx="1375636" cy="1406876"/>
            </a:xfrm>
            <a:custGeom>
              <a:avLst/>
              <a:pathLst>
                <a:path w="1375636" h="1406876">
                  <a:moveTo>
                    <a:pt x="356646" y="1406876"/>
                  </a:moveTo>
                  <a:lnTo>
                    <a:pt x="405169" y="1375585"/>
                  </a:lnTo>
                  <a:lnTo>
                    <a:pt x="453693" y="1344294"/>
                  </a:lnTo>
                  <a:lnTo>
                    <a:pt x="502216" y="1313003"/>
                  </a:lnTo>
                  <a:lnTo>
                    <a:pt x="550740" y="1281711"/>
                  </a:lnTo>
                  <a:lnTo>
                    <a:pt x="599263" y="1250420"/>
                  </a:lnTo>
                  <a:lnTo>
                    <a:pt x="647786" y="1219129"/>
                  </a:lnTo>
                  <a:lnTo>
                    <a:pt x="696310" y="1187838"/>
                  </a:lnTo>
                  <a:lnTo>
                    <a:pt x="744833" y="1156546"/>
                  </a:lnTo>
                  <a:lnTo>
                    <a:pt x="793356" y="1125255"/>
                  </a:lnTo>
                  <a:lnTo>
                    <a:pt x="841880" y="1093964"/>
                  </a:lnTo>
                  <a:lnTo>
                    <a:pt x="890403" y="1062673"/>
                  </a:lnTo>
                  <a:lnTo>
                    <a:pt x="938926" y="1031382"/>
                  </a:lnTo>
                  <a:lnTo>
                    <a:pt x="987450" y="1000090"/>
                  </a:lnTo>
                  <a:lnTo>
                    <a:pt x="1035973" y="968799"/>
                  </a:lnTo>
                  <a:lnTo>
                    <a:pt x="1084496" y="937508"/>
                  </a:lnTo>
                  <a:lnTo>
                    <a:pt x="1133020" y="906217"/>
                  </a:lnTo>
                  <a:lnTo>
                    <a:pt x="1181543" y="874925"/>
                  </a:lnTo>
                  <a:lnTo>
                    <a:pt x="1230066" y="843634"/>
                  </a:lnTo>
                  <a:lnTo>
                    <a:pt x="1278590" y="812343"/>
                  </a:lnTo>
                  <a:lnTo>
                    <a:pt x="1327113" y="781052"/>
                  </a:lnTo>
                  <a:lnTo>
                    <a:pt x="1375636" y="749761"/>
                  </a:lnTo>
                  <a:lnTo>
                    <a:pt x="1344298" y="702953"/>
                  </a:lnTo>
                  <a:lnTo>
                    <a:pt x="1311368" y="657251"/>
                  </a:lnTo>
                  <a:lnTo>
                    <a:pt x="1276884" y="612709"/>
                  </a:lnTo>
                  <a:lnTo>
                    <a:pt x="1240889" y="569380"/>
                  </a:lnTo>
                  <a:lnTo>
                    <a:pt x="1203424" y="527315"/>
                  </a:lnTo>
                  <a:lnTo>
                    <a:pt x="1164533" y="486564"/>
                  </a:lnTo>
                  <a:lnTo>
                    <a:pt x="1124264" y="447176"/>
                  </a:lnTo>
                  <a:lnTo>
                    <a:pt x="1082663" y="409197"/>
                  </a:lnTo>
                  <a:lnTo>
                    <a:pt x="1039780" y="372671"/>
                  </a:lnTo>
                  <a:lnTo>
                    <a:pt x="995665" y="337642"/>
                  </a:lnTo>
                  <a:lnTo>
                    <a:pt x="950372" y="304153"/>
                  </a:lnTo>
                  <a:lnTo>
                    <a:pt x="903953" y="272241"/>
                  </a:lnTo>
                  <a:lnTo>
                    <a:pt x="856463" y="241946"/>
                  </a:lnTo>
                  <a:lnTo>
                    <a:pt x="807959" y="213302"/>
                  </a:lnTo>
                  <a:lnTo>
                    <a:pt x="758498" y="186345"/>
                  </a:lnTo>
                  <a:lnTo>
                    <a:pt x="708139" y="161105"/>
                  </a:lnTo>
                  <a:lnTo>
                    <a:pt x="656942" y="137613"/>
                  </a:lnTo>
                  <a:lnTo>
                    <a:pt x="604966" y="115897"/>
                  </a:lnTo>
                  <a:lnTo>
                    <a:pt x="552274" y="95981"/>
                  </a:lnTo>
                  <a:lnTo>
                    <a:pt x="498928" y="77891"/>
                  </a:lnTo>
                  <a:lnTo>
                    <a:pt x="444990" y="61647"/>
                  </a:lnTo>
                  <a:lnTo>
                    <a:pt x="390526" y="47268"/>
                  </a:lnTo>
                  <a:lnTo>
                    <a:pt x="335600" y="34772"/>
                  </a:lnTo>
                  <a:lnTo>
                    <a:pt x="280276" y="24173"/>
                  </a:lnTo>
                  <a:lnTo>
                    <a:pt x="224620" y="15485"/>
                  </a:lnTo>
                  <a:lnTo>
                    <a:pt x="168698" y="8716"/>
                  </a:lnTo>
                  <a:lnTo>
                    <a:pt x="112576" y="3875"/>
                  </a:lnTo>
                  <a:lnTo>
                    <a:pt x="56321" y="969"/>
                  </a:lnTo>
                  <a:lnTo>
                    <a:pt x="0" y="0"/>
                  </a:lnTo>
                  <a:lnTo>
                    <a:pt x="0" y="57737"/>
                  </a:lnTo>
                  <a:lnTo>
                    <a:pt x="0" y="115475"/>
                  </a:lnTo>
                  <a:lnTo>
                    <a:pt x="0" y="173213"/>
                  </a:lnTo>
                  <a:lnTo>
                    <a:pt x="0" y="230951"/>
                  </a:lnTo>
                  <a:lnTo>
                    <a:pt x="0" y="288689"/>
                  </a:lnTo>
                  <a:lnTo>
                    <a:pt x="0" y="346426"/>
                  </a:lnTo>
                  <a:lnTo>
                    <a:pt x="0" y="404164"/>
                  </a:lnTo>
                  <a:lnTo>
                    <a:pt x="0" y="461902"/>
                  </a:lnTo>
                  <a:lnTo>
                    <a:pt x="0" y="519640"/>
                  </a:lnTo>
                  <a:lnTo>
                    <a:pt x="0" y="577378"/>
                  </a:lnTo>
                  <a:lnTo>
                    <a:pt x="0" y="635116"/>
                  </a:lnTo>
                  <a:lnTo>
                    <a:pt x="0" y="692853"/>
                  </a:lnTo>
                  <a:lnTo>
                    <a:pt x="0" y="750591"/>
                  </a:lnTo>
                  <a:lnTo>
                    <a:pt x="0" y="808329"/>
                  </a:lnTo>
                  <a:lnTo>
                    <a:pt x="0" y="866067"/>
                  </a:lnTo>
                  <a:lnTo>
                    <a:pt x="0" y="923805"/>
                  </a:lnTo>
                  <a:lnTo>
                    <a:pt x="0" y="981542"/>
                  </a:lnTo>
                  <a:lnTo>
                    <a:pt x="0" y="1039280"/>
                  </a:lnTo>
                  <a:lnTo>
                    <a:pt x="0" y="1097018"/>
                  </a:lnTo>
                  <a:lnTo>
                    <a:pt x="0" y="1154756"/>
                  </a:lnTo>
                  <a:lnTo>
                    <a:pt x="0" y="1212494"/>
                  </a:lnTo>
                  <a:lnTo>
                    <a:pt x="60300" y="1216800"/>
                  </a:lnTo>
                  <a:lnTo>
                    <a:pt x="119378" y="1229631"/>
                  </a:lnTo>
                  <a:lnTo>
                    <a:pt x="176032" y="1250726"/>
                  </a:lnTo>
                  <a:lnTo>
                    <a:pt x="229114" y="1279657"/>
                  </a:lnTo>
                  <a:lnTo>
                    <a:pt x="277547" y="1315837"/>
                  </a:lnTo>
                  <a:lnTo>
                    <a:pt x="320347" y="1358533"/>
                  </a:lnTo>
                  <a:close/>
                </a:path>
              </a:pathLst>
            </a:custGeom>
            <a:solidFill>
              <a:srgbClr val="7ED7D1">
                <a:alpha val="100000"/>
              </a:srgbClr>
            </a:solidFill>
            <a:ln w="13550" cap="flat">
              <a:solidFill>
                <a:srgbClr val="000000">
                  <a:alpha val="100000"/>
                </a:srgbClr>
              </a:solidFill>
              <a:prstDash val="solid"/>
              <a:miter/>
            </a:ln>
          </p:spPr>
          <p:txBody>
            <a:bodyPr/>
            <a:lstStyle/>
            <a:p/>
          </p:txBody>
        </p:sp>
        <p:sp>
          <p:nvSpPr>
            <p:cNvPr id="5" name="pg5"/>
            <p:cNvSpPr/>
            <p:nvPr/>
          </p:nvSpPr>
          <p:spPr>
            <a:xfrm>
              <a:off x="2677050" y="3059672"/>
              <a:ext cx="1280188" cy="1443606"/>
            </a:xfrm>
            <a:custGeom>
              <a:avLst/>
              <a:pathLst>
                <a:path w="1280188" h="1443606">
                  <a:moveTo>
                    <a:pt x="42447" y="1031384"/>
                  </a:moveTo>
                  <a:lnTo>
                    <a:pt x="96746" y="1051013"/>
                  </a:lnTo>
                  <a:lnTo>
                    <a:pt x="151044" y="1070643"/>
                  </a:lnTo>
                  <a:lnTo>
                    <a:pt x="205343" y="1090273"/>
                  </a:lnTo>
                  <a:lnTo>
                    <a:pt x="259641" y="1109902"/>
                  </a:lnTo>
                  <a:lnTo>
                    <a:pt x="313940" y="1129532"/>
                  </a:lnTo>
                  <a:lnTo>
                    <a:pt x="368239" y="1149161"/>
                  </a:lnTo>
                  <a:lnTo>
                    <a:pt x="422537" y="1168791"/>
                  </a:lnTo>
                  <a:lnTo>
                    <a:pt x="476836" y="1188421"/>
                  </a:lnTo>
                  <a:lnTo>
                    <a:pt x="531134" y="1208050"/>
                  </a:lnTo>
                  <a:lnTo>
                    <a:pt x="585433" y="1227680"/>
                  </a:lnTo>
                  <a:lnTo>
                    <a:pt x="639731" y="1247310"/>
                  </a:lnTo>
                  <a:lnTo>
                    <a:pt x="694030" y="1266939"/>
                  </a:lnTo>
                  <a:lnTo>
                    <a:pt x="748328" y="1286569"/>
                  </a:lnTo>
                  <a:lnTo>
                    <a:pt x="802627" y="1306199"/>
                  </a:lnTo>
                  <a:lnTo>
                    <a:pt x="856926" y="1325828"/>
                  </a:lnTo>
                  <a:lnTo>
                    <a:pt x="911224" y="1345458"/>
                  </a:lnTo>
                  <a:lnTo>
                    <a:pt x="965523" y="1365088"/>
                  </a:lnTo>
                  <a:lnTo>
                    <a:pt x="1019821" y="1384717"/>
                  </a:lnTo>
                  <a:lnTo>
                    <a:pt x="1074120" y="1404347"/>
                  </a:lnTo>
                  <a:lnTo>
                    <a:pt x="1128418" y="1423977"/>
                  </a:lnTo>
                  <a:lnTo>
                    <a:pt x="1182717" y="1443606"/>
                  </a:lnTo>
                  <a:lnTo>
                    <a:pt x="1200775" y="1390861"/>
                  </a:lnTo>
                  <a:lnTo>
                    <a:pt x="1217027" y="1337531"/>
                  </a:lnTo>
                  <a:lnTo>
                    <a:pt x="1231454" y="1283679"/>
                  </a:lnTo>
                  <a:lnTo>
                    <a:pt x="1244038" y="1229367"/>
                  </a:lnTo>
                  <a:lnTo>
                    <a:pt x="1254765" y="1174657"/>
                  </a:lnTo>
                  <a:lnTo>
                    <a:pt x="1263623" y="1119614"/>
                  </a:lnTo>
                  <a:lnTo>
                    <a:pt x="1270601" y="1064302"/>
                  </a:lnTo>
                  <a:lnTo>
                    <a:pt x="1275691" y="1008783"/>
                  </a:lnTo>
                  <a:lnTo>
                    <a:pt x="1278888" y="953124"/>
                  </a:lnTo>
                  <a:lnTo>
                    <a:pt x="1280188" y="897388"/>
                  </a:lnTo>
                  <a:lnTo>
                    <a:pt x="1279589" y="841640"/>
                  </a:lnTo>
                  <a:lnTo>
                    <a:pt x="1277091" y="785945"/>
                  </a:lnTo>
                  <a:lnTo>
                    <a:pt x="1272699" y="730367"/>
                  </a:lnTo>
                  <a:lnTo>
                    <a:pt x="1266416" y="674971"/>
                  </a:lnTo>
                  <a:lnTo>
                    <a:pt x="1258250" y="619821"/>
                  </a:lnTo>
                  <a:lnTo>
                    <a:pt x="1248211" y="564982"/>
                  </a:lnTo>
                  <a:lnTo>
                    <a:pt x="1236311" y="510515"/>
                  </a:lnTo>
                  <a:lnTo>
                    <a:pt x="1222562" y="456486"/>
                  </a:lnTo>
                  <a:lnTo>
                    <a:pt x="1206981" y="402957"/>
                  </a:lnTo>
                  <a:lnTo>
                    <a:pt x="1189587" y="349988"/>
                  </a:lnTo>
                  <a:lnTo>
                    <a:pt x="1170399" y="297643"/>
                  </a:lnTo>
                  <a:lnTo>
                    <a:pt x="1149439" y="245982"/>
                  </a:lnTo>
                  <a:lnTo>
                    <a:pt x="1126732" y="195065"/>
                  </a:lnTo>
                  <a:lnTo>
                    <a:pt x="1102304" y="144950"/>
                  </a:lnTo>
                  <a:lnTo>
                    <a:pt x="1076184" y="95697"/>
                  </a:lnTo>
                  <a:lnTo>
                    <a:pt x="1048402" y="47361"/>
                  </a:lnTo>
                  <a:lnTo>
                    <a:pt x="1018990" y="0"/>
                  </a:lnTo>
                  <a:lnTo>
                    <a:pt x="970466" y="31291"/>
                  </a:lnTo>
                  <a:lnTo>
                    <a:pt x="921943" y="62582"/>
                  </a:lnTo>
                  <a:lnTo>
                    <a:pt x="873420" y="93873"/>
                  </a:lnTo>
                  <a:lnTo>
                    <a:pt x="824896" y="125164"/>
                  </a:lnTo>
                  <a:lnTo>
                    <a:pt x="776373" y="156456"/>
                  </a:lnTo>
                  <a:lnTo>
                    <a:pt x="727850" y="187747"/>
                  </a:lnTo>
                  <a:lnTo>
                    <a:pt x="679326" y="219038"/>
                  </a:lnTo>
                  <a:lnTo>
                    <a:pt x="630803" y="250329"/>
                  </a:lnTo>
                  <a:lnTo>
                    <a:pt x="582280" y="281620"/>
                  </a:lnTo>
                  <a:lnTo>
                    <a:pt x="533756" y="312912"/>
                  </a:lnTo>
                  <a:lnTo>
                    <a:pt x="485233" y="344203"/>
                  </a:lnTo>
                  <a:lnTo>
                    <a:pt x="436710" y="375494"/>
                  </a:lnTo>
                  <a:lnTo>
                    <a:pt x="388186" y="406785"/>
                  </a:lnTo>
                  <a:lnTo>
                    <a:pt x="339663" y="438077"/>
                  </a:lnTo>
                  <a:lnTo>
                    <a:pt x="291140" y="469368"/>
                  </a:lnTo>
                  <a:lnTo>
                    <a:pt x="242616" y="500659"/>
                  </a:lnTo>
                  <a:lnTo>
                    <a:pt x="194093" y="531950"/>
                  </a:lnTo>
                  <a:lnTo>
                    <a:pt x="145570" y="563241"/>
                  </a:lnTo>
                  <a:lnTo>
                    <a:pt x="97046" y="594533"/>
                  </a:lnTo>
                  <a:lnTo>
                    <a:pt x="48523" y="625824"/>
                  </a:lnTo>
                  <a:lnTo>
                    <a:pt x="0" y="657115"/>
                  </a:lnTo>
                  <a:lnTo>
                    <a:pt x="27055" y="705818"/>
                  </a:lnTo>
                  <a:lnTo>
                    <a:pt x="47497" y="757646"/>
                  </a:lnTo>
                  <a:lnTo>
                    <a:pt x="60974" y="811706"/>
                  </a:lnTo>
                  <a:lnTo>
                    <a:pt x="67252" y="867064"/>
                  </a:lnTo>
                  <a:lnTo>
                    <a:pt x="66225" y="922769"/>
                  </a:lnTo>
                  <a:lnTo>
                    <a:pt x="57909" y="977858"/>
                  </a:lnTo>
                  <a:close/>
                </a:path>
              </a:pathLst>
            </a:custGeom>
            <a:solidFill>
              <a:srgbClr val="66B0FF">
                <a:alpha val="100000"/>
              </a:srgbClr>
            </a:solidFill>
            <a:ln w="13550" cap="flat">
              <a:solidFill>
                <a:srgbClr val="000000">
                  <a:alpha val="100000"/>
                </a:srgbClr>
              </a:solidFill>
              <a:prstDash val="solid"/>
              <a:miter/>
            </a:ln>
          </p:spPr>
          <p:txBody>
            <a:bodyPr/>
            <a:lstStyle/>
            <a:p/>
          </p:txBody>
        </p:sp>
        <p:sp>
          <p:nvSpPr>
            <p:cNvPr id="6" name="pg6"/>
            <p:cNvSpPr/>
            <p:nvPr/>
          </p:nvSpPr>
          <p:spPr>
            <a:xfrm>
              <a:off x="2517145" y="4091056"/>
              <a:ext cx="1342622" cy="1306055"/>
            </a:xfrm>
            <a:custGeom>
              <a:avLst/>
              <a:pathLst>
                <a:path w="1342622" h="1306055">
                  <a:moveTo>
                    <a:pt x="0" y="231734"/>
                  </a:moveTo>
                  <a:lnTo>
                    <a:pt x="26767" y="282892"/>
                  </a:lnTo>
                  <a:lnTo>
                    <a:pt x="53535" y="334050"/>
                  </a:lnTo>
                  <a:lnTo>
                    <a:pt x="80302" y="385208"/>
                  </a:lnTo>
                  <a:lnTo>
                    <a:pt x="107070" y="436367"/>
                  </a:lnTo>
                  <a:lnTo>
                    <a:pt x="133837" y="487525"/>
                  </a:lnTo>
                  <a:lnTo>
                    <a:pt x="160605" y="538683"/>
                  </a:lnTo>
                  <a:lnTo>
                    <a:pt x="187372" y="589841"/>
                  </a:lnTo>
                  <a:lnTo>
                    <a:pt x="214140" y="640999"/>
                  </a:lnTo>
                  <a:lnTo>
                    <a:pt x="240907" y="692157"/>
                  </a:lnTo>
                  <a:lnTo>
                    <a:pt x="267675" y="743315"/>
                  </a:lnTo>
                  <a:lnTo>
                    <a:pt x="294442" y="794474"/>
                  </a:lnTo>
                  <a:lnTo>
                    <a:pt x="321210" y="845632"/>
                  </a:lnTo>
                  <a:lnTo>
                    <a:pt x="347977" y="896790"/>
                  </a:lnTo>
                  <a:lnTo>
                    <a:pt x="374745" y="947948"/>
                  </a:lnTo>
                  <a:lnTo>
                    <a:pt x="401512" y="999106"/>
                  </a:lnTo>
                  <a:lnTo>
                    <a:pt x="428280" y="1050264"/>
                  </a:lnTo>
                  <a:lnTo>
                    <a:pt x="455047" y="1101422"/>
                  </a:lnTo>
                  <a:lnTo>
                    <a:pt x="481815" y="1152581"/>
                  </a:lnTo>
                  <a:lnTo>
                    <a:pt x="508582" y="1203739"/>
                  </a:lnTo>
                  <a:lnTo>
                    <a:pt x="535350" y="1254897"/>
                  </a:lnTo>
                  <a:lnTo>
                    <a:pt x="562117" y="1306055"/>
                  </a:lnTo>
                  <a:lnTo>
                    <a:pt x="612867" y="1278348"/>
                  </a:lnTo>
                  <a:lnTo>
                    <a:pt x="662607" y="1248867"/>
                  </a:lnTo>
                  <a:lnTo>
                    <a:pt x="711275" y="1217647"/>
                  </a:lnTo>
                  <a:lnTo>
                    <a:pt x="758810" y="1184727"/>
                  </a:lnTo>
                  <a:lnTo>
                    <a:pt x="805152" y="1150149"/>
                  </a:lnTo>
                  <a:lnTo>
                    <a:pt x="850244" y="1113956"/>
                  </a:lnTo>
                  <a:lnTo>
                    <a:pt x="894030" y="1076193"/>
                  </a:lnTo>
                  <a:lnTo>
                    <a:pt x="936455" y="1036908"/>
                  </a:lnTo>
                  <a:lnTo>
                    <a:pt x="977465" y="996148"/>
                  </a:lnTo>
                  <a:lnTo>
                    <a:pt x="1017011" y="953965"/>
                  </a:lnTo>
                  <a:lnTo>
                    <a:pt x="1055042" y="910412"/>
                  </a:lnTo>
                  <a:lnTo>
                    <a:pt x="1091511" y="865543"/>
                  </a:lnTo>
                  <a:lnTo>
                    <a:pt x="1126373" y="819414"/>
                  </a:lnTo>
                  <a:lnTo>
                    <a:pt x="1159583" y="772082"/>
                  </a:lnTo>
                  <a:lnTo>
                    <a:pt x="1191102" y="723607"/>
                  </a:lnTo>
                  <a:lnTo>
                    <a:pt x="1220888" y="674049"/>
                  </a:lnTo>
                  <a:lnTo>
                    <a:pt x="1248906" y="623470"/>
                  </a:lnTo>
                  <a:lnTo>
                    <a:pt x="1275120" y="571933"/>
                  </a:lnTo>
                  <a:lnTo>
                    <a:pt x="1299497" y="519502"/>
                  </a:lnTo>
                  <a:lnTo>
                    <a:pt x="1322007" y="466243"/>
                  </a:lnTo>
                  <a:lnTo>
                    <a:pt x="1342622" y="412222"/>
                  </a:lnTo>
                  <a:lnTo>
                    <a:pt x="1288324" y="392593"/>
                  </a:lnTo>
                  <a:lnTo>
                    <a:pt x="1234025" y="372963"/>
                  </a:lnTo>
                  <a:lnTo>
                    <a:pt x="1179727" y="353333"/>
                  </a:lnTo>
                  <a:lnTo>
                    <a:pt x="1125428" y="333704"/>
                  </a:lnTo>
                  <a:lnTo>
                    <a:pt x="1071129" y="314074"/>
                  </a:lnTo>
                  <a:lnTo>
                    <a:pt x="1016831" y="294444"/>
                  </a:lnTo>
                  <a:lnTo>
                    <a:pt x="962532" y="274815"/>
                  </a:lnTo>
                  <a:lnTo>
                    <a:pt x="908234" y="255185"/>
                  </a:lnTo>
                  <a:lnTo>
                    <a:pt x="853935" y="235555"/>
                  </a:lnTo>
                  <a:lnTo>
                    <a:pt x="799637" y="215926"/>
                  </a:lnTo>
                  <a:lnTo>
                    <a:pt x="745338" y="196296"/>
                  </a:lnTo>
                  <a:lnTo>
                    <a:pt x="691040" y="176666"/>
                  </a:lnTo>
                  <a:lnTo>
                    <a:pt x="636741" y="157037"/>
                  </a:lnTo>
                  <a:lnTo>
                    <a:pt x="582442" y="137407"/>
                  </a:lnTo>
                  <a:lnTo>
                    <a:pt x="528144" y="117777"/>
                  </a:lnTo>
                  <a:lnTo>
                    <a:pt x="473845" y="98148"/>
                  </a:lnTo>
                  <a:lnTo>
                    <a:pt x="419547" y="78518"/>
                  </a:lnTo>
                  <a:lnTo>
                    <a:pt x="365248" y="58888"/>
                  </a:lnTo>
                  <a:lnTo>
                    <a:pt x="310950" y="39259"/>
                  </a:lnTo>
                  <a:lnTo>
                    <a:pt x="256651" y="19629"/>
                  </a:lnTo>
                  <a:lnTo>
                    <a:pt x="202353" y="0"/>
                  </a:lnTo>
                  <a:lnTo>
                    <a:pt x="176640" y="57410"/>
                  </a:lnTo>
                  <a:lnTo>
                    <a:pt x="142723" y="110390"/>
                  </a:lnTo>
                  <a:lnTo>
                    <a:pt x="101348" y="157773"/>
                  </a:lnTo>
                  <a:lnTo>
                    <a:pt x="53422" y="198520"/>
                  </a:lnTo>
                  <a:close/>
                </a:path>
              </a:pathLst>
            </a:custGeom>
            <a:solidFill>
              <a:srgbClr val="822E1C">
                <a:alpha val="100000"/>
              </a:srgbClr>
            </a:solidFill>
            <a:ln w="13550" cap="flat">
              <a:solidFill>
                <a:srgbClr val="000000">
                  <a:alpha val="100000"/>
                </a:srgbClr>
              </a:solidFill>
              <a:prstDash val="solid"/>
              <a:miter/>
            </a:ln>
          </p:spPr>
          <p:txBody>
            <a:bodyPr/>
            <a:lstStyle/>
            <a:p/>
          </p:txBody>
        </p:sp>
        <p:sp>
          <p:nvSpPr>
            <p:cNvPr id="7" name="pg7"/>
            <p:cNvSpPr/>
            <p:nvPr/>
          </p:nvSpPr>
          <p:spPr>
            <a:xfrm>
              <a:off x="2278354" y="4322791"/>
              <a:ext cx="800908" cy="1260800"/>
            </a:xfrm>
            <a:custGeom>
              <a:avLst/>
              <a:pathLst>
                <a:path w="800908" h="1260800">
                  <a:moveTo>
                    <a:pt x="31147" y="48220"/>
                  </a:moveTo>
                  <a:lnTo>
                    <a:pt x="29664" y="105939"/>
                  </a:lnTo>
                  <a:lnTo>
                    <a:pt x="28181" y="163658"/>
                  </a:lnTo>
                  <a:lnTo>
                    <a:pt x="26698" y="221376"/>
                  </a:lnTo>
                  <a:lnTo>
                    <a:pt x="25214" y="279095"/>
                  </a:lnTo>
                  <a:lnTo>
                    <a:pt x="23731" y="336814"/>
                  </a:lnTo>
                  <a:lnTo>
                    <a:pt x="22248" y="394533"/>
                  </a:lnTo>
                  <a:lnTo>
                    <a:pt x="20765" y="452251"/>
                  </a:lnTo>
                  <a:lnTo>
                    <a:pt x="19281" y="509970"/>
                  </a:lnTo>
                  <a:lnTo>
                    <a:pt x="17798" y="567689"/>
                  </a:lnTo>
                  <a:lnTo>
                    <a:pt x="16315" y="625408"/>
                  </a:lnTo>
                  <a:lnTo>
                    <a:pt x="14832" y="683126"/>
                  </a:lnTo>
                  <a:lnTo>
                    <a:pt x="13349" y="740845"/>
                  </a:lnTo>
                  <a:lnTo>
                    <a:pt x="11865" y="798564"/>
                  </a:lnTo>
                  <a:lnTo>
                    <a:pt x="10382" y="856283"/>
                  </a:lnTo>
                  <a:lnTo>
                    <a:pt x="8899" y="914002"/>
                  </a:lnTo>
                  <a:lnTo>
                    <a:pt x="7416" y="971720"/>
                  </a:lnTo>
                  <a:lnTo>
                    <a:pt x="5932" y="1029439"/>
                  </a:lnTo>
                  <a:lnTo>
                    <a:pt x="4449" y="1087158"/>
                  </a:lnTo>
                  <a:lnTo>
                    <a:pt x="2966" y="1144877"/>
                  </a:lnTo>
                  <a:lnTo>
                    <a:pt x="1483" y="1202595"/>
                  </a:lnTo>
                  <a:lnTo>
                    <a:pt x="0" y="1260314"/>
                  </a:lnTo>
                  <a:lnTo>
                    <a:pt x="55403" y="1260800"/>
                  </a:lnTo>
                  <a:lnTo>
                    <a:pt x="110791" y="1259410"/>
                  </a:lnTo>
                  <a:lnTo>
                    <a:pt x="166100" y="1256147"/>
                  </a:lnTo>
                  <a:lnTo>
                    <a:pt x="221267" y="1251014"/>
                  </a:lnTo>
                  <a:lnTo>
                    <a:pt x="276229" y="1244016"/>
                  </a:lnTo>
                  <a:lnTo>
                    <a:pt x="330922" y="1235163"/>
                  </a:lnTo>
                  <a:lnTo>
                    <a:pt x="385285" y="1224463"/>
                  </a:lnTo>
                  <a:lnTo>
                    <a:pt x="439254" y="1211930"/>
                  </a:lnTo>
                  <a:lnTo>
                    <a:pt x="492768" y="1197577"/>
                  </a:lnTo>
                  <a:lnTo>
                    <a:pt x="545766" y="1181422"/>
                  </a:lnTo>
                  <a:lnTo>
                    <a:pt x="598186" y="1163482"/>
                  </a:lnTo>
                  <a:lnTo>
                    <a:pt x="649970" y="1143779"/>
                  </a:lnTo>
                  <a:lnTo>
                    <a:pt x="701057" y="1122334"/>
                  </a:lnTo>
                  <a:lnTo>
                    <a:pt x="751389" y="1099172"/>
                  </a:lnTo>
                  <a:lnTo>
                    <a:pt x="800908" y="1074321"/>
                  </a:lnTo>
                  <a:lnTo>
                    <a:pt x="774140" y="1023162"/>
                  </a:lnTo>
                  <a:lnTo>
                    <a:pt x="747373" y="972004"/>
                  </a:lnTo>
                  <a:lnTo>
                    <a:pt x="720605" y="920846"/>
                  </a:lnTo>
                  <a:lnTo>
                    <a:pt x="693838" y="869688"/>
                  </a:lnTo>
                  <a:lnTo>
                    <a:pt x="667070" y="818530"/>
                  </a:lnTo>
                  <a:lnTo>
                    <a:pt x="640303" y="767372"/>
                  </a:lnTo>
                  <a:lnTo>
                    <a:pt x="613535" y="716214"/>
                  </a:lnTo>
                  <a:lnTo>
                    <a:pt x="586768" y="665055"/>
                  </a:lnTo>
                  <a:lnTo>
                    <a:pt x="560000" y="613897"/>
                  </a:lnTo>
                  <a:lnTo>
                    <a:pt x="533233" y="562739"/>
                  </a:lnTo>
                  <a:lnTo>
                    <a:pt x="506465" y="511581"/>
                  </a:lnTo>
                  <a:lnTo>
                    <a:pt x="479698" y="460423"/>
                  </a:lnTo>
                  <a:lnTo>
                    <a:pt x="452930" y="409265"/>
                  </a:lnTo>
                  <a:lnTo>
                    <a:pt x="426163" y="358107"/>
                  </a:lnTo>
                  <a:lnTo>
                    <a:pt x="399395" y="306948"/>
                  </a:lnTo>
                  <a:lnTo>
                    <a:pt x="372628" y="255790"/>
                  </a:lnTo>
                  <a:lnTo>
                    <a:pt x="345860" y="204632"/>
                  </a:lnTo>
                  <a:lnTo>
                    <a:pt x="319093" y="153474"/>
                  </a:lnTo>
                  <a:lnTo>
                    <a:pt x="292325" y="102316"/>
                  </a:lnTo>
                  <a:lnTo>
                    <a:pt x="265558" y="51158"/>
                  </a:lnTo>
                  <a:lnTo>
                    <a:pt x="238790" y="0"/>
                  </a:lnTo>
                  <a:lnTo>
                    <a:pt x="172642" y="27767"/>
                  </a:lnTo>
                  <a:lnTo>
                    <a:pt x="102762" y="43995"/>
                  </a:lnTo>
                  <a:close/>
                </a:path>
              </a:pathLst>
            </a:custGeom>
            <a:solidFill>
              <a:srgbClr val="1C7F93">
                <a:alpha val="100000"/>
              </a:srgbClr>
            </a:solidFill>
            <a:ln w="13550" cap="flat">
              <a:solidFill>
                <a:srgbClr val="000000">
                  <a:alpha val="100000"/>
                </a:srgbClr>
              </a:solidFill>
              <a:prstDash val="solid"/>
              <a:miter/>
            </a:ln>
          </p:spPr>
          <p:txBody>
            <a:bodyPr/>
            <a:lstStyle/>
            <a:p/>
          </p:txBody>
        </p:sp>
        <p:sp>
          <p:nvSpPr>
            <p:cNvPr id="8" name="pg8"/>
            <p:cNvSpPr/>
            <p:nvPr/>
          </p:nvSpPr>
          <p:spPr>
            <a:xfrm>
              <a:off x="1653740" y="4334360"/>
              <a:ext cx="655761" cy="1248745"/>
            </a:xfrm>
            <a:custGeom>
              <a:avLst/>
              <a:pathLst>
                <a:path w="655761" h="1248745">
                  <a:moveTo>
                    <a:pt x="493824" y="0"/>
                  </a:moveTo>
                  <a:lnTo>
                    <a:pt x="470309" y="52732"/>
                  </a:lnTo>
                  <a:lnTo>
                    <a:pt x="446793" y="105464"/>
                  </a:lnTo>
                  <a:lnTo>
                    <a:pt x="423278" y="158196"/>
                  </a:lnTo>
                  <a:lnTo>
                    <a:pt x="399762" y="210928"/>
                  </a:lnTo>
                  <a:lnTo>
                    <a:pt x="376247" y="263660"/>
                  </a:lnTo>
                  <a:lnTo>
                    <a:pt x="352731" y="316392"/>
                  </a:lnTo>
                  <a:lnTo>
                    <a:pt x="329216" y="369124"/>
                  </a:lnTo>
                  <a:lnTo>
                    <a:pt x="305701" y="421857"/>
                  </a:lnTo>
                  <a:lnTo>
                    <a:pt x="282185" y="474589"/>
                  </a:lnTo>
                  <a:lnTo>
                    <a:pt x="258670" y="527321"/>
                  </a:lnTo>
                  <a:lnTo>
                    <a:pt x="235154" y="580053"/>
                  </a:lnTo>
                  <a:lnTo>
                    <a:pt x="211639" y="632785"/>
                  </a:lnTo>
                  <a:lnTo>
                    <a:pt x="188123" y="685517"/>
                  </a:lnTo>
                  <a:lnTo>
                    <a:pt x="164608" y="738249"/>
                  </a:lnTo>
                  <a:lnTo>
                    <a:pt x="141092" y="790982"/>
                  </a:lnTo>
                  <a:lnTo>
                    <a:pt x="117577" y="843714"/>
                  </a:lnTo>
                  <a:lnTo>
                    <a:pt x="94061" y="896446"/>
                  </a:lnTo>
                  <a:lnTo>
                    <a:pt x="70546" y="949178"/>
                  </a:lnTo>
                  <a:lnTo>
                    <a:pt x="47030" y="1001910"/>
                  </a:lnTo>
                  <a:lnTo>
                    <a:pt x="23515" y="1054642"/>
                  </a:lnTo>
                  <a:lnTo>
                    <a:pt x="0" y="1107374"/>
                  </a:lnTo>
                  <a:lnTo>
                    <a:pt x="53932" y="1130277"/>
                  </a:lnTo>
                  <a:lnTo>
                    <a:pt x="108650" y="1151235"/>
                  </a:lnTo>
                  <a:lnTo>
                    <a:pt x="164083" y="1170220"/>
                  </a:lnTo>
                  <a:lnTo>
                    <a:pt x="220160" y="1187210"/>
                  </a:lnTo>
                  <a:lnTo>
                    <a:pt x="276809" y="1202182"/>
                  </a:lnTo>
                  <a:lnTo>
                    <a:pt x="333957" y="1215116"/>
                  </a:lnTo>
                  <a:lnTo>
                    <a:pt x="391532" y="1225997"/>
                  </a:lnTo>
                  <a:lnTo>
                    <a:pt x="449460" y="1234811"/>
                  </a:lnTo>
                  <a:lnTo>
                    <a:pt x="507665" y="1241545"/>
                  </a:lnTo>
                  <a:lnTo>
                    <a:pt x="566075" y="1246192"/>
                  </a:lnTo>
                  <a:lnTo>
                    <a:pt x="624613" y="1248745"/>
                  </a:lnTo>
                  <a:lnTo>
                    <a:pt x="626097" y="1191026"/>
                  </a:lnTo>
                  <a:lnTo>
                    <a:pt x="627580" y="1133308"/>
                  </a:lnTo>
                  <a:lnTo>
                    <a:pt x="629063" y="1075589"/>
                  </a:lnTo>
                  <a:lnTo>
                    <a:pt x="630546" y="1017870"/>
                  </a:lnTo>
                  <a:lnTo>
                    <a:pt x="632030" y="960151"/>
                  </a:lnTo>
                  <a:lnTo>
                    <a:pt x="633513" y="902433"/>
                  </a:lnTo>
                  <a:lnTo>
                    <a:pt x="634996" y="844714"/>
                  </a:lnTo>
                  <a:lnTo>
                    <a:pt x="636479" y="786995"/>
                  </a:lnTo>
                  <a:lnTo>
                    <a:pt x="637962" y="729276"/>
                  </a:lnTo>
                  <a:lnTo>
                    <a:pt x="639446" y="671558"/>
                  </a:lnTo>
                  <a:lnTo>
                    <a:pt x="640929" y="613839"/>
                  </a:lnTo>
                  <a:lnTo>
                    <a:pt x="642412" y="556120"/>
                  </a:lnTo>
                  <a:lnTo>
                    <a:pt x="643895" y="498401"/>
                  </a:lnTo>
                  <a:lnTo>
                    <a:pt x="645379" y="440683"/>
                  </a:lnTo>
                  <a:lnTo>
                    <a:pt x="646862" y="382964"/>
                  </a:lnTo>
                  <a:lnTo>
                    <a:pt x="648345" y="325245"/>
                  </a:lnTo>
                  <a:lnTo>
                    <a:pt x="649828" y="267526"/>
                  </a:lnTo>
                  <a:lnTo>
                    <a:pt x="651311" y="209807"/>
                  </a:lnTo>
                  <a:lnTo>
                    <a:pt x="652795" y="152089"/>
                  </a:lnTo>
                  <a:lnTo>
                    <a:pt x="654278" y="94370"/>
                  </a:lnTo>
                  <a:lnTo>
                    <a:pt x="655761" y="36651"/>
                  </a:lnTo>
                  <a:lnTo>
                    <a:pt x="600330" y="31575"/>
                  </a:lnTo>
                  <a:lnTo>
                    <a:pt x="546039" y="19287"/>
                  </a:lnTo>
                  <a:close/>
                </a:path>
              </a:pathLst>
            </a:custGeom>
            <a:solidFill>
              <a:srgbClr val="AAF400">
                <a:alpha val="100000"/>
              </a:srgbClr>
            </a:solidFill>
            <a:ln w="13550" cap="flat">
              <a:solidFill>
                <a:srgbClr val="000000">
                  <a:alpha val="100000"/>
                </a:srgbClr>
              </a:solidFill>
              <a:prstDash val="solid"/>
              <a:miter/>
            </a:ln>
          </p:spPr>
          <p:txBody>
            <a:bodyPr/>
            <a:lstStyle/>
            <a:p/>
          </p:txBody>
        </p:sp>
        <p:sp>
          <p:nvSpPr>
            <p:cNvPr id="9" name="pg9"/>
            <p:cNvSpPr/>
            <p:nvPr/>
          </p:nvSpPr>
          <p:spPr>
            <a:xfrm>
              <a:off x="1164518" y="4247258"/>
              <a:ext cx="983046" cy="1194476"/>
            </a:xfrm>
            <a:custGeom>
              <a:avLst/>
              <a:pathLst>
                <a:path w="983046" h="1194476">
                  <a:moveTo>
                    <a:pt x="856211" y="0"/>
                  </a:moveTo>
                  <a:lnTo>
                    <a:pt x="815439" y="40881"/>
                  </a:lnTo>
                  <a:lnTo>
                    <a:pt x="774667" y="81763"/>
                  </a:lnTo>
                  <a:lnTo>
                    <a:pt x="733895" y="122644"/>
                  </a:lnTo>
                  <a:lnTo>
                    <a:pt x="693123" y="163526"/>
                  </a:lnTo>
                  <a:lnTo>
                    <a:pt x="652351" y="204407"/>
                  </a:lnTo>
                  <a:lnTo>
                    <a:pt x="611579" y="245289"/>
                  </a:lnTo>
                  <a:lnTo>
                    <a:pt x="570807" y="286170"/>
                  </a:lnTo>
                  <a:lnTo>
                    <a:pt x="530035" y="327052"/>
                  </a:lnTo>
                  <a:lnTo>
                    <a:pt x="489263" y="367934"/>
                  </a:lnTo>
                  <a:lnTo>
                    <a:pt x="448491" y="408815"/>
                  </a:lnTo>
                  <a:lnTo>
                    <a:pt x="407719" y="449697"/>
                  </a:lnTo>
                  <a:lnTo>
                    <a:pt x="366947" y="490578"/>
                  </a:lnTo>
                  <a:lnTo>
                    <a:pt x="326175" y="531460"/>
                  </a:lnTo>
                  <a:lnTo>
                    <a:pt x="285403" y="572341"/>
                  </a:lnTo>
                  <a:lnTo>
                    <a:pt x="244631" y="613223"/>
                  </a:lnTo>
                  <a:lnTo>
                    <a:pt x="203859" y="654104"/>
                  </a:lnTo>
                  <a:lnTo>
                    <a:pt x="163087" y="694986"/>
                  </a:lnTo>
                  <a:lnTo>
                    <a:pt x="122315" y="735868"/>
                  </a:lnTo>
                  <a:lnTo>
                    <a:pt x="81543" y="776749"/>
                  </a:lnTo>
                  <a:lnTo>
                    <a:pt x="40771" y="817631"/>
                  </a:lnTo>
                  <a:lnTo>
                    <a:pt x="0" y="858512"/>
                  </a:lnTo>
                  <a:lnTo>
                    <a:pt x="43013" y="899874"/>
                  </a:lnTo>
                  <a:lnTo>
                    <a:pt x="87506" y="939641"/>
                  </a:lnTo>
                  <a:lnTo>
                    <a:pt x="133418" y="977759"/>
                  </a:lnTo>
                  <a:lnTo>
                    <a:pt x="180690" y="1014179"/>
                  </a:lnTo>
                  <a:lnTo>
                    <a:pt x="229257" y="1048851"/>
                  </a:lnTo>
                  <a:lnTo>
                    <a:pt x="279056" y="1081730"/>
                  </a:lnTo>
                  <a:lnTo>
                    <a:pt x="330021" y="1112772"/>
                  </a:lnTo>
                  <a:lnTo>
                    <a:pt x="382083" y="1141936"/>
                  </a:lnTo>
                  <a:lnTo>
                    <a:pt x="435173" y="1169183"/>
                  </a:lnTo>
                  <a:lnTo>
                    <a:pt x="489222" y="1194476"/>
                  </a:lnTo>
                  <a:lnTo>
                    <a:pt x="512737" y="1141744"/>
                  </a:lnTo>
                  <a:lnTo>
                    <a:pt x="536253" y="1089012"/>
                  </a:lnTo>
                  <a:lnTo>
                    <a:pt x="559768" y="1036280"/>
                  </a:lnTo>
                  <a:lnTo>
                    <a:pt x="583283" y="983548"/>
                  </a:lnTo>
                  <a:lnTo>
                    <a:pt x="606799" y="930816"/>
                  </a:lnTo>
                  <a:lnTo>
                    <a:pt x="630314" y="878083"/>
                  </a:lnTo>
                  <a:lnTo>
                    <a:pt x="653830" y="825351"/>
                  </a:lnTo>
                  <a:lnTo>
                    <a:pt x="677345" y="772619"/>
                  </a:lnTo>
                  <a:lnTo>
                    <a:pt x="700861" y="719887"/>
                  </a:lnTo>
                  <a:lnTo>
                    <a:pt x="724376" y="667155"/>
                  </a:lnTo>
                  <a:lnTo>
                    <a:pt x="747892" y="614423"/>
                  </a:lnTo>
                  <a:lnTo>
                    <a:pt x="771407" y="561691"/>
                  </a:lnTo>
                  <a:lnTo>
                    <a:pt x="794923" y="508958"/>
                  </a:lnTo>
                  <a:lnTo>
                    <a:pt x="818438" y="456226"/>
                  </a:lnTo>
                  <a:lnTo>
                    <a:pt x="841954" y="403494"/>
                  </a:lnTo>
                  <a:lnTo>
                    <a:pt x="865469" y="350762"/>
                  </a:lnTo>
                  <a:lnTo>
                    <a:pt x="888985" y="298030"/>
                  </a:lnTo>
                  <a:lnTo>
                    <a:pt x="912500" y="245298"/>
                  </a:lnTo>
                  <a:lnTo>
                    <a:pt x="936015" y="192566"/>
                  </a:lnTo>
                  <a:lnTo>
                    <a:pt x="959531" y="139833"/>
                  </a:lnTo>
                  <a:lnTo>
                    <a:pt x="983046" y="87101"/>
                  </a:lnTo>
                  <a:lnTo>
                    <a:pt x="915648" y="49347"/>
                  </a:lnTo>
                  <a:close/>
                </a:path>
              </a:pathLst>
            </a:custGeom>
            <a:solidFill>
              <a:srgbClr val="DEA0FD">
                <a:alpha val="100000"/>
              </a:srgbClr>
            </a:solidFill>
            <a:ln w="13550" cap="flat">
              <a:solidFill>
                <a:srgbClr val="000000">
                  <a:alpha val="100000"/>
                </a:srgbClr>
              </a:solidFill>
              <a:prstDash val="solid"/>
              <a:miter/>
            </a:ln>
          </p:spPr>
          <p:txBody>
            <a:bodyPr/>
            <a:lstStyle/>
            <a:p/>
          </p:txBody>
        </p:sp>
        <p:sp>
          <p:nvSpPr>
            <p:cNvPr id="10" name="pg10"/>
            <p:cNvSpPr/>
            <p:nvPr/>
          </p:nvSpPr>
          <p:spPr>
            <a:xfrm>
              <a:off x="849703" y="4133080"/>
              <a:ext cx="1171026" cy="972690"/>
            </a:xfrm>
            <a:custGeom>
              <a:avLst/>
              <a:pathLst>
                <a:path w="1171026" h="972690">
                  <a:moveTo>
                    <a:pt x="1089407" y="0"/>
                  </a:moveTo>
                  <a:lnTo>
                    <a:pt x="1037531" y="25347"/>
                  </a:lnTo>
                  <a:lnTo>
                    <a:pt x="985654" y="50694"/>
                  </a:lnTo>
                  <a:lnTo>
                    <a:pt x="933778" y="76041"/>
                  </a:lnTo>
                  <a:lnTo>
                    <a:pt x="881901" y="101388"/>
                  </a:lnTo>
                  <a:lnTo>
                    <a:pt x="830025" y="126735"/>
                  </a:lnTo>
                  <a:lnTo>
                    <a:pt x="778148" y="152082"/>
                  </a:lnTo>
                  <a:lnTo>
                    <a:pt x="726271" y="177429"/>
                  </a:lnTo>
                  <a:lnTo>
                    <a:pt x="674395" y="202777"/>
                  </a:lnTo>
                  <a:lnTo>
                    <a:pt x="622518" y="228124"/>
                  </a:lnTo>
                  <a:lnTo>
                    <a:pt x="570642" y="253471"/>
                  </a:lnTo>
                  <a:lnTo>
                    <a:pt x="518765" y="278818"/>
                  </a:lnTo>
                  <a:lnTo>
                    <a:pt x="466889" y="304165"/>
                  </a:lnTo>
                  <a:lnTo>
                    <a:pt x="415012" y="329512"/>
                  </a:lnTo>
                  <a:lnTo>
                    <a:pt x="363135" y="354859"/>
                  </a:lnTo>
                  <a:lnTo>
                    <a:pt x="311259" y="380207"/>
                  </a:lnTo>
                  <a:lnTo>
                    <a:pt x="259382" y="405554"/>
                  </a:lnTo>
                  <a:lnTo>
                    <a:pt x="207506" y="430901"/>
                  </a:lnTo>
                  <a:lnTo>
                    <a:pt x="155629" y="456248"/>
                  </a:lnTo>
                  <a:lnTo>
                    <a:pt x="103753" y="481595"/>
                  </a:lnTo>
                  <a:lnTo>
                    <a:pt x="51876" y="506942"/>
                  </a:lnTo>
                  <a:lnTo>
                    <a:pt x="0" y="532289"/>
                  </a:lnTo>
                  <a:lnTo>
                    <a:pt x="27524" y="586081"/>
                  </a:lnTo>
                  <a:lnTo>
                    <a:pt x="57014" y="638820"/>
                  </a:lnTo>
                  <a:lnTo>
                    <a:pt x="88431" y="690434"/>
                  </a:lnTo>
                  <a:lnTo>
                    <a:pt x="121732" y="740854"/>
                  </a:lnTo>
                  <a:lnTo>
                    <a:pt x="156871" y="790011"/>
                  </a:lnTo>
                  <a:lnTo>
                    <a:pt x="193800" y="837837"/>
                  </a:lnTo>
                  <a:lnTo>
                    <a:pt x="232469" y="884267"/>
                  </a:lnTo>
                  <a:lnTo>
                    <a:pt x="272826" y="929239"/>
                  </a:lnTo>
                  <a:lnTo>
                    <a:pt x="314815" y="972690"/>
                  </a:lnTo>
                  <a:lnTo>
                    <a:pt x="355587" y="931809"/>
                  </a:lnTo>
                  <a:lnTo>
                    <a:pt x="396359" y="890927"/>
                  </a:lnTo>
                  <a:lnTo>
                    <a:pt x="437131" y="850046"/>
                  </a:lnTo>
                  <a:lnTo>
                    <a:pt x="477903" y="809164"/>
                  </a:lnTo>
                  <a:lnTo>
                    <a:pt x="518675" y="768282"/>
                  </a:lnTo>
                  <a:lnTo>
                    <a:pt x="559447" y="727401"/>
                  </a:lnTo>
                  <a:lnTo>
                    <a:pt x="600219" y="686519"/>
                  </a:lnTo>
                  <a:lnTo>
                    <a:pt x="640990" y="645638"/>
                  </a:lnTo>
                  <a:lnTo>
                    <a:pt x="681762" y="604756"/>
                  </a:lnTo>
                  <a:lnTo>
                    <a:pt x="722534" y="563875"/>
                  </a:lnTo>
                  <a:lnTo>
                    <a:pt x="763306" y="522993"/>
                  </a:lnTo>
                  <a:lnTo>
                    <a:pt x="804078" y="482111"/>
                  </a:lnTo>
                  <a:lnTo>
                    <a:pt x="844850" y="441230"/>
                  </a:lnTo>
                  <a:lnTo>
                    <a:pt x="885622" y="400348"/>
                  </a:lnTo>
                  <a:lnTo>
                    <a:pt x="926394" y="359467"/>
                  </a:lnTo>
                  <a:lnTo>
                    <a:pt x="967166" y="318585"/>
                  </a:lnTo>
                  <a:lnTo>
                    <a:pt x="1007938" y="277704"/>
                  </a:lnTo>
                  <a:lnTo>
                    <a:pt x="1048710" y="236822"/>
                  </a:lnTo>
                  <a:lnTo>
                    <a:pt x="1089482" y="195941"/>
                  </a:lnTo>
                  <a:lnTo>
                    <a:pt x="1130254" y="155059"/>
                  </a:lnTo>
                  <a:lnTo>
                    <a:pt x="1171026" y="114177"/>
                  </a:lnTo>
                  <a:lnTo>
                    <a:pt x="1125464" y="60486"/>
                  </a:lnTo>
                  <a:close/>
                </a:path>
              </a:pathLst>
            </a:custGeom>
            <a:solidFill>
              <a:srgbClr val="C075A6">
                <a:alpha val="100000"/>
              </a:srgbClr>
            </a:solidFill>
            <a:ln w="13550" cap="flat">
              <a:solidFill>
                <a:srgbClr val="000000">
                  <a:alpha val="100000"/>
                </a:srgbClr>
              </a:solidFill>
              <a:prstDash val="solid"/>
              <a:miter/>
            </a:ln>
          </p:spPr>
          <p:txBody>
            <a:bodyPr/>
            <a:lstStyle/>
            <a:p/>
          </p:txBody>
        </p:sp>
        <p:sp>
          <p:nvSpPr>
            <p:cNvPr id="11" name="pg11"/>
            <p:cNvSpPr/>
            <p:nvPr/>
          </p:nvSpPr>
          <p:spPr>
            <a:xfrm>
              <a:off x="705681" y="4016348"/>
              <a:ext cx="1233429" cy="649021"/>
            </a:xfrm>
            <a:custGeom>
              <a:avLst/>
              <a:pathLst>
                <a:path w="1233429" h="649021">
                  <a:moveTo>
                    <a:pt x="1196090" y="0"/>
                  </a:moveTo>
                  <a:lnTo>
                    <a:pt x="1139133" y="9465"/>
                  </a:lnTo>
                  <a:lnTo>
                    <a:pt x="1082177" y="18930"/>
                  </a:lnTo>
                  <a:lnTo>
                    <a:pt x="1025220" y="28395"/>
                  </a:lnTo>
                  <a:lnTo>
                    <a:pt x="968263" y="37861"/>
                  </a:lnTo>
                  <a:lnTo>
                    <a:pt x="911307" y="47326"/>
                  </a:lnTo>
                  <a:lnTo>
                    <a:pt x="854350" y="56791"/>
                  </a:lnTo>
                  <a:lnTo>
                    <a:pt x="797393" y="66256"/>
                  </a:lnTo>
                  <a:lnTo>
                    <a:pt x="740436" y="75722"/>
                  </a:lnTo>
                  <a:lnTo>
                    <a:pt x="683480" y="85187"/>
                  </a:lnTo>
                  <a:lnTo>
                    <a:pt x="626523" y="94652"/>
                  </a:lnTo>
                  <a:lnTo>
                    <a:pt x="569566" y="104118"/>
                  </a:lnTo>
                  <a:lnTo>
                    <a:pt x="512610" y="113583"/>
                  </a:lnTo>
                  <a:lnTo>
                    <a:pt x="455653" y="123048"/>
                  </a:lnTo>
                  <a:lnTo>
                    <a:pt x="398696" y="132513"/>
                  </a:lnTo>
                  <a:lnTo>
                    <a:pt x="341740" y="141979"/>
                  </a:lnTo>
                  <a:lnTo>
                    <a:pt x="284783" y="151444"/>
                  </a:lnTo>
                  <a:lnTo>
                    <a:pt x="227826" y="160909"/>
                  </a:lnTo>
                  <a:lnTo>
                    <a:pt x="170870" y="170374"/>
                  </a:lnTo>
                  <a:lnTo>
                    <a:pt x="113913" y="179840"/>
                  </a:lnTo>
                  <a:lnTo>
                    <a:pt x="56956" y="189305"/>
                  </a:lnTo>
                  <a:lnTo>
                    <a:pt x="0" y="198770"/>
                  </a:lnTo>
                  <a:lnTo>
                    <a:pt x="10778" y="257077"/>
                  </a:lnTo>
                  <a:lnTo>
                    <a:pt x="23661" y="314955"/>
                  </a:lnTo>
                  <a:lnTo>
                    <a:pt x="38632" y="372329"/>
                  </a:lnTo>
                  <a:lnTo>
                    <a:pt x="55671" y="429122"/>
                  </a:lnTo>
                  <a:lnTo>
                    <a:pt x="74755" y="485262"/>
                  </a:lnTo>
                  <a:lnTo>
                    <a:pt x="95861" y="540673"/>
                  </a:lnTo>
                  <a:lnTo>
                    <a:pt x="118960" y="595283"/>
                  </a:lnTo>
                  <a:lnTo>
                    <a:pt x="144021" y="649021"/>
                  </a:lnTo>
                  <a:lnTo>
                    <a:pt x="195897" y="623674"/>
                  </a:lnTo>
                  <a:lnTo>
                    <a:pt x="247774" y="598327"/>
                  </a:lnTo>
                  <a:lnTo>
                    <a:pt x="299651" y="572980"/>
                  </a:lnTo>
                  <a:lnTo>
                    <a:pt x="351527" y="547633"/>
                  </a:lnTo>
                  <a:lnTo>
                    <a:pt x="403404" y="522285"/>
                  </a:lnTo>
                  <a:lnTo>
                    <a:pt x="455280" y="496938"/>
                  </a:lnTo>
                  <a:lnTo>
                    <a:pt x="507157" y="471591"/>
                  </a:lnTo>
                  <a:lnTo>
                    <a:pt x="559033" y="446244"/>
                  </a:lnTo>
                  <a:lnTo>
                    <a:pt x="610910" y="420897"/>
                  </a:lnTo>
                  <a:lnTo>
                    <a:pt x="662787" y="395550"/>
                  </a:lnTo>
                  <a:lnTo>
                    <a:pt x="714663" y="370203"/>
                  </a:lnTo>
                  <a:lnTo>
                    <a:pt x="766540" y="344855"/>
                  </a:lnTo>
                  <a:lnTo>
                    <a:pt x="818416" y="319508"/>
                  </a:lnTo>
                  <a:lnTo>
                    <a:pt x="870293" y="294161"/>
                  </a:lnTo>
                  <a:lnTo>
                    <a:pt x="922169" y="268814"/>
                  </a:lnTo>
                  <a:lnTo>
                    <a:pt x="974046" y="243467"/>
                  </a:lnTo>
                  <a:lnTo>
                    <a:pt x="1025923" y="218120"/>
                  </a:lnTo>
                  <a:lnTo>
                    <a:pt x="1077799" y="192773"/>
                  </a:lnTo>
                  <a:lnTo>
                    <a:pt x="1129676" y="167425"/>
                  </a:lnTo>
                  <a:lnTo>
                    <a:pt x="1181552" y="142078"/>
                  </a:lnTo>
                  <a:lnTo>
                    <a:pt x="1233429" y="116731"/>
                  </a:lnTo>
                  <a:lnTo>
                    <a:pt x="1210523" y="59720"/>
                  </a:lnTo>
                  <a:close/>
                </a:path>
              </a:pathLst>
            </a:custGeom>
            <a:solidFill>
              <a:srgbClr val="F7E1A0">
                <a:alpha val="100000"/>
              </a:srgbClr>
            </a:solidFill>
            <a:ln w="13550" cap="flat">
              <a:solidFill>
                <a:srgbClr val="000000">
                  <a:alpha val="100000"/>
                </a:srgbClr>
              </a:solidFill>
              <a:prstDash val="solid"/>
              <a:miter/>
            </a:ln>
          </p:spPr>
          <p:txBody>
            <a:bodyPr/>
            <a:lstStyle/>
            <a:p/>
          </p:txBody>
        </p:sp>
        <p:sp>
          <p:nvSpPr>
            <p:cNvPr id="12" name="pg12"/>
            <p:cNvSpPr/>
            <p:nvPr/>
          </p:nvSpPr>
          <p:spPr>
            <a:xfrm>
              <a:off x="683732" y="3789188"/>
              <a:ext cx="1218039" cy="425930"/>
            </a:xfrm>
            <a:custGeom>
              <a:avLst/>
              <a:pathLst>
                <a:path w="1218039" h="425930">
                  <a:moveTo>
                    <a:pt x="1214269" y="116733"/>
                  </a:moveTo>
                  <a:lnTo>
                    <a:pt x="1156799" y="111174"/>
                  </a:lnTo>
                  <a:lnTo>
                    <a:pt x="1099330" y="105615"/>
                  </a:lnTo>
                  <a:lnTo>
                    <a:pt x="1041860" y="100057"/>
                  </a:lnTo>
                  <a:lnTo>
                    <a:pt x="984391" y="94498"/>
                  </a:lnTo>
                  <a:lnTo>
                    <a:pt x="926921" y="88939"/>
                  </a:lnTo>
                  <a:lnTo>
                    <a:pt x="869451" y="83381"/>
                  </a:lnTo>
                  <a:lnTo>
                    <a:pt x="811982" y="77822"/>
                  </a:lnTo>
                  <a:lnTo>
                    <a:pt x="754512" y="72263"/>
                  </a:lnTo>
                  <a:lnTo>
                    <a:pt x="697043" y="66704"/>
                  </a:lnTo>
                  <a:lnTo>
                    <a:pt x="639573" y="61146"/>
                  </a:lnTo>
                  <a:lnTo>
                    <a:pt x="582103" y="55587"/>
                  </a:lnTo>
                  <a:lnTo>
                    <a:pt x="524634" y="50028"/>
                  </a:lnTo>
                  <a:lnTo>
                    <a:pt x="467164" y="44469"/>
                  </a:lnTo>
                  <a:lnTo>
                    <a:pt x="409694" y="38911"/>
                  </a:lnTo>
                  <a:lnTo>
                    <a:pt x="352225" y="33352"/>
                  </a:lnTo>
                  <a:lnTo>
                    <a:pt x="294755" y="27793"/>
                  </a:lnTo>
                  <a:lnTo>
                    <a:pt x="237286" y="22234"/>
                  </a:lnTo>
                  <a:lnTo>
                    <a:pt x="179816" y="16676"/>
                  </a:lnTo>
                  <a:lnTo>
                    <a:pt x="122346" y="11117"/>
                  </a:lnTo>
                  <a:lnTo>
                    <a:pt x="64877" y="5558"/>
                  </a:lnTo>
                  <a:lnTo>
                    <a:pt x="7407" y="0"/>
                  </a:lnTo>
                  <a:lnTo>
                    <a:pt x="2664" y="60867"/>
                  </a:lnTo>
                  <a:lnTo>
                    <a:pt x="193" y="121870"/>
                  </a:lnTo>
                  <a:lnTo>
                    <a:pt x="0" y="182922"/>
                  </a:lnTo>
                  <a:lnTo>
                    <a:pt x="2083" y="243939"/>
                  </a:lnTo>
                  <a:lnTo>
                    <a:pt x="6440" y="304836"/>
                  </a:lnTo>
                  <a:lnTo>
                    <a:pt x="13065" y="365528"/>
                  </a:lnTo>
                  <a:lnTo>
                    <a:pt x="21949" y="425930"/>
                  </a:lnTo>
                  <a:lnTo>
                    <a:pt x="78905" y="416465"/>
                  </a:lnTo>
                  <a:lnTo>
                    <a:pt x="135862" y="407000"/>
                  </a:lnTo>
                  <a:lnTo>
                    <a:pt x="192819" y="397534"/>
                  </a:lnTo>
                  <a:lnTo>
                    <a:pt x="249775" y="388069"/>
                  </a:lnTo>
                  <a:lnTo>
                    <a:pt x="306732" y="378604"/>
                  </a:lnTo>
                  <a:lnTo>
                    <a:pt x="363689" y="369139"/>
                  </a:lnTo>
                  <a:lnTo>
                    <a:pt x="420645" y="359673"/>
                  </a:lnTo>
                  <a:lnTo>
                    <a:pt x="477602" y="350208"/>
                  </a:lnTo>
                  <a:lnTo>
                    <a:pt x="534559" y="340743"/>
                  </a:lnTo>
                  <a:lnTo>
                    <a:pt x="591515" y="331277"/>
                  </a:lnTo>
                  <a:lnTo>
                    <a:pt x="648472" y="321812"/>
                  </a:lnTo>
                  <a:lnTo>
                    <a:pt x="705429" y="312347"/>
                  </a:lnTo>
                  <a:lnTo>
                    <a:pt x="762385" y="302882"/>
                  </a:lnTo>
                  <a:lnTo>
                    <a:pt x="819342" y="293416"/>
                  </a:lnTo>
                  <a:lnTo>
                    <a:pt x="876299" y="283951"/>
                  </a:lnTo>
                  <a:lnTo>
                    <a:pt x="933256" y="274486"/>
                  </a:lnTo>
                  <a:lnTo>
                    <a:pt x="990212" y="265020"/>
                  </a:lnTo>
                  <a:lnTo>
                    <a:pt x="1047169" y="255555"/>
                  </a:lnTo>
                  <a:lnTo>
                    <a:pt x="1104126" y="246090"/>
                  </a:lnTo>
                  <a:lnTo>
                    <a:pt x="1161082" y="236625"/>
                  </a:lnTo>
                  <a:lnTo>
                    <a:pt x="1218039" y="227159"/>
                  </a:lnTo>
                  <a:lnTo>
                    <a:pt x="1212545" y="172069"/>
                  </a:lnTo>
                  <a:close/>
                </a:path>
              </a:pathLst>
            </a:custGeom>
            <a:solidFill>
              <a:srgbClr val="FC1CBF">
                <a:alpha val="100000"/>
              </a:srgbClr>
            </a:solidFill>
            <a:ln w="13550" cap="flat">
              <a:solidFill>
                <a:srgbClr val="000000">
                  <a:alpha val="100000"/>
                </a:srgbClr>
              </a:solidFill>
              <a:prstDash val="solid"/>
              <a:miter/>
            </a:ln>
          </p:spPr>
          <p:txBody>
            <a:bodyPr/>
            <a:lstStyle/>
            <a:p/>
          </p:txBody>
        </p:sp>
        <p:sp>
          <p:nvSpPr>
            <p:cNvPr id="13" name="pg13"/>
            <p:cNvSpPr/>
            <p:nvPr/>
          </p:nvSpPr>
          <p:spPr>
            <a:xfrm>
              <a:off x="691140" y="3410061"/>
              <a:ext cx="1228352" cy="495861"/>
            </a:xfrm>
            <a:custGeom>
              <a:avLst/>
              <a:pathLst>
                <a:path w="1228352" h="495861">
                  <a:moveTo>
                    <a:pt x="1228352" y="397568"/>
                  </a:moveTo>
                  <a:lnTo>
                    <a:pt x="1173806" y="378636"/>
                  </a:lnTo>
                  <a:lnTo>
                    <a:pt x="1119260" y="359704"/>
                  </a:lnTo>
                  <a:lnTo>
                    <a:pt x="1064714" y="340773"/>
                  </a:lnTo>
                  <a:lnTo>
                    <a:pt x="1010168" y="321841"/>
                  </a:lnTo>
                  <a:lnTo>
                    <a:pt x="955623" y="302909"/>
                  </a:lnTo>
                  <a:lnTo>
                    <a:pt x="901077" y="283977"/>
                  </a:lnTo>
                  <a:lnTo>
                    <a:pt x="846531" y="265045"/>
                  </a:lnTo>
                  <a:lnTo>
                    <a:pt x="791985" y="246113"/>
                  </a:lnTo>
                  <a:lnTo>
                    <a:pt x="737440" y="227182"/>
                  </a:lnTo>
                  <a:lnTo>
                    <a:pt x="682894" y="208250"/>
                  </a:lnTo>
                  <a:lnTo>
                    <a:pt x="628348" y="189318"/>
                  </a:lnTo>
                  <a:lnTo>
                    <a:pt x="573802" y="170386"/>
                  </a:lnTo>
                  <a:lnTo>
                    <a:pt x="519257" y="151454"/>
                  </a:lnTo>
                  <a:lnTo>
                    <a:pt x="464711" y="132522"/>
                  </a:lnTo>
                  <a:lnTo>
                    <a:pt x="410165" y="113591"/>
                  </a:lnTo>
                  <a:lnTo>
                    <a:pt x="355619" y="94659"/>
                  </a:lnTo>
                  <a:lnTo>
                    <a:pt x="301073" y="75727"/>
                  </a:lnTo>
                  <a:lnTo>
                    <a:pt x="246528" y="56795"/>
                  </a:lnTo>
                  <a:lnTo>
                    <a:pt x="191982" y="37863"/>
                  </a:lnTo>
                  <a:lnTo>
                    <a:pt x="137436" y="18931"/>
                  </a:lnTo>
                  <a:lnTo>
                    <a:pt x="82890" y="0"/>
                  </a:lnTo>
                  <a:lnTo>
                    <a:pt x="65564" y="52798"/>
                  </a:lnTo>
                  <a:lnTo>
                    <a:pt x="50039" y="106153"/>
                  </a:lnTo>
                  <a:lnTo>
                    <a:pt x="36334" y="160005"/>
                  </a:lnTo>
                  <a:lnTo>
                    <a:pt x="24465" y="214291"/>
                  </a:lnTo>
                  <a:lnTo>
                    <a:pt x="14446" y="268949"/>
                  </a:lnTo>
                  <a:lnTo>
                    <a:pt x="6287" y="323916"/>
                  </a:lnTo>
                  <a:lnTo>
                    <a:pt x="0" y="379127"/>
                  </a:lnTo>
                  <a:lnTo>
                    <a:pt x="57469" y="384686"/>
                  </a:lnTo>
                  <a:lnTo>
                    <a:pt x="114939" y="390245"/>
                  </a:lnTo>
                  <a:lnTo>
                    <a:pt x="172408" y="395803"/>
                  </a:lnTo>
                  <a:lnTo>
                    <a:pt x="229878" y="401362"/>
                  </a:lnTo>
                  <a:lnTo>
                    <a:pt x="287348" y="406921"/>
                  </a:lnTo>
                  <a:lnTo>
                    <a:pt x="344817" y="412480"/>
                  </a:lnTo>
                  <a:lnTo>
                    <a:pt x="402287" y="418038"/>
                  </a:lnTo>
                  <a:lnTo>
                    <a:pt x="459756" y="423597"/>
                  </a:lnTo>
                  <a:lnTo>
                    <a:pt x="517226" y="429156"/>
                  </a:lnTo>
                  <a:lnTo>
                    <a:pt x="574696" y="434714"/>
                  </a:lnTo>
                  <a:lnTo>
                    <a:pt x="632165" y="440273"/>
                  </a:lnTo>
                  <a:lnTo>
                    <a:pt x="689635" y="445832"/>
                  </a:lnTo>
                  <a:lnTo>
                    <a:pt x="747104" y="451391"/>
                  </a:lnTo>
                  <a:lnTo>
                    <a:pt x="804574" y="456949"/>
                  </a:lnTo>
                  <a:lnTo>
                    <a:pt x="862044" y="462508"/>
                  </a:lnTo>
                  <a:lnTo>
                    <a:pt x="919513" y="468067"/>
                  </a:lnTo>
                  <a:lnTo>
                    <a:pt x="976983" y="473626"/>
                  </a:lnTo>
                  <a:lnTo>
                    <a:pt x="1034453" y="479184"/>
                  </a:lnTo>
                  <a:lnTo>
                    <a:pt x="1091922" y="484743"/>
                  </a:lnTo>
                  <a:lnTo>
                    <a:pt x="1149392" y="490302"/>
                  </a:lnTo>
                  <a:lnTo>
                    <a:pt x="1206861" y="495861"/>
                  </a:lnTo>
                  <a:close/>
                </a:path>
              </a:pathLst>
            </a:custGeom>
            <a:solidFill>
              <a:srgbClr val="FA0087">
                <a:alpha val="100000"/>
              </a:srgbClr>
            </a:solidFill>
            <a:ln w="13550" cap="flat">
              <a:solidFill>
                <a:srgbClr val="000000">
                  <a:alpha val="100000"/>
                </a:srgbClr>
              </a:solidFill>
              <a:prstDash val="solid"/>
              <a:miter/>
            </a:ln>
          </p:spPr>
          <p:txBody>
            <a:bodyPr/>
            <a:lstStyle/>
            <a:p/>
          </p:txBody>
        </p:sp>
        <p:sp>
          <p:nvSpPr>
            <p:cNvPr id="14" name="pg14"/>
            <p:cNvSpPr/>
            <p:nvPr/>
          </p:nvSpPr>
          <p:spPr>
            <a:xfrm>
              <a:off x="774031" y="3179586"/>
              <a:ext cx="1171498" cy="628043"/>
            </a:xfrm>
            <a:custGeom>
              <a:avLst/>
              <a:pathLst>
                <a:path w="1171498" h="628043">
                  <a:moveTo>
                    <a:pt x="1171498" y="568290"/>
                  </a:moveTo>
                  <a:lnTo>
                    <a:pt x="1120495" y="541229"/>
                  </a:lnTo>
                  <a:lnTo>
                    <a:pt x="1069492" y="514167"/>
                  </a:lnTo>
                  <a:lnTo>
                    <a:pt x="1018488" y="487106"/>
                  </a:lnTo>
                  <a:lnTo>
                    <a:pt x="967485" y="460044"/>
                  </a:lnTo>
                  <a:lnTo>
                    <a:pt x="916482" y="432983"/>
                  </a:lnTo>
                  <a:lnTo>
                    <a:pt x="865478" y="405921"/>
                  </a:lnTo>
                  <a:lnTo>
                    <a:pt x="814475" y="378860"/>
                  </a:lnTo>
                  <a:lnTo>
                    <a:pt x="763472" y="351798"/>
                  </a:lnTo>
                  <a:lnTo>
                    <a:pt x="712469" y="324737"/>
                  </a:lnTo>
                  <a:lnTo>
                    <a:pt x="661465" y="297676"/>
                  </a:lnTo>
                  <a:lnTo>
                    <a:pt x="610462" y="270614"/>
                  </a:lnTo>
                  <a:lnTo>
                    <a:pt x="559459" y="243553"/>
                  </a:lnTo>
                  <a:lnTo>
                    <a:pt x="508456" y="216491"/>
                  </a:lnTo>
                  <a:lnTo>
                    <a:pt x="457452" y="189430"/>
                  </a:lnTo>
                  <a:lnTo>
                    <a:pt x="406449" y="162368"/>
                  </a:lnTo>
                  <a:lnTo>
                    <a:pt x="355446" y="135307"/>
                  </a:lnTo>
                  <a:lnTo>
                    <a:pt x="304443" y="108245"/>
                  </a:lnTo>
                  <a:lnTo>
                    <a:pt x="253439" y="81184"/>
                  </a:lnTo>
                  <a:lnTo>
                    <a:pt x="202436" y="54122"/>
                  </a:lnTo>
                  <a:lnTo>
                    <a:pt x="151433" y="27061"/>
                  </a:lnTo>
                  <a:lnTo>
                    <a:pt x="100429" y="0"/>
                  </a:lnTo>
                  <a:lnTo>
                    <a:pt x="72017" y="56128"/>
                  </a:lnTo>
                  <a:lnTo>
                    <a:pt x="45783" y="113306"/>
                  </a:lnTo>
                  <a:lnTo>
                    <a:pt x="21765" y="171450"/>
                  </a:lnTo>
                  <a:lnTo>
                    <a:pt x="0" y="230474"/>
                  </a:lnTo>
                  <a:lnTo>
                    <a:pt x="54545" y="249406"/>
                  </a:lnTo>
                  <a:lnTo>
                    <a:pt x="109091" y="268338"/>
                  </a:lnTo>
                  <a:lnTo>
                    <a:pt x="163637" y="287270"/>
                  </a:lnTo>
                  <a:lnTo>
                    <a:pt x="218183" y="306201"/>
                  </a:lnTo>
                  <a:lnTo>
                    <a:pt x="272728" y="325133"/>
                  </a:lnTo>
                  <a:lnTo>
                    <a:pt x="327274" y="344065"/>
                  </a:lnTo>
                  <a:lnTo>
                    <a:pt x="381820" y="362997"/>
                  </a:lnTo>
                  <a:lnTo>
                    <a:pt x="436366" y="381929"/>
                  </a:lnTo>
                  <a:lnTo>
                    <a:pt x="490911" y="400861"/>
                  </a:lnTo>
                  <a:lnTo>
                    <a:pt x="545457" y="419793"/>
                  </a:lnTo>
                  <a:lnTo>
                    <a:pt x="600003" y="438724"/>
                  </a:lnTo>
                  <a:lnTo>
                    <a:pt x="654549" y="457656"/>
                  </a:lnTo>
                  <a:lnTo>
                    <a:pt x="709095" y="476588"/>
                  </a:lnTo>
                  <a:lnTo>
                    <a:pt x="763640" y="495520"/>
                  </a:lnTo>
                  <a:lnTo>
                    <a:pt x="818186" y="514452"/>
                  </a:lnTo>
                  <a:lnTo>
                    <a:pt x="872732" y="533384"/>
                  </a:lnTo>
                  <a:lnTo>
                    <a:pt x="927278" y="552315"/>
                  </a:lnTo>
                  <a:lnTo>
                    <a:pt x="981823" y="571247"/>
                  </a:lnTo>
                  <a:lnTo>
                    <a:pt x="1036369" y="590179"/>
                  </a:lnTo>
                  <a:lnTo>
                    <a:pt x="1090915" y="609111"/>
                  </a:lnTo>
                  <a:lnTo>
                    <a:pt x="1145461" y="628043"/>
                  </a:lnTo>
                  <a:close/>
                </a:path>
              </a:pathLst>
            </a:custGeom>
            <a:solidFill>
              <a:srgbClr val="1CBE4F">
                <a:alpha val="100000"/>
              </a:srgbClr>
            </a:solidFill>
            <a:ln w="13550" cap="flat">
              <a:solidFill>
                <a:srgbClr val="000000">
                  <a:alpha val="100000"/>
                </a:srgbClr>
              </a:solidFill>
              <a:prstDash val="solid"/>
              <a:miter/>
            </a:ln>
          </p:spPr>
          <p:txBody>
            <a:bodyPr/>
            <a:lstStyle/>
            <a:p/>
          </p:txBody>
        </p:sp>
        <p:sp>
          <p:nvSpPr>
            <p:cNvPr id="15" name="pg15"/>
            <p:cNvSpPr/>
            <p:nvPr/>
          </p:nvSpPr>
          <p:spPr>
            <a:xfrm>
              <a:off x="874461" y="3052572"/>
              <a:ext cx="1090489" cy="695304"/>
            </a:xfrm>
            <a:custGeom>
              <a:avLst/>
              <a:pathLst>
                <a:path w="1090489" h="695304">
                  <a:moveTo>
                    <a:pt x="1090489" y="662374"/>
                  </a:moveTo>
                  <a:lnTo>
                    <a:pt x="1042128" y="630833"/>
                  </a:lnTo>
                  <a:lnTo>
                    <a:pt x="993767" y="599291"/>
                  </a:lnTo>
                  <a:lnTo>
                    <a:pt x="945407" y="567749"/>
                  </a:lnTo>
                  <a:lnTo>
                    <a:pt x="897046" y="536208"/>
                  </a:lnTo>
                  <a:lnTo>
                    <a:pt x="848685" y="504666"/>
                  </a:lnTo>
                  <a:lnTo>
                    <a:pt x="800324" y="473124"/>
                  </a:lnTo>
                  <a:lnTo>
                    <a:pt x="751963" y="441583"/>
                  </a:lnTo>
                  <a:lnTo>
                    <a:pt x="703602" y="410041"/>
                  </a:lnTo>
                  <a:lnTo>
                    <a:pt x="655241" y="378499"/>
                  </a:lnTo>
                  <a:lnTo>
                    <a:pt x="606880" y="346958"/>
                  </a:lnTo>
                  <a:lnTo>
                    <a:pt x="558519" y="315416"/>
                  </a:lnTo>
                  <a:lnTo>
                    <a:pt x="510158" y="283874"/>
                  </a:lnTo>
                  <a:lnTo>
                    <a:pt x="461797" y="252333"/>
                  </a:lnTo>
                  <a:lnTo>
                    <a:pt x="413436" y="220791"/>
                  </a:lnTo>
                  <a:lnTo>
                    <a:pt x="365075" y="189249"/>
                  </a:lnTo>
                  <a:lnTo>
                    <a:pt x="316714" y="157708"/>
                  </a:lnTo>
                  <a:lnTo>
                    <a:pt x="268354" y="126166"/>
                  </a:lnTo>
                  <a:lnTo>
                    <a:pt x="219993" y="94624"/>
                  </a:lnTo>
                  <a:lnTo>
                    <a:pt x="171632" y="63083"/>
                  </a:lnTo>
                  <a:lnTo>
                    <a:pt x="123271" y="31541"/>
                  </a:lnTo>
                  <a:lnTo>
                    <a:pt x="74910" y="0"/>
                  </a:lnTo>
                  <a:lnTo>
                    <a:pt x="36024" y="62662"/>
                  </a:lnTo>
                  <a:lnTo>
                    <a:pt x="0" y="127013"/>
                  </a:lnTo>
                  <a:lnTo>
                    <a:pt x="51003" y="154075"/>
                  </a:lnTo>
                  <a:lnTo>
                    <a:pt x="102006" y="181136"/>
                  </a:lnTo>
                  <a:lnTo>
                    <a:pt x="153009" y="208198"/>
                  </a:lnTo>
                  <a:lnTo>
                    <a:pt x="204013" y="235259"/>
                  </a:lnTo>
                  <a:lnTo>
                    <a:pt x="255016" y="262321"/>
                  </a:lnTo>
                  <a:lnTo>
                    <a:pt x="306019" y="289382"/>
                  </a:lnTo>
                  <a:lnTo>
                    <a:pt x="357022" y="316443"/>
                  </a:lnTo>
                  <a:lnTo>
                    <a:pt x="408026" y="343505"/>
                  </a:lnTo>
                  <a:lnTo>
                    <a:pt x="459029" y="370566"/>
                  </a:lnTo>
                  <a:lnTo>
                    <a:pt x="510032" y="397628"/>
                  </a:lnTo>
                  <a:lnTo>
                    <a:pt x="561035" y="424689"/>
                  </a:lnTo>
                  <a:lnTo>
                    <a:pt x="612039" y="451751"/>
                  </a:lnTo>
                  <a:lnTo>
                    <a:pt x="663042" y="478812"/>
                  </a:lnTo>
                  <a:lnTo>
                    <a:pt x="714045" y="505874"/>
                  </a:lnTo>
                  <a:lnTo>
                    <a:pt x="765049" y="532935"/>
                  </a:lnTo>
                  <a:lnTo>
                    <a:pt x="816052" y="559997"/>
                  </a:lnTo>
                  <a:lnTo>
                    <a:pt x="867055" y="587058"/>
                  </a:lnTo>
                  <a:lnTo>
                    <a:pt x="918058" y="614119"/>
                  </a:lnTo>
                  <a:lnTo>
                    <a:pt x="969062" y="641181"/>
                  </a:lnTo>
                  <a:lnTo>
                    <a:pt x="1020065" y="668242"/>
                  </a:lnTo>
                  <a:lnTo>
                    <a:pt x="1071068" y="695304"/>
                  </a:lnTo>
                  <a:close/>
                </a:path>
              </a:pathLst>
            </a:custGeom>
            <a:solidFill>
              <a:srgbClr val="FBE426">
                <a:alpha val="100000"/>
              </a:srgbClr>
            </a:solidFill>
            <a:ln w="13550" cap="flat">
              <a:solidFill>
                <a:srgbClr val="000000">
                  <a:alpha val="100000"/>
                </a:srgbClr>
              </a:solidFill>
              <a:prstDash val="solid"/>
              <a:miter/>
            </a:ln>
          </p:spPr>
          <p:txBody>
            <a:bodyPr/>
            <a:lstStyle/>
            <a:p/>
          </p:txBody>
        </p:sp>
        <p:sp>
          <p:nvSpPr>
            <p:cNvPr id="16" name="pg16"/>
            <p:cNvSpPr/>
            <p:nvPr/>
          </p:nvSpPr>
          <p:spPr>
            <a:xfrm>
              <a:off x="949371" y="2937409"/>
              <a:ext cx="1036949" cy="777538"/>
            </a:xfrm>
            <a:custGeom>
              <a:avLst/>
              <a:pathLst>
                <a:path w="1036949" h="777538">
                  <a:moveTo>
                    <a:pt x="1036949" y="747681"/>
                  </a:moveTo>
                  <a:lnTo>
                    <a:pt x="991495" y="712077"/>
                  </a:lnTo>
                  <a:lnTo>
                    <a:pt x="946042" y="676473"/>
                  </a:lnTo>
                  <a:lnTo>
                    <a:pt x="900588" y="640869"/>
                  </a:lnTo>
                  <a:lnTo>
                    <a:pt x="855135" y="605265"/>
                  </a:lnTo>
                  <a:lnTo>
                    <a:pt x="809681" y="569661"/>
                  </a:lnTo>
                  <a:lnTo>
                    <a:pt x="764228" y="534057"/>
                  </a:lnTo>
                  <a:lnTo>
                    <a:pt x="718774" y="498454"/>
                  </a:lnTo>
                  <a:lnTo>
                    <a:pt x="673321" y="462850"/>
                  </a:lnTo>
                  <a:lnTo>
                    <a:pt x="627867" y="427246"/>
                  </a:lnTo>
                  <a:lnTo>
                    <a:pt x="582414" y="391642"/>
                  </a:lnTo>
                  <a:lnTo>
                    <a:pt x="536960" y="356038"/>
                  </a:lnTo>
                  <a:lnTo>
                    <a:pt x="491507" y="320434"/>
                  </a:lnTo>
                  <a:lnTo>
                    <a:pt x="446053" y="284830"/>
                  </a:lnTo>
                  <a:lnTo>
                    <a:pt x="400600" y="249227"/>
                  </a:lnTo>
                  <a:lnTo>
                    <a:pt x="355146" y="213623"/>
                  </a:lnTo>
                  <a:lnTo>
                    <a:pt x="309693" y="178019"/>
                  </a:lnTo>
                  <a:lnTo>
                    <a:pt x="264239" y="142415"/>
                  </a:lnTo>
                  <a:lnTo>
                    <a:pt x="218786" y="106811"/>
                  </a:lnTo>
                  <a:lnTo>
                    <a:pt x="173332" y="71207"/>
                  </a:lnTo>
                  <a:lnTo>
                    <a:pt x="127879" y="35603"/>
                  </a:lnTo>
                  <a:lnTo>
                    <a:pt x="82425" y="0"/>
                  </a:lnTo>
                  <a:lnTo>
                    <a:pt x="39966" y="56689"/>
                  </a:lnTo>
                  <a:lnTo>
                    <a:pt x="0" y="115163"/>
                  </a:lnTo>
                  <a:lnTo>
                    <a:pt x="48360" y="146705"/>
                  </a:lnTo>
                  <a:lnTo>
                    <a:pt x="96721" y="178246"/>
                  </a:lnTo>
                  <a:lnTo>
                    <a:pt x="145082" y="209788"/>
                  </a:lnTo>
                  <a:lnTo>
                    <a:pt x="193443" y="241330"/>
                  </a:lnTo>
                  <a:lnTo>
                    <a:pt x="241804" y="272871"/>
                  </a:lnTo>
                  <a:lnTo>
                    <a:pt x="290165" y="304413"/>
                  </a:lnTo>
                  <a:lnTo>
                    <a:pt x="338526" y="335955"/>
                  </a:lnTo>
                  <a:lnTo>
                    <a:pt x="386887" y="367496"/>
                  </a:lnTo>
                  <a:lnTo>
                    <a:pt x="435248" y="399038"/>
                  </a:lnTo>
                  <a:lnTo>
                    <a:pt x="483609" y="430580"/>
                  </a:lnTo>
                  <a:lnTo>
                    <a:pt x="531970" y="462121"/>
                  </a:lnTo>
                  <a:lnTo>
                    <a:pt x="580331" y="493663"/>
                  </a:lnTo>
                  <a:lnTo>
                    <a:pt x="628692" y="525204"/>
                  </a:lnTo>
                  <a:lnTo>
                    <a:pt x="677053" y="556746"/>
                  </a:lnTo>
                  <a:lnTo>
                    <a:pt x="725413" y="588288"/>
                  </a:lnTo>
                  <a:lnTo>
                    <a:pt x="773774" y="619829"/>
                  </a:lnTo>
                  <a:lnTo>
                    <a:pt x="822135" y="651371"/>
                  </a:lnTo>
                  <a:lnTo>
                    <a:pt x="870496" y="682913"/>
                  </a:lnTo>
                  <a:lnTo>
                    <a:pt x="918857" y="714454"/>
                  </a:lnTo>
                  <a:lnTo>
                    <a:pt x="967218" y="745996"/>
                  </a:lnTo>
                  <a:lnTo>
                    <a:pt x="1015579" y="777538"/>
                  </a:lnTo>
                  <a:close/>
                </a:path>
              </a:pathLst>
            </a:custGeom>
            <a:solidFill>
              <a:srgbClr val="B10DA1">
                <a:alpha val="100000"/>
              </a:srgbClr>
            </a:solidFill>
            <a:ln w="13550" cap="flat">
              <a:solidFill>
                <a:srgbClr val="000000">
                  <a:alpha val="100000"/>
                </a:srgbClr>
              </a:solidFill>
              <a:prstDash val="solid"/>
              <a:miter/>
            </a:ln>
          </p:spPr>
          <p:txBody>
            <a:bodyPr/>
            <a:lstStyle/>
            <a:p/>
          </p:txBody>
        </p:sp>
        <p:sp>
          <p:nvSpPr>
            <p:cNvPr id="17" name="pg17"/>
            <p:cNvSpPr/>
            <p:nvPr/>
          </p:nvSpPr>
          <p:spPr>
            <a:xfrm>
              <a:off x="1031797" y="2847563"/>
              <a:ext cx="974158" cy="837526"/>
            </a:xfrm>
            <a:custGeom>
              <a:avLst/>
              <a:pathLst>
                <a:path w="974158" h="837526">
                  <a:moveTo>
                    <a:pt x="974158" y="814233"/>
                  </a:moveTo>
                  <a:lnTo>
                    <a:pt x="931376" y="775460"/>
                  </a:lnTo>
                  <a:lnTo>
                    <a:pt x="888594" y="736687"/>
                  </a:lnTo>
                  <a:lnTo>
                    <a:pt x="845811" y="697914"/>
                  </a:lnTo>
                  <a:lnTo>
                    <a:pt x="803029" y="659141"/>
                  </a:lnTo>
                  <a:lnTo>
                    <a:pt x="760247" y="620368"/>
                  </a:lnTo>
                  <a:lnTo>
                    <a:pt x="717465" y="581595"/>
                  </a:lnTo>
                  <a:lnTo>
                    <a:pt x="674683" y="542822"/>
                  </a:lnTo>
                  <a:lnTo>
                    <a:pt x="631901" y="504049"/>
                  </a:lnTo>
                  <a:lnTo>
                    <a:pt x="589119" y="465276"/>
                  </a:lnTo>
                  <a:lnTo>
                    <a:pt x="546337" y="426503"/>
                  </a:lnTo>
                  <a:lnTo>
                    <a:pt x="503555" y="387730"/>
                  </a:lnTo>
                  <a:lnTo>
                    <a:pt x="460773" y="348957"/>
                  </a:lnTo>
                  <a:lnTo>
                    <a:pt x="417990" y="310184"/>
                  </a:lnTo>
                  <a:lnTo>
                    <a:pt x="375208" y="271411"/>
                  </a:lnTo>
                  <a:lnTo>
                    <a:pt x="332426" y="232638"/>
                  </a:lnTo>
                  <a:lnTo>
                    <a:pt x="289644" y="193865"/>
                  </a:lnTo>
                  <a:lnTo>
                    <a:pt x="246862" y="155092"/>
                  </a:lnTo>
                  <a:lnTo>
                    <a:pt x="204080" y="116319"/>
                  </a:lnTo>
                  <a:lnTo>
                    <a:pt x="161298" y="77546"/>
                  </a:lnTo>
                  <a:lnTo>
                    <a:pt x="118516" y="38773"/>
                  </a:lnTo>
                  <a:lnTo>
                    <a:pt x="75734" y="0"/>
                  </a:lnTo>
                  <a:lnTo>
                    <a:pt x="37060" y="44243"/>
                  </a:lnTo>
                  <a:lnTo>
                    <a:pt x="0" y="89845"/>
                  </a:lnTo>
                  <a:lnTo>
                    <a:pt x="45453" y="125449"/>
                  </a:lnTo>
                  <a:lnTo>
                    <a:pt x="90907" y="161053"/>
                  </a:lnTo>
                  <a:lnTo>
                    <a:pt x="136360" y="196657"/>
                  </a:lnTo>
                  <a:lnTo>
                    <a:pt x="181814" y="232261"/>
                  </a:lnTo>
                  <a:lnTo>
                    <a:pt x="227267" y="267864"/>
                  </a:lnTo>
                  <a:lnTo>
                    <a:pt x="272721" y="303468"/>
                  </a:lnTo>
                  <a:lnTo>
                    <a:pt x="318174" y="339072"/>
                  </a:lnTo>
                  <a:lnTo>
                    <a:pt x="363628" y="374676"/>
                  </a:lnTo>
                  <a:lnTo>
                    <a:pt x="409081" y="410280"/>
                  </a:lnTo>
                  <a:lnTo>
                    <a:pt x="454535" y="445884"/>
                  </a:lnTo>
                  <a:lnTo>
                    <a:pt x="499988" y="481488"/>
                  </a:lnTo>
                  <a:lnTo>
                    <a:pt x="545442" y="517091"/>
                  </a:lnTo>
                  <a:lnTo>
                    <a:pt x="590895" y="552695"/>
                  </a:lnTo>
                  <a:lnTo>
                    <a:pt x="636349" y="588299"/>
                  </a:lnTo>
                  <a:lnTo>
                    <a:pt x="681802" y="623903"/>
                  </a:lnTo>
                  <a:lnTo>
                    <a:pt x="727256" y="659507"/>
                  </a:lnTo>
                  <a:lnTo>
                    <a:pt x="772709" y="695111"/>
                  </a:lnTo>
                  <a:lnTo>
                    <a:pt x="818163" y="730715"/>
                  </a:lnTo>
                  <a:lnTo>
                    <a:pt x="863616" y="766319"/>
                  </a:lnTo>
                  <a:lnTo>
                    <a:pt x="909070" y="801922"/>
                  </a:lnTo>
                  <a:lnTo>
                    <a:pt x="954523" y="837526"/>
                  </a:lnTo>
                  <a:close/>
                </a:path>
              </a:pathLst>
            </a:custGeom>
            <a:solidFill>
              <a:srgbClr val="85660D">
                <a:alpha val="100000"/>
              </a:srgbClr>
            </a:solidFill>
            <a:ln w="13550" cap="flat">
              <a:solidFill>
                <a:srgbClr val="000000">
                  <a:alpha val="100000"/>
                </a:srgbClr>
              </a:solidFill>
              <a:prstDash val="solid"/>
              <a:miter/>
            </a:ln>
          </p:spPr>
          <p:txBody>
            <a:bodyPr/>
            <a:lstStyle/>
            <a:p/>
          </p:txBody>
        </p:sp>
        <p:sp>
          <p:nvSpPr>
            <p:cNvPr id="18" name="pg18"/>
            <p:cNvSpPr/>
            <p:nvPr/>
          </p:nvSpPr>
          <p:spPr>
            <a:xfrm>
              <a:off x="1107531" y="2768670"/>
              <a:ext cx="918251" cy="893127"/>
            </a:xfrm>
            <a:custGeom>
              <a:avLst/>
              <a:pathLst>
                <a:path w="918251" h="893127">
                  <a:moveTo>
                    <a:pt x="918251" y="872673"/>
                  </a:moveTo>
                  <a:lnTo>
                    <a:pt x="878167" y="831117"/>
                  </a:lnTo>
                  <a:lnTo>
                    <a:pt x="838082" y="789561"/>
                  </a:lnTo>
                  <a:lnTo>
                    <a:pt x="797998" y="748005"/>
                  </a:lnTo>
                  <a:lnTo>
                    <a:pt x="757913" y="706449"/>
                  </a:lnTo>
                  <a:lnTo>
                    <a:pt x="717829" y="664893"/>
                  </a:lnTo>
                  <a:lnTo>
                    <a:pt x="677744" y="623338"/>
                  </a:lnTo>
                  <a:lnTo>
                    <a:pt x="637660" y="581782"/>
                  </a:lnTo>
                  <a:lnTo>
                    <a:pt x="597576" y="540226"/>
                  </a:lnTo>
                  <a:lnTo>
                    <a:pt x="557491" y="498670"/>
                  </a:lnTo>
                  <a:lnTo>
                    <a:pt x="517407" y="457114"/>
                  </a:lnTo>
                  <a:lnTo>
                    <a:pt x="477322" y="415558"/>
                  </a:lnTo>
                  <a:lnTo>
                    <a:pt x="437238" y="374002"/>
                  </a:lnTo>
                  <a:lnTo>
                    <a:pt x="397153" y="332446"/>
                  </a:lnTo>
                  <a:lnTo>
                    <a:pt x="357069" y="290891"/>
                  </a:lnTo>
                  <a:lnTo>
                    <a:pt x="316984" y="249335"/>
                  </a:lnTo>
                  <a:lnTo>
                    <a:pt x="276900" y="207779"/>
                  </a:lnTo>
                  <a:lnTo>
                    <a:pt x="236815" y="166223"/>
                  </a:lnTo>
                  <a:lnTo>
                    <a:pt x="196731" y="124667"/>
                  </a:lnTo>
                  <a:lnTo>
                    <a:pt x="156646" y="83111"/>
                  </a:lnTo>
                  <a:lnTo>
                    <a:pt x="116562" y="41555"/>
                  </a:lnTo>
                  <a:lnTo>
                    <a:pt x="76477" y="0"/>
                  </a:lnTo>
                  <a:lnTo>
                    <a:pt x="0" y="78893"/>
                  </a:lnTo>
                  <a:lnTo>
                    <a:pt x="42782" y="117666"/>
                  </a:lnTo>
                  <a:lnTo>
                    <a:pt x="85564" y="156439"/>
                  </a:lnTo>
                  <a:lnTo>
                    <a:pt x="128346" y="195212"/>
                  </a:lnTo>
                  <a:lnTo>
                    <a:pt x="171128" y="233985"/>
                  </a:lnTo>
                  <a:lnTo>
                    <a:pt x="213910" y="272758"/>
                  </a:lnTo>
                  <a:lnTo>
                    <a:pt x="256692" y="311531"/>
                  </a:lnTo>
                  <a:lnTo>
                    <a:pt x="299474" y="350304"/>
                  </a:lnTo>
                  <a:lnTo>
                    <a:pt x="342256" y="389077"/>
                  </a:lnTo>
                  <a:lnTo>
                    <a:pt x="385038" y="427850"/>
                  </a:lnTo>
                  <a:lnTo>
                    <a:pt x="427821" y="466624"/>
                  </a:lnTo>
                  <a:lnTo>
                    <a:pt x="470603" y="505397"/>
                  </a:lnTo>
                  <a:lnTo>
                    <a:pt x="513385" y="544170"/>
                  </a:lnTo>
                  <a:lnTo>
                    <a:pt x="556167" y="582943"/>
                  </a:lnTo>
                  <a:lnTo>
                    <a:pt x="598949" y="621716"/>
                  </a:lnTo>
                  <a:lnTo>
                    <a:pt x="641731" y="660489"/>
                  </a:lnTo>
                  <a:lnTo>
                    <a:pt x="684513" y="699262"/>
                  </a:lnTo>
                  <a:lnTo>
                    <a:pt x="727295" y="738035"/>
                  </a:lnTo>
                  <a:lnTo>
                    <a:pt x="770077" y="776808"/>
                  </a:lnTo>
                  <a:lnTo>
                    <a:pt x="812860" y="815581"/>
                  </a:lnTo>
                  <a:lnTo>
                    <a:pt x="855642" y="854354"/>
                  </a:lnTo>
                  <a:lnTo>
                    <a:pt x="898424" y="893127"/>
                  </a:lnTo>
                  <a:close/>
                </a:path>
              </a:pathLst>
            </a:custGeom>
            <a:solidFill>
              <a:srgbClr val="1C8356">
                <a:alpha val="100000"/>
              </a:srgbClr>
            </a:solidFill>
            <a:ln w="13550" cap="flat">
              <a:solidFill>
                <a:srgbClr val="000000">
                  <a:alpha val="100000"/>
                </a:srgbClr>
              </a:solidFill>
              <a:prstDash val="solid"/>
              <a:miter/>
            </a:ln>
          </p:spPr>
          <p:txBody>
            <a:bodyPr/>
            <a:lstStyle/>
            <a:p/>
          </p:txBody>
        </p:sp>
        <p:sp>
          <p:nvSpPr>
            <p:cNvPr id="19" name="pg19"/>
            <p:cNvSpPr/>
            <p:nvPr/>
          </p:nvSpPr>
          <p:spPr>
            <a:xfrm>
              <a:off x="1184008" y="2698611"/>
              <a:ext cx="861847" cy="942731"/>
            </a:xfrm>
            <a:custGeom>
              <a:avLst/>
              <a:pathLst>
                <a:path w="861847" h="942731">
                  <a:moveTo>
                    <a:pt x="861847" y="924568"/>
                  </a:moveTo>
                  <a:lnTo>
                    <a:pt x="824494" y="880541"/>
                  </a:lnTo>
                  <a:lnTo>
                    <a:pt x="787141" y="836514"/>
                  </a:lnTo>
                  <a:lnTo>
                    <a:pt x="749787" y="792487"/>
                  </a:lnTo>
                  <a:lnTo>
                    <a:pt x="712434" y="748460"/>
                  </a:lnTo>
                  <a:lnTo>
                    <a:pt x="675080" y="704432"/>
                  </a:lnTo>
                  <a:lnTo>
                    <a:pt x="637727" y="660405"/>
                  </a:lnTo>
                  <a:lnTo>
                    <a:pt x="600374" y="616378"/>
                  </a:lnTo>
                  <a:lnTo>
                    <a:pt x="563020" y="572351"/>
                  </a:lnTo>
                  <a:lnTo>
                    <a:pt x="525667" y="528324"/>
                  </a:lnTo>
                  <a:lnTo>
                    <a:pt x="488314" y="484297"/>
                  </a:lnTo>
                  <a:lnTo>
                    <a:pt x="450960" y="440270"/>
                  </a:lnTo>
                  <a:lnTo>
                    <a:pt x="413607" y="396243"/>
                  </a:lnTo>
                  <a:lnTo>
                    <a:pt x="376254" y="352216"/>
                  </a:lnTo>
                  <a:lnTo>
                    <a:pt x="338900" y="308189"/>
                  </a:lnTo>
                  <a:lnTo>
                    <a:pt x="301547" y="264162"/>
                  </a:lnTo>
                  <a:lnTo>
                    <a:pt x="264193" y="220135"/>
                  </a:lnTo>
                  <a:lnTo>
                    <a:pt x="226840" y="176108"/>
                  </a:lnTo>
                  <a:lnTo>
                    <a:pt x="189487" y="132081"/>
                  </a:lnTo>
                  <a:lnTo>
                    <a:pt x="152133" y="88054"/>
                  </a:lnTo>
                  <a:lnTo>
                    <a:pt x="114780" y="44027"/>
                  </a:lnTo>
                  <a:lnTo>
                    <a:pt x="77427" y="0"/>
                  </a:lnTo>
                  <a:lnTo>
                    <a:pt x="0" y="70058"/>
                  </a:lnTo>
                  <a:lnTo>
                    <a:pt x="40084" y="111614"/>
                  </a:lnTo>
                  <a:lnTo>
                    <a:pt x="80168" y="153170"/>
                  </a:lnTo>
                  <a:lnTo>
                    <a:pt x="120253" y="194725"/>
                  </a:lnTo>
                  <a:lnTo>
                    <a:pt x="160337" y="236281"/>
                  </a:lnTo>
                  <a:lnTo>
                    <a:pt x="200422" y="277837"/>
                  </a:lnTo>
                  <a:lnTo>
                    <a:pt x="240506" y="319393"/>
                  </a:lnTo>
                  <a:lnTo>
                    <a:pt x="280591" y="360949"/>
                  </a:lnTo>
                  <a:lnTo>
                    <a:pt x="320675" y="402505"/>
                  </a:lnTo>
                  <a:lnTo>
                    <a:pt x="360760" y="444061"/>
                  </a:lnTo>
                  <a:lnTo>
                    <a:pt x="400844" y="485616"/>
                  </a:lnTo>
                  <a:lnTo>
                    <a:pt x="440929" y="527172"/>
                  </a:lnTo>
                  <a:lnTo>
                    <a:pt x="481013" y="568728"/>
                  </a:lnTo>
                  <a:lnTo>
                    <a:pt x="521098" y="610284"/>
                  </a:lnTo>
                  <a:lnTo>
                    <a:pt x="561182" y="651840"/>
                  </a:lnTo>
                  <a:lnTo>
                    <a:pt x="601267" y="693396"/>
                  </a:lnTo>
                  <a:lnTo>
                    <a:pt x="641351" y="734952"/>
                  </a:lnTo>
                  <a:lnTo>
                    <a:pt x="681436" y="776508"/>
                  </a:lnTo>
                  <a:lnTo>
                    <a:pt x="721520" y="818063"/>
                  </a:lnTo>
                  <a:lnTo>
                    <a:pt x="761605" y="859619"/>
                  </a:lnTo>
                  <a:lnTo>
                    <a:pt x="801689" y="901175"/>
                  </a:lnTo>
                  <a:lnTo>
                    <a:pt x="841774" y="942731"/>
                  </a:lnTo>
                  <a:close/>
                </a:path>
              </a:pathLst>
            </a:custGeom>
            <a:solidFill>
              <a:srgbClr val="C4451C">
                <a:alpha val="100000"/>
              </a:srgbClr>
            </a:solidFill>
            <a:ln w="13550" cap="flat">
              <a:solidFill>
                <a:srgbClr val="000000">
                  <a:alpha val="100000"/>
                </a:srgbClr>
              </a:solidFill>
              <a:prstDash val="solid"/>
              <a:miter/>
            </a:ln>
          </p:spPr>
          <p:txBody>
            <a:bodyPr/>
            <a:lstStyle/>
            <a:p/>
          </p:txBody>
        </p:sp>
        <p:sp>
          <p:nvSpPr>
            <p:cNvPr id="20" name="pg20"/>
            <p:cNvSpPr/>
            <p:nvPr/>
          </p:nvSpPr>
          <p:spPr>
            <a:xfrm>
              <a:off x="1261436" y="2639079"/>
              <a:ext cx="803725" cy="984100"/>
            </a:xfrm>
            <a:custGeom>
              <a:avLst/>
              <a:pathLst>
                <a:path w="803725" h="984100">
                  <a:moveTo>
                    <a:pt x="803725" y="968666"/>
                  </a:moveTo>
                  <a:lnTo>
                    <a:pt x="768998" y="922539"/>
                  </a:lnTo>
                  <a:lnTo>
                    <a:pt x="734271" y="876412"/>
                  </a:lnTo>
                  <a:lnTo>
                    <a:pt x="699544" y="830285"/>
                  </a:lnTo>
                  <a:lnTo>
                    <a:pt x="664817" y="784158"/>
                  </a:lnTo>
                  <a:lnTo>
                    <a:pt x="630090" y="738031"/>
                  </a:lnTo>
                  <a:lnTo>
                    <a:pt x="595363" y="691904"/>
                  </a:lnTo>
                  <a:lnTo>
                    <a:pt x="560636" y="645777"/>
                  </a:lnTo>
                  <a:lnTo>
                    <a:pt x="525909" y="599650"/>
                  </a:lnTo>
                  <a:lnTo>
                    <a:pt x="491182" y="553523"/>
                  </a:lnTo>
                  <a:lnTo>
                    <a:pt x="456455" y="507396"/>
                  </a:lnTo>
                  <a:lnTo>
                    <a:pt x="421729" y="461269"/>
                  </a:lnTo>
                  <a:lnTo>
                    <a:pt x="387002" y="415142"/>
                  </a:lnTo>
                  <a:lnTo>
                    <a:pt x="352275" y="369015"/>
                  </a:lnTo>
                  <a:lnTo>
                    <a:pt x="317548" y="322888"/>
                  </a:lnTo>
                  <a:lnTo>
                    <a:pt x="282821" y="276761"/>
                  </a:lnTo>
                  <a:lnTo>
                    <a:pt x="248094" y="230634"/>
                  </a:lnTo>
                  <a:lnTo>
                    <a:pt x="213367" y="184507"/>
                  </a:lnTo>
                  <a:lnTo>
                    <a:pt x="178640" y="138380"/>
                  </a:lnTo>
                  <a:lnTo>
                    <a:pt x="143913" y="92253"/>
                  </a:lnTo>
                  <a:lnTo>
                    <a:pt x="109186" y="46126"/>
                  </a:lnTo>
                  <a:lnTo>
                    <a:pt x="74459" y="0"/>
                  </a:lnTo>
                  <a:lnTo>
                    <a:pt x="0" y="59532"/>
                  </a:lnTo>
                  <a:lnTo>
                    <a:pt x="37353" y="103559"/>
                  </a:lnTo>
                  <a:lnTo>
                    <a:pt x="74706" y="147586"/>
                  </a:lnTo>
                  <a:lnTo>
                    <a:pt x="112060" y="191613"/>
                  </a:lnTo>
                  <a:lnTo>
                    <a:pt x="149413" y="235640"/>
                  </a:lnTo>
                  <a:lnTo>
                    <a:pt x="186766" y="279667"/>
                  </a:lnTo>
                  <a:lnTo>
                    <a:pt x="224120" y="323694"/>
                  </a:lnTo>
                  <a:lnTo>
                    <a:pt x="261473" y="367721"/>
                  </a:lnTo>
                  <a:lnTo>
                    <a:pt x="298826" y="411748"/>
                  </a:lnTo>
                  <a:lnTo>
                    <a:pt x="336180" y="455776"/>
                  </a:lnTo>
                  <a:lnTo>
                    <a:pt x="373533" y="499803"/>
                  </a:lnTo>
                  <a:lnTo>
                    <a:pt x="410886" y="543830"/>
                  </a:lnTo>
                  <a:lnTo>
                    <a:pt x="448240" y="587857"/>
                  </a:lnTo>
                  <a:lnTo>
                    <a:pt x="485593" y="631884"/>
                  </a:lnTo>
                  <a:lnTo>
                    <a:pt x="522947" y="675911"/>
                  </a:lnTo>
                  <a:lnTo>
                    <a:pt x="560300" y="719938"/>
                  </a:lnTo>
                  <a:lnTo>
                    <a:pt x="597653" y="763965"/>
                  </a:lnTo>
                  <a:lnTo>
                    <a:pt x="635007" y="807992"/>
                  </a:lnTo>
                  <a:lnTo>
                    <a:pt x="672360" y="852019"/>
                  </a:lnTo>
                  <a:lnTo>
                    <a:pt x="709713" y="896046"/>
                  </a:lnTo>
                  <a:lnTo>
                    <a:pt x="747067" y="940073"/>
                  </a:lnTo>
                  <a:lnTo>
                    <a:pt x="784420" y="984100"/>
                  </a:lnTo>
                  <a:close/>
                </a:path>
              </a:pathLst>
            </a:custGeom>
            <a:solidFill>
              <a:srgbClr val="325A9B">
                <a:alpha val="100000"/>
              </a:srgbClr>
            </a:solidFill>
            <a:ln w="13550" cap="flat">
              <a:solidFill>
                <a:srgbClr val="000000">
                  <a:alpha val="100000"/>
                </a:srgbClr>
              </a:solidFill>
              <a:prstDash val="solid"/>
              <a:miter/>
            </a:ln>
          </p:spPr>
          <p:txBody>
            <a:bodyPr/>
            <a:lstStyle/>
            <a:p/>
          </p:txBody>
        </p:sp>
        <p:sp>
          <p:nvSpPr>
            <p:cNvPr id="21" name="pg21"/>
            <p:cNvSpPr/>
            <p:nvPr/>
          </p:nvSpPr>
          <p:spPr>
            <a:xfrm>
              <a:off x="1335896" y="2590189"/>
              <a:ext cx="747034" cy="1017555"/>
            </a:xfrm>
            <a:custGeom>
              <a:avLst/>
              <a:pathLst>
                <a:path w="747034" h="1017555">
                  <a:moveTo>
                    <a:pt x="747034" y="1004880"/>
                  </a:moveTo>
                  <a:lnTo>
                    <a:pt x="714725" y="957029"/>
                  </a:lnTo>
                  <a:lnTo>
                    <a:pt x="682415" y="909177"/>
                  </a:lnTo>
                  <a:lnTo>
                    <a:pt x="650106" y="861326"/>
                  </a:lnTo>
                  <a:lnTo>
                    <a:pt x="617797" y="813475"/>
                  </a:lnTo>
                  <a:lnTo>
                    <a:pt x="585487" y="765623"/>
                  </a:lnTo>
                  <a:lnTo>
                    <a:pt x="553178" y="717772"/>
                  </a:lnTo>
                  <a:lnTo>
                    <a:pt x="520869" y="669920"/>
                  </a:lnTo>
                  <a:lnTo>
                    <a:pt x="488559" y="622069"/>
                  </a:lnTo>
                  <a:lnTo>
                    <a:pt x="456250" y="574217"/>
                  </a:lnTo>
                  <a:lnTo>
                    <a:pt x="423941" y="526366"/>
                  </a:lnTo>
                  <a:lnTo>
                    <a:pt x="391631" y="478514"/>
                  </a:lnTo>
                  <a:lnTo>
                    <a:pt x="359322" y="430663"/>
                  </a:lnTo>
                  <a:lnTo>
                    <a:pt x="327013" y="382811"/>
                  </a:lnTo>
                  <a:lnTo>
                    <a:pt x="294703" y="334960"/>
                  </a:lnTo>
                  <a:lnTo>
                    <a:pt x="262394" y="287108"/>
                  </a:lnTo>
                  <a:lnTo>
                    <a:pt x="230085" y="239257"/>
                  </a:lnTo>
                  <a:lnTo>
                    <a:pt x="197775" y="191405"/>
                  </a:lnTo>
                  <a:lnTo>
                    <a:pt x="165466" y="143554"/>
                  </a:lnTo>
                  <a:lnTo>
                    <a:pt x="133157" y="95702"/>
                  </a:lnTo>
                  <a:lnTo>
                    <a:pt x="100847" y="47851"/>
                  </a:lnTo>
                  <a:lnTo>
                    <a:pt x="68538" y="0"/>
                  </a:lnTo>
                  <a:lnTo>
                    <a:pt x="0" y="48889"/>
                  </a:lnTo>
                  <a:lnTo>
                    <a:pt x="34726" y="95016"/>
                  </a:lnTo>
                  <a:lnTo>
                    <a:pt x="69453" y="141143"/>
                  </a:lnTo>
                  <a:lnTo>
                    <a:pt x="104180" y="187270"/>
                  </a:lnTo>
                  <a:lnTo>
                    <a:pt x="138907" y="233397"/>
                  </a:lnTo>
                  <a:lnTo>
                    <a:pt x="173634" y="279524"/>
                  </a:lnTo>
                  <a:lnTo>
                    <a:pt x="208361" y="325651"/>
                  </a:lnTo>
                  <a:lnTo>
                    <a:pt x="243088" y="371778"/>
                  </a:lnTo>
                  <a:lnTo>
                    <a:pt x="277815" y="417905"/>
                  </a:lnTo>
                  <a:lnTo>
                    <a:pt x="312542" y="464032"/>
                  </a:lnTo>
                  <a:lnTo>
                    <a:pt x="347269" y="510159"/>
                  </a:lnTo>
                  <a:lnTo>
                    <a:pt x="381995" y="556286"/>
                  </a:lnTo>
                  <a:lnTo>
                    <a:pt x="416722" y="602413"/>
                  </a:lnTo>
                  <a:lnTo>
                    <a:pt x="451449" y="648540"/>
                  </a:lnTo>
                  <a:lnTo>
                    <a:pt x="486176" y="694667"/>
                  </a:lnTo>
                  <a:lnTo>
                    <a:pt x="520903" y="740794"/>
                  </a:lnTo>
                  <a:lnTo>
                    <a:pt x="555630" y="786921"/>
                  </a:lnTo>
                  <a:lnTo>
                    <a:pt x="590357" y="833048"/>
                  </a:lnTo>
                  <a:lnTo>
                    <a:pt x="625084" y="879175"/>
                  </a:lnTo>
                  <a:lnTo>
                    <a:pt x="659811" y="925302"/>
                  </a:lnTo>
                  <a:lnTo>
                    <a:pt x="694538" y="971429"/>
                  </a:lnTo>
                  <a:lnTo>
                    <a:pt x="729265" y="1017555"/>
                  </a:lnTo>
                  <a:close/>
                </a:path>
              </a:pathLst>
            </a:custGeom>
            <a:solidFill>
              <a:srgbClr val="F8A19F">
                <a:alpha val="100000"/>
              </a:srgbClr>
            </a:solidFill>
            <a:ln w="13550" cap="flat">
              <a:solidFill>
                <a:srgbClr val="000000">
                  <a:alpha val="100000"/>
                </a:srgbClr>
              </a:solidFill>
              <a:prstDash val="solid"/>
              <a:miter/>
            </a:ln>
          </p:spPr>
          <p:txBody>
            <a:bodyPr/>
            <a:lstStyle/>
            <a:p/>
          </p:txBody>
        </p:sp>
        <p:sp>
          <p:nvSpPr>
            <p:cNvPr id="22" name="pg22"/>
            <p:cNvSpPr/>
            <p:nvPr/>
          </p:nvSpPr>
          <p:spPr>
            <a:xfrm>
              <a:off x="1404434" y="2549171"/>
              <a:ext cx="695061" cy="1045899"/>
            </a:xfrm>
            <a:custGeom>
              <a:avLst/>
              <a:pathLst>
                <a:path w="695061" h="1045899">
                  <a:moveTo>
                    <a:pt x="695061" y="1035265"/>
                  </a:moveTo>
                  <a:lnTo>
                    <a:pt x="665006" y="985966"/>
                  </a:lnTo>
                  <a:lnTo>
                    <a:pt x="634950" y="936668"/>
                  </a:lnTo>
                  <a:lnTo>
                    <a:pt x="604895" y="887370"/>
                  </a:lnTo>
                  <a:lnTo>
                    <a:pt x="574840" y="838071"/>
                  </a:lnTo>
                  <a:lnTo>
                    <a:pt x="544784" y="788773"/>
                  </a:lnTo>
                  <a:lnTo>
                    <a:pt x="514729" y="739475"/>
                  </a:lnTo>
                  <a:lnTo>
                    <a:pt x="484673" y="690176"/>
                  </a:lnTo>
                  <a:lnTo>
                    <a:pt x="454618" y="640878"/>
                  </a:lnTo>
                  <a:lnTo>
                    <a:pt x="424562" y="591580"/>
                  </a:lnTo>
                  <a:lnTo>
                    <a:pt x="394507" y="542281"/>
                  </a:lnTo>
                  <a:lnTo>
                    <a:pt x="364451" y="492983"/>
                  </a:lnTo>
                  <a:lnTo>
                    <a:pt x="334396" y="443685"/>
                  </a:lnTo>
                  <a:lnTo>
                    <a:pt x="304340" y="394386"/>
                  </a:lnTo>
                  <a:lnTo>
                    <a:pt x="274285" y="345088"/>
                  </a:lnTo>
                  <a:lnTo>
                    <a:pt x="244230" y="295790"/>
                  </a:lnTo>
                  <a:lnTo>
                    <a:pt x="214174" y="246491"/>
                  </a:lnTo>
                  <a:lnTo>
                    <a:pt x="184119" y="197193"/>
                  </a:lnTo>
                  <a:lnTo>
                    <a:pt x="154063" y="147895"/>
                  </a:lnTo>
                  <a:lnTo>
                    <a:pt x="124008" y="98596"/>
                  </a:lnTo>
                  <a:lnTo>
                    <a:pt x="93952" y="49298"/>
                  </a:lnTo>
                  <a:lnTo>
                    <a:pt x="63897" y="0"/>
                  </a:lnTo>
                  <a:lnTo>
                    <a:pt x="0" y="41018"/>
                  </a:lnTo>
                  <a:lnTo>
                    <a:pt x="32309" y="88870"/>
                  </a:lnTo>
                  <a:lnTo>
                    <a:pt x="64618" y="136721"/>
                  </a:lnTo>
                  <a:lnTo>
                    <a:pt x="96927" y="184572"/>
                  </a:lnTo>
                  <a:lnTo>
                    <a:pt x="129237" y="232424"/>
                  </a:lnTo>
                  <a:lnTo>
                    <a:pt x="161546" y="280275"/>
                  </a:lnTo>
                  <a:lnTo>
                    <a:pt x="193855" y="328127"/>
                  </a:lnTo>
                  <a:lnTo>
                    <a:pt x="226165" y="375978"/>
                  </a:lnTo>
                  <a:lnTo>
                    <a:pt x="258474" y="423830"/>
                  </a:lnTo>
                  <a:lnTo>
                    <a:pt x="290783" y="471681"/>
                  </a:lnTo>
                  <a:lnTo>
                    <a:pt x="323093" y="519533"/>
                  </a:lnTo>
                  <a:lnTo>
                    <a:pt x="355402" y="567384"/>
                  </a:lnTo>
                  <a:lnTo>
                    <a:pt x="387711" y="615236"/>
                  </a:lnTo>
                  <a:lnTo>
                    <a:pt x="420021" y="663087"/>
                  </a:lnTo>
                  <a:lnTo>
                    <a:pt x="452330" y="710939"/>
                  </a:lnTo>
                  <a:lnTo>
                    <a:pt x="484639" y="758790"/>
                  </a:lnTo>
                  <a:lnTo>
                    <a:pt x="516949" y="806642"/>
                  </a:lnTo>
                  <a:lnTo>
                    <a:pt x="549258" y="854493"/>
                  </a:lnTo>
                  <a:lnTo>
                    <a:pt x="581567" y="902345"/>
                  </a:lnTo>
                  <a:lnTo>
                    <a:pt x="613877" y="950196"/>
                  </a:lnTo>
                  <a:lnTo>
                    <a:pt x="646186" y="998047"/>
                  </a:lnTo>
                  <a:lnTo>
                    <a:pt x="678495" y="1045899"/>
                  </a:lnTo>
                  <a:close/>
                </a:path>
              </a:pathLst>
            </a:custGeom>
            <a:solidFill>
              <a:srgbClr val="AA0DFE">
                <a:alpha val="100000"/>
              </a:srgbClr>
            </a:solidFill>
            <a:ln w="13550" cap="flat">
              <a:solidFill>
                <a:srgbClr val="000000">
                  <a:alpha val="100000"/>
                </a:srgbClr>
              </a:solidFill>
              <a:prstDash val="solid"/>
              <a:miter/>
            </a:ln>
          </p:spPr>
          <p:txBody>
            <a:bodyPr/>
            <a:lstStyle/>
            <a:p/>
          </p:txBody>
        </p:sp>
        <p:sp>
          <p:nvSpPr>
            <p:cNvPr id="23" name="pg23"/>
            <p:cNvSpPr/>
            <p:nvPr/>
          </p:nvSpPr>
          <p:spPr>
            <a:xfrm>
              <a:off x="1468331" y="2515765"/>
              <a:ext cx="646040" cy="1068670"/>
            </a:xfrm>
            <a:custGeom>
              <a:avLst/>
              <a:pathLst>
                <a:path w="646040" h="1068670">
                  <a:moveTo>
                    <a:pt x="646040" y="1060009"/>
                  </a:moveTo>
                  <a:lnTo>
                    <a:pt x="618009" y="1009533"/>
                  </a:lnTo>
                  <a:lnTo>
                    <a:pt x="589977" y="959056"/>
                  </a:lnTo>
                  <a:lnTo>
                    <a:pt x="561946" y="908579"/>
                  </a:lnTo>
                  <a:lnTo>
                    <a:pt x="533914" y="858103"/>
                  </a:lnTo>
                  <a:lnTo>
                    <a:pt x="505883" y="807626"/>
                  </a:lnTo>
                  <a:lnTo>
                    <a:pt x="477851" y="757149"/>
                  </a:lnTo>
                  <a:lnTo>
                    <a:pt x="449820" y="706673"/>
                  </a:lnTo>
                  <a:lnTo>
                    <a:pt x="421788" y="656196"/>
                  </a:lnTo>
                  <a:lnTo>
                    <a:pt x="393757" y="605719"/>
                  </a:lnTo>
                  <a:lnTo>
                    <a:pt x="365726" y="555243"/>
                  </a:lnTo>
                  <a:lnTo>
                    <a:pt x="337694" y="504766"/>
                  </a:lnTo>
                  <a:lnTo>
                    <a:pt x="309663" y="454289"/>
                  </a:lnTo>
                  <a:lnTo>
                    <a:pt x="281631" y="403813"/>
                  </a:lnTo>
                  <a:lnTo>
                    <a:pt x="253600" y="353336"/>
                  </a:lnTo>
                  <a:lnTo>
                    <a:pt x="225568" y="302859"/>
                  </a:lnTo>
                  <a:lnTo>
                    <a:pt x="197537" y="252383"/>
                  </a:lnTo>
                  <a:lnTo>
                    <a:pt x="169505" y="201906"/>
                  </a:lnTo>
                  <a:lnTo>
                    <a:pt x="141474" y="151429"/>
                  </a:lnTo>
                  <a:lnTo>
                    <a:pt x="113442" y="100953"/>
                  </a:lnTo>
                  <a:lnTo>
                    <a:pt x="85411" y="50476"/>
                  </a:lnTo>
                  <a:lnTo>
                    <a:pt x="57379" y="0"/>
                  </a:lnTo>
                  <a:lnTo>
                    <a:pt x="0" y="33405"/>
                  </a:lnTo>
                  <a:lnTo>
                    <a:pt x="30055" y="82703"/>
                  </a:lnTo>
                  <a:lnTo>
                    <a:pt x="60110" y="132002"/>
                  </a:lnTo>
                  <a:lnTo>
                    <a:pt x="90166" y="181300"/>
                  </a:lnTo>
                  <a:lnTo>
                    <a:pt x="120221" y="230598"/>
                  </a:lnTo>
                  <a:lnTo>
                    <a:pt x="150277" y="279897"/>
                  </a:lnTo>
                  <a:lnTo>
                    <a:pt x="180332" y="329195"/>
                  </a:lnTo>
                  <a:lnTo>
                    <a:pt x="210388" y="378493"/>
                  </a:lnTo>
                  <a:lnTo>
                    <a:pt x="240443" y="427792"/>
                  </a:lnTo>
                  <a:lnTo>
                    <a:pt x="270499" y="477090"/>
                  </a:lnTo>
                  <a:lnTo>
                    <a:pt x="300554" y="526388"/>
                  </a:lnTo>
                  <a:lnTo>
                    <a:pt x="330609" y="575687"/>
                  </a:lnTo>
                  <a:lnTo>
                    <a:pt x="360665" y="624985"/>
                  </a:lnTo>
                  <a:lnTo>
                    <a:pt x="390720" y="674283"/>
                  </a:lnTo>
                  <a:lnTo>
                    <a:pt x="420776" y="723582"/>
                  </a:lnTo>
                  <a:lnTo>
                    <a:pt x="450831" y="772880"/>
                  </a:lnTo>
                  <a:lnTo>
                    <a:pt x="480887" y="822178"/>
                  </a:lnTo>
                  <a:lnTo>
                    <a:pt x="510942" y="871477"/>
                  </a:lnTo>
                  <a:lnTo>
                    <a:pt x="540998" y="920775"/>
                  </a:lnTo>
                  <a:lnTo>
                    <a:pt x="571053" y="970073"/>
                  </a:lnTo>
                  <a:lnTo>
                    <a:pt x="601109" y="1019372"/>
                  </a:lnTo>
                  <a:lnTo>
                    <a:pt x="631164" y="1068670"/>
                  </a:lnTo>
                  <a:close/>
                </a:path>
              </a:pathLst>
            </a:custGeom>
            <a:solidFill>
              <a:srgbClr val="F6222E">
                <a:alpha val="100000"/>
              </a:srgbClr>
            </a:solidFill>
            <a:ln w="13550" cap="flat">
              <a:solidFill>
                <a:srgbClr val="000000">
                  <a:alpha val="100000"/>
                </a:srgbClr>
              </a:solidFill>
              <a:prstDash val="solid"/>
              <a:miter/>
            </a:ln>
          </p:spPr>
          <p:txBody>
            <a:bodyPr/>
            <a:lstStyle/>
            <a:p/>
          </p:txBody>
        </p:sp>
        <p:sp>
          <p:nvSpPr>
            <p:cNvPr id="24" name="pg24"/>
            <p:cNvSpPr/>
            <p:nvPr/>
          </p:nvSpPr>
          <p:spPr>
            <a:xfrm>
              <a:off x="1525711" y="2485319"/>
              <a:ext cx="603565" cy="1090456"/>
            </a:xfrm>
            <a:custGeom>
              <a:avLst/>
              <a:pathLst>
                <a:path w="603565" h="1090456">
                  <a:moveTo>
                    <a:pt x="603565" y="1082562"/>
                  </a:moveTo>
                  <a:lnTo>
                    <a:pt x="577561" y="1031012"/>
                  </a:lnTo>
                  <a:lnTo>
                    <a:pt x="551557" y="979461"/>
                  </a:lnTo>
                  <a:lnTo>
                    <a:pt x="525554" y="927910"/>
                  </a:lnTo>
                  <a:lnTo>
                    <a:pt x="499550" y="876360"/>
                  </a:lnTo>
                  <a:lnTo>
                    <a:pt x="473546" y="824809"/>
                  </a:lnTo>
                  <a:lnTo>
                    <a:pt x="447543" y="773259"/>
                  </a:lnTo>
                  <a:lnTo>
                    <a:pt x="421539" y="721708"/>
                  </a:lnTo>
                  <a:lnTo>
                    <a:pt x="395535" y="670157"/>
                  </a:lnTo>
                  <a:lnTo>
                    <a:pt x="369532" y="618607"/>
                  </a:lnTo>
                  <a:lnTo>
                    <a:pt x="343528" y="567056"/>
                  </a:lnTo>
                  <a:lnTo>
                    <a:pt x="317524" y="515506"/>
                  </a:lnTo>
                  <a:lnTo>
                    <a:pt x="291520" y="463955"/>
                  </a:lnTo>
                  <a:lnTo>
                    <a:pt x="265517" y="412404"/>
                  </a:lnTo>
                  <a:lnTo>
                    <a:pt x="239513" y="360854"/>
                  </a:lnTo>
                  <a:lnTo>
                    <a:pt x="213509" y="309303"/>
                  </a:lnTo>
                  <a:lnTo>
                    <a:pt x="187506" y="257753"/>
                  </a:lnTo>
                  <a:lnTo>
                    <a:pt x="161502" y="206202"/>
                  </a:lnTo>
                  <a:lnTo>
                    <a:pt x="135498" y="154651"/>
                  </a:lnTo>
                  <a:lnTo>
                    <a:pt x="109495" y="103101"/>
                  </a:lnTo>
                  <a:lnTo>
                    <a:pt x="83491" y="51550"/>
                  </a:lnTo>
                  <a:lnTo>
                    <a:pt x="57487" y="0"/>
                  </a:lnTo>
                  <a:lnTo>
                    <a:pt x="0" y="30446"/>
                  </a:lnTo>
                  <a:lnTo>
                    <a:pt x="28031" y="80923"/>
                  </a:lnTo>
                  <a:lnTo>
                    <a:pt x="56062" y="131399"/>
                  </a:lnTo>
                  <a:lnTo>
                    <a:pt x="84094" y="181876"/>
                  </a:lnTo>
                  <a:lnTo>
                    <a:pt x="112125" y="232353"/>
                  </a:lnTo>
                  <a:lnTo>
                    <a:pt x="140157" y="282829"/>
                  </a:lnTo>
                  <a:lnTo>
                    <a:pt x="168188" y="333306"/>
                  </a:lnTo>
                  <a:lnTo>
                    <a:pt x="196220" y="383783"/>
                  </a:lnTo>
                  <a:lnTo>
                    <a:pt x="224251" y="434259"/>
                  </a:lnTo>
                  <a:lnTo>
                    <a:pt x="252283" y="484736"/>
                  </a:lnTo>
                  <a:lnTo>
                    <a:pt x="280314" y="535212"/>
                  </a:lnTo>
                  <a:lnTo>
                    <a:pt x="308346" y="585689"/>
                  </a:lnTo>
                  <a:lnTo>
                    <a:pt x="336377" y="636166"/>
                  </a:lnTo>
                  <a:lnTo>
                    <a:pt x="364409" y="686642"/>
                  </a:lnTo>
                  <a:lnTo>
                    <a:pt x="392440" y="737119"/>
                  </a:lnTo>
                  <a:lnTo>
                    <a:pt x="420472" y="787596"/>
                  </a:lnTo>
                  <a:lnTo>
                    <a:pt x="448503" y="838072"/>
                  </a:lnTo>
                  <a:lnTo>
                    <a:pt x="476534" y="888549"/>
                  </a:lnTo>
                  <a:lnTo>
                    <a:pt x="504566" y="939026"/>
                  </a:lnTo>
                  <a:lnTo>
                    <a:pt x="532597" y="989502"/>
                  </a:lnTo>
                  <a:lnTo>
                    <a:pt x="560629" y="1039979"/>
                  </a:lnTo>
                  <a:lnTo>
                    <a:pt x="588660" y="1090456"/>
                  </a:lnTo>
                  <a:close/>
                </a:path>
              </a:pathLst>
            </a:custGeom>
            <a:solidFill>
              <a:srgbClr val="2ED9FF">
                <a:alpha val="100000"/>
              </a:srgbClr>
            </a:solidFill>
            <a:ln w="13550" cap="flat">
              <a:solidFill>
                <a:srgbClr val="000000">
                  <a:alpha val="100000"/>
                </a:srgbClr>
              </a:solidFill>
              <a:prstDash val="solid"/>
              <a:miter/>
            </a:ln>
          </p:spPr>
          <p:txBody>
            <a:bodyPr/>
            <a:lstStyle/>
            <a:p/>
          </p:txBody>
        </p:sp>
        <p:sp>
          <p:nvSpPr>
            <p:cNvPr id="25" name="pg25"/>
            <p:cNvSpPr/>
            <p:nvPr/>
          </p:nvSpPr>
          <p:spPr>
            <a:xfrm>
              <a:off x="1583199" y="2460006"/>
              <a:ext cx="559684" cy="1107876"/>
            </a:xfrm>
            <a:custGeom>
              <a:avLst/>
              <a:pathLst>
                <a:path w="559684" h="1107876">
                  <a:moveTo>
                    <a:pt x="559684" y="1101313"/>
                  </a:moveTo>
                  <a:lnTo>
                    <a:pt x="535532" y="1048869"/>
                  </a:lnTo>
                  <a:lnTo>
                    <a:pt x="511379" y="996426"/>
                  </a:lnTo>
                  <a:lnTo>
                    <a:pt x="487227" y="943982"/>
                  </a:lnTo>
                  <a:lnTo>
                    <a:pt x="463075" y="891539"/>
                  </a:lnTo>
                  <a:lnTo>
                    <a:pt x="438922" y="839095"/>
                  </a:lnTo>
                  <a:lnTo>
                    <a:pt x="414770" y="786652"/>
                  </a:lnTo>
                  <a:lnTo>
                    <a:pt x="390618" y="734208"/>
                  </a:lnTo>
                  <a:lnTo>
                    <a:pt x="366465" y="681765"/>
                  </a:lnTo>
                  <a:lnTo>
                    <a:pt x="342313" y="629321"/>
                  </a:lnTo>
                  <a:lnTo>
                    <a:pt x="318160" y="576878"/>
                  </a:lnTo>
                  <a:lnTo>
                    <a:pt x="294008" y="524434"/>
                  </a:lnTo>
                  <a:lnTo>
                    <a:pt x="269856" y="471991"/>
                  </a:lnTo>
                  <a:lnTo>
                    <a:pt x="245703" y="419547"/>
                  </a:lnTo>
                  <a:lnTo>
                    <a:pt x="221551" y="367104"/>
                  </a:lnTo>
                  <a:lnTo>
                    <a:pt x="197399" y="314660"/>
                  </a:lnTo>
                  <a:lnTo>
                    <a:pt x="173246" y="262217"/>
                  </a:lnTo>
                  <a:lnTo>
                    <a:pt x="149094" y="209773"/>
                  </a:lnTo>
                  <a:lnTo>
                    <a:pt x="124942" y="157330"/>
                  </a:lnTo>
                  <a:lnTo>
                    <a:pt x="100789" y="104886"/>
                  </a:lnTo>
                  <a:lnTo>
                    <a:pt x="76637" y="52443"/>
                  </a:lnTo>
                  <a:lnTo>
                    <a:pt x="52485" y="0"/>
                  </a:lnTo>
                  <a:lnTo>
                    <a:pt x="0" y="25313"/>
                  </a:lnTo>
                  <a:lnTo>
                    <a:pt x="26003" y="76863"/>
                  </a:lnTo>
                  <a:lnTo>
                    <a:pt x="52007" y="128414"/>
                  </a:lnTo>
                  <a:lnTo>
                    <a:pt x="78011" y="179965"/>
                  </a:lnTo>
                  <a:lnTo>
                    <a:pt x="104014" y="231515"/>
                  </a:lnTo>
                  <a:lnTo>
                    <a:pt x="130018" y="283066"/>
                  </a:lnTo>
                  <a:lnTo>
                    <a:pt x="156022" y="334617"/>
                  </a:lnTo>
                  <a:lnTo>
                    <a:pt x="182025" y="386167"/>
                  </a:lnTo>
                  <a:lnTo>
                    <a:pt x="208029" y="437718"/>
                  </a:lnTo>
                  <a:lnTo>
                    <a:pt x="234033" y="489268"/>
                  </a:lnTo>
                  <a:lnTo>
                    <a:pt x="260036" y="540819"/>
                  </a:lnTo>
                  <a:lnTo>
                    <a:pt x="286040" y="592370"/>
                  </a:lnTo>
                  <a:lnTo>
                    <a:pt x="312044" y="643920"/>
                  </a:lnTo>
                  <a:lnTo>
                    <a:pt x="338047" y="695471"/>
                  </a:lnTo>
                  <a:lnTo>
                    <a:pt x="364051" y="747021"/>
                  </a:lnTo>
                  <a:lnTo>
                    <a:pt x="390055" y="798572"/>
                  </a:lnTo>
                  <a:lnTo>
                    <a:pt x="416058" y="850123"/>
                  </a:lnTo>
                  <a:lnTo>
                    <a:pt x="442062" y="901673"/>
                  </a:lnTo>
                  <a:lnTo>
                    <a:pt x="468066" y="953224"/>
                  </a:lnTo>
                  <a:lnTo>
                    <a:pt x="494069" y="1004774"/>
                  </a:lnTo>
                  <a:lnTo>
                    <a:pt x="520073" y="1056325"/>
                  </a:lnTo>
                  <a:lnTo>
                    <a:pt x="546077" y="1107876"/>
                  </a:lnTo>
                  <a:close/>
                </a:path>
              </a:pathLst>
            </a:custGeom>
            <a:solidFill>
              <a:srgbClr val="782AB6">
                <a:alpha val="100000"/>
              </a:srgbClr>
            </a:solidFill>
            <a:ln w="13550" cap="flat">
              <a:solidFill>
                <a:srgbClr val="000000">
                  <a:alpha val="100000"/>
                </a:srgbClr>
              </a:solidFill>
              <a:prstDash val="solid"/>
              <a:miter/>
            </a:ln>
          </p:spPr>
          <p:txBody>
            <a:bodyPr/>
            <a:lstStyle/>
            <a:p/>
          </p:txBody>
        </p:sp>
        <p:sp>
          <p:nvSpPr>
            <p:cNvPr id="26" name="pg26"/>
            <p:cNvSpPr/>
            <p:nvPr/>
          </p:nvSpPr>
          <p:spPr>
            <a:xfrm>
              <a:off x="1635684" y="2437918"/>
              <a:ext cx="520201" cy="1123400"/>
            </a:xfrm>
            <a:custGeom>
              <a:avLst/>
              <a:pathLst>
                <a:path w="520201" h="1123400">
                  <a:moveTo>
                    <a:pt x="520201" y="1117674"/>
                  </a:moveTo>
                  <a:lnTo>
                    <a:pt x="497818" y="1064451"/>
                  </a:lnTo>
                  <a:lnTo>
                    <a:pt x="475435" y="1011229"/>
                  </a:lnTo>
                  <a:lnTo>
                    <a:pt x="453052" y="958006"/>
                  </a:lnTo>
                  <a:lnTo>
                    <a:pt x="430668" y="904784"/>
                  </a:lnTo>
                  <a:lnTo>
                    <a:pt x="408285" y="851561"/>
                  </a:lnTo>
                  <a:lnTo>
                    <a:pt x="385902" y="798338"/>
                  </a:lnTo>
                  <a:lnTo>
                    <a:pt x="363518" y="745116"/>
                  </a:lnTo>
                  <a:lnTo>
                    <a:pt x="341135" y="691893"/>
                  </a:lnTo>
                  <a:lnTo>
                    <a:pt x="318752" y="638671"/>
                  </a:lnTo>
                  <a:lnTo>
                    <a:pt x="296369" y="585448"/>
                  </a:lnTo>
                  <a:lnTo>
                    <a:pt x="273985" y="532225"/>
                  </a:lnTo>
                  <a:lnTo>
                    <a:pt x="251602" y="479003"/>
                  </a:lnTo>
                  <a:lnTo>
                    <a:pt x="229219" y="425780"/>
                  </a:lnTo>
                  <a:lnTo>
                    <a:pt x="206835" y="372558"/>
                  </a:lnTo>
                  <a:lnTo>
                    <a:pt x="184452" y="319335"/>
                  </a:lnTo>
                  <a:lnTo>
                    <a:pt x="162069" y="266112"/>
                  </a:lnTo>
                  <a:lnTo>
                    <a:pt x="139685" y="212890"/>
                  </a:lnTo>
                  <a:lnTo>
                    <a:pt x="117302" y="159667"/>
                  </a:lnTo>
                  <a:lnTo>
                    <a:pt x="94919" y="106445"/>
                  </a:lnTo>
                  <a:lnTo>
                    <a:pt x="72536" y="53222"/>
                  </a:lnTo>
                  <a:lnTo>
                    <a:pt x="50152" y="0"/>
                  </a:lnTo>
                  <a:lnTo>
                    <a:pt x="0" y="22087"/>
                  </a:lnTo>
                  <a:lnTo>
                    <a:pt x="24152" y="74530"/>
                  </a:lnTo>
                  <a:lnTo>
                    <a:pt x="48304" y="126974"/>
                  </a:lnTo>
                  <a:lnTo>
                    <a:pt x="72457" y="179417"/>
                  </a:lnTo>
                  <a:lnTo>
                    <a:pt x="96609" y="231861"/>
                  </a:lnTo>
                  <a:lnTo>
                    <a:pt x="120761" y="284304"/>
                  </a:lnTo>
                  <a:lnTo>
                    <a:pt x="144914" y="336748"/>
                  </a:lnTo>
                  <a:lnTo>
                    <a:pt x="169066" y="389191"/>
                  </a:lnTo>
                  <a:lnTo>
                    <a:pt x="193218" y="441635"/>
                  </a:lnTo>
                  <a:lnTo>
                    <a:pt x="217371" y="494078"/>
                  </a:lnTo>
                  <a:lnTo>
                    <a:pt x="241523" y="546522"/>
                  </a:lnTo>
                  <a:lnTo>
                    <a:pt x="265675" y="598965"/>
                  </a:lnTo>
                  <a:lnTo>
                    <a:pt x="289828" y="651409"/>
                  </a:lnTo>
                  <a:lnTo>
                    <a:pt x="313980" y="703852"/>
                  </a:lnTo>
                  <a:lnTo>
                    <a:pt x="338132" y="756296"/>
                  </a:lnTo>
                  <a:lnTo>
                    <a:pt x="362285" y="808739"/>
                  </a:lnTo>
                  <a:lnTo>
                    <a:pt x="386437" y="861183"/>
                  </a:lnTo>
                  <a:lnTo>
                    <a:pt x="410589" y="913626"/>
                  </a:lnTo>
                  <a:lnTo>
                    <a:pt x="434742" y="966070"/>
                  </a:lnTo>
                  <a:lnTo>
                    <a:pt x="458894" y="1018513"/>
                  </a:lnTo>
                  <a:lnTo>
                    <a:pt x="483047" y="1070957"/>
                  </a:lnTo>
                  <a:lnTo>
                    <a:pt x="507199" y="1123400"/>
                  </a:lnTo>
                  <a:close/>
                </a:path>
              </a:pathLst>
            </a:custGeom>
            <a:solidFill>
              <a:srgbClr val="90AD1C">
                <a:alpha val="100000"/>
              </a:srgbClr>
            </a:solidFill>
            <a:ln w="13550" cap="flat">
              <a:solidFill>
                <a:srgbClr val="000000">
                  <a:alpha val="100000"/>
                </a:srgbClr>
              </a:solidFill>
              <a:prstDash val="solid"/>
              <a:miter/>
            </a:ln>
          </p:spPr>
          <p:txBody>
            <a:bodyPr/>
            <a:lstStyle/>
            <a:p/>
          </p:txBody>
        </p:sp>
        <p:sp>
          <p:nvSpPr>
            <p:cNvPr id="27" name="pg27"/>
            <p:cNvSpPr/>
            <p:nvPr/>
          </p:nvSpPr>
          <p:spPr>
            <a:xfrm>
              <a:off x="1685837" y="2418939"/>
              <a:ext cx="482276" cy="1136653"/>
            </a:xfrm>
            <a:custGeom>
              <a:avLst/>
              <a:pathLst>
                <a:path w="482276" h="1136653">
                  <a:moveTo>
                    <a:pt x="482276" y="1131732"/>
                  </a:moveTo>
                  <a:lnTo>
                    <a:pt x="461557" y="1077840"/>
                  </a:lnTo>
                  <a:lnTo>
                    <a:pt x="440837" y="1023948"/>
                  </a:lnTo>
                  <a:lnTo>
                    <a:pt x="420117" y="970056"/>
                  </a:lnTo>
                  <a:lnTo>
                    <a:pt x="399398" y="916164"/>
                  </a:lnTo>
                  <a:lnTo>
                    <a:pt x="378678" y="862272"/>
                  </a:lnTo>
                  <a:lnTo>
                    <a:pt x="357958" y="808380"/>
                  </a:lnTo>
                  <a:lnTo>
                    <a:pt x="337239" y="754488"/>
                  </a:lnTo>
                  <a:lnTo>
                    <a:pt x="316519" y="700596"/>
                  </a:lnTo>
                  <a:lnTo>
                    <a:pt x="295799" y="646704"/>
                  </a:lnTo>
                  <a:lnTo>
                    <a:pt x="275080" y="592812"/>
                  </a:lnTo>
                  <a:lnTo>
                    <a:pt x="254360" y="538920"/>
                  </a:lnTo>
                  <a:lnTo>
                    <a:pt x="233640" y="485028"/>
                  </a:lnTo>
                  <a:lnTo>
                    <a:pt x="212921" y="431136"/>
                  </a:lnTo>
                  <a:lnTo>
                    <a:pt x="192201" y="377244"/>
                  </a:lnTo>
                  <a:lnTo>
                    <a:pt x="171481" y="323352"/>
                  </a:lnTo>
                  <a:lnTo>
                    <a:pt x="150762" y="269460"/>
                  </a:lnTo>
                  <a:lnTo>
                    <a:pt x="130042" y="215568"/>
                  </a:lnTo>
                  <a:lnTo>
                    <a:pt x="109322" y="161676"/>
                  </a:lnTo>
                  <a:lnTo>
                    <a:pt x="88603" y="107784"/>
                  </a:lnTo>
                  <a:lnTo>
                    <a:pt x="67883" y="53892"/>
                  </a:lnTo>
                  <a:lnTo>
                    <a:pt x="47163" y="0"/>
                  </a:lnTo>
                  <a:lnTo>
                    <a:pt x="0" y="18978"/>
                  </a:lnTo>
                  <a:lnTo>
                    <a:pt x="22383" y="72201"/>
                  </a:lnTo>
                  <a:lnTo>
                    <a:pt x="44766" y="125423"/>
                  </a:lnTo>
                  <a:lnTo>
                    <a:pt x="67149" y="178646"/>
                  </a:lnTo>
                  <a:lnTo>
                    <a:pt x="89533" y="231869"/>
                  </a:lnTo>
                  <a:lnTo>
                    <a:pt x="111916" y="285091"/>
                  </a:lnTo>
                  <a:lnTo>
                    <a:pt x="134299" y="338314"/>
                  </a:lnTo>
                  <a:lnTo>
                    <a:pt x="156683" y="391536"/>
                  </a:lnTo>
                  <a:lnTo>
                    <a:pt x="179066" y="444759"/>
                  </a:lnTo>
                  <a:lnTo>
                    <a:pt x="201449" y="497981"/>
                  </a:lnTo>
                  <a:lnTo>
                    <a:pt x="223832" y="551204"/>
                  </a:lnTo>
                  <a:lnTo>
                    <a:pt x="246216" y="604427"/>
                  </a:lnTo>
                  <a:lnTo>
                    <a:pt x="268599" y="657649"/>
                  </a:lnTo>
                  <a:lnTo>
                    <a:pt x="290982" y="710872"/>
                  </a:lnTo>
                  <a:lnTo>
                    <a:pt x="313366" y="764094"/>
                  </a:lnTo>
                  <a:lnTo>
                    <a:pt x="335749" y="817317"/>
                  </a:lnTo>
                  <a:lnTo>
                    <a:pt x="358132" y="870540"/>
                  </a:lnTo>
                  <a:lnTo>
                    <a:pt x="380516" y="923762"/>
                  </a:lnTo>
                  <a:lnTo>
                    <a:pt x="402899" y="976985"/>
                  </a:lnTo>
                  <a:lnTo>
                    <a:pt x="425282" y="1030207"/>
                  </a:lnTo>
                  <a:lnTo>
                    <a:pt x="447665" y="1083430"/>
                  </a:lnTo>
                  <a:lnTo>
                    <a:pt x="470049" y="1136653"/>
                  </a:lnTo>
                  <a:close/>
                </a:path>
              </a:pathLst>
            </a:custGeom>
            <a:solidFill>
              <a:srgbClr val="B00068">
                <a:alpha val="100000"/>
              </a:srgbClr>
            </a:solidFill>
            <a:ln w="13550" cap="flat">
              <a:solidFill>
                <a:srgbClr val="000000">
                  <a:alpha val="100000"/>
                </a:srgbClr>
              </a:solidFill>
              <a:prstDash val="solid"/>
              <a:miter/>
            </a:ln>
          </p:spPr>
          <p:txBody>
            <a:bodyPr/>
            <a:lstStyle/>
            <a:p/>
          </p:txBody>
        </p:sp>
        <p:sp>
          <p:nvSpPr>
            <p:cNvPr id="28" name="pg28"/>
            <p:cNvSpPr/>
            <p:nvPr/>
          </p:nvSpPr>
          <p:spPr>
            <a:xfrm>
              <a:off x="1733001" y="2402233"/>
              <a:ext cx="446896" cy="1148438"/>
            </a:xfrm>
            <a:custGeom>
              <a:avLst/>
              <a:pathLst>
                <a:path w="446896" h="1148438">
                  <a:moveTo>
                    <a:pt x="446896" y="1144107"/>
                  </a:moveTo>
                  <a:lnTo>
                    <a:pt x="427779" y="1089626"/>
                  </a:lnTo>
                  <a:lnTo>
                    <a:pt x="408662" y="1035144"/>
                  </a:lnTo>
                  <a:lnTo>
                    <a:pt x="389546" y="980663"/>
                  </a:lnTo>
                  <a:lnTo>
                    <a:pt x="370429" y="926182"/>
                  </a:lnTo>
                  <a:lnTo>
                    <a:pt x="351313" y="871700"/>
                  </a:lnTo>
                  <a:lnTo>
                    <a:pt x="332196" y="817219"/>
                  </a:lnTo>
                  <a:lnTo>
                    <a:pt x="313080" y="762738"/>
                  </a:lnTo>
                  <a:lnTo>
                    <a:pt x="293963" y="708257"/>
                  </a:lnTo>
                  <a:lnTo>
                    <a:pt x="274847" y="653775"/>
                  </a:lnTo>
                  <a:lnTo>
                    <a:pt x="255730" y="599294"/>
                  </a:lnTo>
                  <a:lnTo>
                    <a:pt x="236613" y="544813"/>
                  </a:lnTo>
                  <a:lnTo>
                    <a:pt x="217497" y="490331"/>
                  </a:lnTo>
                  <a:lnTo>
                    <a:pt x="198380" y="435850"/>
                  </a:lnTo>
                  <a:lnTo>
                    <a:pt x="179264" y="381369"/>
                  </a:lnTo>
                  <a:lnTo>
                    <a:pt x="160147" y="326887"/>
                  </a:lnTo>
                  <a:lnTo>
                    <a:pt x="141031" y="272406"/>
                  </a:lnTo>
                  <a:lnTo>
                    <a:pt x="121914" y="217925"/>
                  </a:lnTo>
                  <a:lnTo>
                    <a:pt x="102797" y="163443"/>
                  </a:lnTo>
                  <a:lnTo>
                    <a:pt x="83681" y="108962"/>
                  </a:lnTo>
                  <a:lnTo>
                    <a:pt x="64564" y="54481"/>
                  </a:lnTo>
                  <a:lnTo>
                    <a:pt x="45448" y="0"/>
                  </a:lnTo>
                  <a:lnTo>
                    <a:pt x="0" y="16706"/>
                  </a:lnTo>
                  <a:lnTo>
                    <a:pt x="20719" y="70598"/>
                  </a:lnTo>
                  <a:lnTo>
                    <a:pt x="41439" y="124490"/>
                  </a:lnTo>
                  <a:lnTo>
                    <a:pt x="62159" y="178382"/>
                  </a:lnTo>
                  <a:lnTo>
                    <a:pt x="82878" y="232274"/>
                  </a:lnTo>
                  <a:lnTo>
                    <a:pt x="103598" y="286166"/>
                  </a:lnTo>
                  <a:lnTo>
                    <a:pt x="124318" y="340058"/>
                  </a:lnTo>
                  <a:lnTo>
                    <a:pt x="145037" y="393950"/>
                  </a:lnTo>
                  <a:lnTo>
                    <a:pt x="165757" y="447842"/>
                  </a:lnTo>
                  <a:lnTo>
                    <a:pt x="186477" y="501734"/>
                  </a:lnTo>
                  <a:lnTo>
                    <a:pt x="207196" y="555626"/>
                  </a:lnTo>
                  <a:lnTo>
                    <a:pt x="227916" y="609518"/>
                  </a:lnTo>
                  <a:lnTo>
                    <a:pt x="248636" y="663410"/>
                  </a:lnTo>
                  <a:lnTo>
                    <a:pt x="269355" y="717302"/>
                  </a:lnTo>
                  <a:lnTo>
                    <a:pt x="290075" y="771194"/>
                  </a:lnTo>
                  <a:lnTo>
                    <a:pt x="310795" y="825086"/>
                  </a:lnTo>
                  <a:lnTo>
                    <a:pt x="331514" y="878978"/>
                  </a:lnTo>
                  <a:lnTo>
                    <a:pt x="352234" y="932870"/>
                  </a:lnTo>
                  <a:lnTo>
                    <a:pt x="372954" y="986762"/>
                  </a:lnTo>
                  <a:lnTo>
                    <a:pt x="393673" y="1040654"/>
                  </a:lnTo>
                  <a:lnTo>
                    <a:pt x="414393" y="1094546"/>
                  </a:lnTo>
                  <a:lnTo>
                    <a:pt x="435113" y="1148438"/>
                  </a:lnTo>
                  <a:close/>
                </a:path>
              </a:pathLst>
            </a:custGeom>
            <a:solidFill>
              <a:srgbClr val="FEAF16">
                <a:alpha val="100000"/>
              </a:srgbClr>
            </a:solidFill>
            <a:ln w="13550" cap="flat">
              <a:solidFill>
                <a:srgbClr val="000000">
                  <a:alpha val="100000"/>
                </a:srgbClr>
              </a:solidFill>
              <a:prstDash val="solid"/>
              <a:miter/>
            </a:ln>
          </p:spPr>
          <p:txBody>
            <a:bodyPr/>
            <a:lstStyle/>
            <a:p/>
          </p:txBody>
        </p:sp>
        <p:sp>
          <p:nvSpPr>
            <p:cNvPr id="29" name="pg29"/>
            <p:cNvSpPr/>
            <p:nvPr/>
          </p:nvSpPr>
          <p:spPr>
            <a:xfrm>
              <a:off x="1778449" y="2387859"/>
              <a:ext cx="412557" cy="1158482"/>
            </a:xfrm>
            <a:custGeom>
              <a:avLst/>
              <a:pathLst>
                <a:path w="412557" h="1158482">
                  <a:moveTo>
                    <a:pt x="412557" y="1154755"/>
                  </a:moveTo>
                  <a:lnTo>
                    <a:pt x="394952" y="1099766"/>
                  </a:lnTo>
                  <a:lnTo>
                    <a:pt x="377347" y="1044778"/>
                  </a:lnTo>
                  <a:lnTo>
                    <a:pt x="359742" y="989790"/>
                  </a:lnTo>
                  <a:lnTo>
                    <a:pt x="342137" y="934801"/>
                  </a:lnTo>
                  <a:lnTo>
                    <a:pt x="324532" y="879813"/>
                  </a:lnTo>
                  <a:lnTo>
                    <a:pt x="306927" y="824825"/>
                  </a:lnTo>
                  <a:lnTo>
                    <a:pt x="289322" y="769836"/>
                  </a:lnTo>
                  <a:lnTo>
                    <a:pt x="271716" y="714848"/>
                  </a:lnTo>
                  <a:lnTo>
                    <a:pt x="254111" y="659860"/>
                  </a:lnTo>
                  <a:lnTo>
                    <a:pt x="236506" y="604871"/>
                  </a:lnTo>
                  <a:lnTo>
                    <a:pt x="218901" y="549883"/>
                  </a:lnTo>
                  <a:lnTo>
                    <a:pt x="201296" y="494895"/>
                  </a:lnTo>
                  <a:lnTo>
                    <a:pt x="183691" y="439906"/>
                  </a:lnTo>
                  <a:lnTo>
                    <a:pt x="166086" y="384918"/>
                  </a:lnTo>
                  <a:lnTo>
                    <a:pt x="148481" y="329930"/>
                  </a:lnTo>
                  <a:lnTo>
                    <a:pt x="130876" y="274941"/>
                  </a:lnTo>
                  <a:lnTo>
                    <a:pt x="113271" y="219953"/>
                  </a:lnTo>
                  <a:lnTo>
                    <a:pt x="95666" y="164965"/>
                  </a:lnTo>
                  <a:lnTo>
                    <a:pt x="78061" y="109976"/>
                  </a:lnTo>
                  <a:lnTo>
                    <a:pt x="60456" y="54988"/>
                  </a:lnTo>
                  <a:lnTo>
                    <a:pt x="42851" y="0"/>
                  </a:lnTo>
                  <a:lnTo>
                    <a:pt x="0" y="14374"/>
                  </a:lnTo>
                  <a:lnTo>
                    <a:pt x="19116" y="68855"/>
                  </a:lnTo>
                  <a:lnTo>
                    <a:pt x="38233" y="123337"/>
                  </a:lnTo>
                  <a:lnTo>
                    <a:pt x="57349" y="177818"/>
                  </a:lnTo>
                  <a:lnTo>
                    <a:pt x="76466" y="232299"/>
                  </a:lnTo>
                  <a:lnTo>
                    <a:pt x="95582" y="286781"/>
                  </a:lnTo>
                  <a:lnTo>
                    <a:pt x="114699" y="341262"/>
                  </a:lnTo>
                  <a:lnTo>
                    <a:pt x="133815" y="395743"/>
                  </a:lnTo>
                  <a:lnTo>
                    <a:pt x="152932" y="450224"/>
                  </a:lnTo>
                  <a:lnTo>
                    <a:pt x="172049" y="504706"/>
                  </a:lnTo>
                  <a:lnTo>
                    <a:pt x="191165" y="559187"/>
                  </a:lnTo>
                  <a:lnTo>
                    <a:pt x="210282" y="613668"/>
                  </a:lnTo>
                  <a:lnTo>
                    <a:pt x="229398" y="668150"/>
                  </a:lnTo>
                  <a:lnTo>
                    <a:pt x="248515" y="722631"/>
                  </a:lnTo>
                  <a:lnTo>
                    <a:pt x="267631" y="777112"/>
                  </a:lnTo>
                  <a:lnTo>
                    <a:pt x="286748" y="831594"/>
                  </a:lnTo>
                  <a:lnTo>
                    <a:pt x="305864" y="886075"/>
                  </a:lnTo>
                  <a:lnTo>
                    <a:pt x="324981" y="940556"/>
                  </a:lnTo>
                  <a:lnTo>
                    <a:pt x="344098" y="995038"/>
                  </a:lnTo>
                  <a:lnTo>
                    <a:pt x="363214" y="1049519"/>
                  </a:lnTo>
                  <a:lnTo>
                    <a:pt x="382331" y="1104000"/>
                  </a:lnTo>
                  <a:lnTo>
                    <a:pt x="401447" y="1158482"/>
                  </a:lnTo>
                  <a:close/>
                </a:path>
              </a:pathLst>
            </a:custGeom>
            <a:solidFill>
              <a:srgbClr val="3283FE">
                <a:alpha val="100000"/>
              </a:srgbClr>
            </a:solidFill>
            <a:ln w="13550" cap="flat">
              <a:solidFill>
                <a:srgbClr val="000000">
                  <a:alpha val="100000"/>
                </a:srgbClr>
              </a:solidFill>
              <a:prstDash val="solid"/>
              <a:miter/>
            </a:ln>
          </p:spPr>
          <p:txBody>
            <a:bodyPr/>
            <a:lstStyle/>
            <a:p/>
          </p:txBody>
        </p:sp>
        <p:sp>
          <p:nvSpPr>
            <p:cNvPr id="30" name="pg30"/>
            <p:cNvSpPr/>
            <p:nvPr/>
          </p:nvSpPr>
          <p:spPr>
            <a:xfrm>
              <a:off x="1821301" y="2374923"/>
              <a:ext cx="380691" cy="1167691"/>
            </a:xfrm>
            <a:custGeom>
              <a:avLst/>
              <a:pathLst>
                <a:path w="380691" h="1167691">
                  <a:moveTo>
                    <a:pt x="380691" y="1164337"/>
                  </a:moveTo>
                  <a:lnTo>
                    <a:pt x="364580" y="1108893"/>
                  </a:lnTo>
                  <a:lnTo>
                    <a:pt x="348470" y="1053448"/>
                  </a:lnTo>
                  <a:lnTo>
                    <a:pt x="332359" y="998003"/>
                  </a:lnTo>
                  <a:lnTo>
                    <a:pt x="316249" y="942559"/>
                  </a:lnTo>
                  <a:lnTo>
                    <a:pt x="300139" y="887114"/>
                  </a:lnTo>
                  <a:lnTo>
                    <a:pt x="284028" y="831669"/>
                  </a:lnTo>
                  <a:lnTo>
                    <a:pt x="267918" y="776225"/>
                  </a:lnTo>
                  <a:lnTo>
                    <a:pt x="251807" y="720780"/>
                  </a:lnTo>
                  <a:lnTo>
                    <a:pt x="235697" y="665335"/>
                  </a:lnTo>
                  <a:lnTo>
                    <a:pt x="219586" y="609891"/>
                  </a:lnTo>
                  <a:lnTo>
                    <a:pt x="203476" y="554446"/>
                  </a:lnTo>
                  <a:lnTo>
                    <a:pt x="187365" y="499001"/>
                  </a:lnTo>
                  <a:lnTo>
                    <a:pt x="171255" y="443557"/>
                  </a:lnTo>
                  <a:lnTo>
                    <a:pt x="155145" y="388112"/>
                  </a:lnTo>
                  <a:lnTo>
                    <a:pt x="139034" y="332667"/>
                  </a:lnTo>
                  <a:lnTo>
                    <a:pt x="122924" y="277223"/>
                  </a:lnTo>
                  <a:lnTo>
                    <a:pt x="106813" y="221778"/>
                  </a:lnTo>
                  <a:lnTo>
                    <a:pt x="90703" y="166333"/>
                  </a:lnTo>
                  <a:lnTo>
                    <a:pt x="74592" y="110889"/>
                  </a:lnTo>
                  <a:lnTo>
                    <a:pt x="58482" y="55444"/>
                  </a:lnTo>
                  <a:lnTo>
                    <a:pt x="42371" y="0"/>
                  </a:lnTo>
                  <a:lnTo>
                    <a:pt x="0" y="12936"/>
                  </a:lnTo>
                  <a:lnTo>
                    <a:pt x="17605" y="67924"/>
                  </a:lnTo>
                  <a:lnTo>
                    <a:pt x="35210" y="122912"/>
                  </a:lnTo>
                  <a:lnTo>
                    <a:pt x="52815" y="177901"/>
                  </a:lnTo>
                  <a:lnTo>
                    <a:pt x="70420" y="232889"/>
                  </a:lnTo>
                  <a:lnTo>
                    <a:pt x="88025" y="287878"/>
                  </a:lnTo>
                  <a:lnTo>
                    <a:pt x="105630" y="342866"/>
                  </a:lnTo>
                  <a:lnTo>
                    <a:pt x="123235" y="397854"/>
                  </a:lnTo>
                  <a:lnTo>
                    <a:pt x="140840" y="452843"/>
                  </a:lnTo>
                  <a:lnTo>
                    <a:pt x="158445" y="507831"/>
                  </a:lnTo>
                  <a:lnTo>
                    <a:pt x="176050" y="562819"/>
                  </a:lnTo>
                  <a:lnTo>
                    <a:pt x="193655" y="617808"/>
                  </a:lnTo>
                  <a:lnTo>
                    <a:pt x="211260" y="672796"/>
                  </a:lnTo>
                  <a:lnTo>
                    <a:pt x="228865" y="727784"/>
                  </a:lnTo>
                  <a:lnTo>
                    <a:pt x="246470" y="782773"/>
                  </a:lnTo>
                  <a:lnTo>
                    <a:pt x="264075" y="837761"/>
                  </a:lnTo>
                  <a:lnTo>
                    <a:pt x="281680" y="892749"/>
                  </a:lnTo>
                  <a:lnTo>
                    <a:pt x="299285" y="947738"/>
                  </a:lnTo>
                  <a:lnTo>
                    <a:pt x="316890" y="1002726"/>
                  </a:lnTo>
                  <a:lnTo>
                    <a:pt x="334495" y="1057714"/>
                  </a:lnTo>
                  <a:lnTo>
                    <a:pt x="352100" y="1112703"/>
                  </a:lnTo>
                  <a:lnTo>
                    <a:pt x="369705" y="1167691"/>
                  </a:lnTo>
                  <a:close/>
                </a:path>
              </a:pathLst>
            </a:custGeom>
            <a:solidFill>
              <a:srgbClr val="00CC99">
                <a:alpha val="100000"/>
              </a:srgbClr>
            </a:solidFill>
            <a:ln w="13550" cap="flat">
              <a:solidFill>
                <a:srgbClr val="000000">
                  <a:alpha val="100000"/>
                </a:srgbClr>
              </a:solidFill>
              <a:prstDash val="solid"/>
              <a:miter/>
            </a:ln>
          </p:spPr>
          <p:txBody>
            <a:bodyPr/>
            <a:lstStyle/>
            <a:p/>
          </p:txBody>
        </p:sp>
        <p:sp>
          <p:nvSpPr>
            <p:cNvPr id="31" name="pg31"/>
            <p:cNvSpPr/>
            <p:nvPr/>
          </p:nvSpPr>
          <p:spPr>
            <a:xfrm>
              <a:off x="1863672" y="2364133"/>
              <a:ext cx="348408" cy="1175127"/>
            </a:xfrm>
            <a:custGeom>
              <a:avLst/>
              <a:pathLst>
                <a:path w="348408" h="1175127">
                  <a:moveTo>
                    <a:pt x="348408" y="1172329"/>
                  </a:moveTo>
                  <a:lnTo>
                    <a:pt x="333671" y="1116504"/>
                  </a:lnTo>
                  <a:lnTo>
                    <a:pt x="318933" y="1060679"/>
                  </a:lnTo>
                  <a:lnTo>
                    <a:pt x="304195" y="1004854"/>
                  </a:lnTo>
                  <a:lnTo>
                    <a:pt x="289458" y="949028"/>
                  </a:lnTo>
                  <a:lnTo>
                    <a:pt x="274720" y="893203"/>
                  </a:lnTo>
                  <a:lnTo>
                    <a:pt x="259982" y="837378"/>
                  </a:lnTo>
                  <a:lnTo>
                    <a:pt x="245245" y="781553"/>
                  </a:lnTo>
                  <a:lnTo>
                    <a:pt x="230507" y="725727"/>
                  </a:lnTo>
                  <a:lnTo>
                    <a:pt x="215769" y="669902"/>
                  </a:lnTo>
                  <a:lnTo>
                    <a:pt x="201032" y="614077"/>
                  </a:lnTo>
                  <a:lnTo>
                    <a:pt x="186294" y="558252"/>
                  </a:lnTo>
                  <a:lnTo>
                    <a:pt x="171556" y="502427"/>
                  </a:lnTo>
                  <a:lnTo>
                    <a:pt x="156818" y="446601"/>
                  </a:lnTo>
                  <a:lnTo>
                    <a:pt x="142081" y="390776"/>
                  </a:lnTo>
                  <a:lnTo>
                    <a:pt x="127343" y="334951"/>
                  </a:lnTo>
                  <a:lnTo>
                    <a:pt x="112605" y="279126"/>
                  </a:lnTo>
                  <a:lnTo>
                    <a:pt x="97868" y="223300"/>
                  </a:lnTo>
                  <a:lnTo>
                    <a:pt x="83130" y="167475"/>
                  </a:lnTo>
                  <a:lnTo>
                    <a:pt x="68392" y="111650"/>
                  </a:lnTo>
                  <a:lnTo>
                    <a:pt x="53655" y="55825"/>
                  </a:lnTo>
                  <a:lnTo>
                    <a:pt x="38917" y="0"/>
                  </a:lnTo>
                  <a:lnTo>
                    <a:pt x="0" y="10789"/>
                  </a:lnTo>
                  <a:lnTo>
                    <a:pt x="16110" y="66233"/>
                  </a:lnTo>
                  <a:lnTo>
                    <a:pt x="32220" y="121678"/>
                  </a:lnTo>
                  <a:lnTo>
                    <a:pt x="48331" y="177123"/>
                  </a:lnTo>
                  <a:lnTo>
                    <a:pt x="64441" y="232567"/>
                  </a:lnTo>
                  <a:lnTo>
                    <a:pt x="80552" y="288012"/>
                  </a:lnTo>
                  <a:lnTo>
                    <a:pt x="96662" y="343457"/>
                  </a:lnTo>
                  <a:lnTo>
                    <a:pt x="112773" y="398901"/>
                  </a:lnTo>
                  <a:lnTo>
                    <a:pt x="128883" y="454346"/>
                  </a:lnTo>
                  <a:lnTo>
                    <a:pt x="144993" y="509791"/>
                  </a:lnTo>
                  <a:lnTo>
                    <a:pt x="161104" y="565235"/>
                  </a:lnTo>
                  <a:lnTo>
                    <a:pt x="177214" y="620680"/>
                  </a:lnTo>
                  <a:lnTo>
                    <a:pt x="193325" y="676125"/>
                  </a:lnTo>
                  <a:lnTo>
                    <a:pt x="209435" y="731569"/>
                  </a:lnTo>
                  <a:lnTo>
                    <a:pt x="225546" y="787014"/>
                  </a:lnTo>
                  <a:lnTo>
                    <a:pt x="241656" y="842459"/>
                  </a:lnTo>
                  <a:lnTo>
                    <a:pt x="257767" y="897903"/>
                  </a:lnTo>
                  <a:lnTo>
                    <a:pt x="273877" y="953348"/>
                  </a:lnTo>
                  <a:lnTo>
                    <a:pt x="289987" y="1008793"/>
                  </a:lnTo>
                  <a:lnTo>
                    <a:pt x="306098" y="1064237"/>
                  </a:lnTo>
                  <a:lnTo>
                    <a:pt x="322208" y="1119682"/>
                  </a:lnTo>
                  <a:lnTo>
                    <a:pt x="338319" y="1175127"/>
                  </a:lnTo>
                  <a:close/>
                </a:path>
              </a:pathLst>
            </a:custGeom>
            <a:solidFill>
              <a:srgbClr val="FE00FA">
                <a:alpha val="100000"/>
              </a:srgbClr>
            </a:solidFill>
            <a:ln w="13550" cap="flat">
              <a:solidFill>
                <a:srgbClr val="000000">
                  <a:alpha val="100000"/>
                </a:srgbClr>
              </a:solidFill>
              <a:prstDash val="solid"/>
              <a:miter/>
            </a:ln>
          </p:spPr>
          <p:txBody>
            <a:bodyPr/>
            <a:lstStyle/>
            <a:p/>
          </p:txBody>
        </p:sp>
        <p:sp>
          <p:nvSpPr>
            <p:cNvPr id="32" name="pg32"/>
            <p:cNvSpPr/>
            <p:nvPr/>
          </p:nvSpPr>
          <p:spPr>
            <a:xfrm>
              <a:off x="1902590" y="2354468"/>
              <a:ext cx="319472" cy="1181995"/>
            </a:xfrm>
            <a:custGeom>
              <a:avLst/>
              <a:pathLst>
                <a:path w="319472" h="1181995">
                  <a:moveTo>
                    <a:pt x="319472" y="1179489"/>
                  </a:moveTo>
                  <a:lnTo>
                    <a:pt x="306092" y="1123323"/>
                  </a:lnTo>
                  <a:lnTo>
                    <a:pt x="292712" y="1067156"/>
                  </a:lnTo>
                  <a:lnTo>
                    <a:pt x="279332" y="1010990"/>
                  </a:lnTo>
                  <a:lnTo>
                    <a:pt x="265953" y="954824"/>
                  </a:lnTo>
                  <a:lnTo>
                    <a:pt x="252573" y="898658"/>
                  </a:lnTo>
                  <a:lnTo>
                    <a:pt x="239193" y="842492"/>
                  </a:lnTo>
                  <a:lnTo>
                    <a:pt x="225813" y="786326"/>
                  </a:lnTo>
                  <a:lnTo>
                    <a:pt x="212433" y="730160"/>
                  </a:lnTo>
                  <a:lnTo>
                    <a:pt x="199054" y="673993"/>
                  </a:lnTo>
                  <a:lnTo>
                    <a:pt x="185674" y="617827"/>
                  </a:lnTo>
                  <a:lnTo>
                    <a:pt x="172294" y="561661"/>
                  </a:lnTo>
                  <a:lnTo>
                    <a:pt x="158914" y="505495"/>
                  </a:lnTo>
                  <a:lnTo>
                    <a:pt x="145534" y="449329"/>
                  </a:lnTo>
                  <a:lnTo>
                    <a:pt x="132155" y="393163"/>
                  </a:lnTo>
                  <a:lnTo>
                    <a:pt x="118775" y="336996"/>
                  </a:lnTo>
                  <a:lnTo>
                    <a:pt x="105395" y="280830"/>
                  </a:lnTo>
                  <a:lnTo>
                    <a:pt x="92015" y="224664"/>
                  </a:lnTo>
                  <a:lnTo>
                    <a:pt x="78635" y="168498"/>
                  </a:lnTo>
                  <a:lnTo>
                    <a:pt x="65256" y="112332"/>
                  </a:lnTo>
                  <a:lnTo>
                    <a:pt x="51876" y="56166"/>
                  </a:lnTo>
                  <a:lnTo>
                    <a:pt x="38496" y="0"/>
                  </a:lnTo>
                  <a:lnTo>
                    <a:pt x="0" y="9665"/>
                  </a:lnTo>
                  <a:lnTo>
                    <a:pt x="14737" y="65490"/>
                  </a:lnTo>
                  <a:lnTo>
                    <a:pt x="29475" y="121315"/>
                  </a:lnTo>
                  <a:lnTo>
                    <a:pt x="44213" y="177140"/>
                  </a:lnTo>
                  <a:lnTo>
                    <a:pt x="58950" y="232966"/>
                  </a:lnTo>
                  <a:lnTo>
                    <a:pt x="73688" y="288791"/>
                  </a:lnTo>
                  <a:lnTo>
                    <a:pt x="88426" y="344616"/>
                  </a:lnTo>
                  <a:lnTo>
                    <a:pt x="103163" y="400441"/>
                  </a:lnTo>
                  <a:lnTo>
                    <a:pt x="117901" y="456267"/>
                  </a:lnTo>
                  <a:lnTo>
                    <a:pt x="132639" y="512092"/>
                  </a:lnTo>
                  <a:lnTo>
                    <a:pt x="147376" y="567917"/>
                  </a:lnTo>
                  <a:lnTo>
                    <a:pt x="162114" y="623742"/>
                  </a:lnTo>
                  <a:lnTo>
                    <a:pt x="176852" y="679568"/>
                  </a:lnTo>
                  <a:lnTo>
                    <a:pt x="191590" y="735393"/>
                  </a:lnTo>
                  <a:lnTo>
                    <a:pt x="206327" y="791218"/>
                  </a:lnTo>
                  <a:lnTo>
                    <a:pt x="221065" y="847043"/>
                  </a:lnTo>
                  <a:lnTo>
                    <a:pt x="235803" y="902868"/>
                  </a:lnTo>
                  <a:lnTo>
                    <a:pt x="250540" y="958694"/>
                  </a:lnTo>
                  <a:lnTo>
                    <a:pt x="265278" y="1014519"/>
                  </a:lnTo>
                  <a:lnTo>
                    <a:pt x="280016" y="1070344"/>
                  </a:lnTo>
                  <a:lnTo>
                    <a:pt x="294753" y="1126169"/>
                  </a:lnTo>
                  <a:lnTo>
                    <a:pt x="309491" y="1181995"/>
                  </a:lnTo>
                  <a:close/>
                </a:path>
              </a:pathLst>
            </a:custGeom>
            <a:solidFill>
              <a:srgbClr val="3B00FB">
                <a:alpha val="100000"/>
              </a:srgbClr>
            </a:solidFill>
            <a:ln w="13550" cap="flat">
              <a:solidFill>
                <a:srgbClr val="000000">
                  <a:alpha val="100000"/>
                </a:srgbClr>
              </a:solidFill>
              <a:prstDash val="solid"/>
              <a:miter/>
            </a:ln>
          </p:spPr>
          <p:txBody>
            <a:bodyPr/>
            <a:lstStyle/>
            <a:p/>
          </p:txBody>
        </p:sp>
        <p:sp>
          <p:nvSpPr>
            <p:cNvPr id="33" name="pg33"/>
            <p:cNvSpPr/>
            <p:nvPr/>
          </p:nvSpPr>
          <p:spPr>
            <a:xfrm>
              <a:off x="1941086" y="2345786"/>
              <a:ext cx="290957" cy="1188171"/>
            </a:xfrm>
            <a:custGeom>
              <a:avLst/>
              <a:pathLst>
                <a:path w="290957" h="1188171">
                  <a:moveTo>
                    <a:pt x="290957" y="1185920"/>
                  </a:moveTo>
                  <a:lnTo>
                    <a:pt x="278935" y="1129448"/>
                  </a:lnTo>
                  <a:lnTo>
                    <a:pt x="266913" y="1072975"/>
                  </a:lnTo>
                  <a:lnTo>
                    <a:pt x="254892" y="1016503"/>
                  </a:lnTo>
                  <a:lnTo>
                    <a:pt x="242870" y="960031"/>
                  </a:lnTo>
                  <a:lnTo>
                    <a:pt x="230848" y="903558"/>
                  </a:lnTo>
                  <a:lnTo>
                    <a:pt x="218826" y="847086"/>
                  </a:lnTo>
                  <a:lnTo>
                    <a:pt x="206805" y="790613"/>
                  </a:lnTo>
                  <a:lnTo>
                    <a:pt x="194783" y="734141"/>
                  </a:lnTo>
                  <a:lnTo>
                    <a:pt x="182761" y="677668"/>
                  </a:lnTo>
                  <a:lnTo>
                    <a:pt x="170739" y="621196"/>
                  </a:lnTo>
                  <a:lnTo>
                    <a:pt x="158718" y="564724"/>
                  </a:lnTo>
                  <a:lnTo>
                    <a:pt x="146696" y="508251"/>
                  </a:lnTo>
                  <a:lnTo>
                    <a:pt x="134674" y="451779"/>
                  </a:lnTo>
                  <a:lnTo>
                    <a:pt x="122652" y="395306"/>
                  </a:lnTo>
                  <a:lnTo>
                    <a:pt x="110631" y="338834"/>
                  </a:lnTo>
                  <a:lnTo>
                    <a:pt x="98609" y="282362"/>
                  </a:lnTo>
                  <a:lnTo>
                    <a:pt x="86587" y="225889"/>
                  </a:lnTo>
                  <a:lnTo>
                    <a:pt x="74565" y="169417"/>
                  </a:lnTo>
                  <a:lnTo>
                    <a:pt x="62544" y="112944"/>
                  </a:lnTo>
                  <a:lnTo>
                    <a:pt x="50522" y="56472"/>
                  </a:lnTo>
                  <a:lnTo>
                    <a:pt x="38500" y="0"/>
                  </a:lnTo>
                  <a:lnTo>
                    <a:pt x="0" y="8682"/>
                  </a:lnTo>
                  <a:lnTo>
                    <a:pt x="13379" y="64848"/>
                  </a:lnTo>
                  <a:lnTo>
                    <a:pt x="26759" y="121014"/>
                  </a:lnTo>
                  <a:lnTo>
                    <a:pt x="40139" y="177180"/>
                  </a:lnTo>
                  <a:lnTo>
                    <a:pt x="53519" y="233347"/>
                  </a:lnTo>
                  <a:lnTo>
                    <a:pt x="66898" y="289513"/>
                  </a:lnTo>
                  <a:lnTo>
                    <a:pt x="80278" y="345679"/>
                  </a:lnTo>
                  <a:lnTo>
                    <a:pt x="93658" y="401845"/>
                  </a:lnTo>
                  <a:lnTo>
                    <a:pt x="107038" y="458011"/>
                  </a:lnTo>
                  <a:lnTo>
                    <a:pt x="120418" y="514177"/>
                  </a:lnTo>
                  <a:lnTo>
                    <a:pt x="133797" y="570343"/>
                  </a:lnTo>
                  <a:lnTo>
                    <a:pt x="147177" y="626510"/>
                  </a:lnTo>
                  <a:lnTo>
                    <a:pt x="160557" y="682676"/>
                  </a:lnTo>
                  <a:lnTo>
                    <a:pt x="173937" y="738842"/>
                  </a:lnTo>
                  <a:lnTo>
                    <a:pt x="187317" y="795008"/>
                  </a:lnTo>
                  <a:lnTo>
                    <a:pt x="200696" y="851174"/>
                  </a:lnTo>
                  <a:lnTo>
                    <a:pt x="214076" y="907340"/>
                  </a:lnTo>
                  <a:lnTo>
                    <a:pt x="227456" y="963507"/>
                  </a:lnTo>
                  <a:lnTo>
                    <a:pt x="240836" y="1019673"/>
                  </a:lnTo>
                  <a:lnTo>
                    <a:pt x="254216" y="1075839"/>
                  </a:lnTo>
                  <a:lnTo>
                    <a:pt x="267595" y="1132005"/>
                  </a:lnTo>
                  <a:lnTo>
                    <a:pt x="280975" y="1188171"/>
                  </a:lnTo>
                  <a:close/>
                </a:path>
              </a:pathLst>
            </a:custGeom>
            <a:solidFill>
              <a:srgbClr val="F26A21">
                <a:alpha val="100000"/>
              </a:srgbClr>
            </a:solidFill>
            <a:ln w="13550" cap="flat">
              <a:solidFill>
                <a:srgbClr val="000000">
                  <a:alpha val="100000"/>
                </a:srgbClr>
              </a:solidFill>
              <a:prstDash val="solid"/>
              <a:miter/>
            </a:ln>
          </p:spPr>
          <p:txBody>
            <a:bodyPr/>
            <a:lstStyle/>
            <a:p/>
          </p:txBody>
        </p:sp>
        <p:sp>
          <p:nvSpPr>
            <p:cNvPr id="34" name="pg34"/>
            <p:cNvSpPr/>
            <p:nvPr/>
          </p:nvSpPr>
          <p:spPr>
            <a:xfrm>
              <a:off x="1979587" y="2309911"/>
              <a:ext cx="340816" cy="1221794"/>
            </a:xfrm>
            <a:custGeom>
              <a:avLst/>
              <a:pathLst>
                <a:path w="340816" h="1221794">
                  <a:moveTo>
                    <a:pt x="340816" y="1212494"/>
                  </a:moveTo>
                  <a:lnTo>
                    <a:pt x="340816" y="1154756"/>
                  </a:lnTo>
                  <a:lnTo>
                    <a:pt x="340816" y="1097018"/>
                  </a:lnTo>
                  <a:lnTo>
                    <a:pt x="340816" y="1039280"/>
                  </a:lnTo>
                  <a:lnTo>
                    <a:pt x="340816" y="981542"/>
                  </a:lnTo>
                  <a:lnTo>
                    <a:pt x="340816" y="923805"/>
                  </a:lnTo>
                  <a:lnTo>
                    <a:pt x="340816" y="866067"/>
                  </a:lnTo>
                  <a:lnTo>
                    <a:pt x="340816" y="808329"/>
                  </a:lnTo>
                  <a:lnTo>
                    <a:pt x="340816" y="750591"/>
                  </a:lnTo>
                  <a:lnTo>
                    <a:pt x="340816" y="692853"/>
                  </a:lnTo>
                  <a:lnTo>
                    <a:pt x="340816" y="635116"/>
                  </a:lnTo>
                  <a:lnTo>
                    <a:pt x="340816" y="577378"/>
                  </a:lnTo>
                  <a:lnTo>
                    <a:pt x="340816" y="519640"/>
                  </a:lnTo>
                  <a:lnTo>
                    <a:pt x="340816" y="461902"/>
                  </a:lnTo>
                  <a:lnTo>
                    <a:pt x="340816" y="404164"/>
                  </a:lnTo>
                  <a:lnTo>
                    <a:pt x="340816" y="346426"/>
                  </a:lnTo>
                  <a:lnTo>
                    <a:pt x="340816" y="288689"/>
                  </a:lnTo>
                  <a:lnTo>
                    <a:pt x="340816" y="230951"/>
                  </a:lnTo>
                  <a:lnTo>
                    <a:pt x="340816" y="173213"/>
                  </a:lnTo>
                  <a:lnTo>
                    <a:pt x="340816" y="115475"/>
                  </a:lnTo>
                  <a:lnTo>
                    <a:pt x="340816" y="57737"/>
                  </a:lnTo>
                  <a:lnTo>
                    <a:pt x="340816" y="0"/>
                  </a:lnTo>
                  <a:lnTo>
                    <a:pt x="283606" y="1000"/>
                  </a:lnTo>
                  <a:lnTo>
                    <a:pt x="226466" y="3999"/>
                  </a:lnTo>
                  <a:lnTo>
                    <a:pt x="169466" y="8993"/>
                  </a:lnTo>
                  <a:lnTo>
                    <a:pt x="112676" y="15976"/>
                  </a:lnTo>
                  <a:lnTo>
                    <a:pt x="56164" y="24940"/>
                  </a:lnTo>
                  <a:lnTo>
                    <a:pt x="0" y="35874"/>
                  </a:lnTo>
                  <a:lnTo>
                    <a:pt x="12021" y="92346"/>
                  </a:lnTo>
                  <a:lnTo>
                    <a:pt x="24043" y="148819"/>
                  </a:lnTo>
                  <a:lnTo>
                    <a:pt x="36065" y="205291"/>
                  </a:lnTo>
                  <a:lnTo>
                    <a:pt x="48086" y="261763"/>
                  </a:lnTo>
                  <a:lnTo>
                    <a:pt x="60108" y="318236"/>
                  </a:lnTo>
                  <a:lnTo>
                    <a:pt x="72130" y="374708"/>
                  </a:lnTo>
                  <a:lnTo>
                    <a:pt x="84152" y="431181"/>
                  </a:lnTo>
                  <a:lnTo>
                    <a:pt x="96173" y="487653"/>
                  </a:lnTo>
                  <a:lnTo>
                    <a:pt x="108195" y="544125"/>
                  </a:lnTo>
                  <a:lnTo>
                    <a:pt x="120217" y="600598"/>
                  </a:lnTo>
                  <a:lnTo>
                    <a:pt x="132239" y="657070"/>
                  </a:lnTo>
                  <a:lnTo>
                    <a:pt x="144260" y="713543"/>
                  </a:lnTo>
                  <a:lnTo>
                    <a:pt x="156282" y="770015"/>
                  </a:lnTo>
                  <a:lnTo>
                    <a:pt x="168304" y="826488"/>
                  </a:lnTo>
                  <a:lnTo>
                    <a:pt x="180326" y="882960"/>
                  </a:lnTo>
                  <a:lnTo>
                    <a:pt x="192347" y="939432"/>
                  </a:lnTo>
                  <a:lnTo>
                    <a:pt x="204369" y="995905"/>
                  </a:lnTo>
                  <a:lnTo>
                    <a:pt x="216391" y="1052377"/>
                  </a:lnTo>
                  <a:lnTo>
                    <a:pt x="228413" y="1108850"/>
                  </a:lnTo>
                  <a:lnTo>
                    <a:pt x="240434" y="1165322"/>
                  </a:lnTo>
                  <a:lnTo>
                    <a:pt x="252456" y="1221794"/>
                  </a:lnTo>
                  <a:close/>
                </a:path>
              </a:pathLst>
            </a:custGeom>
            <a:solidFill>
              <a:srgbClr val="E8E8E8">
                <a:alpha val="100000"/>
              </a:srgbClr>
            </a:solidFill>
            <a:ln w="13550" cap="flat">
              <a:solidFill>
                <a:srgbClr val="000000">
                  <a:alpha val="100000"/>
                </a:srgbClr>
              </a:solidFill>
              <a:prstDash val="solid"/>
              <a:miter/>
            </a:ln>
          </p:spPr>
          <p:txBody>
            <a:bodyPr/>
            <a:lstStyle/>
            <a:p/>
          </p:txBody>
        </p:sp>
        <p:sp>
          <p:nvSpPr>
            <p:cNvPr id="35" name="tx35"/>
            <p:cNvSpPr/>
            <p:nvPr/>
          </p:nvSpPr>
          <p:spPr>
            <a:xfrm>
              <a:off x="2073470" y="3869192"/>
              <a:ext cx="493867" cy="155173"/>
            </a:xfrm>
            <a:prstGeom prst="rect">
              <a:avLst/>
            </a:prstGeom>
            <a:noFill/>
          </p:spPr>
          <p:txBody>
            <a:bodyPr lIns="0" rIns="0" tIns="0" bIns="0" anchorCtr="1" anchor="ctr" wrap="none"/>
            <a:lstStyle/>
            <a:p>
              <a:pPr algn="l" marL="0" marR="0" indent="0">
                <a:spcBef>
                  <a:spcPts val="0"/>
                </a:spcBef>
                <a:spcAft>
                  <a:spcPts val="0"/>
                </a:spcAft>
              </a:pPr>
              <a:r>
                <a:rPr sz="1707" i="0" b="1">
                  <a:solidFill>
                    <a:srgbClr val="000000">
                      <a:alpha val="100000"/>
                    </a:srgbClr>
                  </a:solidFill>
                  <a:latin typeface="Arial"/>
                  <a:cs typeface="Arial"/>
                </a:rPr>
                <a:t>0.5m</a:t>
              </a:r>
            </a:p>
          </p:txBody>
        </p:sp>
        <p:sp>
          <p:nvSpPr>
            <p:cNvPr id="36" name="tx36"/>
            <p:cNvSpPr/>
            <p:nvPr/>
          </p:nvSpPr>
          <p:spPr>
            <a:xfrm>
              <a:off x="4438487" y="2106318"/>
              <a:ext cx="291309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 DTP1 unvaccinated (% of total unvaccinated)</a:t>
              </a:r>
            </a:p>
          </p:txBody>
        </p:sp>
        <p:sp>
          <p:nvSpPr>
            <p:cNvPr id="37" name="rc37"/>
            <p:cNvSpPr/>
            <p:nvPr/>
          </p:nvSpPr>
          <p:spPr>
            <a:xfrm>
              <a:off x="4447487" y="2299665"/>
              <a:ext cx="201456" cy="201456"/>
            </a:xfrm>
            <a:prstGeom prst="rect">
              <a:avLst/>
            </a:prstGeom>
            <a:solidFill>
              <a:srgbClr val="7ED7D1">
                <a:alpha val="100000"/>
              </a:srgbClr>
            </a:solidFill>
            <a:ln w="13550" cap="flat">
              <a:solidFill>
                <a:srgbClr val="000000">
                  <a:alpha val="100000"/>
                </a:srgbClr>
              </a:solidFill>
              <a:prstDash val="solid"/>
              <a:miter/>
            </a:ln>
          </p:spPr>
          <p:txBody>
            <a:bodyPr/>
            <a:lstStyle/>
            <a:p/>
          </p:txBody>
        </p:sp>
        <p:sp>
          <p:nvSpPr>
            <p:cNvPr id="38" name="rc38"/>
            <p:cNvSpPr/>
            <p:nvPr/>
          </p:nvSpPr>
          <p:spPr>
            <a:xfrm>
              <a:off x="4447487" y="2519121"/>
              <a:ext cx="201456" cy="201456"/>
            </a:xfrm>
            <a:prstGeom prst="rect">
              <a:avLst/>
            </a:prstGeom>
            <a:solidFill>
              <a:srgbClr val="66B0FF">
                <a:alpha val="100000"/>
              </a:srgbClr>
            </a:solidFill>
            <a:ln w="13550" cap="flat">
              <a:solidFill>
                <a:srgbClr val="000000">
                  <a:alpha val="100000"/>
                </a:srgbClr>
              </a:solidFill>
              <a:prstDash val="solid"/>
              <a:miter/>
            </a:ln>
          </p:spPr>
          <p:txBody>
            <a:bodyPr/>
            <a:lstStyle/>
            <a:p/>
          </p:txBody>
        </p:sp>
        <p:sp>
          <p:nvSpPr>
            <p:cNvPr id="39" name="rc39"/>
            <p:cNvSpPr/>
            <p:nvPr/>
          </p:nvSpPr>
          <p:spPr>
            <a:xfrm>
              <a:off x="4447487" y="2738577"/>
              <a:ext cx="201456" cy="201456"/>
            </a:xfrm>
            <a:prstGeom prst="rect">
              <a:avLst/>
            </a:prstGeom>
            <a:solidFill>
              <a:srgbClr val="822E1C">
                <a:alpha val="100000"/>
              </a:srgbClr>
            </a:solidFill>
            <a:ln w="13550" cap="flat">
              <a:solidFill>
                <a:srgbClr val="000000">
                  <a:alpha val="100000"/>
                </a:srgbClr>
              </a:solidFill>
              <a:prstDash val="solid"/>
              <a:miter/>
            </a:ln>
          </p:spPr>
          <p:txBody>
            <a:bodyPr/>
            <a:lstStyle/>
            <a:p/>
          </p:txBody>
        </p:sp>
        <p:sp>
          <p:nvSpPr>
            <p:cNvPr id="40" name="rc40"/>
            <p:cNvSpPr/>
            <p:nvPr/>
          </p:nvSpPr>
          <p:spPr>
            <a:xfrm>
              <a:off x="4447487" y="2958033"/>
              <a:ext cx="201456" cy="201456"/>
            </a:xfrm>
            <a:prstGeom prst="rect">
              <a:avLst/>
            </a:prstGeom>
            <a:solidFill>
              <a:srgbClr val="1C7F93">
                <a:alpha val="100000"/>
              </a:srgbClr>
            </a:solidFill>
            <a:ln w="13550" cap="flat">
              <a:solidFill>
                <a:srgbClr val="000000">
                  <a:alpha val="100000"/>
                </a:srgbClr>
              </a:solidFill>
              <a:prstDash val="solid"/>
              <a:miter/>
            </a:ln>
          </p:spPr>
          <p:txBody>
            <a:bodyPr/>
            <a:lstStyle/>
            <a:p/>
          </p:txBody>
        </p:sp>
        <p:sp>
          <p:nvSpPr>
            <p:cNvPr id="41" name="rc41"/>
            <p:cNvSpPr/>
            <p:nvPr/>
          </p:nvSpPr>
          <p:spPr>
            <a:xfrm>
              <a:off x="4447487" y="3177489"/>
              <a:ext cx="201456" cy="201456"/>
            </a:xfrm>
            <a:prstGeom prst="rect">
              <a:avLst/>
            </a:prstGeom>
            <a:solidFill>
              <a:srgbClr val="AAF400">
                <a:alpha val="100000"/>
              </a:srgbClr>
            </a:solidFill>
            <a:ln w="13550" cap="flat">
              <a:solidFill>
                <a:srgbClr val="000000">
                  <a:alpha val="100000"/>
                </a:srgbClr>
              </a:solidFill>
              <a:prstDash val="solid"/>
              <a:miter/>
            </a:ln>
          </p:spPr>
          <p:txBody>
            <a:bodyPr/>
            <a:lstStyle/>
            <a:p/>
          </p:txBody>
        </p:sp>
        <p:sp>
          <p:nvSpPr>
            <p:cNvPr id="42" name="rc42"/>
            <p:cNvSpPr/>
            <p:nvPr/>
          </p:nvSpPr>
          <p:spPr>
            <a:xfrm>
              <a:off x="4447487" y="3396945"/>
              <a:ext cx="201456" cy="201456"/>
            </a:xfrm>
            <a:prstGeom prst="rect">
              <a:avLst/>
            </a:prstGeom>
            <a:solidFill>
              <a:srgbClr val="DEA0FD">
                <a:alpha val="100000"/>
              </a:srgbClr>
            </a:solidFill>
            <a:ln w="13550" cap="flat">
              <a:solidFill>
                <a:srgbClr val="000000">
                  <a:alpha val="100000"/>
                </a:srgbClr>
              </a:solidFill>
              <a:prstDash val="solid"/>
              <a:miter/>
            </a:ln>
          </p:spPr>
          <p:txBody>
            <a:bodyPr/>
            <a:lstStyle/>
            <a:p/>
          </p:txBody>
        </p:sp>
        <p:sp>
          <p:nvSpPr>
            <p:cNvPr id="43" name="rc43"/>
            <p:cNvSpPr/>
            <p:nvPr/>
          </p:nvSpPr>
          <p:spPr>
            <a:xfrm>
              <a:off x="4447487" y="3616401"/>
              <a:ext cx="201456" cy="201456"/>
            </a:xfrm>
            <a:prstGeom prst="rect">
              <a:avLst/>
            </a:prstGeom>
            <a:solidFill>
              <a:srgbClr val="C075A6">
                <a:alpha val="100000"/>
              </a:srgbClr>
            </a:solidFill>
            <a:ln w="13550" cap="flat">
              <a:solidFill>
                <a:srgbClr val="000000">
                  <a:alpha val="100000"/>
                </a:srgbClr>
              </a:solidFill>
              <a:prstDash val="solid"/>
              <a:miter/>
            </a:ln>
          </p:spPr>
          <p:txBody>
            <a:bodyPr/>
            <a:lstStyle/>
            <a:p/>
          </p:txBody>
        </p:sp>
        <p:sp>
          <p:nvSpPr>
            <p:cNvPr id="44" name="rc44"/>
            <p:cNvSpPr/>
            <p:nvPr/>
          </p:nvSpPr>
          <p:spPr>
            <a:xfrm>
              <a:off x="4447487" y="3835857"/>
              <a:ext cx="201456" cy="201456"/>
            </a:xfrm>
            <a:prstGeom prst="rect">
              <a:avLst/>
            </a:prstGeom>
            <a:solidFill>
              <a:srgbClr val="F7E1A0">
                <a:alpha val="100000"/>
              </a:srgbClr>
            </a:solidFill>
            <a:ln w="13550" cap="flat">
              <a:solidFill>
                <a:srgbClr val="000000">
                  <a:alpha val="100000"/>
                </a:srgbClr>
              </a:solidFill>
              <a:prstDash val="solid"/>
              <a:miter/>
            </a:ln>
          </p:spPr>
          <p:txBody>
            <a:bodyPr/>
            <a:lstStyle/>
            <a:p/>
          </p:txBody>
        </p:sp>
        <p:sp>
          <p:nvSpPr>
            <p:cNvPr id="45" name="rc45"/>
            <p:cNvSpPr/>
            <p:nvPr/>
          </p:nvSpPr>
          <p:spPr>
            <a:xfrm>
              <a:off x="4447487" y="4055313"/>
              <a:ext cx="201456" cy="201456"/>
            </a:xfrm>
            <a:prstGeom prst="rect">
              <a:avLst/>
            </a:prstGeom>
            <a:solidFill>
              <a:srgbClr val="FC1CBF">
                <a:alpha val="100000"/>
              </a:srgbClr>
            </a:solidFill>
            <a:ln w="13550" cap="flat">
              <a:solidFill>
                <a:srgbClr val="000000">
                  <a:alpha val="100000"/>
                </a:srgbClr>
              </a:solidFill>
              <a:prstDash val="solid"/>
              <a:miter/>
            </a:ln>
          </p:spPr>
          <p:txBody>
            <a:bodyPr/>
            <a:lstStyle/>
            <a:p/>
          </p:txBody>
        </p:sp>
        <p:sp>
          <p:nvSpPr>
            <p:cNvPr id="46" name="rc46"/>
            <p:cNvSpPr/>
            <p:nvPr/>
          </p:nvSpPr>
          <p:spPr>
            <a:xfrm>
              <a:off x="4447487" y="4274769"/>
              <a:ext cx="201456" cy="201456"/>
            </a:xfrm>
            <a:prstGeom prst="rect">
              <a:avLst/>
            </a:prstGeom>
            <a:solidFill>
              <a:srgbClr val="FA0087">
                <a:alpha val="100000"/>
              </a:srgbClr>
            </a:solidFill>
            <a:ln w="13550" cap="flat">
              <a:solidFill>
                <a:srgbClr val="000000">
                  <a:alpha val="100000"/>
                </a:srgbClr>
              </a:solidFill>
              <a:prstDash val="solid"/>
              <a:miter/>
            </a:ln>
          </p:spPr>
          <p:txBody>
            <a:bodyPr/>
            <a:lstStyle/>
            <a:p/>
          </p:txBody>
        </p:sp>
        <p:sp>
          <p:nvSpPr>
            <p:cNvPr id="47" name="rc47"/>
            <p:cNvSpPr/>
            <p:nvPr/>
          </p:nvSpPr>
          <p:spPr>
            <a:xfrm>
              <a:off x="4447487" y="4494225"/>
              <a:ext cx="201456" cy="201456"/>
            </a:xfrm>
            <a:prstGeom prst="rect">
              <a:avLst/>
            </a:prstGeom>
            <a:solidFill>
              <a:srgbClr val="1CBE4F">
                <a:alpha val="100000"/>
              </a:srgbClr>
            </a:solidFill>
            <a:ln w="13550" cap="flat">
              <a:solidFill>
                <a:srgbClr val="000000">
                  <a:alpha val="100000"/>
                </a:srgbClr>
              </a:solidFill>
              <a:prstDash val="solid"/>
              <a:miter/>
            </a:ln>
          </p:spPr>
          <p:txBody>
            <a:bodyPr/>
            <a:lstStyle/>
            <a:p/>
          </p:txBody>
        </p:sp>
        <p:sp>
          <p:nvSpPr>
            <p:cNvPr id="48" name="rc48"/>
            <p:cNvSpPr/>
            <p:nvPr/>
          </p:nvSpPr>
          <p:spPr>
            <a:xfrm>
              <a:off x="4447487" y="4713681"/>
              <a:ext cx="201456" cy="201456"/>
            </a:xfrm>
            <a:prstGeom prst="rect">
              <a:avLst/>
            </a:prstGeom>
            <a:solidFill>
              <a:srgbClr val="FBE426">
                <a:alpha val="100000"/>
              </a:srgbClr>
            </a:solidFill>
            <a:ln w="13550" cap="flat">
              <a:solidFill>
                <a:srgbClr val="000000">
                  <a:alpha val="100000"/>
                </a:srgbClr>
              </a:solidFill>
              <a:prstDash val="solid"/>
              <a:miter/>
            </a:ln>
          </p:spPr>
          <p:txBody>
            <a:bodyPr/>
            <a:lstStyle/>
            <a:p/>
          </p:txBody>
        </p:sp>
        <p:sp>
          <p:nvSpPr>
            <p:cNvPr id="49" name="rc49"/>
            <p:cNvSpPr/>
            <p:nvPr/>
          </p:nvSpPr>
          <p:spPr>
            <a:xfrm>
              <a:off x="4447487" y="4933137"/>
              <a:ext cx="201456" cy="201456"/>
            </a:xfrm>
            <a:prstGeom prst="rect">
              <a:avLst/>
            </a:prstGeom>
            <a:solidFill>
              <a:srgbClr val="B10DA1">
                <a:alpha val="100000"/>
              </a:srgbClr>
            </a:solidFill>
            <a:ln w="13550" cap="flat">
              <a:solidFill>
                <a:srgbClr val="000000">
                  <a:alpha val="100000"/>
                </a:srgbClr>
              </a:solidFill>
              <a:prstDash val="solid"/>
              <a:miter/>
            </a:ln>
          </p:spPr>
          <p:txBody>
            <a:bodyPr/>
            <a:lstStyle/>
            <a:p/>
          </p:txBody>
        </p:sp>
        <p:sp>
          <p:nvSpPr>
            <p:cNvPr id="50" name="rc50"/>
            <p:cNvSpPr/>
            <p:nvPr/>
          </p:nvSpPr>
          <p:spPr>
            <a:xfrm>
              <a:off x="4447487" y="5152593"/>
              <a:ext cx="201456" cy="201456"/>
            </a:xfrm>
            <a:prstGeom prst="rect">
              <a:avLst/>
            </a:prstGeom>
            <a:solidFill>
              <a:srgbClr val="85660D">
                <a:alpha val="100000"/>
              </a:srgbClr>
            </a:solidFill>
            <a:ln w="13550" cap="flat">
              <a:solidFill>
                <a:srgbClr val="000000">
                  <a:alpha val="100000"/>
                </a:srgbClr>
              </a:solidFill>
              <a:prstDash val="solid"/>
              <a:miter/>
            </a:ln>
          </p:spPr>
          <p:txBody>
            <a:bodyPr/>
            <a:lstStyle/>
            <a:p/>
          </p:txBody>
        </p:sp>
        <p:sp>
          <p:nvSpPr>
            <p:cNvPr id="51" name="rc51"/>
            <p:cNvSpPr/>
            <p:nvPr/>
          </p:nvSpPr>
          <p:spPr>
            <a:xfrm>
              <a:off x="4447487" y="5372049"/>
              <a:ext cx="201456" cy="201456"/>
            </a:xfrm>
            <a:prstGeom prst="rect">
              <a:avLst/>
            </a:prstGeom>
            <a:solidFill>
              <a:srgbClr val="1C8356">
                <a:alpha val="100000"/>
              </a:srgbClr>
            </a:solidFill>
            <a:ln w="13550" cap="flat">
              <a:solidFill>
                <a:srgbClr val="000000">
                  <a:alpha val="100000"/>
                </a:srgbClr>
              </a:solidFill>
              <a:prstDash val="solid"/>
              <a:miter/>
            </a:ln>
          </p:spPr>
          <p:txBody>
            <a:bodyPr/>
            <a:lstStyle/>
            <a:p/>
          </p:txBody>
        </p:sp>
        <p:sp>
          <p:nvSpPr>
            <p:cNvPr id="52" name="rc52"/>
            <p:cNvSpPr/>
            <p:nvPr/>
          </p:nvSpPr>
          <p:spPr>
            <a:xfrm>
              <a:off x="4447487" y="5591505"/>
              <a:ext cx="201456" cy="201456"/>
            </a:xfrm>
            <a:prstGeom prst="rect">
              <a:avLst/>
            </a:prstGeom>
            <a:solidFill>
              <a:srgbClr val="C4451C">
                <a:alpha val="100000"/>
              </a:srgbClr>
            </a:solidFill>
            <a:ln w="13550" cap="flat">
              <a:solidFill>
                <a:srgbClr val="000000">
                  <a:alpha val="100000"/>
                </a:srgbClr>
              </a:solidFill>
              <a:prstDash val="solid"/>
              <a:miter/>
            </a:ln>
          </p:spPr>
          <p:txBody>
            <a:bodyPr/>
            <a:lstStyle/>
            <a:p/>
          </p:txBody>
        </p:sp>
        <p:sp>
          <p:nvSpPr>
            <p:cNvPr id="53" name="rc53"/>
            <p:cNvSpPr/>
            <p:nvPr/>
          </p:nvSpPr>
          <p:spPr>
            <a:xfrm>
              <a:off x="6701398" y="2299665"/>
              <a:ext cx="201455" cy="201456"/>
            </a:xfrm>
            <a:prstGeom prst="rect">
              <a:avLst/>
            </a:prstGeom>
            <a:solidFill>
              <a:srgbClr val="325A9B">
                <a:alpha val="100000"/>
              </a:srgbClr>
            </a:solidFill>
            <a:ln w="13550" cap="flat">
              <a:solidFill>
                <a:srgbClr val="000000">
                  <a:alpha val="100000"/>
                </a:srgbClr>
              </a:solidFill>
              <a:prstDash val="solid"/>
              <a:miter/>
            </a:ln>
          </p:spPr>
          <p:txBody>
            <a:bodyPr/>
            <a:lstStyle/>
            <a:p/>
          </p:txBody>
        </p:sp>
        <p:sp>
          <p:nvSpPr>
            <p:cNvPr id="54" name="rc54"/>
            <p:cNvSpPr/>
            <p:nvPr/>
          </p:nvSpPr>
          <p:spPr>
            <a:xfrm>
              <a:off x="6701398" y="2519121"/>
              <a:ext cx="201455" cy="201456"/>
            </a:xfrm>
            <a:prstGeom prst="rect">
              <a:avLst/>
            </a:prstGeom>
            <a:solidFill>
              <a:srgbClr val="F8A19F">
                <a:alpha val="100000"/>
              </a:srgbClr>
            </a:solidFill>
            <a:ln w="13550" cap="flat">
              <a:solidFill>
                <a:srgbClr val="000000">
                  <a:alpha val="100000"/>
                </a:srgbClr>
              </a:solidFill>
              <a:prstDash val="solid"/>
              <a:miter/>
            </a:ln>
          </p:spPr>
          <p:txBody>
            <a:bodyPr/>
            <a:lstStyle/>
            <a:p/>
          </p:txBody>
        </p:sp>
        <p:sp>
          <p:nvSpPr>
            <p:cNvPr id="55" name="rc55"/>
            <p:cNvSpPr/>
            <p:nvPr/>
          </p:nvSpPr>
          <p:spPr>
            <a:xfrm>
              <a:off x="6701398" y="2738577"/>
              <a:ext cx="201455" cy="201456"/>
            </a:xfrm>
            <a:prstGeom prst="rect">
              <a:avLst/>
            </a:prstGeom>
            <a:solidFill>
              <a:srgbClr val="AA0DFE">
                <a:alpha val="100000"/>
              </a:srgbClr>
            </a:solidFill>
            <a:ln w="13550" cap="flat">
              <a:solidFill>
                <a:srgbClr val="000000">
                  <a:alpha val="100000"/>
                </a:srgbClr>
              </a:solidFill>
              <a:prstDash val="solid"/>
              <a:miter/>
            </a:ln>
          </p:spPr>
          <p:txBody>
            <a:bodyPr/>
            <a:lstStyle/>
            <a:p/>
          </p:txBody>
        </p:sp>
        <p:sp>
          <p:nvSpPr>
            <p:cNvPr id="56" name="rc56"/>
            <p:cNvSpPr/>
            <p:nvPr/>
          </p:nvSpPr>
          <p:spPr>
            <a:xfrm>
              <a:off x="6701398" y="2958033"/>
              <a:ext cx="201455" cy="201456"/>
            </a:xfrm>
            <a:prstGeom prst="rect">
              <a:avLst/>
            </a:prstGeom>
            <a:solidFill>
              <a:srgbClr val="F6222E">
                <a:alpha val="100000"/>
              </a:srgbClr>
            </a:solidFill>
            <a:ln w="13550" cap="flat">
              <a:solidFill>
                <a:srgbClr val="000000">
                  <a:alpha val="100000"/>
                </a:srgbClr>
              </a:solidFill>
              <a:prstDash val="solid"/>
              <a:miter/>
            </a:ln>
          </p:spPr>
          <p:txBody>
            <a:bodyPr/>
            <a:lstStyle/>
            <a:p/>
          </p:txBody>
        </p:sp>
        <p:sp>
          <p:nvSpPr>
            <p:cNvPr id="57" name="rc57"/>
            <p:cNvSpPr/>
            <p:nvPr/>
          </p:nvSpPr>
          <p:spPr>
            <a:xfrm>
              <a:off x="6701398" y="3177489"/>
              <a:ext cx="201455" cy="201456"/>
            </a:xfrm>
            <a:prstGeom prst="rect">
              <a:avLst/>
            </a:prstGeom>
            <a:solidFill>
              <a:srgbClr val="2ED9FF">
                <a:alpha val="100000"/>
              </a:srgbClr>
            </a:solidFill>
            <a:ln w="13550" cap="flat">
              <a:solidFill>
                <a:srgbClr val="000000">
                  <a:alpha val="100000"/>
                </a:srgbClr>
              </a:solidFill>
              <a:prstDash val="solid"/>
              <a:miter/>
            </a:ln>
          </p:spPr>
          <p:txBody>
            <a:bodyPr/>
            <a:lstStyle/>
            <a:p/>
          </p:txBody>
        </p:sp>
        <p:sp>
          <p:nvSpPr>
            <p:cNvPr id="58" name="rc58"/>
            <p:cNvSpPr/>
            <p:nvPr/>
          </p:nvSpPr>
          <p:spPr>
            <a:xfrm>
              <a:off x="6701398" y="3396945"/>
              <a:ext cx="201455" cy="201456"/>
            </a:xfrm>
            <a:prstGeom prst="rect">
              <a:avLst/>
            </a:prstGeom>
            <a:solidFill>
              <a:srgbClr val="782AB6">
                <a:alpha val="100000"/>
              </a:srgbClr>
            </a:solidFill>
            <a:ln w="13550" cap="flat">
              <a:solidFill>
                <a:srgbClr val="000000">
                  <a:alpha val="100000"/>
                </a:srgbClr>
              </a:solidFill>
              <a:prstDash val="solid"/>
              <a:miter/>
            </a:ln>
          </p:spPr>
          <p:txBody>
            <a:bodyPr/>
            <a:lstStyle/>
            <a:p/>
          </p:txBody>
        </p:sp>
        <p:sp>
          <p:nvSpPr>
            <p:cNvPr id="59" name="rc59"/>
            <p:cNvSpPr/>
            <p:nvPr/>
          </p:nvSpPr>
          <p:spPr>
            <a:xfrm>
              <a:off x="6701398" y="3616401"/>
              <a:ext cx="201455" cy="201456"/>
            </a:xfrm>
            <a:prstGeom prst="rect">
              <a:avLst/>
            </a:prstGeom>
            <a:solidFill>
              <a:srgbClr val="90AD1C">
                <a:alpha val="100000"/>
              </a:srgbClr>
            </a:solidFill>
            <a:ln w="13550" cap="flat">
              <a:solidFill>
                <a:srgbClr val="000000">
                  <a:alpha val="100000"/>
                </a:srgbClr>
              </a:solidFill>
              <a:prstDash val="solid"/>
              <a:miter/>
            </a:ln>
          </p:spPr>
          <p:txBody>
            <a:bodyPr/>
            <a:lstStyle/>
            <a:p/>
          </p:txBody>
        </p:sp>
        <p:sp>
          <p:nvSpPr>
            <p:cNvPr id="60" name="rc60"/>
            <p:cNvSpPr/>
            <p:nvPr/>
          </p:nvSpPr>
          <p:spPr>
            <a:xfrm>
              <a:off x="6701398" y="3835857"/>
              <a:ext cx="201455" cy="201456"/>
            </a:xfrm>
            <a:prstGeom prst="rect">
              <a:avLst/>
            </a:prstGeom>
            <a:solidFill>
              <a:srgbClr val="B00068">
                <a:alpha val="100000"/>
              </a:srgbClr>
            </a:solidFill>
            <a:ln w="13550" cap="flat">
              <a:solidFill>
                <a:srgbClr val="000000">
                  <a:alpha val="100000"/>
                </a:srgbClr>
              </a:solidFill>
              <a:prstDash val="solid"/>
              <a:miter/>
            </a:ln>
          </p:spPr>
          <p:txBody>
            <a:bodyPr/>
            <a:lstStyle/>
            <a:p/>
          </p:txBody>
        </p:sp>
        <p:sp>
          <p:nvSpPr>
            <p:cNvPr id="61" name="rc61"/>
            <p:cNvSpPr/>
            <p:nvPr/>
          </p:nvSpPr>
          <p:spPr>
            <a:xfrm>
              <a:off x="6701398" y="4055313"/>
              <a:ext cx="201455" cy="201456"/>
            </a:xfrm>
            <a:prstGeom prst="rect">
              <a:avLst/>
            </a:prstGeom>
            <a:solidFill>
              <a:srgbClr val="FEAF16">
                <a:alpha val="100000"/>
              </a:srgbClr>
            </a:solidFill>
            <a:ln w="13550" cap="flat">
              <a:solidFill>
                <a:srgbClr val="000000">
                  <a:alpha val="100000"/>
                </a:srgbClr>
              </a:solidFill>
              <a:prstDash val="solid"/>
              <a:miter/>
            </a:ln>
          </p:spPr>
          <p:txBody>
            <a:bodyPr/>
            <a:lstStyle/>
            <a:p/>
          </p:txBody>
        </p:sp>
        <p:sp>
          <p:nvSpPr>
            <p:cNvPr id="62" name="rc62"/>
            <p:cNvSpPr/>
            <p:nvPr/>
          </p:nvSpPr>
          <p:spPr>
            <a:xfrm>
              <a:off x="6701398" y="4274769"/>
              <a:ext cx="201455" cy="201456"/>
            </a:xfrm>
            <a:prstGeom prst="rect">
              <a:avLst/>
            </a:prstGeom>
            <a:solidFill>
              <a:srgbClr val="3283FE">
                <a:alpha val="100000"/>
              </a:srgbClr>
            </a:solidFill>
            <a:ln w="13550" cap="flat">
              <a:solidFill>
                <a:srgbClr val="000000">
                  <a:alpha val="100000"/>
                </a:srgbClr>
              </a:solidFill>
              <a:prstDash val="solid"/>
              <a:miter/>
            </a:ln>
          </p:spPr>
          <p:txBody>
            <a:bodyPr/>
            <a:lstStyle/>
            <a:p/>
          </p:txBody>
        </p:sp>
        <p:sp>
          <p:nvSpPr>
            <p:cNvPr id="63" name="rc63"/>
            <p:cNvSpPr/>
            <p:nvPr/>
          </p:nvSpPr>
          <p:spPr>
            <a:xfrm>
              <a:off x="6701398" y="4494225"/>
              <a:ext cx="201455" cy="201456"/>
            </a:xfrm>
            <a:prstGeom prst="rect">
              <a:avLst/>
            </a:prstGeom>
            <a:solidFill>
              <a:srgbClr val="00CC99">
                <a:alpha val="100000"/>
              </a:srgbClr>
            </a:solidFill>
            <a:ln w="13550" cap="flat">
              <a:solidFill>
                <a:srgbClr val="000000">
                  <a:alpha val="100000"/>
                </a:srgbClr>
              </a:solidFill>
              <a:prstDash val="solid"/>
              <a:miter/>
            </a:ln>
          </p:spPr>
          <p:txBody>
            <a:bodyPr/>
            <a:lstStyle/>
            <a:p/>
          </p:txBody>
        </p:sp>
        <p:sp>
          <p:nvSpPr>
            <p:cNvPr id="64" name="rc64"/>
            <p:cNvSpPr/>
            <p:nvPr/>
          </p:nvSpPr>
          <p:spPr>
            <a:xfrm>
              <a:off x="6701398" y="4713681"/>
              <a:ext cx="201455" cy="201456"/>
            </a:xfrm>
            <a:prstGeom prst="rect">
              <a:avLst/>
            </a:prstGeom>
            <a:solidFill>
              <a:srgbClr val="FE00FA">
                <a:alpha val="100000"/>
              </a:srgbClr>
            </a:solidFill>
            <a:ln w="13550" cap="flat">
              <a:solidFill>
                <a:srgbClr val="000000">
                  <a:alpha val="100000"/>
                </a:srgbClr>
              </a:solidFill>
              <a:prstDash val="solid"/>
              <a:miter/>
            </a:ln>
          </p:spPr>
          <p:txBody>
            <a:bodyPr/>
            <a:lstStyle/>
            <a:p/>
          </p:txBody>
        </p:sp>
        <p:sp>
          <p:nvSpPr>
            <p:cNvPr id="65" name="rc65"/>
            <p:cNvSpPr/>
            <p:nvPr/>
          </p:nvSpPr>
          <p:spPr>
            <a:xfrm>
              <a:off x="6701398" y="4933137"/>
              <a:ext cx="201455" cy="201456"/>
            </a:xfrm>
            <a:prstGeom prst="rect">
              <a:avLst/>
            </a:prstGeom>
            <a:solidFill>
              <a:srgbClr val="3B00FB">
                <a:alpha val="100000"/>
              </a:srgbClr>
            </a:solidFill>
            <a:ln w="13550" cap="flat">
              <a:solidFill>
                <a:srgbClr val="000000">
                  <a:alpha val="100000"/>
                </a:srgbClr>
              </a:solidFill>
              <a:prstDash val="solid"/>
              <a:miter/>
            </a:ln>
          </p:spPr>
          <p:txBody>
            <a:bodyPr/>
            <a:lstStyle/>
            <a:p/>
          </p:txBody>
        </p:sp>
        <p:sp>
          <p:nvSpPr>
            <p:cNvPr id="66" name="rc66"/>
            <p:cNvSpPr/>
            <p:nvPr/>
          </p:nvSpPr>
          <p:spPr>
            <a:xfrm>
              <a:off x="6701398" y="5152593"/>
              <a:ext cx="201455" cy="201456"/>
            </a:xfrm>
            <a:prstGeom prst="rect">
              <a:avLst/>
            </a:prstGeom>
            <a:solidFill>
              <a:srgbClr val="F26A21">
                <a:alpha val="100000"/>
              </a:srgbClr>
            </a:solidFill>
            <a:ln w="13550" cap="flat">
              <a:solidFill>
                <a:srgbClr val="000000">
                  <a:alpha val="100000"/>
                </a:srgbClr>
              </a:solidFill>
              <a:prstDash val="solid"/>
              <a:miter/>
            </a:ln>
          </p:spPr>
          <p:txBody>
            <a:bodyPr/>
            <a:lstStyle/>
            <a:p/>
          </p:txBody>
        </p:sp>
        <p:sp>
          <p:nvSpPr>
            <p:cNvPr id="67" name="rc67"/>
            <p:cNvSpPr/>
            <p:nvPr/>
          </p:nvSpPr>
          <p:spPr>
            <a:xfrm>
              <a:off x="6701398" y="5372049"/>
              <a:ext cx="201455" cy="201456"/>
            </a:xfrm>
            <a:prstGeom prst="rect">
              <a:avLst/>
            </a:prstGeom>
            <a:solidFill>
              <a:srgbClr val="E8E8E8">
                <a:alpha val="100000"/>
              </a:srgbClr>
            </a:solidFill>
            <a:ln w="13550" cap="flat">
              <a:solidFill>
                <a:srgbClr val="000000">
                  <a:alpha val="100000"/>
                </a:srgbClr>
              </a:solidFill>
              <a:prstDash val="solid"/>
              <a:miter/>
            </a:ln>
          </p:spPr>
          <p:txBody>
            <a:bodyPr/>
            <a:lstStyle/>
            <a:p/>
          </p:txBody>
        </p:sp>
        <p:sp>
          <p:nvSpPr>
            <p:cNvPr id="68" name="tx68"/>
            <p:cNvSpPr/>
            <p:nvPr/>
          </p:nvSpPr>
          <p:spPr>
            <a:xfrm>
              <a:off x="4727533" y="2360388"/>
              <a:ext cx="16593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 United States: 73,000 (15.9%) </a:t>
              </a:r>
            </a:p>
          </p:txBody>
        </p:sp>
        <p:sp>
          <p:nvSpPr>
            <p:cNvPr id="69" name="tx69"/>
            <p:cNvSpPr/>
            <p:nvPr/>
          </p:nvSpPr>
          <p:spPr>
            <a:xfrm>
              <a:off x="4727533" y="2579844"/>
              <a:ext cx="12928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 Japan: 67,000 (14.6%) </a:t>
              </a:r>
            </a:p>
          </p:txBody>
        </p:sp>
        <p:sp>
          <p:nvSpPr>
            <p:cNvPr id="70" name="tx70"/>
            <p:cNvSpPr/>
            <p:nvPr/>
          </p:nvSpPr>
          <p:spPr>
            <a:xfrm>
              <a:off x="4727533" y="2799300"/>
              <a:ext cx="17752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 United Kingdom: 54,000 (11.8%) </a:t>
              </a:r>
            </a:p>
          </p:txBody>
        </p:sp>
        <p:sp>
          <p:nvSpPr>
            <p:cNvPr id="71" name="tx71"/>
            <p:cNvSpPr/>
            <p:nvPr/>
          </p:nvSpPr>
          <p:spPr>
            <a:xfrm>
              <a:off x="4727533" y="3018756"/>
              <a:ext cx="18952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4) Russian Federation: 37,000 (8.1%) </a:t>
              </a:r>
            </a:p>
          </p:txBody>
        </p:sp>
        <p:sp>
          <p:nvSpPr>
            <p:cNvPr id="72" name="tx72"/>
            <p:cNvSpPr/>
            <p:nvPr/>
          </p:nvSpPr>
          <p:spPr>
            <a:xfrm>
              <a:off x="4727533" y="3238212"/>
              <a:ext cx="131765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5) Canada: 29,000 (6.3%) </a:t>
              </a:r>
            </a:p>
          </p:txBody>
        </p:sp>
        <p:sp>
          <p:nvSpPr>
            <p:cNvPr id="73" name="tx73"/>
            <p:cNvSpPr/>
            <p:nvPr/>
          </p:nvSpPr>
          <p:spPr>
            <a:xfrm>
              <a:off x="4727533" y="3457668"/>
              <a:ext cx="13733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 Romania: 27,000 (5.8%) </a:t>
              </a:r>
            </a:p>
          </p:txBody>
        </p:sp>
        <p:sp>
          <p:nvSpPr>
            <p:cNvPr id="74" name="tx74"/>
            <p:cNvSpPr/>
            <p:nvPr/>
          </p:nvSpPr>
          <p:spPr>
            <a:xfrm>
              <a:off x="4727533" y="3677124"/>
              <a:ext cx="135477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 Australia: 24,000 (5.3%) </a:t>
              </a:r>
            </a:p>
          </p:txBody>
        </p:sp>
        <p:sp>
          <p:nvSpPr>
            <p:cNvPr id="75" name="tx75"/>
            <p:cNvSpPr/>
            <p:nvPr/>
          </p:nvSpPr>
          <p:spPr>
            <a:xfrm>
              <a:off x="4727533" y="3896580"/>
              <a:ext cx="138577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 Germany: 21,000 (4.6%) </a:t>
              </a:r>
            </a:p>
          </p:txBody>
        </p:sp>
        <p:sp>
          <p:nvSpPr>
            <p:cNvPr id="76" name="tx76"/>
            <p:cNvSpPr/>
            <p:nvPr/>
          </p:nvSpPr>
          <p:spPr>
            <a:xfrm>
              <a:off x="4727533" y="4116036"/>
              <a:ext cx="113111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 Italy: 19,000 (4.2%) </a:t>
              </a:r>
            </a:p>
          </p:txBody>
        </p:sp>
        <p:sp>
          <p:nvSpPr>
            <p:cNvPr id="77" name="tx77"/>
            <p:cNvSpPr/>
            <p:nvPr/>
          </p:nvSpPr>
          <p:spPr>
            <a:xfrm>
              <a:off x="4727533" y="4335492"/>
              <a:ext cx="18126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 The Netherlands: 17,000 (3.8%) </a:t>
              </a:r>
            </a:p>
          </p:txBody>
        </p:sp>
        <p:sp>
          <p:nvSpPr>
            <p:cNvPr id="78" name="tx78"/>
            <p:cNvSpPr/>
            <p:nvPr/>
          </p:nvSpPr>
          <p:spPr>
            <a:xfrm>
              <a:off x="4727533" y="4554948"/>
              <a:ext cx="16055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11) Saudi Arabia: 11,000 (2.4%) </a:t>
              </a:r>
            </a:p>
          </p:txBody>
        </p:sp>
        <p:sp>
          <p:nvSpPr>
            <p:cNvPr id="79" name="tx79"/>
            <p:cNvSpPr/>
            <p:nvPr/>
          </p:nvSpPr>
          <p:spPr>
            <a:xfrm>
              <a:off x="4727533" y="4774404"/>
              <a:ext cx="121194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12) Spain: 7,000 (1.4%) </a:t>
              </a:r>
            </a:p>
          </p:txBody>
        </p:sp>
        <p:sp>
          <p:nvSpPr>
            <p:cNvPr id="80" name="tx80"/>
            <p:cNvSpPr/>
            <p:nvPr/>
          </p:nvSpPr>
          <p:spPr>
            <a:xfrm>
              <a:off x="4727533" y="4993860"/>
              <a:ext cx="12739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13) France: 6,000 (1.4%) </a:t>
              </a:r>
            </a:p>
          </p:txBody>
        </p:sp>
        <p:sp>
          <p:nvSpPr>
            <p:cNvPr id="81" name="tx81"/>
            <p:cNvSpPr/>
            <p:nvPr/>
          </p:nvSpPr>
          <p:spPr>
            <a:xfrm>
              <a:off x="4727533" y="5213316"/>
              <a:ext cx="12679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14) Ireland: 5,000 (1.1%) </a:t>
              </a:r>
            </a:p>
          </p:txBody>
        </p:sp>
        <p:sp>
          <p:nvSpPr>
            <p:cNvPr id="82" name="tx82"/>
            <p:cNvSpPr/>
            <p:nvPr/>
          </p:nvSpPr>
          <p:spPr>
            <a:xfrm>
              <a:off x="4727533" y="5432772"/>
              <a:ext cx="18146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15) Republic of Korea: 5,000 (1.1%) </a:t>
              </a:r>
            </a:p>
          </p:txBody>
        </p:sp>
        <p:sp>
          <p:nvSpPr>
            <p:cNvPr id="83" name="tx83"/>
            <p:cNvSpPr/>
            <p:nvPr/>
          </p:nvSpPr>
          <p:spPr>
            <a:xfrm>
              <a:off x="4727533" y="5652228"/>
              <a:ext cx="149129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16) New Zealand: 5,000 (1%) </a:t>
              </a:r>
            </a:p>
          </p:txBody>
        </p:sp>
        <p:sp>
          <p:nvSpPr>
            <p:cNvPr id="84" name="tx84"/>
            <p:cNvSpPr/>
            <p:nvPr/>
          </p:nvSpPr>
          <p:spPr>
            <a:xfrm>
              <a:off x="6981444" y="2360388"/>
              <a:ext cx="131445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17) Panama: 4,000 (&lt;1%) </a:t>
              </a:r>
            </a:p>
          </p:txBody>
        </p:sp>
        <p:sp>
          <p:nvSpPr>
            <p:cNvPr id="85" name="tx85"/>
            <p:cNvSpPr/>
            <p:nvPr/>
          </p:nvSpPr>
          <p:spPr>
            <a:xfrm>
              <a:off x="6981444" y="2579844"/>
              <a:ext cx="12398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18) Austria: 4,000 (&lt;1%) </a:t>
              </a:r>
            </a:p>
          </p:txBody>
        </p:sp>
        <p:sp>
          <p:nvSpPr>
            <p:cNvPr id="86" name="tx86"/>
            <p:cNvSpPr/>
            <p:nvPr/>
          </p:nvSpPr>
          <p:spPr>
            <a:xfrm>
              <a:off x="6981444" y="2799300"/>
              <a:ext cx="11526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19) Chile: 3,000 (&lt;1%) </a:t>
              </a:r>
            </a:p>
          </p:txBody>
        </p:sp>
        <p:sp>
          <p:nvSpPr>
            <p:cNvPr id="87" name="tx87"/>
            <p:cNvSpPr/>
            <p:nvPr/>
          </p:nvSpPr>
          <p:spPr>
            <a:xfrm>
              <a:off x="6981444" y="3018756"/>
              <a:ext cx="124614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 Poland: 3,000 (&lt;1%) </a:t>
              </a:r>
            </a:p>
          </p:txBody>
        </p:sp>
        <p:sp>
          <p:nvSpPr>
            <p:cNvPr id="88" name="tx88"/>
            <p:cNvSpPr/>
            <p:nvPr/>
          </p:nvSpPr>
          <p:spPr>
            <a:xfrm>
              <a:off x="6981444" y="3238212"/>
              <a:ext cx="13020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21) Sweden: 3,000 (&lt;1%) </a:t>
              </a:r>
            </a:p>
          </p:txBody>
        </p:sp>
        <p:sp>
          <p:nvSpPr>
            <p:cNvPr id="89" name="tx89"/>
            <p:cNvSpPr/>
            <p:nvPr/>
          </p:nvSpPr>
          <p:spPr>
            <a:xfrm>
              <a:off x="6981444" y="3457668"/>
              <a:ext cx="1301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22) Czechia: 3,000 (&lt;1%) </a:t>
              </a:r>
            </a:p>
          </p:txBody>
        </p:sp>
        <p:sp>
          <p:nvSpPr>
            <p:cNvPr id="90" name="tx90"/>
            <p:cNvSpPr/>
            <p:nvPr/>
          </p:nvSpPr>
          <p:spPr>
            <a:xfrm>
              <a:off x="6981444" y="3677124"/>
              <a:ext cx="147575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23) Switzerland: 2,000 (&lt;1%) </a:t>
              </a:r>
            </a:p>
          </p:txBody>
        </p:sp>
        <p:sp>
          <p:nvSpPr>
            <p:cNvPr id="91" name="tx91"/>
            <p:cNvSpPr/>
            <p:nvPr/>
          </p:nvSpPr>
          <p:spPr>
            <a:xfrm>
              <a:off x="6981444" y="3896580"/>
              <a:ext cx="19542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24) United Arab Emirates: 2,000 (&lt;1%) </a:t>
              </a:r>
            </a:p>
          </p:txBody>
        </p:sp>
        <p:sp>
          <p:nvSpPr>
            <p:cNvPr id="92" name="tx92"/>
            <p:cNvSpPr/>
            <p:nvPr/>
          </p:nvSpPr>
          <p:spPr>
            <a:xfrm>
              <a:off x="6981444" y="4116036"/>
              <a:ext cx="125839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25) Croatia: 2,000 (&lt;1%) </a:t>
              </a:r>
            </a:p>
          </p:txBody>
        </p:sp>
        <p:sp>
          <p:nvSpPr>
            <p:cNvPr id="93" name="tx93"/>
            <p:cNvSpPr/>
            <p:nvPr/>
          </p:nvSpPr>
          <p:spPr>
            <a:xfrm>
              <a:off x="6981444" y="4335492"/>
              <a:ext cx="1301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26) Belgium: 2,000 (&lt;1%) </a:t>
              </a:r>
            </a:p>
          </p:txBody>
        </p:sp>
        <p:sp>
          <p:nvSpPr>
            <p:cNvPr id="94" name="tx94"/>
            <p:cNvSpPr/>
            <p:nvPr/>
          </p:nvSpPr>
          <p:spPr>
            <a:xfrm>
              <a:off x="6981444" y="4554948"/>
              <a:ext cx="132048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27) Slovakia: 2,000 (&lt;1%) </a:t>
              </a:r>
            </a:p>
          </p:txBody>
        </p:sp>
        <p:sp>
          <p:nvSpPr>
            <p:cNvPr id="95" name="tx95"/>
            <p:cNvSpPr/>
            <p:nvPr/>
          </p:nvSpPr>
          <p:spPr>
            <a:xfrm>
              <a:off x="6981444" y="4774404"/>
              <a:ext cx="130814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28) Bulgaria: 2,000 (&lt;1%) </a:t>
              </a:r>
            </a:p>
          </p:txBody>
        </p:sp>
        <p:sp>
          <p:nvSpPr>
            <p:cNvPr id="96" name="tx96"/>
            <p:cNvSpPr/>
            <p:nvPr/>
          </p:nvSpPr>
          <p:spPr>
            <a:xfrm>
              <a:off x="6981444" y="4993860"/>
              <a:ext cx="13514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29) Denmark: 2,000 (&lt;1%) </a:t>
              </a:r>
            </a:p>
          </p:txBody>
        </p:sp>
        <p:sp>
          <p:nvSpPr>
            <p:cNvPr id="97" name="tx97"/>
            <p:cNvSpPr/>
            <p:nvPr/>
          </p:nvSpPr>
          <p:spPr>
            <a:xfrm>
              <a:off x="6981444" y="5213316"/>
              <a:ext cx="13518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30) Lithuania: 2,000 (&lt;1%) </a:t>
              </a:r>
            </a:p>
          </p:txBody>
        </p:sp>
        <p:sp>
          <p:nvSpPr>
            <p:cNvPr id="98" name="tx98"/>
            <p:cNvSpPr/>
            <p:nvPr/>
          </p:nvSpPr>
          <p:spPr>
            <a:xfrm>
              <a:off x="6981444" y="5432772"/>
              <a:ext cx="216255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31) Remaining 33 countries: 15,000 (3.3%) </a:t>
              </a:r>
            </a:p>
          </p:txBody>
        </p:sp>
        <p:sp>
          <p:nvSpPr>
            <p:cNvPr id="99" name="tx99"/>
            <p:cNvSpPr/>
            <p:nvPr/>
          </p:nvSpPr>
          <p:spPr>
            <a:xfrm>
              <a:off x="274320" y="1745521"/>
              <a:ext cx="3492093"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 DTP1 unvaccinated (% of total unvaccinated)</a:t>
              </a:r>
            </a:p>
          </p:txBody>
        </p:sp>
        <p:sp>
          <p:nvSpPr>
            <p:cNvPr id="100" name="tx100"/>
            <p:cNvSpPr/>
            <p:nvPr/>
          </p:nvSpPr>
          <p:spPr>
            <a:xfrm>
              <a:off x="204504" y="6062452"/>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01" name="tx101"/>
            <p:cNvSpPr/>
            <p:nvPr/>
          </p:nvSpPr>
          <p:spPr>
            <a:xfrm>
              <a:off x="345779" y="6183152"/>
              <a:ext cx="402070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Number in legend corresponds to group ranking based on highest to lowest</a:t>
              </a:r>
            </a:p>
          </p:txBody>
        </p:sp>
        <p:sp>
          <p:nvSpPr>
            <p:cNvPr id="102" name="tx102"/>
            <p:cNvSpPr/>
            <p:nvPr/>
          </p:nvSpPr>
          <p:spPr>
            <a:xfrm>
              <a:off x="749944" y="6303853"/>
              <a:ext cx="36165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absolute number of unvaccinated children and reflects order of pie slices.</a:t>
              </a:r>
            </a:p>
          </p:txBody>
        </p:sp>
      </p:grpSp>
      <p:sp>
        <p:nvSpPr>
          <p:cNvPr id="10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4 countries accounted for over half (50.4%) of all zero-dose children in HICs.
United States had the highest number of children who did not receive DTP1 (n=73,000), which is approximately 15.9% of all zero-dose children in HICs (n=459,000).
The number of unvaccinated children is influenced by both the birth cohort size and programme performance. As a result, countries with large birth cohorts may still have a high number of unvaccinated children, even if coverage rates are high. At the same time, countries with high coverage will also have a greater absolute number of children who are vaccinated. Please refer to the heatmaps for country-specific coverage.</a:t>
            </a:r>
          </a:p>
        </p:txBody>
      </p:sp>
      <p:sp>
        <p:nvSpPr>
          <p:cNvPr id="10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4 countries accounted for over half of all zero-dose children in HICs, with United States contributing the highest share.</a:t>
            </a:r>
          </a:p>
        </p:txBody>
      </p:sp>
      <p:grpSp xmlns:pic="http://schemas.openxmlformats.org/drawingml/2006/picture">
        <p:nvGrpSpPr>
          <p:cNvPr id="105" name=""/>
          <p:cNvGrpSpPr/>
          <p:nvPr/>
        </p:nvGrpSpPr>
        <p:grpSpPr>
          <a:xfrm>
            <a:off x="292608" y="914400"/>
            <a:ext cx="8595360" cy="28575"/>
            <a:chOff x="292608" y="914400"/>
            <a:chExt cx="8595360" cy="28575"/>
          </a:xfrm>
        </p:grpSpPr>
        <p:sp>
          <p:nvSpPr>
            <p:cNvPr id="106" name="rc3"/>
            <p:cNvSpPr/>
            <p:nvPr/>
          </p:nvSpPr>
          <p:spPr>
            <a:xfrm>
              <a:off x="292608" y="91440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07" name="rc4"/>
            <p:cNvSpPr/>
            <p:nvPr/>
          </p:nvSpPr>
          <p:spPr>
            <a:xfrm>
              <a:off x="292608" y="914400"/>
              <a:ext cx="8595360" cy="28575"/>
            </a:xfrm>
            <a:prstGeom prst="rect">
              <a:avLst/>
            </a:prstGeom>
            <a:solidFill>
              <a:srgbClr val="000000">
                <a:alpha val="100000"/>
              </a:srgbClr>
            </a:solidFill>
          </p:spPr>
          <p:txBody>
            <a:bodyPr/>
            <a:lstStyle/>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769694" y="4580878"/>
              <a:ext cx="8304716" cy="0"/>
            </a:xfrm>
            <a:custGeom>
              <a:avLst/>
              <a:pathLst>
                <a:path w="8304716" h="0">
                  <a:moveTo>
                    <a:pt x="0" y="0"/>
                  </a:moveTo>
                  <a:lnTo>
                    <a:pt x="8304716" y="0"/>
                  </a:lnTo>
                  <a:lnTo>
                    <a:pt x="8304716" y="0"/>
                  </a:lnTo>
                </a:path>
              </a:pathLst>
            </a:custGeom>
            <a:ln w="6775" cap="flat">
              <a:solidFill>
                <a:srgbClr val="EBEBEB">
                  <a:alpha val="100000"/>
                </a:srgbClr>
              </a:solidFill>
              <a:prstDash val="solid"/>
              <a:round/>
            </a:ln>
          </p:spPr>
          <p:txBody>
            <a:bodyPr/>
            <a:lstStyle/>
            <a:p/>
          </p:txBody>
        </p:sp>
        <p:sp>
          <p:nvSpPr>
            <p:cNvPr id="5" name="pl5"/>
            <p:cNvSpPr/>
            <p:nvPr/>
          </p:nvSpPr>
          <p:spPr>
            <a:xfrm>
              <a:off x="769694" y="3747729"/>
              <a:ext cx="8304716" cy="0"/>
            </a:xfrm>
            <a:custGeom>
              <a:avLst/>
              <a:pathLst>
                <a:path w="8304716" h="0">
                  <a:moveTo>
                    <a:pt x="0" y="0"/>
                  </a:moveTo>
                  <a:lnTo>
                    <a:pt x="8304716" y="0"/>
                  </a:lnTo>
                  <a:lnTo>
                    <a:pt x="8304716" y="0"/>
                  </a:lnTo>
                </a:path>
              </a:pathLst>
            </a:custGeom>
            <a:ln w="6775" cap="flat">
              <a:solidFill>
                <a:srgbClr val="EBEBEB">
                  <a:alpha val="100000"/>
                </a:srgbClr>
              </a:solidFill>
              <a:prstDash val="solid"/>
              <a:round/>
            </a:ln>
          </p:spPr>
          <p:txBody>
            <a:bodyPr/>
            <a:lstStyle/>
            <a:p/>
          </p:txBody>
        </p:sp>
        <p:sp>
          <p:nvSpPr>
            <p:cNvPr id="6" name="pl6"/>
            <p:cNvSpPr/>
            <p:nvPr/>
          </p:nvSpPr>
          <p:spPr>
            <a:xfrm>
              <a:off x="769694" y="2914580"/>
              <a:ext cx="8304716" cy="0"/>
            </a:xfrm>
            <a:custGeom>
              <a:avLst/>
              <a:pathLst>
                <a:path w="8304716" h="0">
                  <a:moveTo>
                    <a:pt x="0" y="0"/>
                  </a:moveTo>
                  <a:lnTo>
                    <a:pt x="8304716" y="0"/>
                  </a:lnTo>
                  <a:lnTo>
                    <a:pt x="8304716" y="0"/>
                  </a:lnTo>
                </a:path>
              </a:pathLst>
            </a:custGeom>
            <a:ln w="6775" cap="flat">
              <a:solidFill>
                <a:srgbClr val="EBEBEB">
                  <a:alpha val="100000"/>
                </a:srgbClr>
              </a:solidFill>
              <a:prstDash val="solid"/>
              <a:round/>
            </a:ln>
          </p:spPr>
          <p:txBody>
            <a:bodyPr/>
            <a:lstStyle/>
            <a:p/>
          </p:txBody>
        </p:sp>
        <p:sp>
          <p:nvSpPr>
            <p:cNvPr id="7" name="pl7"/>
            <p:cNvSpPr/>
            <p:nvPr/>
          </p:nvSpPr>
          <p:spPr>
            <a:xfrm>
              <a:off x="769694" y="2081431"/>
              <a:ext cx="8304716" cy="0"/>
            </a:xfrm>
            <a:custGeom>
              <a:avLst/>
              <a:pathLst>
                <a:path w="8304716" h="0">
                  <a:moveTo>
                    <a:pt x="0" y="0"/>
                  </a:moveTo>
                  <a:lnTo>
                    <a:pt x="8304716" y="0"/>
                  </a:lnTo>
                  <a:lnTo>
                    <a:pt x="8304716" y="0"/>
                  </a:lnTo>
                </a:path>
              </a:pathLst>
            </a:custGeom>
            <a:ln w="6775" cap="flat">
              <a:solidFill>
                <a:srgbClr val="EBEBEB">
                  <a:alpha val="100000"/>
                </a:srgbClr>
              </a:solidFill>
              <a:prstDash val="solid"/>
              <a:round/>
            </a:ln>
          </p:spPr>
          <p:txBody>
            <a:bodyPr/>
            <a:lstStyle/>
            <a:p/>
          </p:txBody>
        </p:sp>
        <p:sp>
          <p:nvSpPr>
            <p:cNvPr id="8" name="pl8"/>
            <p:cNvSpPr/>
            <p:nvPr/>
          </p:nvSpPr>
          <p:spPr>
            <a:xfrm>
              <a:off x="769694" y="4997453"/>
              <a:ext cx="8304716" cy="0"/>
            </a:xfrm>
            <a:custGeom>
              <a:avLst/>
              <a:pathLst>
                <a:path w="8304716" h="0">
                  <a:moveTo>
                    <a:pt x="0" y="0"/>
                  </a:moveTo>
                  <a:lnTo>
                    <a:pt x="8304716" y="0"/>
                  </a:lnTo>
                  <a:lnTo>
                    <a:pt x="8304716" y="0"/>
                  </a:lnTo>
                </a:path>
              </a:pathLst>
            </a:custGeom>
            <a:ln w="13550" cap="flat">
              <a:solidFill>
                <a:srgbClr val="EBEBEB">
                  <a:alpha val="100000"/>
                </a:srgbClr>
              </a:solidFill>
              <a:prstDash val="solid"/>
              <a:round/>
            </a:ln>
          </p:spPr>
          <p:txBody>
            <a:bodyPr/>
            <a:lstStyle/>
            <a:p/>
          </p:txBody>
        </p:sp>
        <p:sp>
          <p:nvSpPr>
            <p:cNvPr id="9" name="pl9"/>
            <p:cNvSpPr/>
            <p:nvPr/>
          </p:nvSpPr>
          <p:spPr>
            <a:xfrm>
              <a:off x="769694" y="4164304"/>
              <a:ext cx="8304716" cy="0"/>
            </a:xfrm>
            <a:custGeom>
              <a:avLst/>
              <a:pathLst>
                <a:path w="8304716" h="0">
                  <a:moveTo>
                    <a:pt x="0" y="0"/>
                  </a:moveTo>
                  <a:lnTo>
                    <a:pt x="8304716" y="0"/>
                  </a:lnTo>
                  <a:lnTo>
                    <a:pt x="8304716" y="0"/>
                  </a:lnTo>
                </a:path>
              </a:pathLst>
            </a:custGeom>
            <a:ln w="13550" cap="flat">
              <a:solidFill>
                <a:srgbClr val="EBEBEB">
                  <a:alpha val="100000"/>
                </a:srgbClr>
              </a:solidFill>
              <a:prstDash val="solid"/>
              <a:round/>
            </a:ln>
          </p:spPr>
          <p:txBody>
            <a:bodyPr/>
            <a:lstStyle/>
            <a:p/>
          </p:txBody>
        </p:sp>
        <p:sp>
          <p:nvSpPr>
            <p:cNvPr id="10" name="pl10"/>
            <p:cNvSpPr/>
            <p:nvPr/>
          </p:nvSpPr>
          <p:spPr>
            <a:xfrm>
              <a:off x="769694" y="3331155"/>
              <a:ext cx="8304716" cy="0"/>
            </a:xfrm>
            <a:custGeom>
              <a:avLst/>
              <a:pathLst>
                <a:path w="8304716" h="0">
                  <a:moveTo>
                    <a:pt x="0" y="0"/>
                  </a:moveTo>
                  <a:lnTo>
                    <a:pt x="8304716" y="0"/>
                  </a:lnTo>
                  <a:lnTo>
                    <a:pt x="8304716" y="0"/>
                  </a:lnTo>
                </a:path>
              </a:pathLst>
            </a:custGeom>
            <a:ln w="13550" cap="flat">
              <a:solidFill>
                <a:srgbClr val="EBEBEB">
                  <a:alpha val="100000"/>
                </a:srgbClr>
              </a:solidFill>
              <a:prstDash val="solid"/>
              <a:round/>
            </a:ln>
          </p:spPr>
          <p:txBody>
            <a:bodyPr/>
            <a:lstStyle/>
            <a:p/>
          </p:txBody>
        </p:sp>
        <p:sp>
          <p:nvSpPr>
            <p:cNvPr id="11" name="pl11"/>
            <p:cNvSpPr/>
            <p:nvPr/>
          </p:nvSpPr>
          <p:spPr>
            <a:xfrm>
              <a:off x="769694" y="2498006"/>
              <a:ext cx="8304716" cy="0"/>
            </a:xfrm>
            <a:custGeom>
              <a:avLst/>
              <a:pathLst>
                <a:path w="8304716" h="0">
                  <a:moveTo>
                    <a:pt x="0" y="0"/>
                  </a:moveTo>
                  <a:lnTo>
                    <a:pt x="8304716" y="0"/>
                  </a:lnTo>
                  <a:lnTo>
                    <a:pt x="8304716" y="0"/>
                  </a:lnTo>
                </a:path>
              </a:pathLst>
            </a:custGeom>
            <a:ln w="13550" cap="flat">
              <a:solidFill>
                <a:srgbClr val="EBEBEB">
                  <a:alpha val="100000"/>
                </a:srgbClr>
              </a:solidFill>
              <a:prstDash val="solid"/>
              <a:round/>
            </a:ln>
          </p:spPr>
          <p:txBody>
            <a:bodyPr/>
            <a:lstStyle/>
            <a:p/>
          </p:txBody>
        </p:sp>
        <p:sp>
          <p:nvSpPr>
            <p:cNvPr id="12" name="pl12"/>
            <p:cNvSpPr/>
            <p:nvPr/>
          </p:nvSpPr>
          <p:spPr>
            <a:xfrm>
              <a:off x="769694" y="1664857"/>
              <a:ext cx="8304716" cy="0"/>
            </a:xfrm>
            <a:custGeom>
              <a:avLst/>
              <a:pathLst>
                <a:path w="8304716" h="0">
                  <a:moveTo>
                    <a:pt x="0" y="0"/>
                  </a:moveTo>
                  <a:lnTo>
                    <a:pt x="8304716" y="0"/>
                  </a:lnTo>
                  <a:lnTo>
                    <a:pt x="8304716" y="0"/>
                  </a:lnTo>
                </a:path>
              </a:pathLst>
            </a:custGeom>
            <a:ln w="13550" cap="flat">
              <a:solidFill>
                <a:srgbClr val="EBEBEB">
                  <a:alpha val="100000"/>
                </a:srgbClr>
              </a:solidFill>
              <a:prstDash val="solid"/>
              <a:round/>
            </a:ln>
          </p:spPr>
          <p:txBody>
            <a:bodyPr/>
            <a:lstStyle/>
            <a:p/>
          </p:txBody>
        </p:sp>
        <p:sp>
          <p:nvSpPr>
            <p:cNvPr id="13" name="pl13"/>
            <p:cNvSpPr/>
            <p:nvPr/>
          </p:nvSpPr>
          <p:spPr>
            <a:xfrm>
              <a:off x="848536" y="1592799"/>
              <a:ext cx="0" cy="3404653"/>
            </a:xfrm>
            <a:custGeom>
              <a:avLst/>
              <a:pathLst>
                <a:path w="0" h="3404653">
                  <a:moveTo>
                    <a:pt x="0" y="3404653"/>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979940" y="1592799"/>
              <a:ext cx="0" cy="3404653"/>
            </a:xfrm>
            <a:custGeom>
              <a:avLst/>
              <a:pathLst>
                <a:path w="0" h="3404653">
                  <a:moveTo>
                    <a:pt x="0" y="3404653"/>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1111344" y="1592799"/>
              <a:ext cx="0" cy="3404653"/>
            </a:xfrm>
            <a:custGeom>
              <a:avLst/>
              <a:pathLst>
                <a:path w="0" h="3404653">
                  <a:moveTo>
                    <a:pt x="0" y="3404653"/>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1242748" y="1592799"/>
              <a:ext cx="0" cy="3404653"/>
            </a:xfrm>
            <a:custGeom>
              <a:avLst/>
              <a:pathLst>
                <a:path w="0" h="3404653">
                  <a:moveTo>
                    <a:pt x="0" y="340465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374151" y="1592799"/>
              <a:ext cx="0" cy="3404653"/>
            </a:xfrm>
            <a:custGeom>
              <a:avLst/>
              <a:pathLst>
                <a:path w="0" h="3404653">
                  <a:moveTo>
                    <a:pt x="0" y="340465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505555" y="1592799"/>
              <a:ext cx="0" cy="3404653"/>
            </a:xfrm>
            <a:custGeom>
              <a:avLst/>
              <a:pathLst>
                <a:path w="0" h="3404653">
                  <a:moveTo>
                    <a:pt x="0" y="3404653"/>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1636959" y="1592799"/>
              <a:ext cx="0" cy="3404653"/>
            </a:xfrm>
            <a:custGeom>
              <a:avLst/>
              <a:pathLst>
                <a:path w="0" h="3404653">
                  <a:moveTo>
                    <a:pt x="0" y="340465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768363" y="1592799"/>
              <a:ext cx="0" cy="3404653"/>
            </a:xfrm>
            <a:custGeom>
              <a:avLst/>
              <a:pathLst>
                <a:path w="0" h="3404653">
                  <a:moveTo>
                    <a:pt x="0" y="340465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1899766" y="1592799"/>
              <a:ext cx="0" cy="3404653"/>
            </a:xfrm>
            <a:custGeom>
              <a:avLst/>
              <a:pathLst>
                <a:path w="0" h="3404653">
                  <a:moveTo>
                    <a:pt x="0" y="340465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031170" y="1592799"/>
              <a:ext cx="0" cy="3404653"/>
            </a:xfrm>
            <a:custGeom>
              <a:avLst/>
              <a:pathLst>
                <a:path w="0" h="3404653">
                  <a:moveTo>
                    <a:pt x="0" y="340465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2162574" y="1592799"/>
              <a:ext cx="0" cy="3404653"/>
            </a:xfrm>
            <a:custGeom>
              <a:avLst/>
              <a:pathLst>
                <a:path w="0" h="3404653">
                  <a:moveTo>
                    <a:pt x="0" y="340465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2293978" y="1592799"/>
              <a:ext cx="0" cy="3404653"/>
            </a:xfrm>
            <a:custGeom>
              <a:avLst/>
              <a:pathLst>
                <a:path w="0" h="3404653">
                  <a:moveTo>
                    <a:pt x="0" y="340465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2425381" y="1592799"/>
              <a:ext cx="0" cy="3404653"/>
            </a:xfrm>
            <a:custGeom>
              <a:avLst/>
              <a:pathLst>
                <a:path w="0" h="3404653">
                  <a:moveTo>
                    <a:pt x="0" y="3404653"/>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2556785" y="1592799"/>
              <a:ext cx="0" cy="3404653"/>
            </a:xfrm>
            <a:custGeom>
              <a:avLst/>
              <a:pathLst>
                <a:path w="0" h="3404653">
                  <a:moveTo>
                    <a:pt x="0" y="3404653"/>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2688189" y="1592799"/>
              <a:ext cx="0" cy="3404653"/>
            </a:xfrm>
            <a:custGeom>
              <a:avLst/>
              <a:pathLst>
                <a:path w="0" h="3404653">
                  <a:moveTo>
                    <a:pt x="0" y="3404653"/>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2819593" y="1592799"/>
              <a:ext cx="0" cy="3404653"/>
            </a:xfrm>
            <a:custGeom>
              <a:avLst/>
              <a:pathLst>
                <a:path w="0" h="3404653">
                  <a:moveTo>
                    <a:pt x="0" y="3404653"/>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2950996" y="1592799"/>
              <a:ext cx="0" cy="3404653"/>
            </a:xfrm>
            <a:custGeom>
              <a:avLst/>
              <a:pathLst>
                <a:path w="0" h="3404653">
                  <a:moveTo>
                    <a:pt x="0" y="3404653"/>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3082400" y="1592799"/>
              <a:ext cx="0" cy="3404653"/>
            </a:xfrm>
            <a:custGeom>
              <a:avLst/>
              <a:pathLst>
                <a:path w="0" h="3404653">
                  <a:moveTo>
                    <a:pt x="0" y="3404653"/>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3213804" y="1592799"/>
              <a:ext cx="0" cy="3404653"/>
            </a:xfrm>
            <a:custGeom>
              <a:avLst/>
              <a:pathLst>
                <a:path w="0" h="3404653">
                  <a:moveTo>
                    <a:pt x="0" y="3404653"/>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3345207" y="1592799"/>
              <a:ext cx="0" cy="3404653"/>
            </a:xfrm>
            <a:custGeom>
              <a:avLst/>
              <a:pathLst>
                <a:path w="0" h="3404653">
                  <a:moveTo>
                    <a:pt x="0" y="3404653"/>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3476611" y="1592799"/>
              <a:ext cx="0" cy="3404653"/>
            </a:xfrm>
            <a:custGeom>
              <a:avLst/>
              <a:pathLst>
                <a:path w="0" h="3404653">
                  <a:moveTo>
                    <a:pt x="0" y="3404653"/>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3608015" y="1592799"/>
              <a:ext cx="0" cy="3404653"/>
            </a:xfrm>
            <a:custGeom>
              <a:avLst/>
              <a:pathLst>
                <a:path w="0" h="3404653">
                  <a:moveTo>
                    <a:pt x="0" y="3404653"/>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3739419" y="1592799"/>
              <a:ext cx="0" cy="3404653"/>
            </a:xfrm>
            <a:custGeom>
              <a:avLst/>
              <a:pathLst>
                <a:path w="0" h="3404653">
                  <a:moveTo>
                    <a:pt x="0" y="3404653"/>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3870822" y="1592799"/>
              <a:ext cx="0" cy="3404653"/>
            </a:xfrm>
            <a:custGeom>
              <a:avLst/>
              <a:pathLst>
                <a:path w="0" h="3404653">
                  <a:moveTo>
                    <a:pt x="0" y="3404653"/>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4002226" y="1592799"/>
              <a:ext cx="0" cy="3404653"/>
            </a:xfrm>
            <a:custGeom>
              <a:avLst/>
              <a:pathLst>
                <a:path w="0" h="3404653">
                  <a:moveTo>
                    <a:pt x="0" y="3404653"/>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4133630" y="1592799"/>
              <a:ext cx="0" cy="3404653"/>
            </a:xfrm>
            <a:custGeom>
              <a:avLst/>
              <a:pathLst>
                <a:path w="0" h="3404653">
                  <a:moveTo>
                    <a:pt x="0" y="3404653"/>
                  </a:moveTo>
                  <a:lnTo>
                    <a:pt x="0" y="0"/>
                  </a:lnTo>
                  <a:lnTo>
                    <a:pt x="0" y="0"/>
                  </a:lnTo>
                </a:path>
              </a:pathLst>
            </a:custGeom>
            <a:ln w="13550" cap="flat">
              <a:solidFill>
                <a:srgbClr val="EBEBEB">
                  <a:alpha val="100000"/>
                </a:srgbClr>
              </a:solidFill>
              <a:prstDash val="solid"/>
              <a:round/>
            </a:ln>
          </p:spPr>
          <p:txBody>
            <a:bodyPr/>
            <a:lstStyle/>
            <a:p/>
          </p:txBody>
        </p:sp>
        <p:sp>
          <p:nvSpPr>
            <p:cNvPr id="39" name="pl39"/>
            <p:cNvSpPr/>
            <p:nvPr/>
          </p:nvSpPr>
          <p:spPr>
            <a:xfrm>
              <a:off x="4265034" y="1592799"/>
              <a:ext cx="0" cy="3404653"/>
            </a:xfrm>
            <a:custGeom>
              <a:avLst/>
              <a:pathLst>
                <a:path w="0" h="3404653">
                  <a:moveTo>
                    <a:pt x="0" y="3404653"/>
                  </a:moveTo>
                  <a:lnTo>
                    <a:pt x="0" y="0"/>
                  </a:lnTo>
                  <a:lnTo>
                    <a:pt x="0" y="0"/>
                  </a:lnTo>
                </a:path>
              </a:pathLst>
            </a:custGeom>
            <a:ln w="13550" cap="flat">
              <a:solidFill>
                <a:srgbClr val="EBEBEB">
                  <a:alpha val="100000"/>
                </a:srgbClr>
              </a:solidFill>
              <a:prstDash val="solid"/>
              <a:round/>
            </a:ln>
          </p:spPr>
          <p:txBody>
            <a:bodyPr/>
            <a:lstStyle/>
            <a:p/>
          </p:txBody>
        </p:sp>
        <p:sp>
          <p:nvSpPr>
            <p:cNvPr id="40" name="pl40"/>
            <p:cNvSpPr/>
            <p:nvPr/>
          </p:nvSpPr>
          <p:spPr>
            <a:xfrm>
              <a:off x="4396437" y="1592799"/>
              <a:ext cx="0" cy="3404653"/>
            </a:xfrm>
            <a:custGeom>
              <a:avLst/>
              <a:pathLst>
                <a:path w="0" h="3404653">
                  <a:moveTo>
                    <a:pt x="0" y="3404653"/>
                  </a:moveTo>
                  <a:lnTo>
                    <a:pt x="0" y="0"/>
                  </a:lnTo>
                  <a:lnTo>
                    <a:pt x="0" y="0"/>
                  </a:lnTo>
                </a:path>
              </a:pathLst>
            </a:custGeom>
            <a:ln w="13550" cap="flat">
              <a:solidFill>
                <a:srgbClr val="EBEBEB">
                  <a:alpha val="100000"/>
                </a:srgbClr>
              </a:solidFill>
              <a:prstDash val="solid"/>
              <a:round/>
            </a:ln>
          </p:spPr>
          <p:txBody>
            <a:bodyPr/>
            <a:lstStyle/>
            <a:p/>
          </p:txBody>
        </p:sp>
        <p:sp>
          <p:nvSpPr>
            <p:cNvPr id="41" name="pl41"/>
            <p:cNvSpPr/>
            <p:nvPr/>
          </p:nvSpPr>
          <p:spPr>
            <a:xfrm>
              <a:off x="4527841" y="1592799"/>
              <a:ext cx="0" cy="3404653"/>
            </a:xfrm>
            <a:custGeom>
              <a:avLst/>
              <a:pathLst>
                <a:path w="0" h="3404653">
                  <a:moveTo>
                    <a:pt x="0" y="3404653"/>
                  </a:moveTo>
                  <a:lnTo>
                    <a:pt x="0" y="0"/>
                  </a:lnTo>
                  <a:lnTo>
                    <a:pt x="0" y="0"/>
                  </a:lnTo>
                </a:path>
              </a:pathLst>
            </a:custGeom>
            <a:ln w="13550" cap="flat">
              <a:solidFill>
                <a:srgbClr val="EBEBEB">
                  <a:alpha val="100000"/>
                </a:srgbClr>
              </a:solidFill>
              <a:prstDash val="solid"/>
              <a:round/>
            </a:ln>
          </p:spPr>
          <p:txBody>
            <a:bodyPr/>
            <a:lstStyle/>
            <a:p/>
          </p:txBody>
        </p:sp>
        <p:sp>
          <p:nvSpPr>
            <p:cNvPr id="42" name="pl42"/>
            <p:cNvSpPr/>
            <p:nvPr/>
          </p:nvSpPr>
          <p:spPr>
            <a:xfrm>
              <a:off x="4659245" y="1592799"/>
              <a:ext cx="0" cy="3404653"/>
            </a:xfrm>
            <a:custGeom>
              <a:avLst/>
              <a:pathLst>
                <a:path w="0" h="3404653">
                  <a:moveTo>
                    <a:pt x="0" y="3404653"/>
                  </a:moveTo>
                  <a:lnTo>
                    <a:pt x="0" y="0"/>
                  </a:lnTo>
                  <a:lnTo>
                    <a:pt x="0" y="0"/>
                  </a:lnTo>
                </a:path>
              </a:pathLst>
            </a:custGeom>
            <a:ln w="13550" cap="flat">
              <a:solidFill>
                <a:srgbClr val="EBEBEB">
                  <a:alpha val="100000"/>
                </a:srgbClr>
              </a:solidFill>
              <a:prstDash val="solid"/>
              <a:round/>
            </a:ln>
          </p:spPr>
          <p:txBody>
            <a:bodyPr/>
            <a:lstStyle/>
            <a:p/>
          </p:txBody>
        </p:sp>
        <p:sp>
          <p:nvSpPr>
            <p:cNvPr id="43" name="pl43"/>
            <p:cNvSpPr/>
            <p:nvPr/>
          </p:nvSpPr>
          <p:spPr>
            <a:xfrm>
              <a:off x="4790649" y="1592799"/>
              <a:ext cx="0" cy="3404653"/>
            </a:xfrm>
            <a:custGeom>
              <a:avLst/>
              <a:pathLst>
                <a:path w="0" h="3404653">
                  <a:moveTo>
                    <a:pt x="0" y="3404653"/>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4922052" y="1592799"/>
              <a:ext cx="0" cy="3404653"/>
            </a:xfrm>
            <a:custGeom>
              <a:avLst/>
              <a:pathLst>
                <a:path w="0" h="3404653">
                  <a:moveTo>
                    <a:pt x="0" y="3404653"/>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5053456" y="1592799"/>
              <a:ext cx="0" cy="3404653"/>
            </a:xfrm>
            <a:custGeom>
              <a:avLst/>
              <a:pathLst>
                <a:path w="0" h="3404653">
                  <a:moveTo>
                    <a:pt x="0" y="3404653"/>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5184860" y="1592799"/>
              <a:ext cx="0" cy="3404653"/>
            </a:xfrm>
            <a:custGeom>
              <a:avLst/>
              <a:pathLst>
                <a:path w="0" h="3404653">
                  <a:moveTo>
                    <a:pt x="0" y="3404653"/>
                  </a:moveTo>
                  <a:lnTo>
                    <a:pt x="0" y="0"/>
                  </a:lnTo>
                  <a:lnTo>
                    <a:pt x="0" y="0"/>
                  </a:lnTo>
                </a:path>
              </a:pathLst>
            </a:custGeom>
            <a:ln w="13550" cap="flat">
              <a:solidFill>
                <a:srgbClr val="EBEBEB">
                  <a:alpha val="100000"/>
                </a:srgbClr>
              </a:solidFill>
              <a:prstDash val="solid"/>
              <a:round/>
            </a:ln>
          </p:spPr>
          <p:txBody>
            <a:bodyPr/>
            <a:lstStyle/>
            <a:p/>
          </p:txBody>
        </p:sp>
        <p:sp>
          <p:nvSpPr>
            <p:cNvPr id="47" name="pl47"/>
            <p:cNvSpPr/>
            <p:nvPr/>
          </p:nvSpPr>
          <p:spPr>
            <a:xfrm>
              <a:off x="5316264" y="1592799"/>
              <a:ext cx="0" cy="3404653"/>
            </a:xfrm>
            <a:custGeom>
              <a:avLst/>
              <a:pathLst>
                <a:path w="0" h="3404653">
                  <a:moveTo>
                    <a:pt x="0" y="3404653"/>
                  </a:moveTo>
                  <a:lnTo>
                    <a:pt x="0" y="0"/>
                  </a:lnTo>
                  <a:lnTo>
                    <a:pt x="0" y="0"/>
                  </a:lnTo>
                </a:path>
              </a:pathLst>
            </a:custGeom>
            <a:ln w="13550" cap="flat">
              <a:solidFill>
                <a:srgbClr val="EBEBEB">
                  <a:alpha val="100000"/>
                </a:srgbClr>
              </a:solidFill>
              <a:prstDash val="solid"/>
              <a:round/>
            </a:ln>
          </p:spPr>
          <p:txBody>
            <a:bodyPr/>
            <a:lstStyle/>
            <a:p/>
          </p:txBody>
        </p:sp>
        <p:sp>
          <p:nvSpPr>
            <p:cNvPr id="48" name="pl48"/>
            <p:cNvSpPr/>
            <p:nvPr/>
          </p:nvSpPr>
          <p:spPr>
            <a:xfrm>
              <a:off x="5447667" y="1592799"/>
              <a:ext cx="0" cy="3404653"/>
            </a:xfrm>
            <a:custGeom>
              <a:avLst/>
              <a:pathLst>
                <a:path w="0" h="3404653">
                  <a:moveTo>
                    <a:pt x="0" y="3404653"/>
                  </a:moveTo>
                  <a:lnTo>
                    <a:pt x="0" y="0"/>
                  </a:lnTo>
                  <a:lnTo>
                    <a:pt x="0" y="0"/>
                  </a:lnTo>
                </a:path>
              </a:pathLst>
            </a:custGeom>
            <a:ln w="13550" cap="flat">
              <a:solidFill>
                <a:srgbClr val="EBEBEB">
                  <a:alpha val="100000"/>
                </a:srgbClr>
              </a:solidFill>
              <a:prstDash val="solid"/>
              <a:round/>
            </a:ln>
          </p:spPr>
          <p:txBody>
            <a:bodyPr/>
            <a:lstStyle/>
            <a:p/>
          </p:txBody>
        </p:sp>
        <p:sp>
          <p:nvSpPr>
            <p:cNvPr id="49" name="pl49"/>
            <p:cNvSpPr/>
            <p:nvPr/>
          </p:nvSpPr>
          <p:spPr>
            <a:xfrm>
              <a:off x="5579071" y="1592799"/>
              <a:ext cx="0" cy="3404653"/>
            </a:xfrm>
            <a:custGeom>
              <a:avLst/>
              <a:pathLst>
                <a:path w="0" h="3404653">
                  <a:moveTo>
                    <a:pt x="0" y="3404653"/>
                  </a:moveTo>
                  <a:lnTo>
                    <a:pt x="0" y="0"/>
                  </a:lnTo>
                  <a:lnTo>
                    <a:pt x="0" y="0"/>
                  </a:lnTo>
                </a:path>
              </a:pathLst>
            </a:custGeom>
            <a:ln w="13550" cap="flat">
              <a:solidFill>
                <a:srgbClr val="EBEBEB">
                  <a:alpha val="100000"/>
                </a:srgbClr>
              </a:solidFill>
              <a:prstDash val="solid"/>
              <a:round/>
            </a:ln>
          </p:spPr>
          <p:txBody>
            <a:bodyPr/>
            <a:lstStyle/>
            <a:p/>
          </p:txBody>
        </p:sp>
        <p:sp>
          <p:nvSpPr>
            <p:cNvPr id="50" name="pl50"/>
            <p:cNvSpPr/>
            <p:nvPr/>
          </p:nvSpPr>
          <p:spPr>
            <a:xfrm>
              <a:off x="5710475" y="1592799"/>
              <a:ext cx="0" cy="3404653"/>
            </a:xfrm>
            <a:custGeom>
              <a:avLst/>
              <a:pathLst>
                <a:path w="0" h="3404653">
                  <a:moveTo>
                    <a:pt x="0" y="3404653"/>
                  </a:moveTo>
                  <a:lnTo>
                    <a:pt x="0" y="0"/>
                  </a:lnTo>
                  <a:lnTo>
                    <a:pt x="0" y="0"/>
                  </a:lnTo>
                </a:path>
              </a:pathLst>
            </a:custGeom>
            <a:ln w="13550" cap="flat">
              <a:solidFill>
                <a:srgbClr val="EBEBEB">
                  <a:alpha val="100000"/>
                </a:srgbClr>
              </a:solidFill>
              <a:prstDash val="solid"/>
              <a:round/>
            </a:ln>
          </p:spPr>
          <p:txBody>
            <a:bodyPr/>
            <a:lstStyle/>
            <a:p/>
          </p:txBody>
        </p:sp>
        <p:sp>
          <p:nvSpPr>
            <p:cNvPr id="51" name="pl51"/>
            <p:cNvSpPr/>
            <p:nvPr/>
          </p:nvSpPr>
          <p:spPr>
            <a:xfrm>
              <a:off x="5841879" y="1592799"/>
              <a:ext cx="0" cy="3404653"/>
            </a:xfrm>
            <a:custGeom>
              <a:avLst/>
              <a:pathLst>
                <a:path w="0" h="3404653">
                  <a:moveTo>
                    <a:pt x="0" y="3404653"/>
                  </a:moveTo>
                  <a:lnTo>
                    <a:pt x="0" y="0"/>
                  </a:lnTo>
                  <a:lnTo>
                    <a:pt x="0" y="0"/>
                  </a:lnTo>
                </a:path>
              </a:pathLst>
            </a:custGeom>
            <a:ln w="13550" cap="flat">
              <a:solidFill>
                <a:srgbClr val="EBEBEB">
                  <a:alpha val="100000"/>
                </a:srgbClr>
              </a:solidFill>
              <a:prstDash val="solid"/>
              <a:round/>
            </a:ln>
          </p:spPr>
          <p:txBody>
            <a:bodyPr/>
            <a:lstStyle/>
            <a:p/>
          </p:txBody>
        </p:sp>
        <p:sp>
          <p:nvSpPr>
            <p:cNvPr id="52" name="pl52"/>
            <p:cNvSpPr/>
            <p:nvPr/>
          </p:nvSpPr>
          <p:spPr>
            <a:xfrm>
              <a:off x="5973282" y="1592799"/>
              <a:ext cx="0" cy="3404653"/>
            </a:xfrm>
            <a:custGeom>
              <a:avLst/>
              <a:pathLst>
                <a:path w="0" h="3404653">
                  <a:moveTo>
                    <a:pt x="0" y="3404653"/>
                  </a:moveTo>
                  <a:lnTo>
                    <a:pt x="0" y="0"/>
                  </a:lnTo>
                  <a:lnTo>
                    <a:pt x="0" y="0"/>
                  </a:lnTo>
                </a:path>
              </a:pathLst>
            </a:custGeom>
            <a:ln w="13550" cap="flat">
              <a:solidFill>
                <a:srgbClr val="EBEBEB">
                  <a:alpha val="100000"/>
                </a:srgbClr>
              </a:solidFill>
              <a:prstDash val="solid"/>
              <a:round/>
            </a:ln>
          </p:spPr>
          <p:txBody>
            <a:bodyPr/>
            <a:lstStyle/>
            <a:p/>
          </p:txBody>
        </p:sp>
        <p:sp>
          <p:nvSpPr>
            <p:cNvPr id="53" name="pl53"/>
            <p:cNvSpPr/>
            <p:nvPr/>
          </p:nvSpPr>
          <p:spPr>
            <a:xfrm>
              <a:off x="6104686" y="1592799"/>
              <a:ext cx="0" cy="3404653"/>
            </a:xfrm>
            <a:custGeom>
              <a:avLst/>
              <a:pathLst>
                <a:path w="0" h="3404653">
                  <a:moveTo>
                    <a:pt x="0" y="3404653"/>
                  </a:moveTo>
                  <a:lnTo>
                    <a:pt x="0" y="0"/>
                  </a:lnTo>
                  <a:lnTo>
                    <a:pt x="0" y="0"/>
                  </a:lnTo>
                </a:path>
              </a:pathLst>
            </a:custGeom>
            <a:ln w="13550" cap="flat">
              <a:solidFill>
                <a:srgbClr val="EBEBEB">
                  <a:alpha val="100000"/>
                </a:srgbClr>
              </a:solidFill>
              <a:prstDash val="solid"/>
              <a:round/>
            </a:ln>
          </p:spPr>
          <p:txBody>
            <a:bodyPr/>
            <a:lstStyle/>
            <a:p/>
          </p:txBody>
        </p:sp>
        <p:sp>
          <p:nvSpPr>
            <p:cNvPr id="54" name="pl54"/>
            <p:cNvSpPr/>
            <p:nvPr/>
          </p:nvSpPr>
          <p:spPr>
            <a:xfrm>
              <a:off x="6236090" y="1592799"/>
              <a:ext cx="0" cy="3404653"/>
            </a:xfrm>
            <a:custGeom>
              <a:avLst/>
              <a:pathLst>
                <a:path w="0" h="3404653">
                  <a:moveTo>
                    <a:pt x="0" y="3404653"/>
                  </a:moveTo>
                  <a:lnTo>
                    <a:pt x="0" y="0"/>
                  </a:lnTo>
                  <a:lnTo>
                    <a:pt x="0" y="0"/>
                  </a:lnTo>
                </a:path>
              </a:pathLst>
            </a:custGeom>
            <a:ln w="13550" cap="flat">
              <a:solidFill>
                <a:srgbClr val="EBEBEB">
                  <a:alpha val="100000"/>
                </a:srgbClr>
              </a:solidFill>
              <a:prstDash val="solid"/>
              <a:round/>
            </a:ln>
          </p:spPr>
          <p:txBody>
            <a:bodyPr/>
            <a:lstStyle/>
            <a:p/>
          </p:txBody>
        </p:sp>
        <p:sp>
          <p:nvSpPr>
            <p:cNvPr id="55" name="pl55"/>
            <p:cNvSpPr/>
            <p:nvPr/>
          </p:nvSpPr>
          <p:spPr>
            <a:xfrm>
              <a:off x="6367493" y="1592799"/>
              <a:ext cx="0" cy="3404653"/>
            </a:xfrm>
            <a:custGeom>
              <a:avLst/>
              <a:pathLst>
                <a:path w="0" h="3404653">
                  <a:moveTo>
                    <a:pt x="0" y="3404653"/>
                  </a:moveTo>
                  <a:lnTo>
                    <a:pt x="0" y="0"/>
                  </a:lnTo>
                  <a:lnTo>
                    <a:pt x="0" y="0"/>
                  </a:lnTo>
                </a:path>
              </a:pathLst>
            </a:custGeom>
            <a:ln w="13550" cap="flat">
              <a:solidFill>
                <a:srgbClr val="EBEBEB">
                  <a:alpha val="100000"/>
                </a:srgbClr>
              </a:solidFill>
              <a:prstDash val="solid"/>
              <a:round/>
            </a:ln>
          </p:spPr>
          <p:txBody>
            <a:bodyPr/>
            <a:lstStyle/>
            <a:p/>
          </p:txBody>
        </p:sp>
        <p:sp>
          <p:nvSpPr>
            <p:cNvPr id="56" name="pl56"/>
            <p:cNvSpPr/>
            <p:nvPr/>
          </p:nvSpPr>
          <p:spPr>
            <a:xfrm>
              <a:off x="6498897" y="1592799"/>
              <a:ext cx="0" cy="3404653"/>
            </a:xfrm>
            <a:custGeom>
              <a:avLst/>
              <a:pathLst>
                <a:path w="0" h="3404653">
                  <a:moveTo>
                    <a:pt x="0" y="3404653"/>
                  </a:moveTo>
                  <a:lnTo>
                    <a:pt x="0" y="0"/>
                  </a:lnTo>
                  <a:lnTo>
                    <a:pt x="0" y="0"/>
                  </a:lnTo>
                </a:path>
              </a:pathLst>
            </a:custGeom>
            <a:ln w="13550" cap="flat">
              <a:solidFill>
                <a:srgbClr val="EBEBEB">
                  <a:alpha val="100000"/>
                </a:srgbClr>
              </a:solidFill>
              <a:prstDash val="solid"/>
              <a:round/>
            </a:ln>
          </p:spPr>
          <p:txBody>
            <a:bodyPr/>
            <a:lstStyle/>
            <a:p/>
          </p:txBody>
        </p:sp>
        <p:sp>
          <p:nvSpPr>
            <p:cNvPr id="57" name="pl57"/>
            <p:cNvSpPr/>
            <p:nvPr/>
          </p:nvSpPr>
          <p:spPr>
            <a:xfrm>
              <a:off x="6630301" y="1592799"/>
              <a:ext cx="0" cy="3404653"/>
            </a:xfrm>
            <a:custGeom>
              <a:avLst/>
              <a:pathLst>
                <a:path w="0" h="3404653">
                  <a:moveTo>
                    <a:pt x="0" y="3404653"/>
                  </a:moveTo>
                  <a:lnTo>
                    <a:pt x="0" y="0"/>
                  </a:lnTo>
                  <a:lnTo>
                    <a:pt x="0" y="0"/>
                  </a:lnTo>
                </a:path>
              </a:pathLst>
            </a:custGeom>
            <a:ln w="13550" cap="flat">
              <a:solidFill>
                <a:srgbClr val="EBEBEB">
                  <a:alpha val="100000"/>
                </a:srgbClr>
              </a:solidFill>
              <a:prstDash val="solid"/>
              <a:round/>
            </a:ln>
          </p:spPr>
          <p:txBody>
            <a:bodyPr/>
            <a:lstStyle/>
            <a:p/>
          </p:txBody>
        </p:sp>
        <p:sp>
          <p:nvSpPr>
            <p:cNvPr id="58" name="pl58"/>
            <p:cNvSpPr/>
            <p:nvPr/>
          </p:nvSpPr>
          <p:spPr>
            <a:xfrm>
              <a:off x="6761705" y="1592799"/>
              <a:ext cx="0" cy="3404653"/>
            </a:xfrm>
            <a:custGeom>
              <a:avLst/>
              <a:pathLst>
                <a:path w="0" h="3404653">
                  <a:moveTo>
                    <a:pt x="0" y="3404653"/>
                  </a:moveTo>
                  <a:lnTo>
                    <a:pt x="0" y="0"/>
                  </a:lnTo>
                  <a:lnTo>
                    <a:pt x="0" y="0"/>
                  </a:lnTo>
                </a:path>
              </a:pathLst>
            </a:custGeom>
            <a:ln w="13550" cap="flat">
              <a:solidFill>
                <a:srgbClr val="EBEBEB">
                  <a:alpha val="100000"/>
                </a:srgbClr>
              </a:solidFill>
              <a:prstDash val="solid"/>
              <a:round/>
            </a:ln>
          </p:spPr>
          <p:txBody>
            <a:bodyPr/>
            <a:lstStyle/>
            <a:p/>
          </p:txBody>
        </p:sp>
        <p:sp>
          <p:nvSpPr>
            <p:cNvPr id="59" name="pl59"/>
            <p:cNvSpPr/>
            <p:nvPr/>
          </p:nvSpPr>
          <p:spPr>
            <a:xfrm>
              <a:off x="6893108" y="1592799"/>
              <a:ext cx="0" cy="3404653"/>
            </a:xfrm>
            <a:custGeom>
              <a:avLst/>
              <a:pathLst>
                <a:path w="0" h="3404653">
                  <a:moveTo>
                    <a:pt x="0" y="3404653"/>
                  </a:moveTo>
                  <a:lnTo>
                    <a:pt x="0" y="0"/>
                  </a:lnTo>
                  <a:lnTo>
                    <a:pt x="0" y="0"/>
                  </a:lnTo>
                </a:path>
              </a:pathLst>
            </a:custGeom>
            <a:ln w="13550" cap="flat">
              <a:solidFill>
                <a:srgbClr val="EBEBEB">
                  <a:alpha val="100000"/>
                </a:srgbClr>
              </a:solidFill>
              <a:prstDash val="solid"/>
              <a:round/>
            </a:ln>
          </p:spPr>
          <p:txBody>
            <a:bodyPr/>
            <a:lstStyle/>
            <a:p/>
          </p:txBody>
        </p:sp>
        <p:sp>
          <p:nvSpPr>
            <p:cNvPr id="60" name="pl60"/>
            <p:cNvSpPr/>
            <p:nvPr/>
          </p:nvSpPr>
          <p:spPr>
            <a:xfrm>
              <a:off x="7024512" y="1592799"/>
              <a:ext cx="0" cy="3404653"/>
            </a:xfrm>
            <a:custGeom>
              <a:avLst/>
              <a:pathLst>
                <a:path w="0" h="3404653">
                  <a:moveTo>
                    <a:pt x="0" y="3404653"/>
                  </a:moveTo>
                  <a:lnTo>
                    <a:pt x="0" y="0"/>
                  </a:lnTo>
                  <a:lnTo>
                    <a:pt x="0" y="0"/>
                  </a:lnTo>
                </a:path>
              </a:pathLst>
            </a:custGeom>
            <a:ln w="13550" cap="flat">
              <a:solidFill>
                <a:srgbClr val="EBEBEB">
                  <a:alpha val="100000"/>
                </a:srgbClr>
              </a:solidFill>
              <a:prstDash val="solid"/>
              <a:round/>
            </a:ln>
          </p:spPr>
          <p:txBody>
            <a:bodyPr/>
            <a:lstStyle/>
            <a:p/>
          </p:txBody>
        </p:sp>
        <p:sp>
          <p:nvSpPr>
            <p:cNvPr id="61" name="pl61"/>
            <p:cNvSpPr/>
            <p:nvPr/>
          </p:nvSpPr>
          <p:spPr>
            <a:xfrm>
              <a:off x="7155916" y="1592799"/>
              <a:ext cx="0" cy="3404653"/>
            </a:xfrm>
            <a:custGeom>
              <a:avLst/>
              <a:pathLst>
                <a:path w="0" h="3404653">
                  <a:moveTo>
                    <a:pt x="0" y="3404653"/>
                  </a:moveTo>
                  <a:lnTo>
                    <a:pt x="0" y="0"/>
                  </a:lnTo>
                  <a:lnTo>
                    <a:pt x="0" y="0"/>
                  </a:lnTo>
                </a:path>
              </a:pathLst>
            </a:custGeom>
            <a:ln w="13550" cap="flat">
              <a:solidFill>
                <a:srgbClr val="EBEBEB">
                  <a:alpha val="100000"/>
                </a:srgbClr>
              </a:solidFill>
              <a:prstDash val="solid"/>
              <a:round/>
            </a:ln>
          </p:spPr>
          <p:txBody>
            <a:bodyPr/>
            <a:lstStyle/>
            <a:p/>
          </p:txBody>
        </p:sp>
        <p:sp>
          <p:nvSpPr>
            <p:cNvPr id="62" name="pl62"/>
            <p:cNvSpPr/>
            <p:nvPr/>
          </p:nvSpPr>
          <p:spPr>
            <a:xfrm>
              <a:off x="7287320" y="1592799"/>
              <a:ext cx="0" cy="3404653"/>
            </a:xfrm>
            <a:custGeom>
              <a:avLst/>
              <a:pathLst>
                <a:path w="0" h="3404653">
                  <a:moveTo>
                    <a:pt x="0" y="3404653"/>
                  </a:moveTo>
                  <a:lnTo>
                    <a:pt x="0" y="0"/>
                  </a:lnTo>
                  <a:lnTo>
                    <a:pt x="0" y="0"/>
                  </a:lnTo>
                </a:path>
              </a:pathLst>
            </a:custGeom>
            <a:ln w="13550" cap="flat">
              <a:solidFill>
                <a:srgbClr val="EBEBEB">
                  <a:alpha val="100000"/>
                </a:srgbClr>
              </a:solidFill>
              <a:prstDash val="solid"/>
              <a:round/>
            </a:ln>
          </p:spPr>
          <p:txBody>
            <a:bodyPr/>
            <a:lstStyle/>
            <a:p/>
          </p:txBody>
        </p:sp>
        <p:sp>
          <p:nvSpPr>
            <p:cNvPr id="63" name="pl63"/>
            <p:cNvSpPr/>
            <p:nvPr/>
          </p:nvSpPr>
          <p:spPr>
            <a:xfrm>
              <a:off x="7418723" y="1592799"/>
              <a:ext cx="0" cy="3404653"/>
            </a:xfrm>
            <a:custGeom>
              <a:avLst/>
              <a:pathLst>
                <a:path w="0" h="3404653">
                  <a:moveTo>
                    <a:pt x="0" y="3404653"/>
                  </a:moveTo>
                  <a:lnTo>
                    <a:pt x="0" y="0"/>
                  </a:lnTo>
                  <a:lnTo>
                    <a:pt x="0" y="0"/>
                  </a:lnTo>
                </a:path>
              </a:pathLst>
            </a:custGeom>
            <a:ln w="13550" cap="flat">
              <a:solidFill>
                <a:srgbClr val="EBEBEB">
                  <a:alpha val="100000"/>
                </a:srgbClr>
              </a:solidFill>
              <a:prstDash val="solid"/>
              <a:round/>
            </a:ln>
          </p:spPr>
          <p:txBody>
            <a:bodyPr/>
            <a:lstStyle/>
            <a:p/>
          </p:txBody>
        </p:sp>
        <p:sp>
          <p:nvSpPr>
            <p:cNvPr id="64" name="pl64"/>
            <p:cNvSpPr/>
            <p:nvPr/>
          </p:nvSpPr>
          <p:spPr>
            <a:xfrm>
              <a:off x="7550127" y="1592799"/>
              <a:ext cx="0" cy="3404653"/>
            </a:xfrm>
            <a:custGeom>
              <a:avLst/>
              <a:pathLst>
                <a:path w="0" h="3404653">
                  <a:moveTo>
                    <a:pt x="0" y="3404653"/>
                  </a:moveTo>
                  <a:lnTo>
                    <a:pt x="0" y="0"/>
                  </a:lnTo>
                  <a:lnTo>
                    <a:pt x="0" y="0"/>
                  </a:lnTo>
                </a:path>
              </a:pathLst>
            </a:custGeom>
            <a:ln w="13550" cap="flat">
              <a:solidFill>
                <a:srgbClr val="EBEBEB">
                  <a:alpha val="100000"/>
                </a:srgbClr>
              </a:solidFill>
              <a:prstDash val="solid"/>
              <a:round/>
            </a:ln>
          </p:spPr>
          <p:txBody>
            <a:bodyPr/>
            <a:lstStyle/>
            <a:p/>
          </p:txBody>
        </p:sp>
        <p:sp>
          <p:nvSpPr>
            <p:cNvPr id="65" name="pl65"/>
            <p:cNvSpPr/>
            <p:nvPr/>
          </p:nvSpPr>
          <p:spPr>
            <a:xfrm>
              <a:off x="7681531" y="1592799"/>
              <a:ext cx="0" cy="3404653"/>
            </a:xfrm>
            <a:custGeom>
              <a:avLst/>
              <a:pathLst>
                <a:path w="0" h="3404653">
                  <a:moveTo>
                    <a:pt x="0" y="3404653"/>
                  </a:moveTo>
                  <a:lnTo>
                    <a:pt x="0" y="0"/>
                  </a:lnTo>
                  <a:lnTo>
                    <a:pt x="0" y="0"/>
                  </a:lnTo>
                </a:path>
              </a:pathLst>
            </a:custGeom>
            <a:ln w="13550" cap="flat">
              <a:solidFill>
                <a:srgbClr val="EBEBEB">
                  <a:alpha val="100000"/>
                </a:srgbClr>
              </a:solidFill>
              <a:prstDash val="solid"/>
              <a:round/>
            </a:ln>
          </p:spPr>
          <p:txBody>
            <a:bodyPr/>
            <a:lstStyle/>
            <a:p/>
          </p:txBody>
        </p:sp>
        <p:sp>
          <p:nvSpPr>
            <p:cNvPr id="66" name="pl66"/>
            <p:cNvSpPr/>
            <p:nvPr/>
          </p:nvSpPr>
          <p:spPr>
            <a:xfrm>
              <a:off x="7812935" y="1592799"/>
              <a:ext cx="0" cy="3404653"/>
            </a:xfrm>
            <a:custGeom>
              <a:avLst/>
              <a:pathLst>
                <a:path w="0" h="3404653">
                  <a:moveTo>
                    <a:pt x="0" y="3404653"/>
                  </a:moveTo>
                  <a:lnTo>
                    <a:pt x="0" y="0"/>
                  </a:lnTo>
                  <a:lnTo>
                    <a:pt x="0" y="0"/>
                  </a:lnTo>
                </a:path>
              </a:pathLst>
            </a:custGeom>
            <a:ln w="13550" cap="flat">
              <a:solidFill>
                <a:srgbClr val="EBEBEB">
                  <a:alpha val="100000"/>
                </a:srgbClr>
              </a:solidFill>
              <a:prstDash val="solid"/>
              <a:round/>
            </a:ln>
          </p:spPr>
          <p:txBody>
            <a:bodyPr/>
            <a:lstStyle/>
            <a:p/>
          </p:txBody>
        </p:sp>
        <p:sp>
          <p:nvSpPr>
            <p:cNvPr id="67" name="pl67"/>
            <p:cNvSpPr/>
            <p:nvPr/>
          </p:nvSpPr>
          <p:spPr>
            <a:xfrm>
              <a:off x="7944338" y="1592799"/>
              <a:ext cx="0" cy="3404653"/>
            </a:xfrm>
            <a:custGeom>
              <a:avLst/>
              <a:pathLst>
                <a:path w="0" h="3404653">
                  <a:moveTo>
                    <a:pt x="0" y="3404653"/>
                  </a:moveTo>
                  <a:lnTo>
                    <a:pt x="0" y="0"/>
                  </a:lnTo>
                  <a:lnTo>
                    <a:pt x="0" y="0"/>
                  </a:lnTo>
                </a:path>
              </a:pathLst>
            </a:custGeom>
            <a:ln w="13550" cap="flat">
              <a:solidFill>
                <a:srgbClr val="EBEBEB">
                  <a:alpha val="100000"/>
                </a:srgbClr>
              </a:solidFill>
              <a:prstDash val="solid"/>
              <a:round/>
            </a:ln>
          </p:spPr>
          <p:txBody>
            <a:bodyPr/>
            <a:lstStyle/>
            <a:p/>
          </p:txBody>
        </p:sp>
        <p:sp>
          <p:nvSpPr>
            <p:cNvPr id="68" name="pl68"/>
            <p:cNvSpPr/>
            <p:nvPr/>
          </p:nvSpPr>
          <p:spPr>
            <a:xfrm>
              <a:off x="8075742" y="1592799"/>
              <a:ext cx="0" cy="3404653"/>
            </a:xfrm>
            <a:custGeom>
              <a:avLst/>
              <a:pathLst>
                <a:path w="0" h="3404653">
                  <a:moveTo>
                    <a:pt x="0" y="3404653"/>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8207146" y="1592799"/>
              <a:ext cx="0" cy="3404653"/>
            </a:xfrm>
            <a:custGeom>
              <a:avLst/>
              <a:pathLst>
                <a:path w="0" h="3404653">
                  <a:moveTo>
                    <a:pt x="0" y="3404653"/>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8338550" y="1592799"/>
              <a:ext cx="0" cy="3404653"/>
            </a:xfrm>
            <a:custGeom>
              <a:avLst/>
              <a:pathLst>
                <a:path w="0" h="3404653">
                  <a:moveTo>
                    <a:pt x="0" y="3404653"/>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8469953" y="1592799"/>
              <a:ext cx="0" cy="3404653"/>
            </a:xfrm>
            <a:custGeom>
              <a:avLst/>
              <a:pathLst>
                <a:path w="0" h="3404653">
                  <a:moveTo>
                    <a:pt x="0" y="3404653"/>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8601357" y="1592799"/>
              <a:ext cx="0" cy="3404653"/>
            </a:xfrm>
            <a:custGeom>
              <a:avLst/>
              <a:pathLst>
                <a:path w="0" h="3404653">
                  <a:moveTo>
                    <a:pt x="0" y="3404653"/>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8732761" y="1592799"/>
              <a:ext cx="0" cy="3404653"/>
            </a:xfrm>
            <a:custGeom>
              <a:avLst/>
              <a:pathLst>
                <a:path w="0" h="3404653">
                  <a:moveTo>
                    <a:pt x="0" y="3404653"/>
                  </a:moveTo>
                  <a:lnTo>
                    <a:pt x="0" y="0"/>
                  </a:lnTo>
                  <a:lnTo>
                    <a:pt x="0" y="0"/>
                  </a:lnTo>
                </a:path>
              </a:pathLst>
            </a:custGeom>
            <a:ln w="13550" cap="flat">
              <a:solidFill>
                <a:srgbClr val="EBEBEB">
                  <a:alpha val="100000"/>
                </a:srgbClr>
              </a:solidFill>
              <a:prstDash val="solid"/>
              <a:round/>
            </a:ln>
          </p:spPr>
          <p:txBody>
            <a:bodyPr/>
            <a:lstStyle/>
            <a:p/>
          </p:txBody>
        </p:sp>
        <p:sp>
          <p:nvSpPr>
            <p:cNvPr id="74" name="pl74"/>
            <p:cNvSpPr/>
            <p:nvPr/>
          </p:nvSpPr>
          <p:spPr>
            <a:xfrm>
              <a:off x="8864164" y="1592799"/>
              <a:ext cx="0" cy="3404653"/>
            </a:xfrm>
            <a:custGeom>
              <a:avLst/>
              <a:pathLst>
                <a:path w="0" h="3404653">
                  <a:moveTo>
                    <a:pt x="0" y="3404653"/>
                  </a:moveTo>
                  <a:lnTo>
                    <a:pt x="0" y="0"/>
                  </a:lnTo>
                  <a:lnTo>
                    <a:pt x="0" y="0"/>
                  </a:lnTo>
                </a:path>
              </a:pathLst>
            </a:custGeom>
            <a:ln w="13550" cap="flat">
              <a:solidFill>
                <a:srgbClr val="EBEBEB">
                  <a:alpha val="100000"/>
                </a:srgbClr>
              </a:solidFill>
              <a:prstDash val="solid"/>
              <a:round/>
            </a:ln>
          </p:spPr>
          <p:txBody>
            <a:bodyPr/>
            <a:lstStyle/>
            <a:p/>
          </p:txBody>
        </p:sp>
        <p:sp>
          <p:nvSpPr>
            <p:cNvPr id="75" name="pl75"/>
            <p:cNvSpPr/>
            <p:nvPr/>
          </p:nvSpPr>
          <p:spPr>
            <a:xfrm>
              <a:off x="8995568" y="1592799"/>
              <a:ext cx="0" cy="3404653"/>
            </a:xfrm>
            <a:custGeom>
              <a:avLst/>
              <a:pathLst>
                <a:path w="0" h="3404653">
                  <a:moveTo>
                    <a:pt x="0" y="3404653"/>
                  </a:moveTo>
                  <a:lnTo>
                    <a:pt x="0" y="0"/>
                  </a:lnTo>
                  <a:lnTo>
                    <a:pt x="0" y="0"/>
                  </a:lnTo>
                </a:path>
              </a:pathLst>
            </a:custGeom>
            <a:ln w="13550" cap="flat">
              <a:solidFill>
                <a:srgbClr val="EBEBEB">
                  <a:alpha val="100000"/>
                </a:srgbClr>
              </a:solidFill>
              <a:prstDash val="solid"/>
              <a:round/>
            </a:ln>
          </p:spPr>
          <p:txBody>
            <a:bodyPr/>
            <a:lstStyle/>
            <a:p/>
          </p:txBody>
        </p:sp>
        <p:sp>
          <p:nvSpPr>
            <p:cNvPr id="76" name="rc76"/>
            <p:cNvSpPr/>
            <p:nvPr/>
          </p:nvSpPr>
          <p:spPr>
            <a:xfrm>
              <a:off x="8410822" y="4996994"/>
              <a:ext cx="118263" cy="458"/>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77" name="rc77"/>
            <p:cNvSpPr/>
            <p:nvPr/>
          </p:nvSpPr>
          <p:spPr>
            <a:xfrm>
              <a:off x="8542225" y="4996994"/>
              <a:ext cx="118263" cy="458"/>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78" name="rc78"/>
            <p:cNvSpPr/>
            <p:nvPr/>
          </p:nvSpPr>
          <p:spPr>
            <a:xfrm>
              <a:off x="1577827" y="3985468"/>
              <a:ext cx="118263" cy="1011984"/>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79" name="rc79"/>
            <p:cNvSpPr/>
            <p:nvPr/>
          </p:nvSpPr>
          <p:spPr>
            <a:xfrm>
              <a:off x="3023268" y="4840779"/>
              <a:ext cx="118263" cy="156673"/>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80" name="rc80"/>
            <p:cNvSpPr/>
            <p:nvPr/>
          </p:nvSpPr>
          <p:spPr>
            <a:xfrm>
              <a:off x="7753803" y="4995661"/>
              <a:ext cx="118263" cy="1791"/>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81" name="rc81"/>
            <p:cNvSpPr/>
            <p:nvPr/>
          </p:nvSpPr>
          <p:spPr>
            <a:xfrm>
              <a:off x="6702573" y="4989329"/>
              <a:ext cx="118263" cy="8123"/>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82" name="rc82"/>
            <p:cNvSpPr/>
            <p:nvPr/>
          </p:nvSpPr>
          <p:spPr>
            <a:xfrm>
              <a:off x="6571169" y="4985872"/>
              <a:ext cx="118263" cy="11580"/>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83" name="rc83"/>
            <p:cNvSpPr/>
            <p:nvPr/>
          </p:nvSpPr>
          <p:spPr>
            <a:xfrm>
              <a:off x="4074498" y="4913346"/>
              <a:ext cx="118263" cy="84106"/>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84" name="rc84"/>
            <p:cNvSpPr/>
            <p:nvPr/>
          </p:nvSpPr>
          <p:spPr>
            <a:xfrm>
              <a:off x="7622399" y="4994953"/>
              <a:ext cx="118263" cy="2499"/>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85" name="rc85"/>
            <p:cNvSpPr/>
            <p:nvPr/>
          </p:nvSpPr>
          <p:spPr>
            <a:xfrm>
              <a:off x="4337306" y="4922303"/>
              <a:ext cx="118263" cy="75150"/>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86" name="rc86"/>
            <p:cNvSpPr/>
            <p:nvPr/>
          </p:nvSpPr>
          <p:spPr>
            <a:xfrm>
              <a:off x="1315020" y="3798051"/>
              <a:ext cx="118263" cy="1199401"/>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87" name="rc87"/>
            <p:cNvSpPr/>
            <p:nvPr/>
          </p:nvSpPr>
          <p:spPr>
            <a:xfrm>
              <a:off x="3154672" y="4856151"/>
              <a:ext cx="118263" cy="141302"/>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88" name="rc88"/>
            <p:cNvSpPr/>
            <p:nvPr/>
          </p:nvSpPr>
          <p:spPr>
            <a:xfrm>
              <a:off x="4994324" y="4934508"/>
              <a:ext cx="118263" cy="62944"/>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89" name="rc89"/>
            <p:cNvSpPr/>
            <p:nvPr/>
          </p:nvSpPr>
          <p:spPr>
            <a:xfrm>
              <a:off x="3943095" y="4907348"/>
              <a:ext cx="118263" cy="90105"/>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90" name="rc90"/>
            <p:cNvSpPr/>
            <p:nvPr/>
          </p:nvSpPr>
          <p:spPr>
            <a:xfrm>
              <a:off x="7096784" y="4991662"/>
              <a:ext cx="118263" cy="5790"/>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91" name="rc91"/>
            <p:cNvSpPr/>
            <p:nvPr/>
          </p:nvSpPr>
          <p:spPr>
            <a:xfrm>
              <a:off x="3548883" y="4889018"/>
              <a:ext cx="118263" cy="108434"/>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92" name="rc92"/>
            <p:cNvSpPr/>
            <p:nvPr/>
          </p:nvSpPr>
          <p:spPr>
            <a:xfrm>
              <a:off x="4468709" y="4923594"/>
              <a:ext cx="118263" cy="73858"/>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93" name="rc93"/>
            <p:cNvSpPr/>
            <p:nvPr/>
          </p:nvSpPr>
          <p:spPr>
            <a:xfrm>
              <a:off x="5125728" y="4935675"/>
              <a:ext cx="118263" cy="61777"/>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94" name="rc94"/>
            <p:cNvSpPr/>
            <p:nvPr/>
          </p:nvSpPr>
          <p:spPr>
            <a:xfrm>
              <a:off x="5651343" y="4960919"/>
              <a:ext cx="118263" cy="36533"/>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95" name="rc95"/>
            <p:cNvSpPr/>
            <p:nvPr/>
          </p:nvSpPr>
          <p:spPr>
            <a:xfrm>
              <a:off x="2366250" y="4733844"/>
              <a:ext cx="118263" cy="263608"/>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96" name="rc96"/>
            <p:cNvSpPr/>
            <p:nvPr/>
          </p:nvSpPr>
          <p:spPr>
            <a:xfrm>
              <a:off x="1709231" y="4114731"/>
              <a:ext cx="118263" cy="882721"/>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97" name="rc97"/>
            <p:cNvSpPr/>
            <p:nvPr/>
          </p:nvSpPr>
          <p:spPr>
            <a:xfrm>
              <a:off x="5257132" y="4940799"/>
              <a:ext cx="118263" cy="56654"/>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98" name="rc98"/>
            <p:cNvSpPr/>
            <p:nvPr/>
          </p:nvSpPr>
          <p:spPr>
            <a:xfrm>
              <a:off x="6833977" y="4990788"/>
              <a:ext cx="118263" cy="6665"/>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99" name="rc99"/>
            <p:cNvSpPr/>
            <p:nvPr/>
          </p:nvSpPr>
          <p:spPr>
            <a:xfrm>
              <a:off x="5914151" y="4962419"/>
              <a:ext cx="118263" cy="35033"/>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00" name="rc100"/>
            <p:cNvSpPr/>
            <p:nvPr/>
          </p:nvSpPr>
          <p:spPr>
            <a:xfrm>
              <a:off x="7359592" y="4993828"/>
              <a:ext cx="118263" cy="3624"/>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01" name="rc101"/>
            <p:cNvSpPr/>
            <p:nvPr/>
          </p:nvSpPr>
          <p:spPr>
            <a:xfrm>
              <a:off x="2497653" y="4778751"/>
              <a:ext cx="118263" cy="218701"/>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102" name="rc102"/>
            <p:cNvSpPr/>
            <p:nvPr/>
          </p:nvSpPr>
          <p:spPr>
            <a:xfrm>
              <a:off x="4862921" y="4926218"/>
              <a:ext cx="118263" cy="71234"/>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03" name="rc103"/>
            <p:cNvSpPr/>
            <p:nvPr/>
          </p:nvSpPr>
          <p:spPr>
            <a:xfrm>
              <a:off x="1840635" y="4202170"/>
              <a:ext cx="118263" cy="795282"/>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04" name="rc104"/>
            <p:cNvSpPr/>
            <p:nvPr/>
          </p:nvSpPr>
          <p:spPr>
            <a:xfrm>
              <a:off x="920809" y="2196322"/>
              <a:ext cx="118263" cy="2801130"/>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105" name="rc105"/>
            <p:cNvSpPr/>
            <p:nvPr/>
          </p:nvSpPr>
          <p:spPr>
            <a:xfrm>
              <a:off x="6176958" y="4977249"/>
              <a:ext cx="118263" cy="20203"/>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06" name="rc106"/>
            <p:cNvSpPr/>
            <p:nvPr/>
          </p:nvSpPr>
          <p:spPr>
            <a:xfrm>
              <a:off x="7228188" y="4991746"/>
              <a:ext cx="118263" cy="5707"/>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07" name="rc107"/>
            <p:cNvSpPr/>
            <p:nvPr/>
          </p:nvSpPr>
          <p:spPr>
            <a:xfrm>
              <a:off x="4600113" y="4924011"/>
              <a:ext cx="118263" cy="73442"/>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108" name="rc108"/>
            <p:cNvSpPr/>
            <p:nvPr/>
          </p:nvSpPr>
          <p:spPr>
            <a:xfrm>
              <a:off x="7490995" y="4994578"/>
              <a:ext cx="118263" cy="2874"/>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09" name="rc109"/>
            <p:cNvSpPr/>
            <p:nvPr/>
          </p:nvSpPr>
          <p:spPr>
            <a:xfrm>
              <a:off x="7885207" y="4995703"/>
              <a:ext cx="118263" cy="1749"/>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10" name="rc110"/>
            <p:cNvSpPr/>
            <p:nvPr/>
          </p:nvSpPr>
          <p:spPr>
            <a:xfrm>
              <a:off x="8805033" y="4997286"/>
              <a:ext cx="118263" cy="166"/>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11" name="rc111"/>
            <p:cNvSpPr/>
            <p:nvPr/>
          </p:nvSpPr>
          <p:spPr>
            <a:xfrm>
              <a:off x="8279418" y="4996869"/>
              <a:ext cx="118263" cy="583"/>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12" name="rc112"/>
            <p:cNvSpPr/>
            <p:nvPr/>
          </p:nvSpPr>
          <p:spPr>
            <a:xfrm>
              <a:off x="1972038" y="4273613"/>
              <a:ext cx="118263" cy="723839"/>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113" name="rc113"/>
            <p:cNvSpPr/>
            <p:nvPr/>
          </p:nvSpPr>
          <p:spPr>
            <a:xfrm>
              <a:off x="2760461" y="4803121"/>
              <a:ext cx="118263" cy="194332"/>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114" name="rc114"/>
            <p:cNvSpPr/>
            <p:nvPr/>
          </p:nvSpPr>
          <p:spPr>
            <a:xfrm>
              <a:off x="6045554" y="4975416"/>
              <a:ext cx="118263" cy="22036"/>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15" name="rc115"/>
            <p:cNvSpPr/>
            <p:nvPr/>
          </p:nvSpPr>
          <p:spPr>
            <a:xfrm>
              <a:off x="5519939" y="4960169"/>
              <a:ext cx="118263" cy="37283"/>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16" name="rc116"/>
            <p:cNvSpPr/>
            <p:nvPr/>
          </p:nvSpPr>
          <p:spPr>
            <a:xfrm>
              <a:off x="8936437" y="4997369"/>
              <a:ext cx="118263" cy="83"/>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17" name="rc117"/>
            <p:cNvSpPr/>
            <p:nvPr/>
          </p:nvSpPr>
          <p:spPr>
            <a:xfrm>
              <a:off x="2891865" y="4820034"/>
              <a:ext cx="118263" cy="177419"/>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118" name="rc118"/>
            <p:cNvSpPr/>
            <p:nvPr/>
          </p:nvSpPr>
          <p:spPr>
            <a:xfrm>
              <a:off x="3286076" y="4873897"/>
              <a:ext cx="118263" cy="123555"/>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19" name="rc119"/>
            <p:cNvSpPr/>
            <p:nvPr/>
          </p:nvSpPr>
          <p:spPr>
            <a:xfrm>
              <a:off x="5782747" y="4961836"/>
              <a:ext cx="118263" cy="35617"/>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20" name="rc120"/>
            <p:cNvSpPr/>
            <p:nvPr/>
          </p:nvSpPr>
          <p:spPr>
            <a:xfrm>
              <a:off x="6439766" y="4985039"/>
              <a:ext cx="118263" cy="12413"/>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21" name="rc121"/>
            <p:cNvSpPr/>
            <p:nvPr/>
          </p:nvSpPr>
          <p:spPr>
            <a:xfrm>
              <a:off x="2629057" y="4792956"/>
              <a:ext cx="118263" cy="204496"/>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22" name="rc122"/>
            <p:cNvSpPr/>
            <p:nvPr/>
          </p:nvSpPr>
          <p:spPr>
            <a:xfrm>
              <a:off x="1446423" y="3886990"/>
              <a:ext cx="118263" cy="1110462"/>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123" name="rc123"/>
            <p:cNvSpPr/>
            <p:nvPr/>
          </p:nvSpPr>
          <p:spPr>
            <a:xfrm>
              <a:off x="1183616" y="3450920"/>
              <a:ext cx="118263" cy="1546532"/>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24" name="rc124"/>
            <p:cNvSpPr/>
            <p:nvPr/>
          </p:nvSpPr>
          <p:spPr>
            <a:xfrm>
              <a:off x="8673629" y="4997244"/>
              <a:ext cx="118263" cy="208"/>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25" name="rc125"/>
            <p:cNvSpPr/>
            <p:nvPr/>
          </p:nvSpPr>
          <p:spPr>
            <a:xfrm>
              <a:off x="8016610" y="4996578"/>
              <a:ext cx="118263" cy="874"/>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126" name="rc126"/>
            <p:cNvSpPr/>
            <p:nvPr/>
          </p:nvSpPr>
          <p:spPr>
            <a:xfrm>
              <a:off x="2103442" y="4529181"/>
              <a:ext cx="118263" cy="468271"/>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27" name="rc127"/>
            <p:cNvSpPr/>
            <p:nvPr/>
          </p:nvSpPr>
          <p:spPr>
            <a:xfrm>
              <a:off x="8148014" y="4996703"/>
              <a:ext cx="118263" cy="749"/>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28" name="rc128"/>
            <p:cNvSpPr/>
            <p:nvPr/>
          </p:nvSpPr>
          <p:spPr>
            <a:xfrm>
              <a:off x="5388536" y="4956004"/>
              <a:ext cx="118263" cy="41449"/>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29" name="rc129"/>
            <p:cNvSpPr/>
            <p:nvPr/>
          </p:nvSpPr>
          <p:spPr>
            <a:xfrm>
              <a:off x="4205902" y="4915013"/>
              <a:ext cx="118263" cy="82440"/>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30" name="rc130"/>
            <p:cNvSpPr/>
            <p:nvPr/>
          </p:nvSpPr>
          <p:spPr>
            <a:xfrm>
              <a:off x="4731517" y="4925844"/>
              <a:ext cx="118263" cy="71609"/>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131" name="rc131"/>
            <p:cNvSpPr/>
            <p:nvPr/>
          </p:nvSpPr>
          <p:spPr>
            <a:xfrm>
              <a:off x="2234846" y="4722972"/>
              <a:ext cx="118263" cy="274480"/>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32" name="rc132"/>
            <p:cNvSpPr/>
            <p:nvPr/>
          </p:nvSpPr>
          <p:spPr>
            <a:xfrm>
              <a:off x="3417480" y="4876396"/>
              <a:ext cx="118263" cy="121056"/>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33" name="rc133"/>
            <p:cNvSpPr/>
            <p:nvPr/>
          </p:nvSpPr>
          <p:spPr>
            <a:xfrm>
              <a:off x="3680287" y="4895475"/>
              <a:ext cx="118263" cy="101977"/>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34" name="rc134"/>
            <p:cNvSpPr/>
            <p:nvPr/>
          </p:nvSpPr>
          <p:spPr>
            <a:xfrm>
              <a:off x="6965380" y="4991037"/>
              <a:ext cx="118263" cy="6415"/>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35" name="rc135"/>
            <p:cNvSpPr/>
            <p:nvPr/>
          </p:nvSpPr>
          <p:spPr>
            <a:xfrm>
              <a:off x="3811691" y="4902849"/>
              <a:ext cx="118263" cy="94604"/>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36" name="rc136"/>
            <p:cNvSpPr/>
            <p:nvPr/>
          </p:nvSpPr>
          <p:spPr>
            <a:xfrm>
              <a:off x="1052212" y="2737911"/>
              <a:ext cx="118263" cy="2259541"/>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137" name="rc137"/>
            <p:cNvSpPr/>
            <p:nvPr/>
          </p:nvSpPr>
          <p:spPr>
            <a:xfrm>
              <a:off x="789405" y="1957584"/>
              <a:ext cx="118263" cy="3039869"/>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38" name="rc138"/>
            <p:cNvSpPr/>
            <p:nvPr/>
          </p:nvSpPr>
          <p:spPr>
            <a:xfrm>
              <a:off x="6308362" y="4983789"/>
              <a:ext cx="118263" cy="13663"/>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39" name="tx139"/>
            <p:cNvSpPr/>
            <p:nvPr/>
          </p:nvSpPr>
          <p:spPr>
            <a:xfrm rot="-5400000">
              <a:off x="682847" y="2150732"/>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73,000</a:t>
              </a:r>
            </a:p>
          </p:txBody>
        </p:sp>
        <p:sp>
          <p:nvSpPr>
            <p:cNvPr id="140" name="tx140"/>
            <p:cNvSpPr/>
            <p:nvPr/>
          </p:nvSpPr>
          <p:spPr>
            <a:xfrm rot="-5400000">
              <a:off x="8347927" y="4787341"/>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a:t>
              </a:r>
            </a:p>
          </p:txBody>
        </p:sp>
        <p:sp>
          <p:nvSpPr>
            <p:cNvPr id="141" name="tx141"/>
            <p:cNvSpPr/>
            <p:nvPr/>
          </p:nvSpPr>
          <p:spPr>
            <a:xfrm rot="-5400000">
              <a:off x="8479330" y="4787341"/>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a:t>
              </a:r>
            </a:p>
          </p:txBody>
        </p:sp>
        <p:sp>
          <p:nvSpPr>
            <p:cNvPr id="142" name="tx142"/>
            <p:cNvSpPr/>
            <p:nvPr/>
          </p:nvSpPr>
          <p:spPr>
            <a:xfrm rot="-5400000">
              <a:off x="1471270" y="3714687"/>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24,000</a:t>
              </a:r>
            </a:p>
          </p:txBody>
        </p:sp>
        <p:sp>
          <p:nvSpPr>
            <p:cNvPr id="143" name="tx143"/>
            <p:cNvSpPr/>
            <p:nvPr/>
          </p:nvSpPr>
          <p:spPr>
            <a:xfrm rot="-5400000">
              <a:off x="2946840" y="4612179"/>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4,000</a:t>
              </a:r>
            </a:p>
          </p:txBody>
        </p:sp>
        <p:sp>
          <p:nvSpPr>
            <p:cNvPr id="144" name="tx144"/>
            <p:cNvSpPr/>
            <p:nvPr/>
          </p:nvSpPr>
          <p:spPr>
            <a:xfrm rot="-5400000">
              <a:off x="7690908" y="4786008"/>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a:t>
              </a:r>
            </a:p>
          </p:txBody>
        </p:sp>
        <p:sp>
          <p:nvSpPr>
            <p:cNvPr id="145" name="tx145"/>
            <p:cNvSpPr/>
            <p:nvPr/>
          </p:nvSpPr>
          <p:spPr>
            <a:xfrm rot="-5400000">
              <a:off x="6639678" y="4779676"/>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&lt;200</a:t>
              </a:r>
            </a:p>
          </p:txBody>
        </p:sp>
        <p:sp>
          <p:nvSpPr>
            <p:cNvPr id="146" name="tx146"/>
            <p:cNvSpPr/>
            <p:nvPr/>
          </p:nvSpPr>
          <p:spPr>
            <a:xfrm rot="-5400000">
              <a:off x="6508274" y="4776218"/>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&lt;500</a:t>
              </a:r>
            </a:p>
          </p:txBody>
        </p:sp>
        <p:sp>
          <p:nvSpPr>
            <p:cNvPr id="147" name="tx147"/>
            <p:cNvSpPr/>
            <p:nvPr/>
          </p:nvSpPr>
          <p:spPr>
            <a:xfrm rot="-5400000">
              <a:off x="3998070" y="4684746"/>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2,000</a:t>
              </a:r>
            </a:p>
          </p:txBody>
        </p:sp>
        <p:sp>
          <p:nvSpPr>
            <p:cNvPr id="148" name="tx148"/>
            <p:cNvSpPr/>
            <p:nvPr/>
          </p:nvSpPr>
          <p:spPr>
            <a:xfrm rot="-5400000">
              <a:off x="7559504" y="4785300"/>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a:t>
              </a:r>
            </a:p>
          </p:txBody>
        </p:sp>
        <p:sp>
          <p:nvSpPr>
            <p:cNvPr id="149" name="tx149"/>
            <p:cNvSpPr/>
            <p:nvPr/>
          </p:nvSpPr>
          <p:spPr>
            <a:xfrm rot="-5400000">
              <a:off x="4260878" y="4693703"/>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2,000</a:t>
              </a:r>
            </a:p>
          </p:txBody>
        </p:sp>
        <p:sp>
          <p:nvSpPr>
            <p:cNvPr id="150" name="tx150"/>
            <p:cNvSpPr/>
            <p:nvPr/>
          </p:nvSpPr>
          <p:spPr>
            <a:xfrm rot="-5400000">
              <a:off x="1208462" y="3527270"/>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29,000</a:t>
              </a:r>
            </a:p>
          </p:txBody>
        </p:sp>
        <p:sp>
          <p:nvSpPr>
            <p:cNvPr id="151" name="tx151"/>
            <p:cNvSpPr/>
            <p:nvPr/>
          </p:nvSpPr>
          <p:spPr>
            <a:xfrm rot="-5400000">
              <a:off x="3078244" y="4627551"/>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3,000</a:t>
              </a:r>
            </a:p>
          </p:txBody>
        </p:sp>
        <p:sp>
          <p:nvSpPr>
            <p:cNvPr id="152" name="tx152"/>
            <p:cNvSpPr/>
            <p:nvPr/>
          </p:nvSpPr>
          <p:spPr>
            <a:xfrm rot="-5400000">
              <a:off x="4917896" y="4705908"/>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2,000</a:t>
              </a:r>
            </a:p>
          </p:txBody>
        </p:sp>
        <p:sp>
          <p:nvSpPr>
            <p:cNvPr id="153" name="tx153"/>
            <p:cNvSpPr/>
            <p:nvPr/>
          </p:nvSpPr>
          <p:spPr>
            <a:xfrm rot="-5400000">
              <a:off x="3866666" y="4678748"/>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2,000</a:t>
              </a:r>
            </a:p>
          </p:txBody>
        </p:sp>
        <p:sp>
          <p:nvSpPr>
            <p:cNvPr id="154" name="tx154"/>
            <p:cNvSpPr/>
            <p:nvPr/>
          </p:nvSpPr>
          <p:spPr>
            <a:xfrm rot="-5400000">
              <a:off x="7033889" y="4782009"/>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&lt;200</a:t>
              </a:r>
            </a:p>
          </p:txBody>
        </p:sp>
        <p:sp>
          <p:nvSpPr>
            <p:cNvPr id="155" name="tx155"/>
            <p:cNvSpPr/>
            <p:nvPr/>
          </p:nvSpPr>
          <p:spPr>
            <a:xfrm rot="-5400000">
              <a:off x="3472455" y="4660418"/>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3,000</a:t>
              </a:r>
            </a:p>
          </p:txBody>
        </p:sp>
        <p:sp>
          <p:nvSpPr>
            <p:cNvPr id="156" name="tx156"/>
            <p:cNvSpPr/>
            <p:nvPr/>
          </p:nvSpPr>
          <p:spPr>
            <a:xfrm rot="-5400000">
              <a:off x="4392281" y="4694994"/>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2,000</a:t>
              </a:r>
            </a:p>
          </p:txBody>
        </p:sp>
        <p:sp>
          <p:nvSpPr>
            <p:cNvPr id="157" name="tx157"/>
            <p:cNvSpPr/>
            <p:nvPr/>
          </p:nvSpPr>
          <p:spPr>
            <a:xfrm rot="-5400000">
              <a:off x="5049300" y="4707075"/>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1,000</a:t>
              </a:r>
            </a:p>
          </p:txBody>
        </p:sp>
        <p:sp>
          <p:nvSpPr>
            <p:cNvPr id="158" name="tx158"/>
            <p:cNvSpPr/>
            <p:nvPr/>
          </p:nvSpPr>
          <p:spPr>
            <a:xfrm rot="-5400000">
              <a:off x="5543277" y="4688026"/>
              <a:ext cx="33439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&lt;1,000</a:t>
              </a:r>
            </a:p>
          </p:txBody>
        </p:sp>
        <p:sp>
          <p:nvSpPr>
            <p:cNvPr id="159" name="tx159"/>
            <p:cNvSpPr/>
            <p:nvPr/>
          </p:nvSpPr>
          <p:spPr>
            <a:xfrm rot="-5400000">
              <a:off x="2289822" y="4505244"/>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6,000</a:t>
              </a:r>
            </a:p>
          </p:txBody>
        </p:sp>
        <p:sp>
          <p:nvSpPr>
            <p:cNvPr id="160" name="tx160"/>
            <p:cNvSpPr/>
            <p:nvPr/>
          </p:nvSpPr>
          <p:spPr>
            <a:xfrm rot="-5400000">
              <a:off x="1602673" y="3843950"/>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21,000</a:t>
              </a:r>
            </a:p>
          </p:txBody>
        </p:sp>
        <p:sp>
          <p:nvSpPr>
            <p:cNvPr id="161" name="tx161"/>
            <p:cNvSpPr/>
            <p:nvPr/>
          </p:nvSpPr>
          <p:spPr>
            <a:xfrm rot="-5400000">
              <a:off x="5180704" y="4712199"/>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1,000</a:t>
              </a:r>
            </a:p>
          </p:txBody>
        </p:sp>
        <p:sp>
          <p:nvSpPr>
            <p:cNvPr id="162" name="tx162"/>
            <p:cNvSpPr/>
            <p:nvPr/>
          </p:nvSpPr>
          <p:spPr>
            <a:xfrm rot="-5400000">
              <a:off x="6771082" y="4781134"/>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&lt;200</a:t>
              </a:r>
            </a:p>
          </p:txBody>
        </p:sp>
        <p:sp>
          <p:nvSpPr>
            <p:cNvPr id="163" name="tx163"/>
            <p:cNvSpPr/>
            <p:nvPr/>
          </p:nvSpPr>
          <p:spPr>
            <a:xfrm rot="-5400000">
              <a:off x="5806084" y="4689525"/>
              <a:ext cx="33439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&lt;1,000</a:t>
              </a:r>
            </a:p>
          </p:txBody>
        </p:sp>
        <p:sp>
          <p:nvSpPr>
            <p:cNvPr id="164" name="tx164"/>
            <p:cNvSpPr/>
            <p:nvPr/>
          </p:nvSpPr>
          <p:spPr>
            <a:xfrm rot="-5400000">
              <a:off x="7296697" y="4784175"/>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a:t>
              </a:r>
            </a:p>
          </p:txBody>
        </p:sp>
        <p:sp>
          <p:nvSpPr>
            <p:cNvPr id="165" name="tx165"/>
            <p:cNvSpPr/>
            <p:nvPr/>
          </p:nvSpPr>
          <p:spPr>
            <a:xfrm rot="-5400000">
              <a:off x="2421225" y="4550151"/>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5,000</a:t>
              </a:r>
            </a:p>
          </p:txBody>
        </p:sp>
        <p:sp>
          <p:nvSpPr>
            <p:cNvPr id="166" name="tx166"/>
            <p:cNvSpPr/>
            <p:nvPr/>
          </p:nvSpPr>
          <p:spPr>
            <a:xfrm rot="-5400000">
              <a:off x="4786493" y="4697618"/>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2,000</a:t>
              </a:r>
            </a:p>
          </p:txBody>
        </p:sp>
        <p:sp>
          <p:nvSpPr>
            <p:cNvPr id="167" name="tx167"/>
            <p:cNvSpPr/>
            <p:nvPr/>
          </p:nvSpPr>
          <p:spPr>
            <a:xfrm rot="-5400000">
              <a:off x="1734077" y="3931389"/>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19,000</a:t>
              </a:r>
            </a:p>
          </p:txBody>
        </p:sp>
        <p:sp>
          <p:nvSpPr>
            <p:cNvPr id="168" name="tx168"/>
            <p:cNvSpPr/>
            <p:nvPr/>
          </p:nvSpPr>
          <p:spPr>
            <a:xfrm rot="-5400000">
              <a:off x="814251" y="1925541"/>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67,000</a:t>
              </a:r>
            </a:p>
          </p:txBody>
        </p:sp>
        <p:sp>
          <p:nvSpPr>
            <p:cNvPr id="169" name="tx169"/>
            <p:cNvSpPr/>
            <p:nvPr/>
          </p:nvSpPr>
          <p:spPr>
            <a:xfrm rot="-5400000">
              <a:off x="6114063" y="4767595"/>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&lt;500</a:t>
              </a:r>
            </a:p>
          </p:txBody>
        </p:sp>
        <p:sp>
          <p:nvSpPr>
            <p:cNvPr id="170" name="tx170"/>
            <p:cNvSpPr/>
            <p:nvPr/>
          </p:nvSpPr>
          <p:spPr>
            <a:xfrm rot="-5400000">
              <a:off x="7165293" y="4782092"/>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&lt;200</a:t>
              </a:r>
            </a:p>
          </p:txBody>
        </p:sp>
        <p:sp>
          <p:nvSpPr>
            <p:cNvPr id="171" name="tx171"/>
            <p:cNvSpPr/>
            <p:nvPr/>
          </p:nvSpPr>
          <p:spPr>
            <a:xfrm rot="-5400000">
              <a:off x="4523685" y="4695411"/>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2,000</a:t>
              </a:r>
            </a:p>
          </p:txBody>
        </p:sp>
        <p:sp>
          <p:nvSpPr>
            <p:cNvPr id="172" name="tx172"/>
            <p:cNvSpPr/>
            <p:nvPr/>
          </p:nvSpPr>
          <p:spPr>
            <a:xfrm rot="-5400000">
              <a:off x="7428100" y="4784925"/>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a:t>
              </a:r>
            </a:p>
          </p:txBody>
        </p:sp>
        <p:sp>
          <p:nvSpPr>
            <p:cNvPr id="173" name="tx173"/>
            <p:cNvSpPr/>
            <p:nvPr/>
          </p:nvSpPr>
          <p:spPr>
            <a:xfrm rot="-5400000">
              <a:off x="7822312" y="4786049"/>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a:t>
              </a:r>
            </a:p>
          </p:txBody>
        </p:sp>
        <p:sp>
          <p:nvSpPr>
            <p:cNvPr id="174" name="tx174"/>
            <p:cNvSpPr/>
            <p:nvPr/>
          </p:nvSpPr>
          <p:spPr>
            <a:xfrm rot="-5400000">
              <a:off x="8742138" y="4787632"/>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a:t>
              </a:r>
            </a:p>
          </p:txBody>
        </p:sp>
        <p:sp>
          <p:nvSpPr>
            <p:cNvPr id="175" name="tx175"/>
            <p:cNvSpPr/>
            <p:nvPr/>
          </p:nvSpPr>
          <p:spPr>
            <a:xfrm rot="-5400000">
              <a:off x="8216523" y="4787216"/>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a:t>
              </a:r>
            </a:p>
          </p:txBody>
        </p:sp>
        <p:sp>
          <p:nvSpPr>
            <p:cNvPr id="176" name="tx176"/>
            <p:cNvSpPr/>
            <p:nvPr/>
          </p:nvSpPr>
          <p:spPr>
            <a:xfrm rot="-5400000">
              <a:off x="1865481" y="4002832"/>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17,000</a:t>
              </a:r>
            </a:p>
          </p:txBody>
        </p:sp>
        <p:sp>
          <p:nvSpPr>
            <p:cNvPr id="177" name="tx177"/>
            <p:cNvSpPr/>
            <p:nvPr/>
          </p:nvSpPr>
          <p:spPr>
            <a:xfrm rot="-5400000">
              <a:off x="2684033" y="4574521"/>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5,000</a:t>
              </a:r>
            </a:p>
          </p:txBody>
        </p:sp>
        <p:sp>
          <p:nvSpPr>
            <p:cNvPr id="178" name="tx178"/>
            <p:cNvSpPr/>
            <p:nvPr/>
          </p:nvSpPr>
          <p:spPr>
            <a:xfrm rot="-5400000">
              <a:off x="5937488" y="4702522"/>
              <a:ext cx="33439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&lt;1,000</a:t>
              </a:r>
            </a:p>
          </p:txBody>
        </p:sp>
        <p:sp>
          <p:nvSpPr>
            <p:cNvPr id="179" name="tx179"/>
            <p:cNvSpPr/>
            <p:nvPr/>
          </p:nvSpPr>
          <p:spPr>
            <a:xfrm rot="-5400000">
              <a:off x="5411873" y="4687276"/>
              <a:ext cx="33439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&lt;1,000</a:t>
              </a:r>
            </a:p>
          </p:txBody>
        </p:sp>
        <p:sp>
          <p:nvSpPr>
            <p:cNvPr id="180" name="tx180"/>
            <p:cNvSpPr/>
            <p:nvPr/>
          </p:nvSpPr>
          <p:spPr>
            <a:xfrm rot="-5400000">
              <a:off x="8873542" y="4787716"/>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a:t>
              </a:r>
            </a:p>
          </p:txBody>
        </p:sp>
        <p:sp>
          <p:nvSpPr>
            <p:cNvPr id="181" name="tx181"/>
            <p:cNvSpPr/>
            <p:nvPr/>
          </p:nvSpPr>
          <p:spPr>
            <a:xfrm rot="-5400000">
              <a:off x="2815436" y="4591434"/>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4,000</a:t>
              </a:r>
            </a:p>
          </p:txBody>
        </p:sp>
        <p:sp>
          <p:nvSpPr>
            <p:cNvPr id="182" name="tx182"/>
            <p:cNvSpPr/>
            <p:nvPr/>
          </p:nvSpPr>
          <p:spPr>
            <a:xfrm rot="-5400000">
              <a:off x="3209648" y="4645297"/>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3,000</a:t>
              </a:r>
            </a:p>
          </p:txBody>
        </p:sp>
        <p:sp>
          <p:nvSpPr>
            <p:cNvPr id="183" name="tx183"/>
            <p:cNvSpPr/>
            <p:nvPr/>
          </p:nvSpPr>
          <p:spPr>
            <a:xfrm rot="-5400000">
              <a:off x="5674680" y="4688942"/>
              <a:ext cx="33439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&lt;1,000</a:t>
              </a:r>
            </a:p>
          </p:txBody>
        </p:sp>
        <p:sp>
          <p:nvSpPr>
            <p:cNvPr id="184" name="tx184"/>
            <p:cNvSpPr/>
            <p:nvPr/>
          </p:nvSpPr>
          <p:spPr>
            <a:xfrm rot="-5400000">
              <a:off x="6376871" y="4775385"/>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&lt;500</a:t>
              </a:r>
            </a:p>
          </p:txBody>
        </p:sp>
        <p:sp>
          <p:nvSpPr>
            <p:cNvPr id="185" name="tx185"/>
            <p:cNvSpPr/>
            <p:nvPr/>
          </p:nvSpPr>
          <p:spPr>
            <a:xfrm rot="-5400000">
              <a:off x="2552629" y="4564356"/>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5,000</a:t>
              </a:r>
            </a:p>
          </p:txBody>
        </p:sp>
        <p:sp>
          <p:nvSpPr>
            <p:cNvPr id="186" name="tx186"/>
            <p:cNvSpPr/>
            <p:nvPr/>
          </p:nvSpPr>
          <p:spPr>
            <a:xfrm rot="-5400000">
              <a:off x="1339866" y="3616209"/>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27,000</a:t>
              </a:r>
            </a:p>
          </p:txBody>
        </p:sp>
        <p:sp>
          <p:nvSpPr>
            <p:cNvPr id="187" name="tx187"/>
            <p:cNvSpPr/>
            <p:nvPr/>
          </p:nvSpPr>
          <p:spPr>
            <a:xfrm rot="-5400000">
              <a:off x="1077058" y="3180139"/>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37,000</a:t>
              </a:r>
            </a:p>
          </p:txBody>
        </p:sp>
        <p:sp>
          <p:nvSpPr>
            <p:cNvPr id="188" name="tx188"/>
            <p:cNvSpPr/>
            <p:nvPr/>
          </p:nvSpPr>
          <p:spPr>
            <a:xfrm rot="-5400000">
              <a:off x="8610734" y="4787591"/>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a:t>
              </a:r>
            </a:p>
          </p:txBody>
        </p:sp>
        <p:sp>
          <p:nvSpPr>
            <p:cNvPr id="189" name="tx189"/>
            <p:cNvSpPr/>
            <p:nvPr/>
          </p:nvSpPr>
          <p:spPr>
            <a:xfrm rot="-5400000">
              <a:off x="7953715" y="4786924"/>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a:t>
              </a:r>
            </a:p>
          </p:txBody>
        </p:sp>
        <p:sp>
          <p:nvSpPr>
            <p:cNvPr id="190" name="tx190"/>
            <p:cNvSpPr/>
            <p:nvPr/>
          </p:nvSpPr>
          <p:spPr>
            <a:xfrm rot="-5400000">
              <a:off x="2000908" y="4264033"/>
              <a:ext cx="32333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11,000</a:t>
              </a:r>
            </a:p>
          </p:txBody>
        </p:sp>
        <p:sp>
          <p:nvSpPr>
            <p:cNvPr id="191" name="tx191"/>
            <p:cNvSpPr/>
            <p:nvPr/>
          </p:nvSpPr>
          <p:spPr>
            <a:xfrm rot="-5400000">
              <a:off x="8085119" y="4787049"/>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a:t>
              </a:r>
            </a:p>
          </p:txBody>
        </p:sp>
        <p:sp>
          <p:nvSpPr>
            <p:cNvPr id="192" name="tx192"/>
            <p:cNvSpPr/>
            <p:nvPr/>
          </p:nvSpPr>
          <p:spPr>
            <a:xfrm rot="-5400000">
              <a:off x="5280469" y="4683110"/>
              <a:ext cx="33439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&lt;1,000</a:t>
              </a:r>
            </a:p>
          </p:txBody>
        </p:sp>
        <p:sp>
          <p:nvSpPr>
            <p:cNvPr id="193" name="tx193"/>
            <p:cNvSpPr/>
            <p:nvPr/>
          </p:nvSpPr>
          <p:spPr>
            <a:xfrm rot="-5400000">
              <a:off x="4129474" y="4686413"/>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2,000</a:t>
              </a:r>
            </a:p>
          </p:txBody>
        </p:sp>
        <p:sp>
          <p:nvSpPr>
            <p:cNvPr id="194" name="tx194"/>
            <p:cNvSpPr/>
            <p:nvPr/>
          </p:nvSpPr>
          <p:spPr>
            <a:xfrm rot="-5400000">
              <a:off x="4655089" y="4697244"/>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2,000</a:t>
              </a:r>
            </a:p>
          </p:txBody>
        </p:sp>
        <p:sp>
          <p:nvSpPr>
            <p:cNvPr id="195" name="tx195"/>
            <p:cNvSpPr/>
            <p:nvPr/>
          </p:nvSpPr>
          <p:spPr>
            <a:xfrm rot="-5400000">
              <a:off x="2158418" y="4494372"/>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7,000</a:t>
              </a:r>
            </a:p>
          </p:txBody>
        </p:sp>
        <p:sp>
          <p:nvSpPr>
            <p:cNvPr id="196" name="tx196"/>
            <p:cNvSpPr/>
            <p:nvPr/>
          </p:nvSpPr>
          <p:spPr>
            <a:xfrm rot="-5400000">
              <a:off x="3341051" y="4647796"/>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3,000</a:t>
              </a:r>
            </a:p>
          </p:txBody>
        </p:sp>
        <p:sp>
          <p:nvSpPr>
            <p:cNvPr id="197" name="tx197"/>
            <p:cNvSpPr/>
            <p:nvPr/>
          </p:nvSpPr>
          <p:spPr>
            <a:xfrm rot="-5400000">
              <a:off x="3603859" y="4666875"/>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2,000</a:t>
              </a:r>
            </a:p>
          </p:txBody>
        </p:sp>
        <p:sp>
          <p:nvSpPr>
            <p:cNvPr id="198" name="tx198"/>
            <p:cNvSpPr/>
            <p:nvPr/>
          </p:nvSpPr>
          <p:spPr>
            <a:xfrm rot="-5400000">
              <a:off x="6902485" y="4781384"/>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&lt;200</a:t>
              </a:r>
            </a:p>
          </p:txBody>
        </p:sp>
        <p:sp>
          <p:nvSpPr>
            <p:cNvPr id="199" name="tx199"/>
            <p:cNvSpPr/>
            <p:nvPr/>
          </p:nvSpPr>
          <p:spPr>
            <a:xfrm rot="-5400000">
              <a:off x="3735263" y="4674249"/>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2,000</a:t>
              </a:r>
            </a:p>
          </p:txBody>
        </p:sp>
        <p:sp>
          <p:nvSpPr>
            <p:cNvPr id="200" name="tx200"/>
            <p:cNvSpPr/>
            <p:nvPr/>
          </p:nvSpPr>
          <p:spPr>
            <a:xfrm rot="-5400000">
              <a:off x="945655" y="2467130"/>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54,000</a:t>
              </a:r>
            </a:p>
          </p:txBody>
        </p:sp>
        <p:sp>
          <p:nvSpPr>
            <p:cNvPr id="201" name="tx201"/>
            <p:cNvSpPr/>
            <p:nvPr/>
          </p:nvSpPr>
          <p:spPr>
            <a:xfrm rot="-5400000">
              <a:off x="6245467" y="4774135"/>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&lt;500</a:t>
              </a:r>
            </a:p>
          </p:txBody>
        </p:sp>
        <p:sp>
          <p:nvSpPr>
            <p:cNvPr id="202" name="tx202"/>
            <p:cNvSpPr/>
            <p:nvPr/>
          </p:nvSpPr>
          <p:spPr>
            <a:xfrm>
              <a:off x="570361" y="4957448"/>
              <a:ext cx="1367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0K</a:t>
              </a:r>
            </a:p>
          </p:txBody>
        </p:sp>
        <p:sp>
          <p:nvSpPr>
            <p:cNvPr id="203" name="tx203"/>
            <p:cNvSpPr/>
            <p:nvPr/>
          </p:nvSpPr>
          <p:spPr>
            <a:xfrm>
              <a:off x="508182" y="4124299"/>
              <a:ext cx="19888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20K</a:t>
              </a:r>
            </a:p>
          </p:txBody>
        </p:sp>
        <p:sp>
          <p:nvSpPr>
            <p:cNvPr id="204" name="tx204"/>
            <p:cNvSpPr/>
            <p:nvPr/>
          </p:nvSpPr>
          <p:spPr>
            <a:xfrm>
              <a:off x="508182" y="3291150"/>
              <a:ext cx="19888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40K</a:t>
              </a:r>
            </a:p>
          </p:txBody>
        </p:sp>
        <p:sp>
          <p:nvSpPr>
            <p:cNvPr id="205" name="tx205"/>
            <p:cNvSpPr/>
            <p:nvPr/>
          </p:nvSpPr>
          <p:spPr>
            <a:xfrm>
              <a:off x="508182" y="2458001"/>
              <a:ext cx="19888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60K</a:t>
              </a:r>
            </a:p>
          </p:txBody>
        </p:sp>
        <p:sp>
          <p:nvSpPr>
            <p:cNvPr id="206" name="tx206"/>
            <p:cNvSpPr/>
            <p:nvPr/>
          </p:nvSpPr>
          <p:spPr>
            <a:xfrm>
              <a:off x="508182" y="1624852"/>
              <a:ext cx="19888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80K</a:t>
              </a:r>
            </a:p>
          </p:txBody>
        </p:sp>
        <p:sp>
          <p:nvSpPr>
            <p:cNvPr id="207" name="tx207"/>
            <p:cNvSpPr/>
            <p:nvPr/>
          </p:nvSpPr>
          <p:spPr>
            <a:xfrm rot="-2700000">
              <a:off x="304023" y="5285628"/>
              <a:ext cx="67107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United States</a:t>
              </a:r>
            </a:p>
          </p:txBody>
        </p:sp>
        <p:sp>
          <p:nvSpPr>
            <p:cNvPr id="208" name="tx208"/>
            <p:cNvSpPr/>
            <p:nvPr/>
          </p:nvSpPr>
          <p:spPr>
            <a:xfrm rot="-2700000">
              <a:off x="748247" y="5156053"/>
              <a:ext cx="3045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Japan</a:t>
              </a:r>
            </a:p>
          </p:txBody>
        </p:sp>
        <p:sp>
          <p:nvSpPr>
            <p:cNvPr id="209" name="tx209"/>
            <p:cNvSpPr/>
            <p:nvPr/>
          </p:nvSpPr>
          <p:spPr>
            <a:xfrm rot="-2700000">
              <a:off x="460840" y="5329530"/>
              <a:ext cx="79525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United Kingdom</a:t>
              </a:r>
            </a:p>
          </p:txBody>
        </p:sp>
        <p:sp>
          <p:nvSpPr>
            <p:cNvPr id="210" name="tx210"/>
            <p:cNvSpPr/>
            <p:nvPr/>
          </p:nvSpPr>
          <p:spPr>
            <a:xfrm rot="-2700000">
              <a:off x="443795" y="5391020"/>
              <a:ext cx="9691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Russian Federation</a:t>
              </a:r>
            </a:p>
          </p:txBody>
        </p:sp>
        <p:sp>
          <p:nvSpPr>
            <p:cNvPr id="211" name="tx211"/>
            <p:cNvSpPr/>
            <p:nvPr/>
          </p:nvSpPr>
          <p:spPr>
            <a:xfrm rot="-2700000">
              <a:off x="1068234" y="5186798"/>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Canada</a:t>
              </a:r>
            </a:p>
          </p:txBody>
        </p:sp>
        <p:sp>
          <p:nvSpPr>
            <p:cNvPr id="212" name="tx212"/>
            <p:cNvSpPr/>
            <p:nvPr/>
          </p:nvSpPr>
          <p:spPr>
            <a:xfrm rot="-2700000">
              <a:off x="1152106" y="5206486"/>
              <a:ext cx="4472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Romania</a:t>
              </a:r>
            </a:p>
          </p:txBody>
        </p:sp>
        <p:sp>
          <p:nvSpPr>
            <p:cNvPr id="213" name="tx213"/>
            <p:cNvSpPr/>
            <p:nvPr/>
          </p:nvSpPr>
          <p:spPr>
            <a:xfrm rot="-2700000">
              <a:off x="1294124" y="5202090"/>
              <a:ext cx="43479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Australia</a:t>
              </a:r>
            </a:p>
          </p:txBody>
        </p:sp>
        <p:sp>
          <p:nvSpPr>
            <p:cNvPr id="214" name="tx214"/>
            <p:cNvSpPr/>
            <p:nvPr/>
          </p:nvSpPr>
          <p:spPr>
            <a:xfrm rot="-2700000">
              <a:off x="1404299" y="5210883"/>
              <a:ext cx="4596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Germany</a:t>
              </a:r>
            </a:p>
          </p:txBody>
        </p:sp>
        <p:sp>
          <p:nvSpPr>
            <p:cNvPr id="215" name="tx215"/>
            <p:cNvSpPr/>
            <p:nvPr/>
          </p:nvSpPr>
          <p:spPr>
            <a:xfrm rot="-2700000">
              <a:off x="1753069" y="5120847"/>
              <a:ext cx="20500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Italy</a:t>
              </a:r>
            </a:p>
          </p:txBody>
        </p:sp>
        <p:sp>
          <p:nvSpPr>
            <p:cNvPr id="216" name="tx216"/>
            <p:cNvSpPr/>
            <p:nvPr/>
          </p:nvSpPr>
          <p:spPr>
            <a:xfrm rot="-2700000">
              <a:off x="1354130" y="5340522"/>
              <a:ext cx="8263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The Netherlands</a:t>
              </a:r>
            </a:p>
          </p:txBody>
        </p:sp>
        <p:sp>
          <p:nvSpPr>
            <p:cNvPr id="217" name="tx217"/>
            <p:cNvSpPr/>
            <p:nvPr/>
          </p:nvSpPr>
          <p:spPr>
            <a:xfrm rot="-2700000">
              <a:off x="1649827" y="5272470"/>
              <a:ext cx="6338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Saudi Arabia</a:t>
              </a:r>
            </a:p>
          </p:txBody>
        </p:sp>
        <p:sp>
          <p:nvSpPr>
            <p:cNvPr id="218" name="tx218"/>
            <p:cNvSpPr/>
            <p:nvPr/>
          </p:nvSpPr>
          <p:spPr>
            <a:xfrm rot="-2700000">
              <a:off x="2078284" y="5149426"/>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Spain</a:t>
              </a:r>
            </a:p>
          </p:txBody>
        </p:sp>
        <p:sp>
          <p:nvSpPr>
            <p:cNvPr id="219" name="tx219"/>
            <p:cNvSpPr/>
            <p:nvPr/>
          </p:nvSpPr>
          <p:spPr>
            <a:xfrm rot="-2700000">
              <a:off x="2156771" y="5171345"/>
              <a:ext cx="3478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France</a:t>
              </a:r>
            </a:p>
          </p:txBody>
        </p:sp>
        <p:sp>
          <p:nvSpPr>
            <p:cNvPr id="220" name="tx220"/>
            <p:cNvSpPr/>
            <p:nvPr/>
          </p:nvSpPr>
          <p:spPr>
            <a:xfrm rot="-2700000">
              <a:off x="2293326" y="5169211"/>
              <a:ext cx="341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Ireland</a:t>
              </a:r>
            </a:p>
          </p:txBody>
        </p:sp>
        <p:sp>
          <p:nvSpPr>
            <p:cNvPr id="221" name="tx221"/>
            <p:cNvSpPr/>
            <p:nvPr/>
          </p:nvSpPr>
          <p:spPr>
            <a:xfrm rot="-2700000">
              <a:off x="1958075" y="5362506"/>
              <a:ext cx="8885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Republic of Korea</a:t>
              </a:r>
            </a:p>
          </p:txBody>
        </p:sp>
        <p:sp>
          <p:nvSpPr>
            <p:cNvPr id="222" name="tx222"/>
            <p:cNvSpPr/>
            <p:nvPr/>
          </p:nvSpPr>
          <p:spPr>
            <a:xfrm rot="-2700000">
              <a:off x="2285850" y="5281166"/>
              <a:ext cx="6584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New Zealand</a:t>
              </a:r>
            </a:p>
          </p:txBody>
        </p:sp>
        <p:sp>
          <p:nvSpPr>
            <p:cNvPr id="223" name="tx223"/>
            <p:cNvSpPr/>
            <p:nvPr/>
          </p:nvSpPr>
          <p:spPr>
            <a:xfrm rot="-2700000">
              <a:off x="2623927" y="5195559"/>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Panama</a:t>
              </a:r>
            </a:p>
          </p:txBody>
        </p:sp>
        <p:sp>
          <p:nvSpPr>
            <p:cNvPr id="224" name="tx224"/>
            <p:cNvSpPr/>
            <p:nvPr/>
          </p:nvSpPr>
          <p:spPr>
            <a:xfrm rot="-2700000">
              <a:off x="2813790" y="5171345"/>
              <a:ext cx="3478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Austria</a:t>
              </a:r>
            </a:p>
          </p:txBody>
        </p:sp>
        <p:sp>
          <p:nvSpPr>
            <p:cNvPr id="225" name="tx225"/>
            <p:cNvSpPr/>
            <p:nvPr/>
          </p:nvSpPr>
          <p:spPr>
            <a:xfrm rot="-2700000">
              <a:off x="3024803" y="5138369"/>
              <a:ext cx="2545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Chile</a:t>
              </a:r>
            </a:p>
          </p:txBody>
        </p:sp>
        <p:sp>
          <p:nvSpPr>
            <p:cNvPr id="226" name="tx226"/>
            <p:cNvSpPr/>
            <p:nvPr/>
          </p:nvSpPr>
          <p:spPr>
            <a:xfrm rot="-2700000">
              <a:off x="3076441" y="5171410"/>
              <a:ext cx="34802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Poland</a:t>
              </a:r>
            </a:p>
          </p:txBody>
        </p:sp>
        <p:sp>
          <p:nvSpPr>
            <p:cNvPr id="227" name="tx227"/>
            <p:cNvSpPr/>
            <p:nvPr/>
          </p:nvSpPr>
          <p:spPr>
            <a:xfrm rot="-2700000">
              <a:off x="3160157" y="5191162"/>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Sweden</a:t>
              </a:r>
            </a:p>
          </p:txBody>
        </p:sp>
        <p:sp>
          <p:nvSpPr>
            <p:cNvPr id="228" name="tx228"/>
            <p:cNvSpPr/>
            <p:nvPr/>
          </p:nvSpPr>
          <p:spPr>
            <a:xfrm rot="-2700000">
              <a:off x="3291717" y="5191098"/>
              <a:ext cx="4037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Czechia</a:t>
              </a:r>
            </a:p>
          </p:txBody>
        </p:sp>
        <p:sp>
          <p:nvSpPr>
            <p:cNvPr id="229" name="tx229"/>
            <p:cNvSpPr/>
            <p:nvPr/>
          </p:nvSpPr>
          <p:spPr>
            <a:xfrm rot="-2700000">
              <a:off x="3274671" y="5252587"/>
              <a:ext cx="5776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Switzerland</a:t>
              </a:r>
            </a:p>
          </p:txBody>
        </p:sp>
        <p:sp>
          <p:nvSpPr>
            <p:cNvPr id="230" name="tx230"/>
            <p:cNvSpPr/>
            <p:nvPr/>
          </p:nvSpPr>
          <p:spPr>
            <a:xfrm rot="-2700000">
              <a:off x="2997645" y="5421765"/>
              <a:ext cx="10561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United Arab Emirates</a:t>
              </a:r>
            </a:p>
          </p:txBody>
        </p:sp>
        <p:sp>
          <p:nvSpPr>
            <p:cNvPr id="231" name="tx231"/>
            <p:cNvSpPr/>
            <p:nvPr/>
          </p:nvSpPr>
          <p:spPr>
            <a:xfrm rot="-2700000">
              <a:off x="3723001" y="5175742"/>
              <a:ext cx="36027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Croatia</a:t>
              </a:r>
            </a:p>
          </p:txBody>
        </p:sp>
        <p:sp>
          <p:nvSpPr>
            <p:cNvPr id="232" name="tx232"/>
            <p:cNvSpPr/>
            <p:nvPr/>
          </p:nvSpPr>
          <p:spPr>
            <a:xfrm rot="-2700000">
              <a:off x="3817332" y="5191098"/>
              <a:ext cx="4037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Belgium</a:t>
              </a:r>
            </a:p>
          </p:txBody>
        </p:sp>
        <p:sp>
          <p:nvSpPr>
            <p:cNvPr id="233" name="tx233"/>
            <p:cNvSpPr/>
            <p:nvPr/>
          </p:nvSpPr>
          <p:spPr>
            <a:xfrm rot="-2700000">
              <a:off x="3932813" y="5197693"/>
              <a:ext cx="4223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Slovakia</a:t>
              </a:r>
            </a:p>
          </p:txBody>
        </p:sp>
        <p:sp>
          <p:nvSpPr>
            <p:cNvPr id="234" name="tx234"/>
            <p:cNvSpPr/>
            <p:nvPr/>
          </p:nvSpPr>
          <p:spPr>
            <a:xfrm rot="-2700000">
              <a:off x="4074754" y="5193329"/>
              <a:ext cx="4100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Bulgaria</a:t>
              </a:r>
            </a:p>
          </p:txBody>
        </p:sp>
        <p:sp>
          <p:nvSpPr>
            <p:cNvPr id="235" name="tx235"/>
            <p:cNvSpPr/>
            <p:nvPr/>
          </p:nvSpPr>
          <p:spPr>
            <a:xfrm rot="-2700000">
              <a:off x="4169162" y="5208652"/>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Denmark</a:t>
              </a:r>
            </a:p>
          </p:txBody>
        </p:sp>
        <p:sp>
          <p:nvSpPr>
            <p:cNvPr id="236" name="tx236"/>
            <p:cNvSpPr/>
            <p:nvPr/>
          </p:nvSpPr>
          <p:spPr>
            <a:xfrm rot="-2700000">
              <a:off x="4300254" y="5208782"/>
              <a:ext cx="45372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Lithuania</a:t>
              </a:r>
            </a:p>
          </p:txBody>
        </p:sp>
        <p:sp>
          <p:nvSpPr>
            <p:cNvPr id="237" name="tx237"/>
            <p:cNvSpPr/>
            <p:nvPr/>
          </p:nvSpPr>
          <p:spPr>
            <a:xfrm rot="-2700000">
              <a:off x="4453043" y="5199924"/>
              <a:ext cx="4286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Slovenia</a:t>
              </a:r>
            </a:p>
          </p:txBody>
        </p:sp>
        <p:sp>
          <p:nvSpPr>
            <p:cNvPr id="238" name="tx238"/>
            <p:cNvSpPr/>
            <p:nvPr/>
          </p:nvSpPr>
          <p:spPr>
            <a:xfrm rot="-2700000">
              <a:off x="4717052" y="5144997"/>
              <a:ext cx="2733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Israel</a:t>
              </a:r>
            </a:p>
          </p:txBody>
        </p:sp>
        <p:sp>
          <p:nvSpPr>
            <p:cNvPr id="239" name="tx239"/>
            <p:cNvSpPr/>
            <p:nvPr/>
          </p:nvSpPr>
          <p:spPr>
            <a:xfrm rot="-2700000">
              <a:off x="4615245" y="5241596"/>
              <a:ext cx="5465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Costa Rica</a:t>
              </a:r>
            </a:p>
          </p:txBody>
        </p:sp>
        <p:sp>
          <p:nvSpPr>
            <p:cNvPr id="240" name="tx240"/>
            <p:cNvSpPr/>
            <p:nvPr/>
          </p:nvSpPr>
          <p:spPr>
            <a:xfrm rot="-2700000">
              <a:off x="4894942" y="5180171"/>
              <a:ext cx="3728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Estonia</a:t>
              </a:r>
            </a:p>
          </p:txBody>
        </p:sp>
        <p:sp>
          <p:nvSpPr>
            <p:cNvPr id="241" name="tx241"/>
            <p:cNvSpPr/>
            <p:nvPr/>
          </p:nvSpPr>
          <p:spPr>
            <a:xfrm rot="-2700000">
              <a:off x="5031653" y="5177972"/>
              <a:ext cx="36658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Greece</a:t>
              </a:r>
            </a:p>
          </p:txBody>
        </p:sp>
        <p:sp>
          <p:nvSpPr>
            <p:cNvPr id="242" name="tx242"/>
            <p:cNvSpPr/>
            <p:nvPr/>
          </p:nvSpPr>
          <p:spPr>
            <a:xfrm rot="-2700000">
              <a:off x="5040988" y="5228535"/>
              <a:ext cx="50959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Singapore</a:t>
              </a:r>
            </a:p>
          </p:txBody>
        </p:sp>
        <p:sp>
          <p:nvSpPr>
            <p:cNvPr id="243" name="tx243"/>
            <p:cNvSpPr/>
            <p:nvPr/>
          </p:nvSpPr>
          <p:spPr>
            <a:xfrm rot="-2700000">
              <a:off x="5347534" y="5155989"/>
              <a:ext cx="3044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Oman</a:t>
              </a:r>
            </a:p>
          </p:txBody>
        </p:sp>
        <p:sp>
          <p:nvSpPr>
            <p:cNvPr id="244" name="tx244"/>
            <p:cNvSpPr/>
            <p:nvPr/>
          </p:nvSpPr>
          <p:spPr>
            <a:xfrm rot="-2700000">
              <a:off x="5425943" y="5177940"/>
              <a:ext cx="36649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Finland</a:t>
              </a:r>
            </a:p>
          </p:txBody>
        </p:sp>
        <p:sp>
          <p:nvSpPr>
            <p:cNvPr id="245" name="tx245"/>
            <p:cNvSpPr/>
            <p:nvPr/>
          </p:nvSpPr>
          <p:spPr>
            <a:xfrm rot="-2700000">
              <a:off x="5514810" y="5195559"/>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Portugal</a:t>
              </a:r>
            </a:p>
          </p:txBody>
        </p:sp>
        <p:sp>
          <p:nvSpPr>
            <p:cNvPr id="246" name="tx246"/>
            <p:cNvSpPr/>
            <p:nvPr/>
          </p:nvSpPr>
          <p:spPr>
            <a:xfrm rot="-2700000">
              <a:off x="5640984" y="5197725"/>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Hungary</a:t>
              </a:r>
            </a:p>
          </p:txBody>
        </p:sp>
        <p:sp>
          <p:nvSpPr>
            <p:cNvPr id="247" name="tx247"/>
            <p:cNvSpPr/>
            <p:nvPr/>
          </p:nvSpPr>
          <p:spPr>
            <a:xfrm rot="-2700000">
              <a:off x="5809695" y="5182272"/>
              <a:ext cx="37874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Norway</a:t>
              </a:r>
            </a:p>
          </p:txBody>
        </p:sp>
        <p:sp>
          <p:nvSpPr>
            <p:cNvPr id="248" name="tx248"/>
            <p:cNvSpPr/>
            <p:nvPr/>
          </p:nvSpPr>
          <p:spPr>
            <a:xfrm rot="-2700000">
              <a:off x="5978094" y="5166948"/>
              <a:ext cx="33540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Kuwait</a:t>
              </a:r>
            </a:p>
          </p:txBody>
        </p:sp>
        <p:sp>
          <p:nvSpPr>
            <p:cNvPr id="249" name="tx249"/>
            <p:cNvSpPr/>
            <p:nvPr/>
          </p:nvSpPr>
          <p:spPr>
            <a:xfrm rot="-2700000">
              <a:off x="6035195" y="5197725"/>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Uruguay</a:t>
              </a:r>
            </a:p>
          </p:txBody>
        </p:sp>
        <p:sp>
          <p:nvSpPr>
            <p:cNvPr id="250" name="tx250"/>
            <p:cNvSpPr/>
            <p:nvPr/>
          </p:nvSpPr>
          <p:spPr>
            <a:xfrm rot="-2700000">
              <a:off x="6288511" y="5147227"/>
              <a:ext cx="2796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Qatar</a:t>
              </a:r>
            </a:p>
          </p:txBody>
        </p:sp>
        <p:sp>
          <p:nvSpPr>
            <p:cNvPr id="251" name="tx251"/>
            <p:cNvSpPr/>
            <p:nvPr/>
          </p:nvSpPr>
          <p:spPr>
            <a:xfrm rot="-2700000">
              <a:off x="6250159" y="5217543"/>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Barbados</a:t>
              </a:r>
            </a:p>
          </p:txBody>
        </p:sp>
        <p:sp>
          <p:nvSpPr>
            <p:cNvPr id="252" name="tx252"/>
            <p:cNvSpPr/>
            <p:nvPr/>
          </p:nvSpPr>
          <p:spPr>
            <a:xfrm rot="-2700000">
              <a:off x="6461172" y="5184567"/>
              <a:ext cx="3852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Bahrain</a:t>
              </a:r>
            </a:p>
          </p:txBody>
        </p:sp>
        <p:sp>
          <p:nvSpPr>
            <p:cNvPr id="253" name="tx253"/>
            <p:cNvSpPr/>
            <p:nvPr/>
          </p:nvSpPr>
          <p:spPr>
            <a:xfrm rot="-2700000">
              <a:off x="6587191" y="5186798"/>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Guyana</a:t>
              </a:r>
            </a:p>
          </p:txBody>
        </p:sp>
        <p:sp>
          <p:nvSpPr>
            <p:cNvPr id="254" name="tx254"/>
            <p:cNvSpPr/>
            <p:nvPr/>
          </p:nvSpPr>
          <p:spPr>
            <a:xfrm rot="-2700000">
              <a:off x="6188096" y="5406538"/>
              <a:ext cx="10130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Trinidad and Tobago</a:t>
              </a:r>
            </a:p>
          </p:txBody>
        </p:sp>
        <p:sp>
          <p:nvSpPr>
            <p:cNvPr id="255" name="tx255"/>
            <p:cNvSpPr/>
            <p:nvPr/>
          </p:nvSpPr>
          <p:spPr>
            <a:xfrm rot="-2700000">
              <a:off x="6882076" y="5173511"/>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Cyprus</a:t>
              </a:r>
            </a:p>
          </p:txBody>
        </p:sp>
        <p:sp>
          <p:nvSpPr>
            <p:cNvPr id="256" name="tx256"/>
            <p:cNvSpPr/>
            <p:nvPr/>
          </p:nvSpPr>
          <p:spPr>
            <a:xfrm rot="-2700000">
              <a:off x="7061012" y="5153823"/>
              <a:ext cx="2982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Latvia</a:t>
              </a:r>
            </a:p>
          </p:txBody>
        </p:sp>
        <p:sp>
          <p:nvSpPr>
            <p:cNvPr id="257" name="tx257"/>
            <p:cNvSpPr/>
            <p:nvPr/>
          </p:nvSpPr>
          <p:spPr>
            <a:xfrm rot="-2700000">
              <a:off x="7139342" y="5175806"/>
              <a:ext cx="36045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Iceland</a:t>
              </a:r>
            </a:p>
          </p:txBody>
        </p:sp>
        <p:sp>
          <p:nvSpPr>
            <p:cNvPr id="258" name="tx258"/>
            <p:cNvSpPr/>
            <p:nvPr/>
          </p:nvSpPr>
          <p:spPr>
            <a:xfrm rot="-2700000">
              <a:off x="7047994" y="5268073"/>
              <a:ext cx="6214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Luxembourg</a:t>
              </a:r>
            </a:p>
          </p:txBody>
        </p:sp>
        <p:sp>
          <p:nvSpPr>
            <p:cNvPr id="259" name="tx259"/>
            <p:cNvSpPr/>
            <p:nvPr/>
          </p:nvSpPr>
          <p:spPr>
            <a:xfrm rot="-2700000">
              <a:off x="6898656" y="5384360"/>
              <a:ext cx="95033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Brunei Darussalam</a:t>
              </a:r>
            </a:p>
          </p:txBody>
        </p:sp>
        <p:sp>
          <p:nvSpPr>
            <p:cNvPr id="260" name="tx260"/>
            <p:cNvSpPr/>
            <p:nvPr/>
          </p:nvSpPr>
          <p:spPr>
            <a:xfrm rot="-2700000">
              <a:off x="7438178" y="5215312"/>
              <a:ext cx="4721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Bahamas</a:t>
              </a:r>
            </a:p>
          </p:txBody>
        </p:sp>
        <p:sp>
          <p:nvSpPr>
            <p:cNvPr id="261" name="tx261"/>
            <p:cNvSpPr/>
            <p:nvPr/>
          </p:nvSpPr>
          <p:spPr>
            <a:xfrm rot="-2700000">
              <a:off x="7739338" y="5144997"/>
              <a:ext cx="2733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Malta</a:t>
              </a:r>
            </a:p>
          </p:txBody>
        </p:sp>
        <p:sp>
          <p:nvSpPr>
            <p:cNvPr id="262" name="tx262"/>
            <p:cNvSpPr/>
            <p:nvPr/>
          </p:nvSpPr>
          <p:spPr>
            <a:xfrm rot="-2700000">
              <a:off x="7616146" y="5250454"/>
              <a:ext cx="57159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San Marino</a:t>
              </a:r>
            </a:p>
          </p:txBody>
        </p:sp>
        <p:sp>
          <p:nvSpPr>
            <p:cNvPr id="263" name="tx263"/>
            <p:cNvSpPr/>
            <p:nvPr/>
          </p:nvSpPr>
          <p:spPr>
            <a:xfrm rot="-2700000">
              <a:off x="7774164" y="5239430"/>
              <a:ext cx="54041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Seychelles</a:t>
              </a:r>
            </a:p>
          </p:txBody>
        </p:sp>
        <p:sp>
          <p:nvSpPr>
            <p:cNvPr id="264" name="tx264"/>
            <p:cNvSpPr/>
            <p:nvPr/>
          </p:nvSpPr>
          <p:spPr>
            <a:xfrm rot="-2700000">
              <a:off x="8107012" y="5155989"/>
              <a:ext cx="3044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Nauru</a:t>
              </a:r>
            </a:p>
          </p:txBody>
        </p:sp>
        <p:sp>
          <p:nvSpPr>
            <p:cNvPr id="265" name="tx265"/>
            <p:cNvSpPr/>
            <p:nvPr/>
          </p:nvSpPr>
          <p:spPr>
            <a:xfrm rot="-2700000">
              <a:off x="8158806" y="5188964"/>
              <a:ext cx="3976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Andorra</a:t>
              </a:r>
            </a:p>
          </p:txBody>
        </p:sp>
        <p:sp>
          <p:nvSpPr>
            <p:cNvPr id="266" name="tx266"/>
            <p:cNvSpPr/>
            <p:nvPr/>
          </p:nvSpPr>
          <p:spPr>
            <a:xfrm rot="-2700000">
              <a:off x="7733019" y="5419760"/>
              <a:ext cx="10504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Antigua and Barbuda</a:t>
              </a:r>
            </a:p>
          </p:txBody>
        </p:sp>
        <p:sp>
          <p:nvSpPr>
            <p:cNvPr id="267" name="tx267"/>
            <p:cNvSpPr/>
            <p:nvPr/>
          </p:nvSpPr>
          <p:spPr>
            <a:xfrm rot="-2700000">
              <a:off x="8008111" y="5360243"/>
              <a:ext cx="88212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Kitts and Nevis</a:t>
              </a:r>
            </a:p>
          </p:txBody>
        </p:sp>
        <p:sp>
          <p:nvSpPr>
            <p:cNvPr id="268" name="tx268"/>
            <p:cNvSpPr/>
            <p:nvPr/>
          </p:nvSpPr>
          <p:spPr>
            <a:xfrm rot="-2700000">
              <a:off x="8553018" y="5188964"/>
              <a:ext cx="3976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Monaco</a:t>
              </a:r>
            </a:p>
          </p:txBody>
        </p:sp>
        <p:sp>
          <p:nvSpPr>
            <p:cNvPr id="269" name="tx269"/>
            <p:cNvSpPr/>
            <p:nvPr/>
          </p:nvSpPr>
          <p:spPr>
            <a:xfrm rot="-2700000">
              <a:off x="8779875" y="5149426"/>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Palau</a:t>
              </a:r>
            </a:p>
          </p:txBody>
        </p:sp>
        <p:sp>
          <p:nvSpPr>
            <p:cNvPr id="270" name="tx270"/>
            <p:cNvSpPr/>
            <p:nvPr/>
          </p:nvSpPr>
          <p:spPr>
            <a:xfrm rot="-5400000">
              <a:off x="24920" y="3245108"/>
              <a:ext cx="73801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 zero-dose</a:t>
              </a:r>
            </a:p>
          </p:txBody>
        </p:sp>
        <p:sp>
          <p:nvSpPr>
            <p:cNvPr id="271" name="tx271"/>
            <p:cNvSpPr/>
            <p:nvPr/>
          </p:nvSpPr>
          <p:spPr>
            <a:xfrm>
              <a:off x="3341685" y="6312825"/>
              <a:ext cx="125803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DTP1 Coverage (%)</a:t>
              </a:r>
            </a:p>
          </p:txBody>
        </p:sp>
        <p:sp>
          <p:nvSpPr>
            <p:cNvPr id="272" name="rc272"/>
            <p:cNvSpPr/>
            <p:nvPr/>
          </p:nvSpPr>
          <p:spPr>
            <a:xfrm>
              <a:off x="4678306" y="6262114"/>
              <a:ext cx="201456" cy="201456"/>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273" name="rc273"/>
            <p:cNvSpPr/>
            <p:nvPr/>
          </p:nvSpPr>
          <p:spPr>
            <a:xfrm>
              <a:off x="5322873" y="6262114"/>
              <a:ext cx="201456" cy="201456"/>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274" name="rc274"/>
            <p:cNvSpPr/>
            <p:nvPr/>
          </p:nvSpPr>
          <p:spPr>
            <a:xfrm>
              <a:off x="5967440" y="6262114"/>
              <a:ext cx="201456" cy="201456"/>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275" name="tx275"/>
            <p:cNvSpPr/>
            <p:nvPr/>
          </p:nvSpPr>
          <p:spPr>
            <a:xfrm>
              <a:off x="4958351" y="6322837"/>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80-89</a:t>
              </a:r>
            </a:p>
          </p:txBody>
        </p:sp>
        <p:sp>
          <p:nvSpPr>
            <p:cNvPr id="276" name="tx276"/>
            <p:cNvSpPr/>
            <p:nvPr/>
          </p:nvSpPr>
          <p:spPr>
            <a:xfrm>
              <a:off x="5602918" y="6322837"/>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90-94</a:t>
              </a:r>
            </a:p>
          </p:txBody>
        </p:sp>
        <p:sp>
          <p:nvSpPr>
            <p:cNvPr id="277" name="tx277"/>
            <p:cNvSpPr/>
            <p:nvPr/>
          </p:nvSpPr>
          <p:spPr>
            <a:xfrm>
              <a:off x="6247485" y="6322837"/>
              <a:ext cx="2549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&gt;=95</a:t>
              </a:r>
            </a:p>
          </p:txBody>
        </p:sp>
        <p:sp>
          <p:nvSpPr>
            <p:cNvPr id="278" name="tx278"/>
            <p:cNvSpPr/>
            <p:nvPr/>
          </p:nvSpPr>
          <p:spPr>
            <a:xfrm>
              <a:off x="769694" y="1368037"/>
              <a:ext cx="3991447"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Number of zero-dose children, by country, HICs, 2025</a:t>
              </a:r>
            </a:p>
          </p:txBody>
        </p:sp>
        <p:sp>
          <p:nvSpPr>
            <p:cNvPr id="279" name="tx279"/>
            <p:cNvSpPr/>
            <p:nvPr/>
          </p:nvSpPr>
          <p:spPr>
            <a:xfrm>
              <a:off x="4912427" y="66117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grpSp>
      <p:sp>
        <p:nvSpPr>
          <p:cNvPr id="28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number of zero-dose children in 2025, by country in HICs. Bars are coloured based on DTP1 coverage.
In 2025, United States had the highest absolute number of zero-dose children, with 98% DTP1 coverage.
The number of unvaccinated children is influenced by both the birth cohort size and programme performance. As a result, countries with large birth cohorts may still have a high number of unvaccinated children, even if coverage rates are high. At the same time, countries with high coverage will also have a greater absolute number of children who are vaccinated. Please refer to the heatmaps for country-specific coverage.</a:t>
            </a:r>
          </a:p>
        </p:txBody>
      </p:sp>
      <p:sp>
        <p:nvSpPr>
          <p:cNvPr id="281"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Approximately 75% of zero-dose children in HICs live in just 9 countries, highlighting where intensified efforts could have the greatest regional impact on zero-dose numbers.</a:t>
            </a:r>
          </a:p>
        </p:txBody>
      </p:sp>
      <p:grpSp xmlns:pic="http://schemas.openxmlformats.org/drawingml/2006/picture">
        <p:nvGrpSpPr>
          <p:cNvPr id="282" name=""/>
          <p:cNvGrpSpPr/>
          <p:nvPr/>
        </p:nvGrpSpPr>
        <p:grpSpPr>
          <a:xfrm>
            <a:off x="292608" y="914400"/>
            <a:ext cx="8595360" cy="28575"/>
            <a:chOff x="292608" y="914400"/>
            <a:chExt cx="8595360" cy="28575"/>
          </a:xfrm>
        </p:grpSpPr>
        <p:sp>
          <p:nvSpPr>
            <p:cNvPr id="283" name="rc3"/>
            <p:cNvSpPr/>
            <p:nvPr/>
          </p:nvSpPr>
          <p:spPr>
            <a:xfrm>
              <a:off x="292608" y="91440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284" name="rc4"/>
            <p:cNvSpPr/>
            <p:nvPr/>
          </p:nvSpPr>
          <p:spPr>
            <a:xfrm>
              <a:off x="292608" y="914400"/>
              <a:ext cx="8595360" cy="28575"/>
            </a:xfrm>
            <a:prstGeom prst="rect">
              <a:avLst/>
            </a:prstGeom>
            <a:solidFill>
              <a:srgbClr val="000000">
                <a:alpha val="100000"/>
              </a:srgbClr>
            </a:solidFill>
          </p:spPr>
          <p:txBody>
            <a:bodyPr/>
            <a:lstStyle/>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769694" y="4476006"/>
              <a:ext cx="8304716" cy="0"/>
            </a:xfrm>
            <a:custGeom>
              <a:avLst/>
              <a:pathLst>
                <a:path w="8304716" h="0">
                  <a:moveTo>
                    <a:pt x="0" y="0"/>
                  </a:moveTo>
                  <a:lnTo>
                    <a:pt x="8304716" y="0"/>
                  </a:lnTo>
                  <a:lnTo>
                    <a:pt x="8304716" y="0"/>
                  </a:lnTo>
                </a:path>
              </a:pathLst>
            </a:custGeom>
            <a:ln w="6775" cap="flat">
              <a:solidFill>
                <a:srgbClr val="EBEBEB">
                  <a:alpha val="100000"/>
                </a:srgbClr>
              </a:solidFill>
              <a:prstDash val="solid"/>
              <a:round/>
            </a:ln>
          </p:spPr>
          <p:txBody>
            <a:bodyPr/>
            <a:lstStyle/>
            <a:p/>
          </p:txBody>
        </p:sp>
        <p:sp>
          <p:nvSpPr>
            <p:cNvPr id="5" name="pl5"/>
            <p:cNvSpPr/>
            <p:nvPr/>
          </p:nvSpPr>
          <p:spPr>
            <a:xfrm>
              <a:off x="769694" y="3388173"/>
              <a:ext cx="8304716" cy="0"/>
            </a:xfrm>
            <a:custGeom>
              <a:avLst/>
              <a:pathLst>
                <a:path w="8304716" h="0">
                  <a:moveTo>
                    <a:pt x="0" y="0"/>
                  </a:moveTo>
                  <a:lnTo>
                    <a:pt x="8304716" y="0"/>
                  </a:lnTo>
                  <a:lnTo>
                    <a:pt x="8304716" y="0"/>
                  </a:lnTo>
                </a:path>
              </a:pathLst>
            </a:custGeom>
            <a:ln w="6775" cap="flat">
              <a:solidFill>
                <a:srgbClr val="EBEBEB">
                  <a:alpha val="100000"/>
                </a:srgbClr>
              </a:solidFill>
              <a:prstDash val="solid"/>
              <a:round/>
            </a:ln>
          </p:spPr>
          <p:txBody>
            <a:bodyPr/>
            <a:lstStyle/>
            <a:p/>
          </p:txBody>
        </p:sp>
        <p:sp>
          <p:nvSpPr>
            <p:cNvPr id="6" name="pl6"/>
            <p:cNvSpPr/>
            <p:nvPr/>
          </p:nvSpPr>
          <p:spPr>
            <a:xfrm>
              <a:off x="769694" y="2300340"/>
              <a:ext cx="8304716" cy="0"/>
            </a:xfrm>
            <a:custGeom>
              <a:avLst/>
              <a:pathLst>
                <a:path w="8304716" h="0">
                  <a:moveTo>
                    <a:pt x="0" y="0"/>
                  </a:moveTo>
                  <a:lnTo>
                    <a:pt x="8304716" y="0"/>
                  </a:lnTo>
                  <a:lnTo>
                    <a:pt x="8304716" y="0"/>
                  </a:lnTo>
                </a:path>
              </a:pathLst>
            </a:custGeom>
            <a:ln w="6775" cap="flat">
              <a:solidFill>
                <a:srgbClr val="EBEBEB">
                  <a:alpha val="100000"/>
                </a:srgbClr>
              </a:solidFill>
              <a:prstDash val="solid"/>
              <a:round/>
            </a:ln>
          </p:spPr>
          <p:txBody>
            <a:bodyPr/>
            <a:lstStyle/>
            <a:p/>
          </p:txBody>
        </p:sp>
        <p:sp>
          <p:nvSpPr>
            <p:cNvPr id="7" name="pl7"/>
            <p:cNvSpPr/>
            <p:nvPr/>
          </p:nvSpPr>
          <p:spPr>
            <a:xfrm>
              <a:off x="769694" y="5019923"/>
              <a:ext cx="8304716" cy="0"/>
            </a:xfrm>
            <a:custGeom>
              <a:avLst/>
              <a:pathLst>
                <a:path w="8304716" h="0">
                  <a:moveTo>
                    <a:pt x="0" y="0"/>
                  </a:moveTo>
                  <a:lnTo>
                    <a:pt x="8304716" y="0"/>
                  </a:lnTo>
                  <a:lnTo>
                    <a:pt x="8304716" y="0"/>
                  </a:lnTo>
                </a:path>
              </a:pathLst>
            </a:custGeom>
            <a:ln w="13550" cap="flat">
              <a:solidFill>
                <a:srgbClr val="EBEBEB">
                  <a:alpha val="100000"/>
                </a:srgbClr>
              </a:solidFill>
              <a:prstDash val="solid"/>
              <a:round/>
            </a:ln>
          </p:spPr>
          <p:txBody>
            <a:bodyPr/>
            <a:lstStyle/>
            <a:p/>
          </p:txBody>
        </p:sp>
        <p:sp>
          <p:nvSpPr>
            <p:cNvPr id="8" name="pl8"/>
            <p:cNvSpPr/>
            <p:nvPr/>
          </p:nvSpPr>
          <p:spPr>
            <a:xfrm>
              <a:off x="769694" y="3932089"/>
              <a:ext cx="8304716" cy="0"/>
            </a:xfrm>
            <a:custGeom>
              <a:avLst/>
              <a:pathLst>
                <a:path w="8304716" h="0">
                  <a:moveTo>
                    <a:pt x="0" y="0"/>
                  </a:moveTo>
                  <a:lnTo>
                    <a:pt x="8304716" y="0"/>
                  </a:lnTo>
                  <a:lnTo>
                    <a:pt x="8304716" y="0"/>
                  </a:lnTo>
                </a:path>
              </a:pathLst>
            </a:custGeom>
            <a:ln w="13550" cap="flat">
              <a:solidFill>
                <a:srgbClr val="EBEBEB">
                  <a:alpha val="100000"/>
                </a:srgbClr>
              </a:solidFill>
              <a:prstDash val="solid"/>
              <a:round/>
            </a:ln>
          </p:spPr>
          <p:txBody>
            <a:bodyPr/>
            <a:lstStyle/>
            <a:p/>
          </p:txBody>
        </p:sp>
        <p:sp>
          <p:nvSpPr>
            <p:cNvPr id="9" name="pl9"/>
            <p:cNvSpPr/>
            <p:nvPr/>
          </p:nvSpPr>
          <p:spPr>
            <a:xfrm>
              <a:off x="769694" y="2844256"/>
              <a:ext cx="8304716" cy="0"/>
            </a:xfrm>
            <a:custGeom>
              <a:avLst/>
              <a:pathLst>
                <a:path w="8304716" h="0">
                  <a:moveTo>
                    <a:pt x="0" y="0"/>
                  </a:moveTo>
                  <a:lnTo>
                    <a:pt x="8304716" y="0"/>
                  </a:lnTo>
                  <a:lnTo>
                    <a:pt x="8304716" y="0"/>
                  </a:lnTo>
                </a:path>
              </a:pathLst>
            </a:custGeom>
            <a:ln w="13550" cap="flat">
              <a:solidFill>
                <a:srgbClr val="EBEBEB">
                  <a:alpha val="100000"/>
                </a:srgbClr>
              </a:solidFill>
              <a:prstDash val="solid"/>
              <a:round/>
            </a:ln>
          </p:spPr>
          <p:txBody>
            <a:bodyPr/>
            <a:lstStyle/>
            <a:p/>
          </p:txBody>
        </p:sp>
        <p:sp>
          <p:nvSpPr>
            <p:cNvPr id="10" name="pl10"/>
            <p:cNvSpPr/>
            <p:nvPr/>
          </p:nvSpPr>
          <p:spPr>
            <a:xfrm>
              <a:off x="769694" y="1756423"/>
              <a:ext cx="8304716" cy="0"/>
            </a:xfrm>
            <a:custGeom>
              <a:avLst/>
              <a:pathLst>
                <a:path w="8304716" h="0">
                  <a:moveTo>
                    <a:pt x="0" y="0"/>
                  </a:moveTo>
                  <a:lnTo>
                    <a:pt x="8304716" y="0"/>
                  </a:lnTo>
                  <a:lnTo>
                    <a:pt x="8304716" y="0"/>
                  </a:lnTo>
                </a:path>
              </a:pathLst>
            </a:custGeom>
            <a:ln w="13550" cap="flat">
              <a:solidFill>
                <a:srgbClr val="EBEBEB">
                  <a:alpha val="100000"/>
                </a:srgbClr>
              </a:solidFill>
              <a:prstDash val="solid"/>
              <a:round/>
            </a:ln>
          </p:spPr>
          <p:txBody>
            <a:bodyPr/>
            <a:lstStyle/>
            <a:p/>
          </p:txBody>
        </p:sp>
        <p:sp>
          <p:nvSpPr>
            <p:cNvPr id="11" name="pl11"/>
            <p:cNvSpPr/>
            <p:nvPr/>
          </p:nvSpPr>
          <p:spPr>
            <a:xfrm>
              <a:off x="848536" y="1592799"/>
              <a:ext cx="0" cy="3902465"/>
            </a:xfrm>
            <a:custGeom>
              <a:avLst/>
              <a:pathLst>
                <a:path w="0" h="3902465">
                  <a:moveTo>
                    <a:pt x="0" y="3902465"/>
                  </a:moveTo>
                  <a:lnTo>
                    <a:pt x="0" y="0"/>
                  </a:lnTo>
                  <a:lnTo>
                    <a:pt x="0" y="0"/>
                  </a:lnTo>
                </a:path>
              </a:pathLst>
            </a:custGeom>
            <a:ln w="13550" cap="flat">
              <a:solidFill>
                <a:srgbClr val="EBEBEB">
                  <a:alpha val="100000"/>
                </a:srgbClr>
              </a:solidFill>
              <a:prstDash val="solid"/>
              <a:round/>
            </a:ln>
          </p:spPr>
          <p:txBody>
            <a:bodyPr/>
            <a:lstStyle/>
            <a:p/>
          </p:txBody>
        </p:sp>
        <p:sp>
          <p:nvSpPr>
            <p:cNvPr id="12" name="pl12"/>
            <p:cNvSpPr/>
            <p:nvPr/>
          </p:nvSpPr>
          <p:spPr>
            <a:xfrm>
              <a:off x="979940" y="1592799"/>
              <a:ext cx="0" cy="3902465"/>
            </a:xfrm>
            <a:custGeom>
              <a:avLst/>
              <a:pathLst>
                <a:path w="0" h="3902465">
                  <a:moveTo>
                    <a:pt x="0" y="3902465"/>
                  </a:moveTo>
                  <a:lnTo>
                    <a:pt x="0" y="0"/>
                  </a:lnTo>
                  <a:lnTo>
                    <a:pt x="0" y="0"/>
                  </a:lnTo>
                </a:path>
              </a:pathLst>
            </a:custGeom>
            <a:ln w="13550" cap="flat">
              <a:solidFill>
                <a:srgbClr val="EBEBEB">
                  <a:alpha val="100000"/>
                </a:srgbClr>
              </a:solidFill>
              <a:prstDash val="solid"/>
              <a:round/>
            </a:ln>
          </p:spPr>
          <p:txBody>
            <a:bodyPr/>
            <a:lstStyle/>
            <a:p/>
          </p:txBody>
        </p:sp>
        <p:sp>
          <p:nvSpPr>
            <p:cNvPr id="13" name="pl13"/>
            <p:cNvSpPr/>
            <p:nvPr/>
          </p:nvSpPr>
          <p:spPr>
            <a:xfrm>
              <a:off x="1111344" y="1592799"/>
              <a:ext cx="0" cy="3902465"/>
            </a:xfrm>
            <a:custGeom>
              <a:avLst/>
              <a:pathLst>
                <a:path w="0" h="3902465">
                  <a:moveTo>
                    <a:pt x="0" y="3902465"/>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1242748" y="1592799"/>
              <a:ext cx="0" cy="3902465"/>
            </a:xfrm>
            <a:custGeom>
              <a:avLst/>
              <a:pathLst>
                <a:path w="0" h="3902465">
                  <a:moveTo>
                    <a:pt x="0" y="3902465"/>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1374151" y="1592799"/>
              <a:ext cx="0" cy="3902465"/>
            </a:xfrm>
            <a:custGeom>
              <a:avLst/>
              <a:pathLst>
                <a:path w="0" h="3902465">
                  <a:moveTo>
                    <a:pt x="0" y="3902465"/>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1505555" y="1592799"/>
              <a:ext cx="0" cy="3902465"/>
            </a:xfrm>
            <a:custGeom>
              <a:avLst/>
              <a:pathLst>
                <a:path w="0" h="3902465">
                  <a:moveTo>
                    <a:pt x="0" y="3902465"/>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636959" y="1592799"/>
              <a:ext cx="0" cy="3902465"/>
            </a:xfrm>
            <a:custGeom>
              <a:avLst/>
              <a:pathLst>
                <a:path w="0" h="3902465">
                  <a:moveTo>
                    <a:pt x="0" y="3902465"/>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768363" y="1592799"/>
              <a:ext cx="0" cy="3902465"/>
            </a:xfrm>
            <a:custGeom>
              <a:avLst/>
              <a:pathLst>
                <a:path w="0" h="3902465">
                  <a:moveTo>
                    <a:pt x="0" y="3902465"/>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1899766" y="1592799"/>
              <a:ext cx="0" cy="3902465"/>
            </a:xfrm>
            <a:custGeom>
              <a:avLst/>
              <a:pathLst>
                <a:path w="0" h="3902465">
                  <a:moveTo>
                    <a:pt x="0" y="3902465"/>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2031170" y="1592799"/>
              <a:ext cx="0" cy="3902465"/>
            </a:xfrm>
            <a:custGeom>
              <a:avLst/>
              <a:pathLst>
                <a:path w="0" h="3902465">
                  <a:moveTo>
                    <a:pt x="0" y="3902465"/>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162574" y="1592799"/>
              <a:ext cx="0" cy="3902465"/>
            </a:xfrm>
            <a:custGeom>
              <a:avLst/>
              <a:pathLst>
                <a:path w="0" h="3902465">
                  <a:moveTo>
                    <a:pt x="0" y="3902465"/>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293978" y="1592799"/>
              <a:ext cx="0" cy="3902465"/>
            </a:xfrm>
            <a:custGeom>
              <a:avLst/>
              <a:pathLst>
                <a:path w="0" h="3902465">
                  <a:moveTo>
                    <a:pt x="0" y="3902465"/>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2425381" y="1592799"/>
              <a:ext cx="0" cy="3902465"/>
            </a:xfrm>
            <a:custGeom>
              <a:avLst/>
              <a:pathLst>
                <a:path w="0" h="3902465">
                  <a:moveTo>
                    <a:pt x="0" y="3902465"/>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2556785" y="1592799"/>
              <a:ext cx="0" cy="3902465"/>
            </a:xfrm>
            <a:custGeom>
              <a:avLst/>
              <a:pathLst>
                <a:path w="0" h="3902465">
                  <a:moveTo>
                    <a:pt x="0" y="3902465"/>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2688189" y="1592799"/>
              <a:ext cx="0" cy="3902465"/>
            </a:xfrm>
            <a:custGeom>
              <a:avLst/>
              <a:pathLst>
                <a:path w="0" h="3902465">
                  <a:moveTo>
                    <a:pt x="0" y="3902465"/>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2819593" y="1592799"/>
              <a:ext cx="0" cy="3902465"/>
            </a:xfrm>
            <a:custGeom>
              <a:avLst/>
              <a:pathLst>
                <a:path w="0" h="3902465">
                  <a:moveTo>
                    <a:pt x="0" y="3902465"/>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2950996" y="1592799"/>
              <a:ext cx="0" cy="3902465"/>
            </a:xfrm>
            <a:custGeom>
              <a:avLst/>
              <a:pathLst>
                <a:path w="0" h="3902465">
                  <a:moveTo>
                    <a:pt x="0" y="3902465"/>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3082400" y="1592799"/>
              <a:ext cx="0" cy="3902465"/>
            </a:xfrm>
            <a:custGeom>
              <a:avLst/>
              <a:pathLst>
                <a:path w="0" h="3902465">
                  <a:moveTo>
                    <a:pt x="0" y="3902465"/>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3213804" y="1592799"/>
              <a:ext cx="0" cy="3902465"/>
            </a:xfrm>
            <a:custGeom>
              <a:avLst/>
              <a:pathLst>
                <a:path w="0" h="3902465">
                  <a:moveTo>
                    <a:pt x="0" y="3902465"/>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3345207" y="1592799"/>
              <a:ext cx="0" cy="3902465"/>
            </a:xfrm>
            <a:custGeom>
              <a:avLst/>
              <a:pathLst>
                <a:path w="0" h="3902465">
                  <a:moveTo>
                    <a:pt x="0" y="3902465"/>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3476611" y="1592799"/>
              <a:ext cx="0" cy="3902465"/>
            </a:xfrm>
            <a:custGeom>
              <a:avLst/>
              <a:pathLst>
                <a:path w="0" h="3902465">
                  <a:moveTo>
                    <a:pt x="0" y="3902465"/>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3608015" y="1592799"/>
              <a:ext cx="0" cy="3902465"/>
            </a:xfrm>
            <a:custGeom>
              <a:avLst/>
              <a:pathLst>
                <a:path w="0" h="3902465">
                  <a:moveTo>
                    <a:pt x="0" y="3902465"/>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3739419" y="1592799"/>
              <a:ext cx="0" cy="3902465"/>
            </a:xfrm>
            <a:custGeom>
              <a:avLst/>
              <a:pathLst>
                <a:path w="0" h="3902465">
                  <a:moveTo>
                    <a:pt x="0" y="3902465"/>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3870822" y="1592799"/>
              <a:ext cx="0" cy="3902465"/>
            </a:xfrm>
            <a:custGeom>
              <a:avLst/>
              <a:pathLst>
                <a:path w="0" h="3902465">
                  <a:moveTo>
                    <a:pt x="0" y="3902465"/>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4002226" y="1592799"/>
              <a:ext cx="0" cy="3902465"/>
            </a:xfrm>
            <a:custGeom>
              <a:avLst/>
              <a:pathLst>
                <a:path w="0" h="3902465">
                  <a:moveTo>
                    <a:pt x="0" y="3902465"/>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4133630" y="1592799"/>
              <a:ext cx="0" cy="3902465"/>
            </a:xfrm>
            <a:custGeom>
              <a:avLst/>
              <a:pathLst>
                <a:path w="0" h="3902465">
                  <a:moveTo>
                    <a:pt x="0" y="3902465"/>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4265034" y="1592799"/>
              <a:ext cx="0" cy="3902465"/>
            </a:xfrm>
            <a:custGeom>
              <a:avLst/>
              <a:pathLst>
                <a:path w="0" h="3902465">
                  <a:moveTo>
                    <a:pt x="0" y="3902465"/>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4396437" y="1592799"/>
              <a:ext cx="0" cy="3902465"/>
            </a:xfrm>
            <a:custGeom>
              <a:avLst/>
              <a:pathLst>
                <a:path w="0" h="3902465">
                  <a:moveTo>
                    <a:pt x="0" y="3902465"/>
                  </a:moveTo>
                  <a:lnTo>
                    <a:pt x="0" y="0"/>
                  </a:lnTo>
                  <a:lnTo>
                    <a:pt x="0" y="0"/>
                  </a:lnTo>
                </a:path>
              </a:pathLst>
            </a:custGeom>
            <a:ln w="13550" cap="flat">
              <a:solidFill>
                <a:srgbClr val="EBEBEB">
                  <a:alpha val="100000"/>
                </a:srgbClr>
              </a:solidFill>
              <a:prstDash val="solid"/>
              <a:round/>
            </a:ln>
          </p:spPr>
          <p:txBody>
            <a:bodyPr/>
            <a:lstStyle/>
            <a:p/>
          </p:txBody>
        </p:sp>
        <p:sp>
          <p:nvSpPr>
            <p:cNvPr id="39" name="pl39"/>
            <p:cNvSpPr/>
            <p:nvPr/>
          </p:nvSpPr>
          <p:spPr>
            <a:xfrm>
              <a:off x="4527841" y="1592799"/>
              <a:ext cx="0" cy="3902465"/>
            </a:xfrm>
            <a:custGeom>
              <a:avLst/>
              <a:pathLst>
                <a:path w="0" h="3902465">
                  <a:moveTo>
                    <a:pt x="0" y="3902465"/>
                  </a:moveTo>
                  <a:lnTo>
                    <a:pt x="0" y="0"/>
                  </a:lnTo>
                  <a:lnTo>
                    <a:pt x="0" y="0"/>
                  </a:lnTo>
                </a:path>
              </a:pathLst>
            </a:custGeom>
            <a:ln w="13550" cap="flat">
              <a:solidFill>
                <a:srgbClr val="EBEBEB">
                  <a:alpha val="100000"/>
                </a:srgbClr>
              </a:solidFill>
              <a:prstDash val="solid"/>
              <a:round/>
            </a:ln>
          </p:spPr>
          <p:txBody>
            <a:bodyPr/>
            <a:lstStyle/>
            <a:p/>
          </p:txBody>
        </p:sp>
        <p:sp>
          <p:nvSpPr>
            <p:cNvPr id="40" name="pl40"/>
            <p:cNvSpPr/>
            <p:nvPr/>
          </p:nvSpPr>
          <p:spPr>
            <a:xfrm>
              <a:off x="4659245" y="1592799"/>
              <a:ext cx="0" cy="3902465"/>
            </a:xfrm>
            <a:custGeom>
              <a:avLst/>
              <a:pathLst>
                <a:path w="0" h="3902465">
                  <a:moveTo>
                    <a:pt x="0" y="3902465"/>
                  </a:moveTo>
                  <a:lnTo>
                    <a:pt x="0" y="0"/>
                  </a:lnTo>
                  <a:lnTo>
                    <a:pt x="0" y="0"/>
                  </a:lnTo>
                </a:path>
              </a:pathLst>
            </a:custGeom>
            <a:ln w="13550" cap="flat">
              <a:solidFill>
                <a:srgbClr val="EBEBEB">
                  <a:alpha val="100000"/>
                </a:srgbClr>
              </a:solidFill>
              <a:prstDash val="solid"/>
              <a:round/>
            </a:ln>
          </p:spPr>
          <p:txBody>
            <a:bodyPr/>
            <a:lstStyle/>
            <a:p/>
          </p:txBody>
        </p:sp>
        <p:sp>
          <p:nvSpPr>
            <p:cNvPr id="41" name="pl41"/>
            <p:cNvSpPr/>
            <p:nvPr/>
          </p:nvSpPr>
          <p:spPr>
            <a:xfrm>
              <a:off x="4790649" y="1592799"/>
              <a:ext cx="0" cy="3902465"/>
            </a:xfrm>
            <a:custGeom>
              <a:avLst/>
              <a:pathLst>
                <a:path w="0" h="3902465">
                  <a:moveTo>
                    <a:pt x="0" y="3902465"/>
                  </a:moveTo>
                  <a:lnTo>
                    <a:pt x="0" y="0"/>
                  </a:lnTo>
                  <a:lnTo>
                    <a:pt x="0" y="0"/>
                  </a:lnTo>
                </a:path>
              </a:pathLst>
            </a:custGeom>
            <a:ln w="13550" cap="flat">
              <a:solidFill>
                <a:srgbClr val="EBEBEB">
                  <a:alpha val="100000"/>
                </a:srgbClr>
              </a:solidFill>
              <a:prstDash val="solid"/>
              <a:round/>
            </a:ln>
          </p:spPr>
          <p:txBody>
            <a:bodyPr/>
            <a:lstStyle/>
            <a:p/>
          </p:txBody>
        </p:sp>
        <p:sp>
          <p:nvSpPr>
            <p:cNvPr id="42" name="pl42"/>
            <p:cNvSpPr/>
            <p:nvPr/>
          </p:nvSpPr>
          <p:spPr>
            <a:xfrm>
              <a:off x="4922052" y="1592799"/>
              <a:ext cx="0" cy="3902465"/>
            </a:xfrm>
            <a:custGeom>
              <a:avLst/>
              <a:pathLst>
                <a:path w="0" h="3902465">
                  <a:moveTo>
                    <a:pt x="0" y="3902465"/>
                  </a:moveTo>
                  <a:lnTo>
                    <a:pt x="0" y="0"/>
                  </a:lnTo>
                  <a:lnTo>
                    <a:pt x="0" y="0"/>
                  </a:lnTo>
                </a:path>
              </a:pathLst>
            </a:custGeom>
            <a:ln w="13550" cap="flat">
              <a:solidFill>
                <a:srgbClr val="EBEBEB">
                  <a:alpha val="100000"/>
                </a:srgbClr>
              </a:solidFill>
              <a:prstDash val="solid"/>
              <a:round/>
            </a:ln>
          </p:spPr>
          <p:txBody>
            <a:bodyPr/>
            <a:lstStyle/>
            <a:p/>
          </p:txBody>
        </p:sp>
        <p:sp>
          <p:nvSpPr>
            <p:cNvPr id="43" name="pl43"/>
            <p:cNvSpPr/>
            <p:nvPr/>
          </p:nvSpPr>
          <p:spPr>
            <a:xfrm>
              <a:off x="5053456" y="1592799"/>
              <a:ext cx="0" cy="3902465"/>
            </a:xfrm>
            <a:custGeom>
              <a:avLst/>
              <a:pathLst>
                <a:path w="0" h="3902465">
                  <a:moveTo>
                    <a:pt x="0" y="3902465"/>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5184860" y="1592799"/>
              <a:ext cx="0" cy="3902465"/>
            </a:xfrm>
            <a:custGeom>
              <a:avLst/>
              <a:pathLst>
                <a:path w="0" h="3902465">
                  <a:moveTo>
                    <a:pt x="0" y="3902465"/>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5316264" y="1592799"/>
              <a:ext cx="0" cy="3902465"/>
            </a:xfrm>
            <a:custGeom>
              <a:avLst/>
              <a:pathLst>
                <a:path w="0" h="3902465">
                  <a:moveTo>
                    <a:pt x="0" y="3902465"/>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5447667" y="1592799"/>
              <a:ext cx="0" cy="3902465"/>
            </a:xfrm>
            <a:custGeom>
              <a:avLst/>
              <a:pathLst>
                <a:path w="0" h="3902465">
                  <a:moveTo>
                    <a:pt x="0" y="3902465"/>
                  </a:moveTo>
                  <a:lnTo>
                    <a:pt x="0" y="0"/>
                  </a:lnTo>
                  <a:lnTo>
                    <a:pt x="0" y="0"/>
                  </a:lnTo>
                </a:path>
              </a:pathLst>
            </a:custGeom>
            <a:ln w="13550" cap="flat">
              <a:solidFill>
                <a:srgbClr val="EBEBEB">
                  <a:alpha val="100000"/>
                </a:srgbClr>
              </a:solidFill>
              <a:prstDash val="solid"/>
              <a:round/>
            </a:ln>
          </p:spPr>
          <p:txBody>
            <a:bodyPr/>
            <a:lstStyle/>
            <a:p/>
          </p:txBody>
        </p:sp>
        <p:sp>
          <p:nvSpPr>
            <p:cNvPr id="47" name="pl47"/>
            <p:cNvSpPr/>
            <p:nvPr/>
          </p:nvSpPr>
          <p:spPr>
            <a:xfrm>
              <a:off x="5579071" y="1592799"/>
              <a:ext cx="0" cy="3902465"/>
            </a:xfrm>
            <a:custGeom>
              <a:avLst/>
              <a:pathLst>
                <a:path w="0" h="3902465">
                  <a:moveTo>
                    <a:pt x="0" y="3902465"/>
                  </a:moveTo>
                  <a:lnTo>
                    <a:pt x="0" y="0"/>
                  </a:lnTo>
                  <a:lnTo>
                    <a:pt x="0" y="0"/>
                  </a:lnTo>
                </a:path>
              </a:pathLst>
            </a:custGeom>
            <a:ln w="13550" cap="flat">
              <a:solidFill>
                <a:srgbClr val="EBEBEB">
                  <a:alpha val="100000"/>
                </a:srgbClr>
              </a:solidFill>
              <a:prstDash val="solid"/>
              <a:round/>
            </a:ln>
          </p:spPr>
          <p:txBody>
            <a:bodyPr/>
            <a:lstStyle/>
            <a:p/>
          </p:txBody>
        </p:sp>
        <p:sp>
          <p:nvSpPr>
            <p:cNvPr id="48" name="pl48"/>
            <p:cNvSpPr/>
            <p:nvPr/>
          </p:nvSpPr>
          <p:spPr>
            <a:xfrm>
              <a:off x="5710475" y="1592799"/>
              <a:ext cx="0" cy="3902465"/>
            </a:xfrm>
            <a:custGeom>
              <a:avLst/>
              <a:pathLst>
                <a:path w="0" h="3902465">
                  <a:moveTo>
                    <a:pt x="0" y="3902465"/>
                  </a:moveTo>
                  <a:lnTo>
                    <a:pt x="0" y="0"/>
                  </a:lnTo>
                  <a:lnTo>
                    <a:pt x="0" y="0"/>
                  </a:lnTo>
                </a:path>
              </a:pathLst>
            </a:custGeom>
            <a:ln w="13550" cap="flat">
              <a:solidFill>
                <a:srgbClr val="EBEBEB">
                  <a:alpha val="100000"/>
                </a:srgbClr>
              </a:solidFill>
              <a:prstDash val="solid"/>
              <a:round/>
            </a:ln>
          </p:spPr>
          <p:txBody>
            <a:bodyPr/>
            <a:lstStyle/>
            <a:p/>
          </p:txBody>
        </p:sp>
        <p:sp>
          <p:nvSpPr>
            <p:cNvPr id="49" name="pl49"/>
            <p:cNvSpPr/>
            <p:nvPr/>
          </p:nvSpPr>
          <p:spPr>
            <a:xfrm>
              <a:off x="5841879" y="1592799"/>
              <a:ext cx="0" cy="3902465"/>
            </a:xfrm>
            <a:custGeom>
              <a:avLst/>
              <a:pathLst>
                <a:path w="0" h="3902465">
                  <a:moveTo>
                    <a:pt x="0" y="3902465"/>
                  </a:moveTo>
                  <a:lnTo>
                    <a:pt x="0" y="0"/>
                  </a:lnTo>
                  <a:lnTo>
                    <a:pt x="0" y="0"/>
                  </a:lnTo>
                </a:path>
              </a:pathLst>
            </a:custGeom>
            <a:ln w="13550" cap="flat">
              <a:solidFill>
                <a:srgbClr val="EBEBEB">
                  <a:alpha val="100000"/>
                </a:srgbClr>
              </a:solidFill>
              <a:prstDash val="solid"/>
              <a:round/>
            </a:ln>
          </p:spPr>
          <p:txBody>
            <a:bodyPr/>
            <a:lstStyle/>
            <a:p/>
          </p:txBody>
        </p:sp>
        <p:sp>
          <p:nvSpPr>
            <p:cNvPr id="50" name="pl50"/>
            <p:cNvSpPr/>
            <p:nvPr/>
          </p:nvSpPr>
          <p:spPr>
            <a:xfrm>
              <a:off x="5973282" y="1592799"/>
              <a:ext cx="0" cy="3902465"/>
            </a:xfrm>
            <a:custGeom>
              <a:avLst/>
              <a:pathLst>
                <a:path w="0" h="3902465">
                  <a:moveTo>
                    <a:pt x="0" y="3902465"/>
                  </a:moveTo>
                  <a:lnTo>
                    <a:pt x="0" y="0"/>
                  </a:lnTo>
                  <a:lnTo>
                    <a:pt x="0" y="0"/>
                  </a:lnTo>
                </a:path>
              </a:pathLst>
            </a:custGeom>
            <a:ln w="13550" cap="flat">
              <a:solidFill>
                <a:srgbClr val="EBEBEB">
                  <a:alpha val="100000"/>
                </a:srgbClr>
              </a:solidFill>
              <a:prstDash val="solid"/>
              <a:round/>
            </a:ln>
          </p:spPr>
          <p:txBody>
            <a:bodyPr/>
            <a:lstStyle/>
            <a:p/>
          </p:txBody>
        </p:sp>
        <p:sp>
          <p:nvSpPr>
            <p:cNvPr id="51" name="pl51"/>
            <p:cNvSpPr/>
            <p:nvPr/>
          </p:nvSpPr>
          <p:spPr>
            <a:xfrm>
              <a:off x="6104686" y="1592799"/>
              <a:ext cx="0" cy="3902465"/>
            </a:xfrm>
            <a:custGeom>
              <a:avLst/>
              <a:pathLst>
                <a:path w="0" h="3902465">
                  <a:moveTo>
                    <a:pt x="0" y="3902465"/>
                  </a:moveTo>
                  <a:lnTo>
                    <a:pt x="0" y="0"/>
                  </a:lnTo>
                  <a:lnTo>
                    <a:pt x="0" y="0"/>
                  </a:lnTo>
                </a:path>
              </a:pathLst>
            </a:custGeom>
            <a:ln w="13550" cap="flat">
              <a:solidFill>
                <a:srgbClr val="EBEBEB">
                  <a:alpha val="100000"/>
                </a:srgbClr>
              </a:solidFill>
              <a:prstDash val="solid"/>
              <a:round/>
            </a:ln>
          </p:spPr>
          <p:txBody>
            <a:bodyPr/>
            <a:lstStyle/>
            <a:p/>
          </p:txBody>
        </p:sp>
        <p:sp>
          <p:nvSpPr>
            <p:cNvPr id="52" name="pl52"/>
            <p:cNvSpPr/>
            <p:nvPr/>
          </p:nvSpPr>
          <p:spPr>
            <a:xfrm>
              <a:off x="6236090" y="1592799"/>
              <a:ext cx="0" cy="3902465"/>
            </a:xfrm>
            <a:custGeom>
              <a:avLst/>
              <a:pathLst>
                <a:path w="0" h="3902465">
                  <a:moveTo>
                    <a:pt x="0" y="3902465"/>
                  </a:moveTo>
                  <a:lnTo>
                    <a:pt x="0" y="0"/>
                  </a:lnTo>
                  <a:lnTo>
                    <a:pt x="0" y="0"/>
                  </a:lnTo>
                </a:path>
              </a:pathLst>
            </a:custGeom>
            <a:ln w="13550" cap="flat">
              <a:solidFill>
                <a:srgbClr val="EBEBEB">
                  <a:alpha val="100000"/>
                </a:srgbClr>
              </a:solidFill>
              <a:prstDash val="solid"/>
              <a:round/>
            </a:ln>
          </p:spPr>
          <p:txBody>
            <a:bodyPr/>
            <a:lstStyle/>
            <a:p/>
          </p:txBody>
        </p:sp>
        <p:sp>
          <p:nvSpPr>
            <p:cNvPr id="53" name="pl53"/>
            <p:cNvSpPr/>
            <p:nvPr/>
          </p:nvSpPr>
          <p:spPr>
            <a:xfrm>
              <a:off x="6367493" y="1592799"/>
              <a:ext cx="0" cy="3902465"/>
            </a:xfrm>
            <a:custGeom>
              <a:avLst/>
              <a:pathLst>
                <a:path w="0" h="3902465">
                  <a:moveTo>
                    <a:pt x="0" y="3902465"/>
                  </a:moveTo>
                  <a:lnTo>
                    <a:pt x="0" y="0"/>
                  </a:lnTo>
                  <a:lnTo>
                    <a:pt x="0" y="0"/>
                  </a:lnTo>
                </a:path>
              </a:pathLst>
            </a:custGeom>
            <a:ln w="13550" cap="flat">
              <a:solidFill>
                <a:srgbClr val="EBEBEB">
                  <a:alpha val="100000"/>
                </a:srgbClr>
              </a:solidFill>
              <a:prstDash val="solid"/>
              <a:round/>
            </a:ln>
          </p:spPr>
          <p:txBody>
            <a:bodyPr/>
            <a:lstStyle/>
            <a:p/>
          </p:txBody>
        </p:sp>
        <p:sp>
          <p:nvSpPr>
            <p:cNvPr id="54" name="pl54"/>
            <p:cNvSpPr/>
            <p:nvPr/>
          </p:nvSpPr>
          <p:spPr>
            <a:xfrm>
              <a:off x="6498897" y="1592799"/>
              <a:ext cx="0" cy="3902465"/>
            </a:xfrm>
            <a:custGeom>
              <a:avLst/>
              <a:pathLst>
                <a:path w="0" h="3902465">
                  <a:moveTo>
                    <a:pt x="0" y="3902465"/>
                  </a:moveTo>
                  <a:lnTo>
                    <a:pt x="0" y="0"/>
                  </a:lnTo>
                  <a:lnTo>
                    <a:pt x="0" y="0"/>
                  </a:lnTo>
                </a:path>
              </a:pathLst>
            </a:custGeom>
            <a:ln w="13550" cap="flat">
              <a:solidFill>
                <a:srgbClr val="EBEBEB">
                  <a:alpha val="100000"/>
                </a:srgbClr>
              </a:solidFill>
              <a:prstDash val="solid"/>
              <a:round/>
            </a:ln>
          </p:spPr>
          <p:txBody>
            <a:bodyPr/>
            <a:lstStyle/>
            <a:p/>
          </p:txBody>
        </p:sp>
        <p:sp>
          <p:nvSpPr>
            <p:cNvPr id="55" name="pl55"/>
            <p:cNvSpPr/>
            <p:nvPr/>
          </p:nvSpPr>
          <p:spPr>
            <a:xfrm>
              <a:off x="6630301" y="1592799"/>
              <a:ext cx="0" cy="3902465"/>
            </a:xfrm>
            <a:custGeom>
              <a:avLst/>
              <a:pathLst>
                <a:path w="0" h="3902465">
                  <a:moveTo>
                    <a:pt x="0" y="3902465"/>
                  </a:moveTo>
                  <a:lnTo>
                    <a:pt x="0" y="0"/>
                  </a:lnTo>
                  <a:lnTo>
                    <a:pt x="0" y="0"/>
                  </a:lnTo>
                </a:path>
              </a:pathLst>
            </a:custGeom>
            <a:ln w="13550" cap="flat">
              <a:solidFill>
                <a:srgbClr val="EBEBEB">
                  <a:alpha val="100000"/>
                </a:srgbClr>
              </a:solidFill>
              <a:prstDash val="solid"/>
              <a:round/>
            </a:ln>
          </p:spPr>
          <p:txBody>
            <a:bodyPr/>
            <a:lstStyle/>
            <a:p/>
          </p:txBody>
        </p:sp>
        <p:sp>
          <p:nvSpPr>
            <p:cNvPr id="56" name="pl56"/>
            <p:cNvSpPr/>
            <p:nvPr/>
          </p:nvSpPr>
          <p:spPr>
            <a:xfrm>
              <a:off x="6761705" y="1592799"/>
              <a:ext cx="0" cy="3902465"/>
            </a:xfrm>
            <a:custGeom>
              <a:avLst/>
              <a:pathLst>
                <a:path w="0" h="3902465">
                  <a:moveTo>
                    <a:pt x="0" y="3902465"/>
                  </a:moveTo>
                  <a:lnTo>
                    <a:pt x="0" y="0"/>
                  </a:lnTo>
                  <a:lnTo>
                    <a:pt x="0" y="0"/>
                  </a:lnTo>
                </a:path>
              </a:pathLst>
            </a:custGeom>
            <a:ln w="13550" cap="flat">
              <a:solidFill>
                <a:srgbClr val="EBEBEB">
                  <a:alpha val="100000"/>
                </a:srgbClr>
              </a:solidFill>
              <a:prstDash val="solid"/>
              <a:round/>
            </a:ln>
          </p:spPr>
          <p:txBody>
            <a:bodyPr/>
            <a:lstStyle/>
            <a:p/>
          </p:txBody>
        </p:sp>
        <p:sp>
          <p:nvSpPr>
            <p:cNvPr id="57" name="pl57"/>
            <p:cNvSpPr/>
            <p:nvPr/>
          </p:nvSpPr>
          <p:spPr>
            <a:xfrm>
              <a:off x="6893108" y="1592799"/>
              <a:ext cx="0" cy="3902465"/>
            </a:xfrm>
            <a:custGeom>
              <a:avLst/>
              <a:pathLst>
                <a:path w="0" h="3902465">
                  <a:moveTo>
                    <a:pt x="0" y="3902465"/>
                  </a:moveTo>
                  <a:lnTo>
                    <a:pt x="0" y="0"/>
                  </a:lnTo>
                  <a:lnTo>
                    <a:pt x="0" y="0"/>
                  </a:lnTo>
                </a:path>
              </a:pathLst>
            </a:custGeom>
            <a:ln w="13550" cap="flat">
              <a:solidFill>
                <a:srgbClr val="EBEBEB">
                  <a:alpha val="100000"/>
                </a:srgbClr>
              </a:solidFill>
              <a:prstDash val="solid"/>
              <a:round/>
            </a:ln>
          </p:spPr>
          <p:txBody>
            <a:bodyPr/>
            <a:lstStyle/>
            <a:p/>
          </p:txBody>
        </p:sp>
        <p:sp>
          <p:nvSpPr>
            <p:cNvPr id="58" name="pl58"/>
            <p:cNvSpPr/>
            <p:nvPr/>
          </p:nvSpPr>
          <p:spPr>
            <a:xfrm>
              <a:off x="7024512" y="1592799"/>
              <a:ext cx="0" cy="3902465"/>
            </a:xfrm>
            <a:custGeom>
              <a:avLst/>
              <a:pathLst>
                <a:path w="0" h="3902465">
                  <a:moveTo>
                    <a:pt x="0" y="3902465"/>
                  </a:moveTo>
                  <a:lnTo>
                    <a:pt x="0" y="0"/>
                  </a:lnTo>
                  <a:lnTo>
                    <a:pt x="0" y="0"/>
                  </a:lnTo>
                </a:path>
              </a:pathLst>
            </a:custGeom>
            <a:ln w="13550" cap="flat">
              <a:solidFill>
                <a:srgbClr val="EBEBEB">
                  <a:alpha val="100000"/>
                </a:srgbClr>
              </a:solidFill>
              <a:prstDash val="solid"/>
              <a:round/>
            </a:ln>
          </p:spPr>
          <p:txBody>
            <a:bodyPr/>
            <a:lstStyle/>
            <a:p/>
          </p:txBody>
        </p:sp>
        <p:sp>
          <p:nvSpPr>
            <p:cNvPr id="59" name="pl59"/>
            <p:cNvSpPr/>
            <p:nvPr/>
          </p:nvSpPr>
          <p:spPr>
            <a:xfrm>
              <a:off x="7155916" y="1592799"/>
              <a:ext cx="0" cy="3902465"/>
            </a:xfrm>
            <a:custGeom>
              <a:avLst/>
              <a:pathLst>
                <a:path w="0" h="3902465">
                  <a:moveTo>
                    <a:pt x="0" y="3902465"/>
                  </a:moveTo>
                  <a:lnTo>
                    <a:pt x="0" y="0"/>
                  </a:lnTo>
                  <a:lnTo>
                    <a:pt x="0" y="0"/>
                  </a:lnTo>
                </a:path>
              </a:pathLst>
            </a:custGeom>
            <a:ln w="13550" cap="flat">
              <a:solidFill>
                <a:srgbClr val="EBEBEB">
                  <a:alpha val="100000"/>
                </a:srgbClr>
              </a:solidFill>
              <a:prstDash val="solid"/>
              <a:round/>
            </a:ln>
          </p:spPr>
          <p:txBody>
            <a:bodyPr/>
            <a:lstStyle/>
            <a:p/>
          </p:txBody>
        </p:sp>
        <p:sp>
          <p:nvSpPr>
            <p:cNvPr id="60" name="pl60"/>
            <p:cNvSpPr/>
            <p:nvPr/>
          </p:nvSpPr>
          <p:spPr>
            <a:xfrm>
              <a:off x="7287320" y="1592799"/>
              <a:ext cx="0" cy="3902465"/>
            </a:xfrm>
            <a:custGeom>
              <a:avLst/>
              <a:pathLst>
                <a:path w="0" h="3902465">
                  <a:moveTo>
                    <a:pt x="0" y="3902465"/>
                  </a:moveTo>
                  <a:lnTo>
                    <a:pt x="0" y="0"/>
                  </a:lnTo>
                  <a:lnTo>
                    <a:pt x="0" y="0"/>
                  </a:lnTo>
                </a:path>
              </a:pathLst>
            </a:custGeom>
            <a:ln w="13550" cap="flat">
              <a:solidFill>
                <a:srgbClr val="EBEBEB">
                  <a:alpha val="100000"/>
                </a:srgbClr>
              </a:solidFill>
              <a:prstDash val="solid"/>
              <a:round/>
            </a:ln>
          </p:spPr>
          <p:txBody>
            <a:bodyPr/>
            <a:lstStyle/>
            <a:p/>
          </p:txBody>
        </p:sp>
        <p:sp>
          <p:nvSpPr>
            <p:cNvPr id="61" name="pl61"/>
            <p:cNvSpPr/>
            <p:nvPr/>
          </p:nvSpPr>
          <p:spPr>
            <a:xfrm>
              <a:off x="7418723" y="1592799"/>
              <a:ext cx="0" cy="3902465"/>
            </a:xfrm>
            <a:custGeom>
              <a:avLst/>
              <a:pathLst>
                <a:path w="0" h="3902465">
                  <a:moveTo>
                    <a:pt x="0" y="3902465"/>
                  </a:moveTo>
                  <a:lnTo>
                    <a:pt x="0" y="0"/>
                  </a:lnTo>
                  <a:lnTo>
                    <a:pt x="0" y="0"/>
                  </a:lnTo>
                </a:path>
              </a:pathLst>
            </a:custGeom>
            <a:ln w="13550" cap="flat">
              <a:solidFill>
                <a:srgbClr val="EBEBEB">
                  <a:alpha val="100000"/>
                </a:srgbClr>
              </a:solidFill>
              <a:prstDash val="solid"/>
              <a:round/>
            </a:ln>
          </p:spPr>
          <p:txBody>
            <a:bodyPr/>
            <a:lstStyle/>
            <a:p/>
          </p:txBody>
        </p:sp>
        <p:sp>
          <p:nvSpPr>
            <p:cNvPr id="62" name="pl62"/>
            <p:cNvSpPr/>
            <p:nvPr/>
          </p:nvSpPr>
          <p:spPr>
            <a:xfrm>
              <a:off x="7550127" y="1592799"/>
              <a:ext cx="0" cy="3902465"/>
            </a:xfrm>
            <a:custGeom>
              <a:avLst/>
              <a:pathLst>
                <a:path w="0" h="3902465">
                  <a:moveTo>
                    <a:pt x="0" y="3902465"/>
                  </a:moveTo>
                  <a:lnTo>
                    <a:pt x="0" y="0"/>
                  </a:lnTo>
                  <a:lnTo>
                    <a:pt x="0" y="0"/>
                  </a:lnTo>
                </a:path>
              </a:pathLst>
            </a:custGeom>
            <a:ln w="13550" cap="flat">
              <a:solidFill>
                <a:srgbClr val="EBEBEB">
                  <a:alpha val="100000"/>
                </a:srgbClr>
              </a:solidFill>
              <a:prstDash val="solid"/>
              <a:round/>
            </a:ln>
          </p:spPr>
          <p:txBody>
            <a:bodyPr/>
            <a:lstStyle/>
            <a:p/>
          </p:txBody>
        </p:sp>
        <p:sp>
          <p:nvSpPr>
            <p:cNvPr id="63" name="pl63"/>
            <p:cNvSpPr/>
            <p:nvPr/>
          </p:nvSpPr>
          <p:spPr>
            <a:xfrm>
              <a:off x="7681531" y="1592799"/>
              <a:ext cx="0" cy="3902465"/>
            </a:xfrm>
            <a:custGeom>
              <a:avLst/>
              <a:pathLst>
                <a:path w="0" h="3902465">
                  <a:moveTo>
                    <a:pt x="0" y="3902465"/>
                  </a:moveTo>
                  <a:lnTo>
                    <a:pt x="0" y="0"/>
                  </a:lnTo>
                  <a:lnTo>
                    <a:pt x="0" y="0"/>
                  </a:lnTo>
                </a:path>
              </a:pathLst>
            </a:custGeom>
            <a:ln w="13550" cap="flat">
              <a:solidFill>
                <a:srgbClr val="EBEBEB">
                  <a:alpha val="100000"/>
                </a:srgbClr>
              </a:solidFill>
              <a:prstDash val="solid"/>
              <a:round/>
            </a:ln>
          </p:spPr>
          <p:txBody>
            <a:bodyPr/>
            <a:lstStyle/>
            <a:p/>
          </p:txBody>
        </p:sp>
        <p:sp>
          <p:nvSpPr>
            <p:cNvPr id="64" name="pl64"/>
            <p:cNvSpPr/>
            <p:nvPr/>
          </p:nvSpPr>
          <p:spPr>
            <a:xfrm>
              <a:off x="7812935" y="1592799"/>
              <a:ext cx="0" cy="3902465"/>
            </a:xfrm>
            <a:custGeom>
              <a:avLst/>
              <a:pathLst>
                <a:path w="0" h="3902465">
                  <a:moveTo>
                    <a:pt x="0" y="3902465"/>
                  </a:moveTo>
                  <a:lnTo>
                    <a:pt x="0" y="0"/>
                  </a:lnTo>
                  <a:lnTo>
                    <a:pt x="0" y="0"/>
                  </a:lnTo>
                </a:path>
              </a:pathLst>
            </a:custGeom>
            <a:ln w="13550" cap="flat">
              <a:solidFill>
                <a:srgbClr val="EBEBEB">
                  <a:alpha val="100000"/>
                </a:srgbClr>
              </a:solidFill>
              <a:prstDash val="solid"/>
              <a:round/>
            </a:ln>
          </p:spPr>
          <p:txBody>
            <a:bodyPr/>
            <a:lstStyle/>
            <a:p/>
          </p:txBody>
        </p:sp>
        <p:sp>
          <p:nvSpPr>
            <p:cNvPr id="65" name="pl65"/>
            <p:cNvSpPr/>
            <p:nvPr/>
          </p:nvSpPr>
          <p:spPr>
            <a:xfrm>
              <a:off x="7944338" y="1592799"/>
              <a:ext cx="0" cy="3902465"/>
            </a:xfrm>
            <a:custGeom>
              <a:avLst/>
              <a:pathLst>
                <a:path w="0" h="3902465">
                  <a:moveTo>
                    <a:pt x="0" y="3902465"/>
                  </a:moveTo>
                  <a:lnTo>
                    <a:pt x="0" y="0"/>
                  </a:lnTo>
                  <a:lnTo>
                    <a:pt x="0" y="0"/>
                  </a:lnTo>
                </a:path>
              </a:pathLst>
            </a:custGeom>
            <a:ln w="13550" cap="flat">
              <a:solidFill>
                <a:srgbClr val="EBEBEB">
                  <a:alpha val="100000"/>
                </a:srgbClr>
              </a:solidFill>
              <a:prstDash val="solid"/>
              <a:round/>
            </a:ln>
          </p:spPr>
          <p:txBody>
            <a:bodyPr/>
            <a:lstStyle/>
            <a:p/>
          </p:txBody>
        </p:sp>
        <p:sp>
          <p:nvSpPr>
            <p:cNvPr id="66" name="pl66"/>
            <p:cNvSpPr/>
            <p:nvPr/>
          </p:nvSpPr>
          <p:spPr>
            <a:xfrm>
              <a:off x="8075742" y="1592799"/>
              <a:ext cx="0" cy="3902465"/>
            </a:xfrm>
            <a:custGeom>
              <a:avLst/>
              <a:pathLst>
                <a:path w="0" h="3902465">
                  <a:moveTo>
                    <a:pt x="0" y="3902465"/>
                  </a:moveTo>
                  <a:lnTo>
                    <a:pt x="0" y="0"/>
                  </a:lnTo>
                  <a:lnTo>
                    <a:pt x="0" y="0"/>
                  </a:lnTo>
                </a:path>
              </a:pathLst>
            </a:custGeom>
            <a:ln w="13550" cap="flat">
              <a:solidFill>
                <a:srgbClr val="EBEBEB">
                  <a:alpha val="100000"/>
                </a:srgbClr>
              </a:solidFill>
              <a:prstDash val="solid"/>
              <a:round/>
            </a:ln>
          </p:spPr>
          <p:txBody>
            <a:bodyPr/>
            <a:lstStyle/>
            <a:p/>
          </p:txBody>
        </p:sp>
        <p:sp>
          <p:nvSpPr>
            <p:cNvPr id="67" name="pl67"/>
            <p:cNvSpPr/>
            <p:nvPr/>
          </p:nvSpPr>
          <p:spPr>
            <a:xfrm>
              <a:off x="8207146" y="1592799"/>
              <a:ext cx="0" cy="3902465"/>
            </a:xfrm>
            <a:custGeom>
              <a:avLst/>
              <a:pathLst>
                <a:path w="0" h="3902465">
                  <a:moveTo>
                    <a:pt x="0" y="3902465"/>
                  </a:moveTo>
                  <a:lnTo>
                    <a:pt x="0" y="0"/>
                  </a:lnTo>
                  <a:lnTo>
                    <a:pt x="0" y="0"/>
                  </a:lnTo>
                </a:path>
              </a:pathLst>
            </a:custGeom>
            <a:ln w="13550" cap="flat">
              <a:solidFill>
                <a:srgbClr val="EBEBEB">
                  <a:alpha val="100000"/>
                </a:srgbClr>
              </a:solidFill>
              <a:prstDash val="solid"/>
              <a:round/>
            </a:ln>
          </p:spPr>
          <p:txBody>
            <a:bodyPr/>
            <a:lstStyle/>
            <a:p/>
          </p:txBody>
        </p:sp>
        <p:sp>
          <p:nvSpPr>
            <p:cNvPr id="68" name="pl68"/>
            <p:cNvSpPr/>
            <p:nvPr/>
          </p:nvSpPr>
          <p:spPr>
            <a:xfrm>
              <a:off x="8338550" y="1592799"/>
              <a:ext cx="0" cy="3902465"/>
            </a:xfrm>
            <a:custGeom>
              <a:avLst/>
              <a:pathLst>
                <a:path w="0" h="3902465">
                  <a:moveTo>
                    <a:pt x="0" y="3902465"/>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8469953" y="1592799"/>
              <a:ext cx="0" cy="3902465"/>
            </a:xfrm>
            <a:custGeom>
              <a:avLst/>
              <a:pathLst>
                <a:path w="0" h="3902465">
                  <a:moveTo>
                    <a:pt x="0" y="3902465"/>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8601357" y="1592799"/>
              <a:ext cx="0" cy="3902465"/>
            </a:xfrm>
            <a:custGeom>
              <a:avLst/>
              <a:pathLst>
                <a:path w="0" h="3902465">
                  <a:moveTo>
                    <a:pt x="0" y="3902465"/>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8732761" y="1592799"/>
              <a:ext cx="0" cy="3902465"/>
            </a:xfrm>
            <a:custGeom>
              <a:avLst/>
              <a:pathLst>
                <a:path w="0" h="3902465">
                  <a:moveTo>
                    <a:pt x="0" y="3902465"/>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8864164" y="1592799"/>
              <a:ext cx="0" cy="3902465"/>
            </a:xfrm>
            <a:custGeom>
              <a:avLst/>
              <a:pathLst>
                <a:path w="0" h="3902465">
                  <a:moveTo>
                    <a:pt x="0" y="3902465"/>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8995568" y="1592799"/>
              <a:ext cx="0" cy="3902465"/>
            </a:xfrm>
            <a:custGeom>
              <a:avLst/>
              <a:pathLst>
                <a:path w="0" h="3902465">
                  <a:moveTo>
                    <a:pt x="0" y="3902465"/>
                  </a:moveTo>
                  <a:lnTo>
                    <a:pt x="0" y="0"/>
                  </a:lnTo>
                  <a:lnTo>
                    <a:pt x="0" y="0"/>
                  </a:lnTo>
                </a:path>
              </a:pathLst>
            </a:custGeom>
            <a:ln w="13550" cap="flat">
              <a:solidFill>
                <a:srgbClr val="EBEBEB">
                  <a:alpha val="100000"/>
                </a:srgbClr>
              </a:solidFill>
              <a:prstDash val="solid"/>
              <a:round/>
            </a:ln>
          </p:spPr>
          <p:txBody>
            <a:bodyPr/>
            <a:lstStyle/>
            <a:p/>
          </p:txBody>
        </p:sp>
        <p:sp>
          <p:nvSpPr>
            <p:cNvPr id="74" name="pl74"/>
            <p:cNvSpPr/>
            <p:nvPr/>
          </p:nvSpPr>
          <p:spPr>
            <a:xfrm>
              <a:off x="769694" y="5019923"/>
              <a:ext cx="8304716" cy="0"/>
            </a:xfrm>
            <a:custGeom>
              <a:avLst/>
              <a:pathLst>
                <a:path w="8304716" h="0">
                  <a:moveTo>
                    <a:pt x="0" y="0"/>
                  </a:moveTo>
                  <a:lnTo>
                    <a:pt x="8304716" y="0"/>
                  </a:lnTo>
                  <a:lnTo>
                    <a:pt x="8304716" y="0"/>
                  </a:lnTo>
                </a:path>
              </a:pathLst>
            </a:custGeom>
            <a:ln w="16260" cap="flat">
              <a:solidFill>
                <a:srgbClr val="7F7F7F">
                  <a:alpha val="100000"/>
                </a:srgbClr>
              </a:solidFill>
              <a:prstDash val="dash"/>
              <a:round/>
            </a:ln>
          </p:spPr>
          <p:txBody>
            <a:bodyPr/>
            <a:lstStyle/>
            <a:p/>
          </p:txBody>
        </p:sp>
        <p:sp>
          <p:nvSpPr>
            <p:cNvPr id="75" name="rc75"/>
            <p:cNvSpPr/>
            <p:nvPr/>
          </p:nvSpPr>
          <p:spPr>
            <a:xfrm>
              <a:off x="789405" y="5019923"/>
              <a:ext cx="118263" cy="297957"/>
            </a:xfrm>
            <a:prstGeom prst="rect">
              <a:avLst/>
            </a:prstGeom>
            <a:solidFill>
              <a:srgbClr val="80BD41">
                <a:alpha val="100000"/>
              </a:srgbClr>
            </a:solidFill>
          </p:spPr>
          <p:txBody>
            <a:bodyPr/>
            <a:lstStyle/>
            <a:p/>
          </p:txBody>
        </p:sp>
        <p:sp>
          <p:nvSpPr>
            <p:cNvPr id="76" name="rc76"/>
            <p:cNvSpPr/>
            <p:nvPr/>
          </p:nvSpPr>
          <p:spPr>
            <a:xfrm>
              <a:off x="920809" y="5019923"/>
              <a:ext cx="118263" cy="214683"/>
            </a:xfrm>
            <a:prstGeom prst="rect">
              <a:avLst/>
            </a:prstGeom>
            <a:solidFill>
              <a:srgbClr val="80BD41">
                <a:alpha val="100000"/>
              </a:srgbClr>
            </a:solidFill>
          </p:spPr>
          <p:txBody>
            <a:bodyPr/>
            <a:lstStyle/>
            <a:p/>
          </p:txBody>
        </p:sp>
        <p:sp>
          <p:nvSpPr>
            <p:cNvPr id="77" name="rc77"/>
            <p:cNvSpPr/>
            <p:nvPr/>
          </p:nvSpPr>
          <p:spPr>
            <a:xfrm>
              <a:off x="1052212" y="5019923"/>
              <a:ext cx="118263" cy="59939"/>
            </a:xfrm>
            <a:prstGeom prst="rect">
              <a:avLst/>
            </a:prstGeom>
            <a:solidFill>
              <a:srgbClr val="80BD41">
                <a:alpha val="100000"/>
              </a:srgbClr>
            </a:solidFill>
          </p:spPr>
          <p:txBody>
            <a:bodyPr/>
            <a:lstStyle/>
            <a:p/>
          </p:txBody>
        </p:sp>
        <p:sp>
          <p:nvSpPr>
            <p:cNvPr id="78" name="rc78"/>
            <p:cNvSpPr/>
            <p:nvPr/>
          </p:nvSpPr>
          <p:spPr>
            <a:xfrm>
              <a:off x="1183616" y="5019923"/>
              <a:ext cx="118263" cy="46069"/>
            </a:xfrm>
            <a:prstGeom prst="rect">
              <a:avLst/>
            </a:prstGeom>
            <a:solidFill>
              <a:srgbClr val="80BD41">
                <a:alpha val="100000"/>
              </a:srgbClr>
            </a:solidFill>
          </p:spPr>
          <p:txBody>
            <a:bodyPr/>
            <a:lstStyle/>
            <a:p/>
          </p:txBody>
        </p:sp>
        <p:sp>
          <p:nvSpPr>
            <p:cNvPr id="79" name="rc79"/>
            <p:cNvSpPr/>
            <p:nvPr/>
          </p:nvSpPr>
          <p:spPr>
            <a:xfrm>
              <a:off x="1315020" y="5019923"/>
              <a:ext cx="118263" cy="38672"/>
            </a:xfrm>
            <a:prstGeom prst="rect">
              <a:avLst/>
            </a:prstGeom>
            <a:solidFill>
              <a:srgbClr val="80BD41">
                <a:alpha val="100000"/>
              </a:srgbClr>
            </a:solidFill>
          </p:spPr>
          <p:txBody>
            <a:bodyPr/>
            <a:lstStyle/>
            <a:p/>
          </p:txBody>
        </p:sp>
        <p:sp>
          <p:nvSpPr>
            <p:cNvPr id="80" name="rc80"/>
            <p:cNvSpPr/>
            <p:nvPr/>
          </p:nvSpPr>
          <p:spPr>
            <a:xfrm>
              <a:off x="1446423" y="5019923"/>
              <a:ext cx="118263" cy="36061"/>
            </a:xfrm>
            <a:prstGeom prst="rect">
              <a:avLst/>
            </a:prstGeom>
            <a:solidFill>
              <a:srgbClr val="80BD41">
                <a:alpha val="100000"/>
              </a:srgbClr>
            </a:solidFill>
          </p:spPr>
          <p:txBody>
            <a:bodyPr/>
            <a:lstStyle/>
            <a:p/>
          </p:txBody>
        </p:sp>
        <p:sp>
          <p:nvSpPr>
            <p:cNvPr id="81" name="rc81"/>
            <p:cNvSpPr/>
            <p:nvPr/>
          </p:nvSpPr>
          <p:spPr>
            <a:xfrm>
              <a:off x="1577827" y="5019923"/>
              <a:ext cx="118263" cy="35028"/>
            </a:xfrm>
            <a:prstGeom prst="rect">
              <a:avLst/>
            </a:prstGeom>
            <a:solidFill>
              <a:srgbClr val="80BD41">
                <a:alpha val="100000"/>
              </a:srgbClr>
            </a:solidFill>
          </p:spPr>
          <p:txBody>
            <a:bodyPr/>
            <a:lstStyle/>
            <a:p/>
          </p:txBody>
        </p:sp>
        <p:sp>
          <p:nvSpPr>
            <p:cNvPr id="82" name="rc82"/>
            <p:cNvSpPr/>
            <p:nvPr/>
          </p:nvSpPr>
          <p:spPr>
            <a:xfrm>
              <a:off x="1709231" y="5019923"/>
              <a:ext cx="118263" cy="26162"/>
            </a:xfrm>
            <a:prstGeom prst="rect">
              <a:avLst/>
            </a:prstGeom>
            <a:solidFill>
              <a:srgbClr val="80BD41">
                <a:alpha val="100000"/>
              </a:srgbClr>
            </a:solidFill>
          </p:spPr>
          <p:txBody>
            <a:bodyPr/>
            <a:lstStyle/>
            <a:p/>
          </p:txBody>
        </p:sp>
        <p:sp>
          <p:nvSpPr>
            <p:cNvPr id="83" name="rc83"/>
            <p:cNvSpPr/>
            <p:nvPr/>
          </p:nvSpPr>
          <p:spPr>
            <a:xfrm>
              <a:off x="1840635" y="5019923"/>
              <a:ext cx="118263" cy="19852"/>
            </a:xfrm>
            <a:prstGeom prst="rect">
              <a:avLst/>
            </a:prstGeom>
            <a:solidFill>
              <a:srgbClr val="80BD41">
                <a:alpha val="100000"/>
              </a:srgbClr>
            </a:solidFill>
          </p:spPr>
          <p:txBody>
            <a:bodyPr/>
            <a:lstStyle/>
            <a:p/>
          </p:txBody>
        </p:sp>
        <p:sp>
          <p:nvSpPr>
            <p:cNvPr id="84" name="rc84"/>
            <p:cNvSpPr/>
            <p:nvPr/>
          </p:nvSpPr>
          <p:spPr>
            <a:xfrm>
              <a:off x="1972038" y="5019923"/>
              <a:ext cx="118263" cy="16371"/>
            </a:xfrm>
            <a:prstGeom prst="rect">
              <a:avLst/>
            </a:prstGeom>
            <a:solidFill>
              <a:srgbClr val="80BD41">
                <a:alpha val="100000"/>
              </a:srgbClr>
            </a:solidFill>
          </p:spPr>
          <p:txBody>
            <a:bodyPr/>
            <a:lstStyle/>
            <a:p/>
          </p:txBody>
        </p:sp>
        <p:sp>
          <p:nvSpPr>
            <p:cNvPr id="85" name="rc85"/>
            <p:cNvSpPr/>
            <p:nvPr/>
          </p:nvSpPr>
          <p:spPr>
            <a:xfrm>
              <a:off x="2103442" y="5019923"/>
              <a:ext cx="118263" cy="15012"/>
            </a:xfrm>
            <a:prstGeom prst="rect">
              <a:avLst/>
            </a:prstGeom>
            <a:solidFill>
              <a:srgbClr val="80BD41">
                <a:alpha val="100000"/>
              </a:srgbClr>
            </a:solidFill>
          </p:spPr>
          <p:txBody>
            <a:bodyPr/>
            <a:lstStyle/>
            <a:p/>
          </p:txBody>
        </p:sp>
        <p:sp>
          <p:nvSpPr>
            <p:cNvPr id="86" name="rc86"/>
            <p:cNvSpPr/>
            <p:nvPr/>
          </p:nvSpPr>
          <p:spPr>
            <a:xfrm>
              <a:off x="2234846" y="5019923"/>
              <a:ext cx="118263" cy="10334"/>
            </a:xfrm>
            <a:prstGeom prst="rect">
              <a:avLst/>
            </a:prstGeom>
            <a:solidFill>
              <a:srgbClr val="80BD41">
                <a:alpha val="100000"/>
              </a:srgbClr>
            </a:solidFill>
          </p:spPr>
          <p:txBody>
            <a:bodyPr/>
            <a:lstStyle/>
            <a:p/>
          </p:txBody>
        </p:sp>
        <p:sp>
          <p:nvSpPr>
            <p:cNvPr id="87" name="rc87"/>
            <p:cNvSpPr/>
            <p:nvPr/>
          </p:nvSpPr>
          <p:spPr>
            <a:xfrm>
              <a:off x="2366250" y="5019923"/>
              <a:ext cx="118263" cy="6581"/>
            </a:xfrm>
            <a:prstGeom prst="rect">
              <a:avLst/>
            </a:prstGeom>
            <a:solidFill>
              <a:srgbClr val="80BD41">
                <a:alpha val="100000"/>
              </a:srgbClr>
            </a:solidFill>
          </p:spPr>
          <p:txBody>
            <a:bodyPr/>
            <a:lstStyle/>
            <a:p/>
          </p:txBody>
        </p:sp>
        <p:sp>
          <p:nvSpPr>
            <p:cNvPr id="88" name="rc88"/>
            <p:cNvSpPr/>
            <p:nvPr/>
          </p:nvSpPr>
          <p:spPr>
            <a:xfrm>
              <a:off x="2497653" y="5019923"/>
              <a:ext cx="118263" cy="5330"/>
            </a:xfrm>
            <a:prstGeom prst="rect">
              <a:avLst/>
            </a:prstGeom>
            <a:solidFill>
              <a:srgbClr val="80BD41">
                <a:alpha val="100000"/>
              </a:srgbClr>
            </a:solidFill>
          </p:spPr>
          <p:txBody>
            <a:bodyPr/>
            <a:lstStyle/>
            <a:p/>
          </p:txBody>
        </p:sp>
        <p:sp>
          <p:nvSpPr>
            <p:cNvPr id="89" name="rc89"/>
            <p:cNvSpPr/>
            <p:nvPr/>
          </p:nvSpPr>
          <p:spPr>
            <a:xfrm>
              <a:off x="2629057" y="5019923"/>
              <a:ext cx="118263" cy="3535"/>
            </a:xfrm>
            <a:prstGeom prst="rect">
              <a:avLst/>
            </a:prstGeom>
            <a:solidFill>
              <a:srgbClr val="80BD41">
                <a:alpha val="100000"/>
              </a:srgbClr>
            </a:solidFill>
          </p:spPr>
          <p:txBody>
            <a:bodyPr/>
            <a:lstStyle/>
            <a:p/>
          </p:txBody>
        </p:sp>
        <p:sp>
          <p:nvSpPr>
            <p:cNvPr id="90" name="rc90"/>
            <p:cNvSpPr/>
            <p:nvPr/>
          </p:nvSpPr>
          <p:spPr>
            <a:xfrm>
              <a:off x="2760461" y="5019923"/>
              <a:ext cx="118263" cy="3372"/>
            </a:xfrm>
            <a:prstGeom prst="rect">
              <a:avLst/>
            </a:prstGeom>
            <a:solidFill>
              <a:srgbClr val="80BD41">
                <a:alpha val="100000"/>
              </a:srgbClr>
            </a:solidFill>
          </p:spPr>
          <p:txBody>
            <a:bodyPr/>
            <a:lstStyle/>
            <a:p/>
          </p:txBody>
        </p:sp>
        <p:sp>
          <p:nvSpPr>
            <p:cNvPr id="91" name="rc91"/>
            <p:cNvSpPr/>
            <p:nvPr/>
          </p:nvSpPr>
          <p:spPr>
            <a:xfrm>
              <a:off x="2891865" y="5019923"/>
              <a:ext cx="118263" cy="3209"/>
            </a:xfrm>
            <a:prstGeom prst="rect">
              <a:avLst/>
            </a:prstGeom>
            <a:solidFill>
              <a:srgbClr val="80BD41">
                <a:alpha val="100000"/>
              </a:srgbClr>
            </a:solidFill>
          </p:spPr>
          <p:txBody>
            <a:bodyPr/>
            <a:lstStyle/>
            <a:p/>
          </p:txBody>
        </p:sp>
        <p:sp>
          <p:nvSpPr>
            <p:cNvPr id="92" name="rc92"/>
            <p:cNvSpPr/>
            <p:nvPr/>
          </p:nvSpPr>
          <p:spPr>
            <a:xfrm>
              <a:off x="3023268" y="5019923"/>
              <a:ext cx="118263" cy="2338"/>
            </a:xfrm>
            <a:prstGeom prst="rect">
              <a:avLst/>
            </a:prstGeom>
            <a:solidFill>
              <a:srgbClr val="80BD41">
                <a:alpha val="100000"/>
              </a:srgbClr>
            </a:solidFill>
          </p:spPr>
          <p:txBody>
            <a:bodyPr/>
            <a:lstStyle/>
            <a:p/>
          </p:txBody>
        </p:sp>
        <p:sp>
          <p:nvSpPr>
            <p:cNvPr id="93" name="rc93"/>
            <p:cNvSpPr/>
            <p:nvPr/>
          </p:nvSpPr>
          <p:spPr>
            <a:xfrm>
              <a:off x="3154672" y="5019923"/>
              <a:ext cx="118263" cy="2338"/>
            </a:xfrm>
            <a:prstGeom prst="rect">
              <a:avLst/>
            </a:prstGeom>
            <a:solidFill>
              <a:srgbClr val="80BD41">
                <a:alpha val="100000"/>
              </a:srgbClr>
            </a:solidFill>
          </p:spPr>
          <p:txBody>
            <a:bodyPr/>
            <a:lstStyle/>
            <a:p/>
          </p:txBody>
        </p:sp>
        <p:sp>
          <p:nvSpPr>
            <p:cNvPr id="94" name="rc94"/>
            <p:cNvSpPr/>
            <p:nvPr/>
          </p:nvSpPr>
          <p:spPr>
            <a:xfrm>
              <a:off x="3286076" y="5019923"/>
              <a:ext cx="118263" cy="2175"/>
            </a:xfrm>
            <a:prstGeom prst="rect">
              <a:avLst/>
            </a:prstGeom>
            <a:solidFill>
              <a:srgbClr val="80BD41">
                <a:alpha val="100000"/>
              </a:srgbClr>
            </a:solidFill>
          </p:spPr>
          <p:txBody>
            <a:bodyPr/>
            <a:lstStyle/>
            <a:p/>
          </p:txBody>
        </p:sp>
        <p:sp>
          <p:nvSpPr>
            <p:cNvPr id="95" name="rc95"/>
            <p:cNvSpPr/>
            <p:nvPr/>
          </p:nvSpPr>
          <p:spPr>
            <a:xfrm>
              <a:off x="3417480" y="5019923"/>
              <a:ext cx="118263" cy="1903"/>
            </a:xfrm>
            <a:prstGeom prst="rect">
              <a:avLst/>
            </a:prstGeom>
            <a:solidFill>
              <a:srgbClr val="80BD41">
                <a:alpha val="100000"/>
              </a:srgbClr>
            </a:solidFill>
          </p:spPr>
          <p:txBody>
            <a:bodyPr/>
            <a:lstStyle/>
            <a:p/>
          </p:txBody>
        </p:sp>
        <p:sp>
          <p:nvSpPr>
            <p:cNvPr id="96" name="rc96"/>
            <p:cNvSpPr/>
            <p:nvPr/>
          </p:nvSpPr>
          <p:spPr>
            <a:xfrm>
              <a:off x="3548883" y="5019923"/>
              <a:ext cx="118263" cy="1686"/>
            </a:xfrm>
            <a:prstGeom prst="rect">
              <a:avLst/>
            </a:prstGeom>
            <a:solidFill>
              <a:srgbClr val="80BD41">
                <a:alpha val="100000"/>
              </a:srgbClr>
            </a:solidFill>
          </p:spPr>
          <p:txBody>
            <a:bodyPr/>
            <a:lstStyle/>
            <a:p/>
          </p:txBody>
        </p:sp>
        <p:sp>
          <p:nvSpPr>
            <p:cNvPr id="97" name="rc97"/>
            <p:cNvSpPr/>
            <p:nvPr/>
          </p:nvSpPr>
          <p:spPr>
            <a:xfrm>
              <a:off x="3680287" y="5019923"/>
              <a:ext cx="118263" cy="924"/>
            </a:xfrm>
            <a:prstGeom prst="rect">
              <a:avLst/>
            </a:prstGeom>
            <a:solidFill>
              <a:srgbClr val="80BD41">
                <a:alpha val="100000"/>
              </a:srgbClr>
            </a:solidFill>
          </p:spPr>
          <p:txBody>
            <a:bodyPr/>
            <a:lstStyle/>
            <a:p/>
          </p:txBody>
        </p:sp>
        <p:sp>
          <p:nvSpPr>
            <p:cNvPr id="98" name="rc98"/>
            <p:cNvSpPr/>
            <p:nvPr/>
          </p:nvSpPr>
          <p:spPr>
            <a:xfrm>
              <a:off x="3811691" y="5019923"/>
              <a:ext cx="118263" cy="815"/>
            </a:xfrm>
            <a:prstGeom prst="rect">
              <a:avLst/>
            </a:prstGeom>
            <a:solidFill>
              <a:srgbClr val="80BD41">
                <a:alpha val="100000"/>
              </a:srgbClr>
            </a:solidFill>
          </p:spPr>
          <p:txBody>
            <a:bodyPr/>
            <a:lstStyle/>
            <a:p/>
          </p:txBody>
        </p:sp>
        <p:sp>
          <p:nvSpPr>
            <p:cNvPr id="99" name="rc99"/>
            <p:cNvSpPr/>
            <p:nvPr/>
          </p:nvSpPr>
          <p:spPr>
            <a:xfrm>
              <a:off x="3943095" y="5019923"/>
              <a:ext cx="118263" cy="761"/>
            </a:xfrm>
            <a:prstGeom prst="rect">
              <a:avLst/>
            </a:prstGeom>
            <a:solidFill>
              <a:srgbClr val="80BD41">
                <a:alpha val="100000"/>
              </a:srgbClr>
            </a:solidFill>
          </p:spPr>
          <p:txBody>
            <a:bodyPr/>
            <a:lstStyle/>
            <a:p/>
          </p:txBody>
        </p:sp>
        <p:sp>
          <p:nvSpPr>
            <p:cNvPr id="100" name="rc100"/>
            <p:cNvSpPr/>
            <p:nvPr/>
          </p:nvSpPr>
          <p:spPr>
            <a:xfrm>
              <a:off x="4074498" y="5019923"/>
              <a:ext cx="118263" cy="598"/>
            </a:xfrm>
            <a:prstGeom prst="rect">
              <a:avLst/>
            </a:prstGeom>
            <a:solidFill>
              <a:srgbClr val="80BD41">
                <a:alpha val="100000"/>
              </a:srgbClr>
            </a:solidFill>
          </p:spPr>
          <p:txBody>
            <a:bodyPr/>
            <a:lstStyle/>
            <a:p/>
          </p:txBody>
        </p:sp>
        <p:sp>
          <p:nvSpPr>
            <p:cNvPr id="101" name="rc101"/>
            <p:cNvSpPr/>
            <p:nvPr/>
          </p:nvSpPr>
          <p:spPr>
            <a:xfrm>
              <a:off x="4205902" y="5019923"/>
              <a:ext cx="118263" cy="380"/>
            </a:xfrm>
            <a:prstGeom prst="rect">
              <a:avLst/>
            </a:prstGeom>
            <a:solidFill>
              <a:srgbClr val="80BD41">
                <a:alpha val="100000"/>
              </a:srgbClr>
            </a:solidFill>
          </p:spPr>
          <p:txBody>
            <a:bodyPr/>
            <a:lstStyle/>
            <a:p/>
          </p:txBody>
        </p:sp>
        <p:sp>
          <p:nvSpPr>
            <p:cNvPr id="102" name="rc102"/>
            <p:cNvSpPr/>
            <p:nvPr/>
          </p:nvSpPr>
          <p:spPr>
            <a:xfrm>
              <a:off x="4337306" y="5019923"/>
              <a:ext cx="118263" cy="380"/>
            </a:xfrm>
            <a:prstGeom prst="rect">
              <a:avLst/>
            </a:prstGeom>
            <a:solidFill>
              <a:srgbClr val="80BD41">
                <a:alpha val="100000"/>
              </a:srgbClr>
            </a:solidFill>
          </p:spPr>
          <p:txBody>
            <a:bodyPr/>
            <a:lstStyle/>
            <a:p/>
          </p:txBody>
        </p:sp>
        <p:sp>
          <p:nvSpPr>
            <p:cNvPr id="103" name="rc103"/>
            <p:cNvSpPr/>
            <p:nvPr/>
          </p:nvSpPr>
          <p:spPr>
            <a:xfrm>
              <a:off x="4468709" y="5019923"/>
              <a:ext cx="118263" cy="271"/>
            </a:xfrm>
            <a:prstGeom prst="rect">
              <a:avLst/>
            </a:prstGeom>
            <a:solidFill>
              <a:srgbClr val="80BD41">
                <a:alpha val="100000"/>
              </a:srgbClr>
            </a:solidFill>
          </p:spPr>
          <p:txBody>
            <a:bodyPr/>
            <a:lstStyle/>
            <a:p/>
          </p:txBody>
        </p:sp>
        <p:sp>
          <p:nvSpPr>
            <p:cNvPr id="104" name="rc104"/>
            <p:cNvSpPr/>
            <p:nvPr/>
          </p:nvSpPr>
          <p:spPr>
            <a:xfrm>
              <a:off x="4600113" y="5019923"/>
              <a:ext cx="118263" cy="217"/>
            </a:xfrm>
            <a:prstGeom prst="rect">
              <a:avLst/>
            </a:prstGeom>
            <a:solidFill>
              <a:srgbClr val="80BD41">
                <a:alpha val="100000"/>
              </a:srgbClr>
            </a:solidFill>
          </p:spPr>
          <p:txBody>
            <a:bodyPr/>
            <a:lstStyle/>
            <a:p/>
          </p:txBody>
        </p:sp>
        <p:sp>
          <p:nvSpPr>
            <p:cNvPr id="105" name="rc105"/>
            <p:cNvSpPr/>
            <p:nvPr/>
          </p:nvSpPr>
          <p:spPr>
            <a:xfrm>
              <a:off x="4731517" y="5019923"/>
              <a:ext cx="118263" cy="163"/>
            </a:xfrm>
            <a:prstGeom prst="rect">
              <a:avLst/>
            </a:prstGeom>
            <a:solidFill>
              <a:srgbClr val="80BD41">
                <a:alpha val="100000"/>
              </a:srgbClr>
            </a:solidFill>
          </p:spPr>
          <p:txBody>
            <a:bodyPr/>
            <a:lstStyle/>
            <a:p/>
          </p:txBody>
        </p:sp>
        <p:sp>
          <p:nvSpPr>
            <p:cNvPr id="106" name="rc106"/>
            <p:cNvSpPr/>
            <p:nvPr/>
          </p:nvSpPr>
          <p:spPr>
            <a:xfrm>
              <a:off x="4862921" y="5019923"/>
              <a:ext cx="118263" cy="163"/>
            </a:xfrm>
            <a:prstGeom prst="rect">
              <a:avLst/>
            </a:prstGeom>
            <a:solidFill>
              <a:srgbClr val="80BD41">
                <a:alpha val="100000"/>
              </a:srgbClr>
            </a:solidFill>
          </p:spPr>
          <p:txBody>
            <a:bodyPr/>
            <a:lstStyle/>
            <a:p/>
          </p:txBody>
        </p:sp>
        <p:sp>
          <p:nvSpPr>
            <p:cNvPr id="107" name="rc107"/>
            <p:cNvSpPr/>
            <p:nvPr/>
          </p:nvSpPr>
          <p:spPr>
            <a:xfrm>
              <a:off x="4994324" y="5019923"/>
              <a:ext cx="118263" cy="163"/>
            </a:xfrm>
            <a:prstGeom prst="rect">
              <a:avLst/>
            </a:prstGeom>
            <a:solidFill>
              <a:srgbClr val="80BD41">
                <a:alpha val="100000"/>
              </a:srgbClr>
            </a:solidFill>
          </p:spPr>
          <p:txBody>
            <a:bodyPr/>
            <a:lstStyle/>
            <a:p/>
          </p:txBody>
        </p:sp>
        <p:sp>
          <p:nvSpPr>
            <p:cNvPr id="108" name="rc108"/>
            <p:cNvSpPr/>
            <p:nvPr/>
          </p:nvSpPr>
          <p:spPr>
            <a:xfrm>
              <a:off x="5125728" y="5019923"/>
              <a:ext cx="118263" cy="163"/>
            </a:xfrm>
            <a:prstGeom prst="rect">
              <a:avLst/>
            </a:prstGeom>
            <a:solidFill>
              <a:srgbClr val="80BD41">
                <a:alpha val="100000"/>
              </a:srgbClr>
            </a:solidFill>
          </p:spPr>
          <p:txBody>
            <a:bodyPr/>
            <a:lstStyle/>
            <a:p/>
          </p:txBody>
        </p:sp>
        <p:sp>
          <p:nvSpPr>
            <p:cNvPr id="109" name="rc109"/>
            <p:cNvSpPr/>
            <p:nvPr/>
          </p:nvSpPr>
          <p:spPr>
            <a:xfrm>
              <a:off x="5257132" y="5019923"/>
              <a:ext cx="118263" cy="54"/>
            </a:xfrm>
            <a:prstGeom prst="rect">
              <a:avLst/>
            </a:prstGeom>
            <a:solidFill>
              <a:srgbClr val="80BD41">
                <a:alpha val="100000"/>
              </a:srgbClr>
            </a:solidFill>
          </p:spPr>
          <p:txBody>
            <a:bodyPr/>
            <a:lstStyle/>
            <a:p/>
          </p:txBody>
        </p:sp>
        <p:sp>
          <p:nvSpPr>
            <p:cNvPr id="110" name="rc110"/>
            <p:cNvSpPr/>
            <p:nvPr/>
          </p:nvSpPr>
          <p:spPr>
            <a:xfrm>
              <a:off x="5388536" y="5019923"/>
              <a:ext cx="118263" cy="54"/>
            </a:xfrm>
            <a:prstGeom prst="rect">
              <a:avLst/>
            </a:prstGeom>
            <a:solidFill>
              <a:srgbClr val="80BD41">
                <a:alpha val="100000"/>
              </a:srgbClr>
            </a:solidFill>
          </p:spPr>
          <p:txBody>
            <a:bodyPr/>
            <a:lstStyle/>
            <a:p/>
          </p:txBody>
        </p:sp>
        <p:sp>
          <p:nvSpPr>
            <p:cNvPr id="111" name="rc111"/>
            <p:cNvSpPr/>
            <p:nvPr/>
          </p:nvSpPr>
          <p:spPr>
            <a:xfrm>
              <a:off x="5519939" y="5019923"/>
              <a:ext cx="118263" cy="0"/>
            </a:xfrm>
            <a:prstGeom prst="rect">
              <a:avLst/>
            </a:prstGeom>
            <a:solidFill>
              <a:srgbClr val="80BD41">
                <a:alpha val="100000"/>
              </a:srgbClr>
            </a:solidFill>
          </p:spPr>
          <p:txBody>
            <a:bodyPr/>
            <a:lstStyle/>
            <a:p/>
          </p:txBody>
        </p:sp>
        <p:sp>
          <p:nvSpPr>
            <p:cNvPr id="112" name="rc112"/>
            <p:cNvSpPr/>
            <p:nvPr/>
          </p:nvSpPr>
          <p:spPr>
            <a:xfrm>
              <a:off x="5651343" y="5019923"/>
              <a:ext cx="118263" cy="0"/>
            </a:xfrm>
            <a:prstGeom prst="rect">
              <a:avLst/>
            </a:prstGeom>
            <a:solidFill>
              <a:srgbClr val="80BD41">
                <a:alpha val="100000"/>
              </a:srgbClr>
            </a:solidFill>
          </p:spPr>
          <p:txBody>
            <a:bodyPr/>
            <a:lstStyle/>
            <a:p/>
          </p:txBody>
        </p:sp>
        <p:sp>
          <p:nvSpPr>
            <p:cNvPr id="113" name="rc113"/>
            <p:cNvSpPr/>
            <p:nvPr/>
          </p:nvSpPr>
          <p:spPr>
            <a:xfrm>
              <a:off x="5782747" y="5019923"/>
              <a:ext cx="118263" cy="0"/>
            </a:xfrm>
            <a:prstGeom prst="rect">
              <a:avLst/>
            </a:prstGeom>
            <a:solidFill>
              <a:srgbClr val="80BD41">
                <a:alpha val="100000"/>
              </a:srgbClr>
            </a:solidFill>
          </p:spPr>
          <p:txBody>
            <a:bodyPr/>
            <a:lstStyle/>
            <a:p/>
          </p:txBody>
        </p:sp>
        <p:sp>
          <p:nvSpPr>
            <p:cNvPr id="114" name="rc114"/>
            <p:cNvSpPr/>
            <p:nvPr/>
          </p:nvSpPr>
          <p:spPr>
            <a:xfrm>
              <a:off x="5914151" y="5019923"/>
              <a:ext cx="118263" cy="0"/>
            </a:xfrm>
            <a:prstGeom prst="rect">
              <a:avLst/>
            </a:prstGeom>
            <a:solidFill>
              <a:srgbClr val="80BD41">
                <a:alpha val="100000"/>
              </a:srgbClr>
            </a:solidFill>
          </p:spPr>
          <p:txBody>
            <a:bodyPr/>
            <a:lstStyle/>
            <a:p/>
          </p:txBody>
        </p:sp>
        <p:sp>
          <p:nvSpPr>
            <p:cNvPr id="115" name="rc115"/>
            <p:cNvSpPr/>
            <p:nvPr/>
          </p:nvSpPr>
          <p:spPr>
            <a:xfrm>
              <a:off x="6176958" y="5019923"/>
              <a:ext cx="118263" cy="0"/>
            </a:xfrm>
            <a:prstGeom prst="rect">
              <a:avLst/>
            </a:prstGeom>
            <a:solidFill>
              <a:srgbClr val="80BD41">
                <a:alpha val="100000"/>
              </a:srgbClr>
            </a:solidFill>
          </p:spPr>
          <p:txBody>
            <a:bodyPr/>
            <a:lstStyle/>
            <a:p/>
          </p:txBody>
        </p:sp>
        <p:sp>
          <p:nvSpPr>
            <p:cNvPr id="116" name="rc116"/>
            <p:cNvSpPr/>
            <p:nvPr/>
          </p:nvSpPr>
          <p:spPr>
            <a:xfrm>
              <a:off x="6045554" y="5019923"/>
              <a:ext cx="118263" cy="0"/>
            </a:xfrm>
            <a:prstGeom prst="rect">
              <a:avLst/>
            </a:prstGeom>
            <a:solidFill>
              <a:srgbClr val="80BD41">
                <a:alpha val="100000"/>
              </a:srgbClr>
            </a:solidFill>
          </p:spPr>
          <p:txBody>
            <a:bodyPr/>
            <a:lstStyle/>
            <a:p/>
          </p:txBody>
        </p:sp>
        <p:sp>
          <p:nvSpPr>
            <p:cNvPr id="117" name="rc117"/>
            <p:cNvSpPr/>
            <p:nvPr/>
          </p:nvSpPr>
          <p:spPr>
            <a:xfrm>
              <a:off x="6308362" y="5019923"/>
              <a:ext cx="118263" cy="0"/>
            </a:xfrm>
            <a:prstGeom prst="rect">
              <a:avLst/>
            </a:prstGeom>
            <a:solidFill>
              <a:srgbClr val="80BD41">
                <a:alpha val="100000"/>
              </a:srgbClr>
            </a:solidFill>
          </p:spPr>
          <p:txBody>
            <a:bodyPr/>
            <a:lstStyle/>
            <a:p/>
          </p:txBody>
        </p:sp>
        <p:sp>
          <p:nvSpPr>
            <p:cNvPr id="118" name="rc118"/>
            <p:cNvSpPr/>
            <p:nvPr/>
          </p:nvSpPr>
          <p:spPr>
            <a:xfrm>
              <a:off x="6439766" y="5019814"/>
              <a:ext cx="118263" cy="108"/>
            </a:xfrm>
            <a:prstGeom prst="rect">
              <a:avLst/>
            </a:prstGeom>
            <a:solidFill>
              <a:srgbClr val="80BD41">
                <a:alpha val="100000"/>
              </a:srgbClr>
            </a:solidFill>
          </p:spPr>
          <p:txBody>
            <a:bodyPr/>
            <a:lstStyle/>
            <a:p/>
          </p:txBody>
        </p:sp>
        <p:sp>
          <p:nvSpPr>
            <p:cNvPr id="119" name="rc119"/>
            <p:cNvSpPr/>
            <p:nvPr/>
          </p:nvSpPr>
          <p:spPr>
            <a:xfrm>
              <a:off x="6571169" y="5019814"/>
              <a:ext cx="118263" cy="108"/>
            </a:xfrm>
            <a:prstGeom prst="rect">
              <a:avLst/>
            </a:prstGeom>
            <a:solidFill>
              <a:srgbClr val="80BD41">
                <a:alpha val="100000"/>
              </a:srgbClr>
            </a:solidFill>
          </p:spPr>
          <p:txBody>
            <a:bodyPr/>
            <a:lstStyle/>
            <a:p/>
          </p:txBody>
        </p:sp>
        <p:sp>
          <p:nvSpPr>
            <p:cNvPr id="120" name="rc120"/>
            <p:cNvSpPr/>
            <p:nvPr/>
          </p:nvSpPr>
          <p:spPr>
            <a:xfrm>
              <a:off x="6702573" y="5019651"/>
              <a:ext cx="118263" cy="271"/>
            </a:xfrm>
            <a:prstGeom prst="rect">
              <a:avLst/>
            </a:prstGeom>
            <a:solidFill>
              <a:srgbClr val="80BD41">
                <a:alpha val="100000"/>
              </a:srgbClr>
            </a:solidFill>
          </p:spPr>
          <p:txBody>
            <a:bodyPr/>
            <a:lstStyle/>
            <a:p/>
          </p:txBody>
        </p:sp>
        <p:sp>
          <p:nvSpPr>
            <p:cNvPr id="121" name="rc121"/>
            <p:cNvSpPr/>
            <p:nvPr/>
          </p:nvSpPr>
          <p:spPr>
            <a:xfrm>
              <a:off x="6833977" y="5019651"/>
              <a:ext cx="118263" cy="271"/>
            </a:xfrm>
            <a:prstGeom prst="rect">
              <a:avLst/>
            </a:prstGeom>
            <a:solidFill>
              <a:srgbClr val="80BD41">
                <a:alpha val="100000"/>
              </a:srgbClr>
            </a:solidFill>
          </p:spPr>
          <p:txBody>
            <a:bodyPr/>
            <a:lstStyle/>
            <a:p/>
          </p:txBody>
        </p:sp>
        <p:sp>
          <p:nvSpPr>
            <p:cNvPr id="122" name="rc122"/>
            <p:cNvSpPr/>
            <p:nvPr/>
          </p:nvSpPr>
          <p:spPr>
            <a:xfrm>
              <a:off x="6965380" y="5019596"/>
              <a:ext cx="118263" cy="326"/>
            </a:xfrm>
            <a:prstGeom prst="rect">
              <a:avLst/>
            </a:prstGeom>
            <a:solidFill>
              <a:srgbClr val="80BD41">
                <a:alpha val="100000"/>
              </a:srgbClr>
            </a:solidFill>
          </p:spPr>
          <p:txBody>
            <a:bodyPr/>
            <a:lstStyle/>
            <a:p/>
          </p:txBody>
        </p:sp>
        <p:sp>
          <p:nvSpPr>
            <p:cNvPr id="123" name="rc123"/>
            <p:cNvSpPr/>
            <p:nvPr/>
          </p:nvSpPr>
          <p:spPr>
            <a:xfrm>
              <a:off x="7096784" y="5019433"/>
              <a:ext cx="118263" cy="489"/>
            </a:xfrm>
            <a:prstGeom prst="rect">
              <a:avLst/>
            </a:prstGeom>
            <a:solidFill>
              <a:srgbClr val="80BD41">
                <a:alpha val="100000"/>
              </a:srgbClr>
            </a:solidFill>
          </p:spPr>
          <p:txBody>
            <a:bodyPr/>
            <a:lstStyle/>
            <a:p/>
          </p:txBody>
        </p:sp>
        <p:sp>
          <p:nvSpPr>
            <p:cNvPr id="124" name="rc124"/>
            <p:cNvSpPr/>
            <p:nvPr/>
          </p:nvSpPr>
          <p:spPr>
            <a:xfrm>
              <a:off x="7228188" y="5019107"/>
              <a:ext cx="118263" cy="815"/>
            </a:xfrm>
            <a:prstGeom prst="rect">
              <a:avLst/>
            </a:prstGeom>
            <a:solidFill>
              <a:srgbClr val="80BD41">
                <a:alpha val="100000"/>
              </a:srgbClr>
            </a:solidFill>
          </p:spPr>
          <p:txBody>
            <a:bodyPr/>
            <a:lstStyle/>
            <a:p/>
          </p:txBody>
        </p:sp>
        <p:sp>
          <p:nvSpPr>
            <p:cNvPr id="125" name="rc125"/>
            <p:cNvSpPr/>
            <p:nvPr/>
          </p:nvSpPr>
          <p:spPr>
            <a:xfrm>
              <a:off x="7359592" y="5018944"/>
              <a:ext cx="118263" cy="979"/>
            </a:xfrm>
            <a:prstGeom prst="rect">
              <a:avLst/>
            </a:prstGeom>
            <a:solidFill>
              <a:srgbClr val="80BD41">
                <a:alpha val="100000"/>
              </a:srgbClr>
            </a:solidFill>
          </p:spPr>
          <p:txBody>
            <a:bodyPr/>
            <a:lstStyle/>
            <a:p/>
          </p:txBody>
        </p:sp>
        <p:sp>
          <p:nvSpPr>
            <p:cNvPr id="126" name="rc126"/>
            <p:cNvSpPr/>
            <p:nvPr/>
          </p:nvSpPr>
          <p:spPr>
            <a:xfrm>
              <a:off x="7490995" y="5018835"/>
              <a:ext cx="118263" cy="1087"/>
            </a:xfrm>
            <a:prstGeom prst="rect">
              <a:avLst/>
            </a:prstGeom>
            <a:solidFill>
              <a:srgbClr val="80BD41">
                <a:alpha val="100000"/>
              </a:srgbClr>
            </a:solidFill>
          </p:spPr>
          <p:txBody>
            <a:bodyPr/>
            <a:lstStyle/>
            <a:p/>
          </p:txBody>
        </p:sp>
        <p:sp>
          <p:nvSpPr>
            <p:cNvPr id="127" name="rc127"/>
            <p:cNvSpPr/>
            <p:nvPr/>
          </p:nvSpPr>
          <p:spPr>
            <a:xfrm>
              <a:off x="7622399" y="5014973"/>
              <a:ext cx="118263" cy="4949"/>
            </a:xfrm>
            <a:prstGeom prst="rect">
              <a:avLst/>
            </a:prstGeom>
            <a:solidFill>
              <a:srgbClr val="80BD41">
                <a:alpha val="100000"/>
              </a:srgbClr>
            </a:solidFill>
          </p:spPr>
          <p:txBody>
            <a:bodyPr/>
            <a:lstStyle/>
            <a:p/>
          </p:txBody>
        </p:sp>
        <p:sp>
          <p:nvSpPr>
            <p:cNvPr id="128" name="rc128"/>
            <p:cNvSpPr/>
            <p:nvPr/>
          </p:nvSpPr>
          <p:spPr>
            <a:xfrm>
              <a:off x="7753803" y="5014647"/>
              <a:ext cx="118263" cy="5275"/>
            </a:xfrm>
            <a:prstGeom prst="rect">
              <a:avLst/>
            </a:prstGeom>
            <a:solidFill>
              <a:srgbClr val="80BD41">
                <a:alpha val="100000"/>
              </a:srgbClr>
            </a:solidFill>
          </p:spPr>
          <p:txBody>
            <a:bodyPr/>
            <a:lstStyle/>
            <a:p/>
          </p:txBody>
        </p:sp>
        <p:sp>
          <p:nvSpPr>
            <p:cNvPr id="129" name="rc129"/>
            <p:cNvSpPr/>
            <p:nvPr/>
          </p:nvSpPr>
          <p:spPr>
            <a:xfrm>
              <a:off x="7885207" y="5013668"/>
              <a:ext cx="118263" cy="6255"/>
            </a:xfrm>
            <a:prstGeom prst="rect">
              <a:avLst/>
            </a:prstGeom>
            <a:solidFill>
              <a:srgbClr val="80BD41">
                <a:alpha val="100000"/>
              </a:srgbClr>
            </a:solidFill>
          </p:spPr>
          <p:txBody>
            <a:bodyPr/>
            <a:lstStyle/>
            <a:p/>
          </p:txBody>
        </p:sp>
        <p:sp>
          <p:nvSpPr>
            <p:cNvPr id="130" name="rc130"/>
            <p:cNvSpPr/>
            <p:nvPr/>
          </p:nvSpPr>
          <p:spPr>
            <a:xfrm>
              <a:off x="8016610" y="5009316"/>
              <a:ext cx="118263" cy="10606"/>
            </a:xfrm>
            <a:prstGeom prst="rect">
              <a:avLst/>
            </a:prstGeom>
            <a:solidFill>
              <a:srgbClr val="80BD41">
                <a:alpha val="100000"/>
              </a:srgbClr>
            </a:solidFill>
          </p:spPr>
          <p:txBody>
            <a:bodyPr/>
            <a:lstStyle/>
            <a:p/>
          </p:txBody>
        </p:sp>
        <p:sp>
          <p:nvSpPr>
            <p:cNvPr id="131" name="rc131"/>
            <p:cNvSpPr/>
            <p:nvPr/>
          </p:nvSpPr>
          <p:spPr>
            <a:xfrm>
              <a:off x="8148014" y="5004367"/>
              <a:ext cx="118263" cy="15556"/>
            </a:xfrm>
            <a:prstGeom prst="rect">
              <a:avLst/>
            </a:prstGeom>
            <a:solidFill>
              <a:srgbClr val="80BD41">
                <a:alpha val="100000"/>
              </a:srgbClr>
            </a:solidFill>
          </p:spPr>
          <p:txBody>
            <a:bodyPr/>
            <a:lstStyle/>
            <a:p/>
          </p:txBody>
        </p:sp>
        <p:sp>
          <p:nvSpPr>
            <p:cNvPr id="132" name="rc132"/>
            <p:cNvSpPr/>
            <p:nvPr/>
          </p:nvSpPr>
          <p:spPr>
            <a:xfrm>
              <a:off x="8279418" y="4965476"/>
              <a:ext cx="118263" cy="54446"/>
            </a:xfrm>
            <a:prstGeom prst="rect">
              <a:avLst/>
            </a:prstGeom>
            <a:solidFill>
              <a:srgbClr val="80BD41">
                <a:alpha val="100000"/>
              </a:srgbClr>
            </a:solidFill>
          </p:spPr>
          <p:txBody>
            <a:bodyPr/>
            <a:lstStyle/>
            <a:p/>
          </p:txBody>
        </p:sp>
        <p:sp>
          <p:nvSpPr>
            <p:cNvPr id="133" name="rc133"/>
            <p:cNvSpPr/>
            <p:nvPr/>
          </p:nvSpPr>
          <p:spPr>
            <a:xfrm>
              <a:off x="8410822" y="4963464"/>
              <a:ext cx="118263" cy="56458"/>
            </a:xfrm>
            <a:prstGeom prst="rect">
              <a:avLst/>
            </a:prstGeom>
            <a:solidFill>
              <a:srgbClr val="80BD41">
                <a:alpha val="100000"/>
              </a:srgbClr>
            </a:solidFill>
          </p:spPr>
          <p:txBody>
            <a:bodyPr/>
            <a:lstStyle/>
            <a:p/>
          </p:txBody>
        </p:sp>
        <p:sp>
          <p:nvSpPr>
            <p:cNvPr id="134" name="rc134"/>
            <p:cNvSpPr/>
            <p:nvPr/>
          </p:nvSpPr>
          <p:spPr>
            <a:xfrm>
              <a:off x="8542225" y="4958514"/>
              <a:ext cx="118263" cy="61408"/>
            </a:xfrm>
            <a:prstGeom prst="rect">
              <a:avLst/>
            </a:prstGeom>
            <a:solidFill>
              <a:srgbClr val="80BD41">
                <a:alpha val="100000"/>
              </a:srgbClr>
            </a:solidFill>
          </p:spPr>
          <p:txBody>
            <a:bodyPr/>
            <a:lstStyle/>
            <a:p/>
          </p:txBody>
        </p:sp>
        <p:sp>
          <p:nvSpPr>
            <p:cNvPr id="135" name="rc135"/>
            <p:cNvSpPr/>
            <p:nvPr/>
          </p:nvSpPr>
          <p:spPr>
            <a:xfrm>
              <a:off x="8673629" y="4912227"/>
              <a:ext cx="118263" cy="107695"/>
            </a:xfrm>
            <a:prstGeom prst="rect">
              <a:avLst/>
            </a:prstGeom>
            <a:solidFill>
              <a:srgbClr val="80BD41">
                <a:alpha val="100000"/>
              </a:srgbClr>
            </a:solidFill>
          </p:spPr>
          <p:txBody>
            <a:bodyPr/>
            <a:lstStyle/>
            <a:p/>
          </p:txBody>
        </p:sp>
        <p:sp>
          <p:nvSpPr>
            <p:cNvPr id="136" name="rc136"/>
            <p:cNvSpPr/>
            <p:nvPr/>
          </p:nvSpPr>
          <p:spPr>
            <a:xfrm>
              <a:off x="8805033" y="4857183"/>
              <a:ext cx="118263" cy="162739"/>
            </a:xfrm>
            <a:prstGeom prst="rect">
              <a:avLst/>
            </a:prstGeom>
            <a:solidFill>
              <a:srgbClr val="80BD41">
                <a:alpha val="100000"/>
              </a:srgbClr>
            </a:solidFill>
          </p:spPr>
          <p:txBody>
            <a:bodyPr/>
            <a:lstStyle/>
            <a:p/>
          </p:txBody>
        </p:sp>
        <p:sp>
          <p:nvSpPr>
            <p:cNvPr id="137" name="rc137"/>
            <p:cNvSpPr/>
            <p:nvPr/>
          </p:nvSpPr>
          <p:spPr>
            <a:xfrm>
              <a:off x="8936437" y="1770184"/>
              <a:ext cx="118263" cy="3249738"/>
            </a:xfrm>
            <a:prstGeom prst="rect">
              <a:avLst/>
            </a:prstGeom>
            <a:solidFill>
              <a:srgbClr val="80BD41">
                <a:alpha val="100000"/>
              </a:srgbClr>
            </a:solidFill>
          </p:spPr>
          <p:txBody>
            <a:bodyPr/>
            <a:lstStyle/>
            <a:p/>
          </p:txBody>
        </p:sp>
        <p:sp>
          <p:nvSpPr>
            <p:cNvPr id="138" name="tx138"/>
            <p:cNvSpPr/>
            <p:nvPr/>
          </p:nvSpPr>
          <p:spPr>
            <a:xfrm>
              <a:off x="5548942" y="488794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9" name="tx139"/>
            <p:cNvSpPr/>
            <p:nvPr/>
          </p:nvSpPr>
          <p:spPr>
            <a:xfrm>
              <a:off x="5680345" y="488794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0" name="tx140"/>
            <p:cNvSpPr/>
            <p:nvPr/>
          </p:nvSpPr>
          <p:spPr>
            <a:xfrm>
              <a:off x="5811749" y="488794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1" name="tx141"/>
            <p:cNvSpPr/>
            <p:nvPr/>
          </p:nvSpPr>
          <p:spPr>
            <a:xfrm>
              <a:off x="5943153" y="488794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2" name="tx142"/>
            <p:cNvSpPr/>
            <p:nvPr/>
          </p:nvSpPr>
          <p:spPr>
            <a:xfrm>
              <a:off x="6205960" y="488794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3" name="tx143"/>
            <p:cNvSpPr/>
            <p:nvPr/>
          </p:nvSpPr>
          <p:spPr>
            <a:xfrm>
              <a:off x="6074557" y="488794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4" name="tx144"/>
            <p:cNvSpPr/>
            <p:nvPr/>
          </p:nvSpPr>
          <p:spPr>
            <a:xfrm>
              <a:off x="6337364" y="488794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5" name="tx145"/>
            <p:cNvSpPr/>
            <p:nvPr/>
          </p:nvSpPr>
          <p:spPr>
            <a:xfrm>
              <a:off x="6405491" y="4887838"/>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46" name="tx146"/>
            <p:cNvSpPr/>
            <p:nvPr/>
          </p:nvSpPr>
          <p:spPr>
            <a:xfrm>
              <a:off x="6536895" y="4887838"/>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47" name="tx147"/>
            <p:cNvSpPr/>
            <p:nvPr/>
          </p:nvSpPr>
          <p:spPr>
            <a:xfrm>
              <a:off x="6668299" y="4887675"/>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48" name="tx148"/>
            <p:cNvSpPr/>
            <p:nvPr/>
          </p:nvSpPr>
          <p:spPr>
            <a:xfrm>
              <a:off x="6799702" y="4887675"/>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49" name="tx149"/>
            <p:cNvSpPr/>
            <p:nvPr/>
          </p:nvSpPr>
          <p:spPr>
            <a:xfrm>
              <a:off x="6931106" y="4887621"/>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50" name="tx150"/>
            <p:cNvSpPr/>
            <p:nvPr/>
          </p:nvSpPr>
          <p:spPr>
            <a:xfrm>
              <a:off x="7062510" y="4887458"/>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51" name="tx151"/>
            <p:cNvSpPr/>
            <p:nvPr/>
          </p:nvSpPr>
          <p:spPr>
            <a:xfrm>
              <a:off x="7193914" y="4887131"/>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52" name="tx152"/>
            <p:cNvSpPr/>
            <p:nvPr/>
          </p:nvSpPr>
          <p:spPr>
            <a:xfrm>
              <a:off x="7325317" y="4886968"/>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53" name="tx153"/>
            <p:cNvSpPr/>
            <p:nvPr/>
          </p:nvSpPr>
          <p:spPr>
            <a:xfrm>
              <a:off x="7456721" y="4886859"/>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54" name="tx154"/>
            <p:cNvSpPr/>
            <p:nvPr/>
          </p:nvSpPr>
          <p:spPr>
            <a:xfrm>
              <a:off x="7588125" y="4882998"/>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55" name="tx155"/>
            <p:cNvSpPr/>
            <p:nvPr/>
          </p:nvSpPr>
          <p:spPr>
            <a:xfrm>
              <a:off x="7719529" y="4882671"/>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56" name="tx156"/>
            <p:cNvSpPr/>
            <p:nvPr/>
          </p:nvSpPr>
          <p:spPr>
            <a:xfrm>
              <a:off x="7850932" y="4881692"/>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57" name="tx157"/>
            <p:cNvSpPr/>
            <p:nvPr/>
          </p:nvSpPr>
          <p:spPr>
            <a:xfrm>
              <a:off x="7982336" y="4877341"/>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58" name="tx158"/>
            <p:cNvSpPr/>
            <p:nvPr/>
          </p:nvSpPr>
          <p:spPr>
            <a:xfrm>
              <a:off x="8113740" y="4872391"/>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59" name="tx159"/>
            <p:cNvSpPr/>
            <p:nvPr/>
          </p:nvSpPr>
          <p:spPr>
            <a:xfrm>
              <a:off x="8276782" y="4833501"/>
              <a:ext cx="12353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60" name="tx160"/>
            <p:cNvSpPr/>
            <p:nvPr/>
          </p:nvSpPr>
          <p:spPr>
            <a:xfrm>
              <a:off x="8408186" y="4831489"/>
              <a:ext cx="12353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61" name="tx161"/>
            <p:cNvSpPr/>
            <p:nvPr/>
          </p:nvSpPr>
          <p:spPr>
            <a:xfrm>
              <a:off x="8539589" y="4826539"/>
              <a:ext cx="12353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62" name="tx162"/>
            <p:cNvSpPr/>
            <p:nvPr/>
          </p:nvSpPr>
          <p:spPr>
            <a:xfrm>
              <a:off x="8670993" y="4780252"/>
              <a:ext cx="12353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63" name="tx163"/>
            <p:cNvSpPr/>
            <p:nvPr/>
          </p:nvSpPr>
          <p:spPr>
            <a:xfrm>
              <a:off x="8802397" y="4725207"/>
              <a:ext cx="12353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64" name="tx164"/>
            <p:cNvSpPr/>
            <p:nvPr/>
          </p:nvSpPr>
          <p:spPr>
            <a:xfrm>
              <a:off x="8903671" y="1638209"/>
              <a:ext cx="18379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+60</a:t>
              </a:r>
            </a:p>
          </p:txBody>
        </p:sp>
        <p:sp>
          <p:nvSpPr>
            <p:cNvPr id="165" name="tx165"/>
            <p:cNvSpPr/>
            <p:nvPr/>
          </p:nvSpPr>
          <p:spPr>
            <a:xfrm>
              <a:off x="800348" y="536446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66" name="tx166"/>
            <p:cNvSpPr/>
            <p:nvPr/>
          </p:nvSpPr>
          <p:spPr>
            <a:xfrm>
              <a:off x="931751" y="528118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67" name="tx167"/>
            <p:cNvSpPr/>
            <p:nvPr/>
          </p:nvSpPr>
          <p:spPr>
            <a:xfrm>
              <a:off x="1063155" y="512644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68" name="tx168"/>
            <p:cNvSpPr/>
            <p:nvPr/>
          </p:nvSpPr>
          <p:spPr>
            <a:xfrm>
              <a:off x="1162921" y="5112572"/>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69" name="tx169"/>
            <p:cNvSpPr/>
            <p:nvPr/>
          </p:nvSpPr>
          <p:spPr>
            <a:xfrm>
              <a:off x="1294324" y="5105175"/>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70" name="tx170"/>
            <p:cNvSpPr/>
            <p:nvPr/>
          </p:nvSpPr>
          <p:spPr>
            <a:xfrm>
              <a:off x="1425728" y="5102564"/>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71" name="tx171"/>
            <p:cNvSpPr/>
            <p:nvPr/>
          </p:nvSpPr>
          <p:spPr>
            <a:xfrm>
              <a:off x="1557132" y="5101530"/>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72" name="tx172"/>
            <p:cNvSpPr/>
            <p:nvPr/>
          </p:nvSpPr>
          <p:spPr>
            <a:xfrm>
              <a:off x="1688536" y="5092664"/>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73" name="tx173"/>
            <p:cNvSpPr/>
            <p:nvPr/>
          </p:nvSpPr>
          <p:spPr>
            <a:xfrm>
              <a:off x="1819939" y="5086355"/>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74" name="tx174"/>
            <p:cNvSpPr/>
            <p:nvPr/>
          </p:nvSpPr>
          <p:spPr>
            <a:xfrm>
              <a:off x="1951343" y="5082874"/>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75" name="tx175"/>
            <p:cNvSpPr/>
            <p:nvPr/>
          </p:nvSpPr>
          <p:spPr>
            <a:xfrm>
              <a:off x="2082747" y="5081514"/>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76" name="tx176"/>
            <p:cNvSpPr/>
            <p:nvPr/>
          </p:nvSpPr>
          <p:spPr>
            <a:xfrm>
              <a:off x="2214150" y="5076837"/>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77" name="tx177"/>
            <p:cNvSpPr/>
            <p:nvPr/>
          </p:nvSpPr>
          <p:spPr>
            <a:xfrm>
              <a:off x="2345554" y="5073083"/>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78" name="tx178"/>
            <p:cNvSpPr/>
            <p:nvPr/>
          </p:nvSpPr>
          <p:spPr>
            <a:xfrm>
              <a:off x="2476958" y="5071832"/>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79" name="tx179"/>
            <p:cNvSpPr/>
            <p:nvPr/>
          </p:nvSpPr>
          <p:spPr>
            <a:xfrm>
              <a:off x="2608362" y="5070038"/>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80" name="tx180"/>
            <p:cNvSpPr/>
            <p:nvPr/>
          </p:nvSpPr>
          <p:spPr>
            <a:xfrm>
              <a:off x="2739765" y="5069874"/>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81" name="tx181"/>
            <p:cNvSpPr/>
            <p:nvPr/>
          </p:nvSpPr>
          <p:spPr>
            <a:xfrm>
              <a:off x="2871169" y="5069711"/>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82" name="tx182"/>
            <p:cNvSpPr/>
            <p:nvPr/>
          </p:nvSpPr>
          <p:spPr>
            <a:xfrm>
              <a:off x="3002573" y="5068841"/>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83" name="tx183"/>
            <p:cNvSpPr/>
            <p:nvPr/>
          </p:nvSpPr>
          <p:spPr>
            <a:xfrm>
              <a:off x="3133977" y="5068841"/>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84" name="tx184"/>
            <p:cNvSpPr/>
            <p:nvPr/>
          </p:nvSpPr>
          <p:spPr>
            <a:xfrm>
              <a:off x="3265380" y="5068678"/>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85" name="tx185"/>
            <p:cNvSpPr/>
            <p:nvPr/>
          </p:nvSpPr>
          <p:spPr>
            <a:xfrm>
              <a:off x="3396784" y="5068406"/>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86" name="tx186"/>
            <p:cNvSpPr/>
            <p:nvPr/>
          </p:nvSpPr>
          <p:spPr>
            <a:xfrm>
              <a:off x="3528188" y="5068188"/>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87" name="tx187"/>
            <p:cNvSpPr/>
            <p:nvPr/>
          </p:nvSpPr>
          <p:spPr>
            <a:xfrm>
              <a:off x="3659592" y="5067427"/>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88" name="tx188"/>
            <p:cNvSpPr/>
            <p:nvPr/>
          </p:nvSpPr>
          <p:spPr>
            <a:xfrm>
              <a:off x="3790995" y="5067318"/>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89" name="tx189"/>
            <p:cNvSpPr/>
            <p:nvPr/>
          </p:nvSpPr>
          <p:spPr>
            <a:xfrm>
              <a:off x="3922399" y="5067264"/>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90" name="tx190"/>
            <p:cNvSpPr/>
            <p:nvPr/>
          </p:nvSpPr>
          <p:spPr>
            <a:xfrm>
              <a:off x="4053803" y="5067100"/>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91" name="tx191"/>
            <p:cNvSpPr/>
            <p:nvPr/>
          </p:nvSpPr>
          <p:spPr>
            <a:xfrm>
              <a:off x="4185207" y="5066883"/>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92" name="tx192"/>
            <p:cNvSpPr/>
            <p:nvPr/>
          </p:nvSpPr>
          <p:spPr>
            <a:xfrm>
              <a:off x="4316610" y="5066883"/>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93" name="tx193"/>
            <p:cNvSpPr/>
            <p:nvPr/>
          </p:nvSpPr>
          <p:spPr>
            <a:xfrm>
              <a:off x="4448014" y="5066774"/>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94" name="tx194"/>
            <p:cNvSpPr/>
            <p:nvPr/>
          </p:nvSpPr>
          <p:spPr>
            <a:xfrm>
              <a:off x="4579418" y="5066720"/>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95" name="tx195"/>
            <p:cNvSpPr/>
            <p:nvPr/>
          </p:nvSpPr>
          <p:spPr>
            <a:xfrm>
              <a:off x="4710821" y="5066665"/>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96" name="tx196"/>
            <p:cNvSpPr/>
            <p:nvPr/>
          </p:nvSpPr>
          <p:spPr>
            <a:xfrm>
              <a:off x="4842225" y="5066665"/>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97" name="tx197"/>
            <p:cNvSpPr/>
            <p:nvPr/>
          </p:nvSpPr>
          <p:spPr>
            <a:xfrm>
              <a:off x="4973629" y="5066665"/>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98" name="tx198"/>
            <p:cNvSpPr/>
            <p:nvPr/>
          </p:nvSpPr>
          <p:spPr>
            <a:xfrm>
              <a:off x="5105033" y="5066665"/>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99" name="tx199"/>
            <p:cNvSpPr/>
            <p:nvPr/>
          </p:nvSpPr>
          <p:spPr>
            <a:xfrm>
              <a:off x="5236436" y="5066556"/>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200" name="tx200"/>
            <p:cNvSpPr/>
            <p:nvPr/>
          </p:nvSpPr>
          <p:spPr>
            <a:xfrm>
              <a:off x="5367840" y="5066556"/>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201" name="tx201"/>
            <p:cNvSpPr/>
            <p:nvPr/>
          </p:nvSpPr>
          <p:spPr>
            <a:xfrm>
              <a:off x="570361" y="4979918"/>
              <a:ext cx="1367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0K</a:t>
              </a:r>
            </a:p>
          </p:txBody>
        </p:sp>
        <p:sp>
          <p:nvSpPr>
            <p:cNvPr id="202" name="tx202"/>
            <p:cNvSpPr/>
            <p:nvPr/>
          </p:nvSpPr>
          <p:spPr>
            <a:xfrm>
              <a:off x="508182" y="3892084"/>
              <a:ext cx="19888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20K</a:t>
              </a:r>
            </a:p>
          </p:txBody>
        </p:sp>
        <p:sp>
          <p:nvSpPr>
            <p:cNvPr id="203" name="tx203"/>
            <p:cNvSpPr/>
            <p:nvPr/>
          </p:nvSpPr>
          <p:spPr>
            <a:xfrm>
              <a:off x="508182" y="2804251"/>
              <a:ext cx="19888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40K</a:t>
              </a:r>
            </a:p>
          </p:txBody>
        </p:sp>
        <p:sp>
          <p:nvSpPr>
            <p:cNvPr id="204" name="tx204"/>
            <p:cNvSpPr/>
            <p:nvPr/>
          </p:nvSpPr>
          <p:spPr>
            <a:xfrm>
              <a:off x="508182" y="1716418"/>
              <a:ext cx="19888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60K</a:t>
              </a:r>
            </a:p>
          </p:txBody>
        </p:sp>
        <p:sp>
          <p:nvSpPr>
            <p:cNvPr id="205" name="tx205"/>
            <p:cNvSpPr/>
            <p:nvPr/>
          </p:nvSpPr>
          <p:spPr>
            <a:xfrm rot="-2700000">
              <a:off x="335789" y="5770282"/>
              <a:ext cx="6338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Saudi Arabia</a:t>
              </a:r>
            </a:p>
          </p:txBody>
        </p:sp>
        <p:sp>
          <p:nvSpPr>
            <p:cNvPr id="206" name="tx206"/>
            <p:cNvSpPr/>
            <p:nvPr/>
          </p:nvSpPr>
          <p:spPr>
            <a:xfrm rot="-2700000">
              <a:off x="833242" y="5618659"/>
              <a:ext cx="20500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Italy</a:t>
              </a:r>
            </a:p>
          </p:txBody>
        </p:sp>
        <p:sp>
          <p:nvSpPr>
            <p:cNvPr id="207" name="tx207"/>
            <p:cNvSpPr/>
            <p:nvPr/>
          </p:nvSpPr>
          <p:spPr>
            <a:xfrm rot="-2700000">
              <a:off x="274928" y="5904350"/>
              <a:ext cx="10130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Trinidad and Tobago</a:t>
              </a:r>
            </a:p>
          </p:txBody>
        </p:sp>
        <p:sp>
          <p:nvSpPr>
            <p:cNvPr id="208" name="tx208"/>
            <p:cNvSpPr/>
            <p:nvPr/>
          </p:nvSpPr>
          <p:spPr>
            <a:xfrm rot="-2700000">
              <a:off x="443795" y="5888832"/>
              <a:ext cx="9691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Russian Federation</a:t>
              </a:r>
            </a:p>
          </p:txBody>
        </p:sp>
        <p:sp>
          <p:nvSpPr>
            <p:cNvPr id="209" name="tx209"/>
            <p:cNvSpPr/>
            <p:nvPr/>
          </p:nvSpPr>
          <p:spPr>
            <a:xfrm rot="-2700000">
              <a:off x="1047082" y="5693371"/>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Panama</a:t>
              </a:r>
            </a:p>
          </p:txBody>
        </p:sp>
        <p:sp>
          <p:nvSpPr>
            <p:cNvPr id="210" name="tx210"/>
            <p:cNvSpPr/>
            <p:nvPr/>
          </p:nvSpPr>
          <p:spPr>
            <a:xfrm rot="-2700000">
              <a:off x="1173257" y="5695537"/>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Uruguay</a:t>
              </a:r>
            </a:p>
          </p:txBody>
        </p:sp>
        <p:sp>
          <p:nvSpPr>
            <p:cNvPr id="211" name="tx211"/>
            <p:cNvSpPr/>
            <p:nvPr/>
          </p:nvSpPr>
          <p:spPr>
            <a:xfrm rot="-2700000">
              <a:off x="1315275" y="5691141"/>
              <a:ext cx="4100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Bulgaria</a:t>
              </a:r>
            </a:p>
          </p:txBody>
        </p:sp>
        <p:sp>
          <p:nvSpPr>
            <p:cNvPr id="212" name="tx212"/>
            <p:cNvSpPr/>
            <p:nvPr/>
          </p:nvSpPr>
          <p:spPr>
            <a:xfrm rot="-2700000">
              <a:off x="1478445" y="5677983"/>
              <a:ext cx="3728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Estonia</a:t>
              </a:r>
            </a:p>
          </p:txBody>
        </p:sp>
        <p:sp>
          <p:nvSpPr>
            <p:cNvPr id="213" name="tx213"/>
            <p:cNvSpPr/>
            <p:nvPr/>
          </p:nvSpPr>
          <p:spPr>
            <a:xfrm rot="-2700000">
              <a:off x="1546317" y="5704299"/>
              <a:ext cx="4472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Romania</a:t>
              </a:r>
            </a:p>
          </p:txBody>
        </p:sp>
        <p:sp>
          <p:nvSpPr>
            <p:cNvPr id="214" name="tx214"/>
            <p:cNvSpPr/>
            <p:nvPr/>
          </p:nvSpPr>
          <p:spPr>
            <a:xfrm rot="-2700000">
              <a:off x="1380666" y="5827342"/>
              <a:ext cx="79525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United Kingdom</a:t>
              </a:r>
            </a:p>
          </p:txBody>
        </p:sp>
        <p:sp>
          <p:nvSpPr>
            <p:cNvPr id="215" name="tx215"/>
            <p:cNvSpPr/>
            <p:nvPr/>
          </p:nvSpPr>
          <p:spPr>
            <a:xfrm rot="-2700000">
              <a:off x="1798510" y="5708695"/>
              <a:ext cx="4596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Germany</a:t>
              </a:r>
            </a:p>
          </p:txBody>
        </p:sp>
        <p:sp>
          <p:nvSpPr>
            <p:cNvPr id="216" name="tx216"/>
            <p:cNvSpPr/>
            <p:nvPr/>
          </p:nvSpPr>
          <p:spPr>
            <a:xfrm rot="-2700000">
              <a:off x="1993445" y="5682380"/>
              <a:ext cx="3852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Bahrain</a:t>
              </a:r>
            </a:p>
          </p:txBody>
        </p:sp>
        <p:sp>
          <p:nvSpPr>
            <p:cNvPr id="217" name="tx217"/>
            <p:cNvSpPr/>
            <p:nvPr/>
          </p:nvSpPr>
          <p:spPr>
            <a:xfrm rot="-2700000">
              <a:off x="2156615" y="5669222"/>
              <a:ext cx="34802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Poland</a:t>
              </a:r>
            </a:p>
          </p:txBody>
        </p:sp>
        <p:sp>
          <p:nvSpPr>
            <p:cNvPr id="218" name="tx218"/>
            <p:cNvSpPr/>
            <p:nvPr/>
          </p:nvSpPr>
          <p:spPr>
            <a:xfrm rot="-2700000">
              <a:off x="2240487" y="5688910"/>
              <a:ext cx="4037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Czechia</a:t>
              </a:r>
            </a:p>
          </p:txBody>
        </p:sp>
        <p:sp>
          <p:nvSpPr>
            <p:cNvPr id="219" name="tx219"/>
            <p:cNvSpPr/>
            <p:nvPr/>
          </p:nvSpPr>
          <p:spPr>
            <a:xfrm rot="-2700000">
              <a:off x="2403578" y="5675784"/>
              <a:ext cx="36658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Greece</a:t>
              </a:r>
            </a:p>
          </p:txBody>
        </p:sp>
        <p:sp>
          <p:nvSpPr>
            <p:cNvPr id="220" name="tx220"/>
            <p:cNvSpPr/>
            <p:nvPr/>
          </p:nvSpPr>
          <p:spPr>
            <a:xfrm rot="-2700000">
              <a:off x="2603899" y="5647238"/>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Spain</a:t>
              </a:r>
            </a:p>
          </p:txBody>
        </p:sp>
        <p:sp>
          <p:nvSpPr>
            <p:cNvPr id="221" name="tx221"/>
            <p:cNvSpPr/>
            <p:nvPr/>
          </p:nvSpPr>
          <p:spPr>
            <a:xfrm rot="-2700000">
              <a:off x="2618776" y="5695505"/>
              <a:ext cx="4223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Slovakia</a:t>
              </a:r>
            </a:p>
          </p:txBody>
        </p:sp>
        <p:sp>
          <p:nvSpPr>
            <p:cNvPr id="222" name="tx222"/>
            <p:cNvSpPr/>
            <p:nvPr/>
          </p:nvSpPr>
          <p:spPr>
            <a:xfrm rot="-2700000">
              <a:off x="2813790" y="5669157"/>
              <a:ext cx="3478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Austria</a:t>
              </a:r>
            </a:p>
          </p:txBody>
        </p:sp>
        <p:sp>
          <p:nvSpPr>
            <p:cNvPr id="223" name="tx223"/>
            <p:cNvSpPr/>
            <p:nvPr/>
          </p:nvSpPr>
          <p:spPr>
            <a:xfrm rot="-2700000">
              <a:off x="2839047" y="5713124"/>
              <a:ext cx="4721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Bahamas</a:t>
              </a:r>
            </a:p>
          </p:txBody>
        </p:sp>
        <p:sp>
          <p:nvSpPr>
            <p:cNvPr id="224" name="tx224"/>
            <p:cNvSpPr/>
            <p:nvPr/>
          </p:nvSpPr>
          <p:spPr>
            <a:xfrm rot="-2700000">
              <a:off x="3156207" y="5636182"/>
              <a:ext cx="2545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Chile</a:t>
              </a:r>
            </a:p>
          </p:txBody>
        </p:sp>
        <p:sp>
          <p:nvSpPr>
            <p:cNvPr id="225" name="tx225"/>
            <p:cNvSpPr/>
            <p:nvPr/>
          </p:nvSpPr>
          <p:spPr>
            <a:xfrm rot="-2700000">
              <a:off x="3139006" y="5697736"/>
              <a:ext cx="4286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Slovenia</a:t>
              </a:r>
            </a:p>
          </p:txBody>
        </p:sp>
        <p:sp>
          <p:nvSpPr>
            <p:cNvPr id="226" name="tx226"/>
            <p:cNvSpPr/>
            <p:nvPr/>
          </p:nvSpPr>
          <p:spPr>
            <a:xfrm rot="-2700000">
              <a:off x="3143268" y="5750400"/>
              <a:ext cx="5776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Switzerland</a:t>
              </a:r>
            </a:p>
          </p:txBody>
        </p:sp>
        <p:sp>
          <p:nvSpPr>
            <p:cNvPr id="227" name="tx227"/>
            <p:cNvSpPr/>
            <p:nvPr/>
          </p:nvSpPr>
          <p:spPr>
            <a:xfrm rot="-2700000">
              <a:off x="3306437" y="5737242"/>
              <a:ext cx="54041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Seychelles</a:t>
              </a:r>
            </a:p>
          </p:txBody>
        </p:sp>
        <p:sp>
          <p:nvSpPr>
            <p:cNvPr id="228" name="tx228"/>
            <p:cNvSpPr/>
            <p:nvPr/>
          </p:nvSpPr>
          <p:spPr>
            <a:xfrm rot="-2700000">
              <a:off x="3602212" y="5669157"/>
              <a:ext cx="3478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France</a:t>
              </a:r>
            </a:p>
          </p:txBody>
        </p:sp>
        <p:sp>
          <p:nvSpPr>
            <p:cNvPr id="229" name="tx229"/>
            <p:cNvSpPr/>
            <p:nvPr/>
          </p:nvSpPr>
          <p:spPr>
            <a:xfrm rot="-2700000">
              <a:off x="3685772" y="5688975"/>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Sweden</a:t>
              </a:r>
            </a:p>
          </p:txBody>
        </p:sp>
        <p:sp>
          <p:nvSpPr>
            <p:cNvPr id="230" name="tx230"/>
            <p:cNvSpPr/>
            <p:nvPr/>
          </p:nvSpPr>
          <p:spPr>
            <a:xfrm rot="-2700000">
              <a:off x="3408980" y="5858055"/>
              <a:ext cx="88212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Kitts and Nevis</a:t>
              </a:r>
            </a:p>
          </p:txBody>
        </p:sp>
        <p:sp>
          <p:nvSpPr>
            <p:cNvPr id="231" name="tx231"/>
            <p:cNvSpPr/>
            <p:nvPr/>
          </p:nvSpPr>
          <p:spPr>
            <a:xfrm rot="-2700000">
              <a:off x="3932735" y="5695537"/>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Hungary</a:t>
              </a:r>
            </a:p>
          </p:txBody>
        </p:sp>
        <p:sp>
          <p:nvSpPr>
            <p:cNvPr id="232" name="tx232"/>
            <p:cNvSpPr/>
            <p:nvPr/>
          </p:nvSpPr>
          <p:spPr>
            <a:xfrm rot="-2700000">
              <a:off x="4037446" y="5706594"/>
              <a:ext cx="45372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Lithuania</a:t>
              </a:r>
            </a:p>
          </p:txBody>
        </p:sp>
        <p:sp>
          <p:nvSpPr>
            <p:cNvPr id="233" name="tx233"/>
            <p:cNvSpPr/>
            <p:nvPr/>
          </p:nvSpPr>
          <p:spPr>
            <a:xfrm rot="-2700000">
              <a:off x="4200772" y="5693371"/>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Portugal</a:t>
              </a:r>
            </a:p>
          </p:txBody>
        </p:sp>
        <p:sp>
          <p:nvSpPr>
            <p:cNvPr id="234" name="tx234"/>
            <p:cNvSpPr/>
            <p:nvPr/>
          </p:nvSpPr>
          <p:spPr>
            <a:xfrm rot="-2700000">
              <a:off x="4385405" y="5671323"/>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Cyprus</a:t>
              </a:r>
            </a:p>
          </p:txBody>
        </p:sp>
        <p:sp>
          <p:nvSpPr>
            <p:cNvPr id="235" name="tx235"/>
            <p:cNvSpPr/>
            <p:nvPr/>
          </p:nvSpPr>
          <p:spPr>
            <a:xfrm rot="-2700000">
              <a:off x="4474350" y="5688910"/>
              <a:ext cx="4037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Belgium</a:t>
              </a:r>
            </a:p>
          </p:txBody>
        </p:sp>
        <p:sp>
          <p:nvSpPr>
            <p:cNvPr id="236" name="tx236"/>
            <p:cNvSpPr/>
            <p:nvPr/>
          </p:nvSpPr>
          <p:spPr>
            <a:xfrm rot="-2700000">
              <a:off x="4616135" y="5684610"/>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Guyana</a:t>
              </a:r>
            </a:p>
          </p:txBody>
        </p:sp>
        <p:sp>
          <p:nvSpPr>
            <p:cNvPr id="237" name="tx237"/>
            <p:cNvSpPr/>
            <p:nvPr/>
          </p:nvSpPr>
          <p:spPr>
            <a:xfrm rot="-2700000">
              <a:off x="4827148" y="5651635"/>
              <a:ext cx="2982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Latvia</a:t>
              </a:r>
            </a:p>
          </p:txBody>
        </p:sp>
        <p:sp>
          <p:nvSpPr>
            <p:cNvPr id="238" name="tx238"/>
            <p:cNvSpPr/>
            <p:nvPr/>
          </p:nvSpPr>
          <p:spPr>
            <a:xfrm rot="-2700000">
              <a:off x="4725264" y="5748266"/>
              <a:ext cx="57159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San Marino</a:t>
              </a:r>
            </a:p>
          </p:txBody>
        </p:sp>
        <p:sp>
          <p:nvSpPr>
            <p:cNvPr id="239" name="tx239"/>
            <p:cNvSpPr/>
            <p:nvPr/>
          </p:nvSpPr>
          <p:spPr>
            <a:xfrm rot="-2700000">
              <a:off x="4533389" y="5882172"/>
              <a:ext cx="95033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Brunei Darussalam</a:t>
              </a:r>
            </a:p>
          </p:txBody>
        </p:sp>
        <p:sp>
          <p:nvSpPr>
            <p:cNvPr id="240" name="tx240"/>
            <p:cNvSpPr/>
            <p:nvPr/>
          </p:nvSpPr>
          <p:spPr>
            <a:xfrm rot="-2700000">
              <a:off x="5242667" y="5642809"/>
              <a:ext cx="2733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Israel</a:t>
              </a:r>
            </a:p>
          </p:txBody>
        </p:sp>
        <p:sp>
          <p:nvSpPr>
            <p:cNvPr id="241" name="tx241"/>
            <p:cNvSpPr/>
            <p:nvPr/>
          </p:nvSpPr>
          <p:spPr>
            <a:xfrm rot="-2700000">
              <a:off x="5267924" y="5686776"/>
              <a:ext cx="3976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Andorra</a:t>
              </a:r>
            </a:p>
          </p:txBody>
        </p:sp>
        <p:sp>
          <p:nvSpPr>
            <p:cNvPr id="242" name="tx242"/>
            <p:cNvSpPr/>
            <p:nvPr/>
          </p:nvSpPr>
          <p:spPr>
            <a:xfrm rot="-2700000">
              <a:off x="4842137" y="5917572"/>
              <a:ext cx="10504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Antigua and Barbuda</a:t>
              </a:r>
            </a:p>
          </p:txBody>
        </p:sp>
        <p:sp>
          <p:nvSpPr>
            <p:cNvPr id="243" name="tx243"/>
            <p:cNvSpPr/>
            <p:nvPr/>
          </p:nvSpPr>
          <p:spPr>
            <a:xfrm rot="-2700000">
              <a:off x="5562497" y="5673618"/>
              <a:ext cx="36045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Iceland</a:t>
              </a:r>
            </a:p>
          </p:txBody>
        </p:sp>
        <p:sp>
          <p:nvSpPr>
            <p:cNvPr id="244" name="tx244"/>
            <p:cNvSpPr/>
            <p:nvPr/>
          </p:nvSpPr>
          <p:spPr>
            <a:xfrm rot="-2700000">
              <a:off x="5471150" y="5765885"/>
              <a:ext cx="6214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Luxembourg</a:t>
              </a:r>
            </a:p>
          </p:txBody>
        </p:sp>
        <p:sp>
          <p:nvSpPr>
            <p:cNvPr id="245" name="tx245"/>
            <p:cNvSpPr/>
            <p:nvPr/>
          </p:nvSpPr>
          <p:spPr>
            <a:xfrm rot="-2700000">
              <a:off x="5899686" y="5642809"/>
              <a:ext cx="2733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Malta</a:t>
              </a:r>
            </a:p>
          </p:txBody>
        </p:sp>
        <p:sp>
          <p:nvSpPr>
            <p:cNvPr id="246" name="tx246"/>
            <p:cNvSpPr/>
            <p:nvPr/>
          </p:nvSpPr>
          <p:spPr>
            <a:xfrm rot="-2700000">
              <a:off x="5924943" y="5686776"/>
              <a:ext cx="3976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Monaco</a:t>
              </a:r>
            </a:p>
          </p:txBody>
        </p:sp>
        <p:sp>
          <p:nvSpPr>
            <p:cNvPr id="247" name="tx247"/>
            <p:cNvSpPr/>
            <p:nvPr/>
          </p:nvSpPr>
          <p:spPr>
            <a:xfrm rot="-2700000">
              <a:off x="6151800" y="5647238"/>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Palau</a:t>
              </a:r>
            </a:p>
          </p:txBody>
        </p:sp>
        <p:sp>
          <p:nvSpPr>
            <p:cNvPr id="248" name="tx248"/>
            <p:cNvSpPr/>
            <p:nvPr/>
          </p:nvSpPr>
          <p:spPr>
            <a:xfrm rot="-2700000">
              <a:off x="6214365" y="5675752"/>
              <a:ext cx="36649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Finland</a:t>
              </a:r>
            </a:p>
          </p:txBody>
        </p:sp>
        <p:sp>
          <p:nvSpPr>
            <p:cNvPr id="249" name="tx249"/>
            <p:cNvSpPr/>
            <p:nvPr/>
          </p:nvSpPr>
          <p:spPr>
            <a:xfrm rot="-2700000">
              <a:off x="6398764" y="5653801"/>
              <a:ext cx="3044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Nauru</a:t>
              </a:r>
            </a:p>
          </p:txBody>
        </p:sp>
        <p:sp>
          <p:nvSpPr>
            <p:cNvPr id="250" name="tx250"/>
            <p:cNvSpPr/>
            <p:nvPr/>
          </p:nvSpPr>
          <p:spPr>
            <a:xfrm rot="-2700000">
              <a:off x="6455787" y="5684610"/>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Canada</a:t>
              </a:r>
            </a:p>
          </p:txBody>
        </p:sp>
        <p:sp>
          <p:nvSpPr>
            <p:cNvPr id="251" name="tx251"/>
            <p:cNvSpPr/>
            <p:nvPr/>
          </p:nvSpPr>
          <p:spPr>
            <a:xfrm rot="-2700000">
              <a:off x="6598118" y="5680084"/>
              <a:ext cx="37874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Norway</a:t>
              </a:r>
            </a:p>
          </p:txBody>
        </p:sp>
        <p:sp>
          <p:nvSpPr>
            <p:cNvPr id="252" name="tx252"/>
            <p:cNvSpPr/>
            <p:nvPr/>
          </p:nvSpPr>
          <p:spPr>
            <a:xfrm rot="-2700000">
              <a:off x="6766517" y="5664760"/>
              <a:ext cx="33540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Kuwait</a:t>
              </a:r>
            </a:p>
          </p:txBody>
        </p:sp>
        <p:sp>
          <p:nvSpPr>
            <p:cNvPr id="253" name="tx253"/>
            <p:cNvSpPr/>
            <p:nvPr/>
          </p:nvSpPr>
          <p:spPr>
            <a:xfrm rot="-2700000">
              <a:off x="6945530" y="5645040"/>
              <a:ext cx="2796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Qatar</a:t>
              </a:r>
            </a:p>
          </p:txBody>
        </p:sp>
        <p:sp>
          <p:nvSpPr>
            <p:cNvPr id="254" name="tx254"/>
            <p:cNvSpPr/>
            <p:nvPr/>
          </p:nvSpPr>
          <p:spPr>
            <a:xfrm rot="-2700000">
              <a:off x="7055783" y="5653801"/>
              <a:ext cx="3044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Oman</a:t>
              </a:r>
            </a:p>
          </p:txBody>
        </p:sp>
        <p:sp>
          <p:nvSpPr>
            <p:cNvPr id="255" name="tx255"/>
            <p:cNvSpPr/>
            <p:nvPr/>
          </p:nvSpPr>
          <p:spPr>
            <a:xfrm rot="-2700000">
              <a:off x="7060045" y="5706465"/>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Denmark</a:t>
              </a:r>
            </a:p>
          </p:txBody>
        </p:sp>
        <p:sp>
          <p:nvSpPr>
            <p:cNvPr id="256" name="tx256"/>
            <p:cNvSpPr/>
            <p:nvPr/>
          </p:nvSpPr>
          <p:spPr>
            <a:xfrm rot="-2700000">
              <a:off x="7143448" y="5726347"/>
              <a:ext cx="50959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Singapore</a:t>
              </a:r>
            </a:p>
          </p:txBody>
        </p:sp>
        <p:sp>
          <p:nvSpPr>
            <p:cNvPr id="257" name="tx257"/>
            <p:cNvSpPr/>
            <p:nvPr/>
          </p:nvSpPr>
          <p:spPr>
            <a:xfrm rot="-2700000">
              <a:off x="7301389" y="5715355"/>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Barbados</a:t>
              </a:r>
            </a:p>
          </p:txBody>
        </p:sp>
        <p:sp>
          <p:nvSpPr>
            <p:cNvPr id="258" name="tx258"/>
            <p:cNvSpPr/>
            <p:nvPr/>
          </p:nvSpPr>
          <p:spPr>
            <a:xfrm rot="-2700000">
              <a:off x="7082821" y="5860318"/>
              <a:ext cx="8885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Republic of Korea</a:t>
              </a:r>
            </a:p>
          </p:txBody>
        </p:sp>
        <p:sp>
          <p:nvSpPr>
            <p:cNvPr id="259" name="tx259"/>
            <p:cNvSpPr/>
            <p:nvPr/>
          </p:nvSpPr>
          <p:spPr>
            <a:xfrm rot="-2700000">
              <a:off x="7071161" y="5919577"/>
              <a:ext cx="10561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United Arab Emirates</a:t>
              </a:r>
            </a:p>
          </p:txBody>
        </p:sp>
        <p:sp>
          <p:nvSpPr>
            <p:cNvPr id="260" name="tx260"/>
            <p:cNvSpPr/>
            <p:nvPr/>
          </p:nvSpPr>
          <p:spPr>
            <a:xfrm rot="-2700000">
              <a:off x="7531229" y="5783440"/>
              <a:ext cx="67107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United States</a:t>
              </a:r>
            </a:p>
          </p:txBody>
        </p:sp>
        <p:sp>
          <p:nvSpPr>
            <p:cNvPr id="261" name="tx261"/>
            <p:cNvSpPr/>
            <p:nvPr/>
          </p:nvSpPr>
          <p:spPr>
            <a:xfrm rot="-2700000">
              <a:off x="7927921" y="5673554"/>
              <a:ext cx="36027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Croatia</a:t>
              </a:r>
            </a:p>
          </p:txBody>
        </p:sp>
        <p:sp>
          <p:nvSpPr>
            <p:cNvPr id="262" name="tx262"/>
            <p:cNvSpPr/>
            <p:nvPr/>
          </p:nvSpPr>
          <p:spPr>
            <a:xfrm rot="-2700000">
              <a:off x="7900339" y="5739408"/>
              <a:ext cx="5465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Costa Rica</a:t>
              </a:r>
            </a:p>
          </p:txBody>
        </p:sp>
        <p:sp>
          <p:nvSpPr>
            <p:cNvPr id="263" name="tx263"/>
            <p:cNvSpPr/>
            <p:nvPr/>
          </p:nvSpPr>
          <p:spPr>
            <a:xfrm rot="-2700000">
              <a:off x="8206494" y="5667023"/>
              <a:ext cx="341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Ireland</a:t>
              </a:r>
            </a:p>
          </p:txBody>
        </p:sp>
        <p:sp>
          <p:nvSpPr>
            <p:cNvPr id="264" name="tx264"/>
            <p:cNvSpPr/>
            <p:nvPr/>
          </p:nvSpPr>
          <p:spPr>
            <a:xfrm rot="-2700000">
              <a:off x="8067615" y="5778978"/>
              <a:ext cx="6584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New Zealand</a:t>
              </a:r>
            </a:p>
          </p:txBody>
        </p:sp>
        <p:sp>
          <p:nvSpPr>
            <p:cNvPr id="265" name="tx265"/>
            <p:cNvSpPr/>
            <p:nvPr/>
          </p:nvSpPr>
          <p:spPr>
            <a:xfrm rot="-2700000">
              <a:off x="8055720" y="5838334"/>
              <a:ext cx="8263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The Netherlands</a:t>
              </a:r>
            </a:p>
          </p:txBody>
        </p:sp>
        <p:sp>
          <p:nvSpPr>
            <p:cNvPr id="266" name="tx266"/>
            <p:cNvSpPr/>
            <p:nvPr/>
          </p:nvSpPr>
          <p:spPr>
            <a:xfrm rot="-2700000">
              <a:off x="8521330" y="5699902"/>
              <a:ext cx="43479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Australia</a:t>
              </a:r>
            </a:p>
          </p:txBody>
        </p:sp>
        <p:sp>
          <p:nvSpPr>
            <p:cNvPr id="267" name="tx267"/>
            <p:cNvSpPr/>
            <p:nvPr/>
          </p:nvSpPr>
          <p:spPr>
            <a:xfrm rot="-2700000">
              <a:off x="8763875" y="5653865"/>
              <a:ext cx="3045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Japan</a:t>
              </a:r>
            </a:p>
          </p:txBody>
        </p:sp>
        <p:sp>
          <p:nvSpPr>
            <p:cNvPr id="268" name="tx268"/>
            <p:cNvSpPr/>
            <p:nvPr/>
          </p:nvSpPr>
          <p:spPr>
            <a:xfrm rot="-5400000">
              <a:off x="-591430" y="3494014"/>
              <a:ext cx="197071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Absolute difference (thousands)</a:t>
              </a:r>
            </a:p>
          </p:txBody>
        </p:sp>
        <p:sp>
          <p:nvSpPr>
            <p:cNvPr id="269" name="tx269"/>
            <p:cNvSpPr/>
            <p:nvPr/>
          </p:nvSpPr>
          <p:spPr>
            <a:xfrm>
              <a:off x="769694" y="1368037"/>
              <a:ext cx="551383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Change in absolute number of zero-dose children between 2024 and 2025</a:t>
              </a:r>
            </a:p>
          </p:txBody>
        </p:sp>
        <p:sp>
          <p:nvSpPr>
            <p:cNvPr id="270" name="tx270"/>
            <p:cNvSpPr/>
            <p:nvPr/>
          </p:nvSpPr>
          <p:spPr>
            <a:xfrm>
              <a:off x="4912427" y="66117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grpSp>
      <p:sp>
        <p:nvSpPr>
          <p:cNvPr id="27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absolute change in number of zero-dose children, by country.
Overall, 20 countries had an increase in zero-dose children and 36 countries saw the number of zero-dose children decline between 2024 and 2025.
The three countries with the largest increase were: Japan (7,000 ⇒ 67,000 [+60,000]), Australia (21,000 ⇒ 24,000 [+3,000]), The Netherlands (15,000 ⇒ 17,000 [+2,000]).
Saudi Arabia had the largest decline in the number of zero-dose children from 17,000 in 2024 to 11,000 in 2025 (-5,000).</a:t>
            </a:r>
          </a:p>
        </p:txBody>
      </p:sp>
      <p:sp>
        <p:nvSpPr>
          <p:cNvPr id="272"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Country trends in zero-dose children were heterogeneous, reinforcing the need to target resources and strategies to countries where the burden is increasing while sustaining gains elsewhere.</a:t>
            </a:r>
          </a:p>
        </p:txBody>
      </p:sp>
      <p:grpSp xmlns:pic="http://schemas.openxmlformats.org/drawingml/2006/picture">
        <p:nvGrpSpPr>
          <p:cNvPr id="273" name=""/>
          <p:cNvGrpSpPr/>
          <p:nvPr/>
        </p:nvGrpSpPr>
        <p:grpSpPr>
          <a:xfrm>
            <a:off x="292608" y="1097280"/>
            <a:ext cx="8595360" cy="28575"/>
            <a:chOff x="292608" y="1097280"/>
            <a:chExt cx="8595360" cy="28575"/>
          </a:xfrm>
        </p:grpSpPr>
        <p:sp>
          <p:nvSpPr>
            <p:cNvPr id="274" name="rc3"/>
            <p:cNvSpPr/>
            <p:nvPr/>
          </p:nvSpPr>
          <p:spPr>
            <a:xfrm>
              <a:off x="292608" y="109728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275" name="rc4"/>
            <p:cNvSpPr/>
            <p:nvPr/>
          </p:nvSpPr>
          <p:spPr>
            <a:xfrm>
              <a:off x="292608" y="1097280"/>
              <a:ext cx="8595360" cy="28575"/>
            </a:xfrm>
            <a:prstGeom prst="rect">
              <a:avLst/>
            </a:prstGeom>
            <a:solidFill>
              <a:srgbClr val="000000">
                <a:alpha val="100000"/>
              </a:srgbClr>
            </a:solidFill>
          </p:spPr>
          <p:txBody>
            <a:bodyPr/>
            <a:lstStyle/>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DTP3</a:t>
            </a: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80" cy="5486400"/>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297" y="3774564"/>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6" name="pl6"/>
            <p:cNvSpPr/>
            <p:nvPr/>
          </p:nvSpPr>
          <p:spPr>
            <a:xfrm>
              <a:off x="951297" y="3092292"/>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7" name="pl7"/>
            <p:cNvSpPr/>
            <p:nvPr/>
          </p:nvSpPr>
          <p:spPr>
            <a:xfrm>
              <a:off x="951297" y="2410020"/>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8" name="pl8"/>
            <p:cNvSpPr/>
            <p:nvPr/>
          </p:nvSpPr>
          <p:spPr>
            <a:xfrm>
              <a:off x="951297" y="4115700"/>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9" name="pl9"/>
            <p:cNvSpPr/>
            <p:nvPr/>
          </p:nvSpPr>
          <p:spPr>
            <a:xfrm>
              <a:off x="951297" y="3433428"/>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0" name="pl10"/>
            <p:cNvSpPr/>
            <p:nvPr/>
          </p:nvSpPr>
          <p:spPr>
            <a:xfrm>
              <a:off x="951297" y="2751156"/>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1" name="pl11"/>
            <p:cNvSpPr/>
            <p:nvPr/>
          </p:nvSpPr>
          <p:spPr>
            <a:xfrm>
              <a:off x="951297" y="2068884"/>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2" name="pl12"/>
            <p:cNvSpPr/>
            <p:nvPr/>
          </p:nvSpPr>
          <p:spPr>
            <a:xfrm>
              <a:off x="1416393"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13" name="pl13"/>
            <p:cNvSpPr/>
            <p:nvPr/>
          </p:nvSpPr>
          <p:spPr>
            <a:xfrm>
              <a:off x="2749044"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4081696"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5414347"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6480468"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6746999"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7013529"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7280059"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7546590"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7813120"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8079650"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23" name="rc23"/>
            <p:cNvSpPr/>
            <p:nvPr/>
          </p:nvSpPr>
          <p:spPr>
            <a:xfrm>
              <a:off x="1296454" y="3215892"/>
              <a:ext cx="239877" cy="899808"/>
            </a:xfrm>
            <a:prstGeom prst="rect">
              <a:avLst/>
            </a:prstGeom>
            <a:solidFill>
              <a:srgbClr val="80BD41">
                <a:alpha val="100000"/>
              </a:srgbClr>
            </a:solidFill>
          </p:spPr>
          <p:txBody>
            <a:bodyPr/>
            <a:lstStyle/>
            <a:p/>
          </p:txBody>
        </p:sp>
        <p:sp>
          <p:nvSpPr>
            <p:cNvPr id="24" name="rc24"/>
            <p:cNvSpPr/>
            <p:nvPr/>
          </p:nvSpPr>
          <p:spPr>
            <a:xfrm>
              <a:off x="1296454" y="3149315"/>
              <a:ext cx="239877" cy="66576"/>
            </a:xfrm>
            <a:prstGeom prst="rect">
              <a:avLst/>
            </a:prstGeom>
            <a:solidFill>
              <a:srgbClr val="1CABE2">
                <a:alpha val="100000"/>
              </a:srgbClr>
            </a:solidFill>
          </p:spPr>
          <p:txBody>
            <a:bodyPr/>
            <a:lstStyle/>
            <a:p/>
          </p:txBody>
        </p:sp>
        <p:sp>
          <p:nvSpPr>
            <p:cNvPr id="25" name="rc25"/>
            <p:cNvSpPr/>
            <p:nvPr/>
          </p:nvSpPr>
          <p:spPr>
            <a:xfrm>
              <a:off x="1562984" y="3211436"/>
              <a:ext cx="239877" cy="904264"/>
            </a:xfrm>
            <a:prstGeom prst="rect">
              <a:avLst/>
            </a:prstGeom>
            <a:solidFill>
              <a:srgbClr val="80BD41">
                <a:alpha val="100000"/>
              </a:srgbClr>
            </a:solidFill>
          </p:spPr>
          <p:txBody>
            <a:bodyPr/>
            <a:lstStyle/>
            <a:p/>
          </p:txBody>
        </p:sp>
        <p:sp>
          <p:nvSpPr>
            <p:cNvPr id="26" name="rc26"/>
            <p:cNvSpPr/>
            <p:nvPr/>
          </p:nvSpPr>
          <p:spPr>
            <a:xfrm>
              <a:off x="1562984" y="3160253"/>
              <a:ext cx="239877" cy="51182"/>
            </a:xfrm>
            <a:prstGeom prst="rect">
              <a:avLst/>
            </a:prstGeom>
            <a:solidFill>
              <a:srgbClr val="1CABE2">
                <a:alpha val="100000"/>
              </a:srgbClr>
            </a:solidFill>
          </p:spPr>
          <p:txBody>
            <a:bodyPr/>
            <a:lstStyle/>
            <a:p/>
          </p:txBody>
        </p:sp>
        <p:sp>
          <p:nvSpPr>
            <p:cNvPr id="27" name="rc27"/>
            <p:cNvSpPr/>
            <p:nvPr/>
          </p:nvSpPr>
          <p:spPr>
            <a:xfrm>
              <a:off x="1829515" y="3211397"/>
              <a:ext cx="239877" cy="904303"/>
            </a:xfrm>
            <a:prstGeom prst="rect">
              <a:avLst/>
            </a:prstGeom>
            <a:solidFill>
              <a:srgbClr val="80BD41">
                <a:alpha val="100000"/>
              </a:srgbClr>
            </a:solidFill>
          </p:spPr>
          <p:txBody>
            <a:bodyPr/>
            <a:lstStyle/>
            <a:p/>
          </p:txBody>
        </p:sp>
        <p:sp>
          <p:nvSpPr>
            <p:cNvPr id="28" name="rc28"/>
            <p:cNvSpPr/>
            <p:nvPr/>
          </p:nvSpPr>
          <p:spPr>
            <a:xfrm>
              <a:off x="1829515" y="3162097"/>
              <a:ext cx="239877" cy="49299"/>
            </a:xfrm>
            <a:prstGeom prst="rect">
              <a:avLst/>
            </a:prstGeom>
            <a:solidFill>
              <a:srgbClr val="1CABE2">
                <a:alpha val="100000"/>
              </a:srgbClr>
            </a:solidFill>
          </p:spPr>
          <p:txBody>
            <a:bodyPr/>
            <a:lstStyle/>
            <a:p/>
          </p:txBody>
        </p:sp>
        <p:sp>
          <p:nvSpPr>
            <p:cNvPr id="29" name="rc29"/>
            <p:cNvSpPr/>
            <p:nvPr/>
          </p:nvSpPr>
          <p:spPr>
            <a:xfrm>
              <a:off x="2096045" y="3193104"/>
              <a:ext cx="239877" cy="922596"/>
            </a:xfrm>
            <a:prstGeom prst="rect">
              <a:avLst/>
            </a:prstGeom>
            <a:solidFill>
              <a:srgbClr val="80BD41">
                <a:alpha val="100000"/>
              </a:srgbClr>
            </a:solidFill>
          </p:spPr>
          <p:txBody>
            <a:bodyPr/>
            <a:lstStyle/>
            <a:p/>
          </p:txBody>
        </p:sp>
        <p:sp>
          <p:nvSpPr>
            <p:cNvPr id="30" name="rc30"/>
            <p:cNvSpPr/>
            <p:nvPr/>
          </p:nvSpPr>
          <p:spPr>
            <a:xfrm>
              <a:off x="2096045" y="3152254"/>
              <a:ext cx="239877" cy="40849"/>
            </a:xfrm>
            <a:prstGeom prst="rect">
              <a:avLst/>
            </a:prstGeom>
            <a:solidFill>
              <a:srgbClr val="1CABE2">
                <a:alpha val="100000"/>
              </a:srgbClr>
            </a:solidFill>
          </p:spPr>
          <p:txBody>
            <a:bodyPr/>
            <a:lstStyle/>
            <a:p/>
          </p:txBody>
        </p:sp>
        <p:sp>
          <p:nvSpPr>
            <p:cNvPr id="31" name="rc31"/>
            <p:cNvSpPr/>
            <p:nvPr/>
          </p:nvSpPr>
          <p:spPr>
            <a:xfrm>
              <a:off x="2362575" y="3187081"/>
              <a:ext cx="239877" cy="928619"/>
            </a:xfrm>
            <a:prstGeom prst="rect">
              <a:avLst/>
            </a:prstGeom>
            <a:solidFill>
              <a:srgbClr val="80BD41">
                <a:alpha val="100000"/>
              </a:srgbClr>
            </a:solidFill>
          </p:spPr>
          <p:txBody>
            <a:bodyPr/>
            <a:lstStyle/>
            <a:p/>
          </p:txBody>
        </p:sp>
        <p:sp>
          <p:nvSpPr>
            <p:cNvPr id="32" name="rc32"/>
            <p:cNvSpPr/>
            <p:nvPr/>
          </p:nvSpPr>
          <p:spPr>
            <a:xfrm>
              <a:off x="2362575" y="3144827"/>
              <a:ext cx="239877" cy="42254"/>
            </a:xfrm>
            <a:prstGeom prst="rect">
              <a:avLst/>
            </a:prstGeom>
            <a:solidFill>
              <a:srgbClr val="1CABE2">
                <a:alpha val="100000"/>
              </a:srgbClr>
            </a:solidFill>
          </p:spPr>
          <p:txBody>
            <a:bodyPr/>
            <a:lstStyle/>
            <a:p/>
          </p:txBody>
        </p:sp>
        <p:sp>
          <p:nvSpPr>
            <p:cNvPr id="33" name="rc33"/>
            <p:cNvSpPr/>
            <p:nvPr/>
          </p:nvSpPr>
          <p:spPr>
            <a:xfrm>
              <a:off x="2629106" y="3185449"/>
              <a:ext cx="239877" cy="930251"/>
            </a:xfrm>
            <a:prstGeom prst="rect">
              <a:avLst/>
            </a:prstGeom>
            <a:solidFill>
              <a:srgbClr val="80BD41">
                <a:alpha val="100000"/>
              </a:srgbClr>
            </a:solidFill>
          </p:spPr>
          <p:txBody>
            <a:bodyPr/>
            <a:lstStyle/>
            <a:p/>
          </p:txBody>
        </p:sp>
        <p:sp>
          <p:nvSpPr>
            <p:cNvPr id="34" name="rc34"/>
            <p:cNvSpPr/>
            <p:nvPr/>
          </p:nvSpPr>
          <p:spPr>
            <a:xfrm>
              <a:off x="2629106" y="3145290"/>
              <a:ext cx="239877" cy="40158"/>
            </a:xfrm>
            <a:prstGeom prst="rect">
              <a:avLst/>
            </a:prstGeom>
            <a:solidFill>
              <a:srgbClr val="1CABE2">
                <a:alpha val="100000"/>
              </a:srgbClr>
            </a:solidFill>
          </p:spPr>
          <p:txBody>
            <a:bodyPr/>
            <a:lstStyle/>
            <a:p/>
          </p:txBody>
        </p:sp>
        <p:sp>
          <p:nvSpPr>
            <p:cNvPr id="35" name="rc35"/>
            <p:cNvSpPr/>
            <p:nvPr/>
          </p:nvSpPr>
          <p:spPr>
            <a:xfrm>
              <a:off x="2895636" y="3161640"/>
              <a:ext cx="239877" cy="954059"/>
            </a:xfrm>
            <a:prstGeom prst="rect">
              <a:avLst/>
            </a:prstGeom>
            <a:solidFill>
              <a:srgbClr val="80BD41">
                <a:alpha val="100000"/>
              </a:srgbClr>
            </a:solidFill>
          </p:spPr>
          <p:txBody>
            <a:bodyPr/>
            <a:lstStyle/>
            <a:p/>
          </p:txBody>
        </p:sp>
        <p:sp>
          <p:nvSpPr>
            <p:cNvPr id="36" name="rc36"/>
            <p:cNvSpPr/>
            <p:nvPr/>
          </p:nvSpPr>
          <p:spPr>
            <a:xfrm>
              <a:off x="2895636" y="3124429"/>
              <a:ext cx="239877" cy="37211"/>
            </a:xfrm>
            <a:prstGeom prst="rect">
              <a:avLst/>
            </a:prstGeom>
            <a:solidFill>
              <a:srgbClr val="1CABE2">
                <a:alpha val="100000"/>
              </a:srgbClr>
            </a:solidFill>
          </p:spPr>
          <p:txBody>
            <a:bodyPr/>
            <a:lstStyle/>
            <a:p/>
          </p:txBody>
        </p:sp>
        <p:sp>
          <p:nvSpPr>
            <p:cNvPr id="37" name="rc37"/>
            <p:cNvSpPr/>
            <p:nvPr/>
          </p:nvSpPr>
          <p:spPr>
            <a:xfrm>
              <a:off x="3162166" y="3142519"/>
              <a:ext cx="239877" cy="973180"/>
            </a:xfrm>
            <a:prstGeom prst="rect">
              <a:avLst/>
            </a:prstGeom>
            <a:solidFill>
              <a:srgbClr val="80BD41">
                <a:alpha val="100000"/>
              </a:srgbClr>
            </a:solidFill>
          </p:spPr>
          <p:txBody>
            <a:bodyPr/>
            <a:lstStyle/>
            <a:p/>
          </p:txBody>
        </p:sp>
        <p:sp>
          <p:nvSpPr>
            <p:cNvPr id="38" name="rc38"/>
            <p:cNvSpPr/>
            <p:nvPr/>
          </p:nvSpPr>
          <p:spPr>
            <a:xfrm>
              <a:off x="3162166" y="3101906"/>
              <a:ext cx="239877" cy="40613"/>
            </a:xfrm>
            <a:prstGeom prst="rect">
              <a:avLst/>
            </a:prstGeom>
            <a:solidFill>
              <a:srgbClr val="1CABE2">
                <a:alpha val="100000"/>
              </a:srgbClr>
            </a:solidFill>
          </p:spPr>
          <p:txBody>
            <a:bodyPr/>
            <a:lstStyle/>
            <a:p/>
          </p:txBody>
        </p:sp>
        <p:sp>
          <p:nvSpPr>
            <p:cNvPr id="39" name="rc39"/>
            <p:cNvSpPr/>
            <p:nvPr/>
          </p:nvSpPr>
          <p:spPr>
            <a:xfrm>
              <a:off x="3428696" y="3125203"/>
              <a:ext cx="239877" cy="990497"/>
            </a:xfrm>
            <a:prstGeom prst="rect">
              <a:avLst/>
            </a:prstGeom>
            <a:solidFill>
              <a:srgbClr val="80BD41">
                <a:alpha val="100000"/>
              </a:srgbClr>
            </a:solidFill>
          </p:spPr>
          <p:txBody>
            <a:bodyPr/>
            <a:lstStyle/>
            <a:p/>
          </p:txBody>
        </p:sp>
        <p:sp>
          <p:nvSpPr>
            <p:cNvPr id="40" name="rc40"/>
            <p:cNvSpPr/>
            <p:nvPr/>
          </p:nvSpPr>
          <p:spPr>
            <a:xfrm>
              <a:off x="3428696" y="3085197"/>
              <a:ext cx="239877" cy="40006"/>
            </a:xfrm>
            <a:prstGeom prst="rect">
              <a:avLst/>
            </a:prstGeom>
            <a:solidFill>
              <a:srgbClr val="1CABE2">
                <a:alpha val="100000"/>
              </a:srgbClr>
            </a:solidFill>
          </p:spPr>
          <p:txBody>
            <a:bodyPr/>
            <a:lstStyle/>
            <a:p/>
          </p:txBody>
        </p:sp>
        <p:sp>
          <p:nvSpPr>
            <p:cNvPr id="41" name="rc41"/>
            <p:cNvSpPr/>
            <p:nvPr/>
          </p:nvSpPr>
          <p:spPr>
            <a:xfrm>
              <a:off x="3695227" y="3134175"/>
              <a:ext cx="239877" cy="981525"/>
            </a:xfrm>
            <a:prstGeom prst="rect">
              <a:avLst/>
            </a:prstGeom>
            <a:solidFill>
              <a:srgbClr val="80BD41">
                <a:alpha val="100000"/>
              </a:srgbClr>
            </a:solidFill>
          </p:spPr>
          <p:txBody>
            <a:bodyPr/>
            <a:lstStyle/>
            <a:p/>
          </p:txBody>
        </p:sp>
        <p:sp>
          <p:nvSpPr>
            <p:cNvPr id="42" name="rc42"/>
            <p:cNvSpPr/>
            <p:nvPr/>
          </p:nvSpPr>
          <p:spPr>
            <a:xfrm>
              <a:off x="3695227" y="3090173"/>
              <a:ext cx="239877" cy="44001"/>
            </a:xfrm>
            <a:prstGeom prst="rect">
              <a:avLst/>
            </a:prstGeom>
            <a:solidFill>
              <a:srgbClr val="1CABE2">
                <a:alpha val="100000"/>
              </a:srgbClr>
            </a:solidFill>
          </p:spPr>
          <p:txBody>
            <a:bodyPr/>
            <a:lstStyle/>
            <a:p/>
          </p:txBody>
        </p:sp>
        <p:sp>
          <p:nvSpPr>
            <p:cNvPr id="43" name="rc43"/>
            <p:cNvSpPr/>
            <p:nvPr/>
          </p:nvSpPr>
          <p:spPr>
            <a:xfrm>
              <a:off x="3961757" y="3137767"/>
              <a:ext cx="239877" cy="977933"/>
            </a:xfrm>
            <a:prstGeom prst="rect">
              <a:avLst/>
            </a:prstGeom>
            <a:solidFill>
              <a:srgbClr val="80BD41">
                <a:alpha val="100000"/>
              </a:srgbClr>
            </a:solidFill>
          </p:spPr>
          <p:txBody>
            <a:bodyPr/>
            <a:lstStyle/>
            <a:p/>
          </p:txBody>
        </p:sp>
        <p:sp>
          <p:nvSpPr>
            <p:cNvPr id="44" name="rc44"/>
            <p:cNvSpPr/>
            <p:nvPr/>
          </p:nvSpPr>
          <p:spPr>
            <a:xfrm>
              <a:off x="3961757" y="3093848"/>
              <a:ext cx="239877" cy="43919"/>
            </a:xfrm>
            <a:prstGeom prst="rect">
              <a:avLst/>
            </a:prstGeom>
            <a:solidFill>
              <a:srgbClr val="1CABE2">
                <a:alpha val="100000"/>
              </a:srgbClr>
            </a:solidFill>
          </p:spPr>
          <p:txBody>
            <a:bodyPr/>
            <a:lstStyle/>
            <a:p/>
          </p:txBody>
        </p:sp>
        <p:sp>
          <p:nvSpPr>
            <p:cNvPr id="45" name="rc45"/>
            <p:cNvSpPr/>
            <p:nvPr/>
          </p:nvSpPr>
          <p:spPr>
            <a:xfrm>
              <a:off x="4228287" y="3143851"/>
              <a:ext cx="239877" cy="971849"/>
            </a:xfrm>
            <a:prstGeom prst="rect">
              <a:avLst/>
            </a:prstGeom>
            <a:solidFill>
              <a:srgbClr val="80BD41">
                <a:alpha val="100000"/>
              </a:srgbClr>
            </a:solidFill>
          </p:spPr>
          <p:txBody>
            <a:bodyPr/>
            <a:lstStyle/>
            <a:p/>
          </p:txBody>
        </p:sp>
        <p:sp>
          <p:nvSpPr>
            <p:cNvPr id="46" name="rc46"/>
            <p:cNvSpPr/>
            <p:nvPr/>
          </p:nvSpPr>
          <p:spPr>
            <a:xfrm>
              <a:off x="4228287" y="3103496"/>
              <a:ext cx="239877" cy="40355"/>
            </a:xfrm>
            <a:prstGeom prst="rect">
              <a:avLst/>
            </a:prstGeom>
            <a:solidFill>
              <a:srgbClr val="1CABE2">
                <a:alpha val="100000"/>
              </a:srgbClr>
            </a:solidFill>
          </p:spPr>
          <p:txBody>
            <a:bodyPr/>
            <a:lstStyle/>
            <a:p/>
          </p:txBody>
        </p:sp>
        <p:sp>
          <p:nvSpPr>
            <p:cNvPr id="47" name="rc47"/>
            <p:cNvSpPr/>
            <p:nvPr/>
          </p:nvSpPr>
          <p:spPr>
            <a:xfrm>
              <a:off x="4494818" y="3141317"/>
              <a:ext cx="239877" cy="974383"/>
            </a:xfrm>
            <a:prstGeom prst="rect">
              <a:avLst/>
            </a:prstGeom>
            <a:solidFill>
              <a:srgbClr val="80BD41">
                <a:alpha val="100000"/>
              </a:srgbClr>
            </a:solidFill>
          </p:spPr>
          <p:txBody>
            <a:bodyPr/>
            <a:lstStyle/>
            <a:p/>
          </p:txBody>
        </p:sp>
        <p:sp>
          <p:nvSpPr>
            <p:cNvPr id="48" name="rc48"/>
            <p:cNvSpPr/>
            <p:nvPr/>
          </p:nvSpPr>
          <p:spPr>
            <a:xfrm>
              <a:off x="4494818" y="3096623"/>
              <a:ext cx="239877" cy="44694"/>
            </a:xfrm>
            <a:prstGeom prst="rect">
              <a:avLst/>
            </a:prstGeom>
            <a:solidFill>
              <a:srgbClr val="1CABE2">
                <a:alpha val="100000"/>
              </a:srgbClr>
            </a:solidFill>
          </p:spPr>
          <p:txBody>
            <a:bodyPr/>
            <a:lstStyle/>
            <a:p/>
          </p:txBody>
        </p:sp>
        <p:sp>
          <p:nvSpPr>
            <p:cNvPr id="49" name="rc49"/>
            <p:cNvSpPr/>
            <p:nvPr/>
          </p:nvSpPr>
          <p:spPr>
            <a:xfrm>
              <a:off x="4761348" y="3161508"/>
              <a:ext cx="239877" cy="954192"/>
            </a:xfrm>
            <a:prstGeom prst="rect">
              <a:avLst/>
            </a:prstGeom>
            <a:solidFill>
              <a:srgbClr val="80BD41">
                <a:alpha val="100000"/>
              </a:srgbClr>
            </a:solidFill>
          </p:spPr>
          <p:txBody>
            <a:bodyPr/>
            <a:lstStyle/>
            <a:p/>
          </p:txBody>
        </p:sp>
        <p:sp>
          <p:nvSpPr>
            <p:cNvPr id="50" name="rc50"/>
            <p:cNvSpPr/>
            <p:nvPr/>
          </p:nvSpPr>
          <p:spPr>
            <a:xfrm>
              <a:off x="4761348" y="3110000"/>
              <a:ext cx="239877" cy="51507"/>
            </a:xfrm>
            <a:prstGeom prst="rect">
              <a:avLst/>
            </a:prstGeom>
            <a:solidFill>
              <a:srgbClr val="1CABE2">
                <a:alpha val="100000"/>
              </a:srgbClr>
            </a:solidFill>
          </p:spPr>
          <p:txBody>
            <a:bodyPr/>
            <a:lstStyle/>
            <a:p/>
          </p:txBody>
        </p:sp>
        <p:sp>
          <p:nvSpPr>
            <p:cNvPr id="51" name="rc51"/>
            <p:cNvSpPr/>
            <p:nvPr/>
          </p:nvSpPr>
          <p:spPr>
            <a:xfrm>
              <a:off x="5027878" y="3149840"/>
              <a:ext cx="239877" cy="965860"/>
            </a:xfrm>
            <a:prstGeom prst="rect">
              <a:avLst/>
            </a:prstGeom>
            <a:solidFill>
              <a:srgbClr val="80BD41">
                <a:alpha val="100000"/>
              </a:srgbClr>
            </a:solidFill>
          </p:spPr>
          <p:txBody>
            <a:bodyPr/>
            <a:lstStyle/>
            <a:p/>
          </p:txBody>
        </p:sp>
        <p:sp>
          <p:nvSpPr>
            <p:cNvPr id="52" name="rc52"/>
            <p:cNvSpPr/>
            <p:nvPr/>
          </p:nvSpPr>
          <p:spPr>
            <a:xfrm>
              <a:off x="5027878" y="3102574"/>
              <a:ext cx="239877" cy="47265"/>
            </a:xfrm>
            <a:prstGeom prst="rect">
              <a:avLst/>
            </a:prstGeom>
            <a:solidFill>
              <a:srgbClr val="1CABE2">
                <a:alpha val="100000"/>
              </a:srgbClr>
            </a:solidFill>
          </p:spPr>
          <p:txBody>
            <a:bodyPr/>
            <a:lstStyle/>
            <a:p/>
          </p:txBody>
        </p:sp>
        <p:sp>
          <p:nvSpPr>
            <p:cNvPr id="53" name="rc53"/>
            <p:cNvSpPr/>
            <p:nvPr/>
          </p:nvSpPr>
          <p:spPr>
            <a:xfrm>
              <a:off x="5294409" y="3150684"/>
              <a:ext cx="239877" cy="965015"/>
            </a:xfrm>
            <a:prstGeom prst="rect">
              <a:avLst/>
            </a:prstGeom>
            <a:solidFill>
              <a:srgbClr val="80BD41">
                <a:alpha val="100000"/>
              </a:srgbClr>
            </a:solidFill>
          </p:spPr>
          <p:txBody>
            <a:bodyPr/>
            <a:lstStyle/>
            <a:p/>
          </p:txBody>
        </p:sp>
        <p:sp>
          <p:nvSpPr>
            <p:cNvPr id="54" name="rc54"/>
            <p:cNvSpPr/>
            <p:nvPr/>
          </p:nvSpPr>
          <p:spPr>
            <a:xfrm>
              <a:off x="5294409" y="3104180"/>
              <a:ext cx="239877" cy="46504"/>
            </a:xfrm>
            <a:prstGeom prst="rect">
              <a:avLst/>
            </a:prstGeom>
            <a:solidFill>
              <a:srgbClr val="1CABE2">
                <a:alpha val="100000"/>
              </a:srgbClr>
            </a:solidFill>
          </p:spPr>
          <p:txBody>
            <a:bodyPr/>
            <a:lstStyle/>
            <a:p/>
          </p:txBody>
        </p:sp>
        <p:sp>
          <p:nvSpPr>
            <p:cNvPr id="55" name="rc55"/>
            <p:cNvSpPr/>
            <p:nvPr/>
          </p:nvSpPr>
          <p:spPr>
            <a:xfrm>
              <a:off x="5560939" y="3154294"/>
              <a:ext cx="239877" cy="961406"/>
            </a:xfrm>
            <a:prstGeom prst="rect">
              <a:avLst/>
            </a:prstGeom>
            <a:solidFill>
              <a:srgbClr val="80BD41">
                <a:alpha val="100000"/>
              </a:srgbClr>
            </a:solidFill>
          </p:spPr>
          <p:txBody>
            <a:bodyPr/>
            <a:lstStyle/>
            <a:p/>
          </p:txBody>
        </p:sp>
        <p:sp>
          <p:nvSpPr>
            <p:cNvPr id="56" name="rc56"/>
            <p:cNvSpPr/>
            <p:nvPr/>
          </p:nvSpPr>
          <p:spPr>
            <a:xfrm>
              <a:off x="5560939" y="3108806"/>
              <a:ext cx="239877" cy="45487"/>
            </a:xfrm>
            <a:prstGeom prst="rect">
              <a:avLst/>
            </a:prstGeom>
            <a:solidFill>
              <a:srgbClr val="1CABE2">
                <a:alpha val="100000"/>
              </a:srgbClr>
            </a:solidFill>
          </p:spPr>
          <p:txBody>
            <a:bodyPr/>
            <a:lstStyle/>
            <a:p/>
          </p:txBody>
        </p:sp>
        <p:sp>
          <p:nvSpPr>
            <p:cNvPr id="57" name="rc57"/>
            <p:cNvSpPr/>
            <p:nvPr/>
          </p:nvSpPr>
          <p:spPr>
            <a:xfrm>
              <a:off x="5827469" y="3187754"/>
              <a:ext cx="239877" cy="927946"/>
            </a:xfrm>
            <a:prstGeom prst="rect">
              <a:avLst/>
            </a:prstGeom>
            <a:solidFill>
              <a:srgbClr val="80BD41">
                <a:alpha val="100000"/>
              </a:srgbClr>
            </a:solidFill>
          </p:spPr>
          <p:txBody>
            <a:bodyPr/>
            <a:lstStyle/>
            <a:p/>
          </p:txBody>
        </p:sp>
        <p:sp>
          <p:nvSpPr>
            <p:cNvPr id="58" name="rc58"/>
            <p:cNvSpPr/>
            <p:nvPr/>
          </p:nvSpPr>
          <p:spPr>
            <a:xfrm>
              <a:off x="5827469" y="3137840"/>
              <a:ext cx="239877" cy="49914"/>
            </a:xfrm>
            <a:prstGeom prst="rect">
              <a:avLst/>
            </a:prstGeom>
            <a:solidFill>
              <a:srgbClr val="1CABE2">
                <a:alpha val="100000"/>
              </a:srgbClr>
            </a:solidFill>
          </p:spPr>
          <p:txBody>
            <a:bodyPr/>
            <a:lstStyle/>
            <a:p/>
          </p:txBody>
        </p:sp>
        <p:sp>
          <p:nvSpPr>
            <p:cNvPr id="59" name="rc59"/>
            <p:cNvSpPr/>
            <p:nvPr/>
          </p:nvSpPr>
          <p:spPr>
            <a:xfrm>
              <a:off x="6094000" y="3209302"/>
              <a:ext cx="239877" cy="906398"/>
            </a:xfrm>
            <a:prstGeom prst="rect">
              <a:avLst/>
            </a:prstGeom>
            <a:solidFill>
              <a:srgbClr val="80BD41">
                <a:alpha val="100000"/>
              </a:srgbClr>
            </a:solidFill>
          </p:spPr>
          <p:txBody>
            <a:bodyPr/>
            <a:lstStyle/>
            <a:p/>
          </p:txBody>
        </p:sp>
        <p:sp>
          <p:nvSpPr>
            <p:cNvPr id="60" name="rc60"/>
            <p:cNvSpPr/>
            <p:nvPr/>
          </p:nvSpPr>
          <p:spPr>
            <a:xfrm>
              <a:off x="6094000" y="3159859"/>
              <a:ext cx="239877" cy="49443"/>
            </a:xfrm>
            <a:prstGeom prst="rect">
              <a:avLst/>
            </a:prstGeom>
            <a:solidFill>
              <a:srgbClr val="1CABE2">
                <a:alpha val="100000"/>
              </a:srgbClr>
            </a:solidFill>
          </p:spPr>
          <p:txBody>
            <a:bodyPr/>
            <a:lstStyle/>
            <a:p/>
          </p:txBody>
        </p:sp>
        <p:sp>
          <p:nvSpPr>
            <p:cNvPr id="61" name="rc61"/>
            <p:cNvSpPr/>
            <p:nvPr/>
          </p:nvSpPr>
          <p:spPr>
            <a:xfrm>
              <a:off x="6360530" y="3235966"/>
              <a:ext cx="239877" cy="879733"/>
            </a:xfrm>
            <a:prstGeom prst="rect">
              <a:avLst/>
            </a:prstGeom>
            <a:solidFill>
              <a:srgbClr val="80BD41">
                <a:alpha val="100000"/>
              </a:srgbClr>
            </a:solidFill>
          </p:spPr>
          <p:txBody>
            <a:bodyPr/>
            <a:lstStyle/>
            <a:p/>
          </p:txBody>
        </p:sp>
        <p:sp>
          <p:nvSpPr>
            <p:cNvPr id="62" name="rc62"/>
            <p:cNvSpPr/>
            <p:nvPr/>
          </p:nvSpPr>
          <p:spPr>
            <a:xfrm>
              <a:off x="6360530" y="3188146"/>
              <a:ext cx="239877" cy="47820"/>
            </a:xfrm>
            <a:prstGeom prst="rect">
              <a:avLst/>
            </a:prstGeom>
            <a:solidFill>
              <a:srgbClr val="1CABE2">
                <a:alpha val="100000"/>
              </a:srgbClr>
            </a:solidFill>
          </p:spPr>
          <p:txBody>
            <a:bodyPr/>
            <a:lstStyle/>
            <a:p/>
          </p:txBody>
        </p:sp>
        <p:sp>
          <p:nvSpPr>
            <p:cNvPr id="63" name="rc63"/>
            <p:cNvSpPr/>
            <p:nvPr/>
          </p:nvSpPr>
          <p:spPr>
            <a:xfrm>
              <a:off x="6627060" y="3268983"/>
              <a:ext cx="239877" cy="846716"/>
            </a:xfrm>
            <a:prstGeom prst="rect">
              <a:avLst/>
            </a:prstGeom>
            <a:solidFill>
              <a:srgbClr val="80BD41">
                <a:alpha val="100000"/>
              </a:srgbClr>
            </a:solidFill>
          </p:spPr>
          <p:txBody>
            <a:bodyPr/>
            <a:lstStyle/>
            <a:p/>
          </p:txBody>
        </p:sp>
        <p:sp>
          <p:nvSpPr>
            <p:cNvPr id="64" name="rc64"/>
            <p:cNvSpPr/>
            <p:nvPr/>
          </p:nvSpPr>
          <p:spPr>
            <a:xfrm>
              <a:off x="6627060" y="3216394"/>
              <a:ext cx="239877" cy="52588"/>
            </a:xfrm>
            <a:prstGeom prst="rect">
              <a:avLst/>
            </a:prstGeom>
            <a:solidFill>
              <a:srgbClr val="1CABE2">
                <a:alpha val="100000"/>
              </a:srgbClr>
            </a:solidFill>
          </p:spPr>
          <p:txBody>
            <a:bodyPr/>
            <a:lstStyle/>
            <a:p/>
          </p:txBody>
        </p:sp>
        <p:sp>
          <p:nvSpPr>
            <p:cNvPr id="65" name="rc65"/>
            <p:cNvSpPr/>
            <p:nvPr/>
          </p:nvSpPr>
          <p:spPr>
            <a:xfrm>
              <a:off x="6893590" y="3266520"/>
              <a:ext cx="239877" cy="849180"/>
            </a:xfrm>
            <a:prstGeom prst="rect">
              <a:avLst/>
            </a:prstGeom>
            <a:solidFill>
              <a:srgbClr val="80BD41">
                <a:alpha val="100000"/>
              </a:srgbClr>
            </a:solidFill>
          </p:spPr>
          <p:txBody>
            <a:bodyPr/>
            <a:lstStyle/>
            <a:p/>
          </p:txBody>
        </p:sp>
        <p:sp>
          <p:nvSpPr>
            <p:cNvPr id="66" name="rc66"/>
            <p:cNvSpPr/>
            <p:nvPr/>
          </p:nvSpPr>
          <p:spPr>
            <a:xfrm>
              <a:off x="6893590" y="3219690"/>
              <a:ext cx="239877" cy="46830"/>
            </a:xfrm>
            <a:prstGeom prst="rect">
              <a:avLst/>
            </a:prstGeom>
            <a:solidFill>
              <a:srgbClr val="1CABE2">
                <a:alpha val="100000"/>
              </a:srgbClr>
            </a:solidFill>
          </p:spPr>
          <p:txBody>
            <a:bodyPr/>
            <a:lstStyle/>
            <a:p/>
          </p:txBody>
        </p:sp>
        <p:sp>
          <p:nvSpPr>
            <p:cNvPr id="67" name="rc67"/>
            <p:cNvSpPr/>
            <p:nvPr/>
          </p:nvSpPr>
          <p:spPr>
            <a:xfrm>
              <a:off x="7160121" y="3285114"/>
              <a:ext cx="239877" cy="830586"/>
            </a:xfrm>
            <a:prstGeom prst="rect">
              <a:avLst/>
            </a:prstGeom>
            <a:solidFill>
              <a:srgbClr val="80BD41">
                <a:alpha val="100000"/>
              </a:srgbClr>
            </a:solidFill>
          </p:spPr>
          <p:txBody>
            <a:bodyPr/>
            <a:lstStyle/>
            <a:p/>
          </p:txBody>
        </p:sp>
        <p:sp>
          <p:nvSpPr>
            <p:cNvPr id="68" name="rc68"/>
            <p:cNvSpPr/>
            <p:nvPr/>
          </p:nvSpPr>
          <p:spPr>
            <a:xfrm>
              <a:off x="7160121" y="3237411"/>
              <a:ext cx="239877" cy="47703"/>
            </a:xfrm>
            <a:prstGeom prst="rect">
              <a:avLst/>
            </a:prstGeom>
            <a:solidFill>
              <a:srgbClr val="1CABE2">
                <a:alpha val="100000"/>
              </a:srgbClr>
            </a:solidFill>
          </p:spPr>
          <p:txBody>
            <a:bodyPr/>
            <a:lstStyle/>
            <a:p/>
          </p:txBody>
        </p:sp>
        <p:sp>
          <p:nvSpPr>
            <p:cNvPr id="69" name="rc69"/>
            <p:cNvSpPr/>
            <p:nvPr/>
          </p:nvSpPr>
          <p:spPr>
            <a:xfrm>
              <a:off x="7426651" y="3302573"/>
              <a:ext cx="239877" cy="813127"/>
            </a:xfrm>
            <a:prstGeom prst="rect">
              <a:avLst/>
            </a:prstGeom>
            <a:solidFill>
              <a:srgbClr val="80BD41">
                <a:alpha val="100000"/>
              </a:srgbClr>
            </a:solidFill>
          </p:spPr>
          <p:txBody>
            <a:bodyPr/>
            <a:lstStyle/>
            <a:p/>
          </p:txBody>
        </p:sp>
        <p:sp>
          <p:nvSpPr>
            <p:cNvPr id="70" name="rc70"/>
            <p:cNvSpPr/>
            <p:nvPr/>
          </p:nvSpPr>
          <p:spPr>
            <a:xfrm>
              <a:off x="7426651" y="3253446"/>
              <a:ext cx="239877" cy="49126"/>
            </a:xfrm>
            <a:prstGeom prst="rect">
              <a:avLst/>
            </a:prstGeom>
            <a:solidFill>
              <a:srgbClr val="1CABE2">
                <a:alpha val="100000"/>
              </a:srgbClr>
            </a:solidFill>
          </p:spPr>
          <p:txBody>
            <a:bodyPr/>
            <a:lstStyle/>
            <a:p/>
          </p:txBody>
        </p:sp>
        <p:sp>
          <p:nvSpPr>
            <p:cNvPr id="71" name="rc71"/>
            <p:cNvSpPr/>
            <p:nvPr/>
          </p:nvSpPr>
          <p:spPr>
            <a:xfrm>
              <a:off x="7693181" y="3306397"/>
              <a:ext cx="239877" cy="809303"/>
            </a:xfrm>
            <a:prstGeom prst="rect">
              <a:avLst/>
            </a:prstGeom>
            <a:solidFill>
              <a:srgbClr val="80BD41">
                <a:alpha val="100000"/>
              </a:srgbClr>
            </a:solidFill>
          </p:spPr>
          <p:txBody>
            <a:bodyPr/>
            <a:lstStyle/>
            <a:p/>
          </p:txBody>
        </p:sp>
        <p:sp>
          <p:nvSpPr>
            <p:cNvPr id="72" name="rc72"/>
            <p:cNvSpPr/>
            <p:nvPr/>
          </p:nvSpPr>
          <p:spPr>
            <a:xfrm>
              <a:off x="7693181" y="3255619"/>
              <a:ext cx="239877" cy="50778"/>
            </a:xfrm>
            <a:prstGeom prst="rect">
              <a:avLst/>
            </a:prstGeom>
            <a:solidFill>
              <a:srgbClr val="1CABE2">
                <a:alpha val="100000"/>
              </a:srgbClr>
            </a:solidFill>
          </p:spPr>
          <p:txBody>
            <a:bodyPr/>
            <a:lstStyle/>
            <a:p/>
          </p:txBody>
        </p:sp>
        <p:sp>
          <p:nvSpPr>
            <p:cNvPr id="73" name="rc73"/>
            <p:cNvSpPr/>
            <p:nvPr/>
          </p:nvSpPr>
          <p:spPr>
            <a:xfrm>
              <a:off x="7959712" y="3313341"/>
              <a:ext cx="239877" cy="802359"/>
            </a:xfrm>
            <a:prstGeom prst="rect">
              <a:avLst/>
            </a:prstGeom>
            <a:solidFill>
              <a:srgbClr val="80BD41">
                <a:alpha val="100000"/>
              </a:srgbClr>
            </a:solidFill>
          </p:spPr>
          <p:txBody>
            <a:bodyPr/>
            <a:lstStyle/>
            <a:p/>
          </p:txBody>
        </p:sp>
        <p:sp>
          <p:nvSpPr>
            <p:cNvPr id="74" name="rc74"/>
            <p:cNvSpPr/>
            <p:nvPr/>
          </p:nvSpPr>
          <p:spPr>
            <a:xfrm>
              <a:off x="7959712" y="3259107"/>
              <a:ext cx="239877" cy="54234"/>
            </a:xfrm>
            <a:prstGeom prst="rect">
              <a:avLst/>
            </a:prstGeom>
            <a:solidFill>
              <a:srgbClr val="1CABE2">
                <a:alpha val="100000"/>
              </a:srgbClr>
            </a:solidFill>
          </p:spPr>
          <p:txBody>
            <a:bodyPr/>
            <a:lstStyle/>
            <a:p/>
          </p:txBody>
        </p:sp>
        <p:sp>
          <p:nvSpPr>
            <p:cNvPr id="75" name="pl75"/>
            <p:cNvSpPr/>
            <p:nvPr/>
          </p:nvSpPr>
          <p:spPr>
            <a:xfrm>
              <a:off x="1416393" y="2137133"/>
              <a:ext cx="6663257" cy="61830"/>
            </a:xfrm>
            <a:custGeom>
              <a:avLst/>
              <a:pathLst>
                <a:path w="6663257" h="61830">
                  <a:moveTo>
                    <a:pt x="0" y="61830"/>
                  </a:moveTo>
                  <a:lnTo>
                    <a:pt x="266530" y="20610"/>
                  </a:lnTo>
                  <a:lnTo>
                    <a:pt x="533060" y="20610"/>
                  </a:lnTo>
                  <a:lnTo>
                    <a:pt x="799590" y="0"/>
                  </a:lnTo>
                  <a:lnTo>
                    <a:pt x="1066121" y="0"/>
                  </a:lnTo>
                  <a:lnTo>
                    <a:pt x="1332651" y="0"/>
                  </a:lnTo>
                  <a:lnTo>
                    <a:pt x="1599181" y="0"/>
                  </a:lnTo>
                  <a:lnTo>
                    <a:pt x="1865712" y="0"/>
                  </a:lnTo>
                  <a:lnTo>
                    <a:pt x="2132242" y="0"/>
                  </a:lnTo>
                  <a:lnTo>
                    <a:pt x="2398772" y="0"/>
                  </a:lnTo>
                  <a:lnTo>
                    <a:pt x="2665303" y="0"/>
                  </a:lnTo>
                  <a:lnTo>
                    <a:pt x="2931833" y="0"/>
                  </a:lnTo>
                  <a:lnTo>
                    <a:pt x="3198363" y="0"/>
                  </a:lnTo>
                  <a:lnTo>
                    <a:pt x="3464893" y="20610"/>
                  </a:lnTo>
                  <a:lnTo>
                    <a:pt x="3731424" y="20610"/>
                  </a:lnTo>
                  <a:lnTo>
                    <a:pt x="3997954" y="20610"/>
                  </a:lnTo>
                  <a:lnTo>
                    <a:pt x="4264484" y="20610"/>
                  </a:lnTo>
                  <a:lnTo>
                    <a:pt x="4531015" y="20610"/>
                  </a:lnTo>
                  <a:lnTo>
                    <a:pt x="4797545" y="20610"/>
                  </a:lnTo>
                  <a:lnTo>
                    <a:pt x="5064075" y="20610"/>
                  </a:lnTo>
                  <a:lnTo>
                    <a:pt x="5330606" y="41220"/>
                  </a:lnTo>
                  <a:lnTo>
                    <a:pt x="5597136" y="20610"/>
                  </a:lnTo>
                  <a:lnTo>
                    <a:pt x="5863666" y="20610"/>
                  </a:lnTo>
                  <a:lnTo>
                    <a:pt x="6130197" y="41220"/>
                  </a:lnTo>
                  <a:lnTo>
                    <a:pt x="6396727" y="41220"/>
                  </a:lnTo>
                  <a:lnTo>
                    <a:pt x="6663257" y="41220"/>
                  </a:lnTo>
                </a:path>
              </a:pathLst>
            </a:custGeom>
            <a:ln w="27101" cap="flat">
              <a:solidFill>
                <a:srgbClr val="0058AB">
                  <a:alpha val="100000"/>
                </a:srgbClr>
              </a:solidFill>
              <a:prstDash val="solid"/>
              <a:round/>
            </a:ln>
          </p:spPr>
          <p:txBody>
            <a:bodyPr/>
            <a:lstStyle/>
            <a:p/>
          </p:txBody>
        </p:sp>
        <p:sp>
          <p:nvSpPr>
            <p:cNvPr id="76" name="tx76"/>
            <p:cNvSpPr/>
            <p:nvPr/>
          </p:nvSpPr>
          <p:spPr>
            <a:xfrm>
              <a:off x="1346075" y="201791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93</a:t>
              </a:r>
            </a:p>
          </p:txBody>
        </p:sp>
        <p:sp>
          <p:nvSpPr>
            <p:cNvPr id="77" name="tx77"/>
            <p:cNvSpPr/>
            <p:nvPr/>
          </p:nvSpPr>
          <p:spPr>
            <a:xfrm>
              <a:off x="2678727" y="195608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96</a:t>
              </a:r>
            </a:p>
          </p:txBody>
        </p:sp>
        <p:sp>
          <p:nvSpPr>
            <p:cNvPr id="78" name="tx78"/>
            <p:cNvSpPr/>
            <p:nvPr/>
          </p:nvSpPr>
          <p:spPr>
            <a:xfrm>
              <a:off x="4011378" y="195608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96</a:t>
              </a:r>
            </a:p>
          </p:txBody>
        </p:sp>
        <p:sp>
          <p:nvSpPr>
            <p:cNvPr id="79" name="tx79"/>
            <p:cNvSpPr/>
            <p:nvPr/>
          </p:nvSpPr>
          <p:spPr>
            <a:xfrm>
              <a:off x="5344030" y="197669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95</a:t>
              </a:r>
            </a:p>
          </p:txBody>
        </p:sp>
        <p:sp>
          <p:nvSpPr>
            <p:cNvPr id="80" name="tx80"/>
            <p:cNvSpPr/>
            <p:nvPr/>
          </p:nvSpPr>
          <p:spPr>
            <a:xfrm>
              <a:off x="6410151" y="197669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95</a:t>
              </a:r>
            </a:p>
          </p:txBody>
        </p:sp>
        <p:sp>
          <p:nvSpPr>
            <p:cNvPr id="81" name="tx81"/>
            <p:cNvSpPr/>
            <p:nvPr/>
          </p:nvSpPr>
          <p:spPr>
            <a:xfrm>
              <a:off x="6676681" y="199730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94</a:t>
              </a:r>
            </a:p>
          </p:txBody>
        </p:sp>
        <p:sp>
          <p:nvSpPr>
            <p:cNvPr id="82" name="tx82"/>
            <p:cNvSpPr/>
            <p:nvPr/>
          </p:nvSpPr>
          <p:spPr>
            <a:xfrm>
              <a:off x="6943212" y="197669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95</a:t>
              </a:r>
            </a:p>
          </p:txBody>
        </p:sp>
        <p:sp>
          <p:nvSpPr>
            <p:cNvPr id="83" name="tx83"/>
            <p:cNvSpPr/>
            <p:nvPr/>
          </p:nvSpPr>
          <p:spPr>
            <a:xfrm>
              <a:off x="7209742" y="197669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95</a:t>
              </a:r>
            </a:p>
          </p:txBody>
        </p:sp>
        <p:sp>
          <p:nvSpPr>
            <p:cNvPr id="84" name="tx84"/>
            <p:cNvSpPr/>
            <p:nvPr/>
          </p:nvSpPr>
          <p:spPr>
            <a:xfrm>
              <a:off x="7476272" y="199730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94</a:t>
              </a:r>
            </a:p>
          </p:txBody>
        </p:sp>
        <p:sp>
          <p:nvSpPr>
            <p:cNvPr id="85" name="tx85"/>
            <p:cNvSpPr/>
            <p:nvPr/>
          </p:nvSpPr>
          <p:spPr>
            <a:xfrm>
              <a:off x="7742803" y="199730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94</a:t>
              </a:r>
            </a:p>
          </p:txBody>
        </p:sp>
        <p:sp>
          <p:nvSpPr>
            <p:cNvPr id="86" name="tx86"/>
            <p:cNvSpPr/>
            <p:nvPr/>
          </p:nvSpPr>
          <p:spPr>
            <a:xfrm>
              <a:off x="8009333" y="199730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94</a:t>
              </a:r>
            </a:p>
          </p:txBody>
        </p:sp>
        <p:sp>
          <p:nvSpPr>
            <p:cNvPr id="87" name="tx87"/>
            <p:cNvSpPr/>
            <p:nvPr/>
          </p:nvSpPr>
          <p:spPr>
            <a:xfrm>
              <a:off x="1310962" y="3626980"/>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13.2</a:t>
              </a:r>
            </a:p>
          </p:txBody>
        </p:sp>
        <p:sp>
          <p:nvSpPr>
            <p:cNvPr id="88" name="tx88"/>
            <p:cNvSpPr/>
            <p:nvPr/>
          </p:nvSpPr>
          <p:spPr>
            <a:xfrm>
              <a:off x="1386263" y="314378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a:t>
              </a:r>
            </a:p>
          </p:txBody>
        </p:sp>
        <p:sp>
          <p:nvSpPr>
            <p:cNvPr id="89" name="tx89"/>
            <p:cNvSpPr/>
            <p:nvPr/>
          </p:nvSpPr>
          <p:spPr>
            <a:xfrm>
              <a:off x="2643614" y="361175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13.6</a:t>
              </a:r>
            </a:p>
          </p:txBody>
        </p:sp>
        <p:sp>
          <p:nvSpPr>
            <p:cNvPr id="90" name="tx90"/>
            <p:cNvSpPr/>
            <p:nvPr/>
          </p:nvSpPr>
          <p:spPr>
            <a:xfrm>
              <a:off x="2673743" y="312655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0.6</a:t>
              </a:r>
            </a:p>
          </p:txBody>
        </p:sp>
        <p:sp>
          <p:nvSpPr>
            <p:cNvPr id="91" name="tx91"/>
            <p:cNvSpPr/>
            <p:nvPr/>
          </p:nvSpPr>
          <p:spPr>
            <a:xfrm>
              <a:off x="3976265" y="358791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14.3</a:t>
              </a:r>
            </a:p>
          </p:txBody>
        </p:sp>
        <p:sp>
          <p:nvSpPr>
            <p:cNvPr id="92" name="tx92"/>
            <p:cNvSpPr/>
            <p:nvPr/>
          </p:nvSpPr>
          <p:spPr>
            <a:xfrm>
              <a:off x="4006395" y="307699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0.6</a:t>
              </a:r>
            </a:p>
          </p:txBody>
        </p:sp>
        <p:sp>
          <p:nvSpPr>
            <p:cNvPr id="93" name="tx93"/>
            <p:cNvSpPr/>
            <p:nvPr/>
          </p:nvSpPr>
          <p:spPr>
            <a:xfrm>
              <a:off x="5308917" y="359437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14.1</a:t>
              </a:r>
            </a:p>
          </p:txBody>
        </p:sp>
        <p:sp>
          <p:nvSpPr>
            <p:cNvPr id="94" name="tx94"/>
            <p:cNvSpPr/>
            <p:nvPr/>
          </p:nvSpPr>
          <p:spPr>
            <a:xfrm>
              <a:off x="5339046" y="308861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0.7</a:t>
              </a:r>
            </a:p>
          </p:txBody>
        </p:sp>
        <p:sp>
          <p:nvSpPr>
            <p:cNvPr id="95" name="tx95"/>
            <p:cNvSpPr/>
            <p:nvPr/>
          </p:nvSpPr>
          <p:spPr>
            <a:xfrm>
              <a:off x="6375038" y="363701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12.9</a:t>
              </a:r>
            </a:p>
          </p:txBody>
        </p:sp>
        <p:sp>
          <p:nvSpPr>
            <p:cNvPr id="96" name="tx96"/>
            <p:cNvSpPr/>
            <p:nvPr/>
          </p:nvSpPr>
          <p:spPr>
            <a:xfrm>
              <a:off x="6405168" y="317324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0.7</a:t>
              </a:r>
            </a:p>
          </p:txBody>
        </p:sp>
        <p:sp>
          <p:nvSpPr>
            <p:cNvPr id="97" name="tx97"/>
            <p:cNvSpPr/>
            <p:nvPr/>
          </p:nvSpPr>
          <p:spPr>
            <a:xfrm>
              <a:off x="6641568" y="365352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12.4</a:t>
              </a:r>
            </a:p>
          </p:txBody>
        </p:sp>
        <p:sp>
          <p:nvSpPr>
            <p:cNvPr id="98" name="tx98"/>
            <p:cNvSpPr/>
            <p:nvPr/>
          </p:nvSpPr>
          <p:spPr>
            <a:xfrm>
              <a:off x="6671698" y="320387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0.8</a:t>
              </a:r>
            </a:p>
          </p:txBody>
        </p:sp>
        <p:sp>
          <p:nvSpPr>
            <p:cNvPr id="99" name="tx99"/>
            <p:cNvSpPr/>
            <p:nvPr/>
          </p:nvSpPr>
          <p:spPr>
            <a:xfrm>
              <a:off x="6908099" y="3652294"/>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12.4</a:t>
              </a:r>
            </a:p>
          </p:txBody>
        </p:sp>
        <p:sp>
          <p:nvSpPr>
            <p:cNvPr id="100" name="tx100"/>
            <p:cNvSpPr/>
            <p:nvPr/>
          </p:nvSpPr>
          <p:spPr>
            <a:xfrm>
              <a:off x="6938228" y="320428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0.7</a:t>
              </a:r>
            </a:p>
          </p:txBody>
        </p:sp>
        <p:sp>
          <p:nvSpPr>
            <p:cNvPr id="101" name="tx101"/>
            <p:cNvSpPr/>
            <p:nvPr/>
          </p:nvSpPr>
          <p:spPr>
            <a:xfrm>
              <a:off x="7174629" y="366159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12.2</a:t>
              </a:r>
            </a:p>
          </p:txBody>
        </p:sp>
        <p:sp>
          <p:nvSpPr>
            <p:cNvPr id="102" name="tx102"/>
            <p:cNvSpPr/>
            <p:nvPr/>
          </p:nvSpPr>
          <p:spPr>
            <a:xfrm>
              <a:off x="7204759" y="322244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0.7</a:t>
              </a:r>
            </a:p>
          </p:txBody>
        </p:sp>
        <p:sp>
          <p:nvSpPr>
            <p:cNvPr id="103" name="tx103"/>
            <p:cNvSpPr/>
            <p:nvPr/>
          </p:nvSpPr>
          <p:spPr>
            <a:xfrm>
              <a:off x="7445183" y="3670320"/>
              <a:ext cx="20281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11.9</a:t>
              </a:r>
            </a:p>
          </p:txBody>
        </p:sp>
        <p:sp>
          <p:nvSpPr>
            <p:cNvPr id="104" name="tx104"/>
            <p:cNvSpPr/>
            <p:nvPr/>
          </p:nvSpPr>
          <p:spPr>
            <a:xfrm>
              <a:off x="7471289" y="323919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0.7</a:t>
              </a:r>
            </a:p>
          </p:txBody>
        </p:sp>
        <p:sp>
          <p:nvSpPr>
            <p:cNvPr id="105" name="tx105"/>
            <p:cNvSpPr/>
            <p:nvPr/>
          </p:nvSpPr>
          <p:spPr>
            <a:xfrm>
              <a:off x="7711713" y="3672232"/>
              <a:ext cx="20281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11.9</a:t>
              </a:r>
            </a:p>
          </p:txBody>
        </p:sp>
        <p:sp>
          <p:nvSpPr>
            <p:cNvPr id="106" name="tx106"/>
            <p:cNvSpPr/>
            <p:nvPr/>
          </p:nvSpPr>
          <p:spPr>
            <a:xfrm>
              <a:off x="7737819" y="324219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0.7</a:t>
              </a:r>
            </a:p>
          </p:txBody>
        </p:sp>
        <p:sp>
          <p:nvSpPr>
            <p:cNvPr id="107" name="tx107"/>
            <p:cNvSpPr/>
            <p:nvPr/>
          </p:nvSpPr>
          <p:spPr>
            <a:xfrm>
              <a:off x="7978243" y="3675704"/>
              <a:ext cx="20281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11.8</a:t>
              </a:r>
            </a:p>
          </p:txBody>
        </p:sp>
        <p:sp>
          <p:nvSpPr>
            <p:cNvPr id="108" name="tx108"/>
            <p:cNvSpPr/>
            <p:nvPr/>
          </p:nvSpPr>
          <p:spPr>
            <a:xfrm>
              <a:off x="8004349" y="324740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0.8</a:t>
              </a:r>
            </a:p>
          </p:txBody>
        </p:sp>
        <p:sp>
          <p:nvSpPr>
            <p:cNvPr id="109" name="tx109"/>
            <p:cNvSpPr/>
            <p:nvPr/>
          </p:nvSpPr>
          <p:spPr>
            <a:xfrm>
              <a:off x="1310962" y="2994050"/>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14.2</a:t>
              </a:r>
            </a:p>
          </p:txBody>
        </p:sp>
        <p:sp>
          <p:nvSpPr>
            <p:cNvPr id="110" name="tx110"/>
            <p:cNvSpPr/>
            <p:nvPr/>
          </p:nvSpPr>
          <p:spPr>
            <a:xfrm>
              <a:off x="2643614" y="2990025"/>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14.2</a:t>
              </a:r>
            </a:p>
          </p:txBody>
        </p:sp>
        <p:sp>
          <p:nvSpPr>
            <p:cNvPr id="111" name="tx111"/>
            <p:cNvSpPr/>
            <p:nvPr/>
          </p:nvSpPr>
          <p:spPr>
            <a:xfrm>
              <a:off x="4021437" y="29385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12" name="tx112"/>
            <p:cNvSpPr/>
            <p:nvPr/>
          </p:nvSpPr>
          <p:spPr>
            <a:xfrm>
              <a:off x="5308917" y="2948915"/>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14.8</a:t>
              </a:r>
            </a:p>
          </p:txBody>
        </p:sp>
        <p:sp>
          <p:nvSpPr>
            <p:cNvPr id="113" name="tx113"/>
            <p:cNvSpPr/>
            <p:nvPr/>
          </p:nvSpPr>
          <p:spPr>
            <a:xfrm>
              <a:off x="6375038" y="3032880"/>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13.6</a:t>
              </a:r>
            </a:p>
          </p:txBody>
        </p:sp>
        <p:sp>
          <p:nvSpPr>
            <p:cNvPr id="114" name="tx114"/>
            <p:cNvSpPr/>
            <p:nvPr/>
          </p:nvSpPr>
          <p:spPr>
            <a:xfrm>
              <a:off x="6641568" y="3061129"/>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13.2</a:t>
              </a:r>
            </a:p>
          </p:txBody>
        </p:sp>
        <p:sp>
          <p:nvSpPr>
            <p:cNvPr id="115" name="tx115"/>
            <p:cNvSpPr/>
            <p:nvPr/>
          </p:nvSpPr>
          <p:spPr>
            <a:xfrm>
              <a:off x="6908099" y="3064424"/>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13.1</a:t>
              </a:r>
            </a:p>
          </p:txBody>
        </p:sp>
        <p:sp>
          <p:nvSpPr>
            <p:cNvPr id="116" name="tx116"/>
            <p:cNvSpPr/>
            <p:nvPr/>
          </p:nvSpPr>
          <p:spPr>
            <a:xfrm>
              <a:off x="7174629" y="308214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12.9</a:t>
              </a:r>
            </a:p>
          </p:txBody>
        </p:sp>
        <p:sp>
          <p:nvSpPr>
            <p:cNvPr id="117" name="tx117"/>
            <p:cNvSpPr/>
            <p:nvPr/>
          </p:nvSpPr>
          <p:spPr>
            <a:xfrm>
              <a:off x="7441159" y="309818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12.6</a:t>
              </a:r>
            </a:p>
          </p:txBody>
        </p:sp>
        <p:sp>
          <p:nvSpPr>
            <p:cNvPr id="118" name="tx118"/>
            <p:cNvSpPr/>
            <p:nvPr/>
          </p:nvSpPr>
          <p:spPr>
            <a:xfrm>
              <a:off x="7707690" y="3100354"/>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12.6</a:t>
              </a:r>
            </a:p>
          </p:txBody>
        </p:sp>
        <p:sp>
          <p:nvSpPr>
            <p:cNvPr id="119" name="tx119"/>
            <p:cNvSpPr/>
            <p:nvPr/>
          </p:nvSpPr>
          <p:spPr>
            <a:xfrm>
              <a:off x="7974220" y="310384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12.6</a:t>
              </a:r>
            </a:p>
          </p:txBody>
        </p:sp>
        <p:sp>
          <p:nvSpPr>
            <p:cNvPr id="120" name="tx120"/>
            <p:cNvSpPr/>
            <p:nvPr/>
          </p:nvSpPr>
          <p:spPr>
            <a:xfrm>
              <a:off x="694540" y="4065683"/>
              <a:ext cx="1941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0M</a:t>
              </a:r>
            </a:p>
          </p:txBody>
        </p:sp>
        <p:sp>
          <p:nvSpPr>
            <p:cNvPr id="121" name="tx121"/>
            <p:cNvSpPr/>
            <p:nvPr/>
          </p:nvSpPr>
          <p:spPr>
            <a:xfrm>
              <a:off x="616816" y="3383410"/>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10M</a:t>
              </a:r>
            </a:p>
          </p:txBody>
        </p:sp>
        <p:sp>
          <p:nvSpPr>
            <p:cNvPr id="122" name="tx122"/>
            <p:cNvSpPr/>
            <p:nvPr/>
          </p:nvSpPr>
          <p:spPr>
            <a:xfrm>
              <a:off x="616816" y="2701138"/>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20M</a:t>
              </a:r>
            </a:p>
          </p:txBody>
        </p:sp>
        <p:sp>
          <p:nvSpPr>
            <p:cNvPr id="123" name="tx123"/>
            <p:cNvSpPr/>
            <p:nvPr/>
          </p:nvSpPr>
          <p:spPr>
            <a:xfrm>
              <a:off x="616816" y="2018866"/>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30M</a:t>
              </a:r>
            </a:p>
          </p:txBody>
        </p:sp>
        <p:sp>
          <p:nvSpPr>
            <p:cNvPr id="124" name="tx124"/>
            <p:cNvSpPr/>
            <p:nvPr/>
          </p:nvSpPr>
          <p:spPr>
            <a:xfrm>
              <a:off x="8607376" y="4065683"/>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25" name="tx125"/>
            <p:cNvSpPr/>
            <p:nvPr/>
          </p:nvSpPr>
          <p:spPr>
            <a:xfrm>
              <a:off x="8607376" y="3550431"/>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25</a:t>
              </a:r>
            </a:p>
          </p:txBody>
        </p:sp>
        <p:sp>
          <p:nvSpPr>
            <p:cNvPr id="126" name="tx126"/>
            <p:cNvSpPr/>
            <p:nvPr/>
          </p:nvSpPr>
          <p:spPr>
            <a:xfrm>
              <a:off x="8607376" y="3035179"/>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a:t>
              </a:r>
            </a:p>
          </p:txBody>
        </p:sp>
        <p:sp>
          <p:nvSpPr>
            <p:cNvPr id="127" name="tx127"/>
            <p:cNvSpPr/>
            <p:nvPr/>
          </p:nvSpPr>
          <p:spPr>
            <a:xfrm>
              <a:off x="8607376" y="2519927"/>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75</a:t>
              </a:r>
            </a:p>
          </p:txBody>
        </p:sp>
        <p:sp>
          <p:nvSpPr>
            <p:cNvPr id="128" name="tx128"/>
            <p:cNvSpPr/>
            <p:nvPr/>
          </p:nvSpPr>
          <p:spPr>
            <a:xfrm>
              <a:off x="8607376" y="2004675"/>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a:t>
              </a:r>
            </a:p>
          </p:txBody>
        </p:sp>
        <p:sp>
          <p:nvSpPr>
            <p:cNvPr id="129" name="tx129"/>
            <p:cNvSpPr/>
            <p:nvPr/>
          </p:nvSpPr>
          <p:spPr>
            <a:xfrm rot="-5400000">
              <a:off x="1260945"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130" name="tx130"/>
            <p:cNvSpPr/>
            <p:nvPr/>
          </p:nvSpPr>
          <p:spPr>
            <a:xfrm rot="-5400000">
              <a:off x="2593596"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131" name="tx131"/>
            <p:cNvSpPr/>
            <p:nvPr/>
          </p:nvSpPr>
          <p:spPr>
            <a:xfrm rot="-5400000">
              <a:off x="3926248"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32" name="tx132"/>
            <p:cNvSpPr/>
            <p:nvPr/>
          </p:nvSpPr>
          <p:spPr>
            <a:xfrm rot="-5400000">
              <a:off x="5258899"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33" name="tx133"/>
            <p:cNvSpPr/>
            <p:nvPr/>
          </p:nvSpPr>
          <p:spPr>
            <a:xfrm rot="-5400000">
              <a:off x="6325020"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34" name="tx134"/>
            <p:cNvSpPr/>
            <p:nvPr/>
          </p:nvSpPr>
          <p:spPr>
            <a:xfrm rot="-5400000">
              <a:off x="6591551"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135" name="tx135"/>
            <p:cNvSpPr/>
            <p:nvPr/>
          </p:nvSpPr>
          <p:spPr>
            <a:xfrm rot="-5400000">
              <a:off x="6858081"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136" name="tx136"/>
            <p:cNvSpPr/>
            <p:nvPr/>
          </p:nvSpPr>
          <p:spPr>
            <a:xfrm rot="-5400000">
              <a:off x="7124611"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137" name="tx137"/>
            <p:cNvSpPr/>
            <p:nvPr/>
          </p:nvSpPr>
          <p:spPr>
            <a:xfrm rot="-5400000">
              <a:off x="7391142"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138" name="tx138"/>
            <p:cNvSpPr/>
            <p:nvPr/>
          </p:nvSpPr>
          <p:spPr>
            <a:xfrm rot="-5400000">
              <a:off x="7657672"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39" name="tx139"/>
            <p:cNvSpPr/>
            <p:nvPr/>
          </p:nvSpPr>
          <p:spPr>
            <a:xfrm rot="-5400000">
              <a:off x="7924202"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40" name="tx140"/>
            <p:cNvSpPr/>
            <p:nvPr/>
          </p:nvSpPr>
          <p:spPr>
            <a:xfrm rot="-5400000">
              <a:off x="-425601" y="2983654"/>
              <a:ext cx="177823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children (millions)</a:t>
              </a:r>
            </a:p>
          </p:txBody>
        </p:sp>
        <p:sp>
          <p:nvSpPr>
            <p:cNvPr id="141" name="tx141"/>
            <p:cNvSpPr/>
            <p:nvPr/>
          </p:nvSpPr>
          <p:spPr>
            <a:xfrm rot="5400000">
              <a:off x="8325788" y="2983654"/>
              <a:ext cx="125803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DTP3 Coverage (%)</a:t>
              </a:r>
            </a:p>
          </p:txBody>
        </p:sp>
        <p:sp>
          <p:nvSpPr>
            <p:cNvPr id="142" name="pl142"/>
            <p:cNvSpPr/>
            <p:nvPr/>
          </p:nvSpPr>
          <p:spPr>
            <a:xfrm>
              <a:off x="2913174" y="5080198"/>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43" name="tx143"/>
            <p:cNvSpPr/>
            <p:nvPr/>
          </p:nvSpPr>
          <p:spPr>
            <a:xfrm>
              <a:off x="3180273" y="5030180"/>
              <a:ext cx="97081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DTP3 coverage</a:t>
              </a:r>
            </a:p>
          </p:txBody>
        </p:sp>
        <p:sp>
          <p:nvSpPr>
            <p:cNvPr id="144" name="rc144"/>
            <p:cNvSpPr/>
            <p:nvPr/>
          </p:nvSpPr>
          <p:spPr>
            <a:xfrm>
              <a:off x="4438448" y="4979470"/>
              <a:ext cx="201456" cy="201456"/>
            </a:xfrm>
            <a:prstGeom prst="rect">
              <a:avLst/>
            </a:prstGeom>
            <a:solidFill>
              <a:srgbClr val="1CABE2">
                <a:alpha val="100000"/>
              </a:srgbClr>
            </a:solidFill>
          </p:spPr>
          <p:txBody>
            <a:bodyPr/>
            <a:lstStyle/>
            <a:p/>
          </p:txBody>
        </p:sp>
        <p:sp>
          <p:nvSpPr>
            <p:cNvPr id="145" name="rc145"/>
            <p:cNvSpPr/>
            <p:nvPr/>
          </p:nvSpPr>
          <p:spPr>
            <a:xfrm>
              <a:off x="5643725" y="4979470"/>
              <a:ext cx="201456" cy="201456"/>
            </a:xfrm>
            <a:prstGeom prst="rect">
              <a:avLst/>
            </a:prstGeom>
            <a:solidFill>
              <a:srgbClr val="80BD41">
                <a:alpha val="100000"/>
              </a:srgbClr>
            </a:solidFill>
          </p:spPr>
          <p:txBody>
            <a:bodyPr/>
            <a:lstStyle/>
            <a:p/>
          </p:txBody>
        </p:sp>
        <p:sp>
          <p:nvSpPr>
            <p:cNvPr id="146" name="tx146"/>
            <p:cNvSpPr/>
            <p:nvPr/>
          </p:nvSpPr>
          <p:spPr>
            <a:xfrm>
              <a:off x="4718493" y="5030180"/>
              <a:ext cx="84664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Unvaccinated</a:t>
              </a:r>
            </a:p>
          </p:txBody>
        </p:sp>
        <p:sp>
          <p:nvSpPr>
            <p:cNvPr id="147" name="tx147"/>
            <p:cNvSpPr/>
            <p:nvPr/>
          </p:nvSpPr>
          <p:spPr>
            <a:xfrm>
              <a:off x="5923770" y="5030180"/>
              <a:ext cx="68104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Vaccinated</a:t>
              </a:r>
            </a:p>
          </p:txBody>
        </p:sp>
        <p:sp>
          <p:nvSpPr>
            <p:cNvPr id="148" name="tx148"/>
            <p:cNvSpPr/>
            <p:nvPr/>
          </p:nvSpPr>
          <p:spPr>
            <a:xfrm>
              <a:off x="951297" y="1437626"/>
              <a:ext cx="6015929"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Estimated DTP3 coverage, and number of vaccinated and unvaccinated children,</a:t>
              </a:r>
            </a:p>
          </p:txBody>
        </p:sp>
        <p:sp>
          <p:nvSpPr>
            <p:cNvPr id="149" name="tx149"/>
            <p:cNvSpPr/>
            <p:nvPr/>
          </p:nvSpPr>
          <p:spPr>
            <a:xfrm>
              <a:off x="951297" y="1618677"/>
              <a:ext cx="1266535"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HICs, 2000-2025</a:t>
              </a:r>
            </a:p>
          </p:txBody>
        </p:sp>
        <p:sp>
          <p:nvSpPr>
            <p:cNvPr id="150" name="pl150"/>
            <p:cNvSpPr/>
            <p:nvPr/>
          </p:nvSpPr>
          <p:spPr>
            <a:xfrm>
              <a:off x="2505423" y="5398693"/>
              <a:ext cx="0" cy="476092"/>
            </a:xfrm>
            <a:custGeom>
              <a:avLst/>
              <a:pathLst>
                <a:path w="0" h="476092">
                  <a:moveTo>
                    <a:pt x="0" y="476092"/>
                  </a:moveTo>
                  <a:lnTo>
                    <a:pt x="0" y="0"/>
                  </a:lnTo>
                  <a:lnTo>
                    <a:pt x="0" y="0"/>
                  </a:lnTo>
                </a:path>
              </a:pathLst>
            </a:custGeom>
            <a:ln w="6775" cap="flat">
              <a:solidFill>
                <a:srgbClr val="EBEBEB">
                  <a:alpha val="100000"/>
                </a:srgbClr>
              </a:solidFill>
              <a:prstDash val="solid"/>
              <a:round/>
            </a:ln>
          </p:spPr>
          <p:txBody>
            <a:bodyPr/>
            <a:lstStyle/>
            <a:p/>
          </p:txBody>
        </p:sp>
        <p:sp>
          <p:nvSpPr>
            <p:cNvPr id="151" name="pl151"/>
            <p:cNvSpPr/>
            <p:nvPr/>
          </p:nvSpPr>
          <p:spPr>
            <a:xfrm>
              <a:off x="4923361" y="5398693"/>
              <a:ext cx="0" cy="476092"/>
            </a:xfrm>
            <a:custGeom>
              <a:avLst/>
              <a:pathLst>
                <a:path w="0" h="476092">
                  <a:moveTo>
                    <a:pt x="0" y="476092"/>
                  </a:moveTo>
                  <a:lnTo>
                    <a:pt x="0" y="0"/>
                  </a:lnTo>
                  <a:lnTo>
                    <a:pt x="0" y="0"/>
                  </a:lnTo>
                </a:path>
              </a:pathLst>
            </a:custGeom>
            <a:ln w="6775" cap="flat">
              <a:solidFill>
                <a:srgbClr val="EBEBEB">
                  <a:alpha val="100000"/>
                </a:srgbClr>
              </a:solidFill>
              <a:prstDash val="solid"/>
              <a:round/>
            </a:ln>
          </p:spPr>
          <p:txBody>
            <a:bodyPr/>
            <a:lstStyle/>
            <a:p/>
          </p:txBody>
        </p:sp>
        <p:sp>
          <p:nvSpPr>
            <p:cNvPr id="152" name="pl152"/>
            <p:cNvSpPr/>
            <p:nvPr/>
          </p:nvSpPr>
          <p:spPr>
            <a:xfrm>
              <a:off x="7341299" y="5398693"/>
              <a:ext cx="0" cy="476092"/>
            </a:xfrm>
            <a:custGeom>
              <a:avLst/>
              <a:pathLst>
                <a:path w="0" h="476092">
                  <a:moveTo>
                    <a:pt x="0" y="476092"/>
                  </a:moveTo>
                  <a:lnTo>
                    <a:pt x="0" y="0"/>
                  </a:lnTo>
                  <a:lnTo>
                    <a:pt x="0" y="0"/>
                  </a:lnTo>
                </a:path>
              </a:pathLst>
            </a:custGeom>
            <a:ln w="6775" cap="flat">
              <a:solidFill>
                <a:srgbClr val="EBEBEB">
                  <a:alpha val="100000"/>
                </a:srgbClr>
              </a:solidFill>
              <a:prstDash val="solid"/>
              <a:round/>
            </a:ln>
          </p:spPr>
          <p:txBody>
            <a:bodyPr/>
            <a:lstStyle/>
            <a:p/>
          </p:txBody>
        </p:sp>
        <p:sp>
          <p:nvSpPr>
            <p:cNvPr id="153" name="pl153"/>
            <p:cNvSpPr/>
            <p:nvPr/>
          </p:nvSpPr>
          <p:spPr>
            <a:xfrm>
              <a:off x="951297" y="5785519"/>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54" name="pl154"/>
            <p:cNvSpPr/>
            <p:nvPr/>
          </p:nvSpPr>
          <p:spPr>
            <a:xfrm>
              <a:off x="951297" y="5636740"/>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55" name="pl155"/>
            <p:cNvSpPr/>
            <p:nvPr/>
          </p:nvSpPr>
          <p:spPr>
            <a:xfrm>
              <a:off x="951297" y="5487961"/>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56" name="pl156"/>
            <p:cNvSpPr/>
            <p:nvPr/>
          </p:nvSpPr>
          <p:spPr>
            <a:xfrm>
              <a:off x="1296454" y="5398693"/>
              <a:ext cx="0" cy="476092"/>
            </a:xfrm>
            <a:custGeom>
              <a:avLst/>
              <a:pathLst>
                <a:path w="0" h="476092">
                  <a:moveTo>
                    <a:pt x="0" y="476092"/>
                  </a:moveTo>
                  <a:lnTo>
                    <a:pt x="0" y="0"/>
                  </a:lnTo>
                  <a:lnTo>
                    <a:pt x="0" y="0"/>
                  </a:lnTo>
                </a:path>
              </a:pathLst>
            </a:custGeom>
            <a:ln w="13550" cap="flat">
              <a:solidFill>
                <a:srgbClr val="EBEBEB">
                  <a:alpha val="100000"/>
                </a:srgbClr>
              </a:solidFill>
              <a:prstDash val="solid"/>
              <a:round/>
            </a:ln>
          </p:spPr>
          <p:txBody>
            <a:bodyPr/>
            <a:lstStyle/>
            <a:p/>
          </p:txBody>
        </p:sp>
        <p:sp>
          <p:nvSpPr>
            <p:cNvPr id="157" name="pl157"/>
            <p:cNvSpPr/>
            <p:nvPr/>
          </p:nvSpPr>
          <p:spPr>
            <a:xfrm>
              <a:off x="3714392" y="5398693"/>
              <a:ext cx="0" cy="476092"/>
            </a:xfrm>
            <a:custGeom>
              <a:avLst/>
              <a:pathLst>
                <a:path w="0" h="476092">
                  <a:moveTo>
                    <a:pt x="0" y="476092"/>
                  </a:moveTo>
                  <a:lnTo>
                    <a:pt x="0" y="0"/>
                  </a:lnTo>
                  <a:lnTo>
                    <a:pt x="0" y="0"/>
                  </a:lnTo>
                </a:path>
              </a:pathLst>
            </a:custGeom>
            <a:ln w="13550" cap="flat">
              <a:solidFill>
                <a:srgbClr val="EBEBEB">
                  <a:alpha val="100000"/>
                </a:srgbClr>
              </a:solidFill>
              <a:prstDash val="solid"/>
              <a:round/>
            </a:ln>
          </p:spPr>
          <p:txBody>
            <a:bodyPr/>
            <a:lstStyle/>
            <a:p/>
          </p:txBody>
        </p:sp>
        <p:sp>
          <p:nvSpPr>
            <p:cNvPr id="158" name="pl158"/>
            <p:cNvSpPr/>
            <p:nvPr/>
          </p:nvSpPr>
          <p:spPr>
            <a:xfrm>
              <a:off x="6132330" y="5398693"/>
              <a:ext cx="0" cy="476092"/>
            </a:xfrm>
            <a:custGeom>
              <a:avLst/>
              <a:pathLst>
                <a:path w="0" h="476092">
                  <a:moveTo>
                    <a:pt x="0" y="476092"/>
                  </a:moveTo>
                  <a:lnTo>
                    <a:pt x="0" y="0"/>
                  </a:lnTo>
                  <a:lnTo>
                    <a:pt x="0" y="0"/>
                  </a:lnTo>
                </a:path>
              </a:pathLst>
            </a:custGeom>
            <a:ln w="13550" cap="flat">
              <a:solidFill>
                <a:srgbClr val="EBEBEB">
                  <a:alpha val="100000"/>
                </a:srgbClr>
              </a:solidFill>
              <a:prstDash val="solid"/>
              <a:round/>
            </a:ln>
          </p:spPr>
          <p:txBody>
            <a:bodyPr/>
            <a:lstStyle/>
            <a:p/>
          </p:txBody>
        </p:sp>
        <p:sp>
          <p:nvSpPr>
            <p:cNvPr id="159" name="rc159"/>
            <p:cNvSpPr/>
            <p:nvPr/>
          </p:nvSpPr>
          <p:spPr>
            <a:xfrm>
              <a:off x="1296454" y="5726007"/>
              <a:ext cx="6235464" cy="119023"/>
            </a:xfrm>
            <a:prstGeom prst="rect">
              <a:avLst/>
            </a:prstGeom>
            <a:solidFill>
              <a:srgbClr val="80BD41">
                <a:alpha val="100000"/>
              </a:srgbClr>
            </a:solidFill>
          </p:spPr>
          <p:txBody>
            <a:bodyPr/>
            <a:lstStyle/>
            <a:p/>
          </p:txBody>
        </p:sp>
        <p:sp>
          <p:nvSpPr>
            <p:cNvPr id="160" name="rc160"/>
            <p:cNvSpPr/>
            <p:nvPr/>
          </p:nvSpPr>
          <p:spPr>
            <a:xfrm>
              <a:off x="7531919" y="5726007"/>
              <a:ext cx="338949" cy="119023"/>
            </a:xfrm>
            <a:prstGeom prst="rect">
              <a:avLst/>
            </a:prstGeom>
            <a:solidFill>
              <a:srgbClr val="1CABE2">
                <a:alpha val="100000"/>
              </a:srgbClr>
            </a:solidFill>
          </p:spPr>
          <p:txBody>
            <a:bodyPr/>
            <a:lstStyle/>
            <a:p/>
          </p:txBody>
        </p:sp>
        <p:sp>
          <p:nvSpPr>
            <p:cNvPr id="161" name="rc161"/>
            <p:cNvSpPr/>
            <p:nvPr/>
          </p:nvSpPr>
          <p:spPr>
            <a:xfrm>
              <a:off x="1296454" y="5577228"/>
              <a:ext cx="5736259" cy="119023"/>
            </a:xfrm>
            <a:prstGeom prst="rect">
              <a:avLst/>
            </a:prstGeom>
            <a:solidFill>
              <a:srgbClr val="80BD41">
                <a:alpha val="100000"/>
              </a:srgbClr>
            </a:solidFill>
          </p:spPr>
          <p:txBody>
            <a:bodyPr/>
            <a:lstStyle/>
            <a:p/>
          </p:txBody>
        </p:sp>
        <p:sp>
          <p:nvSpPr>
            <p:cNvPr id="162" name="rc162"/>
            <p:cNvSpPr/>
            <p:nvPr/>
          </p:nvSpPr>
          <p:spPr>
            <a:xfrm>
              <a:off x="7032714" y="5577228"/>
              <a:ext cx="359911" cy="119023"/>
            </a:xfrm>
            <a:prstGeom prst="rect">
              <a:avLst/>
            </a:prstGeom>
            <a:solidFill>
              <a:srgbClr val="1CABE2">
                <a:alpha val="100000"/>
              </a:srgbClr>
            </a:solidFill>
          </p:spPr>
          <p:txBody>
            <a:bodyPr/>
            <a:lstStyle/>
            <a:p/>
          </p:txBody>
        </p:sp>
        <p:sp>
          <p:nvSpPr>
            <p:cNvPr id="163" name="rc163"/>
            <p:cNvSpPr/>
            <p:nvPr/>
          </p:nvSpPr>
          <p:spPr>
            <a:xfrm>
              <a:off x="1296454" y="5428449"/>
              <a:ext cx="5687041" cy="119023"/>
            </a:xfrm>
            <a:prstGeom prst="rect">
              <a:avLst/>
            </a:prstGeom>
            <a:solidFill>
              <a:srgbClr val="80BD41">
                <a:alpha val="100000"/>
              </a:srgbClr>
            </a:solidFill>
          </p:spPr>
          <p:txBody>
            <a:bodyPr/>
            <a:lstStyle/>
            <a:p/>
          </p:txBody>
        </p:sp>
        <p:sp>
          <p:nvSpPr>
            <p:cNvPr id="164" name="rc164"/>
            <p:cNvSpPr/>
            <p:nvPr/>
          </p:nvSpPr>
          <p:spPr>
            <a:xfrm>
              <a:off x="6983496" y="5428449"/>
              <a:ext cx="384408" cy="119023"/>
            </a:xfrm>
            <a:prstGeom prst="rect">
              <a:avLst/>
            </a:prstGeom>
            <a:solidFill>
              <a:srgbClr val="1CABE2">
                <a:alpha val="100000"/>
              </a:srgbClr>
            </a:solidFill>
          </p:spPr>
          <p:txBody>
            <a:bodyPr/>
            <a:lstStyle/>
            <a:p/>
          </p:txBody>
        </p:sp>
        <p:sp>
          <p:nvSpPr>
            <p:cNvPr id="165" name="tx165"/>
            <p:cNvSpPr/>
            <p:nvPr/>
          </p:nvSpPr>
          <p:spPr>
            <a:xfrm>
              <a:off x="4291154" y="5740256"/>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12.9</a:t>
              </a:r>
            </a:p>
          </p:txBody>
        </p:sp>
        <p:sp>
          <p:nvSpPr>
            <p:cNvPr id="166" name="tx166"/>
            <p:cNvSpPr/>
            <p:nvPr/>
          </p:nvSpPr>
          <p:spPr>
            <a:xfrm>
              <a:off x="7613520" y="5740256"/>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0.7</a:t>
              </a:r>
            </a:p>
          </p:txBody>
        </p:sp>
        <p:sp>
          <p:nvSpPr>
            <p:cNvPr id="167" name="tx167"/>
            <p:cNvSpPr/>
            <p:nvPr/>
          </p:nvSpPr>
          <p:spPr>
            <a:xfrm>
              <a:off x="4046261" y="5591477"/>
              <a:ext cx="236646"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11.9</a:t>
              </a:r>
            </a:p>
          </p:txBody>
        </p:sp>
        <p:sp>
          <p:nvSpPr>
            <p:cNvPr id="168" name="tx168"/>
            <p:cNvSpPr/>
            <p:nvPr/>
          </p:nvSpPr>
          <p:spPr>
            <a:xfrm>
              <a:off x="7124795" y="5591477"/>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0.7</a:t>
              </a:r>
            </a:p>
          </p:txBody>
        </p:sp>
        <p:sp>
          <p:nvSpPr>
            <p:cNvPr id="169" name="tx169"/>
            <p:cNvSpPr/>
            <p:nvPr/>
          </p:nvSpPr>
          <p:spPr>
            <a:xfrm>
              <a:off x="4021651" y="5442698"/>
              <a:ext cx="236646"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11.8</a:t>
              </a:r>
            </a:p>
          </p:txBody>
        </p:sp>
        <p:sp>
          <p:nvSpPr>
            <p:cNvPr id="170" name="tx170"/>
            <p:cNvSpPr/>
            <p:nvPr/>
          </p:nvSpPr>
          <p:spPr>
            <a:xfrm>
              <a:off x="7087826" y="5442698"/>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0.8</a:t>
              </a:r>
            </a:p>
          </p:txBody>
        </p:sp>
        <p:sp>
          <p:nvSpPr>
            <p:cNvPr id="171" name="tx171"/>
            <p:cNvSpPr/>
            <p:nvPr/>
          </p:nvSpPr>
          <p:spPr>
            <a:xfrm>
              <a:off x="8076556" y="5740256"/>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13.6</a:t>
              </a:r>
            </a:p>
          </p:txBody>
        </p:sp>
        <p:sp>
          <p:nvSpPr>
            <p:cNvPr id="172" name="tx172"/>
            <p:cNvSpPr/>
            <p:nvPr/>
          </p:nvSpPr>
          <p:spPr>
            <a:xfrm>
              <a:off x="7574401" y="5591477"/>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12.6</a:t>
              </a:r>
            </a:p>
          </p:txBody>
        </p:sp>
        <p:sp>
          <p:nvSpPr>
            <p:cNvPr id="173" name="tx173"/>
            <p:cNvSpPr/>
            <p:nvPr/>
          </p:nvSpPr>
          <p:spPr>
            <a:xfrm>
              <a:off x="7548444" y="5442698"/>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12.6</a:t>
              </a:r>
            </a:p>
          </p:txBody>
        </p:sp>
        <p:sp>
          <p:nvSpPr>
            <p:cNvPr id="174" name="tx174"/>
            <p:cNvSpPr/>
            <p:nvPr/>
          </p:nvSpPr>
          <p:spPr>
            <a:xfrm>
              <a:off x="577771" y="5735501"/>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75" name="tx175"/>
            <p:cNvSpPr/>
            <p:nvPr/>
          </p:nvSpPr>
          <p:spPr>
            <a:xfrm>
              <a:off x="577771" y="558672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76" name="tx176"/>
            <p:cNvSpPr/>
            <p:nvPr/>
          </p:nvSpPr>
          <p:spPr>
            <a:xfrm>
              <a:off x="577771" y="543794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77" name="tx177"/>
            <p:cNvSpPr/>
            <p:nvPr/>
          </p:nvSpPr>
          <p:spPr>
            <a:xfrm>
              <a:off x="1179959" y="5937416"/>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 M</a:t>
              </a:r>
            </a:p>
          </p:txBody>
        </p:sp>
        <p:sp>
          <p:nvSpPr>
            <p:cNvPr id="178" name="tx178"/>
            <p:cNvSpPr/>
            <p:nvPr/>
          </p:nvSpPr>
          <p:spPr>
            <a:xfrm>
              <a:off x="3597898" y="5937416"/>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 M</a:t>
              </a:r>
            </a:p>
          </p:txBody>
        </p:sp>
        <p:sp>
          <p:nvSpPr>
            <p:cNvPr id="179" name="tx179"/>
            <p:cNvSpPr/>
            <p:nvPr/>
          </p:nvSpPr>
          <p:spPr>
            <a:xfrm>
              <a:off x="5976974" y="5937416"/>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 M</a:t>
              </a:r>
            </a:p>
          </p:txBody>
        </p:sp>
        <p:sp>
          <p:nvSpPr>
            <p:cNvPr id="180" name="tx180"/>
            <p:cNvSpPr/>
            <p:nvPr/>
          </p:nvSpPr>
          <p:spPr>
            <a:xfrm>
              <a:off x="3858905" y="6101690"/>
              <a:ext cx="177823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children (millions)</a:t>
              </a:r>
            </a:p>
          </p:txBody>
        </p:sp>
        <p:sp>
          <p:nvSpPr>
            <p:cNvPr id="181" name="tx181"/>
            <p:cNvSpPr/>
            <p:nvPr/>
          </p:nvSpPr>
          <p:spPr>
            <a:xfrm>
              <a:off x="4382763"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82" name="tx182"/>
            <p:cNvSpPr/>
            <p:nvPr/>
          </p:nvSpPr>
          <p:spPr>
            <a:xfrm>
              <a:off x="1751485" y="6421459"/>
              <a:ext cx="679326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United Nations, Department of Economic and Social Affairs, Population Division (2024). World Population Prospects 2024, Online Edition.</a:t>
              </a:r>
            </a:p>
          </p:txBody>
        </p:sp>
        <p:sp>
          <p:nvSpPr>
            <p:cNvPr id="183" name="tx183"/>
            <p:cNvSpPr/>
            <p:nvPr/>
          </p:nvSpPr>
          <p:spPr>
            <a:xfrm>
              <a:off x="5077432" y="6542159"/>
              <a:ext cx="34673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Unvaccinated includes zero-dose and undervaccinated children.</a:t>
              </a:r>
            </a:p>
          </p:txBody>
        </p:sp>
      </p:grpSp>
      <p:sp>
        <p:nvSpPr>
          <p:cNvPr id="18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DTP3 coverage in 2025 (94%) was within 1% of coverage in 2019 (95%).
The number of children vaccinated with DTP3 decreased 9% from 12.9 million in 2019 to 11.8 million in 2025.
The number of surviving infants decreased approximately 8% from 13.6 million in 2019 to 12.6 million in 2025.
In 2025, 1.1 million fewer children were vaccinated than in 2019.
In 2025, there were 1 million fewer surviving infants (target population) than in 2019.
For vaccine coverage to increase, the number of children vaccinated needs to either increase or at least decline at a slower rate than the decline in surviving infant target population.</a:t>
            </a:r>
          </a:p>
        </p:txBody>
      </p:sp>
      <p:sp>
        <p:nvSpPr>
          <p:cNvPr id="185"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DTP3 coverage was 94%: 11.8 million children received three doses of DTP-containing vaccine, but 795,000 remain un- or under-vaccinated.</a:t>
            </a:r>
          </a:p>
        </p:txBody>
      </p:sp>
      <p:grpSp xmlns:pic="http://schemas.openxmlformats.org/drawingml/2006/picture">
        <p:nvGrpSpPr>
          <p:cNvPr id="186" name=""/>
          <p:cNvGrpSpPr/>
          <p:nvPr/>
        </p:nvGrpSpPr>
        <p:grpSpPr>
          <a:xfrm>
            <a:off x="292608" y="1005840"/>
            <a:ext cx="8595360" cy="28575"/>
            <a:chOff x="292608" y="1005840"/>
            <a:chExt cx="8595360" cy="28575"/>
          </a:xfrm>
        </p:grpSpPr>
        <p:sp>
          <p:nvSpPr>
            <p:cNvPr id="187"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88"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1763928" y="1911677"/>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 name="rc5"/>
            <p:cNvSpPr/>
            <p:nvPr/>
          </p:nvSpPr>
          <p:spPr>
            <a:xfrm>
              <a:off x="2031711" y="1911677"/>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 name="rc6"/>
            <p:cNvSpPr/>
            <p:nvPr/>
          </p:nvSpPr>
          <p:spPr>
            <a:xfrm>
              <a:off x="2299494" y="1911677"/>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 name="rc7"/>
            <p:cNvSpPr/>
            <p:nvPr/>
          </p:nvSpPr>
          <p:spPr>
            <a:xfrm>
              <a:off x="2567277" y="191167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 name="rc8"/>
            <p:cNvSpPr/>
            <p:nvPr/>
          </p:nvSpPr>
          <p:spPr>
            <a:xfrm>
              <a:off x="2835061" y="191167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 name="rc9"/>
            <p:cNvSpPr/>
            <p:nvPr/>
          </p:nvSpPr>
          <p:spPr>
            <a:xfrm>
              <a:off x="3102844" y="1911677"/>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 name="rc10"/>
            <p:cNvSpPr/>
            <p:nvPr/>
          </p:nvSpPr>
          <p:spPr>
            <a:xfrm>
              <a:off x="3370627" y="1911677"/>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 name="rc11"/>
            <p:cNvSpPr/>
            <p:nvPr/>
          </p:nvSpPr>
          <p:spPr>
            <a:xfrm>
              <a:off x="3638410" y="1911677"/>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 name="rc12"/>
            <p:cNvSpPr/>
            <p:nvPr/>
          </p:nvSpPr>
          <p:spPr>
            <a:xfrm>
              <a:off x="3906194" y="191167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 name="rc13"/>
            <p:cNvSpPr/>
            <p:nvPr/>
          </p:nvSpPr>
          <p:spPr>
            <a:xfrm>
              <a:off x="4173977" y="191167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 name="rc14"/>
            <p:cNvSpPr/>
            <p:nvPr/>
          </p:nvSpPr>
          <p:spPr>
            <a:xfrm>
              <a:off x="4441760" y="191167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 name="rc15"/>
            <p:cNvSpPr/>
            <p:nvPr/>
          </p:nvSpPr>
          <p:spPr>
            <a:xfrm>
              <a:off x="4709543" y="191167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 name="rc16"/>
            <p:cNvSpPr/>
            <p:nvPr/>
          </p:nvSpPr>
          <p:spPr>
            <a:xfrm>
              <a:off x="4977327" y="191167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 name="rc17"/>
            <p:cNvSpPr/>
            <p:nvPr/>
          </p:nvSpPr>
          <p:spPr>
            <a:xfrm>
              <a:off x="5245110" y="1911677"/>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8" name="rc18"/>
            <p:cNvSpPr/>
            <p:nvPr/>
          </p:nvSpPr>
          <p:spPr>
            <a:xfrm>
              <a:off x="5512893" y="1911677"/>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9" name="rc19"/>
            <p:cNvSpPr/>
            <p:nvPr/>
          </p:nvSpPr>
          <p:spPr>
            <a:xfrm>
              <a:off x="5780676" y="1911677"/>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0" name="rc20"/>
            <p:cNvSpPr/>
            <p:nvPr/>
          </p:nvSpPr>
          <p:spPr>
            <a:xfrm>
              <a:off x="6048460" y="1911677"/>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1" name="rc21"/>
            <p:cNvSpPr/>
            <p:nvPr/>
          </p:nvSpPr>
          <p:spPr>
            <a:xfrm>
              <a:off x="6316243" y="191167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 name="rc22"/>
            <p:cNvSpPr/>
            <p:nvPr/>
          </p:nvSpPr>
          <p:spPr>
            <a:xfrm>
              <a:off x="6584026" y="191167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3" name="rc23"/>
            <p:cNvSpPr/>
            <p:nvPr/>
          </p:nvSpPr>
          <p:spPr>
            <a:xfrm>
              <a:off x="6851809" y="191167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4" name="rc24"/>
            <p:cNvSpPr/>
            <p:nvPr/>
          </p:nvSpPr>
          <p:spPr>
            <a:xfrm>
              <a:off x="7119593" y="191167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5" name="rc25"/>
            <p:cNvSpPr/>
            <p:nvPr/>
          </p:nvSpPr>
          <p:spPr>
            <a:xfrm>
              <a:off x="7387376" y="191167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6" name="rc26"/>
            <p:cNvSpPr/>
            <p:nvPr/>
          </p:nvSpPr>
          <p:spPr>
            <a:xfrm>
              <a:off x="7655159" y="1911677"/>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7" name="rc27"/>
            <p:cNvSpPr/>
            <p:nvPr/>
          </p:nvSpPr>
          <p:spPr>
            <a:xfrm>
              <a:off x="7922942" y="1911677"/>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8" name="rc28"/>
            <p:cNvSpPr/>
            <p:nvPr/>
          </p:nvSpPr>
          <p:spPr>
            <a:xfrm>
              <a:off x="8190726" y="1911677"/>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9" name="rc29"/>
            <p:cNvSpPr/>
            <p:nvPr/>
          </p:nvSpPr>
          <p:spPr>
            <a:xfrm>
              <a:off x="8458509" y="1911677"/>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0" name="rc30"/>
            <p:cNvSpPr/>
            <p:nvPr/>
          </p:nvSpPr>
          <p:spPr>
            <a:xfrm>
              <a:off x="1763928" y="1205469"/>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1" name="rc31"/>
            <p:cNvSpPr/>
            <p:nvPr/>
          </p:nvSpPr>
          <p:spPr>
            <a:xfrm>
              <a:off x="2031711" y="1205469"/>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2" name="rc32"/>
            <p:cNvSpPr/>
            <p:nvPr/>
          </p:nvSpPr>
          <p:spPr>
            <a:xfrm>
              <a:off x="2299494" y="120546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3" name="rc33"/>
            <p:cNvSpPr/>
            <p:nvPr/>
          </p:nvSpPr>
          <p:spPr>
            <a:xfrm>
              <a:off x="2567277" y="120546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4" name="rc34"/>
            <p:cNvSpPr/>
            <p:nvPr/>
          </p:nvSpPr>
          <p:spPr>
            <a:xfrm>
              <a:off x="2835061" y="1205469"/>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5" name="rc35"/>
            <p:cNvSpPr/>
            <p:nvPr/>
          </p:nvSpPr>
          <p:spPr>
            <a:xfrm>
              <a:off x="3102844" y="120546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 name="rc36"/>
            <p:cNvSpPr/>
            <p:nvPr/>
          </p:nvSpPr>
          <p:spPr>
            <a:xfrm>
              <a:off x="3370627" y="120546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 name="rc37"/>
            <p:cNvSpPr/>
            <p:nvPr/>
          </p:nvSpPr>
          <p:spPr>
            <a:xfrm>
              <a:off x="3638410" y="120546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8" name="rc38"/>
            <p:cNvSpPr/>
            <p:nvPr/>
          </p:nvSpPr>
          <p:spPr>
            <a:xfrm>
              <a:off x="3906194" y="120546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9" name="rc39"/>
            <p:cNvSpPr/>
            <p:nvPr/>
          </p:nvSpPr>
          <p:spPr>
            <a:xfrm>
              <a:off x="4173977" y="120546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 name="rc40"/>
            <p:cNvSpPr/>
            <p:nvPr/>
          </p:nvSpPr>
          <p:spPr>
            <a:xfrm>
              <a:off x="4441760" y="120546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1" name="rc41"/>
            <p:cNvSpPr/>
            <p:nvPr/>
          </p:nvSpPr>
          <p:spPr>
            <a:xfrm>
              <a:off x="4709543" y="120546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2" name="rc42"/>
            <p:cNvSpPr/>
            <p:nvPr/>
          </p:nvSpPr>
          <p:spPr>
            <a:xfrm>
              <a:off x="4977327" y="120546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3" name="rc43"/>
            <p:cNvSpPr/>
            <p:nvPr/>
          </p:nvSpPr>
          <p:spPr>
            <a:xfrm>
              <a:off x="5245110" y="120546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4" name="rc44"/>
            <p:cNvSpPr/>
            <p:nvPr/>
          </p:nvSpPr>
          <p:spPr>
            <a:xfrm>
              <a:off x="5512893" y="120546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5" name="rc45"/>
            <p:cNvSpPr/>
            <p:nvPr/>
          </p:nvSpPr>
          <p:spPr>
            <a:xfrm>
              <a:off x="5780676" y="120546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6" name="rc46"/>
            <p:cNvSpPr/>
            <p:nvPr/>
          </p:nvSpPr>
          <p:spPr>
            <a:xfrm>
              <a:off x="6048460" y="1205469"/>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7" name="rc47"/>
            <p:cNvSpPr/>
            <p:nvPr/>
          </p:nvSpPr>
          <p:spPr>
            <a:xfrm>
              <a:off x="6316243" y="1205469"/>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8" name="rc48"/>
            <p:cNvSpPr/>
            <p:nvPr/>
          </p:nvSpPr>
          <p:spPr>
            <a:xfrm>
              <a:off x="6584026" y="1205469"/>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9" name="rc49"/>
            <p:cNvSpPr/>
            <p:nvPr/>
          </p:nvSpPr>
          <p:spPr>
            <a:xfrm>
              <a:off x="6851809" y="120546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 name="rc50"/>
            <p:cNvSpPr/>
            <p:nvPr/>
          </p:nvSpPr>
          <p:spPr>
            <a:xfrm>
              <a:off x="7119593" y="1205469"/>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1" name="rc51"/>
            <p:cNvSpPr/>
            <p:nvPr/>
          </p:nvSpPr>
          <p:spPr>
            <a:xfrm>
              <a:off x="7387376" y="1205469"/>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2" name="rc52"/>
            <p:cNvSpPr/>
            <p:nvPr/>
          </p:nvSpPr>
          <p:spPr>
            <a:xfrm>
              <a:off x="7655159" y="120546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3" name="rc53"/>
            <p:cNvSpPr/>
            <p:nvPr/>
          </p:nvSpPr>
          <p:spPr>
            <a:xfrm>
              <a:off x="7922942" y="1205469"/>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4" name="rc54"/>
            <p:cNvSpPr/>
            <p:nvPr/>
          </p:nvSpPr>
          <p:spPr>
            <a:xfrm>
              <a:off x="8190726" y="120546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 name="rc55"/>
            <p:cNvSpPr/>
            <p:nvPr/>
          </p:nvSpPr>
          <p:spPr>
            <a:xfrm>
              <a:off x="8458509" y="120546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6" name="rc56"/>
            <p:cNvSpPr/>
            <p:nvPr/>
          </p:nvSpPr>
          <p:spPr>
            <a:xfrm>
              <a:off x="1763928" y="4171541"/>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7" name="rc57"/>
            <p:cNvSpPr/>
            <p:nvPr/>
          </p:nvSpPr>
          <p:spPr>
            <a:xfrm>
              <a:off x="2031711" y="4171541"/>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8" name="rc58"/>
            <p:cNvSpPr/>
            <p:nvPr/>
          </p:nvSpPr>
          <p:spPr>
            <a:xfrm>
              <a:off x="2299494" y="4171541"/>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9" name="rc59"/>
            <p:cNvSpPr/>
            <p:nvPr/>
          </p:nvSpPr>
          <p:spPr>
            <a:xfrm>
              <a:off x="2567277" y="4171541"/>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0" name="rc60"/>
            <p:cNvSpPr/>
            <p:nvPr/>
          </p:nvSpPr>
          <p:spPr>
            <a:xfrm>
              <a:off x="2835061" y="4171541"/>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1" name="rc61"/>
            <p:cNvSpPr/>
            <p:nvPr/>
          </p:nvSpPr>
          <p:spPr>
            <a:xfrm>
              <a:off x="3102844" y="4171541"/>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2" name="rc62"/>
            <p:cNvSpPr/>
            <p:nvPr/>
          </p:nvSpPr>
          <p:spPr>
            <a:xfrm>
              <a:off x="3370627" y="4171541"/>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3" name="rc63"/>
            <p:cNvSpPr/>
            <p:nvPr/>
          </p:nvSpPr>
          <p:spPr>
            <a:xfrm>
              <a:off x="3638410" y="4171541"/>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4" name="rc64"/>
            <p:cNvSpPr/>
            <p:nvPr/>
          </p:nvSpPr>
          <p:spPr>
            <a:xfrm>
              <a:off x="3906194" y="4171541"/>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5" name="rc65"/>
            <p:cNvSpPr/>
            <p:nvPr/>
          </p:nvSpPr>
          <p:spPr>
            <a:xfrm>
              <a:off x="4173977" y="4171541"/>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6" name="rc66"/>
            <p:cNvSpPr/>
            <p:nvPr/>
          </p:nvSpPr>
          <p:spPr>
            <a:xfrm>
              <a:off x="4441760" y="4171541"/>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7" name="rc67"/>
            <p:cNvSpPr/>
            <p:nvPr/>
          </p:nvSpPr>
          <p:spPr>
            <a:xfrm>
              <a:off x="4709543" y="4171541"/>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8" name="rc68"/>
            <p:cNvSpPr/>
            <p:nvPr/>
          </p:nvSpPr>
          <p:spPr>
            <a:xfrm>
              <a:off x="4977327" y="4171541"/>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9" name="rc69"/>
            <p:cNvSpPr/>
            <p:nvPr/>
          </p:nvSpPr>
          <p:spPr>
            <a:xfrm>
              <a:off x="5245110" y="4171541"/>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0" name="rc70"/>
            <p:cNvSpPr/>
            <p:nvPr/>
          </p:nvSpPr>
          <p:spPr>
            <a:xfrm>
              <a:off x="5512893" y="4171541"/>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1" name="rc71"/>
            <p:cNvSpPr/>
            <p:nvPr/>
          </p:nvSpPr>
          <p:spPr>
            <a:xfrm>
              <a:off x="5780676" y="4171541"/>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2" name="rc72"/>
            <p:cNvSpPr/>
            <p:nvPr/>
          </p:nvSpPr>
          <p:spPr>
            <a:xfrm>
              <a:off x="6048460" y="4171541"/>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3" name="rc73"/>
            <p:cNvSpPr/>
            <p:nvPr/>
          </p:nvSpPr>
          <p:spPr>
            <a:xfrm>
              <a:off x="6316243" y="4171541"/>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4" name="rc74"/>
            <p:cNvSpPr/>
            <p:nvPr/>
          </p:nvSpPr>
          <p:spPr>
            <a:xfrm>
              <a:off x="6584026" y="4171541"/>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5" name="rc75"/>
            <p:cNvSpPr/>
            <p:nvPr/>
          </p:nvSpPr>
          <p:spPr>
            <a:xfrm>
              <a:off x="6851809" y="4171541"/>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6" name="rc76"/>
            <p:cNvSpPr/>
            <p:nvPr/>
          </p:nvSpPr>
          <p:spPr>
            <a:xfrm>
              <a:off x="7119593" y="4171541"/>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7" name="rc77"/>
            <p:cNvSpPr/>
            <p:nvPr/>
          </p:nvSpPr>
          <p:spPr>
            <a:xfrm>
              <a:off x="7387376" y="4171541"/>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8" name="rc78"/>
            <p:cNvSpPr/>
            <p:nvPr/>
          </p:nvSpPr>
          <p:spPr>
            <a:xfrm>
              <a:off x="7655159" y="4171541"/>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9" name="rc79"/>
            <p:cNvSpPr/>
            <p:nvPr/>
          </p:nvSpPr>
          <p:spPr>
            <a:xfrm>
              <a:off x="7922942" y="4171541"/>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0" name="rc80"/>
            <p:cNvSpPr/>
            <p:nvPr/>
          </p:nvSpPr>
          <p:spPr>
            <a:xfrm>
              <a:off x="8190726" y="4171541"/>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1" name="rc81"/>
            <p:cNvSpPr/>
            <p:nvPr/>
          </p:nvSpPr>
          <p:spPr>
            <a:xfrm>
              <a:off x="8458509" y="4171541"/>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2" name="rc82"/>
            <p:cNvSpPr/>
            <p:nvPr/>
          </p:nvSpPr>
          <p:spPr>
            <a:xfrm>
              <a:off x="1763928" y="5089610"/>
              <a:ext cx="267783" cy="7062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83" name="rc83"/>
            <p:cNvSpPr/>
            <p:nvPr/>
          </p:nvSpPr>
          <p:spPr>
            <a:xfrm>
              <a:off x="2031711" y="5089610"/>
              <a:ext cx="267783" cy="7062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4" name="rc84"/>
            <p:cNvSpPr/>
            <p:nvPr/>
          </p:nvSpPr>
          <p:spPr>
            <a:xfrm>
              <a:off x="2299494" y="5089610"/>
              <a:ext cx="267783" cy="7062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5" name="rc85"/>
            <p:cNvSpPr/>
            <p:nvPr/>
          </p:nvSpPr>
          <p:spPr>
            <a:xfrm>
              <a:off x="2567277" y="5089610"/>
              <a:ext cx="267783" cy="7062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6" name="rc86"/>
            <p:cNvSpPr/>
            <p:nvPr/>
          </p:nvSpPr>
          <p:spPr>
            <a:xfrm>
              <a:off x="2835061" y="5089610"/>
              <a:ext cx="267783" cy="7062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7" name="rc87"/>
            <p:cNvSpPr/>
            <p:nvPr/>
          </p:nvSpPr>
          <p:spPr>
            <a:xfrm>
              <a:off x="3102844" y="5089610"/>
              <a:ext cx="267783" cy="7062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8" name="rc88"/>
            <p:cNvSpPr/>
            <p:nvPr/>
          </p:nvSpPr>
          <p:spPr>
            <a:xfrm>
              <a:off x="3370627" y="5089610"/>
              <a:ext cx="267783" cy="7062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9" name="rc89"/>
            <p:cNvSpPr/>
            <p:nvPr/>
          </p:nvSpPr>
          <p:spPr>
            <a:xfrm>
              <a:off x="3638410" y="5089610"/>
              <a:ext cx="267783" cy="7062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90" name="rc90"/>
            <p:cNvSpPr/>
            <p:nvPr/>
          </p:nvSpPr>
          <p:spPr>
            <a:xfrm>
              <a:off x="3906194" y="5089610"/>
              <a:ext cx="267783" cy="7062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91" name="rc91"/>
            <p:cNvSpPr/>
            <p:nvPr/>
          </p:nvSpPr>
          <p:spPr>
            <a:xfrm>
              <a:off x="4173977" y="5089610"/>
              <a:ext cx="267783" cy="7062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92" name="rc92"/>
            <p:cNvSpPr/>
            <p:nvPr/>
          </p:nvSpPr>
          <p:spPr>
            <a:xfrm>
              <a:off x="4441760" y="5089610"/>
              <a:ext cx="267783" cy="7062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93" name="rc93"/>
            <p:cNvSpPr/>
            <p:nvPr/>
          </p:nvSpPr>
          <p:spPr>
            <a:xfrm>
              <a:off x="4709543" y="5089610"/>
              <a:ext cx="267783" cy="7062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4" name="rc94"/>
            <p:cNvSpPr/>
            <p:nvPr/>
          </p:nvSpPr>
          <p:spPr>
            <a:xfrm>
              <a:off x="4977327" y="5089610"/>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5" name="rc95"/>
            <p:cNvSpPr/>
            <p:nvPr/>
          </p:nvSpPr>
          <p:spPr>
            <a:xfrm>
              <a:off x="5245110" y="5089610"/>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6" name="rc96"/>
            <p:cNvSpPr/>
            <p:nvPr/>
          </p:nvSpPr>
          <p:spPr>
            <a:xfrm>
              <a:off x="5512893" y="5089610"/>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7" name="rc97"/>
            <p:cNvSpPr/>
            <p:nvPr/>
          </p:nvSpPr>
          <p:spPr>
            <a:xfrm>
              <a:off x="5780676" y="5089610"/>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8" name="rc98"/>
            <p:cNvSpPr/>
            <p:nvPr/>
          </p:nvSpPr>
          <p:spPr>
            <a:xfrm>
              <a:off x="6048460" y="5089610"/>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9" name="rc99"/>
            <p:cNvSpPr/>
            <p:nvPr/>
          </p:nvSpPr>
          <p:spPr>
            <a:xfrm>
              <a:off x="6316243" y="5089610"/>
              <a:ext cx="267783" cy="7062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0" name="rc100"/>
            <p:cNvSpPr/>
            <p:nvPr/>
          </p:nvSpPr>
          <p:spPr>
            <a:xfrm>
              <a:off x="6584026" y="5089610"/>
              <a:ext cx="267783" cy="7062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01" name="rc101"/>
            <p:cNvSpPr/>
            <p:nvPr/>
          </p:nvSpPr>
          <p:spPr>
            <a:xfrm>
              <a:off x="6851809" y="5089610"/>
              <a:ext cx="267783" cy="7062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2" name="rc102"/>
            <p:cNvSpPr/>
            <p:nvPr/>
          </p:nvSpPr>
          <p:spPr>
            <a:xfrm>
              <a:off x="7119593" y="5089610"/>
              <a:ext cx="267783" cy="7062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03" name="rc103"/>
            <p:cNvSpPr/>
            <p:nvPr/>
          </p:nvSpPr>
          <p:spPr>
            <a:xfrm>
              <a:off x="7387376" y="5089610"/>
              <a:ext cx="267783" cy="7062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04" name="rc104"/>
            <p:cNvSpPr/>
            <p:nvPr/>
          </p:nvSpPr>
          <p:spPr>
            <a:xfrm>
              <a:off x="7655159" y="5089610"/>
              <a:ext cx="267783" cy="7062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5" name="rc105"/>
            <p:cNvSpPr/>
            <p:nvPr/>
          </p:nvSpPr>
          <p:spPr>
            <a:xfrm>
              <a:off x="7922942" y="5089610"/>
              <a:ext cx="267783" cy="7062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6" name="rc106"/>
            <p:cNvSpPr/>
            <p:nvPr/>
          </p:nvSpPr>
          <p:spPr>
            <a:xfrm>
              <a:off x="8190726" y="5089610"/>
              <a:ext cx="267783" cy="7062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07" name="rc107"/>
            <p:cNvSpPr/>
            <p:nvPr/>
          </p:nvSpPr>
          <p:spPr>
            <a:xfrm>
              <a:off x="8458509" y="5089610"/>
              <a:ext cx="267783" cy="7062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8" name="rc108"/>
            <p:cNvSpPr/>
            <p:nvPr/>
          </p:nvSpPr>
          <p:spPr>
            <a:xfrm>
              <a:off x="1763928" y="53014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9" name="rc109"/>
            <p:cNvSpPr/>
            <p:nvPr/>
          </p:nvSpPr>
          <p:spPr>
            <a:xfrm>
              <a:off x="2031711" y="53014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0" name="rc110"/>
            <p:cNvSpPr/>
            <p:nvPr/>
          </p:nvSpPr>
          <p:spPr>
            <a:xfrm>
              <a:off x="2299494" y="5301473"/>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1" name="rc111"/>
            <p:cNvSpPr/>
            <p:nvPr/>
          </p:nvSpPr>
          <p:spPr>
            <a:xfrm>
              <a:off x="2567277" y="5301473"/>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2" name="rc112"/>
            <p:cNvSpPr/>
            <p:nvPr/>
          </p:nvSpPr>
          <p:spPr>
            <a:xfrm>
              <a:off x="2835061" y="5301473"/>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3" name="rc113"/>
            <p:cNvSpPr/>
            <p:nvPr/>
          </p:nvSpPr>
          <p:spPr>
            <a:xfrm>
              <a:off x="3102844" y="5301473"/>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4" name="rc114"/>
            <p:cNvSpPr/>
            <p:nvPr/>
          </p:nvSpPr>
          <p:spPr>
            <a:xfrm>
              <a:off x="3370627" y="5301473"/>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5" name="rc115"/>
            <p:cNvSpPr/>
            <p:nvPr/>
          </p:nvSpPr>
          <p:spPr>
            <a:xfrm>
              <a:off x="3638410" y="5301473"/>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6" name="rc116"/>
            <p:cNvSpPr/>
            <p:nvPr/>
          </p:nvSpPr>
          <p:spPr>
            <a:xfrm>
              <a:off x="3906194" y="5301473"/>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7" name="rc117"/>
            <p:cNvSpPr/>
            <p:nvPr/>
          </p:nvSpPr>
          <p:spPr>
            <a:xfrm>
              <a:off x="4173977" y="5301473"/>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8" name="rc118"/>
            <p:cNvSpPr/>
            <p:nvPr/>
          </p:nvSpPr>
          <p:spPr>
            <a:xfrm>
              <a:off x="4441760" y="53014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9" name="rc119"/>
            <p:cNvSpPr/>
            <p:nvPr/>
          </p:nvSpPr>
          <p:spPr>
            <a:xfrm>
              <a:off x="4709543" y="530147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0" name="rc120"/>
            <p:cNvSpPr/>
            <p:nvPr/>
          </p:nvSpPr>
          <p:spPr>
            <a:xfrm>
              <a:off x="4977327" y="530147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1" name="rc121"/>
            <p:cNvSpPr/>
            <p:nvPr/>
          </p:nvSpPr>
          <p:spPr>
            <a:xfrm>
              <a:off x="5245110" y="5301473"/>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2" name="rc122"/>
            <p:cNvSpPr/>
            <p:nvPr/>
          </p:nvSpPr>
          <p:spPr>
            <a:xfrm>
              <a:off x="5512893" y="5301473"/>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3" name="rc123"/>
            <p:cNvSpPr/>
            <p:nvPr/>
          </p:nvSpPr>
          <p:spPr>
            <a:xfrm>
              <a:off x="5780676" y="5301473"/>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4" name="rc124"/>
            <p:cNvSpPr/>
            <p:nvPr/>
          </p:nvSpPr>
          <p:spPr>
            <a:xfrm>
              <a:off x="6048460" y="5301473"/>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5" name="rc125"/>
            <p:cNvSpPr/>
            <p:nvPr/>
          </p:nvSpPr>
          <p:spPr>
            <a:xfrm>
              <a:off x="6316243" y="5301473"/>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6" name="rc126"/>
            <p:cNvSpPr/>
            <p:nvPr/>
          </p:nvSpPr>
          <p:spPr>
            <a:xfrm>
              <a:off x="6584026" y="5301473"/>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7" name="rc127"/>
            <p:cNvSpPr/>
            <p:nvPr/>
          </p:nvSpPr>
          <p:spPr>
            <a:xfrm>
              <a:off x="6851809" y="5301473"/>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28" name="rc128"/>
            <p:cNvSpPr/>
            <p:nvPr/>
          </p:nvSpPr>
          <p:spPr>
            <a:xfrm>
              <a:off x="7119593" y="5301473"/>
              <a:ext cx="267783" cy="7062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29" name="rc129"/>
            <p:cNvSpPr/>
            <p:nvPr/>
          </p:nvSpPr>
          <p:spPr>
            <a:xfrm>
              <a:off x="7387376" y="5301473"/>
              <a:ext cx="267783" cy="7062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30" name="rc130"/>
            <p:cNvSpPr/>
            <p:nvPr/>
          </p:nvSpPr>
          <p:spPr>
            <a:xfrm>
              <a:off x="7655159" y="5301473"/>
              <a:ext cx="267783" cy="7062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31" name="rc131"/>
            <p:cNvSpPr/>
            <p:nvPr/>
          </p:nvSpPr>
          <p:spPr>
            <a:xfrm>
              <a:off x="7922942" y="5301473"/>
              <a:ext cx="267783" cy="7062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32" name="rc132"/>
            <p:cNvSpPr/>
            <p:nvPr/>
          </p:nvSpPr>
          <p:spPr>
            <a:xfrm>
              <a:off x="8190726" y="5301473"/>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3" name="rc133"/>
            <p:cNvSpPr/>
            <p:nvPr/>
          </p:nvSpPr>
          <p:spPr>
            <a:xfrm>
              <a:off x="8458509" y="5301473"/>
              <a:ext cx="267783" cy="7062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34" name="rc134"/>
            <p:cNvSpPr/>
            <p:nvPr/>
          </p:nvSpPr>
          <p:spPr>
            <a:xfrm>
              <a:off x="1763928" y="1982297"/>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5" name="rc135"/>
            <p:cNvSpPr/>
            <p:nvPr/>
          </p:nvSpPr>
          <p:spPr>
            <a:xfrm>
              <a:off x="2031711" y="198229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 name="rc136"/>
            <p:cNvSpPr/>
            <p:nvPr/>
          </p:nvSpPr>
          <p:spPr>
            <a:xfrm>
              <a:off x="2299494" y="1982297"/>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7" name="rc137"/>
            <p:cNvSpPr/>
            <p:nvPr/>
          </p:nvSpPr>
          <p:spPr>
            <a:xfrm>
              <a:off x="2567277" y="1982297"/>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8" name="rc138"/>
            <p:cNvSpPr/>
            <p:nvPr/>
          </p:nvSpPr>
          <p:spPr>
            <a:xfrm>
              <a:off x="2835061" y="1982297"/>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9" name="rc139"/>
            <p:cNvSpPr/>
            <p:nvPr/>
          </p:nvSpPr>
          <p:spPr>
            <a:xfrm>
              <a:off x="3102844" y="1982297"/>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0" name="rc140"/>
            <p:cNvSpPr/>
            <p:nvPr/>
          </p:nvSpPr>
          <p:spPr>
            <a:xfrm>
              <a:off x="3370627" y="1982297"/>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1" name="rc141"/>
            <p:cNvSpPr/>
            <p:nvPr/>
          </p:nvSpPr>
          <p:spPr>
            <a:xfrm>
              <a:off x="3638410" y="1982297"/>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2" name="rc142"/>
            <p:cNvSpPr/>
            <p:nvPr/>
          </p:nvSpPr>
          <p:spPr>
            <a:xfrm>
              <a:off x="3906194" y="1982297"/>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3" name="rc143"/>
            <p:cNvSpPr/>
            <p:nvPr/>
          </p:nvSpPr>
          <p:spPr>
            <a:xfrm>
              <a:off x="4173977" y="1982297"/>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4" name="rc144"/>
            <p:cNvSpPr/>
            <p:nvPr/>
          </p:nvSpPr>
          <p:spPr>
            <a:xfrm>
              <a:off x="4441760" y="198229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5" name="rc145"/>
            <p:cNvSpPr/>
            <p:nvPr/>
          </p:nvSpPr>
          <p:spPr>
            <a:xfrm>
              <a:off x="4709543" y="198229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6" name="rc146"/>
            <p:cNvSpPr/>
            <p:nvPr/>
          </p:nvSpPr>
          <p:spPr>
            <a:xfrm>
              <a:off x="4977327" y="198229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7" name="rc147"/>
            <p:cNvSpPr/>
            <p:nvPr/>
          </p:nvSpPr>
          <p:spPr>
            <a:xfrm>
              <a:off x="5245110" y="198229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8" name="rc148"/>
            <p:cNvSpPr/>
            <p:nvPr/>
          </p:nvSpPr>
          <p:spPr>
            <a:xfrm>
              <a:off x="5512893" y="198229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9" name="rc149"/>
            <p:cNvSpPr/>
            <p:nvPr/>
          </p:nvSpPr>
          <p:spPr>
            <a:xfrm>
              <a:off x="5780676" y="1982297"/>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0" name="rc150"/>
            <p:cNvSpPr/>
            <p:nvPr/>
          </p:nvSpPr>
          <p:spPr>
            <a:xfrm>
              <a:off x="6048460" y="198229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1" name="rc151"/>
            <p:cNvSpPr/>
            <p:nvPr/>
          </p:nvSpPr>
          <p:spPr>
            <a:xfrm>
              <a:off x="6316243" y="1982297"/>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52" name="rc152"/>
            <p:cNvSpPr/>
            <p:nvPr/>
          </p:nvSpPr>
          <p:spPr>
            <a:xfrm>
              <a:off x="6584026" y="198229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3" name="rc153"/>
            <p:cNvSpPr/>
            <p:nvPr/>
          </p:nvSpPr>
          <p:spPr>
            <a:xfrm>
              <a:off x="6851809" y="198229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4" name="rc154"/>
            <p:cNvSpPr/>
            <p:nvPr/>
          </p:nvSpPr>
          <p:spPr>
            <a:xfrm>
              <a:off x="7119593" y="1982297"/>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5" name="rc155"/>
            <p:cNvSpPr/>
            <p:nvPr/>
          </p:nvSpPr>
          <p:spPr>
            <a:xfrm>
              <a:off x="7387376" y="1982297"/>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6" name="rc156"/>
            <p:cNvSpPr/>
            <p:nvPr/>
          </p:nvSpPr>
          <p:spPr>
            <a:xfrm>
              <a:off x="7655159" y="1982297"/>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57" name="rc157"/>
            <p:cNvSpPr/>
            <p:nvPr/>
          </p:nvSpPr>
          <p:spPr>
            <a:xfrm>
              <a:off x="7922942" y="198229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8" name="rc158"/>
            <p:cNvSpPr/>
            <p:nvPr/>
          </p:nvSpPr>
          <p:spPr>
            <a:xfrm>
              <a:off x="8190726" y="1982297"/>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59" name="rc159"/>
            <p:cNvSpPr/>
            <p:nvPr/>
          </p:nvSpPr>
          <p:spPr>
            <a:xfrm>
              <a:off x="8458509" y="1982297"/>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0" name="rc160"/>
            <p:cNvSpPr/>
            <p:nvPr/>
          </p:nvSpPr>
          <p:spPr>
            <a:xfrm>
              <a:off x="1763928" y="5372093"/>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61" name="rc161"/>
            <p:cNvSpPr/>
            <p:nvPr/>
          </p:nvSpPr>
          <p:spPr>
            <a:xfrm>
              <a:off x="2031711" y="5372093"/>
              <a:ext cx="267783" cy="7062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62" name="rc162"/>
            <p:cNvSpPr/>
            <p:nvPr/>
          </p:nvSpPr>
          <p:spPr>
            <a:xfrm>
              <a:off x="2299494" y="5372093"/>
              <a:ext cx="267783" cy="7062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63" name="rc163"/>
            <p:cNvSpPr/>
            <p:nvPr/>
          </p:nvSpPr>
          <p:spPr>
            <a:xfrm>
              <a:off x="2567277" y="5372093"/>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64" name="rc164"/>
            <p:cNvSpPr/>
            <p:nvPr/>
          </p:nvSpPr>
          <p:spPr>
            <a:xfrm>
              <a:off x="2835061" y="5372093"/>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65" name="rc165"/>
            <p:cNvSpPr/>
            <p:nvPr/>
          </p:nvSpPr>
          <p:spPr>
            <a:xfrm>
              <a:off x="3102844" y="5372093"/>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66" name="rc166"/>
            <p:cNvSpPr/>
            <p:nvPr/>
          </p:nvSpPr>
          <p:spPr>
            <a:xfrm>
              <a:off x="3370627" y="5372093"/>
              <a:ext cx="267783" cy="7062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67" name="rc167"/>
            <p:cNvSpPr/>
            <p:nvPr/>
          </p:nvSpPr>
          <p:spPr>
            <a:xfrm>
              <a:off x="3638410" y="5372093"/>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68" name="rc168"/>
            <p:cNvSpPr/>
            <p:nvPr/>
          </p:nvSpPr>
          <p:spPr>
            <a:xfrm>
              <a:off x="3906194" y="5372093"/>
              <a:ext cx="267783" cy="7062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69" name="rc169"/>
            <p:cNvSpPr/>
            <p:nvPr/>
          </p:nvSpPr>
          <p:spPr>
            <a:xfrm>
              <a:off x="4173977" y="5372093"/>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70" name="rc170"/>
            <p:cNvSpPr/>
            <p:nvPr/>
          </p:nvSpPr>
          <p:spPr>
            <a:xfrm>
              <a:off x="4441760" y="5372093"/>
              <a:ext cx="267783" cy="7062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71" name="rc171"/>
            <p:cNvSpPr/>
            <p:nvPr/>
          </p:nvSpPr>
          <p:spPr>
            <a:xfrm>
              <a:off x="4709543" y="5372093"/>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72" name="rc172"/>
            <p:cNvSpPr/>
            <p:nvPr/>
          </p:nvSpPr>
          <p:spPr>
            <a:xfrm>
              <a:off x="4977327" y="5372093"/>
              <a:ext cx="267783" cy="7062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73" name="rc173"/>
            <p:cNvSpPr/>
            <p:nvPr/>
          </p:nvSpPr>
          <p:spPr>
            <a:xfrm>
              <a:off x="5245110" y="5372093"/>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74" name="rc174"/>
            <p:cNvSpPr/>
            <p:nvPr/>
          </p:nvSpPr>
          <p:spPr>
            <a:xfrm>
              <a:off x="5512893" y="5372093"/>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75" name="rc175"/>
            <p:cNvSpPr/>
            <p:nvPr/>
          </p:nvSpPr>
          <p:spPr>
            <a:xfrm>
              <a:off x="5780676" y="5372093"/>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76" name="rc176"/>
            <p:cNvSpPr/>
            <p:nvPr/>
          </p:nvSpPr>
          <p:spPr>
            <a:xfrm>
              <a:off x="6048460" y="5372093"/>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77" name="rc177"/>
            <p:cNvSpPr/>
            <p:nvPr/>
          </p:nvSpPr>
          <p:spPr>
            <a:xfrm>
              <a:off x="6316243" y="5372093"/>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78" name="rc178"/>
            <p:cNvSpPr/>
            <p:nvPr/>
          </p:nvSpPr>
          <p:spPr>
            <a:xfrm>
              <a:off x="6584026" y="5372093"/>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9" name="rc179"/>
            <p:cNvSpPr/>
            <p:nvPr/>
          </p:nvSpPr>
          <p:spPr>
            <a:xfrm>
              <a:off x="6851809" y="5372093"/>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80" name="rc180"/>
            <p:cNvSpPr/>
            <p:nvPr/>
          </p:nvSpPr>
          <p:spPr>
            <a:xfrm>
              <a:off x="7119593" y="5372093"/>
              <a:ext cx="267783" cy="7062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81" name="rc181"/>
            <p:cNvSpPr/>
            <p:nvPr/>
          </p:nvSpPr>
          <p:spPr>
            <a:xfrm>
              <a:off x="7387376" y="5372093"/>
              <a:ext cx="267783" cy="7062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82" name="rc182"/>
            <p:cNvSpPr/>
            <p:nvPr/>
          </p:nvSpPr>
          <p:spPr>
            <a:xfrm>
              <a:off x="7655159" y="5372093"/>
              <a:ext cx="267783" cy="7062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83" name="rc183"/>
            <p:cNvSpPr/>
            <p:nvPr/>
          </p:nvSpPr>
          <p:spPr>
            <a:xfrm>
              <a:off x="7922942" y="5372093"/>
              <a:ext cx="267783" cy="7062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84" name="rc184"/>
            <p:cNvSpPr/>
            <p:nvPr/>
          </p:nvSpPr>
          <p:spPr>
            <a:xfrm>
              <a:off x="8190726" y="5372093"/>
              <a:ext cx="267783" cy="7062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85" name="rc185"/>
            <p:cNvSpPr/>
            <p:nvPr/>
          </p:nvSpPr>
          <p:spPr>
            <a:xfrm>
              <a:off x="8458509" y="5372093"/>
              <a:ext cx="267783" cy="7062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86" name="rc186"/>
            <p:cNvSpPr/>
            <p:nvPr/>
          </p:nvSpPr>
          <p:spPr>
            <a:xfrm>
              <a:off x="1763928" y="2052918"/>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87" name="rc187"/>
            <p:cNvSpPr/>
            <p:nvPr/>
          </p:nvSpPr>
          <p:spPr>
            <a:xfrm>
              <a:off x="2031711" y="2052918"/>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88" name="rc188"/>
            <p:cNvSpPr/>
            <p:nvPr/>
          </p:nvSpPr>
          <p:spPr>
            <a:xfrm>
              <a:off x="2299494" y="2052918"/>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89" name="rc189"/>
            <p:cNvSpPr/>
            <p:nvPr/>
          </p:nvSpPr>
          <p:spPr>
            <a:xfrm>
              <a:off x="2567277" y="2052918"/>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90" name="rc190"/>
            <p:cNvSpPr/>
            <p:nvPr/>
          </p:nvSpPr>
          <p:spPr>
            <a:xfrm>
              <a:off x="2835061" y="2052918"/>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91" name="rc191"/>
            <p:cNvSpPr/>
            <p:nvPr/>
          </p:nvSpPr>
          <p:spPr>
            <a:xfrm>
              <a:off x="3102844" y="205291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92" name="rc192"/>
            <p:cNvSpPr/>
            <p:nvPr/>
          </p:nvSpPr>
          <p:spPr>
            <a:xfrm>
              <a:off x="3370627" y="2052918"/>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93" name="rc193"/>
            <p:cNvSpPr/>
            <p:nvPr/>
          </p:nvSpPr>
          <p:spPr>
            <a:xfrm>
              <a:off x="3638410" y="2052918"/>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94" name="rc194"/>
            <p:cNvSpPr/>
            <p:nvPr/>
          </p:nvSpPr>
          <p:spPr>
            <a:xfrm>
              <a:off x="3906194" y="205291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95" name="rc195"/>
            <p:cNvSpPr/>
            <p:nvPr/>
          </p:nvSpPr>
          <p:spPr>
            <a:xfrm>
              <a:off x="4173977" y="2052918"/>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96" name="rc196"/>
            <p:cNvSpPr/>
            <p:nvPr/>
          </p:nvSpPr>
          <p:spPr>
            <a:xfrm>
              <a:off x="4441760" y="2052918"/>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97" name="rc197"/>
            <p:cNvSpPr/>
            <p:nvPr/>
          </p:nvSpPr>
          <p:spPr>
            <a:xfrm>
              <a:off x="4709543" y="2052918"/>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98" name="rc198"/>
            <p:cNvSpPr/>
            <p:nvPr/>
          </p:nvSpPr>
          <p:spPr>
            <a:xfrm>
              <a:off x="4977327" y="205291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99" name="rc199"/>
            <p:cNvSpPr/>
            <p:nvPr/>
          </p:nvSpPr>
          <p:spPr>
            <a:xfrm>
              <a:off x="5245110" y="205291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00" name="rc200"/>
            <p:cNvSpPr/>
            <p:nvPr/>
          </p:nvSpPr>
          <p:spPr>
            <a:xfrm>
              <a:off x="5512893" y="205291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01" name="rc201"/>
            <p:cNvSpPr/>
            <p:nvPr/>
          </p:nvSpPr>
          <p:spPr>
            <a:xfrm>
              <a:off x="5780676" y="205291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02" name="rc202"/>
            <p:cNvSpPr/>
            <p:nvPr/>
          </p:nvSpPr>
          <p:spPr>
            <a:xfrm>
              <a:off x="6048460" y="2052918"/>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03" name="rc203"/>
            <p:cNvSpPr/>
            <p:nvPr/>
          </p:nvSpPr>
          <p:spPr>
            <a:xfrm>
              <a:off x="6316243" y="2052918"/>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04" name="rc204"/>
            <p:cNvSpPr/>
            <p:nvPr/>
          </p:nvSpPr>
          <p:spPr>
            <a:xfrm>
              <a:off x="6584026" y="2052918"/>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05" name="rc205"/>
            <p:cNvSpPr/>
            <p:nvPr/>
          </p:nvSpPr>
          <p:spPr>
            <a:xfrm>
              <a:off x="6851809" y="205291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06" name="rc206"/>
            <p:cNvSpPr/>
            <p:nvPr/>
          </p:nvSpPr>
          <p:spPr>
            <a:xfrm>
              <a:off x="7119593" y="2052918"/>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07" name="rc207"/>
            <p:cNvSpPr/>
            <p:nvPr/>
          </p:nvSpPr>
          <p:spPr>
            <a:xfrm>
              <a:off x="7387376" y="2052918"/>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08" name="rc208"/>
            <p:cNvSpPr/>
            <p:nvPr/>
          </p:nvSpPr>
          <p:spPr>
            <a:xfrm>
              <a:off x="7655159" y="2052918"/>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09" name="rc209"/>
            <p:cNvSpPr/>
            <p:nvPr/>
          </p:nvSpPr>
          <p:spPr>
            <a:xfrm>
              <a:off x="7922942" y="2052918"/>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10" name="rc210"/>
            <p:cNvSpPr/>
            <p:nvPr/>
          </p:nvSpPr>
          <p:spPr>
            <a:xfrm>
              <a:off x="8190726" y="205291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11" name="rc211"/>
            <p:cNvSpPr/>
            <p:nvPr/>
          </p:nvSpPr>
          <p:spPr>
            <a:xfrm>
              <a:off x="8458509" y="2052918"/>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12" name="rc212"/>
            <p:cNvSpPr/>
            <p:nvPr/>
          </p:nvSpPr>
          <p:spPr>
            <a:xfrm>
              <a:off x="1763928" y="127609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13" name="rc213"/>
            <p:cNvSpPr/>
            <p:nvPr/>
          </p:nvSpPr>
          <p:spPr>
            <a:xfrm>
              <a:off x="2031711" y="1276090"/>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14" name="rc214"/>
            <p:cNvSpPr/>
            <p:nvPr/>
          </p:nvSpPr>
          <p:spPr>
            <a:xfrm>
              <a:off x="2299494" y="1276090"/>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15" name="rc215"/>
            <p:cNvSpPr/>
            <p:nvPr/>
          </p:nvSpPr>
          <p:spPr>
            <a:xfrm>
              <a:off x="2567277" y="1276090"/>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16" name="rc216"/>
            <p:cNvSpPr/>
            <p:nvPr/>
          </p:nvSpPr>
          <p:spPr>
            <a:xfrm>
              <a:off x="2835061" y="1276090"/>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17" name="rc217"/>
            <p:cNvSpPr/>
            <p:nvPr/>
          </p:nvSpPr>
          <p:spPr>
            <a:xfrm>
              <a:off x="3102844" y="1276090"/>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18" name="rc218"/>
            <p:cNvSpPr/>
            <p:nvPr/>
          </p:nvSpPr>
          <p:spPr>
            <a:xfrm>
              <a:off x="3370627" y="1276090"/>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19" name="rc219"/>
            <p:cNvSpPr/>
            <p:nvPr/>
          </p:nvSpPr>
          <p:spPr>
            <a:xfrm>
              <a:off x="3638410" y="127609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0" name="rc220"/>
            <p:cNvSpPr/>
            <p:nvPr/>
          </p:nvSpPr>
          <p:spPr>
            <a:xfrm>
              <a:off x="3906194" y="1276090"/>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21" name="rc221"/>
            <p:cNvSpPr/>
            <p:nvPr/>
          </p:nvSpPr>
          <p:spPr>
            <a:xfrm>
              <a:off x="4173977" y="127609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2" name="rc222"/>
            <p:cNvSpPr/>
            <p:nvPr/>
          </p:nvSpPr>
          <p:spPr>
            <a:xfrm>
              <a:off x="4441760" y="1276090"/>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3" name="rc223"/>
            <p:cNvSpPr/>
            <p:nvPr/>
          </p:nvSpPr>
          <p:spPr>
            <a:xfrm>
              <a:off x="4709543" y="1276090"/>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24" name="rc224"/>
            <p:cNvSpPr/>
            <p:nvPr/>
          </p:nvSpPr>
          <p:spPr>
            <a:xfrm>
              <a:off x="4977327" y="1276090"/>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5" name="rc225"/>
            <p:cNvSpPr/>
            <p:nvPr/>
          </p:nvSpPr>
          <p:spPr>
            <a:xfrm>
              <a:off x="5245110" y="127609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6" name="rc226"/>
            <p:cNvSpPr/>
            <p:nvPr/>
          </p:nvSpPr>
          <p:spPr>
            <a:xfrm>
              <a:off x="5512893" y="127609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7" name="rc227"/>
            <p:cNvSpPr/>
            <p:nvPr/>
          </p:nvSpPr>
          <p:spPr>
            <a:xfrm>
              <a:off x="5780676" y="127609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8" name="rc228"/>
            <p:cNvSpPr/>
            <p:nvPr/>
          </p:nvSpPr>
          <p:spPr>
            <a:xfrm>
              <a:off x="6048460" y="127609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9" name="rc229"/>
            <p:cNvSpPr/>
            <p:nvPr/>
          </p:nvSpPr>
          <p:spPr>
            <a:xfrm>
              <a:off x="6316243" y="127609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30" name="rc230"/>
            <p:cNvSpPr/>
            <p:nvPr/>
          </p:nvSpPr>
          <p:spPr>
            <a:xfrm>
              <a:off x="6584026" y="127609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31" name="rc231"/>
            <p:cNvSpPr/>
            <p:nvPr/>
          </p:nvSpPr>
          <p:spPr>
            <a:xfrm>
              <a:off x="6851809" y="127609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32" name="rc232"/>
            <p:cNvSpPr/>
            <p:nvPr/>
          </p:nvSpPr>
          <p:spPr>
            <a:xfrm>
              <a:off x="7119593" y="127609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33" name="rc233"/>
            <p:cNvSpPr/>
            <p:nvPr/>
          </p:nvSpPr>
          <p:spPr>
            <a:xfrm>
              <a:off x="7387376" y="127609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34" name="rc234"/>
            <p:cNvSpPr/>
            <p:nvPr/>
          </p:nvSpPr>
          <p:spPr>
            <a:xfrm>
              <a:off x="7655159" y="127609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35" name="rc235"/>
            <p:cNvSpPr/>
            <p:nvPr/>
          </p:nvSpPr>
          <p:spPr>
            <a:xfrm>
              <a:off x="7922942" y="127609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36" name="rc236"/>
            <p:cNvSpPr/>
            <p:nvPr/>
          </p:nvSpPr>
          <p:spPr>
            <a:xfrm>
              <a:off x="8190726" y="127609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37" name="rc237"/>
            <p:cNvSpPr/>
            <p:nvPr/>
          </p:nvSpPr>
          <p:spPr>
            <a:xfrm>
              <a:off x="8458509" y="127609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38" name="rc238"/>
            <p:cNvSpPr/>
            <p:nvPr/>
          </p:nvSpPr>
          <p:spPr>
            <a:xfrm>
              <a:off x="1763928" y="4242161"/>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39" name="rc239"/>
            <p:cNvSpPr/>
            <p:nvPr/>
          </p:nvSpPr>
          <p:spPr>
            <a:xfrm>
              <a:off x="2031711" y="4242161"/>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40" name="rc240"/>
            <p:cNvSpPr/>
            <p:nvPr/>
          </p:nvSpPr>
          <p:spPr>
            <a:xfrm>
              <a:off x="2299494" y="4242161"/>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41" name="rc241"/>
            <p:cNvSpPr/>
            <p:nvPr/>
          </p:nvSpPr>
          <p:spPr>
            <a:xfrm>
              <a:off x="2567277" y="4242161"/>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42" name="rc242"/>
            <p:cNvSpPr/>
            <p:nvPr/>
          </p:nvSpPr>
          <p:spPr>
            <a:xfrm>
              <a:off x="2835061" y="4242161"/>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43" name="rc243"/>
            <p:cNvSpPr/>
            <p:nvPr/>
          </p:nvSpPr>
          <p:spPr>
            <a:xfrm>
              <a:off x="3102844" y="4242161"/>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44" name="rc244"/>
            <p:cNvSpPr/>
            <p:nvPr/>
          </p:nvSpPr>
          <p:spPr>
            <a:xfrm>
              <a:off x="3370627" y="4242161"/>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45" name="rc245"/>
            <p:cNvSpPr/>
            <p:nvPr/>
          </p:nvSpPr>
          <p:spPr>
            <a:xfrm>
              <a:off x="3638410" y="4242161"/>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46" name="rc246"/>
            <p:cNvSpPr/>
            <p:nvPr/>
          </p:nvSpPr>
          <p:spPr>
            <a:xfrm>
              <a:off x="3906194" y="4242161"/>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47" name="rc247"/>
            <p:cNvSpPr/>
            <p:nvPr/>
          </p:nvSpPr>
          <p:spPr>
            <a:xfrm>
              <a:off x="4173977" y="4242161"/>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48" name="rc248"/>
            <p:cNvSpPr/>
            <p:nvPr/>
          </p:nvSpPr>
          <p:spPr>
            <a:xfrm>
              <a:off x="4441760" y="4242161"/>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49" name="rc249"/>
            <p:cNvSpPr/>
            <p:nvPr/>
          </p:nvSpPr>
          <p:spPr>
            <a:xfrm>
              <a:off x="4709543" y="4242161"/>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50" name="rc250"/>
            <p:cNvSpPr/>
            <p:nvPr/>
          </p:nvSpPr>
          <p:spPr>
            <a:xfrm>
              <a:off x="4977327" y="4242161"/>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51" name="rc251"/>
            <p:cNvSpPr/>
            <p:nvPr/>
          </p:nvSpPr>
          <p:spPr>
            <a:xfrm>
              <a:off x="5245110" y="4242161"/>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52" name="rc252"/>
            <p:cNvSpPr/>
            <p:nvPr/>
          </p:nvSpPr>
          <p:spPr>
            <a:xfrm>
              <a:off x="5512893" y="4242161"/>
              <a:ext cx="267783" cy="7062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53" name="rc253"/>
            <p:cNvSpPr/>
            <p:nvPr/>
          </p:nvSpPr>
          <p:spPr>
            <a:xfrm>
              <a:off x="5780676" y="4242161"/>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54" name="rc254"/>
            <p:cNvSpPr/>
            <p:nvPr/>
          </p:nvSpPr>
          <p:spPr>
            <a:xfrm>
              <a:off x="6048460" y="4242161"/>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55" name="rc255"/>
            <p:cNvSpPr/>
            <p:nvPr/>
          </p:nvSpPr>
          <p:spPr>
            <a:xfrm>
              <a:off x="6316243" y="4242161"/>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56" name="rc256"/>
            <p:cNvSpPr/>
            <p:nvPr/>
          </p:nvSpPr>
          <p:spPr>
            <a:xfrm>
              <a:off x="6584026" y="4242161"/>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57" name="rc257"/>
            <p:cNvSpPr/>
            <p:nvPr/>
          </p:nvSpPr>
          <p:spPr>
            <a:xfrm>
              <a:off x="6851809" y="4242161"/>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58" name="rc258"/>
            <p:cNvSpPr/>
            <p:nvPr/>
          </p:nvSpPr>
          <p:spPr>
            <a:xfrm>
              <a:off x="7119593" y="4242161"/>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59" name="rc259"/>
            <p:cNvSpPr/>
            <p:nvPr/>
          </p:nvSpPr>
          <p:spPr>
            <a:xfrm>
              <a:off x="7387376" y="4242161"/>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60" name="rc260"/>
            <p:cNvSpPr/>
            <p:nvPr/>
          </p:nvSpPr>
          <p:spPr>
            <a:xfrm>
              <a:off x="7655159" y="4242161"/>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61" name="rc261"/>
            <p:cNvSpPr/>
            <p:nvPr/>
          </p:nvSpPr>
          <p:spPr>
            <a:xfrm>
              <a:off x="7922942" y="4242161"/>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62" name="rc262"/>
            <p:cNvSpPr/>
            <p:nvPr/>
          </p:nvSpPr>
          <p:spPr>
            <a:xfrm>
              <a:off x="8190726" y="4242161"/>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63" name="rc263"/>
            <p:cNvSpPr/>
            <p:nvPr/>
          </p:nvSpPr>
          <p:spPr>
            <a:xfrm>
              <a:off x="8458509" y="4242161"/>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64" name="rc264"/>
            <p:cNvSpPr/>
            <p:nvPr/>
          </p:nvSpPr>
          <p:spPr>
            <a:xfrm>
              <a:off x="1763928" y="4312782"/>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65" name="rc265"/>
            <p:cNvSpPr/>
            <p:nvPr/>
          </p:nvSpPr>
          <p:spPr>
            <a:xfrm>
              <a:off x="2031711" y="4312782"/>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66" name="rc266"/>
            <p:cNvSpPr/>
            <p:nvPr/>
          </p:nvSpPr>
          <p:spPr>
            <a:xfrm>
              <a:off x="2299494" y="4312782"/>
              <a:ext cx="267783" cy="7062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67" name="rc267"/>
            <p:cNvSpPr/>
            <p:nvPr/>
          </p:nvSpPr>
          <p:spPr>
            <a:xfrm>
              <a:off x="2567277" y="4312782"/>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68" name="rc268"/>
            <p:cNvSpPr/>
            <p:nvPr/>
          </p:nvSpPr>
          <p:spPr>
            <a:xfrm>
              <a:off x="2835061" y="4312782"/>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69" name="rc269"/>
            <p:cNvSpPr/>
            <p:nvPr/>
          </p:nvSpPr>
          <p:spPr>
            <a:xfrm>
              <a:off x="3102844" y="4312782"/>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70" name="rc270"/>
            <p:cNvSpPr/>
            <p:nvPr/>
          </p:nvSpPr>
          <p:spPr>
            <a:xfrm>
              <a:off x="3370627" y="4312782"/>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71" name="rc271"/>
            <p:cNvSpPr/>
            <p:nvPr/>
          </p:nvSpPr>
          <p:spPr>
            <a:xfrm>
              <a:off x="3638410" y="4312782"/>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72" name="rc272"/>
            <p:cNvSpPr/>
            <p:nvPr/>
          </p:nvSpPr>
          <p:spPr>
            <a:xfrm>
              <a:off x="3906194" y="4312782"/>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73" name="rc273"/>
            <p:cNvSpPr/>
            <p:nvPr/>
          </p:nvSpPr>
          <p:spPr>
            <a:xfrm>
              <a:off x="4173977" y="4312782"/>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74" name="rc274"/>
            <p:cNvSpPr/>
            <p:nvPr/>
          </p:nvSpPr>
          <p:spPr>
            <a:xfrm>
              <a:off x="4441760" y="4312782"/>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75" name="rc275"/>
            <p:cNvSpPr/>
            <p:nvPr/>
          </p:nvSpPr>
          <p:spPr>
            <a:xfrm>
              <a:off x="4709543" y="4312782"/>
              <a:ext cx="267783" cy="7062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76" name="rc276"/>
            <p:cNvSpPr/>
            <p:nvPr/>
          </p:nvSpPr>
          <p:spPr>
            <a:xfrm>
              <a:off x="4977327" y="4312782"/>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77" name="rc277"/>
            <p:cNvSpPr/>
            <p:nvPr/>
          </p:nvSpPr>
          <p:spPr>
            <a:xfrm>
              <a:off x="5245110" y="4312782"/>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78" name="rc278"/>
            <p:cNvSpPr/>
            <p:nvPr/>
          </p:nvSpPr>
          <p:spPr>
            <a:xfrm>
              <a:off x="5512893" y="4312782"/>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79" name="rc279"/>
            <p:cNvSpPr/>
            <p:nvPr/>
          </p:nvSpPr>
          <p:spPr>
            <a:xfrm>
              <a:off x="5780676" y="4312782"/>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80" name="rc280"/>
            <p:cNvSpPr/>
            <p:nvPr/>
          </p:nvSpPr>
          <p:spPr>
            <a:xfrm>
              <a:off x="6048460" y="4312782"/>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81" name="rc281"/>
            <p:cNvSpPr/>
            <p:nvPr/>
          </p:nvSpPr>
          <p:spPr>
            <a:xfrm>
              <a:off x="6316243" y="4312782"/>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82" name="rc282"/>
            <p:cNvSpPr/>
            <p:nvPr/>
          </p:nvSpPr>
          <p:spPr>
            <a:xfrm>
              <a:off x="6584026" y="4312782"/>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83" name="rc283"/>
            <p:cNvSpPr/>
            <p:nvPr/>
          </p:nvSpPr>
          <p:spPr>
            <a:xfrm>
              <a:off x="6851809" y="4312782"/>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84" name="rc284"/>
            <p:cNvSpPr/>
            <p:nvPr/>
          </p:nvSpPr>
          <p:spPr>
            <a:xfrm>
              <a:off x="7119593" y="4312782"/>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85" name="rc285"/>
            <p:cNvSpPr/>
            <p:nvPr/>
          </p:nvSpPr>
          <p:spPr>
            <a:xfrm>
              <a:off x="7387376" y="4312782"/>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86" name="rc286"/>
            <p:cNvSpPr/>
            <p:nvPr/>
          </p:nvSpPr>
          <p:spPr>
            <a:xfrm>
              <a:off x="7655159" y="4312782"/>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87" name="rc287"/>
            <p:cNvSpPr/>
            <p:nvPr/>
          </p:nvSpPr>
          <p:spPr>
            <a:xfrm>
              <a:off x="7922942" y="4312782"/>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88" name="rc288"/>
            <p:cNvSpPr/>
            <p:nvPr/>
          </p:nvSpPr>
          <p:spPr>
            <a:xfrm>
              <a:off x="8190726" y="4312782"/>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89" name="rc289"/>
            <p:cNvSpPr/>
            <p:nvPr/>
          </p:nvSpPr>
          <p:spPr>
            <a:xfrm>
              <a:off x="8458509" y="4312782"/>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90" name="rc290"/>
            <p:cNvSpPr/>
            <p:nvPr/>
          </p:nvSpPr>
          <p:spPr>
            <a:xfrm>
              <a:off x="1763928" y="3394712"/>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91" name="rc291"/>
            <p:cNvSpPr/>
            <p:nvPr/>
          </p:nvSpPr>
          <p:spPr>
            <a:xfrm>
              <a:off x="2031711" y="3394712"/>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92" name="rc292"/>
            <p:cNvSpPr/>
            <p:nvPr/>
          </p:nvSpPr>
          <p:spPr>
            <a:xfrm>
              <a:off x="2299494" y="3394712"/>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93" name="rc293"/>
            <p:cNvSpPr/>
            <p:nvPr/>
          </p:nvSpPr>
          <p:spPr>
            <a:xfrm>
              <a:off x="2567277" y="3394712"/>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94" name="rc294"/>
            <p:cNvSpPr/>
            <p:nvPr/>
          </p:nvSpPr>
          <p:spPr>
            <a:xfrm>
              <a:off x="2835061" y="3394712"/>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95" name="rc295"/>
            <p:cNvSpPr/>
            <p:nvPr/>
          </p:nvSpPr>
          <p:spPr>
            <a:xfrm>
              <a:off x="3102844" y="3394712"/>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96" name="rc296"/>
            <p:cNvSpPr/>
            <p:nvPr/>
          </p:nvSpPr>
          <p:spPr>
            <a:xfrm>
              <a:off x="3370627" y="3394712"/>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97" name="rc297"/>
            <p:cNvSpPr/>
            <p:nvPr/>
          </p:nvSpPr>
          <p:spPr>
            <a:xfrm>
              <a:off x="3638410" y="3394712"/>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98" name="rc298"/>
            <p:cNvSpPr/>
            <p:nvPr/>
          </p:nvSpPr>
          <p:spPr>
            <a:xfrm>
              <a:off x="3906194" y="3394712"/>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99" name="rc299"/>
            <p:cNvSpPr/>
            <p:nvPr/>
          </p:nvSpPr>
          <p:spPr>
            <a:xfrm>
              <a:off x="4173977" y="3394712"/>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00" name="rc300"/>
            <p:cNvSpPr/>
            <p:nvPr/>
          </p:nvSpPr>
          <p:spPr>
            <a:xfrm>
              <a:off x="4441760" y="3394712"/>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01" name="rc301"/>
            <p:cNvSpPr/>
            <p:nvPr/>
          </p:nvSpPr>
          <p:spPr>
            <a:xfrm>
              <a:off x="4709543" y="3394712"/>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02" name="rc302"/>
            <p:cNvSpPr/>
            <p:nvPr/>
          </p:nvSpPr>
          <p:spPr>
            <a:xfrm>
              <a:off x="4977327" y="3394712"/>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03" name="rc303"/>
            <p:cNvSpPr/>
            <p:nvPr/>
          </p:nvSpPr>
          <p:spPr>
            <a:xfrm>
              <a:off x="5245110" y="3394712"/>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04" name="rc304"/>
            <p:cNvSpPr/>
            <p:nvPr/>
          </p:nvSpPr>
          <p:spPr>
            <a:xfrm>
              <a:off x="5512893" y="3394712"/>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05" name="rc305"/>
            <p:cNvSpPr/>
            <p:nvPr/>
          </p:nvSpPr>
          <p:spPr>
            <a:xfrm>
              <a:off x="5780676" y="3394712"/>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06" name="rc306"/>
            <p:cNvSpPr/>
            <p:nvPr/>
          </p:nvSpPr>
          <p:spPr>
            <a:xfrm>
              <a:off x="6048460" y="3394712"/>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07" name="rc307"/>
            <p:cNvSpPr/>
            <p:nvPr/>
          </p:nvSpPr>
          <p:spPr>
            <a:xfrm>
              <a:off x="6316243" y="3394712"/>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08" name="rc308"/>
            <p:cNvSpPr/>
            <p:nvPr/>
          </p:nvSpPr>
          <p:spPr>
            <a:xfrm>
              <a:off x="6584026" y="3394712"/>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09" name="rc309"/>
            <p:cNvSpPr/>
            <p:nvPr/>
          </p:nvSpPr>
          <p:spPr>
            <a:xfrm>
              <a:off x="6851809" y="3394712"/>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10" name="rc310"/>
            <p:cNvSpPr/>
            <p:nvPr/>
          </p:nvSpPr>
          <p:spPr>
            <a:xfrm>
              <a:off x="7119593" y="3394712"/>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11" name="rc311"/>
            <p:cNvSpPr/>
            <p:nvPr/>
          </p:nvSpPr>
          <p:spPr>
            <a:xfrm>
              <a:off x="7387376" y="3394712"/>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12" name="rc312"/>
            <p:cNvSpPr/>
            <p:nvPr/>
          </p:nvSpPr>
          <p:spPr>
            <a:xfrm>
              <a:off x="7655159" y="3394712"/>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13" name="rc313"/>
            <p:cNvSpPr/>
            <p:nvPr/>
          </p:nvSpPr>
          <p:spPr>
            <a:xfrm>
              <a:off x="7922942" y="3394712"/>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14" name="rc314"/>
            <p:cNvSpPr/>
            <p:nvPr/>
          </p:nvSpPr>
          <p:spPr>
            <a:xfrm>
              <a:off x="8190726" y="3394712"/>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15" name="rc315"/>
            <p:cNvSpPr/>
            <p:nvPr/>
          </p:nvSpPr>
          <p:spPr>
            <a:xfrm>
              <a:off x="8458509" y="3394712"/>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16" name="rc316"/>
            <p:cNvSpPr/>
            <p:nvPr/>
          </p:nvSpPr>
          <p:spPr>
            <a:xfrm>
              <a:off x="1763928" y="2829746"/>
              <a:ext cx="267783" cy="7062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17" name="rc317"/>
            <p:cNvSpPr/>
            <p:nvPr/>
          </p:nvSpPr>
          <p:spPr>
            <a:xfrm>
              <a:off x="2031711" y="2829746"/>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18" name="rc318"/>
            <p:cNvSpPr/>
            <p:nvPr/>
          </p:nvSpPr>
          <p:spPr>
            <a:xfrm>
              <a:off x="2299494" y="2829746"/>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19" name="rc319"/>
            <p:cNvSpPr/>
            <p:nvPr/>
          </p:nvSpPr>
          <p:spPr>
            <a:xfrm>
              <a:off x="2567277" y="2829746"/>
              <a:ext cx="267783" cy="7062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20" name="rc320"/>
            <p:cNvSpPr/>
            <p:nvPr/>
          </p:nvSpPr>
          <p:spPr>
            <a:xfrm>
              <a:off x="2835061" y="2829746"/>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21" name="rc321"/>
            <p:cNvSpPr/>
            <p:nvPr/>
          </p:nvSpPr>
          <p:spPr>
            <a:xfrm>
              <a:off x="3102844" y="2829746"/>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22" name="rc322"/>
            <p:cNvSpPr/>
            <p:nvPr/>
          </p:nvSpPr>
          <p:spPr>
            <a:xfrm>
              <a:off x="3370627" y="2829746"/>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23" name="rc323"/>
            <p:cNvSpPr/>
            <p:nvPr/>
          </p:nvSpPr>
          <p:spPr>
            <a:xfrm>
              <a:off x="3638410" y="2829746"/>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24" name="rc324"/>
            <p:cNvSpPr/>
            <p:nvPr/>
          </p:nvSpPr>
          <p:spPr>
            <a:xfrm>
              <a:off x="3906194" y="2829746"/>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25" name="rc325"/>
            <p:cNvSpPr/>
            <p:nvPr/>
          </p:nvSpPr>
          <p:spPr>
            <a:xfrm>
              <a:off x="4173977" y="2829746"/>
              <a:ext cx="267783" cy="7062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26" name="rc326"/>
            <p:cNvSpPr/>
            <p:nvPr/>
          </p:nvSpPr>
          <p:spPr>
            <a:xfrm>
              <a:off x="4441760" y="2829746"/>
              <a:ext cx="267783" cy="7062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27" name="rc327"/>
            <p:cNvSpPr/>
            <p:nvPr/>
          </p:nvSpPr>
          <p:spPr>
            <a:xfrm>
              <a:off x="4709543" y="2829746"/>
              <a:ext cx="267783" cy="7062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28" name="rc328"/>
            <p:cNvSpPr/>
            <p:nvPr/>
          </p:nvSpPr>
          <p:spPr>
            <a:xfrm>
              <a:off x="4977327" y="2829746"/>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29" name="rc329"/>
            <p:cNvSpPr/>
            <p:nvPr/>
          </p:nvSpPr>
          <p:spPr>
            <a:xfrm>
              <a:off x="5245110" y="2829746"/>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0" name="rc330"/>
            <p:cNvSpPr/>
            <p:nvPr/>
          </p:nvSpPr>
          <p:spPr>
            <a:xfrm>
              <a:off x="5512893" y="2829746"/>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31" name="rc331"/>
            <p:cNvSpPr/>
            <p:nvPr/>
          </p:nvSpPr>
          <p:spPr>
            <a:xfrm>
              <a:off x="5780676" y="2829746"/>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32" name="rc332"/>
            <p:cNvSpPr/>
            <p:nvPr/>
          </p:nvSpPr>
          <p:spPr>
            <a:xfrm>
              <a:off x="6048460" y="2829746"/>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33" name="rc333"/>
            <p:cNvSpPr/>
            <p:nvPr/>
          </p:nvSpPr>
          <p:spPr>
            <a:xfrm>
              <a:off x="6316243" y="282974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34" name="rc334"/>
            <p:cNvSpPr/>
            <p:nvPr/>
          </p:nvSpPr>
          <p:spPr>
            <a:xfrm>
              <a:off x="6584026" y="2829746"/>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35" name="rc335"/>
            <p:cNvSpPr/>
            <p:nvPr/>
          </p:nvSpPr>
          <p:spPr>
            <a:xfrm>
              <a:off x="6851809" y="2829746"/>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6" name="rc336"/>
            <p:cNvSpPr/>
            <p:nvPr/>
          </p:nvSpPr>
          <p:spPr>
            <a:xfrm>
              <a:off x="7119593" y="2829746"/>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37" name="rc337"/>
            <p:cNvSpPr/>
            <p:nvPr/>
          </p:nvSpPr>
          <p:spPr>
            <a:xfrm>
              <a:off x="7387376" y="2829746"/>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38" name="rc338"/>
            <p:cNvSpPr/>
            <p:nvPr/>
          </p:nvSpPr>
          <p:spPr>
            <a:xfrm>
              <a:off x="7655159" y="2829746"/>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9" name="rc339"/>
            <p:cNvSpPr/>
            <p:nvPr/>
          </p:nvSpPr>
          <p:spPr>
            <a:xfrm>
              <a:off x="7922942" y="282974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40" name="rc340"/>
            <p:cNvSpPr/>
            <p:nvPr/>
          </p:nvSpPr>
          <p:spPr>
            <a:xfrm>
              <a:off x="8190726" y="282974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41" name="rc341"/>
            <p:cNvSpPr/>
            <p:nvPr/>
          </p:nvSpPr>
          <p:spPr>
            <a:xfrm>
              <a:off x="8458509" y="282974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42" name="rc342"/>
            <p:cNvSpPr/>
            <p:nvPr/>
          </p:nvSpPr>
          <p:spPr>
            <a:xfrm>
              <a:off x="1763928" y="4524644"/>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43" name="rc343"/>
            <p:cNvSpPr/>
            <p:nvPr/>
          </p:nvSpPr>
          <p:spPr>
            <a:xfrm>
              <a:off x="2031711" y="4524644"/>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44" name="rc344"/>
            <p:cNvSpPr/>
            <p:nvPr/>
          </p:nvSpPr>
          <p:spPr>
            <a:xfrm>
              <a:off x="2299494" y="4524644"/>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45" name="rc345"/>
            <p:cNvSpPr/>
            <p:nvPr/>
          </p:nvSpPr>
          <p:spPr>
            <a:xfrm>
              <a:off x="2567277" y="4524644"/>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46" name="rc346"/>
            <p:cNvSpPr/>
            <p:nvPr/>
          </p:nvSpPr>
          <p:spPr>
            <a:xfrm>
              <a:off x="2835061" y="4524644"/>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47" name="rc347"/>
            <p:cNvSpPr/>
            <p:nvPr/>
          </p:nvSpPr>
          <p:spPr>
            <a:xfrm>
              <a:off x="3102844" y="4524644"/>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48" name="rc348"/>
            <p:cNvSpPr/>
            <p:nvPr/>
          </p:nvSpPr>
          <p:spPr>
            <a:xfrm>
              <a:off x="3370627" y="4524644"/>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49" name="rc349"/>
            <p:cNvSpPr/>
            <p:nvPr/>
          </p:nvSpPr>
          <p:spPr>
            <a:xfrm>
              <a:off x="3638410" y="4524644"/>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50" name="rc350"/>
            <p:cNvSpPr/>
            <p:nvPr/>
          </p:nvSpPr>
          <p:spPr>
            <a:xfrm>
              <a:off x="3906194" y="4524644"/>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51" name="rc351"/>
            <p:cNvSpPr/>
            <p:nvPr/>
          </p:nvSpPr>
          <p:spPr>
            <a:xfrm>
              <a:off x="4173977" y="4524644"/>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52" name="rc352"/>
            <p:cNvSpPr/>
            <p:nvPr/>
          </p:nvSpPr>
          <p:spPr>
            <a:xfrm>
              <a:off x="4441760" y="4524644"/>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53" name="rc353"/>
            <p:cNvSpPr/>
            <p:nvPr/>
          </p:nvSpPr>
          <p:spPr>
            <a:xfrm>
              <a:off x="4709543" y="4524644"/>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54" name="rc354"/>
            <p:cNvSpPr/>
            <p:nvPr/>
          </p:nvSpPr>
          <p:spPr>
            <a:xfrm>
              <a:off x="4977327" y="4524644"/>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55" name="rc355"/>
            <p:cNvSpPr/>
            <p:nvPr/>
          </p:nvSpPr>
          <p:spPr>
            <a:xfrm>
              <a:off x="5245110" y="4524644"/>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56" name="rc356"/>
            <p:cNvSpPr/>
            <p:nvPr/>
          </p:nvSpPr>
          <p:spPr>
            <a:xfrm>
              <a:off x="5512893" y="4524644"/>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57" name="rc357"/>
            <p:cNvSpPr/>
            <p:nvPr/>
          </p:nvSpPr>
          <p:spPr>
            <a:xfrm>
              <a:off x="5780676" y="4524644"/>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58" name="rc358"/>
            <p:cNvSpPr/>
            <p:nvPr/>
          </p:nvSpPr>
          <p:spPr>
            <a:xfrm>
              <a:off x="6048460" y="4524644"/>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59" name="rc359"/>
            <p:cNvSpPr/>
            <p:nvPr/>
          </p:nvSpPr>
          <p:spPr>
            <a:xfrm>
              <a:off x="6316243" y="4524644"/>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60" name="rc360"/>
            <p:cNvSpPr/>
            <p:nvPr/>
          </p:nvSpPr>
          <p:spPr>
            <a:xfrm>
              <a:off x="6584026" y="4524644"/>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61" name="rc361"/>
            <p:cNvSpPr/>
            <p:nvPr/>
          </p:nvSpPr>
          <p:spPr>
            <a:xfrm>
              <a:off x="6851809" y="4524644"/>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62" name="rc362"/>
            <p:cNvSpPr/>
            <p:nvPr/>
          </p:nvSpPr>
          <p:spPr>
            <a:xfrm>
              <a:off x="7119593" y="4524644"/>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63" name="rc363"/>
            <p:cNvSpPr/>
            <p:nvPr/>
          </p:nvSpPr>
          <p:spPr>
            <a:xfrm>
              <a:off x="7387376" y="4524644"/>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64" name="rc364"/>
            <p:cNvSpPr/>
            <p:nvPr/>
          </p:nvSpPr>
          <p:spPr>
            <a:xfrm>
              <a:off x="7655159" y="4524644"/>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65" name="rc365"/>
            <p:cNvSpPr/>
            <p:nvPr/>
          </p:nvSpPr>
          <p:spPr>
            <a:xfrm>
              <a:off x="7922942" y="4524644"/>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66" name="rc366"/>
            <p:cNvSpPr/>
            <p:nvPr/>
          </p:nvSpPr>
          <p:spPr>
            <a:xfrm>
              <a:off x="8190726" y="4524644"/>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67" name="rc367"/>
            <p:cNvSpPr/>
            <p:nvPr/>
          </p:nvSpPr>
          <p:spPr>
            <a:xfrm>
              <a:off x="8458509" y="4524644"/>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68" name="rc368"/>
            <p:cNvSpPr/>
            <p:nvPr/>
          </p:nvSpPr>
          <p:spPr>
            <a:xfrm>
              <a:off x="1763928" y="2123539"/>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69" name="rc369"/>
            <p:cNvSpPr/>
            <p:nvPr/>
          </p:nvSpPr>
          <p:spPr>
            <a:xfrm>
              <a:off x="2031711" y="2123539"/>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70" name="rc370"/>
            <p:cNvSpPr/>
            <p:nvPr/>
          </p:nvSpPr>
          <p:spPr>
            <a:xfrm>
              <a:off x="2299494" y="212353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71" name="rc371"/>
            <p:cNvSpPr/>
            <p:nvPr/>
          </p:nvSpPr>
          <p:spPr>
            <a:xfrm>
              <a:off x="2567277" y="212353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72" name="rc372"/>
            <p:cNvSpPr/>
            <p:nvPr/>
          </p:nvSpPr>
          <p:spPr>
            <a:xfrm>
              <a:off x="2835061" y="212353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73" name="rc373"/>
            <p:cNvSpPr/>
            <p:nvPr/>
          </p:nvSpPr>
          <p:spPr>
            <a:xfrm>
              <a:off x="3102844" y="212353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74" name="rc374"/>
            <p:cNvSpPr/>
            <p:nvPr/>
          </p:nvSpPr>
          <p:spPr>
            <a:xfrm>
              <a:off x="3370627" y="2123539"/>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75" name="rc375"/>
            <p:cNvSpPr/>
            <p:nvPr/>
          </p:nvSpPr>
          <p:spPr>
            <a:xfrm>
              <a:off x="3638410" y="2123539"/>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76" name="rc376"/>
            <p:cNvSpPr/>
            <p:nvPr/>
          </p:nvSpPr>
          <p:spPr>
            <a:xfrm>
              <a:off x="3906194" y="2123539"/>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77" name="rc377"/>
            <p:cNvSpPr/>
            <p:nvPr/>
          </p:nvSpPr>
          <p:spPr>
            <a:xfrm>
              <a:off x="4173977" y="212353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8" name="rc378"/>
            <p:cNvSpPr/>
            <p:nvPr/>
          </p:nvSpPr>
          <p:spPr>
            <a:xfrm>
              <a:off x="4441760" y="212353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9" name="rc379"/>
            <p:cNvSpPr/>
            <p:nvPr/>
          </p:nvSpPr>
          <p:spPr>
            <a:xfrm>
              <a:off x="4709543" y="212353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80" name="rc380"/>
            <p:cNvSpPr/>
            <p:nvPr/>
          </p:nvSpPr>
          <p:spPr>
            <a:xfrm>
              <a:off x="4977327" y="212353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81" name="rc381"/>
            <p:cNvSpPr/>
            <p:nvPr/>
          </p:nvSpPr>
          <p:spPr>
            <a:xfrm>
              <a:off x="5245110" y="212353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82" name="rc382"/>
            <p:cNvSpPr/>
            <p:nvPr/>
          </p:nvSpPr>
          <p:spPr>
            <a:xfrm>
              <a:off x="5512893" y="212353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83" name="rc383"/>
            <p:cNvSpPr/>
            <p:nvPr/>
          </p:nvSpPr>
          <p:spPr>
            <a:xfrm>
              <a:off x="5780676" y="2123539"/>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84" name="rc384"/>
            <p:cNvSpPr/>
            <p:nvPr/>
          </p:nvSpPr>
          <p:spPr>
            <a:xfrm>
              <a:off x="6048460" y="2123539"/>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85" name="rc385"/>
            <p:cNvSpPr/>
            <p:nvPr/>
          </p:nvSpPr>
          <p:spPr>
            <a:xfrm>
              <a:off x="6316243" y="2123539"/>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86" name="rc386"/>
            <p:cNvSpPr/>
            <p:nvPr/>
          </p:nvSpPr>
          <p:spPr>
            <a:xfrm>
              <a:off x="6584026" y="212353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87" name="rc387"/>
            <p:cNvSpPr/>
            <p:nvPr/>
          </p:nvSpPr>
          <p:spPr>
            <a:xfrm>
              <a:off x="6851809" y="2123539"/>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88" name="rc388"/>
            <p:cNvSpPr/>
            <p:nvPr/>
          </p:nvSpPr>
          <p:spPr>
            <a:xfrm>
              <a:off x="7119593" y="2123539"/>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89" name="rc389"/>
            <p:cNvSpPr/>
            <p:nvPr/>
          </p:nvSpPr>
          <p:spPr>
            <a:xfrm>
              <a:off x="7387376" y="2123539"/>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90" name="rc390"/>
            <p:cNvSpPr/>
            <p:nvPr/>
          </p:nvSpPr>
          <p:spPr>
            <a:xfrm>
              <a:off x="7655159" y="2123539"/>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91" name="rc391"/>
            <p:cNvSpPr/>
            <p:nvPr/>
          </p:nvSpPr>
          <p:spPr>
            <a:xfrm>
              <a:off x="7922942" y="2123539"/>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92" name="rc392"/>
            <p:cNvSpPr/>
            <p:nvPr/>
          </p:nvSpPr>
          <p:spPr>
            <a:xfrm>
              <a:off x="8190726" y="2123539"/>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93" name="rc393"/>
            <p:cNvSpPr/>
            <p:nvPr/>
          </p:nvSpPr>
          <p:spPr>
            <a:xfrm>
              <a:off x="8458509" y="212353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94" name="rc394"/>
            <p:cNvSpPr/>
            <p:nvPr/>
          </p:nvSpPr>
          <p:spPr>
            <a:xfrm>
              <a:off x="1763928" y="247664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95" name="rc395"/>
            <p:cNvSpPr/>
            <p:nvPr/>
          </p:nvSpPr>
          <p:spPr>
            <a:xfrm>
              <a:off x="2031711" y="247664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96" name="rc396"/>
            <p:cNvSpPr/>
            <p:nvPr/>
          </p:nvSpPr>
          <p:spPr>
            <a:xfrm>
              <a:off x="2299494" y="247664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97" name="rc397"/>
            <p:cNvSpPr/>
            <p:nvPr/>
          </p:nvSpPr>
          <p:spPr>
            <a:xfrm>
              <a:off x="2567277" y="2476643"/>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98" name="rc398"/>
            <p:cNvSpPr/>
            <p:nvPr/>
          </p:nvSpPr>
          <p:spPr>
            <a:xfrm>
              <a:off x="2835061" y="247664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99" name="rc399"/>
            <p:cNvSpPr/>
            <p:nvPr/>
          </p:nvSpPr>
          <p:spPr>
            <a:xfrm>
              <a:off x="3102844" y="2476643"/>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00" name="rc400"/>
            <p:cNvSpPr/>
            <p:nvPr/>
          </p:nvSpPr>
          <p:spPr>
            <a:xfrm>
              <a:off x="3370627" y="247664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01" name="rc401"/>
            <p:cNvSpPr/>
            <p:nvPr/>
          </p:nvSpPr>
          <p:spPr>
            <a:xfrm>
              <a:off x="3638410" y="247664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2" name="rc402"/>
            <p:cNvSpPr/>
            <p:nvPr/>
          </p:nvSpPr>
          <p:spPr>
            <a:xfrm>
              <a:off x="3906194" y="247664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3" name="rc403"/>
            <p:cNvSpPr/>
            <p:nvPr/>
          </p:nvSpPr>
          <p:spPr>
            <a:xfrm>
              <a:off x="4173977" y="247664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4" name="rc404"/>
            <p:cNvSpPr/>
            <p:nvPr/>
          </p:nvSpPr>
          <p:spPr>
            <a:xfrm>
              <a:off x="4441760" y="247664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5" name="rc405"/>
            <p:cNvSpPr/>
            <p:nvPr/>
          </p:nvSpPr>
          <p:spPr>
            <a:xfrm>
              <a:off x="4709543" y="247664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6" name="rc406"/>
            <p:cNvSpPr/>
            <p:nvPr/>
          </p:nvSpPr>
          <p:spPr>
            <a:xfrm>
              <a:off x="4977327" y="247664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7" name="rc407"/>
            <p:cNvSpPr/>
            <p:nvPr/>
          </p:nvSpPr>
          <p:spPr>
            <a:xfrm>
              <a:off x="5245110" y="247664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08" name="rc408"/>
            <p:cNvSpPr/>
            <p:nvPr/>
          </p:nvSpPr>
          <p:spPr>
            <a:xfrm>
              <a:off x="5512893" y="2476643"/>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09" name="rc409"/>
            <p:cNvSpPr/>
            <p:nvPr/>
          </p:nvSpPr>
          <p:spPr>
            <a:xfrm>
              <a:off x="5780676" y="2476643"/>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10" name="rc410"/>
            <p:cNvSpPr/>
            <p:nvPr/>
          </p:nvSpPr>
          <p:spPr>
            <a:xfrm>
              <a:off x="6048460" y="2476643"/>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11" name="rc411"/>
            <p:cNvSpPr/>
            <p:nvPr/>
          </p:nvSpPr>
          <p:spPr>
            <a:xfrm>
              <a:off x="6316243" y="2476643"/>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12" name="rc412"/>
            <p:cNvSpPr/>
            <p:nvPr/>
          </p:nvSpPr>
          <p:spPr>
            <a:xfrm>
              <a:off x="6584026" y="2476643"/>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13" name="rc413"/>
            <p:cNvSpPr/>
            <p:nvPr/>
          </p:nvSpPr>
          <p:spPr>
            <a:xfrm>
              <a:off x="6851809" y="2476643"/>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14" name="rc414"/>
            <p:cNvSpPr/>
            <p:nvPr/>
          </p:nvSpPr>
          <p:spPr>
            <a:xfrm>
              <a:off x="7119593" y="2476643"/>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15" name="rc415"/>
            <p:cNvSpPr/>
            <p:nvPr/>
          </p:nvSpPr>
          <p:spPr>
            <a:xfrm>
              <a:off x="7387376" y="2476643"/>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16" name="rc416"/>
            <p:cNvSpPr/>
            <p:nvPr/>
          </p:nvSpPr>
          <p:spPr>
            <a:xfrm>
              <a:off x="7655159" y="2476643"/>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17" name="rc417"/>
            <p:cNvSpPr/>
            <p:nvPr/>
          </p:nvSpPr>
          <p:spPr>
            <a:xfrm>
              <a:off x="7922942" y="2476643"/>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8" name="rc418"/>
            <p:cNvSpPr/>
            <p:nvPr/>
          </p:nvSpPr>
          <p:spPr>
            <a:xfrm>
              <a:off x="8190726" y="2476643"/>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19" name="rc419"/>
            <p:cNvSpPr/>
            <p:nvPr/>
          </p:nvSpPr>
          <p:spPr>
            <a:xfrm>
              <a:off x="8458509" y="2476643"/>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20" name="rc420"/>
            <p:cNvSpPr/>
            <p:nvPr/>
          </p:nvSpPr>
          <p:spPr>
            <a:xfrm>
              <a:off x="1763928" y="2900367"/>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21" name="rc421"/>
            <p:cNvSpPr/>
            <p:nvPr/>
          </p:nvSpPr>
          <p:spPr>
            <a:xfrm>
              <a:off x="2031711" y="2900367"/>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22" name="rc422"/>
            <p:cNvSpPr/>
            <p:nvPr/>
          </p:nvSpPr>
          <p:spPr>
            <a:xfrm>
              <a:off x="2299494" y="2900367"/>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23" name="rc423"/>
            <p:cNvSpPr/>
            <p:nvPr/>
          </p:nvSpPr>
          <p:spPr>
            <a:xfrm>
              <a:off x="2567277" y="2900367"/>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24" name="rc424"/>
            <p:cNvSpPr/>
            <p:nvPr/>
          </p:nvSpPr>
          <p:spPr>
            <a:xfrm>
              <a:off x="2835061" y="2900367"/>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25" name="rc425"/>
            <p:cNvSpPr/>
            <p:nvPr/>
          </p:nvSpPr>
          <p:spPr>
            <a:xfrm>
              <a:off x="3102844" y="2900367"/>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26" name="rc426"/>
            <p:cNvSpPr/>
            <p:nvPr/>
          </p:nvSpPr>
          <p:spPr>
            <a:xfrm>
              <a:off x="3370627" y="2900367"/>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27" name="rc427"/>
            <p:cNvSpPr/>
            <p:nvPr/>
          </p:nvSpPr>
          <p:spPr>
            <a:xfrm>
              <a:off x="3638410" y="2900367"/>
              <a:ext cx="267783" cy="7062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28" name="rc428"/>
            <p:cNvSpPr/>
            <p:nvPr/>
          </p:nvSpPr>
          <p:spPr>
            <a:xfrm>
              <a:off x="3906194" y="2900367"/>
              <a:ext cx="267783" cy="7062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29" name="rc429"/>
            <p:cNvSpPr/>
            <p:nvPr/>
          </p:nvSpPr>
          <p:spPr>
            <a:xfrm>
              <a:off x="4173977" y="2900367"/>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30" name="rc430"/>
            <p:cNvSpPr/>
            <p:nvPr/>
          </p:nvSpPr>
          <p:spPr>
            <a:xfrm>
              <a:off x="4441760" y="2900367"/>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31" name="rc431"/>
            <p:cNvSpPr/>
            <p:nvPr/>
          </p:nvSpPr>
          <p:spPr>
            <a:xfrm>
              <a:off x="4709543" y="2900367"/>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32" name="rc432"/>
            <p:cNvSpPr/>
            <p:nvPr/>
          </p:nvSpPr>
          <p:spPr>
            <a:xfrm>
              <a:off x="4977327" y="2900367"/>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33" name="rc433"/>
            <p:cNvSpPr/>
            <p:nvPr/>
          </p:nvSpPr>
          <p:spPr>
            <a:xfrm>
              <a:off x="5245110" y="2900367"/>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34" name="rc434"/>
            <p:cNvSpPr/>
            <p:nvPr/>
          </p:nvSpPr>
          <p:spPr>
            <a:xfrm>
              <a:off x="5512893" y="2900367"/>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35" name="rc435"/>
            <p:cNvSpPr/>
            <p:nvPr/>
          </p:nvSpPr>
          <p:spPr>
            <a:xfrm>
              <a:off x="5780676" y="2900367"/>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36" name="rc436"/>
            <p:cNvSpPr/>
            <p:nvPr/>
          </p:nvSpPr>
          <p:spPr>
            <a:xfrm>
              <a:off x="6048460" y="2900367"/>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37" name="rc437"/>
            <p:cNvSpPr/>
            <p:nvPr/>
          </p:nvSpPr>
          <p:spPr>
            <a:xfrm>
              <a:off x="6316243" y="2900367"/>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38" name="rc438"/>
            <p:cNvSpPr/>
            <p:nvPr/>
          </p:nvSpPr>
          <p:spPr>
            <a:xfrm>
              <a:off x="6584026" y="2900367"/>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39" name="rc439"/>
            <p:cNvSpPr/>
            <p:nvPr/>
          </p:nvSpPr>
          <p:spPr>
            <a:xfrm>
              <a:off x="6851809" y="2900367"/>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40" name="rc440"/>
            <p:cNvSpPr/>
            <p:nvPr/>
          </p:nvSpPr>
          <p:spPr>
            <a:xfrm>
              <a:off x="7119593" y="2900367"/>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41" name="rc441"/>
            <p:cNvSpPr/>
            <p:nvPr/>
          </p:nvSpPr>
          <p:spPr>
            <a:xfrm>
              <a:off x="7387376" y="2900367"/>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42" name="rc442"/>
            <p:cNvSpPr/>
            <p:nvPr/>
          </p:nvSpPr>
          <p:spPr>
            <a:xfrm>
              <a:off x="7655159" y="2900367"/>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43" name="rc443"/>
            <p:cNvSpPr/>
            <p:nvPr/>
          </p:nvSpPr>
          <p:spPr>
            <a:xfrm>
              <a:off x="7922942" y="2900367"/>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44" name="rc444"/>
            <p:cNvSpPr/>
            <p:nvPr/>
          </p:nvSpPr>
          <p:spPr>
            <a:xfrm>
              <a:off x="8190726" y="2900367"/>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45" name="rc445"/>
            <p:cNvSpPr/>
            <p:nvPr/>
          </p:nvSpPr>
          <p:spPr>
            <a:xfrm>
              <a:off x="8458509" y="2900367"/>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46" name="rc446"/>
            <p:cNvSpPr/>
            <p:nvPr/>
          </p:nvSpPr>
          <p:spPr>
            <a:xfrm>
              <a:off x="1763928" y="5442714"/>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47" name="rc447"/>
            <p:cNvSpPr/>
            <p:nvPr/>
          </p:nvSpPr>
          <p:spPr>
            <a:xfrm>
              <a:off x="2031711" y="5442714"/>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48" name="rc448"/>
            <p:cNvSpPr/>
            <p:nvPr/>
          </p:nvSpPr>
          <p:spPr>
            <a:xfrm>
              <a:off x="2299494" y="5442714"/>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49" name="rc449"/>
            <p:cNvSpPr/>
            <p:nvPr/>
          </p:nvSpPr>
          <p:spPr>
            <a:xfrm>
              <a:off x="2567277" y="5442714"/>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50" name="rc450"/>
            <p:cNvSpPr/>
            <p:nvPr/>
          </p:nvSpPr>
          <p:spPr>
            <a:xfrm>
              <a:off x="2835061" y="5442714"/>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51" name="rc451"/>
            <p:cNvSpPr/>
            <p:nvPr/>
          </p:nvSpPr>
          <p:spPr>
            <a:xfrm>
              <a:off x="3102844" y="5442714"/>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52" name="rc452"/>
            <p:cNvSpPr/>
            <p:nvPr/>
          </p:nvSpPr>
          <p:spPr>
            <a:xfrm>
              <a:off x="3370627" y="5442714"/>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3" name="rc453"/>
            <p:cNvSpPr/>
            <p:nvPr/>
          </p:nvSpPr>
          <p:spPr>
            <a:xfrm>
              <a:off x="3638410" y="5442714"/>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4" name="rc454"/>
            <p:cNvSpPr/>
            <p:nvPr/>
          </p:nvSpPr>
          <p:spPr>
            <a:xfrm>
              <a:off x="3906194" y="5442714"/>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5" name="rc455"/>
            <p:cNvSpPr/>
            <p:nvPr/>
          </p:nvSpPr>
          <p:spPr>
            <a:xfrm>
              <a:off x="4173977" y="5442714"/>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6" name="rc456"/>
            <p:cNvSpPr/>
            <p:nvPr/>
          </p:nvSpPr>
          <p:spPr>
            <a:xfrm>
              <a:off x="4441760" y="5442714"/>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57" name="rc457"/>
            <p:cNvSpPr/>
            <p:nvPr/>
          </p:nvSpPr>
          <p:spPr>
            <a:xfrm>
              <a:off x="4709543" y="5442714"/>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58" name="rc458"/>
            <p:cNvSpPr/>
            <p:nvPr/>
          </p:nvSpPr>
          <p:spPr>
            <a:xfrm>
              <a:off x="4977327" y="5442714"/>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59" name="rc459"/>
            <p:cNvSpPr/>
            <p:nvPr/>
          </p:nvSpPr>
          <p:spPr>
            <a:xfrm>
              <a:off x="5245110" y="5442714"/>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60" name="rc460"/>
            <p:cNvSpPr/>
            <p:nvPr/>
          </p:nvSpPr>
          <p:spPr>
            <a:xfrm>
              <a:off x="5512893" y="5442714"/>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61" name="rc461"/>
            <p:cNvSpPr/>
            <p:nvPr/>
          </p:nvSpPr>
          <p:spPr>
            <a:xfrm>
              <a:off x="5780676" y="5442714"/>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62" name="rc462"/>
            <p:cNvSpPr/>
            <p:nvPr/>
          </p:nvSpPr>
          <p:spPr>
            <a:xfrm>
              <a:off x="6048460" y="5442714"/>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63" name="rc463"/>
            <p:cNvSpPr/>
            <p:nvPr/>
          </p:nvSpPr>
          <p:spPr>
            <a:xfrm>
              <a:off x="6316243" y="5442714"/>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64" name="rc464"/>
            <p:cNvSpPr/>
            <p:nvPr/>
          </p:nvSpPr>
          <p:spPr>
            <a:xfrm>
              <a:off x="6584026" y="5442714"/>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65" name="rc465"/>
            <p:cNvSpPr/>
            <p:nvPr/>
          </p:nvSpPr>
          <p:spPr>
            <a:xfrm>
              <a:off x="6851809" y="5442714"/>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66" name="rc466"/>
            <p:cNvSpPr/>
            <p:nvPr/>
          </p:nvSpPr>
          <p:spPr>
            <a:xfrm>
              <a:off x="7119593" y="5442714"/>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67" name="rc467"/>
            <p:cNvSpPr/>
            <p:nvPr/>
          </p:nvSpPr>
          <p:spPr>
            <a:xfrm>
              <a:off x="7387376" y="5442714"/>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68" name="rc468"/>
            <p:cNvSpPr/>
            <p:nvPr/>
          </p:nvSpPr>
          <p:spPr>
            <a:xfrm>
              <a:off x="7655159" y="5442714"/>
              <a:ext cx="267783" cy="7062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69" name="rc469"/>
            <p:cNvSpPr/>
            <p:nvPr/>
          </p:nvSpPr>
          <p:spPr>
            <a:xfrm>
              <a:off x="7922942" y="5442714"/>
              <a:ext cx="267783" cy="7062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470" name="rc470"/>
            <p:cNvSpPr/>
            <p:nvPr/>
          </p:nvSpPr>
          <p:spPr>
            <a:xfrm>
              <a:off x="8190726" y="5442714"/>
              <a:ext cx="267783" cy="7062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471" name="rc471"/>
            <p:cNvSpPr/>
            <p:nvPr/>
          </p:nvSpPr>
          <p:spPr>
            <a:xfrm>
              <a:off x="8458509" y="5442714"/>
              <a:ext cx="267783" cy="7062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72" name="rc472"/>
            <p:cNvSpPr/>
            <p:nvPr/>
          </p:nvSpPr>
          <p:spPr>
            <a:xfrm>
              <a:off x="1763928" y="438340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73" name="rc473"/>
            <p:cNvSpPr/>
            <p:nvPr/>
          </p:nvSpPr>
          <p:spPr>
            <a:xfrm>
              <a:off x="2031711" y="438340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74" name="rc474"/>
            <p:cNvSpPr/>
            <p:nvPr/>
          </p:nvSpPr>
          <p:spPr>
            <a:xfrm>
              <a:off x="2299494" y="438340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75" name="rc475"/>
            <p:cNvSpPr/>
            <p:nvPr/>
          </p:nvSpPr>
          <p:spPr>
            <a:xfrm>
              <a:off x="2567277" y="438340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76" name="rc476"/>
            <p:cNvSpPr/>
            <p:nvPr/>
          </p:nvSpPr>
          <p:spPr>
            <a:xfrm>
              <a:off x="2835061" y="438340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77" name="rc477"/>
            <p:cNvSpPr/>
            <p:nvPr/>
          </p:nvSpPr>
          <p:spPr>
            <a:xfrm>
              <a:off x="3102844" y="4383403"/>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78" name="rc478"/>
            <p:cNvSpPr/>
            <p:nvPr/>
          </p:nvSpPr>
          <p:spPr>
            <a:xfrm>
              <a:off x="3370627" y="4383403"/>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79" name="rc479"/>
            <p:cNvSpPr/>
            <p:nvPr/>
          </p:nvSpPr>
          <p:spPr>
            <a:xfrm>
              <a:off x="3638410" y="438340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0" name="rc480"/>
            <p:cNvSpPr/>
            <p:nvPr/>
          </p:nvSpPr>
          <p:spPr>
            <a:xfrm>
              <a:off x="3906194" y="438340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1" name="rc481"/>
            <p:cNvSpPr/>
            <p:nvPr/>
          </p:nvSpPr>
          <p:spPr>
            <a:xfrm>
              <a:off x="4173977" y="438340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2" name="rc482"/>
            <p:cNvSpPr/>
            <p:nvPr/>
          </p:nvSpPr>
          <p:spPr>
            <a:xfrm>
              <a:off x="4441760" y="438340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3" name="rc483"/>
            <p:cNvSpPr/>
            <p:nvPr/>
          </p:nvSpPr>
          <p:spPr>
            <a:xfrm>
              <a:off x="4709543" y="438340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4" name="rc484"/>
            <p:cNvSpPr/>
            <p:nvPr/>
          </p:nvSpPr>
          <p:spPr>
            <a:xfrm>
              <a:off x="4977327" y="438340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5" name="rc485"/>
            <p:cNvSpPr/>
            <p:nvPr/>
          </p:nvSpPr>
          <p:spPr>
            <a:xfrm>
              <a:off x="5245110" y="438340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86" name="rc486"/>
            <p:cNvSpPr/>
            <p:nvPr/>
          </p:nvSpPr>
          <p:spPr>
            <a:xfrm>
              <a:off x="5512893" y="438340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87" name="rc487"/>
            <p:cNvSpPr/>
            <p:nvPr/>
          </p:nvSpPr>
          <p:spPr>
            <a:xfrm>
              <a:off x="5780676" y="4383403"/>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88" name="rc488"/>
            <p:cNvSpPr/>
            <p:nvPr/>
          </p:nvSpPr>
          <p:spPr>
            <a:xfrm>
              <a:off x="6048460" y="4383403"/>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89" name="rc489"/>
            <p:cNvSpPr/>
            <p:nvPr/>
          </p:nvSpPr>
          <p:spPr>
            <a:xfrm>
              <a:off x="6316243" y="4383403"/>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90" name="rc490"/>
            <p:cNvSpPr/>
            <p:nvPr/>
          </p:nvSpPr>
          <p:spPr>
            <a:xfrm>
              <a:off x="6584026" y="4383403"/>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91" name="rc491"/>
            <p:cNvSpPr/>
            <p:nvPr/>
          </p:nvSpPr>
          <p:spPr>
            <a:xfrm>
              <a:off x="6851809" y="4383403"/>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92" name="rc492"/>
            <p:cNvSpPr/>
            <p:nvPr/>
          </p:nvSpPr>
          <p:spPr>
            <a:xfrm>
              <a:off x="7119593" y="4383403"/>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93" name="rc493"/>
            <p:cNvSpPr/>
            <p:nvPr/>
          </p:nvSpPr>
          <p:spPr>
            <a:xfrm>
              <a:off x="7387376" y="4383403"/>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94" name="rc494"/>
            <p:cNvSpPr/>
            <p:nvPr/>
          </p:nvSpPr>
          <p:spPr>
            <a:xfrm>
              <a:off x="7655159" y="4383403"/>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95" name="rc495"/>
            <p:cNvSpPr/>
            <p:nvPr/>
          </p:nvSpPr>
          <p:spPr>
            <a:xfrm>
              <a:off x="7922942" y="4383403"/>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96" name="rc496"/>
            <p:cNvSpPr/>
            <p:nvPr/>
          </p:nvSpPr>
          <p:spPr>
            <a:xfrm>
              <a:off x="8190726" y="4383403"/>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97" name="rc497"/>
            <p:cNvSpPr/>
            <p:nvPr/>
          </p:nvSpPr>
          <p:spPr>
            <a:xfrm>
              <a:off x="8458509" y="4383403"/>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98" name="rc498"/>
            <p:cNvSpPr/>
            <p:nvPr/>
          </p:nvSpPr>
          <p:spPr>
            <a:xfrm>
              <a:off x="1763928" y="297098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99" name="rc499"/>
            <p:cNvSpPr/>
            <p:nvPr/>
          </p:nvSpPr>
          <p:spPr>
            <a:xfrm>
              <a:off x="2031711" y="297098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00" name="rc500"/>
            <p:cNvSpPr/>
            <p:nvPr/>
          </p:nvSpPr>
          <p:spPr>
            <a:xfrm>
              <a:off x="2299494" y="297098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01" name="rc501"/>
            <p:cNvSpPr/>
            <p:nvPr/>
          </p:nvSpPr>
          <p:spPr>
            <a:xfrm>
              <a:off x="2567277" y="297098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02" name="rc502"/>
            <p:cNvSpPr/>
            <p:nvPr/>
          </p:nvSpPr>
          <p:spPr>
            <a:xfrm>
              <a:off x="2835061" y="2970988"/>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03" name="rc503"/>
            <p:cNvSpPr/>
            <p:nvPr/>
          </p:nvSpPr>
          <p:spPr>
            <a:xfrm>
              <a:off x="3102844" y="2970988"/>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04" name="rc504"/>
            <p:cNvSpPr/>
            <p:nvPr/>
          </p:nvSpPr>
          <p:spPr>
            <a:xfrm>
              <a:off x="3370627" y="297098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5" name="rc505"/>
            <p:cNvSpPr/>
            <p:nvPr/>
          </p:nvSpPr>
          <p:spPr>
            <a:xfrm>
              <a:off x="3638410" y="297098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6" name="rc506"/>
            <p:cNvSpPr/>
            <p:nvPr/>
          </p:nvSpPr>
          <p:spPr>
            <a:xfrm>
              <a:off x="3906194" y="297098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7" name="rc507"/>
            <p:cNvSpPr/>
            <p:nvPr/>
          </p:nvSpPr>
          <p:spPr>
            <a:xfrm>
              <a:off x="4173977" y="2970988"/>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08" name="rc508"/>
            <p:cNvSpPr/>
            <p:nvPr/>
          </p:nvSpPr>
          <p:spPr>
            <a:xfrm>
              <a:off x="4441760" y="297098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9" name="rc509"/>
            <p:cNvSpPr/>
            <p:nvPr/>
          </p:nvSpPr>
          <p:spPr>
            <a:xfrm>
              <a:off x="4709543" y="297098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0" name="rc510"/>
            <p:cNvSpPr/>
            <p:nvPr/>
          </p:nvSpPr>
          <p:spPr>
            <a:xfrm>
              <a:off x="4977327" y="297098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1" name="rc511"/>
            <p:cNvSpPr/>
            <p:nvPr/>
          </p:nvSpPr>
          <p:spPr>
            <a:xfrm>
              <a:off x="5245110" y="2970988"/>
              <a:ext cx="267783" cy="7062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12" name="rc512"/>
            <p:cNvSpPr/>
            <p:nvPr/>
          </p:nvSpPr>
          <p:spPr>
            <a:xfrm>
              <a:off x="5512893" y="2970988"/>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13" name="rc513"/>
            <p:cNvSpPr/>
            <p:nvPr/>
          </p:nvSpPr>
          <p:spPr>
            <a:xfrm>
              <a:off x="5780676" y="2970988"/>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14" name="rc514"/>
            <p:cNvSpPr/>
            <p:nvPr/>
          </p:nvSpPr>
          <p:spPr>
            <a:xfrm>
              <a:off x="6048460" y="2970988"/>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15" name="rc515"/>
            <p:cNvSpPr/>
            <p:nvPr/>
          </p:nvSpPr>
          <p:spPr>
            <a:xfrm>
              <a:off x="6316243" y="2970988"/>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16" name="rc516"/>
            <p:cNvSpPr/>
            <p:nvPr/>
          </p:nvSpPr>
          <p:spPr>
            <a:xfrm>
              <a:off x="6584026" y="2970988"/>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17" name="rc517"/>
            <p:cNvSpPr/>
            <p:nvPr/>
          </p:nvSpPr>
          <p:spPr>
            <a:xfrm>
              <a:off x="6851809" y="2970988"/>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18" name="rc518"/>
            <p:cNvSpPr/>
            <p:nvPr/>
          </p:nvSpPr>
          <p:spPr>
            <a:xfrm>
              <a:off x="7119593" y="2970988"/>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19" name="rc519"/>
            <p:cNvSpPr/>
            <p:nvPr/>
          </p:nvSpPr>
          <p:spPr>
            <a:xfrm>
              <a:off x="7387376" y="2970988"/>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20" name="rc520"/>
            <p:cNvSpPr/>
            <p:nvPr/>
          </p:nvSpPr>
          <p:spPr>
            <a:xfrm>
              <a:off x="7655159" y="2970988"/>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21" name="rc521"/>
            <p:cNvSpPr/>
            <p:nvPr/>
          </p:nvSpPr>
          <p:spPr>
            <a:xfrm>
              <a:off x="7922942" y="2970988"/>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22" name="rc522"/>
            <p:cNvSpPr/>
            <p:nvPr/>
          </p:nvSpPr>
          <p:spPr>
            <a:xfrm>
              <a:off x="8190726" y="2970988"/>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23" name="rc523"/>
            <p:cNvSpPr/>
            <p:nvPr/>
          </p:nvSpPr>
          <p:spPr>
            <a:xfrm>
              <a:off x="8458509" y="2970988"/>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24" name="rc524"/>
            <p:cNvSpPr/>
            <p:nvPr/>
          </p:nvSpPr>
          <p:spPr>
            <a:xfrm>
              <a:off x="1763928" y="4948369"/>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25" name="rc525"/>
            <p:cNvSpPr/>
            <p:nvPr/>
          </p:nvSpPr>
          <p:spPr>
            <a:xfrm>
              <a:off x="2031711" y="4948369"/>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26" name="rc526"/>
            <p:cNvSpPr/>
            <p:nvPr/>
          </p:nvSpPr>
          <p:spPr>
            <a:xfrm>
              <a:off x="2299494" y="4948369"/>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27" name="rc527"/>
            <p:cNvSpPr/>
            <p:nvPr/>
          </p:nvSpPr>
          <p:spPr>
            <a:xfrm>
              <a:off x="2567277" y="4948369"/>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28" name="rc528"/>
            <p:cNvSpPr/>
            <p:nvPr/>
          </p:nvSpPr>
          <p:spPr>
            <a:xfrm>
              <a:off x="2835061" y="4948369"/>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29" name="rc529"/>
            <p:cNvSpPr/>
            <p:nvPr/>
          </p:nvSpPr>
          <p:spPr>
            <a:xfrm>
              <a:off x="3102844" y="4948369"/>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30" name="rc530"/>
            <p:cNvSpPr/>
            <p:nvPr/>
          </p:nvSpPr>
          <p:spPr>
            <a:xfrm>
              <a:off x="3370627" y="4948369"/>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31" name="rc531"/>
            <p:cNvSpPr/>
            <p:nvPr/>
          </p:nvSpPr>
          <p:spPr>
            <a:xfrm>
              <a:off x="3638410" y="4948369"/>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32" name="rc532"/>
            <p:cNvSpPr/>
            <p:nvPr/>
          </p:nvSpPr>
          <p:spPr>
            <a:xfrm>
              <a:off x="3906194" y="4948369"/>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33" name="rc533"/>
            <p:cNvSpPr/>
            <p:nvPr/>
          </p:nvSpPr>
          <p:spPr>
            <a:xfrm>
              <a:off x="4173977" y="4948369"/>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34" name="rc534"/>
            <p:cNvSpPr/>
            <p:nvPr/>
          </p:nvSpPr>
          <p:spPr>
            <a:xfrm>
              <a:off x="4441760" y="4948369"/>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35" name="rc535"/>
            <p:cNvSpPr/>
            <p:nvPr/>
          </p:nvSpPr>
          <p:spPr>
            <a:xfrm>
              <a:off x="4709543" y="4948369"/>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36" name="rc536"/>
            <p:cNvSpPr/>
            <p:nvPr/>
          </p:nvSpPr>
          <p:spPr>
            <a:xfrm>
              <a:off x="4977327" y="4948369"/>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37" name="rc537"/>
            <p:cNvSpPr/>
            <p:nvPr/>
          </p:nvSpPr>
          <p:spPr>
            <a:xfrm>
              <a:off x="5245110" y="4948369"/>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38" name="rc538"/>
            <p:cNvSpPr/>
            <p:nvPr/>
          </p:nvSpPr>
          <p:spPr>
            <a:xfrm>
              <a:off x="5512893" y="4948369"/>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39" name="rc539"/>
            <p:cNvSpPr/>
            <p:nvPr/>
          </p:nvSpPr>
          <p:spPr>
            <a:xfrm>
              <a:off x="5780676" y="4948369"/>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40" name="rc540"/>
            <p:cNvSpPr/>
            <p:nvPr/>
          </p:nvSpPr>
          <p:spPr>
            <a:xfrm>
              <a:off x="6048460" y="4948369"/>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41" name="rc541"/>
            <p:cNvSpPr/>
            <p:nvPr/>
          </p:nvSpPr>
          <p:spPr>
            <a:xfrm>
              <a:off x="6316243" y="4948369"/>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42" name="rc542"/>
            <p:cNvSpPr/>
            <p:nvPr/>
          </p:nvSpPr>
          <p:spPr>
            <a:xfrm>
              <a:off x="6584026" y="4948369"/>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43" name="rc543"/>
            <p:cNvSpPr/>
            <p:nvPr/>
          </p:nvSpPr>
          <p:spPr>
            <a:xfrm>
              <a:off x="6851809" y="4948369"/>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44" name="rc544"/>
            <p:cNvSpPr/>
            <p:nvPr/>
          </p:nvSpPr>
          <p:spPr>
            <a:xfrm>
              <a:off x="7119593" y="4948369"/>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45" name="rc545"/>
            <p:cNvSpPr/>
            <p:nvPr/>
          </p:nvSpPr>
          <p:spPr>
            <a:xfrm>
              <a:off x="7387376" y="4948369"/>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46" name="rc546"/>
            <p:cNvSpPr/>
            <p:nvPr/>
          </p:nvSpPr>
          <p:spPr>
            <a:xfrm>
              <a:off x="7655159" y="4948369"/>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47" name="rc547"/>
            <p:cNvSpPr/>
            <p:nvPr/>
          </p:nvSpPr>
          <p:spPr>
            <a:xfrm>
              <a:off x="7922942" y="4948369"/>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48" name="rc548"/>
            <p:cNvSpPr/>
            <p:nvPr/>
          </p:nvSpPr>
          <p:spPr>
            <a:xfrm>
              <a:off x="8190726" y="4948369"/>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49" name="rc549"/>
            <p:cNvSpPr/>
            <p:nvPr/>
          </p:nvSpPr>
          <p:spPr>
            <a:xfrm>
              <a:off x="8458509" y="4948369"/>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50" name="rc550"/>
            <p:cNvSpPr/>
            <p:nvPr/>
          </p:nvSpPr>
          <p:spPr>
            <a:xfrm>
              <a:off x="1763928" y="3889058"/>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51" name="rc551"/>
            <p:cNvSpPr/>
            <p:nvPr/>
          </p:nvSpPr>
          <p:spPr>
            <a:xfrm>
              <a:off x="2031711" y="3889058"/>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52" name="rc552"/>
            <p:cNvSpPr/>
            <p:nvPr/>
          </p:nvSpPr>
          <p:spPr>
            <a:xfrm>
              <a:off x="2299494" y="3889058"/>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53" name="rc553"/>
            <p:cNvSpPr/>
            <p:nvPr/>
          </p:nvSpPr>
          <p:spPr>
            <a:xfrm>
              <a:off x="2567277" y="3889058"/>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54" name="rc554"/>
            <p:cNvSpPr/>
            <p:nvPr/>
          </p:nvSpPr>
          <p:spPr>
            <a:xfrm>
              <a:off x="2835061" y="3889058"/>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55" name="rc555"/>
            <p:cNvSpPr/>
            <p:nvPr/>
          </p:nvSpPr>
          <p:spPr>
            <a:xfrm>
              <a:off x="3102844" y="3889058"/>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56" name="rc556"/>
            <p:cNvSpPr/>
            <p:nvPr/>
          </p:nvSpPr>
          <p:spPr>
            <a:xfrm>
              <a:off x="3370627" y="3889058"/>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57" name="rc557"/>
            <p:cNvSpPr/>
            <p:nvPr/>
          </p:nvSpPr>
          <p:spPr>
            <a:xfrm>
              <a:off x="3638410" y="388905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8" name="rc558"/>
            <p:cNvSpPr/>
            <p:nvPr/>
          </p:nvSpPr>
          <p:spPr>
            <a:xfrm>
              <a:off x="3906194" y="388905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9" name="rc559"/>
            <p:cNvSpPr/>
            <p:nvPr/>
          </p:nvSpPr>
          <p:spPr>
            <a:xfrm>
              <a:off x="4173977" y="388905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60" name="rc560"/>
            <p:cNvSpPr/>
            <p:nvPr/>
          </p:nvSpPr>
          <p:spPr>
            <a:xfrm>
              <a:off x="4441760" y="388905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61" name="rc561"/>
            <p:cNvSpPr/>
            <p:nvPr/>
          </p:nvSpPr>
          <p:spPr>
            <a:xfrm>
              <a:off x="4709543" y="388905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62" name="rc562"/>
            <p:cNvSpPr/>
            <p:nvPr/>
          </p:nvSpPr>
          <p:spPr>
            <a:xfrm>
              <a:off x="4977327" y="388905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63" name="rc563"/>
            <p:cNvSpPr/>
            <p:nvPr/>
          </p:nvSpPr>
          <p:spPr>
            <a:xfrm>
              <a:off x="5245110" y="388905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64" name="rc564"/>
            <p:cNvSpPr/>
            <p:nvPr/>
          </p:nvSpPr>
          <p:spPr>
            <a:xfrm>
              <a:off x="5512893" y="388905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65" name="rc565"/>
            <p:cNvSpPr/>
            <p:nvPr/>
          </p:nvSpPr>
          <p:spPr>
            <a:xfrm>
              <a:off x="5780676" y="388905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66" name="rc566"/>
            <p:cNvSpPr/>
            <p:nvPr/>
          </p:nvSpPr>
          <p:spPr>
            <a:xfrm>
              <a:off x="6048460" y="388905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67" name="rc567"/>
            <p:cNvSpPr/>
            <p:nvPr/>
          </p:nvSpPr>
          <p:spPr>
            <a:xfrm>
              <a:off x="6316243" y="388905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68" name="rc568"/>
            <p:cNvSpPr/>
            <p:nvPr/>
          </p:nvSpPr>
          <p:spPr>
            <a:xfrm>
              <a:off x="6584026" y="388905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69" name="rc569"/>
            <p:cNvSpPr/>
            <p:nvPr/>
          </p:nvSpPr>
          <p:spPr>
            <a:xfrm>
              <a:off x="6851809" y="388905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70" name="rc570"/>
            <p:cNvSpPr/>
            <p:nvPr/>
          </p:nvSpPr>
          <p:spPr>
            <a:xfrm>
              <a:off x="7119593" y="388905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71" name="rc571"/>
            <p:cNvSpPr/>
            <p:nvPr/>
          </p:nvSpPr>
          <p:spPr>
            <a:xfrm>
              <a:off x="7387376" y="388905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72" name="rc572"/>
            <p:cNvSpPr/>
            <p:nvPr/>
          </p:nvSpPr>
          <p:spPr>
            <a:xfrm>
              <a:off x="7655159" y="3889058"/>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73" name="rc573"/>
            <p:cNvSpPr/>
            <p:nvPr/>
          </p:nvSpPr>
          <p:spPr>
            <a:xfrm>
              <a:off x="7922942" y="3889058"/>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74" name="rc574"/>
            <p:cNvSpPr/>
            <p:nvPr/>
          </p:nvSpPr>
          <p:spPr>
            <a:xfrm>
              <a:off x="8190726" y="3889058"/>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75" name="rc575"/>
            <p:cNvSpPr/>
            <p:nvPr/>
          </p:nvSpPr>
          <p:spPr>
            <a:xfrm>
              <a:off x="8458509" y="3889058"/>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76" name="rc576"/>
            <p:cNvSpPr/>
            <p:nvPr/>
          </p:nvSpPr>
          <p:spPr>
            <a:xfrm>
              <a:off x="1763928" y="1346711"/>
              <a:ext cx="267783" cy="7062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77" name="rc577"/>
            <p:cNvSpPr/>
            <p:nvPr/>
          </p:nvSpPr>
          <p:spPr>
            <a:xfrm>
              <a:off x="2031711" y="1346711"/>
              <a:ext cx="267783" cy="7062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78" name="rc578"/>
            <p:cNvSpPr/>
            <p:nvPr/>
          </p:nvSpPr>
          <p:spPr>
            <a:xfrm>
              <a:off x="2299494" y="1346711"/>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79" name="rc579"/>
            <p:cNvSpPr/>
            <p:nvPr/>
          </p:nvSpPr>
          <p:spPr>
            <a:xfrm>
              <a:off x="2567277" y="1346711"/>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80" name="rc580"/>
            <p:cNvSpPr/>
            <p:nvPr/>
          </p:nvSpPr>
          <p:spPr>
            <a:xfrm>
              <a:off x="2835061" y="1346711"/>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81" name="rc581"/>
            <p:cNvSpPr/>
            <p:nvPr/>
          </p:nvSpPr>
          <p:spPr>
            <a:xfrm>
              <a:off x="3102844" y="1346711"/>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82" name="rc582"/>
            <p:cNvSpPr/>
            <p:nvPr/>
          </p:nvSpPr>
          <p:spPr>
            <a:xfrm>
              <a:off x="3370627" y="1346711"/>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83" name="rc583"/>
            <p:cNvSpPr/>
            <p:nvPr/>
          </p:nvSpPr>
          <p:spPr>
            <a:xfrm>
              <a:off x="3638410" y="1346711"/>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84" name="rc584"/>
            <p:cNvSpPr/>
            <p:nvPr/>
          </p:nvSpPr>
          <p:spPr>
            <a:xfrm>
              <a:off x="3906194" y="1346711"/>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85" name="rc585"/>
            <p:cNvSpPr/>
            <p:nvPr/>
          </p:nvSpPr>
          <p:spPr>
            <a:xfrm>
              <a:off x="4173977" y="1346711"/>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86" name="rc586"/>
            <p:cNvSpPr/>
            <p:nvPr/>
          </p:nvSpPr>
          <p:spPr>
            <a:xfrm>
              <a:off x="4441760" y="1346711"/>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87" name="rc587"/>
            <p:cNvSpPr/>
            <p:nvPr/>
          </p:nvSpPr>
          <p:spPr>
            <a:xfrm>
              <a:off x="4709543" y="1346711"/>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88" name="rc588"/>
            <p:cNvSpPr/>
            <p:nvPr/>
          </p:nvSpPr>
          <p:spPr>
            <a:xfrm>
              <a:off x="4977327" y="1346711"/>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89" name="rc589"/>
            <p:cNvSpPr/>
            <p:nvPr/>
          </p:nvSpPr>
          <p:spPr>
            <a:xfrm>
              <a:off x="5245110" y="1346711"/>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90" name="rc590"/>
            <p:cNvSpPr/>
            <p:nvPr/>
          </p:nvSpPr>
          <p:spPr>
            <a:xfrm>
              <a:off x="5512893" y="1346711"/>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91" name="rc591"/>
            <p:cNvSpPr/>
            <p:nvPr/>
          </p:nvSpPr>
          <p:spPr>
            <a:xfrm>
              <a:off x="5780676" y="1346711"/>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92" name="rc592"/>
            <p:cNvSpPr/>
            <p:nvPr/>
          </p:nvSpPr>
          <p:spPr>
            <a:xfrm>
              <a:off x="6048460" y="1346711"/>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93" name="rc593"/>
            <p:cNvSpPr/>
            <p:nvPr/>
          </p:nvSpPr>
          <p:spPr>
            <a:xfrm>
              <a:off x="6316243" y="1346711"/>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94" name="rc594"/>
            <p:cNvSpPr/>
            <p:nvPr/>
          </p:nvSpPr>
          <p:spPr>
            <a:xfrm>
              <a:off x="6584026" y="1346711"/>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95" name="rc595"/>
            <p:cNvSpPr/>
            <p:nvPr/>
          </p:nvSpPr>
          <p:spPr>
            <a:xfrm>
              <a:off x="6851809" y="134671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6" name="rc596"/>
            <p:cNvSpPr/>
            <p:nvPr/>
          </p:nvSpPr>
          <p:spPr>
            <a:xfrm>
              <a:off x="7119593" y="134671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7" name="rc597"/>
            <p:cNvSpPr/>
            <p:nvPr/>
          </p:nvSpPr>
          <p:spPr>
            <a:xfrm>
              <a:off x="7387376" y="1346711"/>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98" name="rc598"/>
            <p:cNvSpPr/>
            <p:nvPr/>
          </p:nvSpPr>
          <p:spPr>
            <a:xfrm>
              <a:off x="7655159" y="134671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9" name="rc599"/>
            <p:cNvSpPr/>
            <p:nvPr/>
          </p:nvSpPr>
          <p:spPr>
            <a:xfrm>
              <a:off x="7922942" y="134671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0" name="rc600"/>
            <p:cNvSpPr/>
            <p:nvPr/>
          </p:nvSpPr>
          <p:spPr>
            <a:xfrm>
              <a:off x="8190726" y="134671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1" name="rc601"/>
            <p:cNvSpPr/>
            <p:nvPr/>
          </p:nvSpPr>
          <p:spPr>
            <a:xfrm>
              <a:off x="8458509" y="134671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2" name="rc602"/>
            <p:cNvSpPr/>
            <p:nvPr/>
          </p:nvSpPr>
          <p:spPr>
            <a:xfrm>
              <a:off x="1763928" y="141733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3" name="rc603"/>
            <p:cNvSpPr/>
            <p:nvPr/>
          </p:nvSpPr>
          <p:spPr>
            <a:xfrm>
              <a:off x="2031711" y="141733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4" name="rc604"/>
            <p:cNvSpPr/>
            <p:nvPr/>
          </p:nvSpPr>
          <p:spPr>
            <a:xfrm>
              <a:off x="2299494" y="141733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5" name="rc605"/>
            <p:cNvSpPr/>
            <p:nvPr/>
          </p:nvSpPr>
          <p:spPr>
            <a:xfrm>
              <a:off x="2567277" y="141733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6" name="rc606"/>
            <p:cNvSpPr/>
            <p:nvPr/>
          </p:nvSpPr>
          <p:spPr>
            <a:xfrm>
              <a:off x="2835061" y="141733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7" name="rc607"/>
            <p:cNvSpPr/>
            <p:nvPr/>
          </p:nvSpPr>
          <p:spPr>
            <a:xfrm>
              <a:off x="3102844" y="141733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8" name="rc608"/>
            <p:cNvSpPr/>
            <p:nvPr/>
          </p:nvSpPr>
          <p:spPr>
            <a:xfrm>
              <a:off x="3370627" y="141733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9" name="rc609"/>
            <p:cNvSpPr/>
            <p:nvPr/>
          </p:nvSpPr>
          <p:spPr>
            <a:xfrm>
              <a:off x="3638410" y="141733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0" name="rc610"/>
            <p:cNvSpPr/>
            <p:nvPr/>
          </p:nvSpPr>
          <p:spPr>
            <a:xfrm>
              <a:off x="3906194" y="141733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1" name="rc611"/>
            <p:cNvSpPr/>
            <p:nvPr/>
          </p:nvSpPr>
          <p:spPr>
            <a:xfrm>
              <a:off x="4173977" y="141733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2" name="rc612"/>
            <p:cNvSpPr/>
            <p:nvPr/>
          </p:nvSpPr>
          <p:spPr>
            <a:xfrm>
              <a:off x="4441760" y="141733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3" name="rc613"/>
            <p:cNvSpPr/>
            <p:nvPr/>
          </p:nvSpPr>
          <p:spPr>
            <a:xfrm>
              <a:off x="4709543" y="141733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4" name="rc614"/>
            <p:cNvSpPr/>
            <p:nvPr/>
          </p:nvSpPr>
          <p:spPr>
            <a:xfrm>
              <a:off x="4977327" y="141733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5" name="rc615"/>
            <p:cNvSpPr/>
            <p:nvPr/>
          </p:nvSpPr>
          <p:spPr>
            <a:xfrm>
              <a:off x="5245110" y="141733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6" name="rc616"/>
            <p:cNvSpPr/>
            <p:nvPr/>
          </p:nvSpPr>
          <p:spPr>
            <a:xfrm>
              <a:off x="5512893" y="141733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7" name="rc617"/>
            <p:cNvSpPr/>
            <p:nvPr/>
          </p:nvSpPr>
          <p:spPr>
            <a:xfrm>
              <a:off x="5780676" y="141733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8" name="rc618"/>
            <p:cNvSpPr/>
            <p:nvPr/>
          </p:nvSpPr>
          <p:spPr>
            <a:xfrm>
              <a:off x="6048460" y="141733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9" name="rc619"/>
            <p:cNvSpPr/>
            <p:nvPr/>
          </p:nvSpPr>
          <p:spPr>
            <a:xfrm>
              <a:off x="6316243" y="141733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0" name="rc620"/>
            <p:cNvSpPr/>
            <p:nvPr/>
          </p:nvSpPr>
          <p:spPr>
            <a:xfrm>
              <a:off x="6584026" y="141733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1" name="rc621"/>
            <p:cNvSpPr/>
            <p:nvPr/>
          </p:nvSpPr>
          <p:spPr>
            <a:xfrm>
              <a:off x="6851809" y="141733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2" name="rc622"/>
            <p:cNvSpPr/>
            <p:nvPr/>
          </p:nvSpPr>
          <p:spPr>
            <a:xfrm>
              <a:off x="7119593" y="141733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3" name="rc623"/>
            <p:cNvSpPr/>
            <p:nvPr/>
          </p:nvSpPr>
          <p:spPr>
            <a:xfrm>
              <a:off x="7387376" y="141733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4" name="rc624"/>
            <p:cNvSpPr/>
            <p:nvPr/>
          </p:nvSpPr>
          <p:spPr>
            <a:xfrm>
              <a:off x="7655159" y="141733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5" name="rc625"/>
            <p:cNvSpPr/>
            <p:nvPr/>
          </p:nvSpPr>
          <p:spPr>
            <a:xfrm>
              <a:off x="7922942" y="141733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6" name="rc626"/>
            <p:cNvSpPr/>
            <p:nvPr/>
          </p:nvSpPr>
          <p:spPr>
            <a:xfrm>
              <a:off x="8190726" y="141733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7" name="rc627"/>
            <p:cNvSpPr/>
            <p:nvPr/>
          </p:nvSpPr>
          <p:spPr>
            <a:xfrm>
              <a:off x="8458509" y="141733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8" name="rc628"/>
            <p:cNvSpPr/>
            <p:nvPr/>
          </p:nvSpPr>
          <p:spPr>
            <a:xfrm>
              <a:off x="1763928" y="4665886"/>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29" name="rc629"/>
            <p:cNvSpPr/>
            <p:nvPr/>
          </p:nvSpPr>
          <p:spPr>
            <a:xfrm>
              <a:off x="2031711" y="4665886"/>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30" name="rc630"/>
            <p:cNvSpPr/>
            <p:nvPr/>
          </p:nvSpPr>
          <p:spPr>
            <a:xfrm>
              <a:off x="2299494" y="4665886"/>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31" name="rc631"/>
            <p:cNvSpPr/>
            <p:nvPr/>
          </p:nvSpPr>
          <p:spPr>
            <a:xfrm>
              <a:off x="2567277" y="4665886"/>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32" name="rc632"/>
            <p:cNvSpPr/>
            <p:nvPr/>
          </p:nvSpPr>
          <p:spPr>
            <a:xfrm>
              <a:off x="2835061" y="466588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33" name="rc633"/>
            <p:cNvSpPr/>
            <p:nvPr/>
          </p:nvSpPr>
          <p:spPr>
            <a:xfrm>
              <a:off x="3102844" y="4665886"/>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34" name="rc634"/>
            <p:cNvSpPr/>
            <p:nvPr/>
          </p:nvSpPr>
          <p:spPr>
            <a:xfrm>
              <a:off x="3370627" y="4665886"/>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35" name="rc635"/>
            <p:cNvSpPr/>
            <p:nvPr/>
          </p:nvSpPr>
          <p:spPr>
            <a:xfrm>
              <a:off x="3638410" y="4665886"/>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36" name="rc636"/>
            <p:cNvSpPr/>
            <p:nvPr/>
          </p:nvSpPr>
          <p:spPr>
            <a:xfrm>
              <a:off x="3906194" y="4665886"/>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37" name="rc637"/>
            <p:cNvSpPr/>
            <p:nvPr/>
          </p:nvSpPr>
          <p:spPr>
            <a:xfrm>
              <a:off x="4173977" y="466588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38" name="rc638"/>
            <p:cNvSpPr/>
            <p:nvPr/>
          </p:nvSpPr>
          <p:spPr>
            <a:xfrm>
              <a:off x="4441760" y="466588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39" name="rc639"/>
            <p:cNvSpPr/>
            <p:nvPr/>
          </p:nvSpPr>
          <p:spPr>
            <a:xfrm>
              <a:off x="4709543" y="4665886"/>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40" name="rc640"/>
            <p:cNvSpPr/>
            <p:nvPr/>
          </p:nvSpPr>
          <p:spPr>
            <a:xfrm>
              <a:off x="4977327" y="4665886"/>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41" name="rc641"/>
            <p:cNvSpPr/>
            <p:nvPr/>
          </p:nvSpPr>
          <p:spPr>
            <a:xfrm>
              <a:off x="5245110" y="4665886"/>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42" name="rc642"/>
            <p:cNvSpPr/>
            <p:nvPr/>
          </p:nvSpPr>
          <p:spPr>
            <a:xfrm>
              <a:off x="5512893" y="4665886"/>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43" name="rc643"/>
            <p:cNvSpPr/>
            <p:nvPr/>
          </p:nvSpPr>
          <p:spPr>
            <a:xfrm>
              <a:off x="5780676" y="4665886"/>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44" name="rc644"/>
            <p:cNvSpPr/>
            <p:nvPr/>
          </p:nvSpPr>
          <p:spPr>
            <a:xfrm>
              <a:off x="6048460" y="4665886"/>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45" name="rc645"/>
            <p:cNvSpPr/>
            <p:nvPr/>
          </p:nvSpPr>
          <p:spPr>
            <a:xfrm>
              <a:off x="6316243" y="4665886"/>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46" name="rc646"/>
            <p:cNvSpPr/>
            <p:nvPr/>
          </p:nvSpPr>
          <p:spPr>
            <a:xfrm>
              <a:off x="6584026" y="4665886"/>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47" name="rc647"/>
            <p:cNvSpPr/>
            <p:nvPr/>
          </p:nvSpPr>
          <p:spPr>
            <a:xfrm>
              <a:off x="6851809" y="4665886"/>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48" name="rc648"/>
            <p:cNvSpPr/>
            <p:nvPr/>
          </p:nvSpPr>
          <p:spPr>
            <a:xfrm>
              <a:off x="7119593" y="4665886"/>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49" name="rc649"/>
            <p:cNvSpPr/>
            <p:nvPr/>
          </p:nvSpPr>
          <p:spPr>
            <a:xfrm>
              <a:off x="7387376" y="4665886"/>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50" name="rc650"/>
            <p:cNvSpPr/>
            <p:nvPr/>
          </p:nvSpPr>
          <p:spPr>
            <a:xfrm>
              <a:off x="7655159" y="4665886"/>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51" name="rc651"/>
            <p:cNvSpPr/>
            <p:nvPr/>
          </p:nvSpPr>
          <p:spPr>
            <a:xfrm>
              <a:off x="7922942" y="4665886"/>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52" name="rc652"/>
            <p:cNvSpPr/>
            <p:nvPr/>
          </p:nvSpPr>
          <p:spPr>
            <a:xfrm>
              <a:off x="8190726" y="4665886"/>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53" name="rc653"/>
            <p:cNvSpPr/>
            <p:nvPr/>
          </p:nvSpPr>
          <p:spPr>
            <a:xfrm>
              <a:off x="8458509" y="4665886"/>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54" name="rc654"/>
            <p:cNvSpPr/>
            <p:nvPr/>
          </p:nvSpPr>
          <p:spPr>
            <a:xfrm>
              <a:off x="1763928" y="4736507"/>
              <a:ext cx="267783" cy="7062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55" name="rc655"/>
            <p:cNvSpPr/>
            <p:nvPr/>
          </p:nvSpPr>
          <p:spPr>
            <a:xfrm>
              <a:off x="2031711" y="4736507"/>
              <a:ext cx="267783" cy="7062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56" name="rc656"/>
            <p:cNvSpPr/>
            <p:nvPr/>
          </p:nvSpPr>
          <p:spPr>
            <a:xfrm>
              <a:off x="2299494" y="4736507"/>
              <a:ext cx="267783" cy="7062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657" name="rc657"/>
            <p:cNvSpPr/>
            <p:nvPr/>
          </p:nvSpPr>
          <p:spPr>
            <a:xfrm>
              <a:off x="2567277" y="4736507"/>
              <a:ext cx="267783" cy="7062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58" name="rc658"/>
            <p:cNvSpPr/>
            <p:nvPr/>
          </p:nvSpPr>
          <p:spPr>
            <a:xfrm>
              <a:off x="2835061" y="4736507"/>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59" name="rc659"/>
            <p:cNvSpPr/>
            <p:nvPr/>
          </p:nvSpPr>
          <p:spPr>
            <a:xfrm>
              <a:off x="3102844" y="4736507"/>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60" name="rc660"/>
            <p:cNvSpPr/>
            <p:nvPr/>
          </p:nvSpPr>
          <p:spPr>
            <a:xfrm>
              <a:off x="3370627" y="4736507"/>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61" name="rc661"/>
            <p:cNvSpPr/>
            <p:nvPr/>
          </p:nvSpPr>
          <p:spPr>
            <a:xfrm>
              <a:off x="3638410" y="4736507"/>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62" name="rc662"/>
            <p:cNvSpPr/>
            <p:nvPr/>
          </p:nvSpPr>
          <p:spPr>
            <a:xfrm>
              <a:off x="3906194" y="4736507"/>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63" name="rc663"/>
            <p:cNvSpPr/>
            <p:nvPr/>
          </p:nvSpPr>
          <p:spPr>
            <a:xfrm>
              <a:off x="4173977" y="4736507"/>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64" name="rc664"/>
            <p:cNvSpPr/>
            <p:nvPr/>
          </p:nvSpPr>
          <p:spPr>
            <a:xfrm>
              <a:off x="4441760" y="4736507"/>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65" name="rc665"/>
            <p:cNvSpPr/>
            <p:nvPr/>
          </p:nvSpPr>
          <p:spPr>
            <a:xfrm>
              <a:off x="4709543" y="4736507"/>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66" name="rc666"/>
            <p:cNvSpPr/>
            <p:nvPr/>
          </p:nvSpPr>
          <p:spPr>
            <a:xfrm>
              <a:off x="4977327" y="4736507"/>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67" name="rc667"/>
            <p:cNvSpPr/>
            <p:nvPr/>
          </p:nvSpPr>
          <p:spPr>
            <a:xfrm>
              <a:off x="5245110" y="4736507"/>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68" name="rc668"/>
            <p:cNvSpPr/>
            <p:nvPr/>
          </p:nvSpPr>
          <p:spPr>
            <a:xfrm>
              <a:off x="5512893" y="4736507"/>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69" name="rc669"/>
            <p:cNvSpPr/>
            <p:nvPr/>
          </p:nvSpPr>
          <p:spPr>
            <a:xfrm>
              <a:off x="5780676" y="4736507"/>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70" name="rc670"/>
            <p:cNvSpPr/>
            <p:nvPr/>
          </p:nvSpPr>
          <p:spPr>
            <a:xfrm>
              <a:off x="6048460" y="4736507"/>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71" name="rc671"/>
            <p:cNvSpPr/>
            <p:nvPr/>
          </p:nvSpPr>
          <p:spPr>
            <a:xfrm>
              <a:off x="6316243" y="4736507"/>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72" name="rc672"/>
            <p:cNvSpPr/>
            <p:nvPr/>
          </p:nvSpPr>
          <p:spPr>
            <a:xfrm>
              <a:off x="6584026" y="4736507"/>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73" name="rc673"/>
            <p:cNvSpPr/>
            <p:nvPr/>
          </p:nvSpPr>
          <p:spPr>
            <a:xfrm>
              <a:off x="6851809" y="4736507"/>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74" name="rc674"/>
            <p:cNvSpPr/>
            <p:nvPr/>
          </p:nvSpPr>
          <p:spPr>
            <a:xfrm>
              <a:off x="7119593" y="4736507"/>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75" name="rc675"/>
            <p:cNvSpPr/>
            <p:nvPr/>
          </p:nvSpPr>
          <p:spPr>
            <a:xfrm>
              <a:off x="7387376" y="4736507"/>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76" name="rc676"/>
            <p:cNvSpPr/>
            <p:nvPr/>
          </p:nvSpPr>
          <p:spPr>
            <a:xfrm>
              <a:off x="7655159" y="4736507"/>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77" name="rc677"/>
            <p:cNvSpPr/>
            <p:nvPr/>
          </p:nvSpPr>
          <p:spPr>
            <a:xfrm>
              <a:off x="7922942" y="4736507"/>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78" name="rc678"/>
            <p:cNvSpPr/>
            <p:nvPr/>
          </p:nvSpPr>
          <p:spPr>
            <a:xfrm>
              <a:off x="8190726" y="4736507"/>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79" name="rc679"/>
            <p:cNvSpPr/>
            <p:nvPr/>
          </p:nvSpPr>
          <p:spPr>
            <a:xfrm>
              <a:off x="8458509" y="4736507"/>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80" name="rc680"/>
            <p:cNvSpPr/>
            <p:nvPr/>
          </p:nvSpPr>
          <p:spPr>
            <a:xfrm>
              <a:off x="1763928" y="2194160"/>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81" name="rc681"/>
            <p:cNvSpPr/>
            <p:nvPr/>
          </p:nvSpPr>
          <p:spPr>
            <a:xfrm>
              <a:off x="2031711" y="2194160"/>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82" name="rc682"/>
            <p:cNvSpPr/>
            <p:nvPr/>
          </p:nvSpPr>
          <p:spPr>
            <a:xfrm>
              <a:off x="2299494" y="2194160"/>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83" name="rc683"/>
            <p:cNvSpPr/>
            <p:nvPr/>
          </p:nvSpPr>
          <p:spPr>
            <a:xfrm>
              <a:off x="2567277" y="2194160"/>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84" name="rc684"/>
            <p:cNvSpPr/>
            <p:nvPr/>
          </p:nvSpPr>
          <p:spPr>
            <a:xfrm>
              <a:off x="2835061" y="2194160"/>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85" name="rc685"/>
            <p:cNvSpPr/>
            <p:nvPr/>
          </p:nvSpPr>
          <p:spPr>
            <a:xfrm>
              <a:off x="3102844" y="2194160"/>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86" name="rc686"/>
            <p:cNvSpPr/>
            <p:nvPr/>
          </p:nvSpPr>
          <p:spPr>
            <a:xfrm>
              <a:off x="3370627" y="2194160"/>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87" name="rc687"/>
            <p:cNvSpPr/>
            <p:nvPr/>
          </p:nvSpPr>
          <p:spPr>
            <a:xfrm>
              <a:off x="3638410" y="2194160"/>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88" name="rc688"/>
            <p:cNvSpPr/>
            <p:nvPr/>
          </p:nvSpPr>
          <p:spPr>
            <a:xfrm>
              <a:off x="3906194" y="2194160"/>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89" name="rc689"/>
            <p:cNvSpPr/>
            <p:nvPr/>
          </p:nvSpPr>
          <p:spPr>
            <a:xfrm>
              <a:off x="4173977" y="2194160"/>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90" name="rc690"/>
            <p:cNvSpPr/>
            <p:nvPr/>
          </p:nvSpPr>
          <p:spPr>
            <a:xfrm>
              <a:off x="4441760" y="2194160"/>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91" name="rc691"/>
            <p:cNvSpPr/>
            <p:nvPr/>
          </p:nvSpPr>
          <p:spPr>
            <a:xfrm>
              <a:off x="4709543" y="2194160"/>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92" name="rc692"/>
            <p:cNvSpPr/>
            <p:nvPr/>
          </p:nvSpPr>
          <p:spPr>
            <a:xfrm>
              <a:off x="4977327" y="2194160"/>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93" name="rc693"/>
            <p:cNvSpPr/>
            <p:nvPr/>
          </p:nvSpPr>
          <p:spPr>
            <a:xfrm>
              <a:off x="5245110" y="2194160"/>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94" name="rc694"/>
            <p:cNvSpPr/>
            <p:nvPr/>
          </p:nvSpPr>
          <p:spPr>
            <a:xfrm>
              <a:off x="5512893" y="2194160"/>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95" name="rc695"/>
            <p:cNvSpPr/>
            <p:nvPr/>
          </p:nvSpPr>
          <p:spPr>
            <a:xfrm>
              <a:off x="5780676" y="2194160"/>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96" name="rc696"/>
            <p:cNvSpPr/>
            <p:nvPr/>
          </p:nvSpPr>
          <p:spPr>
            <a:xfrm>
              <a:off x="6048460" y="2194160"/>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97" name="rc697"/>
            <p:cNvSpPr/>
            <p:nvPr/>
          </p:nvSpPr>
          <p:spPr>
            <a:xfrm>
              <a:off x="6316243" y="2194160"/>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98" name="rc698"/>
            <p:cNvSpPr/>
            <p:nvPr/>
          </p:nvSpPr>
          <p:spPr>
            <a:xfrm>
              <a:off x="6584026" y="2194160"/>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99" name="rc699"/>
            <p:cNvSpPr/>
            <p:nvPr/>
          </p:nvSpPr>
          <p:spPr>
            <a:xfrm>
              <a:off x="6851809" y="2194160"/>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00" name="rc700"/>
            <p:cNvSpPr/>
            <p:nvPr/>
          </p:nvSpPr>
          <p:spPr>
            <a:xfrm>
              <a:off x="7119593" y="2194160"/>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01" name="rc701"/>
            <p:cNvSpPr/>
            <p:nvPr/>
          </p:nvSpPr>
          <p:spPr>
            <a:xfrm>
              <a:off x="7387376" y="2194160"/>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02" name="rc702"/>
            <p:cNvSpPr/>
            <p:nvPr/>
          </p:nvSpPr>
          <p:spPr>
            <a:xfrm>
              <a:off x="7655159" y="2194160"/>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03" name="rc703"/>
            <p:cNvSpPr/>
            <p:nvPr/>
          </p:nvSpPr>
          <p:spPr>
            <a:xfrm>
              <a:off x="7922942" y="2194160"/>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04" name="rc704"/>
            <p:cNvSpPr/>
            <p:nvPr/>
          </p:nvSpPr>
          <p:spPr>
            <a:xfrm>
              <a:off x="8190726" y="2194160"/>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05" name="rc705"/>
            <p:cNvSpPr/>
            <p:nvPr/>
          </p:nvSpPr>
          <p:spPr>
            <a:xfrm>
              <a:off x="8458509" y="2194160"/>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06" name="rc706"/>
            <p:cNvSpPr/>
            <p:nvPr/>
          </p:nvSpPr>
          <p:spPr>
            <a:xfrm>
              <a:off x="1763928" y="3465333"/>
              <a:ext cx="267783" cy="7062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707" name="rc707"/>
            <p:cNvSpPr/>
            <p:nvPr/>
          </p:nvSpPr>
          <p:spPr>
            <a:xfrm>
              <a:off x="2031711" y="3465333"/>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08" name="rc708"/>
            <p:cNvSpPr/>
            <p:nvPr/>
          </p:nvSpPr>
          <p:spPr>
            <a:xfrm>
              <a:off x="2299494" y="3465333"/>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09" name="rc709"/>
            <p:cNvSpPr/>
            <p:nvPr/>
          </p:nvSpPr>
          <p:spPr>
            <a:xfrm>
              <a:off x="2567277" y="3465333"/>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10" name="rc710"/>
            <p:cNvSpPr/>
            <p:nvPr/>
          </p:nvSpPr>
          <p:spPr>
            <a:xfrm>
              <a:off x="2835061" y="3465333"/>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11" name="rc711"/>
            <p:cNvSpPr/>
            <p:nvPr/>
          </p:nvSpPr>
          <p:spPr>
            <a:xfrm>
              <a:off x="3102844" y="3465333"/>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12" name="rc712"/>
            <p:cNvSpPr/>
            <p:nvPr/>
          </p:nvSpPr>
          <p:spPr>
            <a:xfrm>
              <a:off x="3370627" y="3465333"/>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13" name="rc713"/>
            <p:cNvSpPr/>
            <p:nvPr/>
          </p:nvSpPr>
          <p:spPr>
            <a:xfrm>
              <a:off x="3638410" y="3465333"/>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14" name="rc714"/>
            <p:cNvSpPr/>
            <p:nvPr/>
          </p:nvSpPr>
          <p:spPr>
            <a:xfrm>
              <a:off x="3906194" y="3465333"/>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15" name="rc715"/>
            <p:cNvSpPr/>
            <p:nvPr/>
          </p:nvSpPr>
          <p:spPr>
            <a:xfrm>
              <a:off x="4173977" y="3465333"/>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16" name="rc716"/>
            <p:cNvSpPr/>
            <p:nvPr/>
          </p:nvSpPr>
          <p:spPr>
            <a:xfrm>
              <a:off x="4441760" y="3465333"/>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17" name="rc717"/>
            <p:cNvSpPr/>
            <p:nvPr/>
          </p:nvSpPr>
          <p:spPr>
            <a:xfrm>
              <a:off x="4709543" y="3465333"/>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18" name="rc718"/>
            <p:cNvSpPr/>
            <p:nvPr/>
          </p:nvSpPr>
          <p:spPr>
            <a:xfrm>
              <a:off x="4977327" y="3465333"/>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19" name="rc719"/>
            <p:cNvSpPr/>
            <p:nvPr/>
          </p:nvSpPr>
          <p:spPr>
            <a:xfrm>
              <a:off x="5245110" y="3465333"/>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20" name="rc720"/>
            <p:cNvSpPr/>
            <p:nvPr/>
          </p:nvSpPr>
          <p:spPr>
            <a:xfrm>
              <a:off x="5512893" y="3465333"/>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21" name="rc721"/>
            <p:cNvSpPr/>
            <p:nvPr/>
          </p:nvSpPr>
          <p:spPr>
            <a:xfrm>
              <a:off x="5780676" y="3465333"/>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22" name="rc722"/>
            <p:cNvSpPr/>
            <p:nvPr/>
          </p:nvSpPr>
          <p:spPr>
            <a:xfrm>
              <a:off x="6048460" y="3465333"/>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23" name="rc723"/>
            <p:cNvSpPr/>
            <p:nvPr/>
          </p:nvSpPr>
          <p:spPr>
            <a:xfrm>
              <a:off x="6316243" y="3465333"/>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24" name="rc724"/>
            <p:cNvSpPr/>
            <p:nvPr/>
          </p:nvSpPr>
          <p:spPr>
            <a:xfrm>
              <a:off x="6584026" y="3465333"/>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25" name="rc725"/>
            <p:cNvSpPr/>
            <p:nvPr/>
          </p:nvSpPr>
          <p:spPr>
            <a:xfrm>
              <a:off x="6851809" y="3465333"/>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26" name="rc726"/>
            <p:cNvSpPr/>
            <p:nvPr/>
          </p:nvSpPr>
          <p:spPr>
            <a:xfrm>
              <a:off x="7119593" y="3465333"/>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27" name="rc727"/>
            <p:cNvSpPr/>
            <p:nvPr/>
          </p:nvSpPr>
          <p:spPr>
            <a:xfrm>
              <a:off x="7387376" y="3465333"/>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28" name="rc728"/>
            <p:cNvSpPr/>
            <p:nvPr/>
          </p:nvSpPr>
          <p:spPr>
            <a:xfrm>
              <a:off x="7655159" y="3465333"/>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29" name="rc729"/>
            <p:cNvSpPr/>
            <p:nvPr/>
          </p:nvSpPr>
          <p:spPr>
            <a:xfrm>
              <a:off x="7922942" y="3465333"/>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30" name="rc730"/>
            <p:cNvSpPr/>
            <p:nvPr/>
          </p:nvSpPr>
          <p:spPr>
            <a:xfrm>
              <a:off x="8190726" y="3465333"/>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31" name="rc731"/>
            <p:cNvSpPr/>
            <p:nvPr/>
          </p:nvSpPr>
          <p:spPr>
            <a:xfrm>
              <a:off x="8458509" y="3465333"/>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32" name="rc732"/>
            <p:cNvSpPr/>
            <p:nvPr/>
          </p:nvSpPr>
          <p:spPr>
            <a:xfrm>
              <a:off x="1763928" y="4595265"/>
              <a:ext cx="267783" cy="7062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733" name="rc733"/>
            <p:cNvSpPr/>
            <p:nvPr/>
          </p:nvSpPr>
          <p:spPr>
            <a:xfrm>
              <a:off x="2031711" y="4595265"/>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34" name="rc734"/>
            <p:cNvSpPr/>
            <p:nvPr/>
          </p:nvSpPr>
          <p:spPr>
            <a:xfrm>
              <a:off x="2299494" y="4595265"/>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35" name="rc735"/>
            <p:cNvSpPr/>
            <p:nvPr/>
          </p:nvSpPr>
          <p:spPr>
            <a:xfrm>
              <a:off x="2567277" y="4595265"/>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36" name="rc736"/>
            <p:cNvSpPr/>
            <p:nvPr/>
          </p:nvSpPr>
          <p:spPr>
            <a:xfrm>
              <a:off x="2835061" y="459526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7" name="rc737"/>
            <p:cNvSpPr/>
            <p:nvPr/>
          </p:nvSpPr>
          <p:spPr>
            <a:xfrm>
              <a:off x="3102844" y="459526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38" name="rc738"/>
            <p:cNvSpPr/>
            <p:nvPr/>
          </p:nvSpPr>
          <p:spPr>
            <a:xfrm>
              <a:off x="3370627" y="459526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39" name="rc739"/>
            <p:cNvSpPr/>
            <p:nvPr/>
          </p:nvSpPr>
          <p:spPr>
            <a:xfrm>
              <a:off x="3638410" y="459526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40" name="rc740"/>
            <p:cNvSpPr/>
            <p:nvPr/>
          </p:nvSpPr>
          <p:spPr>
            <a:xfrm>
              <a:off x="3906194" y="459526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41" name="rc741"/>
            <p:cNvSpPr/>
            <p:nvPr/>
          </p:nvSpPr>
          <p:spPr>
            <a:xfrm>
              <a:off x="4173977" y="4595265"/>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42" name="rc742"/>
            <p:cNvSpPr/>
            <p:nvPr/>
          </p:nvSpPr>
          <p:spPr>
            <a:xfrm>
              <a:off x="4441760" y="4595265"/>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43" name="rc743"/>
            <p:cNvSpPr/>
            <p:nvPr/>
          </p:nvSpPr>
          <p:spPr>
            <a:xfrm>
              <a:off x="4709543" y="4595265"/>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44" name="rc744"/>
            <p:cNvSpPr/>
            <p:nvPr/>
          </p:nvSpPr>
          <p:spPr>
            <a:xfrm>
              <a:off x="4977327" y="4595265"/>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45" name="rc745"/>
            <p:cNvSpPr/>
            <p:nvPr/>
          </p:nvSpPr>
          <p:spPr>
            <a:xfrm>
              <a:off x="5245110" y="4595265"/>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46" name="rc746"/>
            <p:cNvSpPr/>
            <p:nvPr/>
          </p:nvSpPr>
          <p:spPr>
            <a:xfrm>
              <a:off x="5512893" y="4595265"/>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47" name="rc747"/>
            <p:cNvSpPr/>
            <p:nvPr/>
          </p:nvSpPr>
          <p:spPr>
            <a:xfrm>
              <a:off x="5780676" y="4595265"/>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48" name="rc748"/>
            <p:cNvSpPr/>
            <p:nvPr/>
          </p:nvSpPr>
          <p:spPr>
            <a:xfrm>
              <a:off x="6048460" y="459526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9" name="rc749"/>
            <p:cNvSpPr/>
            <p:nvPr/>
          </p:nvSpPr>
          <p:spPr>
            <a:xfrm>
              <a:off x="6316243" y="459526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0" name="rc750"/>
            <p:cNvSpPr/>
            <p:nvPr/>
          </p:nvSpPr>
          <p:spPr>
            <a:xfrm>
              <a:off x="6584026" y="459526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51" name="rc751"/>
            <p:cNvSpPr/>
            <p:nvPr/>
          </p:nvSpPr>
          <p:spPr>
            <a:xfrm>
              <a:off x="6851809" y="459526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52" name="rc752"/>
            <p:cNvSpPr/>
            <p:nvPr/>
          </p:nvSpPr>
          <p:spPr>
            <a:xfrm>
              <a:off x="7119593" y="4595265"/>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53" name="rc753"/>
            <p:cNvSpPr/>
            <p:nvPr/>
          </p:nvSpPr>
          <p:spPr>
            <a:xfrm>
              <a:off x="7387376" y="459526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4" name="rc754"/>
            <p:cNvSpPr/>
            <p:nvPr/>
          </p:nvSpPr>
          <p:spPr>
            <a:xfrm>
              <a:off x="7655159" y="459526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5" name="rc755"/>
            <p:cNvSpPr/>
            <p:nvPr/>
          </p:nvSpPr>
          <p:spPr>
            <a:xfrm>
              <a:off x="7922942" y="459526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56" name="rc756"/>
            <p:cNvSpPr/>
            <p:nvPr/>
          </p:nvSpPr>
          <p:spPr>
            <a:xfrm>
              <a:off x="8190726" y="459526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7" name="rc757"/>
            <p:cNvSpPr/>
            <p:nvPr/>
          </p:nvSpPr>
          <p:spPr>
            <a:xfrm>
              <a:off x="8458509" y="4595265"/>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58" name="rc758"/>
            <p:cNvSpPr/>
            <p:nvPr/>
          </p:nvSpPr>
          <p:spPr>
            <a:xfrm>
              <a:off x="1763928" y="353595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59" name="rc759"/>
            <p:cNvSpPr/>
            <p:nvPr/>
          </p:nvSpPr>
          <p:spPr>
            <a:xfrm>
              <a:off x="2031711" y="353595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0" name="rc760"/>
            <p:cNvSpPr/>
            <p:nvPr/>
          </p:nvSpPr>
          <p:spPr>
            <a:xfrm>
              <a:off x="2299494" y="353595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1" name="rc761"/>
            <p:cNvSpPr/>
            <p:nvPr/>
          </p:nvSpPr>
          <p:spPr>
            <a:xfrm>
              <a:off x="2567277" y="353595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2" name="rc762"/>
            <p:cNvSpPr/>
            <p:nvPr/>
          </p:nvSpPr>
          <p:spPr>
            <a:xfrm>
              <a:off x="2835061" y="353595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63" name="rc763"/>
            <p:cNvSpPr/>
            <p:nvPr/>
          </p:nvSpPr>
          <p:spPr>
            <a:xfrm>
              <a:off x="3102844" y="353595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4" name="rc764"/>
            <p:cNvSpPr/>
            <p:nvPr/>
          </p:nvSpPr>
          <p:spPr>
            <a:xfrm>
              <a:off x="3370627" y="353595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5" name="rc765"/>
            <p:cNvSpPr/>
            <p:nvPr/>
          </p:nvSpPr>
          <p:spPr>
            <a:xfrm>
              <a:off x="3638410" y="353595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6" name="rc766"/>
            <p:cNvSpPr/>
            <p:nvPr/>
          </p:nvSpPr>
          <p:spPr>
            <a:xfrm>
              <a:off x="3906194" y="353595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7" name="rc767"/>
            <p:cNvSpPr/>
            <p:nvPr/>
          </p:nvSpPr>
          <p:spPr>
            <a:xfrm>
              <a:off x="4173977" y="353595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8" name="rc768"/>
            <p:cNvSpPr/>
            <p:nvPr/>
          </p:nvSpPr>
          <p:spPr>
            <a:xfrm>
              <a:off x="4441760" y="353595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69" name="rc769"/>
            <p:cNvSpPr/>
            <p:nvPr/>
          </p:nvSpPr>
          <p:spPr>
            <a:xfrm>
              <a:off x="4709543" y="353595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0" name="rc770"/>
            <p:cNvSpPr/>
            <p:nvPr/>
          </p:nvSpPr>
          <p:spPr>
            <a:xfrm>
              <a:off x="4977327" y="353595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71" name="rc771"/>
            <p:cNvSpPr/>
            <p:nvPr/>
          </p:nvSpPr>
          <p:spPr>
            <a:xfrm>
              <a:off x="5245110" y="353595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2" name="rc772"/>
            <p:cNvSpPr/>
            <p:nvPr/>
          </p:nvSpPr>
          <p:spPr>
            <a:xfrm>
              <a:off x="5512893" y="3535954"/>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73" name="rc773"/>
            <p:cNvSpPr/>
            <p:nvPr/>
          </p:nvSpPr>
          <p:spPr>
            <a:xfrm>
              <a:off x="5780676" y="353595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4" name="rc774"/>
            <p:cNvSpPr/>
            <p:nvPr/>
          </p:nvSpPr>
          <p:spPr>
            <a:xfrm>
              <a:off x="6048460" y="353595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5" name="rc775"/>
            <p:cNvSpPr/>
            <p:nvPr/>
          </p:nvSpPr>
          <p:spPr>
            <a:xfrm>
              <a:off x="6316243" y="353595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6" name="rc776"/>
            <p:cNvSpPr/>
            <p:nvPr/>
          </p:nvSpPr>
          <p:spPr>
            <a:xfrm>
              <a:off x="6584026" y="3535954"/>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77" name="rc777"/>
            <p:cNvSpPr/>
            <p:nvPr/>
          </p:nvSpPr>
          <p:spPr>
            <a:xfrm>
              <a:off x="6851809" y="3535954"/>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78" name="rc778"/>
            <p:cNvSpPr/>
            <p:nvPr/>
          </p:nvSpPr>
          <p:spPr>
            <a:xfrm>
              <a:off x="7119593" y="3535954"/>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79" name="rc779"/>
            <p:cNvSpPr/>
            <p:nvPr/>
          </p:nvSpPr>
          <p:spPr>
            <a:xfrm>
              <a:off x="7387376" y="3535954"/>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80" name="rc780"/>
            <p:cNvSpPr/>
            <p:nvPr/>
          </p:nvSpPr>
          <p:spPr>
            <a:xfrm>
              <a:off x="7655159" y="3535954"/>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81" name="rc781"/>
            <p:cNvSpPr/>
            <p:nvPr/>
          </p:nvSpPr>
          <p:spPr>
            <a:xfrm>
              <a:off x="7922942" y="353595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82" name="rc782"/>
            <p:cNvSpPr/>
            <p:nvPr/>
          </p:nvSpPr>
          <p:spPr>
            <a:xfrm>
              <a:off x="8190726" y="353595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83" name="rc783"/>
            <p:cNvSpPr/>
            <p:nvPr/>
          </p:nvSpPr>
          <p:spPr>
            <a:xfrm>
              <a:off x="8458509" y="3535954"/>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84" name="rc784"/>
            <p:cNvSpPr/>
            <p:nvPr/>
          </p:nvSpPr>
          <p:spPr>
            <a:xfrm>
              <a:off x="1763928" y="1487952"/>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85" name="rc785"/>
            <p:cNvSpPr/>
            <p:nvPr/>
          </p:nvSpPr>
          <p:spPr>
            <a:xfrm>
              <a:off x="2031711" y="1487952"/>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86" name="rc786"/>
            <p:cNvSpPr/>
            <p:nvPr/>
          </p:nvSpPr>
          <p:spPr>
            <a:xfrm>
              <a:off x="2299494" y="1487952"/>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87" name="rc787"/>
            <p:cNvSpPr/>
            <p:nvPr/>
          </p:nvSpPr>
          <p:spPr>
            <a:xfrm>
              <a:off x="2567277" y="1487952"/>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88" name="rc788"/>
            <p:cNvSpPr/>
            <p:nvPr/>
          </p:nvSpPr>
          <p:spPr>
            <a:xfrm>
              <a:off x="2835061" y="14879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89" name="rc789"/>
            <p:cNvSpPr/>
            <p:nvPr/>
          </p:nvSpPr>
          <p:spPr>
            <a:xfrm>
              <a:off x="3102844" y="14879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90" name="rc790"/>
            <p:cNvSpPr/>
            <p:nvPr/>
          </p:nvSpPr>
          <p:spPr>
            <a:xfrm>
              <a:off x="3370627" y="1487952"/>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91" name="rc791"/>
            <p:cNvSpPr/>
            <p:nvPr/>
          </p:nvSpPr>
          <p:spPr>
            <a:xfrm>
              <a:off x="3638410" y="1487952"/>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92" name="rc792"/>
            <p:cNvSpPr/>
            <p:nvPr/>
          </p:nvSpPr>
          <p:spPr>
            <a:xfrm>
              <a:off x="3906194" y="1487952"/>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93" name="rc793"/>
            <p:cNvSpPr/>
            <p:nvPr/>
          </p:nvSpPr>
          <p:spPr>
            <a:xfrm>
              <a:off x="4173977" y="1487952"/>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94" name="rc794"/>
            <p:cNvSpPr/>
            <p:nvPr/>
          </p:nvSpPr>
          <p:spPr>
            <a:xfrm>
              <a:off x="4441760" y="1487952"/>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95" name="rc795"/>
            <p:cNvSpPr/>
            <p:nvPr/>
          </p:nvSpPr>
          <p:spPr>
            <a:xfrm>
              <a:off x="4709543" y="1487952"/>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96" name="rc796"/>
            <p:cNvSpPr/>
            <p:nvPr/>
          </p:nvSpPr>
          <p:spPr>
            <a:xfrm>
              <a:off x="4977327" y="1487952"/>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97" name="rc797"/>
            <p:cNvSpPr/>
            <p:nvPr/>
          </p:nvSpPr>
          <p:spPr>
            <a:xfrm>
              <a:off x="5245110" y="1487952"/>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98" name="rc798"/>
            <p:cNvSpPr/>
            <p:nvPr/>
          </p:nvSpPr>
          <p:spPr>
            <a:xfrm>
              <a:off x="5512893" y="1487952"/>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99" name="rc799"/>
            <p:cNvSpPr/>
            <p:nvPr/>
          </p:nvSpPr>
          <p:spPr>
            <a:xfrm>
              <a:off x="5780676" y="1487952"/>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00" name="rc800"/>
            <p:cNvSpPr/>
            <p:nvPr/>
          </p:nvSpPr>
          <p:spPr>
            <a:xfrm>
              <a:off x="6048460" y="1487952"/>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01" name="rc801"/>
            <p:cNvSpPr/>
            <p:nvPr/>
          </p:nvSpPr>
          <p:spPr>
            <a:xfrm>
              <a:off x="6316243" y="1487952"/>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02" name="rc802"/>
            <p:cNvSpPr/>
            <p:nvPr/>
          </p:nvSpPr>
          <p:spPr>
            <a:xfrm>
              <a:off x="6584026" y="1487952"/>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03" name="rc803"/>
            <p:cNvSpPr/>
            <p:nvPr/>
          </p:nvSpPr>
          <p:spPr>
            <a:xfrm>
              <a:off x="6851809" y="14879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04" name="rc804"/>
            <p:cNvSpPr/>
            <p:nvPr/>
          </p:nvSpPr>
          <p:spPr>
            <a:xfrm>
              <a:off x="7119593" y="14879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05" name="rc805"/>
            <p:cNvSpPr/>
            <p:nvPr/>
          </p:nvSpPr>
          <p:spPr>
            <a:xfrm>
              <a:off x="7387376" y="1487952"/>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06" name="rc806"/>
            <p:cNvSpPr/>
            <p:nvPr/>
          </p:nvSpPr>
          <p:spPr>
            <a:xfrm>
              <a:off x="7655159" y="1487952"/>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07" name="rc807"/>
            <p:cNvSpPr/>
            <p:nvPr/>
          </p:nvSpPr>
          <p:spPr>
            <a:xfrm>
              <a:off x="7922942" y="1487952"/>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08" name="rc808"/>
            <p:cNvSpPr/>
            <p:nvPr/>
          </p:nvSpPr>
          <p:spPr>
            <a:xfrm>
              <a:off x="8190726" y="1487952"/>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09" name="rc809"/>
            <p:cNvSpPr/>
            <p:nvPr/>
          </p:nvSpPr>
          <p:spPr>
            <a:xfrm>
              <a:off x="8458509" y="14879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10" name="rc810"/>
            <p:cNvSpPr/>
            <p:nvPr/>
          </p:nvSpPr>
          <p:spPr>
            <a:xfrm>
              <a:off x="1763928" y="5018990"/>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11" name="rc811"/>
            <p:cNvSpPr/>
            <p:nvPr/>
          </p:nvSpPr>
          <p:spPr>
            <a:xfrm>
              <a:off x="2031711" y="5018990"/>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12" name="rc812"/>
            <p:cNvSpPr/>
            <p:nvPr/>
          </p:nvSpPr>
          <p:spPr>
            <a:xfrm>
              <a:off x="2299494" y="5018990"/>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13" name="rc813"/>
            <p:cNvSpPr/>
            <p:nvPr/>
          </p:nvSpPr>
          <p:spPr>
            <a:xfrm>
              <a:off x="2567277" y="5018990"/>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14" name="rc814"/>
            <p:cNvSpPr/>
            <p:nvPr/>
          </p:nvSpPr>
          <p:spPr>
            <a:xfrm>
              <a:off x="2835061" y="5018990"/>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15" name="rc815"/>
            <p:cNvSpPr/>
            <p:nvPr/>
          </p:nvSpPr>
          <p:spPr>
            <a:xfrm>
              <a:off x="3102844" y="5018990"/>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16" name="rc816"/>
            <p:cNvSpPr/>
            <p:nvPr/>
          </p:nvSpPr>
          <p:spPr>
            <a:xfrm>
              <a:off x="3370627" y="5018990"/>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17" name="rc817"/>
            <p:cNvSpPr/>
            <p:nvPr/>
          </p:nvSpPr>
          <p:spPr>
            <a:xfrm>
              <a:off x="3638410" y="5018990"/>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18" name="rc818"/>
            <p:cNvSpPr/>
            <p:nvPr/>
          </p:nvSpPr>
          <p:spPr>
            <a:xfrm>
              <a:off x="3906194" y="5018990"/>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19" name="rc819"/>
            <p:cNvSpPr/>
            <p:nvPr/>
          </p:nvSpPr>
          <p:spPr>
            <a:xfrm>
              <a:off x="4173977" y="5018990"/>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20" name="rc820"/>
            <p:cNvSpPr/>
            <p:nvPr/>
          </p:nvSpPr>
          <p:spPr>
            <a:xfrm>
              <a:off x="4441760" y="5018990"/>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21" name="rc821"/>
            <p:cNvSpPr/>
            <p:nvPr/>
          </p:nvSpPr>
          <p:spPr>
            <a:xfrm>
              <a:off x="4709543" y="5018990"/>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22" name="rc822"/>
            <p:cNvSpPr/>
            <p:nvPr/>
          </p:nvSpPr>
          <p:spPr>
            <a:xfrm>
              <a:off x="4977327" y="5018990"/>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23" name="rc823"/>
            <p:cNvSpPr/>
            <p:nvPr/>
          </p:nvSpPr>
          <p:spPr>
            <a:xfrm>
              <a:off x="5245110" y="5018990"/>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24" name="rc824"/>
            <p:cNvSpPr/>
            <p:nvPr/>
          </p:nvSpPr>
          <p:spPr>
            <a:xfrm>
              <a:off x="5512893" y="5018990"/>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25" name="rc825"/>
            <p:cNvSpPr/>
            <p:nvPr/>
          </p:nvSpPr>
          <p:spPr>
            <a:xfrm>
              <a:off x="5780676" y="5018990"/>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26" name="rc826"/>
            <p:cNvSpPr/>
            <p:nvPr/>
          </p:nvSpPr>
          <p:spPr>
            <a:xfrm>
              <a:off x="6048460" y="5018990"/>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27" name="rc827"/>
            <p:cNvSpPr/>
            <p:nvPr/>
          </p:nvSpPr>
          <p:spPr>
            <a:xfrm>
              <a:off x="6316243" y="5018990"/>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28" name="rc828"/>
            <p:cNvSpPr/>
            <p:nvPr/>
          </p:nvSpPr>
          <p:spPr>
            <a:xfrm>
              <a:off x="6584026" y="5018990"/>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29" name="rc829"/>
            <p:cNvSpPr/>
            <p:nvPr/>
          </p:nvSpPr>
          <p:spPr>
            <a:xfrm>
              <a:off x="6851809" y="5018990"/>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30" name="rc830"/>
            <p:cNvSpPr/>
            <p:nvPr/>
          </p:nvSpPr>
          <p:spPr>
            <a:xfrm>
              <a:off x="7119593" y="5018990"/>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31" name="rc831"/>
            <p:cNvSpPr/>
            <p:nvPr/>
          </p:nvSpPr>
          <p:spPr>
            <a:xfrm>
              <a:off x="7387376" y="5018990"/>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32" name="rc832"/>
            <p:cNvSpPr/>
            <p:nvPr/>
          </p:nvSpPr>
          <p:spPr>
            <a:xfrm>
              <a:off x="7655159" y="5018990"/>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33" name="rc833"/>
            <p:cNvSpPr/>
            <p:nvPr/>
          </p:nvSpPr>
          <p:spPr>
            <a:xfrm>
              <a:off x="7922942" y="5018990"/>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34" name="rc834"/>
            <p:cNvSpPr/>
            <p:nvPr/>
          </p:nvSpPr>
          <p:spPr>
            <a:xfrm>
              <a:off x="8190726" y="5018990"/>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35" name="rc835"/>
            <p:cNvSpPr/>
            <p:nvPr/>
          </p:nvSpPr>
          <p:spPr>
            <a:xfrm>
              <a:off x="8458509" y="5018990"/>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36" name="rc836"/>
            <p:cNvSpPr/>
            <p:nvPr/>
          </p:nvSpPr>
          <p:spPr>
            <a:xfrm>
              <a:off x="1763928"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37" name="rc837"/>
            <p:cNvSpPr/>
            <p:nvPr/>
          </p:nvSpPr>
          <p:spPr>
            <a:xfrm>
              <a:off x="2031711"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38" name="rc838"/>
            <p:cNvSpPr/>
            <p:nvPr/>
          </p:nvSpPr>
          <p:spPr>
            <a:xfrm>
              <a:off x="2299494"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39" name="rc839"/>
            <p:cNvSpPr/>
            <p:nvPr/>
          </p:nvSpPr>
          <p:spPr>
            <a:xfrm>
              <a:off x="2567277" y="155857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40" name="rc840"/>
            <p:cNvSpPr/>
            <p:nvPr/>
          </p:nvSpPr>
          <p:spPr>
            <a:xfrm>
              <a:off x="2835061"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41" name="rc841"/>
            <p:cNvSpPr/>
            <p:nvPr/>
          </p:nvSpPr>
          <p:spPr>
            <a:xfrm>
              <a:off x="3102844"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42" name="rc842"/>
            <p:cNvSpPr/>
            <p:nvPr/>
          </p:nvSpPr>
          <p:spPr>
            <a:xfrm>
              <a:off x="3370627"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43" name="rc843"/>
            <p:cNvSpPr/>
            <p:nvPr/>
          </p:nvSpPr>
          <p:spPr>
            <a:xfrm>
              <a:off x="3638410"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44" name="rc844"/>
            <p:cNvSpPr/>
            <p:nvPr/>
          </p:nvSpPr>
          <p:spPr>
            <a:xfrm>
              <a:off x="3906194"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45" name="rc845"/>
            <p:cNvSpPr/>
            <p:nvPr/>
          </p:nvSpPr>
          <p:spPr>
            <a:xfrm>
              <a:off x="4173977"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46" name="rc846"/>
            <p:cNvSpPr/>
            <p:nvPr/>
          </p:nvSpPr>
          <p:spPr>
            <a:xfrm>
              <a:off x="4441760"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47" name="rc847"/>
            <p:cNvSpPr/>
            <p:nvPr/>
          </p:nvSpPr>
          <p:spPr>
            <a:xfrm>
              <a:off x="4709543"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48" name="rc848"/>
            <p:cNvSpPr/>
            <p:nvPr/>
          </p:nvSpPr>
          <p:spPr>
            <a:xfrm>
              <a:off x="4977327"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49" name="rc849"/>
            <p:cNvSpPr/>
            <p:nvPr/>
          </p:nvSpPr>
          <p:spPr>
            <a:xfrm>
              <a:off x="5245110"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50" name="rc850"/>
            <p:cNvSpPr/>
            <p:nvPr/>
          </p:nvSpPr>
          <p:spPr>
            <a:xfrm>
              <a:off x="5512893"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51" name="rc851"/>
            <p:cNvSpPr/>
            <p:nvPr/>
          </p:nvSpPr>
          <p:spPr>
            <a:xfrm>
              <a:off x="5780676"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52" name="rc852"/>
            <p:cNvSpPr/>
            <p:nvPr/>
          </p:nvSpPr>
          <p:spPr>
            <a:xfrm>
              <a:off x="6048460"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53" name="rc853"/>
            <p:cNvSpPr/>
            <p:nvPr/>
          </p:nvSpPr>
          <p:spPr>
            <a:xfrm>
              <a:off x="6316243"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54" name="rc854"/>
            <p:cNvSpPr/>
            <p:nvPr/>
          </p:nvSpPr>
          <p:spPr>
            <a:xfrm>
              <a:off x="6584026"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55" name="rc855"/>
            <p:cNvSpPr/>
            <p:nvPr/>
          </p:nvSpPr>
          <p:spPr>
            <a:xfrm>
              <a:off x="6851809"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56" name="rc856"/>
            <p:cNvSpPr/>
            <p:nvPr/>
          </p:nvSpPr>
          <p:spPr>
            <a:xfrm>
              <a:off x="7119593"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57" name="rc857"/>
            <p:cNvSpPr/>
            <p:nvPr/>
          </p:nvSpPr>
          <p:spPr>
            <a:xfrm>
              <a:off x="7387376"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58" name="rc858"/>
            <p:cNvSpPr/>
            <p:nvPr/>
          </p:nvSpPr>
          <p:spPr>
            <a:xfrm>
              <a:off x="7655159"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59" name="rc859"/>
            <p:cNvSpPr/>
            <p:nvPr/>
          </p:nvSpPr>
          <p:spPr>
            <a:xfrm>
              <a:off x="7922942"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60" name="rc860"/>
            <p:cNvSpPr/>
            <p:nvPr/>
          </p:nvSpPr>
          <p:spPr>
            <a:xfrm>
              <a:off x="8190726"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61" name="rc861"/>
            <p:cNvSpPr/>
            <p:nvPr/>
          </p:nvSpPr>
          <p:spPr>
            <a:xfrm>
              <a:off x="8458509"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62" name="rc862"/>
            <p:cNvSpPr/>
            <p:nvPr/>
          </p:nvSpPr>
          <p:spPr>
            <a:xfrm>
              <a:off x="1763928" y="1629194"/>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63" name="rc863"/>
            <p:cNvSpPr/>
            <p:nvPr/>
          </p:nvSpPr>
          <p:spPr>
            <a:xfrm>
              <a:off x="2031711" y="1629194"/>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64" name="rc864"/>
            <p:cNvSpPr/>
            <p:nvPr/>
          </p:nvSpPr>
          <p:spPr>
            <a:xfrm>
              <a:off x="2299494" y="1629194"/>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65" name="rc865"/>
            <p:cNvSpPr/>
            <p:nvPr/>
          </p:nvSpPr>
          <p:spPr>
            <a:xfrm>
              <a:off x="2567277" y="1629194"/>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66" name="rc866"/>
            <p:cNvSpPr/>
            <p:nvPr/>
          </p:nvSpPr>
          <p:spPr>
            <a:xfrm>
              <a:off x="2835061" y="1629194"/>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67" name="rc867"/>
            <p:cNvSpPr/>
            <p:nvPr/>
          </p:nvSpPr>
          <p:spPr>
            <a:xfrm>
              <a:off x="3102844" y="1629194"/>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68" name="rc868"/>
            <p:cNvSpPr/>
            <p:nvPr/>
          </p:nvSpPr>
          <p:spPr>
            <a:xfrm>
              <a:off x="3370627" y="1629194"/>
              <a:ext cx="267783" cy="7062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869" name="rc869"/>
            <p:cNvSpPr/>
            <p:nvPr/>
          </p:nvSpPr>
          <p:spPr>
            <a:xfrm>
              <a:off x="3638410" y="1629194"/>
              <a:ext cx="267783" cy="7062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870" name="rc870"/>
            <p:cNvSpPr/>
            <p:nvPr/>
          </p:nvSpPr>
          <p:spPr>
            <a:xfrm>
              <a:off x="3906194" y="1629194"/>
              <a:ext cx="267783" cy="70620"/>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871" name="rc871"/>
            <p:cNvSpPr/>
            <p:nvPr/>
          </p:nvSpPr>
          <p:spPr>
            <a:xfrm>
              <a:off x="4173977" y="1629194"/>
              <a:ext cx="267783" cy="7062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872" name="rc872"/>
            <p:cNvSpPr/>
            <p:nvPr/>
          </p:nvSpPr>
          <p:spPr>
            <a:xfrm>
              <a:off x="4441760" y="1629194"/>
              <a:ext cx="267783" cy="7062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873" name="rc873"/>
            <p:cNvSpPr/>
            <p:nvPr/>
          </p:nvSpPr>
          <p:spPr>
            <a:xfrm>
              <a:off x="4709543" y="1629194"/>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74" name="rc874"/>
            <p:cNvSpPr/>
            <p:nvPr/>
          </p:nvSpPr>
          <p:spPr>
            <a:xfrm>
              <a:off x="4977327" y="162919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75" name="rc875"/>
            <p:cNvSpPr/>
            <p:nvPr/>
          </p:nvSpPr>
          <p:spPr>
            <a:xfrm>
              <a:off x="5245110" y="162919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76" name="rc876"/>
            <p:cNvSpPr/>
            <p:nvPr/>
          </p:nvSpPr>
          <p:spPr>
            <a:xfrm>
              <a:off x="5512893" y="162919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77" name="rc877"/>
            <p:cNvSpPr/>
            <p:nvPr/>
          </p:nvSpPr>
          <p:spPr>
            <a:xfrm>
              <a:off x="5780676" y="1629194"/>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78" name="rc878"/>
            <p:cNvSpPr/>
            <p:nvPr/>
          </p:nvSpPr>
          <p:spPr>
            <a:xfrm>
              <a:off x="6048460" y="1629194"/>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79" name="rc879"/>
            <p:cNvSpPr/>
            <p:nvPr/>
          </p:nvSpPr>
          <p:spPr>
            <a:xfrm>
              <a:off x="6316243" y="162919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80" name="rc880"/>
            <p:cNvSpPr/>
            <p:nvPr/>
          </p:nvSpPr>
          <p:spPr>
            <a:xfrm>
              <a:off x="6584026" y="1629194"/>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81" name="rc881"/>
            <p:cNvSpPr/>
            <p:nvPr/>
          </p:nvSpPr>
          <p:spPr>
            <a:xfrm>
              <a:off x="6851809" y="162919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82" name="rc882"/>
            <p:cNvSpPr/>
            <p:nvPr/>
          </p:nvSpPr>
          <p:spPr>
            <a:xfrm>
              <a:off x="7119593" y="162919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83" name="rc883"/>
            <p:cNvSpPr/>
            <p:nvPr/>
          </p:nvSpPr>
          <p:spPr>
            <a:xfrm>
              <a:off x="7387376" y="162919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84" name="rc884"/>
            <p:cNvSpPr/>
            <p:nvPr/>
          </p:nvSpPr>
          <p:spPr>
            <a:xfrm>
              <a:off x="7655159" y="162919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85" name="rc885"/>
            <p:cNvSpPr/>
            <p:nvPr/>
          </p:nvSpPr>
          <p:spPr>
            <a:xfrm>
              <a:off x="7922942" y="162919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86" name="rc886"/>
            <p:cNvSpPr/>
            <p:nvPr/>
          </p:nvSpPr>
          <p:spPr>
            <a:xfrm>
              <a:off x="8190726" y="1629194"/>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87" name="rc887"/>
            <p:cNvSpPr/>
            <p:nvPr/>
          </p:nvSpPr>
          <p:spPr>
            <a:xfrm>
              <a:off x="8458509" y="162919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88" name="rc888"/>
            <p:cNvSpPr/>
            <p:nvPr/>
          </p:nvSpPr>
          <p:spPr>
            <a:xfrm>
              <a:off x="1763928" y="16998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89" name="rc889"/>
            <p:cNvSpPr/>
            <p:nvPr/>
          </p:nvSpPr>
          <p:spPr>
            <a:xfrm>
              <a:off x="2031711" y="16998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90" name="rc890"/>
            <p:cNvSpPr/>
            <p:nvPr/>
          </p:nvSpPr>
          <p:spPr>
            <a:xfrm>
              <a:off x="2299494" y="16998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91" name="rc891"/>
            <p:cNvSpPr/>
            <p:nvPr/>
          </p:nvSpPr>
          <p:spPr>
            <a:xfrm>
              <a:off x="2567277" y="16998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92" name="rc892"/>
            <p:cNvSpPr/>
            <p:nvPr/>
          </p:nvSpPr>
          <p:spPr>
            <a:xfrm>
              <a:off x="2835061" y="16998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93" name="rc893"/>
            <p:cNvSpPr/>
            <p:nvPr/>
          </p:nvSpPr>
          <p:spPr>
            <a:xfrm>
              <a:off x="3102844" y="16998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94" name="rc894"/>
            <p:cNvSpPr/>
            <p:nvPr/>
          </p:nvSpPr>
          <p:spPr>
            <a:xfrm>
              <a:off x="3370627" y="16998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95" name="rc895"/>
            <p:cNvSpPr/>
            <p:nvPr/>
          </p:nvSpPr>
          <p:spPr>
            <a:xfrm>
              <a:off x="3638410" y="16998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96" name="rc896"/>
            <p:cNvSpPr/>
            <p:nvPr/>
          </p:nvSpPr>
          <p:spPr>
            <a:xfrm>
              <a:off x="3906194" y="16998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97" name="rc897"/>
            <p:cNvSpPr/>
            <p:nvPr/>
          </p:nvSpPr>
          <p:spPr>
            <a:xfrm>
              <a:off x="4173977" y="16998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98" name="rc898"/>
            <p:cNvSpPr/>
            <p:nvPr/>
          </p:nvSpPr>
          <p:spPr>
            <a:xfrm>
              <a:off x="4441760" y="16998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99" name="rc899"/>
            <p:cNvSpPr/>
            <p:nvPr/>
          </p:nvSpPr>
          <p:spPr>
            <a:xfrm>
              <a:off x="4709543" y="16998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00" name="rc900"/>
            <p:cNvSpPr/>
            <p:nvPr/>
          </p:nvSpPr>
          <p:spPr>
            <a:xfrm>
              <a:off x="4977327" y="16998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01" name="rc901"/>
            <p:cNvSpPr/>
            <p:nvPr/>
          </p:nvSpPr>
          <p:spPr>
            <a:xfrm>
              <a:off x="5245110" y="16998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02" name="rc902"/>
            <p:cNvSpPr/>
            <p:nvPr/>
          </p:nvSpPr>
          <p:spPr>
            <a:xfrm>
              <a:off x="5512893" y="16998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03" name="rc903"/>
            <p:cNvSpPr/>
            <p:nvPr/>
          </p:nvSpPr>
          <p:spPr>
            <a:xfrm>
              <a:off x="5780676" y="16998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04" name="rc904"/>
            <p:cNvSpPr/>
            <p:nvPr/>
          </p:nvSpPr>
          <p:spPr>
            <a:xfrm>
              <a:off x="6048460" y="16998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05" name="rc905"/>
            <p:cNvSpPr/>
            <p:nvPr/>
          </p:nvSpPr>
          <p:spPr>
            <a:xfrm>
              <a:off x="6316243" y="16998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06" name="rc906"/>
            <p:cNvSpPr/>
            <p:nvPr/>
          </p:nvSpPr>
          <p:spPr>
            <a:xfrm>
              <a:off x="6584026" y="16998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07" name="rc907"/>
            <p:cNvSpPr/>
            <p:nvPr/>
          </p:nvSpPr>
          <p:spPr>
            <a:xfrm>
              <a:off x="6851809" y="16998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08" name="rc908"/>
            <p:cNvSpPr/>
            <p:nvPr/>
          </p:nvSpPr>
          <p:spPr>
            <a:xfrm>
              <a:off x="7119593" y="16998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09" name="rc909"/>
            <p:cNvSpPr/>
            <p:nvPr/>
          </p:nvSpPr>
          <p:spPr>
            <a:xfrm>
              <a:off x="7387376" y="16998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10" name="rc910"/>
            <p:cNvSpPr/>
            <p:nvPr/>
          </p:nvSpPr>
          <p:spPr>
            <a:xfrm>
              <a:off x="7655159" y="16998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11" name="rc911"/>
            <p:cNvSpPr/>
            <p:nvPr/>
          </p:nvSpPr>
          <p:spPr>
            <a:xfrm>
              <a:off x="7922942" y="16998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12" name="rc912"/>
            <p:cNvSpPr/>
            <p:nvPr/>
          </p:nvSpPr>
          <p:spPr>
            <a:xfrm>
              <a:off x="8190726" y="16998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13" name="rc913"/>
            <p:cNvSpPr/>
            <p:nvPr/>
          </p:nvSpPr>
          <p:spPr>
            <a:xfrm>
              <a:off x="8458509" y="16998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14" name="rc914"/>
            <p:cNvSpPr/>
            <p:nvPr/>
          </p:nvSpPr>
          <p:spPr>
            <a:xfrm>
              <a:off x="1763928" y="5583956"/>
              <a:ext cx="267783" cy="70620"/>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915" name="rc915"/>
            <p:cNvSpPr/>
            <p:nvPr/>
          </p:nvSpPr>
          <p:spPr>
            <a:xfrm>
              <a:off x="2031711" y="5583956"/>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16" name="rc916"/>
            <p:cNvSpPr/>
            <p:nvPr/>
          </p:nvSpPr>
          <p:spPr>
            <a:xfrm>
              <a:off x="2299494" y="5583956"/>
              <a:ext cx="267783" cy="7062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917" name="rc917"/>
            <p:cNvSpPr/>
            <p:nvPr/>
          </p:nvSpPr>
          <p:spPr>
            <a:xfrm>
              <a:off x="2567277" y="5583956"/>
              <a:ext cx="267783" cy="7062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918" name="rc918"/>
            <p:cNvSpPr/>
            <p:nvPr/>
          </p:nvSpPr>
          <p:spPr>
            <a:xfrm>
              <a:off x="2835061" y="5583956"/>
              <a:ext cx="267783" cy="7062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919" name="rc919"/>
            <p:cNvSpPr/>
            <p:nvPr/>
          </p:nvSpPr>
          <p:spPr>
            <a:xfrm>
              <a:off x="3102844" y="5583956"/>
              <a:ext cx="267783" cy="7062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920" name="rc920"/>
            <p:cNvSpPr/>
            <p:nvPr/>
          </p:nvSpPr>
          <p:spPr>
            <a:xfrm>
              <a:off x="3370627" y="5583956"/>
              <a:ext cx="267783" cy="70620"/>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921" name="rc921"/>
            <p:cNvSpPr/>
            <p:nvPr/>
          </p:nvSpPr>
          <p:spPr>
            <a:xfrm>
              <a:off x="3638410" y="55839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2" name="rc922"/>
            <p:cNvSpPr/>
            <p:nvPr/>
          </p:nvSpPr>
          <p:spPr>
            <a:xfrm>
              <a:off x="3906194" y="55839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3" name="rc923"/>
            <p:cNvSpPr/>
            <p:nvPr/>
          </p:nvSpPr>
          <p:spPr>
            <a:xfrm>
              <a:off x="4173977" y="55839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4" name="rc924"/>
            <p:cNvSpPr/>
            <p:nvPr/>
          </p:nvSpPr>
          <p:spPr>
            <a:xfrm>
              <a:off x="4441760" y="55839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5" name="rc925"/>
            <p:cNvSpPr/>
            <p:nvPr/>
          </p:nvSpPr>
          <p:spPr>
            <a:xfrm>
              <a:off x="4709543" y="55839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6" name="rc926"/>
            <p:cNvSpPr/>
            <p:nvPr/>
          </p:nvSpPr>
          <p:spPr>
            <a:xfrm>
              <a:off x="4977327" y="5583956"/>
              <a:ext cx="267783" cy="7062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927" name="rc927"/>
            <p:cNvSpPr/>
            <p:nvPr/>
          </p:nvSpPr>
          <p:spPr>
            <a:xfrm>
              <a:off x="5245110" y="5583956"/>
              <a:ext cx="267783" cy="7062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28" name="rc928"/>
            <p:cNvSpPr/>
            <p:nvPr/>
          </p:nvSpPr>
          <p:spPr>
            <a:xfrm>
              <a:off x="5512893" y="5583956"/>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29" name="rc929"/>
            <p:cNvSpPr/>
            <p:nvPr/>
          </p:nvSpPr>
          <p:spPr>
            <a:xfrm>
              <a:off x="5780676" y="5583956"/>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30" name="rc930"/>
            <p:cNvSpPr/>
            <p:nvPr/>
          </p:nvSpPr>
          <p:spPr>
            <a:xfrm>
              <a:off x="6048460" y="5583956"/>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31" name="rc931"/>
            <p:cNvSpPr/>
            <p:nvPr/>
          </p:nvSpPr>
          <p:spPr>
            <a:xfrm>
              <a:off x="6316243" y="5583956"/>
              <a:ext cx="267783" cy="7062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32" name="rc932"/>
            <p:cNvSpPr/>
            <p:nvPr/>
          </p:nvSpPr>
          <p:spPr>
            <a:xfrm>
              <a:off x="6584026" y="5583956"/>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33" name="rc933"/>
            <p:cNvSpPr/>
            <p:nvPr/>
          </p:nvSpPr>
          <p:spPr>
            <a:xfrm>
              <a:off x="6851809" y="558395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34" name="rc934"/>
            <p:cNvSpPr/>
            <p:nvPr/>
          </p:nvSpPr>
          <p:spPr>
            <a:xfrm>
              <a:off x="7119593" y="5583956"/>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35" name="rc935"/>
            <p:cNvSpPr/>
            <p:nvPr/>
          </p:nvSpPr>
          <p:spPr>
            <a:xfrm>
              <a:off x="7387376" y="5583956"/>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36" name="rc936"/>
            <p:cNvSpPr/>
            <p:nvPr/>
          </p:nvSpPr>
          <p:spPr>
            <a:xfrm>
              <a:off x="7655159" y="55839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7" name="rc937"/>
            <p:cNvSpPr/>
            <p:nvPr/>
          </p:nvSpPr>
          <p:spPr>
            <a:xfrm>
              <a:off x="7922942" y="5583956"/>
              <a:ext cx="267783" cy="7062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938" name="rc938"/>
            <p:cNvSpPr/>
            <p:nvPr/>
          </p:nvSpPr>
          <p:spPr>
            <a:xfrm>
              <a:off x="8190726" y="5583956"/>
              <a:ext cx="267783" cy="7062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939" name="rc939"/>
            <p:cNvSpPr/>
            <p:nvPr/>
          </p:nvSpPr>
          <p:spPr>
            <a:xfrm>
              <a:off x="8458509" y="5583956"/>
              <a:ext cx="267783" cy="7062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940" name="rc940"/>
            <p:cNvSpPr/>
            <p:nvPr/>
          </p:nvSpPr>
          <p:spPr>
            <a:xfrm>
              <a:off x="1763928" y="487774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41" name="rc941"/>
            <p:cNvSpPr/>
            <p:nvPr/>
          </p:nvSpPr>
          <p:spPr>
            <a:xfrm>
              <a:off x="2031711" y="487774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42" name="rc942"/>
            <p:cNvSpPr/>
            <p:nvPr/>
          </p:nvSpPr>
          <p:spPr>
            <a:xfrm>
              <a:off x="2299494" y="487774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43" name="rc943"/>
            <p:cNvSpPr/>
            <p:nvPr/>
          </p:nvSpPr>
          <p:spPr>
            <a:xfrm>
              <a:off x="2567277" y="4877748"/>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44" name="rc944"/>
            <p:cNvSpPr/>
            <p:nvPr/>
          </p:nvSpPr>
          <p:spPr>
            <a:xfrm>
              <a:off x="2835061" y="4877748"/>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45" name="rc945"/>
            <p:cNvSpPr/>
            <p:nvPr/>
          </p:nvSpPr>
          <p:spPr>
            <a:xfrm>
              <a:off x="3102844" y="4877748"/>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46" name="rc946"/>
            <p:cNvSpPr/>
            <p:nvPr/>
          </p:nvSpPr>
          <p:spPr>
            <a:xfrm>
              <a:off x="3370627" y="4877748"/>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47" name="rc947"/>
            <p:cNvSpPr/>
            <p:nvPr/>
          </p:nvSpPr>
          <p:spPr>
            <a:xfrm>
              <a:off x="3638410" y="487774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48" name="rc948"/>
            <p:cNvSpPr/>
            <p:nvPr/>
          </p:nvSpPr>
          <p:spPr>
            <a:xfrm>
              <a:off x="3906194" y="487774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49" name="rc949"/>
            <p:cNvSpPr/>
            <p:nvPr/>
          </p:nvSpPr>
          <p:spPr>
            <a:xfrm>
              <a:off x="4173977" y="487774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50" name="rc950"/>
            <p:cNvSpPr/>
            <p:nvPr/>
          </p:nvSpPr>
          <p:spPr>
            <a:xfrm>
              <a:off x="4441760" y="487774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51" name="rc951"/>
            <p:cNvSpPr/>
            <p:nvPr/>
          </p:nvSpPr>
          <p:spPr>
            <a:xfrm>
              <a:off x="4709543" y="487774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52" name="rc952"/>
            <p:cNvSpPr/>
            <p:nvPr/>
          </p:nvSpPr>
          <p:spPr>
            <a:xfrm>
              <a:off x="4977327" y="487774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53" name="rc953"/>
            <p:cNvSpPr/>
            <p:nvPr/>
          </p:nvSpPr>
          <p:spPr>
            <a:xfrm>
              <a:off x="5245110" y="487774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54" name="rc954"/>
            <p:cNvSpPr/>
            <p:nvPr/>
          </p:nvSpPr>
          <p:spPr>
            <a:xfrm>
              <a:off x="5512893" y="4877748"/>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55" name="rc955"/>
            <p:cNvSpPr/>
            <p:nvPr/>
          </p:nvSpPr>
          <p:spPr>
            <a:xfrm>
              <a:off x="5780676" y="4877748"/>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56" name="rc956"/>
            <p:cNvSpPr/>
            <p:nvPr/>
          </p:nvSpPr>
          <p:spPr>
            <a:xfrm>
              <a:off x="6048460" y="4877748"/>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57" name="rc957"/>
            <p:cNvSpPr/>
            <p:nvPr/>
          </p:nvSpPr>
          <p:spPr>
            <a:xfrm>
              <a:off x="6316243" y="4877748"/>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58" name="rc958"/>
            <p:cNvSpPr/>
            <p:nvPr/>
          </p:nvSpPr>
          <p:spPr>
            <a:xfrm>
              <a:off x="6584026" y="4877748"/>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59" name="rc959"/>
            <p:cNvSpPr/>
            <p:nvPr/>
          </p:nvSpPr>
          <p:spPr>
            <a:xfrm>
              <a:off x="6851809" y="4877748"/>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60" name="rc960"/>
            <p:cNvSpPr/>
            <p:nvPr/>
          </p:nvSpPr>
          <p:spPr>
            <a:xfrm>
              <a:off x="7119593" y="4877748"/>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61" name="rc961"/>
            <p:cNvSpPr/>
            <p:nvPr/>
          </p:nvSpPr>
          <p:spPr>
            <a:xfrm>
              <a:off x="7387376" y="4877748"/>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62" name="rc962"/>
            <p:cNvSpPr/>
            <p:nvPr/>
          </p:nvSpPr>
          <p:spPr>
            <a:xfrm>
              <a:off x="7655159" y="4877748"/>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63" name="rc963"/>
            <p:cNvSpPr/>
            <p:nvPr/>
          </p:nvSpPr>
          <p:spPr>
            <a:xfrm>
              <a:off x="7922942" y="4877748"/>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64" name="rc964"/>
            <p:cNvSpPr/>
            <p:nvPr/>
          </p:nvSpPr>
          <p:spPr>
            <a:xfrm>
              <a:off x="8190726" y="4877748"/>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65" name="rc965"/>
            <p:cNvSpPr/>
            <p:nvPr/>
          </p:nvSpPr>
          <p:spPr>
            <a:xfrm>
              <a:off x="8458509" y="4877748"/>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66" name="rc966"/>
            <p:cNvSpPr/>
            <p:nvPr/>
          </p:nvSpPr>
          <p:spPr>
            <a:xfrm>
              <a:off x="1763928" y="5160231"/>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67" name="rc967"/>
            <p:cNvSpPr/>
            <p:nvPr/>
          </p:nvSpPr>
          <p:spPr>
            <a:xfrm>
              <a:off x="2031711" y="5160231"/>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68" name="rc968"/>
            <p:cNvSpPr/>
            <p:nvPr/>
          </p:nvSpPr>
          <p:spPr>
            <a:xfrm>
              <a:off x="2299494" y="5160231"/>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69" name="rc969"/>
            <p:cNvSpPr/>
            <p:nvPr/>
          </p:nvSpPr>
          <p:spPr>
            <a:xfrm>
              <a:off x="2567277" y="5160231"/>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70" name="rc970"/>
            <p:cNvSpPr/>
            <p:nvPr/>
          </p:nvSpPr>
          <p:spPr>
            <a:xfrm>
              <a:off x="2835061" y="5160231"/>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71" name="rc971"/>
            <p:cNvSpPr/>
            <p:nvPr/>
          </p:nvSpPr>
          <p:spPr>
            <a:xfrm>
              <a:off x="3102844" y="5160231"/>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72" name="rc972"/>
            <p:cNvSpPr/>
            <p:nvPr/>
          </p:nvSpPr>
          <p:spPr>
            <a:xfrm>
              <a:off x="3370627" y="5160231"/>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73" name="rc973"/>
            <p:cNvSpPr/>
            <p:nvPr/>
          </p:nvSpPr>
          <p:spPr>
            <a:xfrm>
              <a:off x="3638410" y="5160231"/>
              <a:ext cx="267783" cy="7062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74" name="rc974"/>
            <p:cNvSpPr/>
            <p:nvPr/>
          </p:nvSpPr>
          <p:spPr>
            <a:xfrm>
              <a:off x="3906194" y="5160231"/>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75" name="rc975"/>
            <p:cNvSpPr/>
            <p:nvPr/>
          </p:nvSpPr>
          <p:spPr>
            <a:xfrm>
              <a:off x="4173977" y="5160231"/>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76" name="rc976"/>
            <p:cNvSpPr/>
            <p:nvPr/>
          </p:nvSpPr>
          <p:spPr>
            <a:xfrm>
              <a:off x="4441760" y="5160231"/>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77" name="rc977"/>
            <p:cNvSpPr/>
            <p:nvPr/>
          </p:nvSpPr>
          <p:spPr>
            <a:xfrm>
              <a:off x="4709543" y="5160231"/>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78" name="rc978"/>
            <p:cNvSpPr/>
            <p:nvPr/>
          </p:nvSpPr>
          <p:spPr>
            <a:xfrm>
              <a:off x="4977327" y="5160231"/>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79" name="rc979"/>
            <p:cNvSpPr/>
            <p:nvPr/>
          </p:nvSpPr>
          <p:spPr>
            <a:xfrm>
              <a:off x="5245110" y="5160231"/>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80" name="rc980"/>
            <p:cNvSpPr/>
            <p:nvPr/>
          </p:nvSpPr>
          <p:spPr>
            <a:xfrm>
              <a:off x="5512893" y="5160231"/>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81" name="rc981"/>
            <p:cNvSpPr/>
            <p:nvPr/>
          </p:nvSpPr>
          <p:spPr>
            <a:xfrm>
              <a:off x="5780676" y="5160231"/>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82" name="rc982"/>
            <p:cNvSpPr/>
            <p:nvPr/>
          </p:nvSpPr>
          <p:spPr>
            <a:xfrm>
              <a:off x="6048460" y="5160231"/>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83" name="rc983"/>
            <p:cNvSpPr/>
            <p:nvPr/>
          </p:nvSpPr>
          <p:spPr>
            <a:xfrm>
              <a:off x="6316243" y="5160231"/>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84" name="rc984"/>
            <p:cNvSpPr/>
            <p:nvPr/>
          </p:nvSpPr>
          <p:spPr>
            <a:xfrm>
              <a:off x="6584026" y="5160231"/>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85" name="rc985"/>
            <p:cNvSpPr/>
            <p:nvPr/>
          </p:nvSpPr>
          <p:spPr>
            <a:xfrm>
              <a:off x="6851809" y="5160231"/>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86" name="rc986"/>
            <p:cNvSpPr/>
            <p:nvPr/>
          </p:nvSpPr>
          <p:spPr>
            <a:xfrm>
              <a:off x="7119593" y="5160231"/>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87" name="rc987"/>
            <p:cNvSpPr/>
            <p:nvPr/>
          </p:nvSpPr>
          <p:spPr>
            <a:xfrm>
              <a:off x="7387376" y="5160231"/>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88" name="rc988"/>
            <p:cNvSpPr/>
            <p:nvPr/>
          </p:nvSpPr>
          <p:spPr>
            <a:xfrm>
              <a:off x="7655159" y="5160231"/>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89" name="rc989"/>
            <p:cNvSpPr/>
            <p:nvPr/>
          </p:nvSpPr>
          <p:spPr>
            <a:xfrm>
              <a:off x="7922942" y="5160231"/>
              <a:ext cx="267783" cy="7062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90" name="rc990"/>
            <p:cNvSpPr/>
            <p:nvPr/>
          </p:nvSpPr>
          <p:spPr>
            <a:xfrm>
              <a:off x="8190726" y="5160231"/>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91" name="rc991"/>
            <p:cNvSpPr/>
            <p:nvPr/>
          </p:nvSpPr>
          <p:spPr>
            <a:xfrm>
              <a:off x="8458509" y="5160231"/>
              <a:ext cx="267783" cy="7062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92" name="rc992"/>
            <p:cNvSpPr/>
            <p:nvPr/>
          </p:nvSpPr>
          <p:spPr>
            <a:xfrm>
              <a:off x="1763928" y="3041609"/>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93" name="rc993"/>
            <p:cNvSpPr/>
            <p:nvPr/>
          </p:nvSpPr>
          <p:spPr>
            <a:xfrm>
              <a:off x="2031711" y="3041609"/>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94" name="rc994"/>
            <p:cNvSpPr/>
            <p:nvPr/>
          </p:nvSpPr>
          <p:spPr>
            <a:xfrm>
              <a:off x="2299494" y="3041609"/>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95" name="rc995"/>
            <p:cNvSpPr/>
            <p:nvPr/>
          </p:nvSpPr>
          <p:spPr>
            <a:xfrm>
              <a:off x="2567277" y="3041609"/>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96" name="rc996"/>
            <p:cNvSpPr/>
            <p:nvPr/>
          </p:nvSpPr>
          <p:spPr>
            <a:xfrm>
              <a:off x="2835061" y="3041609"/>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97" name="rc997"/>
            <p:cNvSpPr/>
            <p:nvPr/>
          </p:nvSpPr>
          <p:spPr>
            <a:xfrm>
              <a:off x="3102844" y="3041609"/>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98" name="rc998"/>
            <p:cNvSpPr/>
            <p:nvPr/>
          </p:nvSpPr>
          <p:spPr>
            <a:xfrm>
              <a:off x="3370627" y="3041609"/>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99" name="rc999"/>
            <p:cNvSpPr/>
            <p:nvPr/>
          </p:nvSpPr>
          <p:spPr>
            <a:xfrm>
              <a:off x="3638410" y="3041609"/>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00" name="rc1000"/>
            <p:cNvSpPr/>
            <p:nvPr/>
          </p:nvSpPr>
          <p:spPr>
            <a:xfrm>
              <a:off x="3906194" y="3041609"/>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01" name="rc1001"/>
            <p:cNvSpPr/>
            <p:nvPr/>
          </p:nvSpPr>
          <p:spPr>
            <a:xfrm>
              <a:off x="4173977" y="3041609"/>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02" name="rc1002"/>
            <p:cNvSpPr/>
            <p:nvPr/>
          </p:nvSpPr>
          <p:spPr>
            <a:xfrm>
              <a:off x="4441760" y="3041609"/>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03" name="rc1003"/>
            <p:cNvSpPr/>
            <p:nvPr/>
          </p:nvSpPr>
          <p:spPr>
            <a:xfrm>
              <a:off x="4709543" y="3041609"/>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04" name="rc1004"/>
            <p:cNvSpPr/>
            <p:nvPr/>
          </p:nvSpPr>
          <p:spPr>
            <a:xfrm>
              <a:off x="4977327" y="3041609"/>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05" name="rc1005"/>
            <p:cNvSpPr/>
            <p:nvPr/>
          </p:nvSpPr>
          <p:spPr>
            <a:xfrm>
              <a:off x="5245110" y="3041609"/>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06" name="rc1006"/>
            <p:cNvSpPr/>
            <p:nvPr/>
          </p:nvSpPr>
          <p:spPr>
            <a:xfrm>
              <a:off x="5512893" y="3041609"/>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07" name="rc1007"/>
            <p:cNvSpPr/>
            <p:nvPr/>
          </p:nvSpPr>
          <p:spPr>
            <a:xfrm>
              <a:off x="5780676" y="3041609"/>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08" name="rc1008"/>
            <p:cNvSpPr/>
            <p:nvPr/>
          </p:nvSpPr>
          <p:spPr>
            <a:xfrm>
              <a:off x="6048460" y="3041609"/>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09" name="rc1009"/>
            <p:cNvSpPr/>
            <p:nvPr/>
          </p:nvSpPr>
          <p:spPr>
            <a:xfrm>
              <a:off x="6316243" y="3041609"/>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10" name="rc1010"/>
            <p:cNvSpPr/>
            <p:nvPr/>
          </p:nvSpPr>
          <p:spPr>
            <a:xfrm>
              <a:off x="6584026" y="3041609"/>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11" name="rc1011"/>
            <p:cNvSpPr/>
            <p:nvPr/>
          </p:nvSpPr>
          <p:spPr>
            <a:xfrm>
              <a:off x="6851809" y="3041609"/>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12" name="rc1012"/>
            <p:cNvSpPr/>
            <p:nvPr/>
          </p:nvSpPr>
          <p:spPr>
            <a:xfrm>
              <a:off x="7119593" y="3041609"/>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13" name="rc1013"/>
            <p:cNvSpPr/>
            <p:nvPr/>
          </p:nvSpPr>
          <p:spPr>
            <a:xfrm>
              <a:off x="7387376" y="3041609"/>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14" name="rc1014"/>
            <p:cNvSpPr/>
            <p:nvPr/>
          </p:nvSpPr>
          <p:spPr>
            <a:xfrm>
              <a:off x="7655159" y="3041609"/>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15" name="rc1015"/>
            <p:cNvSpPr/>
            <p:nvPr/>
          </p:nvSpPr>
          <p:spPr>
            <a:xfrm>
              <a:off x="7922942" y="3041609"/>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16" name="rc1016"/>
            <p:cNvSpPr/>
            <p:nvPr/>
          </p:nvSpPr>
          <p:spPr>
            <a:xfrm>
              <a:off x="8190726" y="3041609"/>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17" name="rc1017"/>
            <p:cNvSpPr/>
            <p:nvPr/>
          </p:nvSpPr>
          <p:spPr>
            <a:xfrm>
              <a:off x="8458509" y="3041609"/>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18" name="rc1018"/>
            <p:cNvSpPr/>
            <p:nvPr/>
          </p:nvSpPr>
          <p:spPr>
            <a:xfrm>
              <a:off x="1763928" y="177043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19" name="rc1019"/>
            <p:cNvSpPr/>
            <p:nvPr/>
          </p:nvSpPr>
          <p:spPr>
            <a:xfrm>
              <a:off x="2031711" y="177043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20" name="rc1020"/>
            <p:cNvSpPr/>
            <p:nvPr/>
          </p:nvSpPr>
          <p:spPr>
            <a:xfrm>
              <a:off x="2299494" y="177043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21" name="rc1021"/>
            <p:cNvSpPr/>
            <p:nvPr/>
          </p:nvSpPr>
          <p:spPr>
            <a:xfrm>
              <a:off x="2567277" y="177043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22" name="rc1022"/>
            <p:cNvSpPr/>
            <p:nvPr/>
          </p:nvSpPr>
          <p:spPr>
            <a:xfrm>
              <a:off x="2835061" y="177043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23" name="rc1023"/>
            <p:cNvSpPr/>
            <p:nvPr/>
          </p:nvSpPr>
          <p:spPr>
            <a:xfrm>
              <a:off x="3102844" y="177043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24" name="rc1024"/>
            <p:cNvSpPr/>
            <p:nvPr/>
          </p:nvSpPr>
          <p:spPr>
            <a:xfrm>
              <a:off x="3370627" y="177043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25" name="rc1025"/>
            <p:cNvSpPr/>
            <p:nvPr/>
          </p:nvSpPr>
          <p:spPr>
            <a:xfrm>
              <a:off x="3638410" y="177043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26" name="rc1026"/>
            <p:cNvSpPr/>
            <p:nvPr/>
          </p:nvSpPr>
          <p:spPr>
            <a:xfrm>
              <a:off x="3906194" y="177043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27" name="rc1027"/>
            <p:cNvSpPr/>
            <p:nvPr/>
          </p:nvSpPr>
          <p:spPr>
            <a:xfrm>
              <a:off x="4173977" y="177043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28" name="rc1028"/>
            <p:cNvSpPr/>
            <p:nvPr/>
          </p:nvSpPr>
          <p:spPr>
            <a:xfrm>
              <a:off x="4441760" y="177043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29" name="rc1029"/>
            <p:cNvSpPr/>
            <p:nvPr/>
          </p:nvSpPr>
          <p:spPr>
            <a:xfrm>
              <a:off x="4709543" y="177043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30" name="rc1030"/>
            <p:cNvSpPr/>
            <p:nvPr/>
          </p:nvSpPr>
          <p:spPr>
            <a:xfrm>
              <a:off x="4977327" y="177043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31" name="rc1031"/>
            <p:cNvSpPr/>
            <p:nvPr/>
          </p:nvSpPr>
          <p:spPr>
            <a:xfrm>
              <a:off x="5245110" y="177043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32" name="rc1032"/>
            <p:cNvSpPr/>
            <p:nvPr/>
          </p:nvSpPr>
          <p:spPr>
            <a:xfrm>
              <a:off x="5512893" y="177043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33" name="rc1033"/>
            <p:cNvSpPr/>
            <p:nvPr/>
          </p:nvSpPr>
          <p:spPr>
            <a:xfrm>
              <a:off x="5780676" y="177043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34" name="rc1034"/>
            <p:cNvSpPr/>
            <p:nvPr/>
          </p:nvSpPr>
          <p:spPr>
            <a:xfrm>
              <a:off x="6048460" y="177043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35" name="rc1035"/>
            <p:cNvSpPr/>
            <p:nvPr/>
          </p:nvSpPr>
          <p:spPr>
            <a:xfrm>
              <a:off x="6316243" y="177043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36" name="rc1036"/>
            <p:cNvSpPr/>
            <p:nvPr/>
          </p:nvSpPr>
          <p:spPr>
            <a:xfrm>
              <a:off x="6584026" y="177043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37" name="rc1037"/>
            <p:cNvSpPr/>
            <p:nvPr/>
          </p:nvSpPr>
          <p:spPr>
            <a:xfrm>
              <a:off x="6851809" y="177043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38" name="rc1038"/>
            <p:cNvSpPr/>
            <p:nvPr/>
          </p:nvSpPr>
          <p:spPr>
            <a:xfrm>
              <a:off x="7119593" y="177043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39" name="rc1039"/>
            <p:cNvSpPr/>
            <p:nvPr/>
          </p:nvSpPr>
          <p:spPr>
            <a:xfrm>
              <a:off x="7387376" y="177043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40" name="rc1040"/>
            <p:cNvSpPr/>
            <p:nvPr/>
          </p:nvSpPr>
          <p:spPr>
            <a:xfrm>
              <a:off x="7655159" y="177043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41" name="rc1041"/>
            <p:cNvSpPr/>
            <p:nvPr/>
          </p:nvSpPr>
          <p:spPr>
            <a:xfrm>
              <a:off x="7922942" y="177043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42" name="rc1042"/>
            <p:cNvSpPr/>
            <p:nvPr/>
          </p:nvSpPr>
          <p:spPr>
            <a:xfrm>
              <a:off x="8190726" y="177043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43" name="rc1043"/>
            <p:cNvSpPr/>
            <p:nvPr/>
          </p:nvSpPr>
          <p:spPr>
            <a:xfrm>
              <a:off x="8458509" y="177043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44" name="rc1044"/>
            <p:cNvSpPr/>
            <p:nvPr/>
          </p:nvSpPr>
          <p:spPr>
            <a:xfrm>
              <a:off x="1763928" y="3112229"/>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45" name="rc1045"/>
            <p:cNvSpPr/>
            <p:nvPr/>
          </p:nvSpPr>
          <p:spPr>
            <a:xfrm>
              <a:off x="2031711" y="311222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46" name="rc1046"/>
            <p:cNvSpPr/>
            <p:nvPr/>
          </p:nvSpPr>
          <p:spPr>
            <a:xfrm>
              <a:off x="2299494" y="311222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47" name="rc1047"/>
            <p:cNvSpPr/>
            <p:nvPr/>
          </p:nvSpPr>
          <p:spPr>
            <a:xfrm>
              <a:off x="2567277" y="311222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48" name="rc1048"/>
            <p:cNvSpPr/>
            <p:nvPr/>
          </p:nvSpPr>
          <p:spPr>
            <a:xfrm>
              <a:off x="2835061" y="311222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49" name="rc1049"/>
            <p:cNvSpPr/>
            <p:nvPr/>
          </p:nvSpPr>
          <p:spPr>
            <a:xfrm>
              <a:off x="3102844" y="311222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50" name="rc1050"/>
            <p:cNvSpPr/>
            <p:nvPr/>
          </p:nvSpPr>
          <p:spPr>
            <a:xfrm>
              <a:off x="3370627" y="311222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51" name="rc1051"/>
            <p:cNvSpPr/>
            <p:nvPr/>
          </p:nvSpPr>
          <p:spPr>
            <a:xfrm>
              <a:off x="3638410" y="3112229"/>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52" name="rc1052"/>
            <p:cNvSpPr/>
            <p:nvPr/>
          </p:nvSpPr>
          <p:spPr>
            <a:xfrm>
              <a:off x="3906194" y="3112229"/>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53" name="rc1053"/>
            <p:cNvSpPr/>
            <p:nvPr/>
          </p:nvSpPr>
          <p:spPr>
            <a:xfrm>
              <a:off x="4173977" y="3112229"/>
              <a:ext cx="267783" cy="70620"/>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1054" name="rc1054"/>
            <p:cNvSpPr/>
            <p:nvPr/>
          </p:nvSpPr>
          <p:spPr>
            <a:xfrm>
              <a:off x="4441760" y="3112229"/>
              <a:ext cx="267783" cy="7062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055" name="rc1055"/>
            <p:cNvSpPr/>
            <p:nvPr/>
          </p:nvSpPr>
          <p:spPr>
            <a:xfrm>
              <a:off x="4709543" y="3112229"/>
              <a:ext cx="267783" cy="7062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56" name="rc1056"/>
            <p:cNvSpPr/>
            <p:nvPr/>
          </p:nvSpPr>
          <p:spPr>
            <a:xfrm>
              <a:off x="4977327" y="3112229"/>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57" name="rc1057"/>
            <p:cNvSpPr/>
            <p:nvPr/>
          </p:nvSpPr>
          <p:spPr>
            <a:xfrm>
              <a:off x="5245110" y="311222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58" name="rc1058"/>
            <p:cNvSpPr/>
            <p:nvPr/>
          </p:nvSpPr>
          <p:spPr>
            <a:xfrm>
              <a:off x="5512893" y="3112229"/>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59" name="rc1059"/>
            <p:cNvSpPr/>
            <p:nvPr/>
          </p:nvSpPr>
          <p:spPr>
            <a:xfrm>
              <a:off x="5780676" y="3112229"/>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60" name="rc1060"/>
            <p:cNvSpPr/>
            <p:nvPr/>
          </p:nvSpPr>
          <p:spPr>
            <a:xfrm>
              <a:off x="6048460" y="311222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61" name="rc1061"/>
            <p:cNvSpPr/>
            <p:nvPr/>
          </p:nvSpPr>
          <p:spPr>
            <a:xfrm>
              <a:off x="6316243" y="3112229"/>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62" name="rc1062"/>
            <p:cNvSpPr/>
            <p:nvPr/>
          </p:nvSpPr>
          <p:spPr>
            <a:xfrm>
              <a:off x="6584026" y="3112229"/>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63" name="rc1063"/>
            <p:cNvSpPr/>
            <p:nvPr/>
          </p:nvSpPr>
          <p:spPr>
            <a:xfrm>
              <a:off x="6851809" y="3112229"/>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64" name="rc1064"/>
            <p:cNvSpPr/>
            <p:nvPr/>
          </p:nvSpPr>
          <p:spPr>
            <a:xfrm>
              <a:off x="7119593" y="3112229"/>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65" name="rc1065"/>
            <p:cNvSpPr/>
            <p:nvPr/>
          </p:nvSpPr>
          <p:spPr>
            <a:xfrm>
              <a:off x="7387376" y="3112229"/>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66" name="rc1066"/>
            <p:cNvSpPr/>
            <p:nvPr/>
          </p:nvSpPr>
          <p:spPr>
            <a:xfrm>
              <a:off x="7655159" y="3112229"/>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67" name="rc1067"/>
            <p:cNvSpPr/>
            <p:nvPr/>
          </p:nvSpPr>
          <p:spPr>
            <a:xfrm>
              <a:off x="7922942" y="3112229"/>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68" name="rc1068"/>
            <p:cNvSpPr/>
            <p:nvPr/>
          </p:nvSpPr>
          <p:spPr>
            <a:xfrm>
              <a:off x="8190726" y="3112229"/>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69" name="rc1069"/>
            <p:cNvSpPr/>
            <p:nvPr/>
          </p:nvSpPr>
          <p:spPr>
            <a:xfrm>
              <a:off x="8458509" y="3112229"/>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70" name="rc1070"/>
            <p:cNvSpPr/>
            <p:nvPr/>
          </p:nvSpPr>
          <p:spPr>
            <a:xfrm>
              <a:off x="1763928" y="551333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71" name="rc1071"/>
            <p:cNvSpPr/>
            <p:nvPr/>
          </p:nvSpPr>
          <p:spPr>
            <a:xfrm>
              <a:off x="2031711" y="551333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72" name="rc1072"/>
            <p:cNvSpPr/>
            <p:nvPr/>
          </p:nvSpPr>
          <p:spPr>
            <a:xfrm>
              <a:off x="2299494" y="551333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73" name="rc1073"/>
            <p:cNvSpPr/>
            <p:nvPr/>
          </p:nvSpPr>
          <p:spPr>
            <a:xfrm>
              <a:off x="2567277" y="551333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74" name="rc1074"/>
            <p:cNvSpPr/>
            <p:nvPr/>
          </p:nvSpPr>
          <p:spPr>
            <a:xfrm>
              <a:off x="2835061" y="5513335"/>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75" name="rc1075"/>
            <p:cNvSpPr/>
            <p:nvPr/>
          </p:nvSpPr>
          <p:spPr>
            <a:xfrm>
              <a:off x="3102844" y="5513335"/>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76" name="rc1076"/>
            <p:cNvSpPr/>
            <p:nvPr/>
          </p:nvSpPr>
          <p:spPr>
            <a:xfrm>
              <a:off x="3370627" y="5513335"/>
              <a:ext cx="267783" cy="7062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77" name="rc1077"/>
            <p:cNvSpPr/>
            <p:nvPr/>
          </p:nvSpPr>
          <p:spPr>
            <a:xfrm>
              <a:off x="3638410" y="5513335"/>
              <a:ext cx="267783" cy="7062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078" name="rc1078"/>
            <p:cNvSpPr/>
            <p:nvPr/>
          </p:nvSpPr>
          <p:spPr>
            <a:xfrm>
              <a:off x="3906194" y="5513335"/>
              <a:ext cx="267783" cy="7062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079" name="rc1079"/>
            <p:cNvSpPr/>
            <p:nvPr/>
          </p:nvSpPr>
          <p:spPr>
            <a:xfrm>
              <a:off x="4173977" y="5513335"/>
              <a:ext cx="267783" cy="7062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080" name="rc1080"/>
            <p:cNvSpPr/>
            <p:nvPr/>
          </p:nvSpPr>
          <p:spPr>
            <a:xfrm>
              <a:off x="4441760" y="5513335"/>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81" name="rc1081"/>
            <p:cNvSpPr/>
            <p:nvPr/>
          </p:nvSpPr>
          <p:spPr>
            <a:xfrm>
              <a:off x="4709543" y="5513335"/>
              <a:ext cx="267783" cy="7062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82" name="rc1082"/>
            <p:cNvSpPr/>
            <p:nvPr/>
          </p:nvSpPr>
          <p:spPr>
            <a:xfrm>
              <a:off x="4977327" y="5513335"/>
              <a:ext cx="267783" cy="7062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083" name="rc1083"/>
            <p:cNvSpPr/>
            <p:nvPr/>
          </p:nvSpPr>
          <p:spPr>
            <a:xfrm>
              <a:off x="5245110" y="5513335"/>
              <a:ext cx="267783" cy="7062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084" name="rc1084"/>
            <p:cNvSpPr/>
            <p:nvPr/>
          </p:nvSpPr>
          <p:spPr>
            <a:xfrm>
              <a:off x="5512893" y="5513335"/>
              <a:ext cx="267783" cy="7062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085" name="rc1085"/>
            <p:cNvSpPr/>
            <p:nvPr/>
          </p:nvSpPr>
          <p:spPr>
            <a:xfrm>
              <a:off x="5780676" y="5513335"/>
              <a:ext cx="267783" cy="7062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086" name="rc1086"/>
            <p:cNvSpPr/>
            <p:nvPr/>
          </p:nvSpPr>
          <p:spPr>
            <a:xfrm>
              <a:off x="6048460" y="5513335"/>
              <a:ext cx="267783" cy="7062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087" name="rc1087"/>
            <p:cNvSpPr/>
            <p:nvPr/>
          </p:nvSpPr>
          <p:spPr>
            <a:xfrm>
              <a:off x="6316243" y="5513335"/>
              <a:ext cx="267783" cy="7062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088" name="rc1088"/>
            <p:cNvSpPr/>
            <p:nvPr/>
          </p:nvSpPr>
          <p:spPr>
            <a:xfrm>
              <a:off x="6584026" y="5513335"/>
              <a:ext cx="267783" cy="7062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89" name="rc1089"/>
            <p:cNvSpPr/>
            <p:nvPr/>
          </p:nvSpPr>
          <p:spPr>
            <a:xfrm>
              <a:off x="6851809" y="5513335"/>
              <a:ext cx="267783" cy="7062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90" name="rc1090"/>
            <p:cNvSpPr/>
            <p:nvPr/>
          </p:nvSpPr>
          <p:spPr>
            <a:xfrm>
              <a:off x="7119593" y="5513335"/>
              <a:ext cx="267783" cy="7062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091" name="rc1091"/>
            <p:cNvSpPr/>
            <p:nvPr/>
          </p:nvSpPr>
          <p:spPr>
            <a:xfrm>
              <a:off x="7387376" y="5513335"/>
              <a:ext cx="267783" cy="7062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92" name="rc1092"/>
            <p:cNvSpPr/>
            <p:nvPr/>
          </p:nvSpPr>
          <p:spPr>
            <a:xfrm>
              <a:off x="7655159" y="5513335"/>
              <a:ext cx="267783" cy="7062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093" name="rc1093"/>
            <p:cNvSpPr/>
            <p:nvPr/>
          </p:nvSpPr>
          <p:spPr>
            <a:xfrm>
              <a:off x="7922942" y="5513335"/>
              <a:ext cx="267783" cy="7062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094" name="rc1094"/>
            <p:cNvSpPr/>
            <p:nvPr/>
          </p:nvSpPr>
          <p:spPr>
            <a:xfrm>
              <a:off x="8190726" y="5513335"/>
              <a:ext cx="267783" cy="70620"/>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095" name="rc1095"/>
            <p:cNvSpPr/>
            <p:nvPr/>
          </p:nvSpPr>
          <p:spPr>
            <a:xfrm>
              <a:off x="8458509" y="5513335"/>
              <a:ext cx="267783" cy="7062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096" name="rc1096"/>
            <p:cNvSpPr/>
            <p:nvPr/>
          </p:nvSpPr>
          <p:spPr>
            <a:xfrm>
              <a:off x="1763928" y="3959678"/>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97" name="rc1097"/>
            <p:cNvSpPr/>
            <p:nvPr/>
          </p:nvSpPr>
          <p:spPr>
            <a:xfrm>
              <a:off x="2031711" y="3959678"/>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98" name="rc1098"/>
            <p:cNvSpPr/>
            <p:nvPr/>
          </p:nvSpPr>
          <p:spPr>
            <a:xfrm>
              <a:off x="2299494" y="395967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99" name="rc1099"/>
            <p:cNvSpPr/>
            <p:nvPr/>
          </p:nvSpPr>
          <p:spPr>
            <a:xfrm>
              <a:off x="2567277" y="395967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00" name="rc1100"/>
            <p:cNvSpPr/>
            <p:nvPr/>
          </p:nvSpPr>
          <p:spPr>
            <a:xfrm>
              <a:off x="2835061" y="395967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01" name="rc1101"/>
            <p:cNvSpPr/>
            <p:nvPr/>
          </p:nvSpPr>
          <p:spPr>
            <a:xfrm>
              <a:off x="3102844" y="395967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02" name="rc1102"/>
            <p:cNvSpPr/>
            <p:nvPr/>
          </p:nvSpPr>
          <p:spPr>
            <a:xfrm>
              <a:off x="3370627" y="395967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03" name="rc1103"/>
            <p:cNvSpPr/>
            <p:nvPr/>
          </p:nvSpPr>
          <p:spPr>
            <a:xfrm>
              <a:off x="3638410" y="395967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04" name="rc1104"/>
            <p:cNvSpPr/>
            <p:nvPr/>
          </p:nvSpPr>
          <p:spPr>
            <a:xfrm>
              <a:off x="3906194" y="395967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05" name="rc1105"/>
            <p:cNvSpPr/>
            <p:nvPr/>
          </p:nvSpPr>
          <p:spPr>
            <a:xfrm>
              <a:off x="4173977" y="395967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06" name="rc1106"/>
            <p:cNvSpPr/>
            <p:nvPr/>
          </p:nvSpPr>
          <p:spPr>
            <a:xfrm>
              <a:off x="4441760" y="395967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07" name="rc1107"/>
            <p:cNvSpPr/>
            <p:nvPr/>
          </p:nvSpPr>
          <p:spPr>
            <a:xfrm>
              <a:off x="4709543" y="395967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08" name="rc1108"/>
            <p:cNvSpPr/>
            <p:nvPr/>
          </p:nvSpPr>
          <p:spPr>
            <a:xfrm>
              <a:off x="4977327" y="395967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09" name="rc1109"/>
            <p:cNvSpPr/>
            <p:nvPr/>
          </p:nvSpPr>
          <p:spPr>
            <a:xfrm>
              <a:off x="5245110" y="395967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10" name="rc1110"/>
            <p:cNvSpPr/>
            <p:nvPr/>
          </p:nvSpPr>
          <p:spPr>
            <a:xfrm>
              <a:off x="5512893" y="3959678"/>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11" name="rc1111"/>
            <p:cNvSpPr/>
            <p:nvPr/>
          </p:nvSpPr>
          <p:spPr>
            <a:xfrm>
              <a:off x="5780676" y="3959678"/>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12" name="rc1112"/>
            <p:cNvSpPr/>
            <p:nvPr/>
          </p:nvSpPr>
          <p:spPr>
            <a:xfrm>
              <a:off x="6048460" y="3959678"/>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13" name="rc1113"/>
            <p:cNvSpPr/>
            <p:nvPr/>
          </p:nvSpPr>
          <p:spPr>
            <a:xfrm>
              <a:off x="6316243" y="3959678"/>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14" name="rc1114"/>
            <p:cNvSpPr/>
            <p:nvPr/>
          </p:nvSpPr>
          <p:spPr>
            <a:xfrm>
              <a:off x="6584026" y="3959678"/>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15" name="rc1115"/>
            <p:cNvSpPr/>
            <p:nvPr/>
          </p:nvSpPr>
          <p:spPr>
            <a:xfrm>
              <a:off x="6851809" y="3959678"/>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16" name="rc1116"/>
            <p:cNvSpPr/>
            <p:nvPr/>
          </p:nvSpPr>
          <p:spPr>
            <a:xfrm>
              <a:off x="7119593" y="3959678"/>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17" name="rc1117"/>
            <p:cNvSpPr/>
            <p:nvPr/>
          </p:nvSpPr>
          <p:spPr>
            <a:xfrm>
              <a:off x="7387376" y="3959678"/>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18" name="rc1118"/>
            <p:cNvSpPr/>
            <p:nvPr/>
          </p:nvSpPr>
          <p:spPr>
            <a:xfrm>
              <a:off x="7655159" y="3959678"/>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19" name="rc1119"/>
            <p:cNvSpPr/>
            <p:nvPr/>
          </p:nvSpPr>
          <p:spPr>
            <a:xfrm>
              <a:off x="7922942" y="3959678"/>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20" name="rc1120"/>
            <p:cNvSpPr/>
            <p:nvPr/>
          </p:nvSpPr>
          <p:spPr>
            <a:xfrm>
              <a:off x="8190726" y="3959678"/>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21" name="rc1121"/>
            <p:cNvSpPr/>
            <p:nvPr/>
          </p:nvSpPr>
          <p:spPr>
            <a:xfrm>
              <a:off x="8458509" y="3959678"/>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22" name="rc1122"/>
            <p:cNvSpPr/>
            <p:nvPr/>
          </p:nvSpPr>
          <p:spPr>
            <a:xfrm>
              <a:off x="1763928" y="184105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23" name="rc1123"/>
            <p:cNvSpPr/>
            <p:nvPr/>
          </p:nvSpPr>
          <p:spPr>
            <a:xfrm>
              <a:off x="2031711" y="1841056"/>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24" name="rc1124"/>
            <p:cNvSpPr/>
            <p:nvPr/>
          </p:nvSpPr>
          <p:spPr>
            <a:xfrm>
              <a:off x="2299494" y="1841056"/>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25" name="rc1125"/>
            <p:cNvSpPr/>
            <p:nvPr/>
          </p:nvSpPr>
          <p:spPr>
            <a:xfrm>
              <a:off x="2567277" y="18410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26" name="rc1126"/>
            <p:cNvSpPr/>
            <p:nvPr/>
          </p:nvSpPr>
          <p:spPr>
            <a:xfrm>
              <a:off x="2835061" y="1841056"/>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27" name="rc1127"/>
            <p:cNvSpPr/>
            <p:nvPr/>
          </p:nvSpPr>
          <p:spPr>
            <a:xfrm>
              <a:off x="3102844" y="1841056"/>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28" name="rc1128"/>
            <p:cNvSpPr/>
            <p:nvPr/>
          </p:nvSpPr>
          <p:spPr>
            <a:xfrm>
              <a:off x="3370627" y="1841056"/>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29" name="rc1129"/>
            <p:cNvSpPr/>
            <p:nvPr/>
          </p:nvSpPr>
          <p:spPr>
            <a:xfrm>
              <a:off x="3638410" y="1841056"/>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30" name="rc1130"/>
            <p:cNvSpPr/>
            <p:nvPr/>
          </p:nvSpPr>
          <p:spPr>
            <a:xfrm>
              <a:off x="3906194" y="1841056"/>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31" name="rc1131"/>
            <p:cNvSpPr/>
            <p:nvPr/>
          </p:nvSpPr>
          <p:spPr>
            <a:xfrm>
              <a:off x="4173977" y="184105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32" name="rc1132"/>
            <p:cNvSpPr/>
            <p:nvPr/>
          </p:nvSpPr>
          <p:spPr>
            <a:xfrm>
              <a:off x="4441760" y="1841056"/>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33" name="rc1133"/>
            <p:cNvSpPr/>
            <p:nvPr/>
          </p:nvSpPr>
          <p:spPr>
            <a:xfrm>
              <a:off x="4709543" y="1841056"/>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34" name="rc1134"/>
            <p:cNvSpPr/>
            <p:nvPr/>
          </p:nvSpPr>
          <p:spPr>
            <a:xfrm>
              <a:off x="4977327" y="1841056"/>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35" name="rc1135"/>
            <p:cNvSpPr/>
            <p:nvPr/>
          </p:nvSpPr>
          <p:spPr>
            <a:xfrm>
              <a:off x="5245110" y="1841056"/>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36" name="rc1136"/>
            <p:cNvSpPr/>
            <p:nvPr/>
          </p:nvSpPr>
          <p:spPr>
            <a:xfrm>
              <a:off x="5512893" y="1841056"/>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37" name="rc1137"/>
            <p:cNvSpPr/>
            <p:nvPr/>
          </p:nvSpPr>
          <p:spPr>
            <a:xfrm>
              <a:off x="5780676" y="1841056"/>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38" name="rc1138"/>
            <p:cNvSpPr/>
            <p:nvPr/>
          </p:nvSpPr>
          <p:spPr>
            <a:xfrm>
              <a:off x="6048460" y="1841056"/>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39" name="rc1139"/>
            <p:cNvSpPr/>
            <p:nvPr/>
          </p:nvSpPr>
          <p:spPr>
            <a:xfrm>
              <a:off x="6316243" y="1841056"/>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40" name="rc1140"/>
            <p:cNvSpPr/>
            <p:nvPr/>
          </p:nvSpPr>
          <p:spPr>
            <a:xfrm>
              <a:off x="6584026" y="18410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41" name="rc1141"/>
            <p:cNvSpPr/>
            <p:nvPr/>
          </p:nvSpPr>
          <p:spPr>
            <a:xfrm>
              <a:off x="6851809" y="18410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42" name="rc1142"/>
            <p:cNvSpPr/>
            <p:nvPr/>
          </p:nvSpPr>
          <p:spPr>
            <a:xfrm>
              <a:off x="7119593" y="18410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43" name="rc1143"/>
            <p:cNvSpPr/>
            <p:nvPr/>
          </p:nvSpPr>
          <p:spPr>
            <a:xfrm>
              <a:off x="7387376" y="18410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44" name="rc1144"/>
            <p:cNvSpPr/>
            <p:nvPr/>
          </p:nvSpPr>
          <p:spPr>
            <a:xfrm>
              <a:off x="7655159" y="18410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45" name="rc1145"/>
            <p:cNvSpPr/>
            <p:nvPr/>
          </p:nvSpPr>
          <p:spPr>
            <a:xfrm>
              <a:off x="7922942" y="18410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46" name="rc1146"/>
            <p:cNvSpPr/>
            <p:nvPr/>
          </p:nvSpPr>
          <p:spPr>
            <a:xfrm>
              <a:off x="8190726" y="18410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47" name="rc1147"/>
            <p:cNvSpPr/>
            <p:nvPr/>
          </p:nvSpPr>
          <p:spPr>
            <a:xfrm>
              <a:off x="8458509" y="18410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48" name="rc1148"/>
            <p:cNvSpPr/>
            <p:nvPr/>
          </p:nvSpPr>
          <p:spPr>
            <a:xfrm>
              <a:off x="1763928" y="3182850"/>
              <a:ext cx="267783" cy="7062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149" name="rc1149"/>
            <p:cNvSpPr/>
            <p:nvPr/>
          </p:nvSpPr>
          <p:spPr>
            <a:xfrm>
              <a:off x="2031711" y="3182850"/>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50" name="rc1150"/>
            <p:cNvSpPr/>
            <p:nvPr/>
          </p:nvSpPr>
          <p:spPr>
            <a:xfrm>
              <a:off x="2299494" y="3182850"/>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51" name="rc1151"/>
            <p:cNvSpPr/>
            <p:nvPr/>
          </p:nvSpPr>
          <p:spPr>
            <a:xfrm>
              <a:off x="2567277" y="3182850"/>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52" name="rc1152"/>
            <p:cNvSpPr/>
            <p:nvPr/>
          </p:nvSpPr>
          <p:spPr>
            <a:xfrm>
              <a:off x="2835061" y="3182850"/>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53" name="rc1153"/>
            <p:cNvSpPr/>
            <p:nvPr/>
          </p:nvSpPr>
          <p:spPr>
            <a:xfrm>
              <a:off x="3102844" y="3182850"/>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54" name="rc1154"/>
            <p:cNvSpPr/>
            <p:nvPr/>
          </p:nvSpPr>
          <p:spPr>
            <a:xfrm>
              <a:off x="3370627" y="3182850"/>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55" name="rc1155"/>
            <p:cNvSpPr/>
            <p:nvPr/>
          </p:nvSpPr>
          <p:spPr>
            <a:xfrm>
              <a:off x="3638410" y="3182850"/>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56" name="rc1156"/>
            <p:cNvSpPr/>
            <p:nvPr/>
          </p:nvSpPr>
          <p:spPr>
            <a:xfrm>
              <a:off x="3906194" y="3182850"/>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57" name="rc1157"/>
            <p:cNvSpPr/>
            <p:nvPr/>
          </p:nvSpPr>
          <p:spPr>
            <a:xfrm>
              <a:off x="4173977" y="318285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58" name="rc1158"/>
            <p:cNvSpPr/>
            <p:nvPr/>
          </p:nvSpPr>
          <p:spPr>
            <a:xfrm>
              <a:off x="4441760" y="3182850"/>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59" name="rc1159"/>
            <p:cNvSpPr/>
            <p:nvPr/>
          </p:nvSpPr>
          <p:spPr>
            <a:xfrm>
              <a:off x="4709543" y="3182850"/>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60" name="rc1160"/>
            <p:cNvSpPr/>
            <p:nvPr/>
          </p:nvSpPr>
          <p:spPr>
            <a:xfrm>
              <a:off x="4977327" y="3182850"/>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61" name="rc1161"/>
            <p:cNvSpPr/>
            <p:nvPr/>
          </p:nvSpPr>
          <p:spPr>
            <a:xfrm>
              <a:off x="5245110" y="3182850"/>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62" name="rc1162"/>
            <p:cNvSpPr/>
            <p:nvPr/>
          </p:nvSpPr>
          <p:spPr>
            <a:xfrm>
              <a:off x="5512893" y="3182850"/>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163" name="rc1163"/>
            <p:cNvSpPr/>
            <p:nvPr/>
          </p:nvSpPr>
          <p:spPr>
            <a:xfrm>
              <a:off x="5780676" y="318285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64" name="rc1164"/>
            <p:cNvSpPr/>
            <p:nvPr/>
          </p:nvSpPr>
          <p:spPr>
            <a:xfrm>
              <a:off x="6048460" y="3182850"/>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65" name="rc1165"/>
            <p:cNvSpPr/>
            <p:nvPr/>
          </p:nvSpPr>
          <p:spPr>
            <a:xfrm>
              <a:off x="6316243" y="3182850"/>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66" name="rc1166"/>
            <p:cNvSpPr/>
            <p:nvPr/>
          </p:nvSpPr>
          <p:spPr>
            <a:xfrm>
              <a:off x="6584026" y="3182850"/>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67" name="rc1167"/>
            <p:cNvSpPr/>
            <p:nvPr/>
          </p:nvSpPr>
          <p:spPr>
            <a:xfrm>
              <a:off x="6851809" y="3182850"/>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68" name="rc1168"/>
            <p:cNvSpPr/>
            <p:nvPr/>
          </p:nvSpPr>
          <p:spPr>
            <a:xfrm>
              <a:off x="7119593" y="3182850"/>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169" name="rc1169"/>
            <p:cNvSpPr/>
            <p:nvPr/>
          </p:nvSpPr>
          <p:spPr>
            <a:xfrm>
              <a:off x="7387376" y="3182850"/>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70" name="rc1170"/>
            <p:cNvSpPr/>
            <p:nvPr/>
          </p:nvSpPr>
          <p:spPr>
            <a:xfrm>
              <a:off x="7655159" y="3182850"/>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71" name="rc1171"/>
            <p:cNvSpPr/>
            <p:nvPr/>
          </p:nvSpPr>
          <p:spPr>
            <a:xfrm>
              <a:off x="7922942" y="3182850"/>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72" name="rc1172"/>
            <p:cNvSpPr/>
            <p:nvPr/>
          </p:nvSpPr>
          <p:spPr>
            <a:xfrm>
              <a:off x="8190726" y="3182850"/>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73" name="rc1173"/>
            <p:cNvSpPr/>
            <p:nvPr/>
          </p:nvSpPr>
          <p:spPr>
            <a:xfrm>
              <a:off x="8458509" y="3182850"/>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74" name="rc1174"/>
            <p:cNvSpPr/>
            <p:nvPr/>
          </p:nvSpPr>
          <p:spPr>
            <a:xfrm>
              <a:off x="1763928" y="2547263"/>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75" name="rc1175"/>
            <p:cNvSpPr/>
            <p:nvPr/>
          </p:nvSpPr>
          <p:spPr>
            <a:xfrm>
              <a:off x="2031711" y="2547263"/>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76" name="rc1176"/>
            <p:cNvSpPr/>
            <p:nvPr/>
          </p:nvSpPr>
          <p:spPr>
            <a:xfrm>
              <a:off x="2299494" y="2547263"/>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77" name="rc1177"/>
            <p:cNvSpPr/>
            <p:nvPr/>
          </p:nvSpPr>
          <p:spPr>
            <a:xfrm>
              <a:off x="2567277" y="2547263"/>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78" name="rc1178"/>
            <p:cNvSpPr/>
            <p:nvPr/>
          </p:nvSpPr>
          <p:spPr>
            <a:xfrm>
              <a:off x="2835061" y="2547263"/>
              <a:ext cx="267783" cy="7062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79" name="rc1179"/>
            <p:cNvSpPr/>
            <p:nvPr/>
          </p:nvSpPr>
          <p:spPr>
            <a:xfrm>
              <a:off x="3102844" y="2547263"/>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80" name="rc1180"/>
            <p:cNvSpPr/>
            <p:nvPr/>
          </p:nvSpPr>
          <p:spPr>
            <a:xfrm>
              <a:off x="3370627" y="254726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81" name="rc1181"/>
            <p:cNvSpPr/>
            <p:nvPr/>
          </p:nvSpPr>
          <p:spPr>
            <a:xfrm>
              <a:off x="3638410" y="2547263"/>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82" name="rc1182"/>
            <p:cNvSpPr/>
            <p:nvPr/>
          </p:nvSpPr>
          <p:spPr>
            <a:xfrm>
              <a:off x="3906194" y="2547263"/>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83" name="rc1183"/>
            <p:cNvSpPr/>
            <p:nvPr/>
          </p:nvSpPr>
          <p:spPr>
            <a:xfrm>
              <a:off x="4173977" y="2547263"/>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84" name="rc1184"/>
            <p:cNvSpPr/>
            <p:nvPr/>
          </p:nvSpPr>
          <p:spPr>
            <a:xfrm>
              <a:off x="4441760" y="2547263"/>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85" name="rc1185"/>
            <p:cNvSpPr/>
            <p:nvPr/>
          </p:nvSpPr>
          <p:spPr>
            <a:xfrm>
              <a:off x="4709543" y="254726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86" name="rc1186"/>
            <p:cNvSpPr/>
            <p:nvPr/>
          </p:nvSpPr>
          <p:spPr>
            <a:xfrm>
              <a:off x="4977327" y="254726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87" name="rc1187"/>
            <p:cNvSpPr/>
            <p:nvPr/>
          </p:nvSpPr>
          <p:spPr>
            <a:xfrm>
              <a:off x="5245110" y="254726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88" name="rc1188"/>
            <p:cNvSpPr/>
            <p:nvPr/>
          </p:nvSpPr>
          <p:spPr>
            <a:xfrm>
              <a:off x="5512893" y="254726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89" name="rc1189"/>
            <p:cNvSpPr/>
            <p:nvPr/>
          </p:nvSpPr>
          <p:spPr>
            <a:xfrm>
              <a:off x="5780676" y="254726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90" name="rc1190"/>
            <p:cNvSpPr/>
            <p:nvPr/>
          </p:nvSpPr>
          <p:spPr>
            <a:xfrm>
              <a:off x="6048460" y="254726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91" name="rc1191"/>
            <p:cNvSpPr/>
            <p:nvPr/>
          </p:nvSpPr>
          <p:spPr>
            <a:xfrm>
              <a:off x="6316243" y="2547263"/>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92" name="rc1192"/>
            <p:cNvSpPr/>
            <p:nvPr/>
          </p:nvSpPr>
          <p:spPr>
            <a:xfrm>
              <a:off x="6584026" y="254726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93" name="rc1193"/>
            <p:cNvSpPr/>
            <p:nvPr/>
          </p:nvSpPr>
          <p:spPr>
            <a:xfrm>
              <a:off x="6851809" y="254726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94" name="rc1194"/>
            <p:cNvSpPr/>
            <p:nvPr/>
          </p:nvSpPr>
          <p:spPr>
            <a:xfrm>
              <a:off x="7119593" y="254726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95" name="rc1195"/>
            <p:cNvSpPr/>
            <p:nvPr/>
          </p:nvSpPr>
          <p:spPr>
            <a:xfrm>
              <a:off x="7387376" y="254726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96" name="rc1196"/>
            <p:cNvSpPr/>
            <p:nvPr/>
          </p:nvSpPr>
          <p:spPr>
            <a:xfrm>
              <a:off x="7655159" y="254726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97" name="rc1197"/>
            <p:cNvSpPr/>
            <p:nvPr/>
          </p:nvSpPr>
          <p:spPr>
            <a:xfrm>
              <a:off x="7922942" y="254726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98" name="rc1198"/>
            <p:cNvSpPr/>
            <p:nvPr/>
          </p:nvSpPr>
          <p:spPr>
            <a:xfrm>
              <a:off x="8190726" y="2547263"/>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99" name="rc1199"/>
            <p:cNvSpPr/>
            <p:nvPr/>
          </p:nvSpPr>
          <p:spPr>
            <a:xfrm>
              <a:off x="8458509" y="2547263"/>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00" name="rc1200"/>
            <p:cNvSpPr/>
            <p:nvPr/>
          </p:nvSpPr>
          <p:spPr>
            <a:xfrm>
              <a:off x="1763928" y="565457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01" name="rc1201"/>
            <p:cNvSpPr/>
            <p:nvPr/>
          </p:nvSpPr>
          <p:spPr>
            <a:xfrm>
              <a:off x="2031711" y="565457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02" name="rc1202"/>
            <p:cNvSpPr/>
            <p:nvPr/>
          </p:nvSpPr>
          <p:spPr>
            <a:xfrm>
              <a:off x="2299494" y="5654576"/>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03" name="rc1203"/>
            <p:cNvSpPr/>
            <p:nvPr/>
          </p:nvSpPr>
          <p:spPr>
            <a:xfrm>
              <a:off x="2567277" y="5654576"/>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04" name="rc1204"/>
            <p:cNvSpPr/>
            <p:nvPr/>
          </p:nvSpPr>
          <p:spPr>
            <a:xfrm>
              <a:off x="2835061" y="5654576"/>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05" name="rc1205"/>
            <p:cNvSpPr/>
            <p:nvPr/>
          </p:nvSpPr>
          <p:spPr>
            <a:xfrm>
              <a:off x="3102844" y="5654576"/>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06" name="rc1206"/>
            <p:cNvSpPr/>
            <p:nvPr/>
          </p:nvSpPr>
          <p:spPr>
            <a:xfrm>
              <a:off x="3370627" y="5654576"/>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07" name="rc1207"/>
            <p:cNvSpPr/>
            <p:nvPr/>
          </p:nvSpPr>
          <p:spPr>
            <a:xfrm>
              <a:off x="3638410" y="565457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08" name="rc1208"/>
            <p:cNvSpPr/>
            <p:nvPr/>
          </p:nvSpPr>
          <p:spPr>
            <a:xfrm>
              <a:off x="3906194" y="565457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09" name="rc1209"/>
            <p:cNvSpPr/>
            <p:nvPr/>
          </p:nvSpPr>
          <p:spPr>
            <a:xfrm>
              <a:off x="4173977" y="5654576"/>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10" name="rc1210"/>
            <p:cNvSpPr/>
            <p:nvPr/>
          </p:nvSpPr>
          <p:spPr>
            <a:xfrm>
              <a:off x="4441760" y="5654576"/>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11" name="rc1211"/>
            <p:cNvSpPr/>
            <p:nvPr/>
          </p:nvSpPr>
          <p:spPr>
            <a:xfrm>
              <a:off x="4709543" y="5654576"/>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212" name="rc1212"/>
            <p:cNvSpPr/>
            <p:nvPr/>
          </p:nvSpPr>
          <p:spPr>
            <a:xfrm>
              <a:off x="4977327" y="5654576"/>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13" name="rc1213"/>
            <p:cNvSpPr/>
            <p:nvPr/>
          </p:nvSpPr>
          <p:spPr>
            <a:xfrm>
              <a:off x="5245110" y="5654576"/>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14" name="rc1214"/>
            <p:cNvSpPr/>
            <p:nvPr/>
          </p:nvSpPr>
          <p:spPr>
            <a:xfrm>
              <a:off x="5512893" y="5654576"/>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15" name="rc1215"/>
            <p:cNvSpPr/>
            <p:nvPr/>
          </p:nvSpPr>
          <p:spPr>
            <a:xfrm>
              <a:off x="5780676" y="5654576"/>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216" name="rc1216"/>
            <p:cNvSpPr/>
            <p:nvPr/>
          </p:nvSpPr>
          <p:spPr>
            <a:xfrm>
              <a:off x="6048460" y="5654576"/>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217" name="rc1217"/>
            <p:cNvSpPr/>
            <p:nvPr/>
          </p:nvSpPr>
          <p:spPr>
            <a:xfrm>
              <a:off x="6316243" y="5654576"/>
              <a:ext cx="267783" cy="7062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218" name="rc1218"/>
            <p:cNvSpPr/>
            <p:nvPr/>
          </p:nvSpPr>
          <p:spPr>
            <a:xfrm>
              <a:off x="6584026" y="5654576"/>
              <a:ext cx="267783" cy="7062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19" name="rc1219"/>
            <p:cNvSpPr/>
            <p:nvPr/>
          </p:nvSpPr>
          <p:spPr>
            <a:xfrm>
              <a:off x="6851809" y="5654576"/>
              <a:ext cx="267783" cy="7062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20" name="rc1220"/>
            <p:cNvSpPr/>
            <p:nvPr/>
          </p:nvSpPr>
          <p:spPr>
            <a:xfrm>
              <a:off x="7119593" y="5654576"/>
              <a:ext cx="267783" cy="7062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221" name="rc1221"/>
            <p:cNvSpPr/>
            <p:nvPr/>
          </p:nvSpPr>
          <p:spPr>
            <a:xfrm>
              <a:off x="7387376" y="5654576"/>
              <a:ext cx="267783" cy="7062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22" name="rc1222"/>
            <p:cNvSpPr/>
            <p:nvPr/>
          </p:nvSpPr>
          <p:spPr>
            <a:xfrm>
              <a:off x="7655159" y="5654576"/>
              <a:ext cx="267783" cy="7062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23" name="rc1223"/>
            <p:cNvSpPr/>
            <p:nvPr/>
          </p:nvSpPr>
          <p:spPr>
            <a:xfrm>
              <a:off x="7922942" y="5654576"/>
              <a:ext cx="267783" cy="7062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224" name="rc1224"/>
            <p:cNvSpPr/>
            <p:nvPr/>
          </p:nvSpPr>
          <p:spPr>
            <a:xfrm>
              <a:off x="8190726" y="5654576"/>
              <a:ext cx="267783" cy="7062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225" name="rc1225"/>
            <p:cNvSpPr/>
            <p:nvPr/>
          </p:nvSpPr>
          <p:spPr>
            <a:xfrm>
              <a:off x="8458509" y="5654576"/>
              <a:ext cx="267783" cy="7062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226" name="rc1226"/>
            <p:cNvSpPr/>
            <p:nvPr/>
          </p:nvSpPr>
          <p:spPr>
            <a:xfrm>
              <a:off x="1763928" y="2617884"/>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27" name="rc1227"/>
            <p:cNvSpPr/>
            <p:nvPr/>
          </p:nvSpPr>
          <p:spPr>
            <a:xfrm>
              <a:off x="2031711" y="2617884"/>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28" name="rc1228"/>
            <p:cNvSpPr/>
            <p:nvPr/>
          </p:nvSpPr>
          <p:spPr>
            <a:xfrm>
              <a:off x="2299494" y="2617884"/>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29" name="rc1229"/>
            <p:cNvSpPr/>
            <p:nvPr/>
          </p:nvSpPr>
          <p:spPr>
            <a:xfrm>
              <a:off x="2567277" y="2617884"/>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30" name="rc1230"/>
            <p:cNvSpPr/>
            <p:nvPr/>
          </p:nvSpPr>
          <p:spPr>
            <a:xfrm>
              <a:off x="2835061" y="2617884"/>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31" name="rc1231"/>
            <p:cNvSpPr/>
            <p:nvPr/>
          </p:nvSpPr>
          <p:spPr>
            <a:xfrm>
              <a:off x="3102844" y="261788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32" name="rc1232"/>
            <p:cNvSpPr/>
            <p:nvPr/>
          </p:nvSpPr>
          <p:spPr>
            <a:xfrm>
              <a:off x="3370627" y="261788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33" name="rc1233"/>
            <p:cNvSpPr/>
            <p:nvPr/>
          </p:nvSpPr>
          <p:spPr>
            <a:xfrm>
              <a:off x="3638410" y="261788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34" name="rc1234"/>
            <p:cNvSpPr/>
            <p:nvPr/>
          </p:nvSpPr>
          <p:spPr>
            <a:xfrm>
              <a:off x="3906194" y="261788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35" name="rc1235"/>
            <p:cNvSpPr/>
            <p:nvPr/>
          </p:nvSpPr>
          <p:spPr>
            <a:xfrm>
              <a:off x="4173977" y="261788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36" name="rc1236"/>
            <p:cNvSpPr/>
            <p:nvPr/>
          </p:nvSpPr>
          <p:spPr>
            <a:xfrm>
              <a:off x="4441760" y="2617884"/>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37" name="rc1237"/>
            <p:cNvSpPr/>
            <p:nvPr/>
          </p:nvSpPr>
          <p:spPr>
            <a:xfrm>
              <a:off x="4709543" y="2617884"/>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38" name="rc1238"/>
            <p:cNvSpPr/>
            <p:nvPr/>
          </p:nvSpPr>
          <p:spPr>
            <a:xfrm>
              <a:off x="4977327" y="2617884"/>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39" name="rc1239"/>
            <p:cNvSpPr/>
            <p:nvPr/>
          </p:nvSpPr>
          <p:spPr>
            <a:xfrm>
              <a:off x="5245110" y="2617884"/>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40" name="rc1240"/>
            <p:cNvSpPr/>
            <p:nvPr/>
          </p:nvSpPr>
          <p:spPr>
            <a:xfrm>
              <a:off x="5512893" y="2617884"/>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41" name="rc1241"/>
            <p:cNvSpPr/>
            <p:nvPr/>
          </p:nvSpPr>
          <p:spPr>
            <a:xfrm>
              <a:off x="5780676" y="2617884"/>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42" name="rc1242"/>
            <p:cNvSpPr/>
            <p:nvPr/>
          </p:nvSpPr>
          <p:spPr>
            <a:xfrm>
              <a:off x="6048460" y="2617884"/>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43" name="rc1243"/>
            <p:cNvSpPr/>
            <p:nvPr/>
          </p:nvSpPr>
          <p:spPr>
            <a:xfrm>
              <a:off x="6316243" y="2617884"/>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44" name="rc1244"/>
            <p:cNvSpPr/>
            <p:nvPr/>
          </p:nvSpPr>
          <p:spPr>
            <a:xfrm>
              <a:off x="6584026" y="2617884"/>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45" name="rc1245"/>
            <p:cNvSpPr/>
            <p:nvPr/>
          </p:nvSpPr>
          <p:spPr>
            <a:xfrm>
              <a:off x="6851809" y="2617884"/>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46" name="rc1246"/>
            <p:cNvSpPr/>
            <p:nvPr/>
          </p:nvSpPr>
          <p:spPr>
            <a:xfrm>
              <a:off x="7119593" y="2617884"/>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47" name="rc1247"/>
            <p:cNvSpPr/>
            <p:nvPr/>
          </p:nvSpPr>
          <p:spPr>
            <a:xfrm>
              <a:off x="7387376" y="2617884"/>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48" name="rc1248"/>
            <p:cNvSpPr/>
            <p:nvPr/>
          </p:nvSpPr>
          <p:spPr>
            <a:xfrm>
              <a:off x="7655159" y="2617884"/>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49" name="rc1249"/>
            <p:cNvSpPr/>
            <p:nvPr/>
          </p:nvSpPr>
          <p:spPr>
            <a:xfrm>
              <a:off x="7922942" y="2617884"/>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50" name="rc1250"/>
            <p:cNvSpPr/>
            <p:nvPr/>
          </p:nvSpPr>
          <p:spPr>
            <a:xfrm>
              <a:off x="8190726" y="2617884"/>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51" name="rc1251"/>
            <p:cNvSpPr/>
            <p:nvPr/>
          </p:nvSpPr>
          <p:spPr>
            <a:xfrm>
              <a:off x="8458509" y="2617884"/>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52" name="rc1252"/>
            <p:cNvSpPr/>
            <p:nvPr/>
          </p:nvSpPr>
          <p:spPr>
            <a:xfrm>
              <a:off x="1763928" y="360657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53" name="rc1253"/>
            <p:cNvSpPr/>
            <p:nvPr/>
          </p:nvSpPr>
          <p:spPr>
            <a:xfrm>
              <a:off x="2031711" y="360657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54" name="rc1254"/>
            <p:cNvSpPr/>
            <p:nvPr/>
          </p:nvSpPr>
          <p:spPr>
            <a:xfrm>
              <a:off x="2299494" y="3606575"/>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55" name="rc1255"/>
            <p:cNvSpPr/>
            <p:nvPr/>
          </p:nvSpPr>
          <p:spPr>
            <a:xfrm>
              <a:off x="2567277" y="360657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56" name="rc1256"/>
            <p:cNvSpPr/>
            <p:nvPr/>
          </p:nvSpPr>
          <p:spPr>
            <a:xfrm>
              <a:off x="2835061" y="3606575"/>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57" name="rc1257"/>
            <p:cNvSpPr/>
            <p:nvPr/>
          </p:nvSpPr>
          <p:spPr>
            <a:xfrm>
              <a:off x="3102844" y="360657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58" name="rc1258"/>
            <p:cNvSpPr/>
            <p:nvPr/>
          </p:nvSpPr>
          <p:spPr>
            <a:xfrm>
              <a:off x="3370627" y="360657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59" name="rc1259"/>
            <p:cNvSpPr/>
            <p:nvPr/>
          </p:nvSpPr>
          <p:spPr>
            <a:xfrm>
              <a:off x="3638410" y="360657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60" name="rc1260"/>
            <p:cNvSpPr/>
            <p:nvPr/>
          </p:nvSpPr>
          <p:spPr>
            <a:xfrm>
              <a:off x="3906194" y="360657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61" name="rc1261"/>
            <p:cNvSpPr/>
            <p:nvPr/>
          </p:nvSpPr>
          <p:spPr>
            <a:xfrm>
              <a:off x="4173977" y="360657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62" name="rc1262"/>
            <p:cNvSpPr/>
            <p:nvPr/>
          </p:nvSpPr>
          <p:spPr>
            <a:xfrm>
              <a:off x="4441760" y="3606575"/>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63" name="rc1263"/>
            <p:cNvSpPr/>
            <p:nvPr/>
          </p:nvSpPr>
          <p:spPr>
            <a:xfrm>
              <a:off x="4709543" y="360657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64" name="rc1264"/>
            <p:cNvSpPr/>
            <p:nvPr/>
          </p:nvSpPr>
          <p:spPr>
            <a:xfrm>
              <a:off x="4977327" y="360657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65" name="rc1265"/>
            <p:cNvSpPr/>
            <p:nvPr/>
          </p:nvSpPr>
          <p:spPr>
            <a:xfrm>
              <a:off x="5245110" y="3606575"/>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66" name="rc1266"/>
            <p:cNvSpPr/>
            <p:nvPr/>
          </p:nvSpPr>
          <p:spPr>
            <a:xfrm>
              <a:off x="5512893" y="360657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67" name="rc1267"/>
            <p:cNvSpPr/>
            <p:nvPr/>
          </p:nvSpPr>
          <p:spPr>
            <a:xfrm>
              <a:off x="5780676" y="3606575"/>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68" name="rc1268"/>
            <p:cNvSpPr/>
            <p:nvPr/>
          </p:nvSpPr>
          <p:spPr>
            <a:xfrm>
              <a:off x="6048460" y="360657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69" name="rc1269"/>
            <p:cNvSpPr/>
            <p:nvPr/>
          </p:nvSpPr>
          <p:spPr>
            <a:xfrm>
              <a:off x="6316243" y="360657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70" name="rc1270"/>
            <p:cNvSpPr/>
            <p:nvPr/>
          </p:nvSpPr>
          <p:spPr>
            <a:xfrm>
              <a:off x="6584026" y="360657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71" name="rc1271"/>
            <p:cNvSpPr/>
            <p:nvPr/>
          </p:nvSpPr>
          <p:spPr>
            <a:xfrm>
              <a:off x="6851809" y="3606575"/>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72" name="rc1272"/>
            <p:cNvSpPr/>
            <p:nvPr/>
          </p:nvSpPr>
          <p:spPr>
            <a:xfrm>
              <a:off x="7119593" y="360657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73" name="rc1273"/>
            <p:cNvSpPr/>
            <p:nvPr/>
          </p:nvSpPr>
          <p:spPr>
            <a:xfrm>
              <a:off x="7387376" y="3606575"/>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74" name="rc1274"/>
            <p:cNvSpPr/>
            <p:nvPr/>
          </p:nvSpPr>
          <p:spPr>
            <a:xfrm>
              <a:off x="7655159" y="3606575"/>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75" name="rc1275"/>
            <p:cNvSpPr/>
            <p:nvPr/>
          </p:nvSpPr>
          <p:spPr>
            <a:xfrm>
              <a:off x="7922942" y="3606575"/>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76" name="rc1276"/>
            <p:cNvSpPr/>
            <p:nvPr/>
          </p:nvSpPr>
          <p:spPr>
            <a:xfrm>
              <a:off x="8190726" y="3606575"/>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77" name="rc1277"/>
            <p:cNvSpPr/>
            <p:nvPr/>
          </p:nvSpPr>
          <p:spPr>
            <a:xfrm>
              <a:off x="8458509" y="3606575"/>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78" name="rc1278"/>
            <p:cNvSpPr/>
            <p:nvPr/>
          </p:nvSpPr>
          <p:spPr>
            <a:xfrm>
              <a:off x="1763928" y="5230852"/>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79" name="rc1279"/>
            <p:cNvSpPr/>
            <p:nvPr/>
          </p:nvSpPr>
          <p:spPr>
            <a:xfrm>
              <a:off x="2031711" y="5230852"/>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80" name="rc1280"/>
            <p:cNvSpPr/>
            <p:nvPr/>
          </p:nvSpPr>
          <p:spPr>
            <a:xfrm>
              <a:off x="2299494" y="5230852"/>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81" name="rc1281"/>
            <p:cNvSpPr/>
            <p:nvPr/>
          </p:nvSpPr>
          <p:spPr>
            <a:xfrm>
              <a:off x="2567277" y="5230852"/>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82" name="rc1282"/>
            <p:cNvSpPr/>
            <p:nvPr/>
          </p:nvSpPr>
          <p:spPr>
            <a:xfrm>
              <a:off x="2835061" y="5230852"/>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83" name="rc1283"/>
            <p:cNvSpPr/>
            <p:nvPr/>
          </p:nvSpPr>
          <p:spPr>
            <a:xfrm>
              <a:off x="3102844" y="5230852"/>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84" name="rc1284"/>
            <p:cNvSpPr/>
            <p:nvPr/>
          </p:nvSpPr>
          <p:spPr>
            <a:xfrm>
              <a:off x="3370627" y="5230852"/>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85" name="rc1285"/>
            <p:cNvSpPr/>
            <p:nvPr/>
          </p:nvSpPr>
          <p:spPr>
            <a:xfrm>
              <a:off x="3638410" y="5230852"/>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86" name="rc1286"/>
            <p:cNvSpPr/>
            <p:nvPr/>
          </p:nvSpPr>
          <p:spPr>
            <a:xfrm>
              <a:off x="3906194" y="5230852"/>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87" name="rc1287"/>
            <p:cNvSpPr/>
            <p:nvPr/>
          </p:nvSpPr>
          <p:spPr>
            <a:xfrm>
              <a:off x="4173977" y="5230852"/>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88" name="rc1288"/>
            <p:cNvSpPr/>
            <p:nvPr/>
          </p:nvSpPr>
          <p:spPr>
            <a:xfrm>
              <a:off x="4441760" y="5230852"/>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89" name="rc1289"/>
            <p:cNvSpPr/>
            <p:nvPr/>
          </p:nvSpPr>
          <p:spPr>
            <a:xfrm>
              <a:off x="4709543" y="5230852"/>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90" name="rc1290"/>
            <p:cNvSpPr/>
            <p:nvPr/>
          </p:nvSpPr>
          <p:spPr>
            <a:xfrm>
              <a:off x="4977327" y="5230852"/>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291" name="rc1291"/>
            <p:cNvSpPr/>
            <p:nvPr/>
          </p:nvSpPr>
          <p:spPr>
            <a:xfrm>
              <a:off x="5245110" y="5230852"/>
              <a:ext cx="267783" cy="7062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92" name="rc1292"/>
            <p:cNvSpPr/>
            <p:nvPr/>
          </p:nvSpPr>
          <p:spPr>
            <a:xfrm>
              <a:off x="5512893" y="5230852"/>
              <a:ext cx="267783" cy="7062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293" name="rc1293"/>
            <p:cNvSpPr/>
            <p:nvPr/>
          </p:nvSpPr>
          <p:spPr>
            <a:xfrm>
              <a:off x="5780676" y="5230852"/>
              <a:ext cx="267783" cy="7062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94" name="rc1294"/>
            <p:cNvSpPr/>
            <p:nvPr/>
          </p:nvSpPr>
          <p:spPr>
            <a:xfrm>
              <a:off x="6048460" y="5230852"/>
              <a:ext cx="267783" cy="7062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95" name="rc1295"/>
            <p:cNvSpPr/>
            <p:nvPr/>
          </p:nvSpPr>
          <p:spPr>
            <a:xfrm>
              <a:off x="6316243" y="5230852"/>
              <a:ext cx="267783" cy="7062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96" name="rc1296"/>
            <p:cNvSpPr/>
            <p:nvPr/>
          </p:nvSpPr>
          <p:spPr>
            <a:xfrm>
              <a:off x="6584026" y="5230852"/>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97" name="rc1297"/>
            <p:cNvSpPr/>
            <p:nvPr/>
          </p:nvSpPr>
          <p:spPr>
            <a:xfrm>
              <a:off x="6851809" y="5230852"/>
              <a:ext cx="267783" cy="7062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98" name="rc1298"/>
            <p:cNvSpPr/>
            <p:nvPr/>
          </p:nvSpPr>
          <p:spPr>
            <a:xfrm>
              <a:off x="7119593" y="5230852"/>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299" name="rc1299"/>
            <p:cNvSpPr/>
            <p:nvPr/>
          </p:nvSpPr>
          <p:spPr>
            <a:xfrm>
              <a:off x="7387376" y="5230852"/>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00" name="rc1300"/>
            <p:cNvSpPr/>
            <p:nvPr/>
          </p:nvSpPr>
          <p:spPr>
            <a:xfrm>
              <a:off x="7655159" y="5230852"/>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01" name="rc1301"/>
            <p:cNvSpPr/>
            <p:nvPr/>
          </p:nvSpPr>
          <p:spPr>
            <a:xfrm>
              <a:off x="7922942" y="5230852"/>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302" name="rc1302"/>
            <p:cNvSpPr/>
            <p:nvPr/>
          </p:nvSpPr>
          <p:spPr>
            <a:xfrm>
              <a:off x="8190726" y="5230852"/>
              <a:ext cx="267783" cy="7062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303" name="rc1303"/>
            <p:cNvSpPr/>
            <p:nvPr/>
          </p:nvSpPr>
          <p:spPr>
            <a:xfrm>
              <a:off x="8458509" y="5230852"/>
              <a:ext cx="267783" cy="7062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304" name="rc1304"/>
            <p:cNvSpPr/>
            <p:nvPr/>
          </p:nvSpPr>
          <p:spPr>
            <a:xfrm>
              <a:off x="1763928" y="2264780"/>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05" name="rc1305"/>
            <p:cNvSpPr/>
            <p:nvPr/>
          </p:nvSpPr>
          <p:spPr>
            <a:xfrm>
              <a:off x="2031711" y="2264780"/>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06" name="rc1306"/>
            <p:cNvSpPr/>
            <p:nvPr/>
          </p:nvSpPr>
          <p:spPr>
            <a:xfrm>
              <a:off x="2299494" y="2264780"/>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07" name="rc1307"/>
            <p:cNvSpPr/>
            <p:nvPr/>
          </p:nvSpPr>
          <p:spPr>
            <a:xfrm>
              <a:off x="2567277" y="2264780"/>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08" name="rc1308"/>
            <p:cNvSpPr/>
            <p:nvPr/>
          </p:nvSpPr>
          <p:spPr>
            <a:xfrm>
              <a:off x="2835061" y="2264780"/>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09" name="rc1309"/>
            <p:cNvSpPr/>
            <p:nvPr/>
          </p:nvSpPr>
          <p:spPr>
            <a:xfrm>
              <a:off x="3102844" y="2264780"/>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10" name="rc1310"/>
            <p:cNvSpPr/>
            <p:nvPr/>
          </p:nvSpPr>
          <p:spPr>
            <a:xfrm>
              <a:off x="3370627" y="2264780"/>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11" name="rc1311"/>
            <p:cNvSpPr/>
            <p:nvPr/>
          </p:nvSpPr>
          <p:spPr>
            <a:xfrm>
              <a:off x="3638410" y="2264780"/>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12" name="rc1312"/>
            <p:cNvSpPr/>
            <p:nvPr/>
          </p:nvSpPr>
          <p:spPr>
            <a:xfrm>
              <a:off x="3906194" y="2264780"/>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13" name="rc1313"/>
            <p:cNvSpPr/>
            <p:nvPr/>
          </p:nvSpPr>
          <p:spPr>
            <a:xfrm>
              <a:off x="4173977" y="2264780"/>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14" name="rc1314"/>
            <p:cNvSpPr/>
            <p:nvPr/>
          </p:nvSpPr>
          <p:spPr>
            <a:xfrm>
              <a:off x="4441760" y="2264780"/>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15" name="rc1315"/>
            <p:cNvSpPr/>
            <p:nvPr/>
          </p:nvSpPr>
          <p:spPr>
            <a:xfrm>
              <a:off x="4709543" y="2264780"/>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16" name="rc1316"/>
            <p:cNvSpPr/>
            <p:nvPr/>
          </p:nvSpPr>
          <p:spPr>
            <a:xfrm>
              <a:off x="4977327" y="2264780"/>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17" name="rc1317"/>
            <p:cNvSpPr/>
            <p:nvPr/>
          </p:nvSpPr>
          <p:spPr>
            <a:xfrm>
              <a:off x="5245110" y="2264780"/>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18" name="rc1318"/>
            <p:cNvSpPr/>
            <p:nvPr/>
          </p:nvSpPr>
          <p:spPr>
            <a:xfrm>
              <a:off x="5512893" y="2264780"/>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19" name="rc1319"/>
            <p:cNvSpPr/>
            <p:nvPr/>
          </p:nvSpPr>
          <p:spPr>
            <a:xfrm>
              <a:off x="5780676" y="2264780"/>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20" name="rc1320"/>
            <p:cNvSpPr/>
            <p:nvPr/>
          </p:nvSpPr>
          <p:spPr>
            <a:xfrm>
              <a:off x="6048460" y="2264780"/>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21" name="rc1321"/>
            <p:cNvSpPr/>
            <p:nvPr/>
          </p:nvSpPr>
          <p:spPr>
            <a:xfrm>
              <a:off x="6316243" y="2264780"/>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22" name="rc1322"/>
            <p:cNvSpPr/>
            <p:nvPr/>
          </p:nvSpPr>
          <p:spPr>
            <a:xfrm>
              <a:off x="6584026" y="2264780"/>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23" name="rc1323"/>
            <p:cNvSpPr/>
            <p:nvPr/>
          </p:nvSpPr>
          <p:spPr>
            <a:xfrm>
              <a:off x="6851809" y="2264780"/>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24" name="rc1324"/>
            <p:cNvSpPr/>
            <p:nvPr/>
          </p:nvSpPr>
          <p:spPr>
            <a:xfrm>
              <a:off x="7119593" y="2264780"/>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25" name="rc1325"/>
            <p:cNvSpPr/>
            <p:nvPr/>
          </p:nvSpPr>
          <p:spPr>
            <a:xfrm>
              <a:off x="7387376" y="2264780"/>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26" name="rc1326"/>
            <p:cNvSpPr/>
            <p:nvPr/>
          </p:nvSpPr>
          <p:spPr>
            <a:xfrm>
              <a:off x="7655159" y="2264780"/>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27" name="rc1327"/>
            <p:cNvSpPr/>
            <p:nvPr/>
          </p:nvSpPr>
          <p:spPr>
            <a:xfrm>
              <a:off x="7922942" y="2264780"/>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28" name="rc1328"/>
            <p:cNvSpPr/>
            <p:nvPr/>
          </p:nvSpPr>
          <p:spPr>
            <a:xfrm>
              <a:off x="8190726" y="2264780"/>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29" name="rc1329"/>
            <p:cNvSpPr/>
            <p:nvPr/>
          </p:nvSpPr>
          <p:spPr>
            <a:xfrm>
              <a:off x="8458509" y="2264780"/>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30" name="rc1330"/>
            <p:cNvSpPr/>
            <p:nvPr/>
          </p:nvSpPr>
          <p:spPr>
            <a:xfrm>
              <a:off x="1763928" y="2335401"/>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31" name="rc1331"/>
            <p:cNvSpPr/>
            <p:nvPr/>
          </p:nvSpPr>
          <p:spPr>
            <a:xfrm>
              <a:off x="2031711" y="2335401"/>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32" name="rc1332"/>
            <p:cNvSpPr/>
            <p:nvPr/>
          </p:nvSpPr>
          <p:spPr>
            <a:xfrm>
              <a:off x="2299494" y="233540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33" name="rc1333"/>
            <p:cNvSpPr/>
            <p:nvPr/>
          </p:nvSpPr>
          <p:spPr>
            <a:xfrm>
              <a:off x="2567277" y="233540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34" name="rc1334"/>
            <p:cNvSpPr/>
            <p:nvPr/>
          </p:nvSpPr>
          <p:spPr>
            <a:xfrm>
              <a:off x="2835061" y="233540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35" name="rc1335"/>
            <p:cNvSpPr/>
            <p:nvPr/>
          </p:nvSpPr>
          <p:spPr>
            <a:xfrm>
              <a:off x="3102844" y="233540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36" name="rc1336"/>
            <p:cNvSpPr/>
            <p:nvPr/>
          </p:nvSpPr>
          <p:spPr>
            <a:xfrm>
              <a:off x="3370627" y="233540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37" name="rc1337"/>
            <p:cNvSpPr/>
            <p:nvPr/>
          </p:nvSpPr>
          <p:spPr>
            <a:xfrm>
              <a:off x="3638410" y="233540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38" name="rc1338"/>
            <p:cNvSpPr/>
            <p:nvPr/>
          </p:nvSpPr>
          <p:spPr>
            <a:xfrm>
              <a:off x="3906194" y="233540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39" name="rc1339"/>
            <p:cNvSpPr/>
            <p:nvPr/>
          </p:nvSpPr>
          <p:spPr>
            <a:xfrm>
              <a:off x="4173977" y="233540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40" name="rc1340"/>
            <p:cNvSpPr/>
            <p:nvPr/>
          </p:nvSpPr>
          <p:spPr>
            <a:xfrm>
              <a:off x="4441760" y="233540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41" name="rc1341"/>
            <p:cNvSpPr/>
            <p:nvPr/>
          </p:nvSpPr>
          <p:spPr>
            <a:xfrm>
              <a:off x="4709543" y="233540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42" name="rc1342"/>
            <p:cNvSpPr/>
            <p:nvPr/>
          </p:nvSpPr>
          <p:spPr>
            <a:xfrm>
              <a:off x="4977327" y="2335401"/>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43" name="rc1343"/>
            <p:cNvSpPr/>
            <p:nvPr/>
          </p:nvSpPr>
          <p:spPr>
            <a:xfrm>
              <a:off x="5245110" y="2335401"/>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44" name="rc1344"/>
            <p:cNvSpPr/>
            <p:nvPr/>
          </p:nvSpPr>
          <p:spPr>
            <a:xfrm>
              <a:off x="5512893" y="233540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45" name="rc1345"/>
            <p:cNvSpPr/>
            <p:nvPr/>
          </p:nvSpPr>
          <p:spPr>
            <a:xfrm>
              <a:off x="5780676" y="2335401"/>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46" name="rc1346"/>
            <p:cNvSpPr/>
            <p:nvPr/>
          </p:nvSpPr>
          <p:spPr>
            <a:xfrm>
              <a:off x="6048460" y="2335401"/>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47" name="rc1347"/>
            <p:cNvSpPr/>
            <p:nvPr/>
          </p:nvSpPr>
          <p:spPr>
            <a:xfrm>
              <a:off x="6316243" y="2335401"/>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48" name="rc1348"/>
            <p:cNvSpPr/>
            <p:nvPr/>
          </p:nvSpPr>
          <p:spPr>
            <a:xfrm>
              <a:off x="6584026" y="233540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49" name="rc1349"/>
            <p:cNvSpPr/>
            <p:nvPr/>
          </p:nvSpPr>
          <p:spPr>
            <a:xfrm>
              <a:off x="6851809" y="233540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0" name="rc1350"/>
            <p:cNvSpPr/>
            <p:nvPr/>
          </p:nvSpPr>
          <p:spPr>
            <a:xfrm>
              <a:off x="7119593" y="2335401"/>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51" name="rc1351"/>
            <p:cNvSpPr/>
            <p:nvPr/>
          </p:nvSpPr>
          <p:spPr>
            <a:xfrm>
              <a:off x="7387376" y="2335401"/>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52" name="rc1352"/>
            <p:cNvSpPr/>
            <p:nvPr/>
          </p:nvSpPr>
          <p:spPr>
            <a:xfrm>
              <a:off x="7655159" y="2335401"/>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53" name="rc1353"/>
            <p:cNvSpPr/>
            <p:nvPr/>
          </p:nvSpPr>
          <p:spPr>
            <a:xfrm>
              <a:off x="7922942" y="2335401"/>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54" name="rc1354"/>
            <p:cNvSpPr/>
            <p:nvPr/>
          </p:nvSpPr>
          <p:spPr>
            <a:xfrm>
              <a:off x="8190726" y="2335401"/>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55" name="rc1355"/>
            <p:cNvSpPr/>
            <p:nvPr/>
          </p:nvSpPr>
          <p:spPr>
            <a:xfrm>
              <a:off x="8458509" y="2335401"/>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56" name="rc1356"/>
            <p:cNvSpPr/>
            <p:nvPr/>
          </p:nvSpPr>
          <p:spPr>
            <a:xfrm>
              <a:off x="1763928" y="268850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57" name="rc1357"/>
            <p:cNvSpPr/>
            <p:nvPr/>
          </p:nvSpPr>
          <p:spPr>
            <a:xfrm>
              <a:off x="2031711" y="2688505"/>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58" name="rc1358"/>
            <p:cNvSpPr/>
            <p:nvPr/>
          </p:nvSpPr>
          <p:spPr>
            <a:xfrm>
              <a:off x="2299494" y="2688505"/>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59" name="rc1359"/>
            <p:cNvSpPr/>
            <p:nvPr/>
          </p:nvSpPr>
          <p:spPr>
            <a:xfrm>
              <a:off x="2567277" y="2688505"/>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60" name="rc1360"/>
            <p:cNvSpPr/>
            <p:nvPr/>
          </p:nvSpPr>
          <p:spPr>
            <a:xfrm>
              <a:off x="2835061" y="2688505"/>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61" name="rc1361"/>
            <p:cNvSpPr/>
            <p:nvPr/>
          </p:nvSpPr>
          <p:spPr>
            <a:xfrm>
              <a:off x="3102844" y="2688505"/>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62" name="rc1362"/>
            <p:cNvSpPr/>
            <p:nvPr/>
          </p:nvSpPr>
          <p:spPr>
            <a:xfrm>
              <a:off x="3370627" y="2688505"/>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63" name="rc1363"/>
            <p:cNvSpPr/>
            <p:nvPr/>
          </p:nvSpPr>
          <p:spPr>
            <a:xfrm>
              <a:off x="3638410" y="2688505"/>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64" name="rc1364"/>
            <p:cNvSpPr/>
            <p:nvPr/>
          </p:nvSpPr>
          <p:spPr>
            <a:xfrm>
              <a:off x="3906194" y="2688505"/>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65" name="rc1365"/>
            <p:cNvSpPr/>
            <p:nvPr/>
          </p:nvSpPr>
          <p:spPr>
            <a:xfrm>
              <a:off x="4173977" y="2688505"/>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66" name="rc1366"/>
            <p:cNvSpPr/>
            <p:nvPr/>
          </p:nvSpPr>
          <p:spPr>
            <a:xfrm>
              <a:off x="4441760" y="2688505"/>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67" name="rc1367"/>
            <p:cNvSpPr/>
            <p:nvPr/>
          </p:nvSpPr>
          <p:spPr>
            <a:xfrm>
              <a:off x="4709543" y="2688505"/>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68" name="rc1368"/>
            <p:cNvSpPr/>
            <p:nvPr/>
          </p:nvSpPr>
          <p:spPr>
            <a:xfrm>
              <a:off x="4977327" y="2688505"/>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69" name="rc1369"/>
            <p:cNvSpPr/>
            <p:nvPr/>
          </p:nvSpPr>
          <p:spPr>
            <a:xfrm>
              <a:off x="5245110" y="2688505"/>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70" name="rc1370"/>
            <p:cNvSpPr/>
            <p:nvPr/>
          </p:nvSpPr>
          <p:spPr>
            <a:xfrm>
              <a:off x="5512893" y="2688505"/>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71" name="rc1371"/>
            <p:cNvSpPr/>
            <p:nvPr/>
          </p:nvSpPr>
          <p:spPr>
            <a:xfrm>
              <a:off x="5780676" y="2688505"/>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72" name="rc1372"/>
            <p:cNvSpPr/>
            <p:nvPr/>
          </p:nvSpPr>
          <p:spPr>
            <a:xfrm>
              <a:off x="6048460" y="2688505"/>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73" name="rc1373"/>
            <p:cNvSpPr/>
            <p:nvPr/>
          </p:nvSpPr>
          <p:spPr>
            <a:xfrm>
              <a:off x="6316243" y="2688505"/>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74" name="rc1374"/>
            <p:cNvSpPr/>
            <p:nvPr/>
          </p:nvSpPr>
          <p:spPr>
            <a:xfrm>
              <a:off x="6584026" y="2688505"/>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75" name="rc1375"/>
            <p:cNvSpPr/>
            <p:nvPr/>
          </p:nvSpPr>
          <p:spPr>
            <a:xfrm>
              <a:off x="6851809" y="2688505"/>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76" name="rc1376"/>
            <p:cNvSpPr/>
            <p:nvPr/>
          </p:nvSpPr>
          <p:spPr>
            <a:xfrm>
              <a:off x="7119593" y="268850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77" name="rc1377"/>
            <p:cNvSpPr/>
            <p:nvPr/>
          </p:nvSpPr>
          <p:spPr>
            <a:xfrm>
              <a:off x="7387376" y="268850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78" name="rc1378"/>
            <p:cNvSpPr/>
            <p:nvPr/>
          </p:nvSpPr>
          <p:spPr>
            <a:xfrm>
              <a:off x="7655159" y="2688505"/>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79" name="rc1379"/>
            <p:cNvSpPr/>
            <p:nvPr/>
          </p:nvSpPr>
          <p:spPr>
            <a:xfrm>
              <a:off x="7922942" y="268850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80" name="rc1380"/>
            <p:cNvSpPr/>
            <p:nvPr/>
          </p:nvSpPr>
          <p:spPr>
            <a:xfrm>
              <a:off x="8190726" y="2688505"/>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81" name="rc1381"/>
            <p:cNvSpPr/>
            <p:nvPr/>
          </p:nvSpPr>
          <p:spPr>
            <a:xfrm>
              <a:off x="8458509" y="2688505"/>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82" name="rc1382"/>
            <p:cNvSpPr/>
            <p:nvPr/>
          </p:nvSpPr>
          <p:spPr>
            <a:xfrm>
              <a:off x="1763928" y="325347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3" name="rc1383"/>
            <p:cNvSpPr/>
            <p:nvPr/>
          </p:nvSpPr>
          <p:spPr>
            <a:xfrm>
              <a:off x="2031711" y="325347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4" name="rc1384"/>
            <p:cNvSpPr/>
            <p:nvPr/>
          </p:nvSpPr>
          <p:spPr>
            <a:xfrm>
              <a:off x="2299494" y="325347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5" name="rc1385"/>
            <p:cNvSpPr/>
            <p:nvPr/>
          </p:nvSpPr>
          <p:spPr>
            <a:xfrm>
              <a:off x="2567277" y="325347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6" name="rc1386"/>
            <p:cNvSpPr/>
            <p:nvPr/>
          </p:nvSpPr>
          <p:spPr>
            <a:xfrm>
              <a:off x="2835061" y="325347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7" name="rc1387"/>
            <p:cNvSpPr/>
            <p:nvPr/>
          </p:nvSpPr>
          <p:spPr>
            <a:xfrm>
              <a:off x="3102844" y="325347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8" name="rc1388"/>
            <p:cNvSpPr/>
            <p:nvPr/>
          </p:nvSpPr>
          <p:spPr>
            <a:xfrm>
              <a:off x="3370627" y="325347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9" name="rc1389"/>
            <p:cNvSpPr/>
            <p:nvPr/>
          </p:nvSpPr>
          <p:spPr>
            <a:xfrm>
              <a:off x="3638410" y="325347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0" name="rc1390"/>
            <p:cNvSpPr/>
            <p:nvPr/>
          </p:nvSpPr>
          <p:spPr>
            <a:xfrm>
              <a:off x="3906194" y="325347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1" name="rc1391"/>
            <p:cNvSpPr/>
            <p:nvPr/>
          </p:nvSpPr>
          <p:spPr>
            <a:xfrm>
              <a:off x="4173977" y="325347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2" name="rc1392"/>
            <p:cNvSpPr/>
            <p:nvPr/>
          </p:nvSpPr>
          <p:spPr>
            <a:xfrm>
              <a:off x="4441760" y="325347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3" name="rc1393"/>
            <p:cNvSpPr/>
            <p:nvPr/>
          </p:nvSpPr>
          <p:spPr>
            <a:xfrm>
              <a:off x="4709543" y="325347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4" name="rc1394"/>
            <p:cNvSpPr/>
            <p:nvPr/>
          </p:nvSpPr>
          <p:spPr>
            <a:xfrm>
              <a:off x="4977327" y="325347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5" name="rc1395"/>
            <p:cNvSpPr/>
            <p:nvPr/>
          </p:nvSpPr>
          <p:spPr>
            <a:xfrm>
              <a:off x="5245110" y="3253471"/>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96" name="rc1396"/>
            <p:cNvSpPr/>
            <p:nvPr/>
          </p:nvSpPr>
          <p:spPr>
            <a:xfrm>
              <a:off x="5512893" y="3253471"/>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97" name="rc1397"/>
            <p:cNvSpPr/>
            <p:nvPr/>
          </p:nvSpPr>
          <p:spPr>
            <a:xfrm>
              <a:off x="5780676" y="3253471"/>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98" name="rc1398"/>
            <p:cNvSpPr/>
            <p:nvPr/>
          </p:nvSpPr>
          <p:spPr>
            <a:xfrm>
              <a:off x="6048460" y="3253471"/>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99" name="rc1399"/>
            <p:cNvSpPr/>
            <p:nvPr/>
          </p:nvSpPr>
          <p:spPr>
            <a:xfrm>
              <a:off x="6316243" y="3253471"/>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00" name="rc1400"/>
            <p:cNvSpPr/>
            <p:nvPr/>
          </p:nvSpPr>
          <p:spPr>
            <a:xfrm>
              <a:off x="6584026" y="3253471"/>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01" name="rc1401"/>
            <p:cNvSpPr/>
            <p:nvPr/>
          </p:nvSpPr>
          <p:spPr>
            <a:xfrm>
              <a:off x="6851809" y="3253471"/>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02" name="rc1402"/>
            <p:cNvSpPr/>
            <p:nvPr/>
          </p:nvSpPr>
          <p:spPr>
            <a:xfrm>
              <a:off x="7119593" y="3253471"/>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03" name="rc1403"/>
            <p:cNvSpPr/>
            <p:nvPr/>
          </p:nvSpPr>
          <p:spPr>
            <a:xfrm>
              <a:off x="7387376" y="3253471"/>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04" name="rc1404"/>
            <p:cNvSpPr/>
            <p:nvPr/>
          </p:nvSpPr>
          <p:spPr>
            <a:xfrm>
              <a:off x="7655159" y="3253471"/>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05" name="rc1405"/>
            <p:cNvSpPr/>
            <p:nvPr/>
          </p:nvSpPr>
          <p:spPr>
            <a:xfrm>
              <a:off x="7922942" y="3253471"/>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06" name="rc1406"/>
            <p:cNvSpPr/>
            <p:nvPr/>
          </p:nvSpPr>
          <p:spPr>
            <a:xfrm>
              <a:off x="8190726" y="3253471"/>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07" name="rc1407"/>
            <p:cNvSpPr/>
            <p:nvPr/>
          </p:nvSpPr>
          <p:spPr>
            <a:xfrm>
              <a:off x="8458509" y="3253471"/>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08" name="rc1408"/>
            <p:cNvSpPr/>
            <p:nvPr/>
          </p:nvSpPr>
          <p:spPr>
            <a:xfrm>
              <a:off x="1763928" y="4807127"/>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409" name="rc1409"/>
            <p:cNvSpPr/>
            <p:nvPr/>
          </p:nvSpPr>
          <p:spPr>
            <a:xfrm>
              <a:off x="2031711" y="4807127"/>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410" name="rc1410"/>
            <p:cNvSpPr/>
            <p:nvPr/>
          </p:nvSpPr>
          <p:spPr>
            <a:xfrm>
              <a:off x="2299494" y="4807127"/>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11" name="rc1411"/>
            <p:cNvSpPr/>
            <p:nvPr/>
          </p:nvSpPr>
          <p:spPr>
            <a:xfrm>
              <a:off x="2567277" y="4807127"/>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12" name="rc1412"/>
            <p:cNvSpPr/>
            <p:nvPr/>
          </p:nvSpPr>
          <p:spPr>
            <a:xfrm>
              <a:off x="2835061" y="4807127"/>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13" name="rc1413"/>
            <p:cNvSpPr/>
            <p:nvPr/>
          </p:nvSpPr>
          <p:spPr>
            <a:xfrm>
              <a:off x="3102844" y="4807127"/>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14" name="rc1414"/>
            <p:cNvSpPr/>
            <p:nvPr/>
          </p:nvSpPr>
          <p:spPr>
            <a:xfrm>
              <a:off x="3370627" y="4807127"/>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15" name="rc1415"/>
            <p:cNvSpPr/>
            <p:nvPr/>
          </p:nvSpPr>
          <p:spPr>
            <a:xfrm>
              <a:off x="3638410" y="4807127"/>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16" name="rc1416"/>
            <p:cNvSpPr/>
            <p:nvPr/>
          </p:nvSpPr>
          <p:spPr>
            <a:xfrm>
              <a:off x="3906194" y="4807127"/>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17" name="rc1417"/>
            <p:cNvSpPr/>
            <p:nvPr/>
          </p:nvSpPr>
          <p:spPr>
            <a:xfrm>
              <a:off x="4173977" y="4807127"/>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18" name="rc1418"/>
            <p:cNvSpPr/>
            <p:nvPr/>
          </p:nvSpPr>
          <p:spPr>
            <a:xfrm>
              <a:off x="4441760" y="4807127"/>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19" name="rc1419"/>
            <p:cNvSpPr/>
            <p:nvPr/>
          </p:nvSpPr>
          <p:spPr>
            <a:xfrm>
              <a:off x="4709543" y="4807127"/>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20" name="rc1420"/>
            <p:cNvSpPr/>
            <p:nvPr/>
          </p:nvSpPr>
          <p:spPr>
            <a:xfrm>
              <a:off x="4977327" y="4807127"/>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21" name="rc1421"/>
            <p:cNvSpPr/>
            <p:nvPr/>
          </p:nvSpPr>
          <p:spPr>
            <a:xfrm>
              <a:off x="5245110" y="4807127"/>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22" name="rc1422"/>
            <p:cNvSpPr/>
            <p:nvPr/>
          </p:nvSpPr>
          <p:spPr>
            <a:xfrm>
              <a:off x="5512893" y="4807127"/>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23" name="rc1423"/>
            <p:cNvSpPr/>
            <p:nvPr/>
          </p:nvSpPr>
          <p:spPr>
            <a:xfrm>
              <a:off x="5780676" y="4807127"/>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24" name="rc1424"/>
            <p:cNvSpPr/>
            <p:nvPr/>
          </p:nvSpPr>
          <p:spPr>
            <a:xfrm>
              <a:off x="6048460" y="4807127"/>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25" name="rc1425"/>
            <p:cNvSpPr/>
            <p:nvPr/>
          </p:nvSpPr>
          <p:spPr>
            <a:xfrm>
              <a:off x="6316243" y="4807127"/>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26" name="rc1426"/>
            <p:cNvSpPr/>
            <p:nvPr/>
          </p:nvSpPr>
          <p:spPr>
            <a:xfrm>
              <a:off x="6584026" y="4807127"/>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27" name="rc1427"/>
            <p:cNvSpPr/>
            <p:nvPr/>
          </p:nvSpPr>
          <p:spPr>
            <a:xfrm>
              <a:off x="6851809" y="4807127"/>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28" name="rc1428"/>
            <p:cNvSpPr/>
            <p:nvPr/>
          </p:nvSpPr>
          <p:spPr>
            <a:xfrm>
              <a:off x="7119593" y="4807127"/>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29" name="rc1429"/>
            <p:cNvSpPr/>
            <p:nvPr/>
          </p:nvSpPr>
          <p:spPr>
            <a:xfrm>
              <a:off x="7387376" y="4807127"/>
              <a:ext cx="267783" cy="7062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430" name="rc1430"/>
            <p:cNvSpPr/>
            <p:nvPr/>
          </p:nvSpPr>
          <p:spPr>
            <a:xfrm>
              <a:off x="7655159" y="4807127"/>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431" name="rc1431"/>
            <p:cNvSpPr/>
            <p:nvPr/>
          </p:nvSpPr>
          <p:spPr>
            <a:xfrm>
              <a:off x="7922942" y="4807127"/>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432" name="rc1432"/>
            <p:cNvSpPr/>
            <p:nvPr/>
          </p:nvSpPr>
          <p:spPr>
            <a:xfrm>
              <a:off x="8190726" y="4807127"/>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33" name="rc1433"/>
            <p:cNvSpPr/>
            <p:nvPr/>
          </p:nvSpPr>
          <p:spPr>
            <a:xfrm>
              <a:off x="8458509" y="4807127"/>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34" name="rc1434"/>
            <p:cNvSpPr/>
            <p:nvPr/>
          </p:nvSpPr>
          <p:spPr>
            <a:xfrm>
              <a:off x="1763928" y="4100920"/>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35" name="rc1435"/>
            <p:cNvSpPr/>
            <p:nvPr/>
          </p:nvSpPr>
          <p:spPr>
            <a:xfrm>
              <a:off x="2031711" y="4100920"/>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36" name="rc1436"/>
            <p:cNvSpPr/>
            <p:nvPr/>
          </p:nvSpPr>
          <p:spPr>
            <a:xfrm>
              <a:off x="2299494" y="4100920"/>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37" name="rc1437"/>
            <p:cNvSpPr/>
            <p:nvPr/>
          </p:nvSpPr>
          <p:spPr>
            <a:xfrm>
              <a:off x="2567277" y="4100920"/>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38" name="rc1438"/>
            <p:cNvSpPr/>
            <p:nvPr/>
          </p:nvSpPr>
          <p:spPr>
            <a:xfrm>
              <a:off x="2835061" y="4100920"/>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39" name="rc1439"/>
            <p:cNvSpPr/>
            <p:nvPr/>
          </p:nvSpPr>
          <p:spPr>
            <a:xfrm>
              <a:off x="3102844" y="4100920"/>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40" name="rc1440"/>
            <p:cNvSpPr/>
            <p:nvPr/>
          </p:nvSpPr>
          <p:spPr>
            <a:xfrm>
              <a:off x="3370627" y="4100920"/>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41" name="rc1441"/>
            <p:cNvSpPr/>
            <p:nvPr/>
          </p:nvSpPr>
          <p:spPr>
            <a:xfrm>
              <a:off x="3638410" y="4100920"/>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42" name="rc1442"/>
            <p:cNvSpPr/>
            <p:nvPr/>
          </p:nvSpPr>
          <p:spPr>
            <a:xfrm>
              <a:off x="3906194" y="4100920"/>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43" name="rc1443"/>
            <p:cNvSpPr/>
            <p:nvPr/>
          </p:nvSpPr>
          <p:spPr>
            <a:xfrm>
              <a:off x="4173977" y="4100920"/>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44" name="rc1444"/>
            <p:cNvSpPr/>
            <p:nvPr/>
          </p:nvSpPr>
          <p:spPr>
            <a:xfrm>
              <a:off x="4441760" y="4100920"/>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45" name="rc1445"/>
            <p:cNvSpPr/>
            <p:nvPr/>
          </p:nvSpPr>
          <p:spPr>
            <a:xfrm>
              <a:off x="4709543" y="4100920"/>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46" name="rc1446"/>
            <p:cNvSpPr/>
            <p:nvPr/>
          </p:nvSpPr>
          <p:spPr>
            <a:xfrm>
              <a:off x="4977327" y="4100920"/>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47" name="rc1447"/>
            <p:cNvSpPr/>
            <p:nvPr/>
          </p:nvSpPr>
          <p:spPr>
            <a:xfrm>
              <a:off x="5245110" y="4100920"/>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48" name="rc1448"/>
            <p:cNvSpPr/>
            <p:nvPr/>
          </p:nvSpPr>
          <p:spPr>
            <a:xfrm>
              <a:off x="5512893" y="4100920"/>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49" name="rc1449"/>
            <p:cNvSpPr/>
            <p:nvPr/>
          </p:nvSpPr>
          <p:spPr>
            <a:xfrm>
              <a:off x="5780676" y="4100920"/>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50" name="rc1450"/>
            <p:cNvSpPr/>
            <p:nvPr/>
          </p:nvSpPr>
          <p:spPr>
            <a:xfrm>
              <a:off x="6048460" y="4100920"/>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51" name="rc1451"/>
            <p:cNvSpPr/>
            <p:nvPr/>
          </p:nvSpPr>
          <p:spPr>
            <a:xfrm>
              <a:off x="6316243" y="4100920"/>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52" name="rc1452"/>
            <p:cNvSpPr/>
            <p:nvPr/>
          </p:nvSpPr>
          <p:spPr>
            <a:xfrm>
              <a:off x="6584026" y="4100920"/>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53" name="rc1453"/>
            <p:cNvSpPr/>
            <p:nvPr/>
          </p:nvSpPr>
          <p:spPr>
            <a:xfrm>
              <a:off x="6851809" y="4100920"/>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54" name="rc1454"/>
            <p:cNvSpPr/>
            <p:nvPr/>
          </p:nvSpPr>
          <p:spPr>
            <a:xfrm>
              <a:off x="7119593" y="4100920"/>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55" name="rc1455"/>
            <p:cNvSpPr/>
            <p:nvPr/>
          </p:nvSpPr>
          <p:spPr>
            <a:xfrm>
              <a:off x="7387376" y="4100920"/>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56" name="rc1456"/>
            <p:cNvSpPr/>
            <p:nvPr/>
          </p:nvSpPr>
          <p:spPr>
            <a:xfrm>
              <a:off x="7655159" y="4100920"/>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57" name="rc1457"/>
            <p:cNvSpPr/>
            <p:nvPr/>
          </p:nvSpPr>
          <p:spPr>
            <a:xfrm>
              <a:off x="7922942" y="4100920"/>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58" name="rc1458"/>
            <p:cNvSpPr/>
            <p:nvPr/>
          </p:nvSpPr>
          <p:spPr>
            <a:xfrm>
              <a:off x="8190726" y="4100920"/>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59" name="rc1459"/>
            <p:cNvSpPr/>
            <p:nvPr/>
          </p:nvSpPr>
          <p:spPr>
            <a:xfrm>
              <a:off x="8458509" y="4100920"/>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60" name="rc1460"/>
            <p:cNvSpPr/>
            <p:nvPr/>
          </p:nvSpPr>
          <p:spPr>
            <a:xfrm>
              <a:off x="1763928" y="367719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61" name="rc1461"/>
            <p:cNvSpPr/>
            <p:nvPr/>
          </p:nvSpPr>
          <p:spPr>
            <a:xfrm>
              <a:off x="2031711" y="367719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62" name="rc1462"/>
            <p:cNvSpPr/>
            <p:nvPr/>
          </p:nvSpPr>
          <p:spPr>
            <a:xfrm>
              <a:off x="2299494" y="367719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63" name="rc1463"/>
            <p:cNvSpPr/>
            <p:nvPr/>
          </p:nvSpPr>
          <p:spPr>
            <a:xfrm>
              <a:off x="2567277" y="367719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64" name="rc1464"/>
            <p:cNvSpPr/>
            <p:nvPr/>
          </p:nvSpPr>
          <p:spPr>
            <a:xfrm>
              <a:off x="2835061" y="367719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65" name="rc1465"/>
            <p:cNvSpPr/>
            <p:nvPr/>
          </p:nvSpPr>
          <p:spPr>
            <a:xfrm>
              <a:off x="3102844" y="367719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66" name="rc1466"/>
            <p:cNvSpPr/>
            <p:nvPr/>
          </p:nvSpPr>
          <p:spPr>
            <a:xfrm>
              <a:off x="3370627" y="367719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67" name="rc1467"/>
            <p:cNvSpPr/>
            <p:nvPr/>
          </p:nvSpPr>
          <p:spPr>
            <a:xfrm>
              <a:off x="3638410" y="367719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68" name="rc1468"/>
            <p:cNvSpPr/>
            <p:nvPr/>
          </p:nvSpPr>
          <p:spPr>
            <a:xfrm>
              <a:off x="3906194" y="367719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69" name="rc1469"/>
            <p:cNvSpPr/>
            <p:nvPr/>
          </p:nvSpPr>
          <p:spPr>
            <a:xfrm>
              <a:off x="4173977" y="367719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70" name="rc1470"/>
            <p:cNvSpPr/>
            <p:nvPr/>
          </p:nvSpPr>
          <p:spPr>
            <a:xfrm>
              <a:off x="4441760" y="367719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71" name="rc1471"/>
            <p:cNvSpPr/>
            <p:nvPr/>
          </p:nvSpPr>
          <p:spPr>
            <a:xfrm>
              <a:off x="4709543" y="367719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72" name="rc1472"/>
            <p:cNvSpPr/>
            <p:nvPr/>
          </p:nvSpPr>
          <p:spPr>
            <a:xfrm>
              <a:off x="4977327" y="367719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73" name="rc1473"/>
            <p:cNvSpPr/>
            <p:nvPr/>
          </p:nvSpPr>
          <p:spPr>
            <a:xfrm>
              <a:off x="5245110" y="367719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74" name="rc1474"/>
            <p:cNvSpPr/>
            <p:nvPr/>
          </p:nvSpPr>
          <p:spPr>
            <a:xfrm>
              <a:off x="5512893" y="367719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75" name="rc1475"/>
            <p:cNvSpPr/>
            <p:nvPr/>
          </p:nvSpPr>
          <p:spPr>
            <a:xfrm>
              <a:off x="5780676" y="367719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76" name="rc1476"/>
            <p:cNvSpPr/>
            <p:nvPr/>
          </p:nvSpPr>
          <p:spPr>
            <a:xfrm>
              <a:off x="6048460" y="367719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77" name="rc1477"/>
            <p:cNvSpPr/>
            <p:nvPr/>
          </p:nvSpPr>
          <p:spPr>
            <a:xfrm>
              <a:off x="6316243" y="3677195"/>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78" name="rc1478"/>
            <p:cNvSpPr/>
            <p:nvPr/>
          </p:nvSpPr>
          <p:spPr>
            <a:xfrm>
              <a:off x="6584026" y="3677195"/>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79" name="rc1479"/>
            <p:cNvSpPr/>
            <p:nvPr/>
          </p:nvSpPr>
          <p:spPr>
            <a:xfrm>
              <a:off x="6851809" y="367719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80" name="rc1480"/>
            <p:cNvSpPr/>
            <p:nvPr/>
          </p:nvSpPr>
          <p:spPr>
            <a:xfrm>
              <a:off x="7119593" y="3677195"/>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81" name="rc1481"/>
            <p:cNvSpPr/>
            <p:nvPr/>
          </p:nvSpPr>
          <p:spPr>
            <a:xfrm>
              <a:off x="7387376" y="367719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82" name="rc1482"/>
            <p:cNvSpPr/>
            <p:nvPr/>
          </p:nvSpPr>
          <p:spPr>
            <a:xfrm>
              <a:off x="7655159" y="3677195"/>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83" name="rc1483"/>
            <p:cNvSpPr/>
            <p:nvPr/>
          </p:nvSpPr>
          <p:spPr>
            <a:xfrm>
              <a:off x="7922942" y="3677195"/>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84" name="rc1484"/>
            <p:cNvSpPr/>
            <p:nvPr/>
          </p:nvSpPr>
          <p:spPr>
            <a:xfrm>
              <a:off x="8190726" y="3677195"/>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85" name="rc1485"/>
            <p:cNvSpPr/>
            <p:nvPr/>
          </p:nvSpPr>
          <p:spPr>
            <a:xfrm>
              <a:off x="8458509" y="3677195"/>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86" name="rc1486"/>
            <p:cNvSpPr/>
            <p:nvPr/>
          </p:nvSpPr>
          <p:spPr>
            <a:xfrm>
              <a:off x="1763928" y="3747816"/>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87" name="rc1487"/>
            <p:cNvSpPr/>
            <p:nvPr/>
          </p:nvSpPr>
          <p:spPr>
            <a:xfrm>
              <a:off x="2031711" y="3747816"/>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88" name="rc1488"/>
            <p:cNvSpPr/>
            <p:nvPr/>
          </p:nvSpPr>
          <p:spPr>
            <a:xfrm>
              <a:off x="2299494" y="3747816"/>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89" name="rc1489"/>
            <p:cNvSpPr/>
            <p:nvPr/>
          </p:nvSpPr>
          <p:spPr>
            <a:xfrm>
              <a:off x="2567277" y="3747816"/>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90" name="rc1490"/>
            <p:cNvSpPr/>
            <p:nvPr/>
          </p:nvSpPr>
          <p:spPr>
            <a:xfrm>
              <a:off x="2835061" y="3747816"/>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91" name="rc1491"/>
            <p:cNvSpPr/>
            <p:nvPr/>
          </p:nvSpPr>
          <p:spPr>
            <a:xfrm>
              <a:off x="3102844" y="3747816"/>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92" name="rc1492"/>
            <p:cNvSpPr/>
            <p:nvPr/>
          </p:nvSpPr>
          <p:spPr>
            <a:xfrm>
              <a:off x="3370627" y="3747816"/>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93" name="rc1493"/>
            <p:cNvSpPr/>
            <p:nvPr/>
          </p:nvSpPr>
          <p:spPr>
            <a:xfrm>
              <a:off x="3638410" y="3747816"/>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94" name="rc1494"/>
            <p:cNvSpPr/>
            <p:nvPr/>
          </p:nvSpPr>
          <p:spPr>
            <a:xfrm>
              <a:off x="3906194" y="3747816"/>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95" name="rc1495"/>
            <p:cNvSpPr/>
            <p:nvPr/>
          </p:nvSpPr>
          <p:spPr>
            <a:xfrm>
              <a:off x="4173977" y="3747816"/>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96" name="rc1496"/>
            <p:cNvSpPr/>
            <p:nvPr/>
          </p:nvSpPr>
          <p:spPr>
            <a:xfrm>
              <a:off x="4441760" y="3747816"/>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97" name="rc1497"/>
            <p:cNvSpPr/>
            <p:nvPr/>
          </p:nvSpPr>
          <p:spPr>
            <a:xfrm>
              <a:off x="4709543" y="374781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98" name="rc1498"/>
            <p:cNvSpPr/>
            <p:nvPr/>
          </p:nvSpPr>
          <p:spPr>
            <a:xfrm>
              <a:off x="4977327" y="374781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99" name="rc1499"/>
            <p:cNvSpPr/>
            <p:nvPr/>
          </p:nvSpPr>
          <p:spPr>
            <a:xfrm>
              <a:off x="5245110" y="374781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00" name="rc1500"/>
            <p:cNvSpPr/>
            <p:nvPr/>
          </p:nvSpPr>
          <p:spPr>
            <a:xfrm>
              <a:off x="5512893" y="374781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01" name="rc1501"/>
            <p:cNvSpPr/>
            <p:nvPr/>
          </p:nvSpPr>
          <p:spPr>
            <a:xfrm>
              <a:off x="5780676" y="374781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02" name="rc1502"/>
            <p:cNvSpPr/>
            <p:nvPr/>
          </p:nvSpPr>
          <p:spPr>
            <a:xfrm>
              <a:off x="6048460" y="374781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03" name="rc1503"/>
            <p:cNvSpPr/>
            <p:nvPr/>
          </p:nvSpPr>
          <p:spPr>
            <a:xfrm>
              <a:off x="6316243" y="374781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04" name="rc1504"/>
            <p:cNvSpPr/>
            <p:nvPr/>
          </p:nvSpPr>
          <p:spPr>
            <a:xfrm>
              <a:off x="6584026" y="374781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05" name="rc1505"/>
            <p:cNvSpPr/>
            <p:nvPr/>
          </p:nvSpPr>
          <p:spPr>
            <a:xfrm>
              <a:off x="6851809" y="374781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06" name="rc1506"/>
            <p:cNvSpPr/>
            <p:nvPr/>
          </p:nvSpPr>
          <p:spPr>
            <a:xfrm>
              <a:off x="7119593" y="3747816"/>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507" name="rc1507"/>
            <p:cNvSpPr/>
            <p:nvPr/>
          </p:nvSpPr>
          <p:spPr>
            <a:xfrm>
              <a:off x="7387376" y="374781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08" name="rc1508"/>
            <p:cNvSpPr/>
            <p:nvPr/>
          </p:nvSpPr>
          <p:spPr>
            <a:xfrm>
              <a:off x="7655159" y="374781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09" name="rc1509"/>
            <p:cNvSpPr/>
            <p:nvPr/>
          </p:nvSpPr>
          <p:spPr>
            <a:xfrm>
              <a:off x="7922942" y="3747816"/>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10" name="rc1510"/>
            <p:cNvSpPr/>
            <p:nvPr/>
          </p:nvSpPr>
          <p:spPr>
            <a:xfrm>
              <a:off x="8190726" y="374781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11" name="rc1511"/>
            <p:cNvSpPr/>
            <p:nvPr/>
          </p:nvSpPr>
          <p:spPr>
            <a:xfrm>
              <a:off x="8458509" y="3747816"/>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12" name="rc1512"/>
            <p:cNvSpPr/>
            <p:nvPr/>
          </p:nvSpPr>
          <p:spPr>
            <a:xfrm>
              <a:off x="1763928" y="2759126"/>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13" name="rc1513"/>
            <p:cNvSpPr/>
            <p:nvPr/>
          </p:nvSpPr>
          <p:spPr>
            <a:xfrm>
              <a:off x="2031711" y="2759126"/>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514" name="rc1514"/>
            <p:cNvSpPr/>
            <p:nvPr/>
          </p:nvSpPr>
          <p:spPr>
            <a:xfrm>
              <a:off x="2299494" y="275912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15" name="rc1515"/>
            <p:cNvSpPr/>
            <p:nvPr/>
          </p:nvSpPr>
          <p:spPr>
            <a:xfrm>
              <a:off x="2567277" y="2759126"/>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516" name="rc1516"/>
            <p:cNvSpPr/>
            <p:nvPr/>
          </p:nvSpPr>
          <p:spPr>
            <a:xfrm>
              <a:off x="2835061" y="2759126"/>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17" name="rc1517"/>
            <p:cNvSpPr/>
            <p:nvPr/>
          </p:nvSpPr>
          <p:spPr>
            <a:xfrm>
              <a:off x="3102844" y="2759126"/>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18" name="rc1518"/>
            <p:cNvSpPr/>
            <p:nvPr/>
          </p:nvSpPr>
          <p:spPr>
            <a:xfrm>
              <a:off x="3370627" y="2759126"/>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19" name="rc1519"/>
            <p:cNvSpPr/>
            <p:nvPr/>
          </p:nvSpPr>
          <p:spPr>
            <a:xfrm>
              <a:off x="3638410" y="2759126"/>
              <a:ext cx="267783" cy="7062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520" name="rc1520"/>
            <p:cNvSpPr/>
            <p:nvPr/>
          </p:nvSpPr>
          <p:spPr>
            <a:xfrm>
              <a:off x="3906194" y="2759126"/>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21" name="rc1521"/>
            <p:cNvSpPr/>
            <p:nvPr/>
          </p:nvSpPr>
          <p:spPr>
            <a:xfrm>
              <a:off x="4173977" y="2759126"/>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22" name="rc1522"/>
            <p:cNvSpPr/>
            <p:nvPr/>
          </p:nvSpPr>
          <p:spPr>
            <a:xfrm>
              <a:off x="4441760" y="2759126"/>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23" name="rc1523"/>
            <p:cNvSpPr/>
            <p:nvPr/>
          </p:nvSpPr>
          <p:spPr>
            <a:xfrm>
              <a:off x="4709543" y="2759126"/>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24" name="rc1524"/>
            <p:cNvSpPr/>
            <p:nvPr/>
          </p:nvSpPr>
          <p:spPr>
            <a:xfrm>
              <a:off x="4977327" y="2759126"/>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25" name="rc1525"/>
            <p:cNvSpPr/>
            <p:nvPr/>
          </p:nvSpPr>
          <p:spPr>
            <a:xfrm>
              <a:off x="5245110" y="2759126"/>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26" name="rc1526"/>
            <p:cNvSpPr/>
            <p:nvPr/>
          </p:nvSpPr>
          <p:spPr>
            <a:xfrm>
              <a:off x="5512893" y="2759126"/>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27" name="rc1527"/>
            <p:cNvSpPr/>
            <p:nvPr/>
          </p:nvSpPr>
          <p:spPr>
            <a:xfrm>
              <a:off x="5780676" y="275912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28" name="rc1528"/>
            <p:cNvSpPr/>
            <p:nvPr/>
          </p:nvSpPr>
          <p:spPr>
            <a:xfrm>
              <a:off x="6048460" y="2759126"/>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529" name="rc1529"/>
            <p:cNvSpPr/>
            <p:nvPr/>
          </p:nvSpPr>
          <p:spPr>
            <a:xfrm>
              <a:off x="6316243" y="2759126"/>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30" name="rc1530"/>
            <p:cNvSpPr/>
            <p:nvPr/>
          </p:nvSpPr>
          <p:spPr>
            <a:xfrm>
              <a:off x="6584026" y="275912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31" name="rc1531"/>
            <p:cNvSpPr/>
            <p:nvPr/>
          </p:nvSpPr>
          <p:spPr>
            <a:xfrm>
              <a:off x="6851809" y="2759126"/>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32" name="rc1532"/>
            <p:cNvSpPr/>
            <p:nvPr/>
          </p:nvSpPr>
          <p:spPr>
            <a:xfrm>
              <a:off x="7119593" y="275912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33" name="rc1533"/>
            <p:cNvSpPr/>
            <p:nvPr/>
          </p:nvSpPr>
          <p:spPr>
            <a:xfrm>
              <a:off x="7387376" y="2759126"/>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34" name="rc1534"/>
            <p:cNvSpPr/>
            <p:nvPr/>
          </p:nvSpPr>
          <p:spPr>
            <a:xfrm>
              <a:off x="7655159" y="2759126"/>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35" name="rc1535"/>
            <p:cNvSpPr/>
            <p:nvPr/>
          </p:nvSpPr>
          <p:spPr>
            <a:xfrm>
              <a:off x="7922942" y="275912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36" name="rc1536"/>
            <p:cNvSpPr/>
            <p:nvPr/>
          </p:nvSpPr>
          <p:spPr>
            <a:xfrm>
              <a:off x="8190726" y="2759126"/>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537" name="rc1537"/>
            <p:cNvSpPr/>
            <p:nvPr/>
          </p:nvSpPr>
          <p:spPr>
            <a:xfrm>
              <a:off x="8458509" y="2759126"/>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538" name="rc1538"/>
            <p:cNvSpPr/>
            <p:nvPr/>
          </p:nvSpPr>
          <p:spPr>
            <a:xfrm>
              <a:off x="1763928" y="2406022"/>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39" name="rc1539"/>
            <p:cNvSpPr/>
            <p:nvPr/>
          </p:nvSpPr>
          <p:spPr>
            <a:xfrm>
              <a:off x="2031711" y="2406022"/>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40" name="rc1540"/>
            <p:cNvSpPr/>
            <p:nvPr/>
          </p:nvSpPr>
          <p:spPr>
            <a:xfrm>
              <a:off x="2299494" y="2406022"/>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41" name="rc1541"/>
            <p:cNvSpPr/>
            <p:nvPr/>
          </p:nvSpPr>
          <p:spPr>
            <a:xfrm>
              <a:off x="2567277" y="2406022"/>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42" name="rc1542"/>
            <p:cNvSpPr/>
            <p:nvPr/>
          </p:nvSpPr>
          <p:spPr>
            <a:xfrm>
              <a:off x="2835061" y="2406022"/>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43" name="rc1543"/>
            <p:cNvSpPr/>
            <p:nvPr/>
          </p:nvSpPr>
          <p:spPr>
            <a:xfrm>
              <a:off x="3102844" y="2406022"/>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44" name="rc1544"/>
            <p:cNvSpPr/>
            <p:nvPr/>
          </p:nvSpPr>
          <p:spPr>
            <a:xfrm>
              <a:off x="3370627" y="2406022"/>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45" name="rc1545"/>
            <p:cNvSpPr/>
            <p:nvPr/>
          </p:nvSpPr>
          <p:spPr>
            <a:xfrm>
              <a:off x="3638410" y="2406022"/>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46" name="rc1546"/>
            <p:cNvSpPr/>
            <p:nvPr/>
          </p:nvSpPr>
          <p:spPr>
            <a:xfrm>
              <a:off x="3906194" y="2406022"/>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47" name="rc1547"/>
            <p:cNvSpPr/>
            <p:nvPr/>
          </p:nvSpPr>
          <p:spPr>
            <a:xfrm>
              <a:off x="4173977" y="2406022"/>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48" name="rc1548"/>
            <p:cNvSpPr/>
            <p:nvPr/>
          </p:nvSpPr>
          <p:spPr>
            <a:xfrm>
              <a:off x="4441760" y="2406022"/>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49" name="rc1549"/>
            <p:cNvSpPr/>
            <p:nvPr/>
          </p:nvSpPr>
          <p:spPr>
            <a:xfrm>
              <a:off x="4709543" y="2406022"/>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50" name="rc1550"/>
            <p:cNvSpPr/>
            <p:nvPr/>
          </p:nvSpPr>
          <p:spPr>
            <a:xfrm>
              <a:off x="4977327" y="2406022"/>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51" name="rc1551"/>
            <p:cNvSpPr/>
            <p:nvPr/>
          </p:nvSpPr>
          <p:spPr>
            <a:xfrm>
              <a:off x="5245110" y="2406022"/>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52" name="rc1552"/>
            <p:cNvSpPr/>
            <p:nvPr/>
          </p:nvSpPr>
          <p:spPr>
            <a:xfrm>
              <a:off x="5512893" y="240602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53" name="rc1553"/>
            <p:cNvSpPr/>
            <p:nvPr/>
          </p:nvSpPr>
          <p:spPr>
            <a:xfrm>
              <a:off x="5780676" y="240602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54" name="rc1554"/>
            <p:cNvSpPr/>
            <p:nvPr/>
          </p:nvSpPr>
          <p:spPr>
            <a:xfrm>
              <a:off x="6048460" y="240602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55" name="rc1555"/>
            <p:cNvSpPr/>
            <p:nvPr/>
          </p:nvSpPr>
          <p:spPr>
            <a:xfrm>
              <a:off x="6316243" y="2406022"/>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556" name="rc1556"/>
            <p:cNvSpPr/>
            <p:nvPr/>
          </p:nvSpPr>
          <p:spPr>
            <a:xfrm>
              <a:off x="6584026" y="240602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57" name="rc1557"/>
            <p:cNvSpPr/>
            <p:nvPr/>
          </p:nvSpPr>
          <p:spPr>
            <a:xfrm>
              <a:off x="6851809" y="240602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58" name="rc1558"/>
            <p:cNvSpPr/>
            <p:nvPr/>
          </p:nvSpPr>
          <p:spPr>
            <a:xfrm>
              <a:off x="7119593" y="2406022"/>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59" name="rc1559"/>
            <p:cNvSpPr/>
            <p:nvPr/>
          </p:nvSpPr>
          <p:spPr>
            <a:xfrm>
              <a:off x="7387376" y="2406022"/>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60" name="rc1560"/>
            <p:cNvSpPr/>
            <p:nvPr/>
          </p:nvSpPr>
          <p:spPr>
            <a:xfrm>
              <a:off x="7655159" y="2406022"/>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61" name="rc1561"/>
            <p:cNvSpPr/>
            <p:nvPr/>
          </p:nvSpPr>
          <p:spPr>
            <a:xfrm>
              <a:off x="7922942" y="2406022"/>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62" name="rc1562"/>
            <p:cNvSpPr/>
            <p:nvPr/>
          </p:nvSpPr>
          <p:spPr>
            <a:xfrm>
              <a:off x="8190726" y="2406022"/>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63" name="rc1563"/>
            <p:cNvSpPr/>
            <p:nvPr/>
          </p:nvSpPr>
          <p:spPr>
            <a:xfrm>
              <a:off x="8458509" y="2406022"/>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64" name="rc1564"/>
            <p:cNvSpPr/>
            <p:nvPr/>
          </p:nvSpPr>
          <p:spPr>
            <a:xfrm>
              <a:off x="1763928" y="4454024"/>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565" name="rc1565"/>
            <p:cNvSpPr/>
            <p:nvPr/>
          </p:nvSpPr>
          <p:spPr>
            <a:xfrm>
              <a:off x="2031711" y="4454024"/>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566" name="rc1566"/>
            <p:cNvSpPr/>
            <p:nvPr/>
          </p:nvSpPr>
          <p:spPr>
            <a:xfrm>
              <a:off x="2299494" y="4454024"/>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567" name="rc1567"/>
            <p:cNvSpPr/>
            <p:nvPr/>
          </p:nvSpPr>
          <p:spPr>
            <a:xfrm>
              <a:off x="2567277" y="4454024"/>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568" name="rc1568"/>
            <p:cNvSpPr/>
            <p:nvPr/>
          </p:nvSpPr>
          <p:spPr>
            <a:xfrm>
              <a:off x="2835061" y="4454024"/>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69" name="rc1569"/>
            <p:cNvSpPr/>
            <p:nvPr/>
          </p:nvSpPr>
          <p:spPr>
            <a:xfrm>
              <a:off x="3102844" y="4454024"/>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570" name="rc1570"/>
            <p:cNvSpPr/>
            <p:nvPr/>
          </p:nvSpPr>
          <p:spPr>
            <a:xfrm>
              <a:off x="3370627" y="4454024"/>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71" name="rc1571"/>
            <p:cNvSpPr/>
            <p:nvPr/>
          </p:nvSpPr>
          <p:spPr>
            <a:xfrm>
              <a:off x="3638410" y="4454024"/>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72" name="rc1572"/>
            <p:cNvSpPr/>
            <p:nvPr/>
          </p:nvSpPr>
          <p:spPr>
            <a:xfrm>
              <a:off x="3906194" y="4454024"/>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73" name="rc1573"/>
            <p:cNvSpPr/>
            <p:nvPr/>
          </p:nvSpPr>
          <p:spPr>
            <a:xfrm>
              <a:off x="4173977" y="4454024"/>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74" name="rc1574"/>
            <p:cNvSpPr/>
            <p:nvPr/>
          </p:nvSpPr>
          <p:spPr>
            <a:xfrm>
              <a:off x="4441760" y="4454024"/>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75" name="rc1575"/>
            <p:cNvSpPr/>
            <p:nvPr/>
          </p:nvSpPr>
          <p:spPr>
            <a:xfrm>
              <a:off x="4709543" y="4454024"/>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76" name="rc1576"/>
            <p:cNvSpPr/>
            <p:nvPr/>
          </p:nvSpPr>
          <p:spPr>
            <a:xfrm>
              <a:off x="4977327" y="4454024"/>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77" name="rc1577"/>
            <p:cNvSpPr/>
            <p:nvPr/>
          </p:nvSpPr>
          <p:spPr>
            <a:xfrm>
              <a:off x="5245110" y="4454024"/>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78" name="rc1578"/>
            <p:cNvSpPr/>
            <p:nvPr/>
          </p:nvSpPr>
          <p:spPr>
            <a:xfrm>
              <a:off x="5512893" y="4454024"/>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79" name="rc1579"/>
            <p:cNvSpPr/>
            <p:nvPr/>
          </p:nvSpPr>
          <p:spPr>
            <a:xfrm>
              <a:off x="5780676" y="4454024"/>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80" name="rc1580"/>
            <p:cNvSpPr/>
            <p:nvPr/>
          </p:nvSpPr>
          <p:spPr>
            <a:xfrm>
              <a:off x="6048460" y="4454024"/>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81" name="rc1581"/>
            <p:cNvSpPr/>
            <p:nvPr/>
          </p:nvSpPr>
          <p:spPr>
            <a:xfrm>
              <a:off x="6316243" y="4454024"/>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82" name="rc1582"/>
            <p:cNvSpPr/>
            <p:nvPr/>
          </p:nvSpPr>
          <p:spPr>
            <a:xfrm>
              <a:off x="6584026" y="4454024"/>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83" name="rc1583"/>
            <p:cNvSpPr/>
            <p:nvPr/>
          </p:nvSpPr>
          <p:spPr>
            <a:xfrm>
              <a:off x="6851809" y="4454024"/>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84" name="rc1584"/>
            <p:cNvSpPr/>
            <p:nvPr/>
          </p:nvSpPr>
          <p:spPr>
            <a:xfrm>
              <a:off x="7119593" y="4454024"/>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85" name="rc1585"/>
            <p:cNvSpPr/>
            <p:nvPr/>
          </p:nvSpPr>
          <p:spPr>
            <a:xfrm>
              <a:off x="7387376" y="4454024"/>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86" name="rc1586"/>
            <p:cNvSpPr/>
            <p:nvPr/>
          </p:nvSpPr>
          <p:spPr>
            <a:xfrm>
              <a:off x="7655159" y="4454024"/>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87" name="rc1587"/>
            <p:cNvSpPr/>
            <p:nvPr/>
          </p:nvSpPr>
          <p:spPr>
            <a:xfrm>
              <a:off x="7922942" y="4454024"/>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88" name="rc1588"/>
            <p:cNvSpPr/>
            <p:nvPr/>
          </p:nvSpPr>
          <p:spPr>
            <a:xfrm>
              <a:off x="8190726" y="4454024"/>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89" name="rc1589"/>
            <p:cNvSpPr/>
            <p:nvPr/>
          </p:nvSpPr>
          <p:spPr>
            <a:xfrm>
              <a:off x="8458509" y="4454024"/>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90" name="rc1590"/>
            <p:cNvSpPr/>
            <p:nvPr/>
          </p:nvSpPr>
          <p:spPr>
            <a:xfrm>
              <a:off x="1763928" y="4030299"/>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91" name="rc1591"/>
            <p:cNvSpPr/>
            <p:nvPr/>
          </p:nvSpPr>
          <p:spPr>
            <a:xfrm>
              <a:off x="2031711" y="4030299"/>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92" name="rc1592"/>
            <p:cNvSpPr/>
            <p:nvPr/>
          </p:nvSpPr>
          <p:spPr>
            <a:xfrm>
              <a:off x="2299494" y="4030299"/>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93" name="rc1593"/>
            <p:cNvSpPr/>
            <p:nvPr/>
          </p:nvSpPr>
          <p:spPr>
            <a:xfrm>
              <a:off x="2567277" y="4030299"/>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94" name="rc1594"/>
            <p:cNvSpPr/>
            <p:nvPr/>
          </p:nvSpPr>
          <p:spPr>
            <a:xfrm>
              <a:off x="2835061" y="4030299"/>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95" name="rc1595"/>
            <p:cNvSpPr/>
            <p:nvPr/>
          </p:nvSpPr>
          <p:spPr>
            <a:xfrm>
              <a:off x="3102844" y="4030299"/>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96" name="rc1596"/>
            <p:cNvSpPr/>
            <p:nvPr/>
          </p:nvSpPr>
          <p:spPr>
            <a:xfrm>
              <a:off x="3370627" y="4030299"/>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97" name="rc1597"/>
            <p:cNvSpPr/>
            <p:nvPr/>
          </p:nvSpPr>
          <p:spPr>
            <a:xfrm>
              <a:off x="3638410" y="4030299"/>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98" name="rc1598"/>
            <p:cNvSpPr/>
            <p:nvPr/>
          </p:nvSpPr>
          <p:spPr>
            <a:xfrm>
              <a:off x="3906194" y="4030299"/>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99" name="rc1599"/>
            <p:cNvSpPr/>
            <p:nvPr/>
          </p:nvSpPr>
          <p:spPr>
            <a:xfrm>
              <a:off x="4173977" y="4030299"/>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00" name="rc1600"/>
            <p:cNvSpPr/>
            <p:nvPr/>
          </p:nvSpPr>
          <p:spPr>
            <a:xfrm>
              <a:off x="4441760" y="4030299"/>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01" name="rc1601"/>
            <p:cNvSpPr/>
            <p:nvPr/>
          </p:nvSpPr>
          <p:spPr>
            <a:xfrm>
              <a:off x="4709543" y="4030299"/>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602" name="rc1602"/>
            <p:cNvSpPr/>
            <p:nvPr/>
          </p:nvSpPr>
          <p:spPr>
            <a:xfrm>
              <a:off x="4977327" y="4030299"/>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603" name="rc1603"/>
            <p:cNvSpPr/>
            <p:nvPr/>
          </p:nvSpPr>
          <p:spPr>
            <a:xfrm>
              <a:off x="5245110" y="4030299"/>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604" name="rc1604"/>
            <p:cNvSpPr/>
            <p:nvPr/>
          </p:nvSpPr>
          <p:spPr>
            <a:xfrm>
              <a:off x="5512893" y="4030299"/>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05" name="rc1605"/>
            <p:cNvSpPr/>
            <p:nvPr/>
          </p:nvSpPr>
          <p:spPr>
            <a:xfrm>
              <a:off x="5780676" y="4030299"/>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06" name="rc1606"/>
            <p:cNvSpPr/>
            <p:nvPr/>
          </p:nvSpPr>
          <p:spPr>
            <a:xfrm>
              <a:off x="6048460" y="4030299"/>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07" name="rc1607"/>
            <p:cNvSpPr/>
            <p:nvPr/>
          </p:nvSpPr>
          <p:spPr>
            <a:xfrm>
              <a:off x="6316243" y="4030299"/>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608" name="rc1608"/>
            <p:cNvSpPr/>
            <p:nvPr/>
          </p:nvSpPr>
          <p:spPr>
            <a:xfrm>
              <a:off x="6584026" y="4030299"/>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609" name="rc1609"/>
            <p:cNvSpPr/>
            <p:nvPr/>
          </p:nvSpPr>
          <p:spPr>
            <a:xfrm>
              <a:off x="6851809" y="4030299"/>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610" name="rc1610"/>
            <p:cNvSpPr/>
            <p:nvPr/>
          </p:nvSpPr>
          <p:spPr>
            <a:xfrm>
              <a:off x="7119593" y="4030299"/>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611" name="rc1611"/>
            <p:cNvSpPr/>
            <p:nvPr/>
          </p:nvSpPr>
          <p:spPr>
            <a:xfrm>
              <a:off x="7387376" y="4030299"/>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612" name="rc1612"/>
            <p:cNvSpPr/>
            <p:nvPr/>
          </p:nvSpPr>
          <p:spPr>
            <a:xfrm>
              <a:off x="7655159" y="4030299"/>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613" name="rc1613"/>
            <p:cNvSpPr/>
            <p:nvPr/>
          </p:nvSpPr>
          <p:spPr>
            <a:xfrm>
              <a:off x="7922942" y="4030299"/>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614" name="rc1614"/>
            <p:cNvSpPr/>
            <p:nvPr/>
          </p:nvSpPr>
          <p:spPr>
            <a:xfrm>
              <a:off x="8190726" y="4030299"/>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615" name="rc1615"/>
            <p:cNvSpPr/>
            <p:nvPr/>
          </p:nvSpPr>
          <p:spPr>
            <a:xfrm>
              <a:off x="8458509" y="4030299"/>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616" name="rc1616"/>
            <p:cNvSpPr/>
            <p:nvPr/>
          </p:nvSpPr>
          <p:spPr>
            <a:xfrm>
              <a:off x="1763928" y="3324092"/>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617" name="rc1617"/>
            <p:cNvSpPr/>
            <p:nvPr/>
          </p:nvSpPr>
          <p:spPr>
            <a:xfrm>
              <a:off x="2031711" y="3324092"/>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618" name="rc1618"/>
            <p:cNvSpPr/>
            <p:nvPr/>
          </p:nvSpPr>
          <p:spPr>
            <a:xfrm>
              <a:off x="2299494" y="3324092"/>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19" name="rc1619"/>
            <p:cNvSpPr/>
            <p:nvPr/>
          </p:nvSpPr>
          <p:spPr>
            <a:xfrm>
              <a:off x="2567277" y="3324092"/>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620" name="rc1620"/>
            <p:cNvSpPr/>
            <p:nvPr/>
          </p:nvSpPr>
          <p:spPr>
            <a:xfrm>
              <a:off x="2835061" y="3324092"/>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621" name="rc1621"/>
            <p:cNvSpPr/>
            <p:nvPr/>
          </p:nvSpPr>
          <p:spPr>
            <a:xfrm>
              <a:off x="3102844" y="3324092"/>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622" name="rc1622"/>
            <p:cNvSpPr/>
            <p:nvPr/>
          </p:nvSpPr>
          <p:spPr>
            <a:xfrm>
              <a:off x="3370627" y="3324092"/>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23" name="rc1623"/>
            <p:cNvSpPr/>
            <p:nvPr/>
          </p:nvSpPr>
          <p:spPr>
            <a:xfrm>
              <a:off x="3638410" y="3324092"/>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624" name="rc1624"/>
            <p:cNvSpPr/>
            <p:nvPr/>
          </p:nvSpPr>
          <p:spPr>
            <a:xfrm>
              <a:off x="3906194" y="3324092"/>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625" name="rc1625"/>
            <p:cNvSpPr/>
            <p:nvPr/>
          </p:nvSpPr>
          <p:spPr>
            <a:xfrm>
              <a:off x="4173977" y="3324092"/>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26" name="rc1626"/>
            <p:cNvSpPr/>
            <p:nvPr/>
          </p:nvSpPr>
          <p:spPr>
            <a:xfrm>
              <a:off x="4441760" y="3324092"/>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27" name="rc1627"/>
            <p:cNvSpPr/>
            <p:nvPr/>
          </p:nvSpPr>
          <p:spPr>
            <a:xfrm>
              <a:off x="4709543" y="3324092"/>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28" name="rc1628"/>
            <p:cNvSpPr/>
            <p:nvPr/>
          </p:nvSpPr>
          <p:spPr>
            <a:xfrm>
              <a:off x="4977327" y="3324092"/>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29" name="rc1629"/>
            <p:cNvSpPr/>
            <p:nvPr/>
          </p:nvSpPr>
          <p:spPr>
            <a:xfrm>
              <a:off x="5245110" y="3324092"/>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30" name="rc1630"/>
            <p:cNvSpPr/>
            <p:nvPr/>
          </p:nvSpPr>
          <p:spPr>
            <a:xfrm>
              <a:off x="5512893" y="3324092"/>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31" name="rc1631"/>
            <p:cNvSpPr/>
            <p:nvPr/>
          </p:nvSpPr>
          <p:spPr>
            <a:xfrm>
              <a:off x="5780676" y="3324092"/>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32" name="rc1632"/>
            <p:cNvSpPr/>
            <p:nvPr/>
          </p:nvSpPr>
          <p:spPr>
            <a:xfrm>
              <a:off x="6048460" y="3324092"/>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33" name="rc1633"/>
            <p:cNvSpPr/>
            <p:nvPr/>
          </p:nvSpPr>
          <p:spPr>
            <a:xfrm>
              <a:off x="6316243" y="3324092"/>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634" name="rc1634"/>
            <p:cNvSpPr/>
            <p:nvPr/>
          </p:nvSpPr>
          <p:spPr>
            <a:xfrm>
              <a:off x="6584026" y="3324092"/>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635" name="rc1635"/>
            <p:cNvSpPr/>
            <p:nvPr/>
          </p:nvSpPr>
          <p:spPr>
            <a:xfrm>
              <a:off x="6851809" y="3324092"/>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636" name="rc1636"/>
            <p:cNvSpPr/>
            <p:nvPr/>
          </p:nvSpPr>
          <p:spPr>
            <a:xfrm>
              <a:off x="7119593" y="3324092"/>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637" name="rc1637"/>
            <p:cNvSpPr/>
            <p:nvPr/>
          </p:nvSpPr>
          <p:spPr>
            <a:xfrm>
              <a:off x="7387376" y="3324092"/>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638" name="rc1638"/>
            <p:cNvSpPr/>
            <p:nvPr/>
          </p:nvSpPr>
          <p:spPr>
            <a:xfrm>
              <a:off x="7655159" y="3324092"/>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639" name="rc1639"/>
            <p:cNvSpPr/>
            <p:nvPr/>
          </p:nvSpPr>
          <p:spPr>
            <a:xfrm>
              <a:off x="7922942" y="3324092"/>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40" name="rc1640"/>
            <p:cNvSpPr/>
            <p:nvPr/>
          </p:nvSpPr>
          <p:spPr>
            <a:xfrm>
              <a:off x="8190726" y="3324092"/>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641" name="rc1641"/>
            <p:cNvSpPr/>
            <p:nvPr/>
          </p:nvSpPr>
          <p:spPr>
            <a:xfrm>
              <a:off x="8458509" y="3324092"/>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642" name="rc1642"/>
            <p:cNvSpPr/>
            <p:nvPr/>
          </p:nvSpPr>
          <p:spPr>
            <a:xfrm>
              <a:off x="1763928" y="3818437"/>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643" name="rc1643"/>
            <p:cNvSpPr/>
            <p:nvPr/>
          </p:nvSpPr>
          <p:spPr>
            <a:xfrm>
              <a:off x="2031711" y="3818437"/>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44" name="rc1644"/>
            <p:cNvSpPr/>
            <p:nvPr/>
          </p:nvSpPr>
          <p:spPr>
            <a:xfrm>
              <a:off x="2299494" y="3818437"/>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45" name="rc1645"/>
            <p:cNvSpPr/>
            <p:nvPr/>
          </p:nvSpPr>
          <p:spPr>
            <a:xfrm>
              <a:off x="2567277" y="3818437"/>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646" name="rc1646"/>
            <p:cNvSpPr/>
            <p:nvPr/>
          </p:nvSpPr>
          <p:spPr>
            <a:xfrm>
              <a:off x="2835061" y="3818437"/>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647" name="rc1647"/>
            <p:cNvSpPr/>
            <p:nvPr/>
          </p:nvSpPr>
          <p:spPr>
            <a:xfrm>
              <a:off x="3102844" y="3818437"/>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648" name="rc1648"/>
            <p:cNvSpPr/>
            <p:nvPr/>
          </p:nvSpPr>
          <p:spPr>
            <a:xfrm>
              <a:off x="3370627" y="3818437"/>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649" name="rc1649"/>
            <p:cNvSpPr/>
            <p:nvPr/>
          </p:nvSpPr>
          <p:spPr>
            <a:xfrm>
              <a:off x="3638410" y="3818437"/>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650" name="rc1650"/>
            <p:cNvSpPr/>
            <p:nvPr/>
          </p:nvSpPr>
          <p:spPr>
            <a:xfrm>
              <a:off x="3906194" y="3818437"/>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651" name="rc1651"/>
            <p:cNvSpPr/>
            <p:nvPr/>
          </p:nvSpPr>
          <p:spPr>
            <a:xfrm>
              <a:off x="4173977" y="3818437"/>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652" name="rc1652"/>
            <p:cNvSpPr/>
            <p:nvPr/>
          </p:nvSpPr>
          <p:spPr>
            <a:xfrm>
              <a:off x="4441760" y="3818437"/>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653" name="rc1653"/>
            <p:cNvSpPr/>
            <p:nvPr/>
          </p:nvSpPr>
          <p:spPr>
            <a:xfrm>
              <a:off x="4709543" y="3818437"/>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654" name="rc1654"/>
            <p:cNvSpPr/>
            <p:nvPr/>
          </p:nvSpPr>
          <p:spPr>
            <a:xfrm>
              <a:off x="4977327" y="3818437"/>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655" name="rc1655"/>
            <p:cNvSpPr/>
            <p:nvPr/>
          </p:nvSpPr>
          <p:spPr>
            <a:xfrm>
              <a:off x="5245110" y="3818437"/>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56" name="rc1656"/>
            <p:cNvSpPr/>
            <p:nvPr/>
          </p:nvSpPr>
          <p:spPr>
            <a:xfrm>
              <a:off x="5512893" y="3818437"/>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57" name="rc1657"/>
            <p:cNvSpPr/>
            <p:nvPr/>
          </p:nvSpPr>
          <p:spPr>
            <a:xfrm>
              <a:off x="5780676" y="3818437"/>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58" name="rc1658"/>
            <p:cNvSpPr/>
            <p:nvPr/>
          </p:nvSpPr>
          <p:spPr>
            <a:xfrm>
              <a:off x="6048460" y="3818437"/>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59" name="rc1659"/>
            <p:cNvSpPr/>
            <p:nvPr/>
          </p:nvSpPr>
          <p:spPr>
            <a:xfrm>
              <a:off x="6316243" y="3818437"/>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60" name="rc1660"/>
            <p:cNvSpPr/>
            <p:nvPr/>
          </p:nvSpPr>
          <p:spPr>
            <a:xfrm>
              <a:off x="6584026" y="3818437"/>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61" name="rc1661"/>
            <p:cNvSpPr/>
            <p:nvPr/>
          </p:nvSpPr>
          <p:spPr>
            <a:xfrm>
              <a:off x="6851809" y="3818437"/>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62" name="rc1662"/>
            <p:cNvSpPr/>
            <p:nvPr/>
          </p:nvSpPr>
          <p:spPr>
            <a:xfrm>
              <a:off x="7119593" y="3818437"/>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663" name="rc1663"/>
            <p:cNvSpPr/>
            <p:nvPr/>
          </p:nvSpPr>
          <p:spPr>
            <a:xfrm>
              <a:off x="7387376" y="3818437"/>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64" name="rc1664"/>
            <p:cNvSpPr/>
            <p:nvPr/>
          </p:nvSpPr>
          <p:spPr>
            <a:xfrm>
              <a:off x="7655159" y="3818437"/>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65" name="rc1665"/>
            <p:cNvSpPr/>
            <p:nvPr/>
          </p:nvSpPr>
          <p:spPr>
            <a:xfrm>
              <a:off x="7922942" y="3818437"/>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666" name="rc1666"/>
            <p:cNvSpPr/>
            <p:nvPr/>
          </p:nvSpPr>
          <p:spPr>
            <a:xfrm>
              <a:off x="8190726" y="3818437"/>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667" name="rc1667"/>
            <p:cNvSpPr/>
            <p:nvPr/>
          </p:nvSpPr>
          <p:spPr>
            <a:xfrm>
              <a:off x="8458509" y="3818437"/>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668" name="tx1668"/>
            <p:cNvSpPr/>
            <p:nvPr/>
          </p:nvSpPr>
          <p:spPr>
            <a:xfrm>
              <a:off x="1857677"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69" name="tx1669"/>
            <p:cNvSpPr/>
            <p:nvPr/>
          </p:nvSpPr>
          <p:spPr>
            <a:xfrm>
              <a:off x="2125460"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70" name="tx1670"/>
            <p:cNvSpPr/>
            <p:nvPr/>
          </p:nvSpPr>
          <p:spPr>
            <a:xfrm>
              <a:off x="2393243"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71" name="tx1671"/>
            <p:cNvSpPr/>
            <p:nvPr/>
          </p:nvSpPr>
          <p:spPr>
            <a:xfrm>
              <a:off x="2661027"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72" name="tx1672"/>
            <p:cNvSpPr/>
            <p:nvPr/>
          </p:nvSpPr>
          <p:spPr>
            <a:xfrm>
              <a:off x="2928810"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73" name="tx1673"/>
            <p:cNvSpPr/>
            <p:nvPr/>
          </p:nvSpPr>
          <p:spPr>
            <a:xfrm>
              <a:off x="3196593"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74" name="tx1674"/>
            <p:cNvSpPr/>
            <p:nvPr/>
          </p:nvSpPr>
          <p:spPr>
            <a:xfrm>
              <a:off x="3464377"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75" name="tx1675"/>
            <p:cNvSpPr/>
            <p:nvPr/>
          </p:nvSpPr>
          <p:spPr>
            <a:xfrm>
              <a:off x="3732160"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76" name="tx1676"/>
            <p:cNvSpPr/>
            <p:nvPr/>
          </p:nvSpPr>
          <p:spPr>
            <a:xfrm>
              <a:off x="3999943"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77" name="tx1677"/>
            <p:cNvSpPr/>
            <p:nvPr/>
          </p:nvSpPr>
          <p:spPr>
            <a:xfrm>
              <a:off x="4267726"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78" name="tx1678"/>
            <p:cNvSpPr/>
            <p:nvPr/>
          </p:nvSpPr>
          <p:spPr>
            <a:xfrm>
              <a:off x="4535510"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79" name="tx1679"/>
            <p:cNvSpPr/>
            <p:nvPr/>
          </p:nvSpPr>
          <p:spPr>
            <a:xfrm>
              <a:off x="4803293"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80" name="tx1680"/>
            <p:cNvSpPr/>
            <p:nvPr/>
          </p:nvSpPr>
          <p:spPr>
            <a:xfrm>
              <a:off x="5071076"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81" name="tx1681"/>
            <p:cNvSpPr/>
            <p:nvPr/>
          </p:nvSpPr>
          <p:spPr>
            <a:xfrm>
              <a:off x="5338859"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82" name="tx1682"/>
            <p:cNvSpPr/>
            <p:nvPr/>
          </p:nvSpPr>
          <p:spPr>
            <a:xfrm>
              <a:off x="5606643"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83" name="tx1683"/>
            <p:cNvSpPr/>
            <p:nvPr/>
          </p:nvSpPr>
          <p:spPr>
            <a:xfrm>
              <a:off x="5874426"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84" name="tx1684"/>
            <p:cNvSpPr/>
            <p:nvPr/>
          </p:nvSpPr>
          <p:spPr>
            <a:xfrm>
              <a:off x="6142209"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85" name="tx1685"/>
            <p:cNvSpPr/>
            <p:nvPr/>
          </p:nvSpPr>
          <p:spPr>
            <a:xfrm>
              <a:off x="6409992"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86" name="tx1686"/>
            <p:cNvSpPr/>
            <p:nvPr/>
          </p:nvSpPr>
          <p:spPr>
            <a:xfrm>
              <a:off x="6677776"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87" name="tx1687"/>
            <p:cNvSpPr/>
            <p:nvPr/>
          </p:nvSpPr>
          <p:spPr>
            <a:xfrm>
              <a:off x="6945559"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88" name="tx1688"/>
            <p:cNvSpPr/>
            <p:nvPr/>
          </p:nvSpPr>
          <p:spPr>
            <a:xfrm>
              <a:off x="7213342"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89" name="tx1689"/>
            <p:cNvSpPr/>
            <p:nvPr/>
          </p:nvSpPr>
          <p:spPr>
            <a:xfrm>
              <a:off x="7481125"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90" name="tx1690"/>
            <p:cNvSpPr/>
            <p:nvPr/>
          </p:nvSpPr>
          <p:spPr>
            <a:xfrm>
              <a:off x="7748909"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91" name="tx1691"/>
            <p:cNvSpPr/>
            <p:nvPr/>
          </p:nvSpPr>
          <p:spPr>
            <a:xfrm>
              <a:off x="8016692"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92" name="tx1692"/>
            <p:cNvSpPr/>
            <p:nvPr/>
          </p:nvSpPr>
          <p:spPr>
            <a:xfrm>
              <a:off x="8284475"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93" name="tx1693"/>
            <p:cNvSpPr/>
            <p:nvPr/>
          </p:nvSpPr>
          <p:spPr>
            <a:xfrm>
              <a:off x="8552258"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94" name="tx1694"/>
            <p:cNvSpPr/>
            <p:nvPr/>
          </p:nvSpPr>
          <p:spPr>
            <a:xfrm>
              <a:off x="1857677"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95" name="tx1695"/>
            <p:cNvSpPr/>
            <p:nvPr/>
          </p:nvSpPr>
          <p:spPr>
            <a:xfrm>
              <a:off x="2125460"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96" name="tx1696"/>
            <p:cNvSpPr/>
            <p:nvPr/>
          </p:nvSpPr>
          <p:spPr>
            <a:xfrm>
              <a:off x="2393243"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97" name="tx1697"/>
            <p:cNvSpPr/>
            <p:nvPr/>
          </p:nvSpPr>
          <p:spPr>
            <a:xfrm>
              <a:off x="2661027"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98" name="tx1698"/>
            <p:cNvSpPr/>
            <p:nvPr/>
          </p:nvSpPr>
          <p:spPr>
            <a:xfrm>
              <a:off x="2928810"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99" name="tx1699"/>
            <p:cNvSpPr/>
            <p:nvPr/>
          </p:nvSpPr>
          <p:spPr>
            <a:xfrm>
              <a:off x="3196593"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0" name="tx1700"/>
            <p:cNvSpPr/>
            <p:nvPr/>
          </p:nvSpPr>
          <p:spPr>
            <a:xfrm>
              <a:off x="3464377"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1" name="tx1701"/>
            <p:cNvSpPr/>
            <p:nvPr/>
          </p:nvSpPr>
          <p:spPr>
            <a:xfrm>
              <a:off x="3732160"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2" name="tx1702"/>
            <p:cNvSpPr/>
            <p:nvPr/>
          </p:nvSpPr>
          <p:spPr>
            <a:xfrm>
              <a:off x="3999943"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3" name="tx1703"/>
            <p:cNvSpPr/>
            <p:nvPr/>
          </p:nvSpPr>
          <p:spPr>
            <a:xfrm>
              <a:off x="4267726"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4" name="tx1704"/>
            <p:cNvSpPr/>
            <p:nvPr/>
          </p:nvSpPr>
          <p:spPr>
            <a:xfrm>
              <a:off x="4535510"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05" name="tx1705"/>
            <p:cNvSpPr/>
            <p:nvPr/>
          </p:nvSpPr>
          <p:spPr>
            <a:xfrm>
              <a:off x="4803293"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6" name="tx1706"/>
            <p:cNvSpPr/>
            <p:nvPr/>
          </p:nvSpPr>
          <p:spPr>
            <a:xfrm>
              <a:off x="5071076"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07" name="tx1707"/>
            <p:cNvSpPr/>
            <p:nvPr/>
          </p:nvSpPr>
          <p:spPr>
            <a:xfrm>
              <a:off x="5338859"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8" name="tx1708"/>
            <p:cNvSpPr/>
            <p:nvPr/>
          </p:nvSpPr>
          <p:spPr>
            <a:xfrm>
              <a:off x="5606643"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9" name="tx1709"/>
            <p:cNvSpPr/>
            <p:nvPr/>
          </p:nvSpPr>
          <p:spPr>
            <a:xfrm>
              <a:off x="5874426"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10" name="tx1710"/>
            <p:cNvSpPr/>
            <p:nvPr/>
          </p:nvSpPr>
          <p:spPr>
            <a:xfrm>
              <a:off x="6142209"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11" name="tx1711"/>
            <p:cNvSpPr/>
            <p:nvPr/>
          </p:nvSpPr>
          <p:spPr>
            <a:xfrm>
              <a:off x="6409992"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12" name="tx1712"/>
            <p:cNvSpPr/>
            <p:nvPr/>
          </p:nvSpPr>
          <p:spPr>
            <a:xfrm>
              <a:off x="6677776"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13" name="tx1713"/>
            <p:cNvSpPr/>
            <p:nvPr/>
          </p:nvSpPr>
          <p:spPr>
            <a:xfrm>
              <a:off x="6945559"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14" name="tx1714"/>
            <p:cNvSpPr/>
            <p:nvPr/>
          </p:nvSpPr>
          <p:spPr>
            <a:xfrm>
              <a:off x="7213342"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15" name="tx1715"/>
            <p:cNvSpPr/>
            <p:nvPr/>
          </p:nvSpPr>
          <p:spPr>
            <a:xfrm>
              <a:off x="7481125"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16" name="tx1716"/>
            <p:cNvSpPr/>
            <p:nvPr/>
          </p:nvSpPr>
          <p:spPr>
            <a:xfrm>
              <a:off x="7748909"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17" name="tx1717"/>
            <p:cNvSpPr/>
            <p:nvPr/>
          </p:nvSpPr>
          <p:spPr>
            <a:xfrm>
              <a:off x="8016692"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18" name="tx1718"/>
            <p:cNvSpPr/>
            <p:nvPr/>
          </p:nvSpPr>
          <p:spPr>
            <a:xfrm>
              <a:off x="8284475"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19" name="tx1719"/>
            <p:cNvSpPr/>
            <p:nvPr/>
          </p:nvSpPr>
          <p:spPr>
            <a:xfrm>
              <a:off x="8552258"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20" name="tx1720"/>
            <p:cNvSpPr/>
            <p:nvPr/>
          </p:nvSpPr>
          <p:spPr>
            <a:xfrm>
              <a:off x="1857677"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21" name="tx1721"/>
            <p:cNvSpPr/>
            <p:nvPr/>
          </p:nvSpPr>
          <p:spPr>
            <a:xfrm>
              <a:off x="2125460"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22" name="tx1722"/>
            <p:cNvSpPr/>
            <p:nvPr/>
          </p:nvSpPr>
          <p:spPr>
            <a:xfrm>
              <a:off x="2393243"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23" name="tx1723"/>
            <p:cNvSpPr/>
            <p:nvPr/>
          </p:nvSpPr>
          <p:spPr>
            <a:xfrm>
              <a:off x="2661027"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24" name="tx1724"/>
            <p:cNvSpPr/>
            <p:nvPr/>
          </p:nvSpPr>
          <p:spPr>
            <a:xfrm>
              <a:off x="2928810"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25" name="tx1725"/>
            <p:cNvSpPr/>
            <p:nvPr/>
          </p:nvSpPr>
          <p:spPr>
            <a:xfrm>
              <a:off x="3196593"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26" name="tx1726"/>
            <p:cNvSpPr/>
            <p:nvPr/>
          </p:nvSpPr>
          <p:spPr>
            <a:xfrm>
              <a:off x="3464377"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27" name="tx1727"/>
            <p:cNvSpPr/>
            <p:nvPr/>
          </p:nvSpPr>
          <p:spPr>
            <a:xfrm>
              <a:off x="3732160"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28" name="tx1728"/>
            <p:cNvSpPr/>
            <p:nvPr/>
          </p:nvSpPr>
          <p:spPr>
            <a:xfrm>
              <a:off x="3999943"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29" name="tx1729"/>
            <p:cNvSpPr/>
            <p:nvPr/>
          </p:nvSpPr>
          <p:spPr>
            <a:xfrm>
              <a:off x="4267726"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30" name="tx1730"/>
            <p:cNvSpPr/>
            <p:nvPr/>
          </p:nvSpPr>
          <p:spPr>
            <a:xfrm>
              <a:off x="4535510"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31" name="tx1731"/>
            <p:cNvSpPr/>
            <p:nvPr/>
          </p:nvSpPr>
          <p:spPr>
            <a:xfrm>
              <a:off x="4803293"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32" name="tx1732"/>
            <p:cNvSpPr/>
            <p:nvPr/>
          </p:nvSpPr>
          <p:spPr>
            <a:xfrm>
              <a:off x="5071076"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33" name="tx1733"/>
            <p:cNvSpPr/>
            <p:nvPr/>
          </p:nvSpPr>
          <p:spPr>
            <a:xfrm>
              <a:off x="5338859"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34" name="tx1734"/>
            <p:cNvSpPr/>
            <p:nvPr/>
          </p:nvSpPr>
          <p:spPr>
            <a:xfrm>
              <a:off x="5606643"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35" name="tx1735"/>
            <p:cNvSpPr/>
            <p:nvPr/>
          </p:nvSpPr>
          <p:spPr>
            <a:xfrm>
              <a:off x="5874426"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36" name="tx1736"/>
            <p:cNvSpPr/>
            <p:nvPr/>
          </p:nvSpPr>
          <p:spPr>
            <a:xfrm>
              <a:off x="6142209"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37" name="tx1737"/>
            <p:cNvSpPr/>
            <p:nvPr/>
          </p:nvSpPr>
          <p:spPr>
            <a:xfrm>
              <a:off x="6409992"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38" name="tx1738"/>
            <p:cNvSpPr/>
            <p:nvPr/>
          </p:nvSpPr>
          <p:spPr>
            <a:xfrm>
              <a:off x="6677776"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39" name="tx1739"/>
            <p:cNvSpPr/>
            <p:nvPr/>
          </p:nvSpPr>
          <p:spPr>
            <a:xfrm>
              <a:off x="6945559"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40" name="tx1740"/>
            <p:cNvSpPr/>
            <p:nvPr/>
          </p:nvSpPr>
          <p:spPr>
            <a:xfrm>
              <a:off x="7213342"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41" name="tx1741"/>
            <p:cNvSpPr/>
            <p:nvPr/>
          </p:nvSpPr>
          <p:spPr>
            <a:xfrm>
              <a:off x="7481125"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42" name="tx1742"/>
            <p:cNvSpPr/>
            <p:nvPr/>
          </p:nvSpPr>
          <p:spPr>
            <a:xfrm>
              <a:off x="7748909"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43" name="tx1743"/>
            <p:cNvSpPr/>
            <p:nvPr/>
          </p:nvSpPr>
          <p:spPr>
            <a:xfrm>
              <a:off x="8016692"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44" name="tx1744"/>
            <p:cNvSpPr/>
            <p:nvPr/>
          </p:nvSpPr>
          <p:spPr>
            <a:xfrm>
              <a:off x="8284475"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45" name="tx1745"/>
            <p:cNvSpPr/>
            <p:nvPr/>
          </p:nvSpPr>
          <p:spPr>
            <a:xfrm>
              <a:off x="8552258"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46" name="tx1746"/>
            <p:cNvSpPr/>
            <p:nvPr/>
          </p:nvSpPr>
          <p:spPr>
            <a:xfrm>
              <a:off x="1857677"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747" name="tx1747"/>
            <p:cNvSpPr/>
            <p:nvPr/>
          </p:nvSpPr>
          <p:spPr>
            <a:xfrm>
              <a:off x="2125460"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748" name="tx1748"/>
            <p:cNvSpPr/>
            <p:nvPr/>
          </p:nvSpPr>
          <p:spPr>
            <a:xfrm>
              <a:off x="2393243"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49" name="tx1749"/>
            <p:cNvSpPr/>
            <p:nvPr/>
          </p:nvSpPr>
          <p:spPr>
            <a:xfrm>
              <a:off x="2661027"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750" name="tx1750"/>
            <p:cNvSpPr/>
            <p:nvPr/>
          </p:nvSpPr>
          <p:spPr>
            <a:xfrm>
              <a:off x="2928810"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51" name="tx1751"/>
            <p:cNvSpPr/>
            <p:nvPr/>
          </p:nvSpPr>
          <p:spPr>
            <a:xfrm>
              <a:off x="3196593"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752" name="tx1752"/>
            <p:cNvSpPr/>
            <p:nvPr/>
          </p:nvSpPr>
          <p:spPr>
            <a:xfrm>
              <a:off x="3464377"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53" name="tx1753"/>
            <p:cNvSpPr/>
            <p:nvPr/>
          </p:nvSpPr>
          <p:spPr>
            <a:xfrm>
              <a:off x="3732160"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754" name="tx1754"/>
            <p:cNvSpPr/>
            <p:nvPr/>
          </p:nvSpPr>
          <p:spPr>
            <a:xfrm>
              <a:off x="3999943"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55" name="tx1755"/>
            <p:cNvSpPr/>
            <p:nvPr/>
          </p:nvSpPr>
          <p:spPr>
            <a:xfrm>
              <a:off x="4267726"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56" name="tx1756"/>
            <p:cNvSpPr/>
            <p:nvPr/>
          </p:nvSpPr>
          <p:spPr>
            <a:xfrm>
              <a:off x="4535510"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757" name="tx1757"/>
            <p:cNvSpPr/>
            <p:nvPr/>
          </p:nvSpPr>
          <p:spPr>
            <a:xfrm>
              <a:off x="4803293"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758" name="tx1758"/>
            <p:cNvSpPr/>
            <p:nvPr/>
          </p:nvSpPr>
          <p:spPr>
            <a:xfrm>
              <a:off x="5071076"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59" name="tx1759"/>
            <p:cNvSpPr/>
            <p:nvPr/>
          </p:nvSpPr>
          <p:spPr>
            <a:xfrm>
              <a:off x="5338859"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60" name="tx1760"/>
            <p:cNvSpPr/>
            <p:nvPr/>
          </p:nvSpPr>
          <p:spPr>
            <a:xfrm>
              <a:off x="5606643"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61" name="tx1761"/>
            <p:cNvSpPr/>
            <p:nvPr/>
          </p:nvSpPr>
          <p:spPr>
            <a:xfrm>
              <a:off x="5874426"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62" name="tx1762"/>
            <p:cNvSpPr/>
            <p:nvPr/>
          </p:nvSpPr>
          <p:spPr>
            <a:xfrm>
              <a:off x="6142209"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63" name="tx1763"/>
            <p:cNvSpPr/>
            <p:nvPr/>
          </p:nvSpPr>
          <p:spPr>
            <a:xfrm>
              <a:off x="6409992"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764" name="tx1764"/>
            <p:cNvSpPr/>
            <p:nvPr/>
          </p:nvSpPr>
          <p:spPr>
            <a:xfrm>
              <a:off x="6677776"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765" name="tx1765"/>
            <p:cNvSpPr/>
            <p:nvPr/>
          </p:nvSpPr>
          <p:spPr>
            <a:xfrm>
              <a:off x="6945559"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766" name="tx1766"/>
            <p:cNvSpPr/>
            <p:nvPr/>
          </p:nvSpPr>
          <p:spPr>
            <a:xfrm>
              <a:off x="7213342"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767" name="tx1767"/>
            <p:cNvSpPr/>
            <p:nvPr/>
          </p:nvSpPr>
          <p:spPr>
            <a:xfrm>
              <a:off x="7481125"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768" name="tx1768"/>
            <p:cNvSpPr/>
            <p:nvPr/>
          </p:nvSpPr>
          <p:spPr>
            <a:xfrm>
              <a:off x="7748909"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769" name="tx1769"/>
            <p:cNvSpPr/>
            <p:nvPr/>
          </p:nvSpPr>
          <p:spPr>
            <a:xfrm>
              <a:off x="8016692"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770" name="tx1770"/>
            <p:cNvSpPr/>
            <p:nvPr/>
          </p:nvSpPr>
          <p:spPr>
            <a:xfrm>
              <a:off x="8284475"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771" name="tx1771"/>
            <p:cNvSpPr/>
            <p:nvPr/>
          </p:nvSpPr>
          <p:spPr>
            <a:xfrm>
              <a:off x="8552258"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772" name="tx1772"/>
            <p:cNvSpPr/>
            <p:nvPr/>
          </p:nvSpPr>
          <p:spPr>
            <a:xfrm>
              <a:off x="1857677"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73" name="tx1773"/>
            <p:cNvSpPr/>
            <p:nvPr/>
          </p:nvSpPr>
          <p:spPr>
            <a:xfrm>
              <a:off x="2125460"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74" name="tx1774"/>
            <p:cNvSpPr/>
            <p:nvPr/>
          </p:nvSpPr>
          <p:spPr>
            <a:xfrm>
              <a:off x="2393243"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75" name="tx1775"/>
            <p:cNvSpPr/>
            <p:nvPr/>
          </p:nvSpPr>
          <p:spPr>
            <a:xfrm>
              <a:off x="2661027"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76" name="tx1776"/>
            <p:cNvSpPr/>
            <p:nvPr/>
          </p:nvSpPr>
          <p:spPr>
            <a:xfrm>
              <a:off x="2928810"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77" name="tx1777"/>
            <p:cNvSpPr/>
            <p:nvPr/>
          </p:nvSpPr>
          <p:spPr>
            <a:xfrm>
              <a:off x="3196593"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78" name="tx1778"/>
            <p:cNvSpPr/>
            <p:nvPr/>
          </p:nvSpPr>
          <p:spPr>
            <a:xfrm>
              <a:off x="3464377"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79" name="tx1779"/>
            <p:cNvSpPr/>
            <p:nvPr/>
          </p:nvSpPr>
          <p:spPr>
            <a:xfrm>
              <a:off x="3732160"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80" name="tx1780"/>
            <p:cNvSpPr/>
            <p:nvPr/>
          </p:nvSpPr>
          <p:spPr>
            <a:xfrm>
              <a:off x="3999943"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81" name="tx1781"/>
            <p:cNvSpPr/>
            <p:nvPr/>
          </p:nvSpPr>
          <p:spPr>
            <a:xfrm>
              <a:off x="4267726"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82" name="tx1782"/>
            <p:cNvSpPr/>
            <p:nvPr/>
          </p:nvSpPr>
          <p:spPr>
            <a:xfrm>
              <a:off x="4535510"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83" name="tx1783"/>
            <p:cNvSpPr/>
            <p:nvPr/>
          </p:nvSpPr>
          <p:spPr>
            <a:xfrm>
              <a:off x="4803293"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84" name="tx1784"/>
            <p:cNvSpPr/>
            <p:nvPr/>
          </p:nvSpPr>
          <p:spPr>
            <a:xfrm>
              <a:off x="5071076"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85" name="tx1785"/>
            <p:cNvSpPr/>
            <p:nvPr/>
          </p:nvSpPr>
          <p:spPr>
            <a:xfrm>
              <a:off x="5338859"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86" name="tx1786"/>
            <p:cNvSpPr/>
            <p:nvPr/>
          </p:nvSpPr>
          <p:spPr>
            <a:xfrm>
              <a:off x="5606643"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87" name="tx1787"/>
            <p:cNvSpPr/>
            <p:nvPr/>
          </p:nvSpPr>
          <p:spPr>
            <a:xfrm>
              <a:off x="5874426"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88" name="tx1788"/>
            <p:cNvSpPr/>
            <p:nvPr/>
          </p:nvSpPr>
          <p:spPr>
            <a:xfrm>
              <a:off x="6142209"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89" name="tx1789"/>
            <p:cNvSpPr/>
            <p:nvPr/>
          </p:nvSpPr>
          <p:spPr>
            <a:xfrm>
              <a:off x="6409992"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90" name="tx1790"/>
            <p:cNvSpPr/>
            <p:nvPr/>
          </p:nvSpPr>
          <p:spPr>
            <a:xfrm>
              <a:off x="6677776"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91" name="tx1791"/>
            <p:cNvSpPr/>
            <p:nvPr/>
          </p:nvSpPr>
          <p:spPr>
            <a:xfrm>
              <a:off x="6945559"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92" name="tx1792"/>
            <p:cNvSpPr/>
            <p:nvPr/>
          </p:nvSpPr>
          <p:spPr>
            <a:xfrm>
              <a:off x="7213342"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93" name="tx1793"/>
            <p:cNvSpPr/>
            <p:nvPr/>
          </p:nvSpPr>
          <p:spPr>
            <a:xfrm>
              <a:off x="7481125"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794" name="tx1794"/>
            <p:cNvSpPr/>
            <p:nvPr/>
          </p:nvSpPr>
          <p:spPr>
            <a:xfrm>
              <a:off x="7748909"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795" name="tx1795"/>
            <p:cNvSpPr/>
            <p:nvPr/>
          </p:nvSpPr>
          <p:spPr>
            <a:xfrm>
              <a:off x="8016692"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796" name="tx1796"/>
            <p:cNvSpPr/>
            <p:nvPr/>
          </p:nvSpPr>
          <p:spPr>
            <a:xfrm>
              <a:off x="8284475"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97" name="tx1797"/>
            <p:cNvSpPr/>
            <p:nvPr/>
          </p:nvSpPr>
          <p:spPr>
            <a:xfrm>
              <a:off x="8552258"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798" name="tx1798"/>
            <p:cNvSpPr/>
            <p:nvPr/>
          </p:nvSpPr>
          <p:spPr>
            <a:xfrm>
              <a:off x="1857677"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99" name="tx1799"/>
            <p:cNvSpPr/>
            <p:nvPr/>
          </p:nvSpPr>
          <p:spPr>
            <a:xfrm>
              <a:off x="2125460"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0" name="tx1800"/>
            <p:cNvSpPr/>
            <p:nvPr/>
          </p:nvSpPr>
          <p:spPr>
            <a:xfrm>
              <a:off x="2393243"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01" name="tx1801"/>
            <p:cNvSpPr/>
            <p:nvPr/>
          </p:nvSpPr>
          <p:spPr>
            <a:xfrm>
              <a:off x="2661027"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02" name="tx1802"/>
            <p:cNvSpPr/>
            <p:nvPr/>
          </p:nvSpPr>
          <p:spPr>
            <a:xfrm>
              <a:off x="2928810"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03" name="tx1803"/>
            <p:cNvSpPr/>
            <p:nvPr/>
          </p:nvSpPr>
          <p:spPr>
            <a:xfrm>
              <a:off x="3196593"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04" name="tx1804"/>
            <p:cNvSpPr/>
            <p:nvPr/>
          </p:nvSpPr>
          <p:spPr>
            <a:xfrm>
              <a:off x="3464377"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05" name="tx1805"/>
            <p:cNvSpPr/>
            <p:nvPr/>
          </p:nvSpPr>
          <p:spPr>
            <a:xfrm>
              <a:off x="3732160"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06" name="tx1806"/>
            <p:cNvSpPr/>
            <p:nvPr/>
          </p:nvSpPr>
          <p:spPr>
            <a:xfrm>
              <a:off x="3999943"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07" name="tx1807"/>
            <p:cNvSpPr/>
            <p:nvPr/>
          </p:nvSpPr>
          <p:spPr>
            <a:xfrm>
              <a:off x="4267726"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08" name="tx1808"/>
            <p:cNvSpPr/>
            <p:nvPr/>
          </p:nvSpPr>
          <p:spPr>
            <a:xfrm>
              <a:off x="4535510"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9" name="tx1809"/>
            <p:cNvSpPr/>
            <p:nvPr/>
          </p:nvSpPr>
          <p:spPr>
            <a:xfrm>
              <a:off x="4803293"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10" name="tx1810"/>
            <p:cNvSpPr/>
            <p:nvPr/>
          </p:nvSpPr>
          <p:spPr>
            <a:xfrm>
              <a:off x="5071076"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11" name="tx1811"/>
            <p:cNvSpPr/>
            <p:nvPr/>
          </p:nvSpPr>
          <p:spPr>
            <a:xfrm>
              <a:off x="5338859"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12" name="tx1812"/>
            <p:cNvSpPr/>
            <p:nvPr/>
          </p:nvSpPr>
          <p:spPr>
            <a:xfrm>
              <a:off x="5606643"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13" name="tx1813"/>
            <p:cNvSpPr/>
            <p:nvPr/>
          </p:nvSpPr>
          <p:spPr>
            <a:xfrm>
              <a:off x="5874426"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14" name="tx1814"/>
            <p:cNvSpPr/>
            <p:nvPr/>
          </p:nvSpPr>
          <p:spPr>
            <a:xfrm>
              <a:off x="6142209"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15" name="tx1815"/>
            <p:cNvSpPr/>
            <p:nvPr/>
          </p:nvSpPr>
          <p:spPr>
            <a:xfrm>
              <a:off x="6409992"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16" name="tx1816"/>
            <p:cNvSpPr/>
            <p:nvPr/>
          </p:nvSpPr>
          <p:spPr>
            <a:xfrm>
              <a:off x="6677776"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17" name="tx1817"/>
            <p:cNvSpPr/>
            <p:nvPr/>
          </p:nvSpPr>
          <p:spPr>
            <a:xfrm>
              <a:off x="6945559"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18" name="tx1818"/>
            <p:cNvSpPr/>
            <p:nvPr/>
          </p:nvSpPr>
          <p:spPr>
            <a:xfrm>
              <a:off x="7213342"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19" name="tx1819"/>
            <p:cNvSpPr/>
            <p:nvPr/>
          </p:nvSpPr>
          <p:spPr>
            <a:xfrm>
              <a:off x="7481125"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20" name="tx1820"/>
            <p:cNvSpPr/>
            <p:nvPr/>
          </p:nvSpPr>
          <p:spPr>
            <a:xfrm>
              <a:off x="7748909"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21" name="tx1821"/>
            <p:cNvSpPr/>
            <p:nvPr/>
          </p:nvSpPr>
          <p:spPr>
            <a:xfrm>
              <a:off x="8016692"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22" name="tx1822"/>
            <p:cNvSpPr/>
            <p:nvPr/>
          </p:nvSpPr>
          <p:spPr>
            <a:xfrm>
              <a:off x="8284475"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23" name="tx1823"/>
            <p:cNvSpPr/>
            <p:nvPr/>
          </p:nvSpPr>
          <p:spPr>
            <a:xfrm>
              <a:off x="8552258"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24" name="tx1824"/>
            <p:cNvSpPr/>
            <p:nvPr/>
          </p:nvSpPr>
          <p:spPr>
            <a:xfrm>
              <a:off x="1857677"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25" name="tx1825"/>
            <p:cNvSpPr/>
            <p:nvPr/>
          </p:nvSpPr>
          <p:spPr>
            <a:xfrm>
              <a:off x="2125460"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826" name="tx1826"/>
            <p:cNvSpPr/>
            <p:nvPr/>
          </p:nvSpPr>
          <p:spPr>
            <a:xfrm>
              <a:off x="2393243"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827" name="tx1827"/>
            <p:cNvSpPr/>
            <p:nvPr/>
          </p:nvSpPr>
          <p:spPr>
            <a:xfrm>
              <a:off x="2661027"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828" name="tx1828"/>
            <p:cNvSpPr/>
            <p:nvPr/>
          </p:nvSpPr>
          <p:spPr>
            <a:xfrm>
              <a:off x="2928810"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29" name="tx1829"/>
            <p:cNvSpPr/>
            <p:nvPr/>
          </p:nvSpPr>
          <p:spPr>
            <a:xfrm>
              <a:off x="3196593"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30" name="tx1830"/>
            <p:cNvSpPr/>
            <p:nvPr/>
          </p:nvSpPr>
          <p:spPr>
            <a:xfrm>
              <a:off x="3464377"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831" name="tx1831"/>
            <p:cNvSpPr/>
            <p:nvPr/>
          </p:nvSpPr>
          <p:spPr>
            <a:xfrm>
              <a:off x="3732160"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32" name="tx1832"/>
            <p:cNvSpPr/>
            <p:nvPr/>
          </p:nvSpPr>
          <p:spPr>
            <a:xfrm>
              <a:off x="3999943"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833" name="tx1833"/>
            <p:cNvSpPr/>
            <p:nvPr/>
          </p:nvSpPr>
          <p:spPr>
            <a:xfrm>
              <a:off x="4267726"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34" name="tx1834"/>
            <p:cNvSpPr/>
            <p:nvPr/>
          </p:nvSpPr>
          <p:spPr>
            <a:xfrm>
              <a:off x="4535510"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835" name="tx1835"/>
            <p:cNvSpPr/>
            <p:nvPr/>
          </p:nvSpPr>
          <p:spPr>
            <a:xfrm>
              <a:off x="4803293"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36" name="tx1836"/>
            <p:cNvSpPr/>
            <p:nvPr/>
          </p:nvSpPr>
          <p:spPr>
            <a:xfrm>
              <a:off x="5071076"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837" name="tx1837"/>
            <p:cNvSpPr/>
            <p:nvPr/>
          </p:nvSpPr>
          <p:spPr>
            <a:xfrm>
              <a:off x="5338859"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38" name="tx1838"/>
            <p:cNvSpPr/>
            <p:nvPr/>
          </p:nvSpPr>
          <p:spPr>
            <a:xfrm>
              <a:off x="5606643"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39" name="tx1839"/>
            <p:cNvSpPr/>
            <p:nvPr/>
          </p:nvSpPr>
          <p:spPr>
            <a:xfrm>
              <a:off x="5874426"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40" name="tx1840"/>
            <p:cNvSpPr/>
            <p:nvPr/>
          </p:nvSpPr>
          <p:spPr>
            <a:xfrm>
              <a:off x="6142209"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41" name="tx1841"/>
            <p:cNvSpPr/>
            <p:nvPr/>
          </p:nvSpPr>
          <p:spPr>
            <a:xfrm>
              <a:off x="6409992"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42" name="tx1842"/>
            <p:cNvSpPr/>
            <p:nvPr/>
          </p:nvSpPr>
          <p:spPr>
            <a:xfrm>
              <a:off x="6677776"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43" name="tx1843"/>
            <p:cNvSpPr/>
            <p:nvPr/>
          </p:nvSpPr>
          <p:spPr>
            <a:xfrm>
              <a:off x="6945559"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44" name="tx1844"/>
            <p:cNvSpPr/>
            <p:nvPr/>
          </p:nvSpPr>
          <p:spPr>
            <a:xfrm>
              <a:off x="7213342"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845" name="tx1845"/>
            <p:cNvSpPr/>
            <p:nvPr/>
          </p:nvSpPr>
          <p:spPr>
            <a:xfrm>
              <a:off x="7481125"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846" name="tx1846"/>
            <p:cNvSpPr/>
            <p:nvPr/>
          </p:nvSpPr>
          <p:spPr>
            <a:xfrm>
              <a:off x="7748909"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847" name="tx1847"/>
            <p:cNvSpPr/>
            <p:nvPr/>
          </p:nvSpPr>
          <p:spPr>
            <a:xfrm>
              <a:off x="8016692"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848" name="tx1848"/>
            <p:cNvSpPr/>
            <p:nvPr/>
          </p:nvSpPr>
          <p:spPr>
            <a:xfrm>
              <a:off x="8284475"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849" name="tx1849"/>
            <p:cNvSpPr/>
            <p:nvPr/>
          </p:nvSpPr>
          <p:spPr>
            <a:xfrm>
              <a:off x="8552258"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850" name="tx1850"/>
            <p:cNvSpPr/>
            <p:nvPr/>
          </p:nvSpPr>
          <p:spPr>
            <a:xfrm>
              <a:off x="1857677"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51" name="tx1851"/>
            <p:cNvSpPr/>
            <p:nvPr/>
          </p:nvSpPr>
          <p:spPr>
            <a:xfrm>
              <a:off x="2125460"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52" name="tx1852"/>
            <p:cNvSpPr/>
            <p:nvPr/>
          </p:nvSpPr>
          <p:spPr>
            <a:xfrm>
              <a:off x="2393243"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53" name="tx1853"/>
            <p:cNvSpPr/>
            <p:nvPr/>
          </p:nvSpPr>
          <p:spPr>
            <a:xfrm>
              <a:off x="2661027"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54" name="tx1854"/>
            <p:cNvSpPr/>
            <p:nvPr/>
          </p:nvSpPr>
          <p:spPr>
            <a:xfrm>
              <a:off x="2928810"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55" name="tx1855"/>
            <p:cNvSpPr/>
            <p:nvPr/>
          </p:nvSpPr>
          <p:spPr>
            <a:xfrm>
              <a:off x="3196593"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56" name="tx1856"/>
            <p:cNvSpPr/>
            <p:nvPr/>
          </p:nvSpPr>
          <p:spPr>
            <a:xfrm>
              <a:off x="3464377"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57" name="tx1857"/>
            <p:cNvSpPr/>
            <p:nvPr/>
          </p:nvSpPr>
          <p:spPr>
            <a:xfrm>
              <a:off x="3732160"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58" name="tx1858"/>
            <p:cNvSpPr/>
            <p:nvPr/>
          </p:nvSpPr>
          <p:spPr>
            <a:xfrm>
              <a:off x="3999943"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59" name="tx1859"/>
            <p:cNvSpPr/>
            <p:nvPr/>
          </p:nvSpPr>
          <p:spPr>
            <a:xfrm>
              <a:off x="4267726"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60" name="tx1860"/>
            <p:cNvSpPr/>
            <p:nvPr/>
          </p:nvSpPr>
          <p:spPr>
            <a:xfrm>
              <a:off x="4535510"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61" name="tx1861"/>
            <p:cNvSpPr/>
            <p:nvPr/>
          </p:nvSpPr>
          <p:spPr>
            <a:xfrm>
              <a:off x="4803293"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62" name="tx1862"/>
            <p:cNvSpPr/>
            <p:nvPr/>
          </p:nvSpPr>
          <p:spPr>
            <a:xfrm>
              <a:off x="5071076"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63" name="tx1863"/>
            <p:cNvSpPr/>
            <p:nvPr/>
          </p:nvSpPr>
          <p:spPr>
            <a:xfrm>
              <a:off x="5338859"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64" name="tx1864"/>
            <p:cNvSpPr/>
            <p:nvPr/>
          </p:nvSpPr>
          <p:spPr>
            <a:xfrm>
              <a:off x="5606643"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65" name="tx1865"/>
            <p:cNvSpPr/>
            <p:nvPr/>
          </p:nvSpPr>
          <p:spPr>
            <a:xfrm>
              <a:off x="5874426"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66" name="tx1866"/>
            <p:cNvSpPr/>
            <p:nvPr/>
          </p:nvSpPr>
          <p:spPr>
            <a:xfrm>
              <a:off x="6142209"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67" name="tx1867"/>
            <p:cNvSpPr/>
            <p:nvPr/>
          </p:nvSpPr>
          <p:spPr>
            <a:xfrm>
              <a:off x="6409992"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68" name="tx1868"/>
            <p:cNvSpPr/>
            <p:nvPr/>
          </p:nvSpPr>
          <p:spPr>
            <a:xfrm>
              <a:off x="6677776"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69" name="tx1869"/>
            <p:cNvSpPr/>
            <p:nvPr/>
          </p:nvSpPr>
          <p:spPr>
            <a:xfrm>
              <a:off x="6945559"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70" name="tx1870"/>
            <p:cNvSpPr/>
            <p:nvPr/>
          </p:nvSpPr>
          <p:spPr>
            <a:xfrm>
              <a:off x="7213342"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71" name="tx1871"/>
            <p:cNvSpPr/>
            <p:nvPr/>
          </p:nvSpPr>
          <p:spPr>
            <a:xfrm>
              <a:off x="7481125"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72" name="tx1872"/>
            <p:cNvSpPr/>
            <p:nvPr/>
          </p:nvSpPr>
          <p:spPr>
            <a:xfrm>
              <a:off x="7748909"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73" name="tx1873"/>
            <p:cNvSpPr/>
            <p:nvPr/>
          </p:nvSpPr>
          <p:spPr>
            <a:xfrm>
              <a:off x="8016692"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74" name="tx1874"/>
            <p:cNvSpPr/>
            <p:nvPr/>
          </p:nvSpPr>
          <p:spPr>
            <a:xfrm>
              <a:off x="8284475"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75" name="tx1875"/>
            <p:cNvSpPr/>
            <p:nvPr/>
          </p:nvSpPr>
          <p:spPr>
            <a:xfrm>
              <a:off x="8552258"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76" name="tx1876"/>
            <p:cNvSpPr/>
            <p:nvPr/>
          </p:nvSpPr>
          <p:spPr>
            <a:xfrm>
              <a:off x="1857677"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77" name="tx1877"/>
            <p:cNvSpPr/>
            <p:nvPr/>
          </p:nvSpPr>
          <p:spPr>
            <a:xfrm>
              <a:off x="2125460"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78" name="tx1878"/>
            <p:cNvSpPr/>
            <p:nvPr/>
          </p:nvSpPr>
          <p:spPr>
            <a:xfrm>
              <a:off x="2393243"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79" name="tx1879"/>
            <p:cNvSpPr/>
            <p:nvPr/>
          </p:nvSpPr>
          <p:spPr>
            <a:xfrm>
              <a:off x="2661027"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80" name="tx1880"/>
            <p:cNvSpPr/>
            <p:nvPr/>
          </p:nvSpPr>
          <p:spPr>
            <a:xfrm>
              <a:off x="2928810"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81" name="tx1881"/>
            <p:cNvSpPr/>
            <p:nvPr/>
          </p:nvSpPr>
          <p:spPr>
            <a:xfrm>
              <a:off x="3196593"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82" name="tx1882"/>
            <p:cNvSpPr/>
            <p:nvPr/>
          </p:nvSpPr>
          <p:spPr>
            <a:xfrm>
              <a:off x="3464377"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83" name="tx1883"/>
            <p:cNvSpPr/>
            <p:nvPr/>
          </p:nvSpPr>
          <p:spPr>
            <a:xfrm>
              <a:off x="3732160"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4" name="tx1884"/>
            <p:cNvSpPr/>
            <p:nvPr/>
          </p:nvSpPr>
          <p:spPr>
            <a:xfrm>
              <a:off x="3999943"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85" name="tx1885"/>
            <p:cNvSpPr/>
            <p:nvPr/>
          </p:nvSpPr>
          <p:spPr>
            <a:xfrm>
              <a:off x="4267726"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6" name="tx1886"/>
            <p:cNvSpPr/>
            <p:nvPr/>
          </p:nvSpPr>
          <p:spPr>
            <a:xfrm>
              <a:off x="4535510"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87" name="tx1887"/>
            <p:cNvSpPr/>
            <p:nvPr/>
          </p:nvSpPr>
          <p:spPr>
            <a:xfrm>
              <a:off x="4803293"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88" name="tx1888"/>
            <p:cNvSpPr/>
            <p:nvPr/>
          </p:nvSpPr>
          <p:spPr>
            <a:xfrm>
              <a:off x="5071076"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89" name="tx1889"/>
            <p:cNvSpPr/>
            <p:nvPr/>
          </p:nvSpPr>
          <p:spPr>
            <a:xfrm>
              <a:off x="5338859"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0" name="tx1890"/>
            <p:cNvSpPr/>
            <p:nvPr/>
          </p:nvSpPr>
          <p:spPr>
            <a:xfrm>
              <a:off x="5606643"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1" name="tx1891"/>
            <p:cNvSpPr/>
            <p:nvPr/>
          </p:nvSpPr>
          <p:spPr>
            <a:xfrm>
              <a:off x="5874426"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2" name="tx1892"/>
            <p:cNvSpPr/>
            <p:nvPr/>
          </p:nvSpPr>
          <p:spPr>
            <a:xfrm>
              <a:off x="6142209"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3" name="tx1893"/>
            <p:cNvSpPr/>
            <p:nvPr/>
          </p:nvSpPr>
          <p:spPr>
            <a:xfrm>
              <a:off x="6409992"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4" name="tx1894"/>
            <p:cNvSpPr/>
            <p:nvPr/>
          </p:nvSpPr>
          <p:spPr>
            <a:xfrm>
              <a:off x="6677776"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5" name="tx1895"/>
            <p:cNvSpPr/>
            <p:nvPr/>
          </p:nvSpPr>
          <p:spPr>
            <a:xfrm>
              <a:off x="6945559"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6" name="tx1896"/>
            <p:cNvSpPr/>
            <p:nvPr/>
          </p:nvSpPr>
          <p:spPr>
            <a:xfrm>
              <a:off x="7213342"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7" name="tx1897"/>
            <p:cNvSpPr/>
            <p:nvPr/>
          </p:nvSpPr>
          <p:spPr>
            <a:xfrm>
              <a:off x="7481125"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8" name="tx1898"/>
            <p:cNvSpPr/>
            <p:nvPr/>
          </p:nvSpPr>
          <p:spPr>
            <a:xfrm>
              <a:off x="7748909"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9" name="tx1899"/>
            <p:cNvSpPr/>
            <p:nvPr/>
          </p:nvSpPr>
          <p:spPr>
            <a:xfrm>
              <a:off x="8016692"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0" name="tx1900"/>
            <p:cNvSpPr/>
            <p:nvPr/>
          </p:nvSpPr>
          <p:spPr>
            <a:xfrm>
              <a:off x="8284475"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1" name="tx1901"/>
            <p:cNvSpPr/>
            <p:nvPr/>
          </p:nvSpPr>
          <p:spPr>
            <a:xfrm>
              <a:off x="8552258"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2" name="tx1902"/>
            <p:cNvSpPr/>
            <p:nvPr/>
          </p:nvSpPr>
          <p:spPr>
            <a:xfrm>
              <a:off x="1857677"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03" name="tx1903"/>
            <p:cNvSpPr/>
            <p:nvPr/>
          </p:nvSpPr>
          <p:spPr>
            <a:xfrm>
              <a:off x="2125460"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04" name="tx1904"/>
            <p:cNvSpPr/>
            <p:nvPr/>
          </p:nvSpPr>
          <p:spPr>
            <a:xfrm>
              <a:off x="2393243"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05" name="tx1905"/>
            <p:cNvSpPr/>
            <p:nvPr/>
          </p:nvSpPr>
          <p:spPr>
            <a:xfrm>
              <a:off x="2661027"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06" name="tx1906"/>
            <p:cNvSpPr/>
            <p:nvPr/>
          </p:nvSpPr>
          <p:spPr>
            <a:xfrm>
              <a:off x="2928810"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07" name="tx1907"/>
            <p:cNvSpPr/>
            <p:nvPr/>
          </p:nvSpPr>
          <p:spPr>
            <a:xfrm>
              <a:off x="3196593"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08" name="tx1908"/>
            <p:cNvSpPr/>
            <p:nvPr/>
          </p:nvSpPr>
          <p:spPr>
            <a:xfrm>
              <a:off x="3464377"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09" name="tx1909"/>
            <p:cNvSpPr/>
            <p:nvPr/>
          </p:nvSpPr>
          <p:spPr>
            <a:xfrm>
              <a:off x="3732160"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10" name="tx1910"/>
            <p:cNvSpPr/>
            <p:nvPr/>
          </p:nvSpPr>
          <p:spPr>
            <a:xfrm>
              <a:off x="3999943"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11" name="tx1911"/>
            <p:cNvSpPr/>
            <p:nvPr/>
          </p:nvSpPr>
          <p:spPr>
            <a:xfrm>
              <a:off x="4267726"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12" name="tx1912"/>
            <p:cNvSpPr/>
            <p:nvPr/>
          </p:nvSpPr>
          <p:spPr>
            <a:xfrm>
              <a:off x="4535510"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13" name="tx1913"/>
            <p:cNvSpPr/>
            <p:nvPr/>
          </p:nvSpPr>
          <p:spPr>
            <a:xfrm>
              <a:off x="4803293"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14" name="tx1914"/>
            <p:cNvSpPr/>
            <p:nvPr/>
          </p:nvSpPr>
          <p:spPr>
            <a:xfrm>
              <a:off x="5071076"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15" name="tx1915"/>
            <p:cNvSpPr/>
            <p:nvPr/>
          </p:nvSpPr>
          <p:spPr>
            <a:xfrm>
              <a:off x="5338859"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16" name="tx1916"/>
            <p:cNvSpPr/>
            <p:nvPr/>
          </p:nvSpPr>
          <p:spPr>
            <a:xfrm>
              <a:off x="5606643"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917" name="tx1917"/>
            <p:cNvSpPr/>
            <p:nvPr/>
          </p:nvSpPr>
          <p:spPr>
            <a:xfrm>
              <a:off x="5874426"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18" name="tx1918"/>
            <p:cNvSpPr/>
            <p:nvPr/>
          </p:nvSpPr>
          <p:spPr>
            <a:xfrm>
              <a:off x="6142209"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19" name="tx1919"/>
            <p:cNvSpPr/>
            <p:nvPr/>
          </p:nvSpPr>
          <p:spPr>
            <a:xfrm>
              <a:off x="6409992"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20" name="tx1920"/>
            <p:cNvSpPr/>
            <p:nvPr/>
          </p:nvSpPr>
          <p:spPr>
            <a:xfrm>
              <a:off x="6677776"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21" name="tx1921"/>
            <p:cNvSpPr/>
            <p:nvPr/>
          </p:nvSpPr>
          <p:spPr>
            <a:xfrm>
              <a:off x="6945559"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22" name="tx1922"/>
            <p:cNvSpPr/>
            <p:nvPr/>
          </p:nvSpPr>
          <p:spPr>
            <a:xfrm>
              <a:off x="7213342"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23" name="tx1923"/>
            <p:cNvSpPr/>
            <p:nvPr/>
          </p:nvSpPr>
          <p:spPr>
            <a:xfrm>
              <a:off x="7481125"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24" name="tx1924"/>
            <p:cNvSpPr/>
            <p:nvPr/>
          </p:nvSpPr>
          <p:spPr>
            <a:xfrm>
              <a:off x="7748909"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25" name="tx1925"/>
            <p:cNvSpPr/>
            <p:nvPr/>
          </p:nvSpPr>
          <p:spPr>
            <a:xfrm>
              <a:off x="8016692"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26" name="tx1926"/>
            <p:cNvSpPr/>
            <p:nvPr/>
          </p:nvSpPr>
          <p:spPr>
            <a:xfrm>
              <a:off x="8284475"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27" name="tx1927"/>
            <p:cNvSpPr/>
            <p:nvPr/>
          </p:nvSpPr>
          <p:spPr>
            <a:xfrm>
              <a:off x="8552258"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28" name="tx1928"/>
            <p:cNvSpPr/>
            <p:nvPr/>
          </p:nvSpPr>
          <p:spPr>
            <a:xfrm>
              <a:off x="1857677"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29" name="tx1929"/>
            <p:cNvSpPr/>
            <p:nvPr/>
          </p:nvSpPr>
          <p:spPr>
            <a:xfrm>
              <a:off x="2125460"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30" name="tx1930"/>
            <p:cNvSpPr/>
            <p:nvPr/>
          </p:nvSpPr>
          <p:spPr>
            <a:xfrm>
              <a:off x="2393243"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931" name="tx1931"/>
            <p:cNvSpPr/>
            <p:nvPr/>
          </p:nvSpPr>
          <p:spPr>
            <a:xfrm>
              <a:off x="2661027"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32" name="tx1932"/>
            <p:cNvSpPr/>
            <p:nvPr/>
          </p:nvSpPr>
          <p:spPr>
            <a:xfrm>
              <a:off x="2928810"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33" name="tx1933"/>
            <p:cNvSpPr/>
            <p:nvPr/>
          </p:nvSpPr>
          <p:spPr>
            <a:xfrm>
              <a:off x="3196593"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34" name="tx1934"/>
            <p:cNvSpPr/>
            <p:nvPr/>
          </p:nvSpPr>
          <p:spPr>
            <a:xfrm>
              <a:off x="3464377"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35" name="tx1935"/>
            <p:cNvSpPr/>
            <p:nvPr/>
          </p:nvSpPr>
          <p:spPr>
            <a:xfrm>
              <a:off x="3732160"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36" name="tx1936"/>
            <p:cNvSpPr/>
            <p:nvPr/>
          </p:nvSpPr>
          <p:spPr>
            <a:xfrm>
              <a:off x="3999943"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37" name="tx1937"/>
            <p:cNvSpPr/>
            <p:nvPr/>
          </p:nvSpPr>
          <p:spPr>
            <a:xfrm>
              <a:off x="4267726"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38" name="tx1938"/>
            <p:cNvSpPr/>
            <p:nvPr/>
          </p:nvSpPr>
          <p:spPr>
            <a:xfrm>
              <a:off x="4535510"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39" name="tx1939"/>
            <p:cNvSpPr/>
            <p:nvPr/>
          </p:nvSpPr>
          <p:spPr>
            <a:xfrm>
              <a:off x="4803293"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40" name="tx1940"/>
            <p:cNvSpPr/>
            <p:nvPr/>
          </p:nvSpPr>
          <p:spPr>
            <a:xfrm>
              <a:off x="5071076"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41" name="tx1941"/>
            <p:cNvSpPr/>
            <p:nvPr/>
          </p:nvSpPr>
          <p:spPr>
            <a:xfrm>
              <a:off x="5338859"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42" name="tx1942"/>
            <p:cNvSpPr/>
            <p:nvPr/>
          </p:nvSpPr>
          <p:spPr>
            <a:xfrm>
              <a:off x="5606643"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43" name="tx1943"/>
            <p:cNvSpPr/>
            <p:nvPr/>
          </p:nvSpPr>
          <p:spPr>
            <a:xfrm>
              <a:off x="5874426"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44" name="tx1944"/>
            <p:cNvSpPr/>
            <p:nvPr/>
          </p:nvSpPr>
          <p:spPr>
            <a:xfrm>
              <a:off x="6142209"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45" name="tx1945"/>
            <p:cNvSpPr/>
            <p:nvPr/>
          </p:nvSpPr>
          <p:spPr>
            <a:xfrm>
              <a:off x="6409992"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46" name="tx1946"/>
            <p:cNvSpPr/>
            <p:nvPr/>
          </p:nvSpPr>
          <p:spPr>
            <a:xfrm>
              <a:off x="6677776"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47" name="tx1947"/>
            <p:cNvSpPr/>
            <p:nvPr/>
          </p:nvSpPr>
          <p:spPr>
            <a:xfrm>
              <a:off x="6945559"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48" name="tx1948"/>
            <p:cNvSpPr/>
            <p:nvPr/>
          </p:nvSpPr>
          <p:spPr>
            <a:xfrm>
              <a:off x="7213342"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49" name="tx1949"/>
            <p:cNvSpPr/>
            <p:nvPr/>
          </p:nvSpPr>
          <p:spPr>
            <a:xfrm>
              <a:off x="7481125"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50" name="tx1950"/>
            <p:cNvSpPr/>
            <p:nvPr/>
          </p:nvSpPr>
          <p:spPr>
            <a:xfrm>
              <a:off x="7748909"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51" name="tx1951"/>
            <p:cNvSpPr/>
            <p:nvPr/>
          </p:nvSpPr>
          <p:spPr>
            <a:xfrm>
              <a:off x="8016692"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52" name="tx1952"/>
            <p:cNvSpPr/>
            <p:nvPr/>
          </p:nvSpPr>
          <p:spPr>
            <a:xfrm>
              <a:off x="8284475"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53" name="tx1953"/>
            <p:cNvSpPr/>
            <p:nvPr/>
          </p:nvSpPr>
          <p:spPr>
            <a:xfrm>
              <a:off x="8552258"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54" name="tx1954"/>
            <p:cNvSpPr/>
            <p:nvPr/>
          </p:nvSpPr>
          <p:spPr>
            <a:xfrm>
              <a:off x="1857677"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55" name="tx1955"/>
            <p:cNvSpPr/>
            <p:nvPr/>
          </p:nvSpPr>
          <p:spPr>
            <a:xfrm>
              <a:off x="2125460"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56" name="tx1956"/>
            <p:cNvSpPr/>
            <p:nvPr/>
          </p:nvSpPr>
          <p:spPr>
            <a:xfrm>
              <a:off x="2393243"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57" name="tx1957"/>
            <p:cNvSpPr/>
            <p:nvPr/>
          </p:nvSpPr>
          <p:spPr>
            <a:xfrm>
              <a:off x="2661027"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58" name="tx1958"/>
            <p:cNvSpPr/>
            <p:nvPr/>
          </p:nvSpPr>
          <p:spPr>
            <a:xfrm>
              <a:off x="2928810"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59" name="tx1959"/>
            <p:cNvSpPr/>
            <p:nvPr/>
          </p:nvSpPr>
          <p:spPr>
            <a:xfrm>
              <a:off x="3196593"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60" name="tx1960"/>
            <p:cNvSpPr/>
            <p:nvPr/>
          </p:nvSpPr>
          <p:spPr>
            <a:xfrm>
              <a:off x="3464377"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61" name="tx1961"/>
            <p:cNvSpPr/>
            <p:nvPr/>
          </p:nvSpPr>
          <p:spPr>
            <a:xfrm>
              <a:off x="3732160"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62" name="tx1962"/>
            <p:cNvSpPr/>
            <p:nvPr/>
          </p:nvSpPr>
          <p:spPr>
            <a:xfrm>
              <a:off x="3999943"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63" name="tx1963"/>
            <p:cNvSpPr/>
            <p:nvPr/>
          </p:nvSpPr>
          <p:spPr>
            <a:xfrm>
              <a:off x="4267726"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64" name="tx1964"/>
            <p:cNvSpPr/>
            <p:nvPr/>
          </p:nvSpPr>
          <p:spPr>
            <a:xfrm>
              <a:off x="4535510"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65" name="tx1965"/>
            <p:cNvSpPr/>
            <p:nvPr/>
          </p:nvSpPr>
          <p:spPr>
            <a:xfrm>
              <a:off x="4803293"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66" name="tx1966"/>
            <p:cNvSpPr/>
            <p:nvPr/>
          </p:nvSpPr>
          <p:spPr>
            <a:xfrm>
              <a:off x="5071076"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67" name="tx1967"/>
            <p:cNvSpPr/>
            <p:nvPr/>
          </p:nvSpPr>
          <p:spPr>
            <a:xfrm>
              <a:off x="5338859"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68" name="tx1968"/>
            <p:cNvSpPr/>
            <p:nvPr/>
          </p:nvSpPr>
          <p:spPr>
            <a:xfrm>
              <a:off x="5606643"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69" name="tx1969"/>
            <p:cNvSpPr/>
            <p:nvPr/>
          </p:nvSpPr>
          <p:spPr>
            <a:xfrm>
              <a:off x="5874426"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70" name="tx1970"/>
            <p:cNvSpPr/>
            <p:nvPr/>
          </p:nvSpPr>
          <p:spPr>
            <a:xfrm>
              <a:off x="6142209"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71" name="tx1971"/>
            <p:cNvSpPr/>
            <p:nvPr/>
          </p:nvSpPr>
          <p:spPr>
            <a:xfrm>
              <a:off x="6409992"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72" name="tx1972"/>
            <p:cNvSpPr/>
            <p:nvPr/>
          </p:nvSpPr>
          <p:spPr>
            <a:xfrm>
              <a:off x="6677776"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73" name="tx1973"/>
            <p:cNvSpPr/>
            <p:nvPr/>
          </p:nvSpPr>
          <p:spPr>
            <a:xfrm>
              <a:off x="6945559"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74" name="tx1974"/>
            <p:cNvSpPr/>
            <p:nvPr/>
          </p:nvSpPr>
          <p:spPr>
            <a:xfrm>
              <a:off x="7213342"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75" name="tx1975"/>
            <p:cNvSpPr/>
            <p:nvPr/>
          </p:nvSpPr>
          <p:spPr>
            <a:xfrm>
              <a:off x="7481125"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76" name="tx1976"/>
            <p:cNvSpPr/>
            <p:nvPr/>
          </p:nvSpPr>
          <p:spPr>
            <a:xfrm>
              <a:off x="7748909"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77" name="tx1977"/>
            <p:cNvSpPr/>
            <p:nvPr/>
          </p:nvSpPr>
          <p:spPr>
            <a:xfrm>
              <a:off x="8016692"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78" name="tx1978"/>
            <p:cNvSpPr/>
            <p:nvPr/>
          </p:nvSpPr>
          <p:spPr>
            <a:xfrm>
              <a:off x="8284475"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79" name="tx1979"/>
            <p:cNvSpPr/>
            <p:nvPr/>
          </p:nvSpPr>
          <p:spPr>
            <a:xfrm>
              <a:off x="8552258"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80" name="tx1980"/>
            <p:cNvSpPr/>
            <p:nvPr/>
          </p:nvSpPr>
          <p:spPr>
            <a:xfrm>
              <a:off x="1857677"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981" name="tx1981"/>
            <p:cNvSpPr/>
            <p:nvPr/>
          </p:nvSpPr>
          <p:spPr>
            <a:xfrm>
              <a:off x="2125460"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82" name="tx1982"/>
            <p:cNvSpPr/>
            <p:nvPr/>
          </p:nvSpPr>
          <p:spPr>
            <a:xfrm>
              <a:off x="2393243"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83" name="tx1983"/>
            <p:cNvSpPr/>
            <p:nvPr/>
          </p:nvSpPr>
          <p:spPr>
            <a:xfrm>
              <a:off x="2661027"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984" name="tx1984"/>
            <p:cNvSpPr/>
            <p:nvPr/>
          </p:nvSpPr>
          <p:spPr>
            <a:xfrm>
              <a:off x="2928810"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85" name="tx1985"/>
            <p:cNvSpPr/>
            <p:nvPr/>
          </p:nvSpPr>
          <p:spPr>
            <a:xfrm>
              <a:off x="3196593"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86" name="tx1986"/>
            <p:cNvSpPr/>
            <p:nvPr/>
          </p:nvSpPr>
          <p:spPr>
            <a:xfrm>
              <a:off x="3464377"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87" name="tx1987"/>
            <p:cNvSpPr/>
            <p:nvPr/>
          </p:nvSpPr>
          <p:spPr>
            <a:xfrm>
              <a:off x="3732160"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88" name="tx1988"/>
            <p:cNvSpPr/>
            <p:nvPr/>
          </p:nvSpPr>
          <p:spPr>
            <a:xfrm>
              <a:off x="3999943"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89" name="tx1989"/>
            <p:cNvSpPr/>
            <p:nvPr/>
          </p:nvSpPr>
          <p:spPr>
            <a:xfrm>
              <a:off x="4267726"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990" name="tx1990"/>
            <p:cNvSpPr/>
            <p:nvPr/>
          </p:nvSpPr>
          <p:spPr>
            <a:xfrm>
              <a:off x="4535510"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991" name="tx1991"/>
            <p:cNvSpPr/>
            <p:nvPr/>
          </p:nvSpPr>
          <p:spPr>
            <a:xfrm>
              <a:off x="4803293"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992" name="tx1992"/>
            <p:cNvSpPr/>
            <p:nvPr/>
          </p:nvSpPr>
          <p:spPr>
            <a:xfrm>
              <a:off x="5071076"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93" name="tx1993"/>
            <p:cNvSpPr/>
            <p:nvPr/>
          </p:nvSpPr>
          <p:spPr>
            <a:xfrm>
              <a:off x="5338859"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94" name="tx1994"/>
            <p:cNvSpPr/>
            <p:nvPr/>
          </p:nvSpPr>
          <p:spPr>
            <a:xfrm>
              <a:off x="5606643"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95" name="tx1995"/>
            <p:cNvSpPr/>
            <p:nvPr/>
          </p:nvSpPr>
          <p:spPr>
            <a:xfrm>
              <a:off x="5874426"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96" name="tx1996"/>
            <p:cNvSpPr/>
            <p:nvPr/>
          </p:nvSpPr>
          <p:spPr>
            <a:xfrm>
              <a:off x="6142209"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97" name="tx1997"/>
            <p:cNvSpPr/>
            <p:nvPr/>
          </p:nvSpPr>
          <p:spPr>
            <a:xfrm>
              <a:off x="6409992"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98" name="tx1998"/>
            <p:cNvSpPr/>
            <p:nvPr/>
          </p:nvSpPr>
          <p:spPr>
            <a:xfrm>
              <a:off x="6677776"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99" name="tx1999"/>
            <p:cNvSpPr/>
            <p:nvPr/>
          </p:nvSpPr>
          <p:spPr>
            <a:xfrm>
              <a:off x="6945559"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00" name="tx2000"/>
            <p:cNvSpPr/>
            <p:nvPr/>
          </p:nvSpPr>
          <p:spPr>
            <a:xfrm>
              <a:off x="7213342"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01" name="tx2001"/>
            <p:cNvSpPr/>
            <p:nvPr/>
          </p:nvSpPr>
          <p:spPr>
            <a:xfrm>
              <a:off x="7481125"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02" name="tx2002"/>
            <p:cNvSpPr/>
            <p:nvPr/>
          </p:nvSpPr>
          <p:spPr>
            <a:xfrm>
              <a:off x="7748909"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03" name="tx2003"/>
            <p:cNvSpPr/>
            <p:nvPr/>
          </p:nvSpPr>
          <p:spPr>
            <a:xfrm>
              <a:off x="8016692"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04" name="tx2004"/>
            <p:cNvSpPr/>
            <p:nvPr/>
          </p:nvSpPr>
          <p:spPr>
            <a:xfrm>
              <a:off x="8284475"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05" name="tx2005"/>
            <p:cNvSpPr/>
            <p:nvPr/>
          </p:nvSpPr>
          <p:spPr>
            <a:xfrm>
              <a:off x="8552258"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06" name="tx2006"/>
            <p:cNvSpPr/>
            <p:nvPr/>
          </p:nvSpPr>
          <p:spPr>
            <a:xfrm>
              <a:off x="1857677"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07" name="tx2007"/>
            <p:cNvSpPr/>
            <p:nvPr/>
          </p:nvSpPr>
          <p:spPr>
            <a:xfrm>
              <a:off x="2125460"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08" name="tx2008"/>
            <p:cNvSpPr/>
            <p:nvPr/>
          </p:nvSpPr>
          <p:spPr>
            <a:xfrm>
              <a:off x="2393243"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09" name="tx2009"/>
            <p:cNvSpPr/>
            <p:nvPr/>
          </p:nvSpPr>
          <p:spPr>
            <a:xfrm>
              <a:off x="2661027"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10" name="tx2010"/>
            <p:cNvSpPr/>
            <p:nvPr/>
          </p:nvSpPr>
          <p:spPr>
            <a:xfrm>
              <a:off x="2928810"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11" name="tx2011"/>
            <p:cNvSpPr/>
            <p:nvPr/>
          </p:nvSpPr>
          <p:spPr>
            <a:xfrm>
              <a:off x="3196593"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12" name="tx2012"/>
            <p:cNvSpPr/>
            <p:nvPr/>
          </p:nvSpPr>
          <p:spPr>
            <a:xfrm>
              <a:off x="3464377"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13" name="tx2013"/>
            <p:cNvSpPr/>
            <p:nvPr/>
          </p:nvSpPr>
          <p:spPr>
            <a:xfrm>
              <a:off x="3732160"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14" name="tx2014"/>
            <p:cNvSpPr/>
            <p:nvPr/>
          </p:nvSpPr>
          <p:spPr>
            <a:xfrm>
              <a:off x="3999943"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15" name="tx2015"/>
            <p:cNvSpPr/>
            <p:nvPr/>
          </p:nvSpPr>
          <p:spPr>
            <a:xfrm>
              <a:off x="4267726"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16" name="tx2016"/>
            <p:cNvSpPr/>
            <p:nvPr/>
          </p:nvSpPr>
          <p:spPr>
            <a:xfrm>
              <a:off x="4535510"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17" name="tx2017"/>
            <p:cNvSpPr/>
            <p:nvPr/>
          </p:nvSpPr>
          <p:spPr>
            <a:xfrm>
              <a:off x="4803293"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18" name="tx2018"/>
            <p:cNvSpPr/>
            <p:nvPr/>
          </p:nvSpPr>
          <p:spPr>
            <a:xfrm>
              <a:off x="5071076"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19" name="tx2019"/>
            <p:cNvSpPr/>
            <p:nvPr/>
          </p:nvSpPr>
          <p:spPr>
            <a:xfrm>
              <a:off x="5338859"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20" name="tx2020"/>
            <p:cNvSpPr/>
            <p:nvPr/>
          </p:nvSpPr>
          <p:spPr>
            <a:xfrm>
              <a:off x="5606643"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21" name="tx2021"/>
            <p:cNvSpPr/>
            <p:nvPr/>
          </p:nvSpPr>
          <p:spPr>
            <a:xfrm>
              <a:off x="5874426"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22" name="tx2022"/>
            <p:cNvSpPr/>
            <p:nvPr/>
          </p:nvSpPr>
          <p:spPr>
            <a:xfrm>
              <a:off x="6142209"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23" name="tx2023"/>
            <p:cNvSpPr/>
            <p:nvPr/>
          </p:nvSpPr>
          <p:spPr>
            <a:xfrm>
              <a:off x="6409992"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24" name="tx2024"/>
            <p:cNvSpPr/>
            <p:nvPr/>
          </p:nvSpPr>
          <p:spPr>
            <a:xfrm>
              <a:off x="6677776"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25" name="tx2025"/>
            <p:cNvSpPr/>
            <p:nvPr/>
          </p:nvSpPr>
          <p:spPr>
            <a:xfrm>
              <a:off x="6945559"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26" name="tx2026"/>
            <p:cNvSpPr/>
            <p:nvPr/>
          </p:nvSpPr>
          <p:spPr>
            <a:xfrm>
              <a:off x="7213342"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27" name="tx2027"/>
            <p:cNvSpPr/>
            <p:nvPr/>
          </p:nvSpPr>
          <p:spPr>
            <a:xfrm>
              <a:off x="7481125"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28" name="tx2028"/>
            <p:cNvSpPr/>
            <p:nvPr/>
          </p:nvSpPr>
          <p:spPr>
            <a:xfrm>
              <a:off x="7748909"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29" name="tx2029"/>
            <p:cNvSpPr/>
            <p:nvPr/>
          </p:nvSpPr>
          <p:spPr>
            <a:xfrm>
              <a:off x="8016692"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30" name="tx2030"/>
            <p:cNvSpPr/>
            <p:nvPr/>
          </p:nvSpPr>
          <p:spPr>
            <a:xfrm>
              <a:off x="8284475"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31" name="tx2031"/>
            <p:cNvSpPr/>
            <p:nvPr/>
          </p:nvSpPr>
          <p:spPr>
            <a:xfrm>
              <a:off x="8552258"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032" name="tx2032"/>
            <p:cNvSpPr/>
            <p:nvPr/>
          </p:nvSpPr>
          <p:spPr>
            <a:xfrm>
              <a:off x="1857677"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33" name="tx2033"/>
            <p:cNvSpPr/>
            <p:nvPr/>
          </p:nvSpPr>
          <p:spPr>
            <a:xfrm>
              <a:off x="2125460"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34" name="tx2034"/>
            <p:cNvSpPr/>
            <p:nvPr/>
          </p:nvSpPr>
          <p:spPr>
            <a:xfrm>
              <a:off x="2393243"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35" name="tx2035"/>
            <p:cNvSpPr/>
            <p:nvPr/>
          </p:nvSpPr>
          <p:spPr>
            <a:xfrm>
              <a:off x="2661027"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36" name="tx2036"/>
            <p:cNvSpPr/>
            <p:nvPr/>
          </p:nvSpPr>
          <p:spPr>
            <a:xfrm>
              <a:off x="2928810"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37" name="tx2037"/>
            <p:cNvSpPr/>
            <p:nvPr/>
          </p:nvSpPr>
          <p:spPr>
            <a:xfrm>
              <a:off x="3196593"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38" name="tx2038"/>
            <p:cNvSpPr/>
            <p:nvPr/>
          </p:nvSpPr>
          <p:spPr>
            <a:xfrm>
              <a:off x="3464377"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39" name="tx2039"/>
            <p:cNvSpPr/>
            <p:nvPr/>
          </p:nvSpPr>
          <p:spPr>
            <a:xfrm>
              <a:off x="3732160"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40" name="tx2040"/>
            <p:cNvSpPr/>
            <p:nvPr/>
          </p:nvSpPr>
          <p:spPr>
            <a:xfrm>
              <a:off x="3999943"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41" name="tx2041"/>
            <p:cNvSpPr/>
            <p:nvPr/>
          </p:nvSpPr>
          <p:spPr>
            <a:xfrm>
              <a:off x="4267726"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42" name="tx2042"/>
            <p:cNvSpPr/>
            <p:nvPr/>
          </p:nvSpPr>
          <p:spPr>
            <a:xfrm>
              <a:off x="4535510"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43" name="tx2043"/>
            <p:cNvSpPr/>
            <p:nvPr/>
          </p:nvSpPr>
          <p:spPr>
            <a:xfrm>
              <a:off x="4803293"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44" name="tx2044"/>
            <p:cNvSpPr/>
            <p:nvPr/>
          </p:nvSpPr>
          <p:spPr>
            <a:xfrm>
              <a:off x="5071076"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45" name="tx2045"/>
            <p:cNvSpPr/>
            <p:nvPr/>
          </p:nvSpPr>
          <p:spPr>
            <a:xfrm>
              <a:off x="5338859"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46" name="tx2046"/>
            <p:cNvSpPr/>
            <p:nvPr/>
          </p:nvSpPr>
          <p:spPr>
            <a:xfrm>
              <a:off x="5606643"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47" name="tx2047"/>
            <p:cNvSpPr/>
            <p:nvPr/>
          </p:nvSpPr>
          <p:spPr>
            <a:xfrm>
              <a:off x="5874426"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48" name="tx2048"/>
            <p:cNvSpPr/>
            <p:nvPr/>
          </p:nvSpPr>
          <p:spPr>
            <a:xfrm>
              <a:off x="6142209"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49" name="tx2049"/>
            <p:cNvSpPr/>
            <p:nvPr/>
          </p:nvSpPr>
          <p:spPr>
            <a:xfrm>
              <a:off x="6409992"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50" name="tx2050"/>
            <p:cNvSpPr/>
            <p:nvPr/>
          </p:nvSpPr>
          <p:spPr>
            <a:xfrm>
              <a:off x="6677776"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51" name="tx2051"/>
            <p:cNvSpPr/>
            <p:nvPr/>
          </p:nvSpPr>
          <p:spPr>
            <a:xfrm>
              <a:off x="6945559"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52" name="tx2052"/>
            <p:cNvSpPr/>
            <p:nvPr/>
          </p:nvSpPr>
          <p:spPr>
            <a:xfrm>
              <a:off x="7213342"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53" name="tx2053"/>
            <p:cNvSpPr/>
            <p:nvPr/>
          </p:nvSpPr>
          <p:spPr>
            <a:xfrm>
              <a:off x="7481125"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54" name="tx2054"/>
            <p:cNvSpPr/>
            <p:nvPr/>
          </p:nvSpPr>
          <p:spPr>
            <a:xfrm>
              <a:off x="7748909"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55" name="tx2055"/>
            <p:cNvSpPr/>
            <p:nvPr/>
          </p:nvSpPr>
          <p:spPr>
            <a:xfrm>
              <a:off x="8016692"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56" name="tx2056"/>
            <p:cNvSpPr/>
            <p:nvPr/>
          </p:nvSpPr>
          <p:spPr>
            <a:xfrm>
              <a:off x="8284475"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57" name="tx2057"/>
            <p:cNvSpPr/>
            <p:nvPr/>
          </p:nvSpPr>
          <p:spPr>
            <a:xfrm>
              <a:off x="8552258"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58" name="tx2058"/>
            <p:cNvSpPr/>
            <p:nvPr/>
          </p:nvSpPr>
          <p:spPr>
            <a:xfrm>
              <a:off x="1857677"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59" name="tx2059"/>
            <p:cNvSpPr/>
            <p:nvPr/>
          </p:nvSpPr>
          <p:spPr>
            <a:xfrm>
              <a:off x="2125460"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60" name="tx2060"/>
            <p:cNvSpPr/>
            <p:nvPr/>
          </p:nvSpPr>
          <p:spPr>
            <a:xfrm>
              <a:off x="2393243"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61" name="tx2061"/>
            <p:cNvSpPr/>
            <p:nvPr/>
          </p:nvSpPr>
          <p:spPr>
            <a:xfrm>
              <a:off x="2661027"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62" name="tx2062"/>
            <p:cNvSpPr/>
            <p:nvPr/>
          </p:nvSpPr>
          <p:spPr>
            <a:xfrm>
              <a:off x="2928810"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63" name="tx2063"/>
            <p:cNvSpPr/>
            <p:nvPr/>
          </p:nvSpPr>
          <p:spPr>
            <a:xfrm>
              <a:off x="3196593"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64" name="tx2064"/>
            <p:cNvSpPr/>
            <p:nvPr/>
          </p:nvSpPr>
          <p:spPr>
            <a:xfrm>
              <a:off x="3464377"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65" name="tx2065"/>
            <p:cNvSpPr/>
            <p:nvPr/>
          </p:nvSpPr>
          <p:spPr>
            <a:xfrm>
              <a:off x="3732160"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66" name="tx2066"/>
            <p:cNvSpPr/>
            <p:nvPr/>
          </p:nvSpPr>
          <p:spPr>
            <a:xfrm>
              <a:off x="3999943"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67" name="tx2067"/>
            <p:cNvSpPr/>
            <p:nvPr/>
          </p:nvSpPr>
          <p:spPr>
            <a:xfrm>
              <a:off x="4267726"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68" name="tx2068"/>
            <p:cNvSpPr/>
            <p:nvPr/>
          </p:nvSpPr>
          <p:spPr>
            <a:xfrm>
              <a:off x="4535510"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69" name="tx2069"/>
            <p:cNvSpPr/>
            <p:nvPr/>
          </p:nvSpPr>
          <p:spPr>
            <a:xfrm>
              <a:off x="4803293"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70" name="tx2070"/>
            <p:cNvSpPr/>
            <p:nvPr/>
          </p:nvSpPr>
          <p:spPr>
            <a:xfrm>
              <a:off x="5071076"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71" name="tx2071"/>
            <p:cNvSpPr/>
            <p:nvPr/>
          </p:nvSpPr>
          <p:spPr>
            <a:xfrm>
              <a:off x="5338859"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72" name="tx2072"/>
            <p:cNvSpPr/>
            <p:nvPr/>
          </p:nvSpPr>
          <p:spPr>
            <a:xfrm>
              <a:off x="5606643"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73" name="tx2073"/>
            <p:cNvSpPr/>
            <p:nvPr/>
          </p:nvSpPr>
          <p:spPr>
            <a:xfrm>
              <a:off x="5874426"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74" name="tx2074"/>
            <p:cNvSpPr/>
            <p:nvPr/>
          </p:nvSpPr>
          <p:spPr>
            <a:xfrm>
              <a:off x="6142209"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75" name="tx2075"/>
            <p:cNvSpPr/>
            <p:nvPr/>
          </p:nvSpPr>
          <p:spPr>
            <a:xfrm>
              <a:off x="6409992"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76" name="tx2076"/>
            <p:cNvSpPr/>
            <p:nvPr/>
          </p:nvSpPr>
          <p:spPr>
            <a:xfrm>
              <a:off x="6677776"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77" name="tx2077"/>
            <p:cNvSpPr/>
            <p:nvPr/>
          </p:nvSpPr>
          <p:spPr>
            <a:xfrm>
              <a:off x="6945559"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78" name="tx2078"/>
            <p:cNvSpPr/>
            <p:nvPr/>
          </p:nvSpPr>
          <p:spPr>
            <a:xfrm>
              <a:off x="7213342"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79" name="tx2079"/>
            <p:cNvSpPr/>
            <p:nvPr/>
          </p:nvSpPr>
          <p:spPr>
            <a:xfrm>
              <a:off x="7481125"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80" name="tx2080"/>
            <p:cNvSpPr/>
            <p:nvPr/>
          </p:nvSpPr>
          <p:spPr>
            <a:xfrm>
              <a:off x="7748909"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81" name="tx2081"/>
            <p:cNvSpPr/>
            <p:nvPr/>
          </p:nvSpPr>
          <p:spPr>
            <a:xfrm>
              <a:off x="8016692"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82" name="tx2082"/>
            <p:cNvSpPr/>
            <p:nvPr/>
          </p:nvSpPr>
          <p:spPr>
            <a:xfrm>
              <a:off x="8284475"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83" name="tx2083"/>
            <p:cNvSpPr/>
            <p:nvPr/>
          </p:nvSpPr>
          <p:spPr>
            <a:xfrm>
              <a:off x="8552258"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84" name="tx2084"/>
            <p:cNvSpPr/>
            <p:nvPr/>
          </p:nvSpPr>
          <p:spPr>
            <a:xfrm>
              <a:off x="1857677"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85" name="tx2085"/>
            <p:cNvSpPr/>
            <p:nvPr/>
          </p:nvSpPr>
          <p:spPr>
            <a:xfrm>
              <a:off x="2125460"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86" name="tx2086"/>
            <p:cNvSpPr/>
            <p:nvPr/>
          </p:nvSpPr>
          <p:spPr>
            <a:xfrm>
              <a:off x="2393243"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87" name="tx2087"/>
            <p:cNvSpPr/>
            <p:nvPr/>
          </p:nvSpPr>
          <p:spPr>
            <a:xfrm>
              <a:off x="2661027"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88" name="tx2088"/>
            <p:cNvSpPr/>
            <p:nvPr/>
          </p:nvSpPr>
          <p:spPr>
            <a:xfrm>
              <a:off x="2928810"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89" name="tx2089"/>
            <p:cNvSpPr/>
            <p:nvPr/>
          </p:nvSpPr>
          <p:spPr>
            <a:xfrm>
              <a:off x="3196593"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90" name="tx2090"/>
            <p:cNvSpPr/>
            <p:nvPr/>
          </p:nvSpPr>
          <p:spPr>
            <a:xfrm>
              <a:off x="3464377"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91" name="tx2091"/>
            <p:cNvSpPr/>
            <p:nvPr/>
          </p:nvSpPr>
          <p:spPr>
            <a:xfrm>
              <a:off x="3732160"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092" name="tx2092"/>
            <p:cNvSpPr/>
            <p:nvPr/>
          </p:nvSpPr>
          <p:spPr>
            <a:xfrm>
              <a:off x="3999943"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093" name="tx2093"/>
            <p:cNvSpPr/>
            <p:nvPr/>
          </p:nvSpPr>
          <p:spPr>
            <a:xfrm>
              <a:off x="4267726"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094" name="tx2094"/>
            <p:cNvSpPr/>
            <p:nvPr/>
          </p:nvSpPr>
          <p:spPr>
            <a:xfrm>
              <a:off x="4535510"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95" name="tx2095"/>
            <p:cNvSpPr/>
            <p:nvPr/>
          </p:nvSpPr>
          <p:spPr>
            <a:xfrm>
              <a:off x="4803293"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096" name="tx2096"/>
            <p:cNvSpPr/>
            <p:nvPr/>
          </p:nvSpPr>
          <p:spPr>
            <a:xfrm>
              <a:off x="5071076"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97" name="tx2097"/>
            <p:cNvSpPr/>
            <p:nvPr/>
          </p:nvSpPr>
          <p:spPr>
            <a:xfrm>
              <a:off x="5338859"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98" name="tx2098"/>
            <p:cNvSpPr/>
            <p:nvPr/>
          </p:nvSpPr>
          <p:spPr>
            <a:xfrm>
              <a:off x="5606643"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99" name="tx2099"/>
            <p:cNvSpPr/>
            <p:nvPr/>
          </p:nvSpPr>
          <p:spPr>
            <a:xfrm>
              <a:off x="5874426"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00" name="tx2100"/>
            <p:cNvSpPr/>
            <p:nvPr/>
          </p:nvSpPr>
          <p:spPr>
            <a:xfrm>
              <a:off x="6142209"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01" name="tx2101"/>
            <p:cNvSpPr/>
            <p:nvPr/>
          </p:nvSpPr>
          <p:spPr>
            <a:xfrm>
              <a:off x="6409992"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02" name="tx2102"/>
            <p:cNvSpPr/>
            <p:nvPr/>
          </p:nvSpPr>
          <p:spPr>
            <a:xfrm>
              <a:off x="6677776"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03" name="tx2103"/>
            <p:cNvSpPr/>
            <p:nvPr/>
          </p:nvSpPr>
          <p:spPr>
            <a:xfrm>
              <a:off x="6945559"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04" name="tx2104"/>
            <p:cNvSpPr/>
            <p:nvPr/>
          </p:nvSpPr>
          <p:spPr>
            <a:xfrm>
              <a:off x="7213342"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05" name="tx2105"/>
            <p:cNvSpPr/>
            <p:nvPr/>
          </p:nvSpPr>
          <p:spPr>
            <a:xfrm>
              <a:off x="7481125"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06" name="tx2106"/>
            <p:cNvSpPr/>
            <p:nvPr/>
          </p:nvSpPr>
          <p:spPr>
            <a:xfrm>
              <a:off x="7748909"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07" name="tx2107"/>
            <p:cNvSpPr/>
            <p:nvPr/>
          </p:nvSpPr>
          <p:spPr>
            <a:xfrm>
              <a:off x="8016692"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08" name="tx2108"/>
            <p:cNvSpPr/>
            <p:nvPr/>
          </p:nvSpPr>
          <p:spPr>
            <a:xfrm>
              <a:off x="8284475"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09" name="tx2109"/>
            <p:cNvSpPr/>
            <p:nvPr/>
          </p:nvSpPr>
          <p:spPr>
            <a:xfrm>
              <a:off x="8552258"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10" name="tx2110"/>
            <p:cNvSpPr/>
            <p:nvPr/>
          </p:nvSpPr>
          <p:spPr>
            <a:xfrm>
              <a:off x="1857677"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11" name="tx2111"/>
            <p:cNvSpPr/>
            <p:nvPr/>
          </p:nvSpPr>
          <p:spPr>
            <a:xfrm>
              <a:off x="2125460"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12" name="tx2112"/>
            <p:cNvSpPr/>
            <p:nvPr/>
          </p:nvSpPr>
          <p:spPr>
            <a:xfrm>
              <a:off x="2393243"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13" name="tx2113"/>
            <p:cNvSpPr/>
            <p:nvPr/>
          </p:nvSpPr>
          <p:spPr>
            <a:xfrm>
              <a:off x="2661027"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14" name="tx2114"/>
            <p:cNvSpPr/>
            <p:nvPr/>
          </p:nvSpPr>
          <p:spPr>
            <a:xfrm>
              <a:off x="2928810"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15" name="tx2115"/>
            <p:cNvSpPr/>
            <p:nvPr/>
          </p:nvSpPr>
          <p:spPr>
            <a:xfrm>
              <a:off x="3196593"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16" name="tx2116"/>
            <p:cNvSpPr/>
            <p:nvPr/>
          </p:nvSpPr>
          <p:spPr>
            <a:xfrm>
              <a:off x="3464377"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17" name="tx2117"/>
            <p:cNvSpPr/>
            <p:nvPr/>
          </p:nvSpPr>
          <p:spPr>
            <a:xfrm>
              <a:off x="3732160"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18" name="tx2118"/>
            <p:cNvSpPr/>
            <p:nvPr/>
          </p:nvSpPr>
          <p:spPr>
            <a:xfrm>
              <a:off x="3999943"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19" name="tx2119"/>
            <p:cNvSpPr/>
            <p:nvPr/>
          </p:nvSpPr>
          <p:spPr>
            <a:xfrm>
              <a:off x="4267726"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20" name="tx2120"/>
            <p:cNvSpPr/>
            <p:nvPr/>
          </p:nvSpPr>
          <p:spPr>
            <a:xfrm>
              <a:off x="4535510"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21" name="tx2121"/>
            <p:cNvSpPr/>
            <p:nvPr/>
          </p:nvSpPr>
          <p:spPr>
            <a:xfrm>
              <a:off x="4803293"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22" name="tx2122"/>
            <p:cNvSpPr/>
            <p:nvPr/>
          </p:nvSpPr>
          <p:spPr>
            <a:xfrm>
              <a:off x="5071076"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23" name="tx2123"/>
            <p:cNvSpPr/>
            <p:nvPr/>
          </p:nvSpPr>
          <p:spPr>
            <a:xfrm>
              <a:off x="5338859"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24" name="tx2124"/>
            <p:cNvSpPr/>
            <p:nvPr/>
          </p:nvSpPr>
          <p:spPr>
            <a:xfrm>
              <a:off x="5606643"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25" name="tx2125"/>
            <p:cNvSpPr/>
            <p:nvPr/>
          </p:nvSpPr>
          <p:spPr>
            <a:xfrm>
              <a:off x="5874426"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26" name="tx2126"/>
            <p:cNvSpPr/>
            <p:nvPr/>
          </p:nvSpPr>
          <p:spPr>
            <a:xfrm>
              <a:off x="6142209"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27" name="tx2127"/>
            <p:cNvSpPr/>
            <p:nvPr/>
          </p:nvSpPr>
          <p:spPr>
            <a:xfrm>
              <a:off x="6409992"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28" name="tx2128"/>
            <p:cNvSpPr/>
            <p:nvPr/>
          </p:nvSpPr>
          <p:spPr>
            <a:xfrm>
              <a:off x="6677776"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129" name="tx2129"/>
            <p:cNvSpPr/>
            <p:nvPr/>
          </p:nvSpPr>
          <p:spPr>
            <a:xfrm>
              <a:off x="6945559"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30" name="tx2130"/>
            <p:cNvSpPr/>
            <p:nvPr/>
          </p:nvSpPr>
          <p:spPr>
            <a:xfrm>
              <a:off x="7213342"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31" name="tx2131"/>
            <p:cNvSpPr/>
            <p:nvPr/>
          </p:nvSpPr>
          <p:spPr>
            <a:xfrm>
              <a:off x="7481125"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32" name="tx2132"/>
            <p:cNvSpPr/>
            <p:nvPr/>
          </p:nvSpPr>
          <p:spPr>
            <a:xfrm>
              <a:off x="7748909"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133" name="tx2133"/>
            <p:cNvSpPr/>
            <p:nvPr/>
          </p:nvSpPr>
          <p:spPr>
            <a:xfrm>
              <a:off x="8016692"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134" name="tx2134"/>
            <p:cNvSpPr/>
            <p:nvPr/>
          </p:nvSpPr>
          <p:spPr>
            <a:xfrm>
              <a:off x="8284475"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135" name="tx2135"/>
            <p:cNvSpPr/>
            <p:nvPr/>
          </p:nvSpPr>
          <p:spPr>
            <a:xfrm>
              <a:off x="8552258"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136" name="tx2136"/>
            <p:cNvSpPr/>
            <p:nvPr/>
          </p:nvSpPr>
          <p:spPr>
            <a:xfrm>
              <a:off x="1857677"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37" name="tx2137"/>
            <p:cNvSpPr/>
            <p:nvPr/>
          </p:nvSpPr>
          <p:spPr>
            <a:xfrm>
              <a:off x="2125460"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38" name="tx2138"/>
            <p:cNvSpPr/>
            <p:nvPr/>
          </p:nvSpPr>
          <p:spPr>
            <a:xfrm>
              <a:off x="2393243"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39" name="tx2139"/>
            <p:cNvSpPr/>
            <p:nvPr/>
          </p:nvSpPr>
          <p:spPr>
            <a:xfrm>
              <a:off x="2661027"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40" name="tx2140"/>
            <p:cNvSpPr/>
            <p:nvPr/>
          </p:nvSpPr>
          <p:spPr>
            <a:xfrm>
              <a:off x="2928810"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41" name="tx2141"/>
            <p:cNvSpPr/>
            <p:nvPr/>
          </p:nvSpPr>
          <p:spPr>
            <a:xfrm>
              <a:off x="3196593"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42" name="tx2142"/>
            <p:cNvSpPr/>
            <p:nvPr/>
          </p:nvSpPr>
          <p:spPr>
            <a:xfrm>
              <a:off x="3464377"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43" name="tx2143"/>
            <p:cNvSpPr/>
            <p:nvPr/>
          </p:nvSpPr>
          <p:spPr>
            <a:xfrm>
              <a:off x="3732160"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4" name="tx2144"/>
            <p:cNvSpPr/>
            <p:nvPr/>
          </p:nvSpPr>
          <p:spPr>
            <a:xfrm>
              <a:off x="3999943"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5" name="tx2145"/>
            <p:cNvSpPr/>
            <p:nvPr/>
          </p:nvSpPr>
          <p:spPr>
            <a:xfrm>
              <a:off x="4267726"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6" name="tx2146"/>
            <p:cNvSpPr/>
            <p:nvPr/>
          </p:nvSpPr>
          <p:spPr>
            <a:xfrm>
              <a:off x="4535510"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7" name="tx2147"/>
            <p:cNvSpPr/>
            <p:nvPr/>
          </p:nvSpPr>
          <p:spPr>
            <a:xfrm>
              <a:off x="4803293"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8" name="tx2148"/>
            <p:cNvSpPr/>
            <p:nvPr/>
          </p:nvSpPr>
          <p:spPr>
            <a:xfrm>
              <a:off x="5071076"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9" name="tx2149"/>
            <p:cNvSpPr/>
            <p:nvPr/>
          </p:nvSpPr>
          <p:spPr>
            <a:xfrm>
              <a:off x="5338859"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50" name="tx2150"/>
            <p:cNvSpPr/>
            <p:nvPr/>
          </p:nvSpPr>
          <p:spPr>
            <a:xfrm>
              <a:off x="5606643"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51" name="tx2151"/>
            <p:cNvSpPr/>
            <p:nvPr/>
          </p:nvSpPr>
          <p:spPr>
            <a:xfrm>
              <a:off x="5874426"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52" name="tx2152"/>
            <p:cNvSpPr/>
            <p:nvPr/>
          </p:nvSpPr>
          <p:spPr>
            <a:xfrm>
              <a:off x="6142209"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153" name="tx2153"/>
            <p:cNvSpPr/>
            <p:nvPr/>
          </p:nvSpPr>
          <p:spPr>
            <a:xfrm>
              <a:off x="6409992"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154" name="tx2154"/>
            <p:cNvSpPr/>
            <p:nvPr/>
          </p:nvSpPr>
          <p:spPr>
            <a:xfrm>
              <a:off x="6677776"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55" name="tx2155"/>
            <p:cNvSpPr/>
            <p:nvPr/>
          </p:nvSpPr>
          <p:spPr>
            <a:xfrm>
              <a:off x="6945559"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56" name="tx2156"/>
            <p:cNvSpPr/>
            <p:nvPr/>
          </p:nvSpPr>
          <p:spPr>
            <a:xfrm>
              <a:off x="7213342"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157" name="tx2157"/>
            <p:cNvSpPr/>
            <p:nvPr/>
          </p:nvSpPr>
          <p:spPr>
            <a:xfrm>
              <a:off x="7481125"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158" name="tx2158"/>
            <p:cNvSpPr/>
            <p:nvPr/>
          </p:nvSpPr>
          <p:spPr>
            <a:xfrm>
              <a:off x="7748909"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59" name="tx2159"/>
            <p:cNvSpPr/>
            <p:nvPr/>
          </p:nvSpPr>
          <p:spPr>
            <a:xfrm>
              <a:off x="8016692"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60" name="tx2160"/>
            <p:cNvSpPr/>
            <p:nvPr/>
          </p:nvSpPr>
          <p:spPr>
            <a:xfrm>
              <a:off x="8284475"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61" name="tx2161"/>
            <p:cNvSpPr/>
            <p:nvPr/>
          </p:nvSpPr>
          <p:spPr>
            <a:xfrm>
              <a:off x="8552258"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162" name="tx2162"/>
            <p:cNvSpPr/>
            <p:nvPr/>
          </p:nvSpPr>
          <p:spPr>
            <a:xfrm>
              <a:off x="1857677"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63" name="tx2163"/>
            <p:cNvSpPr/>
            <p:nvPr/>
          </p:nvSpPr>
          <p:spPr>
            <a:xfrm>
              <a:off x="2125460"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64" name="tx2164"/>
            <p:cNvSpPr/>
            <p:nvPr/>
          </p:nvSpPr>
          <p:spPr>
            <a:xfrm>
              <a:off x="2393243"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65" name="tx2165"/>
            <p:cNvSpPr/>
            <p:nvPr/>
          </p:nvSpPr>
          <p:spPr>
            <a:xfrm>
              <a:off x="2661027"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66" name="tx2166"/>
            <p:cNvSpPr/>
            <p:nvPr/>
          </p:nvSpPr>
          <p:spPr>
            <a:xfrm>
              <a:off x="2928810"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67" name="tx2167"/>
            <p:cNvSpPr/>
            <p:nvPr/>
          </p:nvSpPr>
          <p:spPr>
            <a:xfrm>
              <a:off x="3196593"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68" name="tx2168"/>
            <p:cNvSpPr/>
            <p:nvPr/>
          </p:nvSpPr>
          <p:spPr>
            <a:xfrm>
              <a:off x="3464377"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69" name="tx2169"/>
            <p:cNvSpPr/>
            <p:nvPr/>
          </p:nvSpPr>
          <p:spPr>
            <a:xfrm>
              <a:off x="3732160"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70" name="tx2170"/>
            <p:cNvSpPr/>
            <p:nvPr/>
          </p:nvSpPr>
          <p:spPr>
            <a:xfrm>
              <a:off x="3999943"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71" name="tx2171"/>
            <p:cNvSpPr/>
            <p:nvPr/>
          </p:nvSpPr>
          <p:spPr>
            <a:xfrm>
              <a:off x="4267726"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72" name="tx2172"/>
            <p:cNvSpPr/>
            <p:nvPr/>
          </p:nvSpPr>
          <p:spPr>
            <a:xfrm>
              <a:off x="4535510"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73" name="tx2173"/>
            <p:cNvSpPr/>
            <p:nvPr/>
          </p:nvSpPr>
          <p:spPr>
            <a:xfrm>
              <a:off x="4803293"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74" name="tx2174"/>
            <p:cNvSpPr/>
            <p:nvPr/>
          </p:nvSpPr>
          <p:spPr>
            <a:xfrm>
              <a:off x="5071076"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75" name="tx2175"/>
            <p:cNvSpPr/>
            <p:nvPr/>
          </p:nvSpPr>
          <p:spPr>
            <a:xfrm>
              <a:off x="5338859"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176" name="tx2176"/>
            <p:cNvSpPr/>
            <p:nvPr/>
          </p:nvSpPr>
          <p:spPr>
            <a:xfrm>
              <a:off x="5606643"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177" name="tx2177"/>
            <p:cNvSpPr/>
            <p:nvPr/>
          </p:nvSpPr>
          <p:spPr>
            <a:xfrm>
              <a:off x="5874426"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78" name="tx2178"/>
            <p:cNvSpPr/>
            <p:nvPr/>
          </p:nvSpPr>
          <p:spPr>
            <a:xfrm>
              <a:off x="6142209"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79" name="tx2179"/>
            <p:cNvSpPr/>
            <p:nvPr/>
          </p:nvSpPr>
          <p:spPr>
            <a:xfrm>
              <a:off x="6409992"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80" name="tx2180"/>
            <p:cNvSpPr/>
            <p:nvPr/>
          </p:nvSpPr>
          <p:spPr>
            <a:xfrm>
              <a:off x="6677776"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81" name="tx2181"/>
            <p:cNvSpPr/>
            <p:nvPr/>
          </p:nvSpPr>
          <p:spPr>
            <a:xfrm>
              <a:off x="6945559"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82" name="tx2182"/>
            <p:cNvSpPr/>
            <p:nvPr/>
          </p:nvSpPr>
          <p:spPr>
            <a:xfrm>
              <a:off x="7213342"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83" name="tx2183"/>
            <p:cNvSpPr/>
            <p:nvPr/>
          </p:nvSpPr>
          <p:spPr>
            <a:xfrm>
              <a:off x="7481125"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84" name="tx2184"/>
            <p:cNvSpPr/>
            <p:nvPr/>
          </p:nvSpPr>
          <p:spPr>
            <a:xfrm>
              <a:off x="7748909"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85" name="tx2185"/>
            <p:cNvSpPr/>
            <p:nvPr/>
          </p:nvSpPr>
          <p:spPr>
            <a:xfrm>
              <a:off x="8016692"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86" name="tx2186"/>
            <p:cNvSpPr/>
            <p:nvPr/>
          </p:nvSpPr>
          <p:spPr>
            <a:xfrm>
              <a:off x="8284475"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87" name="tx2187"/>
            <p:cNvSpPr/>
            <p:nvPr/>
          </p:nvSpPr>
          <p:spPr>
            <a:xfrm>
              <a:off x="8552258"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88" name="tx2188"/>
            <p:cNvSpPr/>
            <p:nvPr/>
          </p:nvSpPr>
          <p:spPr>
            <a:xfrm>
              <a:off x="1857677"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89" name="tx2189"/>
            <p:cNvSpPr/>
            <p:nvPr/>
          </p:nvSpPr>
          <p:spPr>
            <a:xfrm>
              <a:off x="2125460"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90" name="tx2190"/>
            <p:cNvSpPr/>
            <p:nvPr/>
          </p:nvSpPr>
          <p:spPr>
            <a:xfrm>
              <a:off x="2393243"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91" name="tx2191"/>
            <p:cNvSpPr/>
            <p:nvPr/>
          </p:nvSpPr>
          <p:spPr>
            <a:xfrm>
              <a:off x="2661027"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92" name="tx2192"/>
            <p:cNvSpPr/>
            <p:nvPr/>
          </p:nvSpPr>
          <p:spPr>
            <a:xfrm>
              <a:off x="2928810"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93" name="tx2193"/>
            <p:cNvSpPr/>
            <p:nvPr/>
          </p:nvSpPr>
          <p:spPr>
            <a:xfrm>
              <a:off x="3196593"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94" name="tx2194"/>
            <p:cNvSpPr/>
            <p:nvPr/>
          </p:nvSpPr>
          <p:spPr>
            <a:xfrm>
              <a:off x="3464377"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95" name="tx2195"/>
            <p:cNvSpPr/>
            <p:nvPr/>
          </p:nvSpPr>
          <p:spPr>
            <a:xfrm>
              <a:off x="3732160"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96" name="tx2196"/>
            <p:cNvSpPr/>
            <p:nvPr/>
          </p:nvSpPr>
          <p:spPr>
            <a:xfrm>
              <a:off x="3999943"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97" name="tx2197"/>
            <p:cNvSpPr/>
            <p:nvPr/>
          </p:nvSpPr>
          <p:spPr>
            <a:xfrm>
              <a:off x="4267726"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98" name="tx2198"/>
            <p:cNvSpPr/>
            <p:nvPr/>
          </p:nvSpPr>
          <p:spPr>
            <a:xfrm>
              <a:off x="4535510"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99" name="tx2199"/>
            <p:cNvSpPr/>
            <p:nvPr/>
          </p:nvSpPr>
          <p:spPr>
            <a:xfrm>
              <a:off x="4803293"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00" name="tx2200"/>
            <p:cNvSpPr/>
            <p:nvPr/>
          </p:nvSpPr>
          <p:spPr>
            <a:xfrm>
              <a:off x="5071076"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01" name="tx2201"/>
            <p:cNvSpPr/>
            <p:nvPr/>
          </p:nvSpPr>
          <p:spPr>
            <a:xfrm>
              <a:off x="5338859"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02" name="tx2202"/>
            <p:cNvSpPr/>
            <p:nvPr/>
          </p:nvSpPr>
          <p:spPr>
            <a:xfrm>
              <a:off x="5606643"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03" name="tx2203"/>
            <p:cNvSpPr/>
            <p:nvPr/>
          </p:nvSpPr>
          <p:spPr>
            <a:xfrm>
              <a:off x="5874426"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04" name="tx2204"/>
            <p:cNvSpPr/>
            <p:nvPr/>
          </p:nvSpPr>
          <p:spPr>
            <a:xfrm>
              <a:off x="6142209"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205" name="tx2205"/>
            <p:cNvSpPr/>
            <p:nvPr/>
          </p:nvSpPr>
          <p:spPr>
            <a:xfrm>
              <a:off x="6409992"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206" name="tx2206"/>
            <p:cNvSpPr/>
            <p:nvPr/>
          </p:nvSpPr>
          <p:spPr>
            <a:xfrm>
              <a:off x="6677776"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207" name="tx2207"/>
            <p:cNvSpPr/>
            <p:nvPr/>
          </p:nvSpPr>
          <p:spPr>
            <a:xfrm>
              <a:off x="6945559"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208" name="tx2208"/>
            <p:cNvSpPr/>
            <p:nvPr/>
          </p:nvSpPr>
          <p:spPr>
            <a:xfrm>
              <a:off x="7213342"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209" name="tx2209"/>
            <p:cNvSpPr/>
            <p:nvPr/>
          </p:nvSpPr>
          <p:spPr>
            <a:xfrm>
              <a:off x="7481125"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210" name="tx2210"/>
            <p:cNvSpPr/>
            <p:nvPr/>
          </p:nvSpPr>
          <p:spPr>
            <a:xfrm>
              <a:off x="7748909"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211" name="tx2211"/>
            <p:cNvSpPr/>
            <p:nvPr/>
          </p:nvSpPr>
          <p:spPr>
            <a:xfrm>
              <a:off x="8016692"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212" name="tx2212"/>
            <p:cNvSpPr/>
            <p:nvPr/>
          </p:nvSpPr>
          <p:spPr>
            <a:xfrm>
              <a:off x="8284475"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213" name="tx2213"/>
            <p:cNvSpPr/>
            <p:nvPr/>
          </p:nvSpPr>
          <p:spPr>
            <a:xfrm>
              <a:off x="8552258"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214" name="tx2214"/>
            <p:cNvSpPr/>
            <p:nvPr/>
          </p:nvSpPr>
          <p:spPr>
            <a:xfrm>
              <a:off x="1857677"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215" name="tx2215"/>
            <p:cNvSpPr/>
            <p:nvPr/>
          </p:nvSpPr>
          <p:spPr>
            <a:xfrm>
              <a:off x="2125460"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216" name="tx2216"/>
            <p:cNvSpPr/>
            <p:nvPr/>
          </p:nvSpPr>
          <p:spPr>
            <a:xfrm>
              <a:off x="2393243"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217" name="tx2217"/>
            <p:cNvSpPr/>
            <p:nvPr/>
          </p:nvSpPr>
          <p:spPr>
            <a:xfrm>
              <a:off x="2661027"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18" name="tx2218"/>
            <p:cNvSpPr/>
            <p:nvPr/>
          </p:nvSpPr>
          <p:spPr>
            <a:xfrm>
              <a:off x="2928810"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19" name="tx2219"/>
            <p:cNvSpPr/>
            <p:nvPr/>
          </p:nvSpPr>
          <p:spPr>
            <a:xfrm>
              <a:off x="3196593"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20" name="tx2220"/>
            <p:cNvSpPr/>
            <p:nvPr/>
          </p:nvSpPr>
          <p:spPr>
            <a:xfrm>
              <a:off x="3464377"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21" name="tx2221"/>
            <p:cNvSpPr/>
            <p:nvPr/>
          </p:nvSpPr>
          <p:spPr>
            <a:xfrm>
              <a:off x="3732160"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22" name="tx2222"/>
            <p:cNvSpPr/>
            <p:nvPr/>
          </p:nvSpPr>
          <p:spPr>
            <a:xfrm>
              <a:off x="3999943"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23" name="tx2223"/>
            <p:cNvSpPr/>
            <p:nvPr/>
          </p:nvSpPr>
          <p:spPr>
            <a:xfrm>
              <a:off x="4267726"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24" name="tx2224"/>
            <p:cNvSpPr/>
            <p:nvPr/>
          </p:nvSpPr>
          <p:spPr>
            <a:xfrm>
              <a:off x="4535510"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25" name="tx2225"/>
            <p:cNvSpPr/>
            <p:nvPr/>
          </p:nvSpPr>
          <p:spPr>
            <a:xfrm>
              <a:off x="4803293"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26" name="tx2226"/>
            <p:cNvSpPr/>
            <p:nvPr/>
          </p:nvSpPr>
          <p:spPr>
            <a:xfrm>
              <a:off x="5071076"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27" name="tx2227"/>
            <p:cNvSpPr/>
            <p:nvPr/>
          </p:nvSpPr>
          <p:spPr>
            <a:xfrm>
              <a:off x="5338859"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28" name="tx2228"/>
            <p:cNvSpPr/>
            <p:nvPr/>
          </p:nvSpPr>
          <p:spPr>
            <a:xfrm>
              <a:off x="5606643"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29" name="tx2229"/>
            <p:cNvSpPr/>
            <p:nvPr/>
          </p:nvSpPr>
          <p:spPr>
            <a:xfrm>
              <a:off x="5874426"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30" name="tx2230"/>
            <p:cNvSpPr/>
            <p:nvPr/>
          </p:nvSpPr>
          <p:spPr>
            <a:xfrm>
              <a:off x="6142209"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31" name="tx2231"/>
            <p:cNvSpPr/>
            <p:nvPr/>
          </p:nvSpPr>
          <p:spPr>
            <a:xfrm>
              <a:off x="6409992"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32" name="tx2232"/>
            <p:cNvSpPr/>
            <p:nvPr/>
          </p:nvSpPr>
          <p:spPr>
            <a:xfrm>
              <a:off x="6677776"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33" name="tx2233"/>
            <p:cNvSpPr/>
            <p:nvPr/>
          </p:nvSpPr>
          <p:spPr>
            <a:xfrm>
              <a:off x="6945559"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34" name="tx2234"/>
            <p:cNvSpPr/>
            <p:nvPr/>
          </p:nvSpPr>
          <p:spPr>
            <a:xfrm>
              <a:off x="7213342"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35" name="tx2235"/>
            <p:cNvSpPr/>
            <p:nvPr/>
          </p:nvSpPr>
          <p:spPr>
            <a:xfrm>
              <a:off x="7481125"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36" name="tx2236"/>
            <p:cNvSpPr/>
            <p:nvPr/>
          </p:nvSpPr>
          <p:spPr>
            <a:xfrm>
              <a:off x="7748909"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37" name="tx2237"/>
            <p:cNvSpPr/>
            <p:nvPr/>
          </p:nvSpPr>
          <p:spPr>
            <a:xfrm>
              <a:off x="8016692"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38" name="tx2238"/>
            <p:cNvSpPr/>
            <p:nvPr/>
          </p:nvSpPr>
          <p:spPr>
            <a:xfrm>
              <a:off x="8284475"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39" name="tx2239"/>
            <p:cNvSpPr/>
            <p:nvPr/>
          </p:nvSpPr>
          <p:spPr>
            <a:xfrm>
              <a:off x="8552258"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40" name="tx2240"/>
            <p:cNvSpPr/>
            <p:nvPr/>
          </p:nvSpPr>
          <p:spPr>
            <a:xfrm>
              <a:off x="1857677"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241" name="tx2241"/>
            <p:cNvSpPr/>
            <p:nvPr/>
          </p:nvSpPr>
          <p:spPr>
            <a:xfrm>
              <a:off x="2125460"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242" name="tx2242"/>
            <p:cNvSpPr/>
            <p:nvPr/>
          </p:nvSpPr>
          <p:spPr>
            <a:xfrm>
              <a:off x="2393243"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243" name="tx2243"/>
            <p:cNvSpPr/>
            <p:nvPr/>
          </p:nvSpPr>
          <p:spPr>
            <a:xfrm>
              <a:off x="2661027"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244" name="tx2244"/>
            <p:cNvSpPr/>
            <p:nvPr/>
          </p:nvSpPr>
          <p:spPr>
            <a:xfrm>
              <a:off x="2928810"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245" name="tx2245"/>
            <p:cNvSpPr/>
            <p:nvPr/>
          </p:nvSpPr>
          <p:spPr>
            <a:xfrm>
              <a:off x="3196593"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46" name="tx2246"/>
            <p:cNvSpPr/>
            <p:nvPr/>
          </p:nvSpPr>
          <p:spPr>
            <a:xfrm>
              <a:off x="3464377"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47" name="tx2247"/>
            <p:cNvSpPr/>
            <p:nvPr/>
          </p:nvSpPr>
          <p:spPr>
            <a:xfrm>
              <a:off x="3732160"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48" name="tx2248"/>
            <p:cNvSpPr/>
            <p:nvPr/>
          </p:nvSpPr>
          <p:spPr>
            <a:xfrm>
              <a:off x="3999943"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49" name="tx2249"/>
            <p:cNvSpPr/>
            <p:nvPr/>
          </p:nvSpPr>
          <p:spPr>
            <a:xfrm>
              <a:off x="4267726"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50" name="tx2250"/>
            <p:cNvSpPr/>
            <p:nvPr/>
          </p:nvSpPr>
          <p:spPr>
            <a:xfrm>
              <a:off x="4535510"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51" name="tx2251"/>
            <p:cNvSpPr/>
            <p:nvPr/>
          </p:nvSpPr>
          <p:spPr>
            <a:xfrm>
              <a:off x="4803293"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52" name="tx2252"/>
            <p:cNvSpPr/>
            <p:nvPr/>
          </p:nvSpPr>
          <p:spPr>
            <a:xfrm>
              <a:off x="5071076"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53" name="tx2253"/>
            <p:cNvSpPr/>
            <p:nvPr/>
          </p:nvSpPr>
          <p:spPr>
            <a:xfrm>
              <a:off x="5338859"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54" name="tx2254"/>
            <p:cNvSpPr/>
            <p:nvPr/>
          </p:nvSpPr>
          <p:spPr>
            <a:xfrm>
              <a:off x="5606643"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55" name="tx2255"/>
            <p:cNvSpPr/>
            <p:nvPr/>
          </p:nvSpPr>
          <p:spPr>
            <a:xfrm>
              <a:off x="5874426"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56" name="tx2256"/>
            <p:cNvSpPr/>
            <p:nvPr/>
          </p:nvSpPr>
          <p:spPr>
            <a:xfrm>
              <a:off x="6142209"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57" name="tx2257"/>
            <p:cNvSpPr/>
            <p:nvPr/>
          </p:nvSpPr>
          <p:spPr>
            <a:xfrm>
              <a:off x="6409992"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58" name="tx2258"/>
            <p:cNvSpPr/>
            <p:nvPr/>
          </p:nvSpPr>
          <p:spPr>
            <a:xfrm>
              <a:off x="6677776"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59" name="tx2259"/>
            <p:cNvSpPr/>
            <p:nvPr/>
          </p:nvSpPr>
          <p:spPr>
            <a:xfrm>
              <a:off x="6945559"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60" name="tx2260"/>
            <p:cNvSpPr/>
            <p:nvPr/>
          </p:nvSpPr>
          <p:spPr>
            <a:xfrm>
              <a:off x="7213342"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61" name="tx2261"/>
            <p:cNvSpPr/>
            <p:nvPr/>
          </p:nvSpPr>
          <p:spPr>
            <a:xfrm>
              <a:off x="7481125"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62" name="tx2262"/>
            <p:cNvSpPr/>
            <p:nvPr/>
          </p:nvSpPr>
          <p:spPr>
            <a:xfrm>
              <a:off x="7748909"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63" name="tx2263"/>
            <p:cNvSpPr/>
            <p:nvPr/>
          </p:nvSpPr>
          <p:spPr>
            <a:xfrm>
              <a:off x="8016692"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64" name="tx2264"/>
            <p:cNvSpPr/>
            <p:nvPr/>
          </p:nvSpPr>
          <p:spPr>
            <a:xfrm>
              <a:off x="8284475"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65" name="tx2265"/>
            <p:cNvSpPr/>
            <p:nvPr/>
          </p:nvSpPr>
          <p:spPr>
            <a:xfrm>
              <a:off x="8552258"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66" name="tx2266"/>
            <p:cNvSpPr/>
            <p:nvPr/>
          </p:nvSpPr>
          <p:spPr>
            <a:xfrm>
              <a:off x="1857677"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67" name="tx2267"/>
            <p:cNvSpPr/>
            <p:nvPr/>
          </p:nvSpPr>
          <p:spPr>
            <a:xfrm>
              <a:off x="2125460"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68" name="tx2268"/>
            <p:cNvSpPr/>
            <p:nvPr/>
          </p:nvSpPr>
          <p:spPr>
            <a:xfrm>
              <a:off x="2393243"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69" name="tx2269"/>
            <p:cNvSpPr/>
            <p:nvPr/>
          </p:nvSpPr>
          <p:spPr>
            <a:xfrm>
              <a:off x="2661027"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70" name="tx2270"/>
            <p:cNvSpPr/>
            <p:nvPr/>
          </p:nvSpPr>
          <p:spPr>
            <a:xfrm>
              <a:off x="2928810"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71" name="tx2271"/>
            <p:cNvSpPr/>
            <p:nvPr/>
          </p:nvSpPr>
          <p:spPr>
            <a:xfrm>
              <a:off x="3196593"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72" name="tx2272"/>
            <p:cNvSpPr/>
            <p:nvPr/>
          </p:nvSpPr>
          <p:spPr>
            <a:xfrm>
              <a:off x="3464377"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73" name="tx2273"/>
            <p:cNvSpPr/>
            <p:nvPr/>
          </p:nvSpPr>
          <p:spPr>
            <a:xfrm>
              <a:off x="3732160"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74" name="tx2274"/>
            <p:cNvSpPr/>
            <p:nvPr/>
          </p:nvSpPr>
          <p:spPr>
            <a:xfrm>
              <a:off x="3999943"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75" name="tx2275"/>
            <p:cNvSpPr/>
            <p:nvPr/>
          </p:nvSpPr>
          <p:spPr>
            <a:xfrm>
              <a:off x="4267726"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76" name="tx2276"/>
            <p:cNvSpPr/>
            <p:nvPr/>
          </p:nvSpPr>
          <p:spPr>
            <a:xfrm>
              <a:off x="4535510"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77" name="tx2277"/>
            <p:cNvSpPr/>
            <p:nvPr/>
          </p:nvSpPr>
          <p:spPr>
            <a:xfrm>
              <a:off x="4803293"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78" name="tx2278"/>
            <p:cNvSpPr/>
            <p:nvPr/>
          </p:nvSpPr>
          <p:spPr>
            <a:xfrm>
              <a:off x="5071076"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79" name="tx2279"/>
            <p:cNvSpPr/>
            <p:nvPr/>
          </p:nvSpPr>
          <p:spPr>
            <a:xfrm>
              <a:off x="5338859"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80" name="tx2280"/>
            <p:cNvSpPr/>
            <p:nvPr/>
          </p:nvSpPr>
          <p:spPr>
            <a:xfrm>
              <a:off x="5606643"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81" name="tx2281"/>
            <p:cNvSpPr/>
            <p:nvPr/>
          </p:nvSpPr>
          <p:spPr>
            <a:xfrm>
              <a:off x="5874426"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82" name="tx2282"/>
            <p:cNvSpPr/>
            <p:nvPr/>
          </p:nvSpPr>
          <p:spPr>
            <a:xfrm>
              <a:off x="6142209"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83" name="tx2283"/>
            <p:cNvSpPr/>
            <p:nvPr/>
          </p:nvSpPr>
          <p:spPr>
            <a:xfrm>
              <a:off x="6409992"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84" name="tx2284"/>
            <p:cNvSpPr/>
            <p:nvPr/>
          </p:nvSpPr>
          <p:spPr>
            <a:xfrm>
              <a:off x="6677776"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85" name="tx2285"/>
            <p:cNvSpPr/>
            <p:nvPr/>
          </p:nvSpPr>
          <p:spPr>
            <a:xfrm>
              <a:off x="6945559"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86" name="tx2286"/>
            <p:cNvSpPr/>
            <p:nvPr/>
          </p:nvSpPr>
          <p:spPr>
            <a:xfrm>
              <a:off x="7213342"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87" name="tx2287"/>
            <p:cNvSpPr/>
            <p:nvPr/>
          </p:nvSpPr>
          <p:spPr>
            <a:xfrm>
              <a:off x="7481125"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88" name="tx2288"/>
            <p:cNvSpPr/>
            <p:nvPr/>
          </p:nvSpPr>
          <p:spPr>
            <a:xfrm>
              <a:off x="7748909"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89" name="tx2289"/>
            <p:cNvSpPr/>
            <p:nvPr/>
          </p:nvSpPr>
          <p:spPr>
            <a:xfrm>
              <a:off x="8016692"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90" name="tx2290"/>
            <p:cNvSpPr/>
            <p:nvPr/>
          </p:nvSpPr>
          <p:spPr>
            <a:xfrm>
              <a:off x="8284475"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91" name="tx2291"/>
            <p:cNvSpPr/>
            <p:nvPr/>
          </p:nvSpPr>
          <p:spPr>
            <a:xfrm>
              <a:off x="8552258"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92" name="tx2292"/>
            <p:cNvSpPr/>
            <p:nvPr/>
          </p:nvSpPr>
          <p:spPr>
            <a:xfrm>
              <a:off x="1857677"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93" name="tx2293"/>
            <p:cNvSpPr/>
            <p:nvPr/>
          </p:nvSpPr>
          <p:spPr>
            <a:xfrm>
              <a:off x="2125460"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294" name="tx2294"/>
            <p:cNvSpPr/>
            <p:nvPr/>
          </p:nvSpPr>
          <p:spPr>
            <a:xfrm>
              <a:off x="2393243"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95" name="tx2295"/>
            <p:cNvSpPr/>
            <p:nvPr/>
          </p:nvSpPr>
          <p:spPr>
            <a:xfrm>
              <a:off x="2661027"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96" name="tx2296"/>
            <p:cNvSpPr/>
            <p:nvPr/>
          </p:nvSpPr>
          <p:spPr>
            <a:xfrm>
              <a:off x="2928810"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97" name="tx2297"/>
            <p:cNvSpPr/>
            <p:nvPr/>
          </p:nvSpPr>
          <p:spPr>
            <a:xfrm>
              <a:off x="3196593"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98" name="tx2298"/>
            <p:cNvSpPr/>
            <p:nvPr/>
          </p:nvSpPr>
          <p:spPr>
            <a:xfrm>
              <a:off x="3464377"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99" name="tx2299"/>
            <p:cNvSpPr/>
            <p:nvPr/>
          </p:nvSpPr>
          <p:spPr>
            <a:xfrm>
              <a:off x="3732160"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00" name="tx2300"/>
            <p:cNvSpPr/>
            <p:nvPr/>
          </p:nvSpPr>
          <p:spPr>
            <a:xfrm>
              <a:off x="3999943"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01" name="tx2301"/>
            <p:cNvSpPr/>
            <p:nvPr/>
          </p:nvSpPr>
          <p:spPr>
            <a:xfrm>
              <a:off x="4267726"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02" name="tx2302"/>
            <p:cNvSpPr/>
            <p:nvPr/>
          </p:nvSpPr>
          <p:spPr>
            <a:xfrm>
              <a:off x="4535510"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03" name="tx2303"/>
            <p:cNvSpPr/>
            <p:nvPr/>
          </p:nvSpPr>
          <p:spPr>
            <a:xfrm>
              <a:off x="4803293"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04" name="tx2304"/>
            <p:cNvSpPr/>
            <p:nvPr/>
          </p:nvSpPr>
          <p:spPr>
            <a:xfrm>
              <a:off x="5071076"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305" name="tx2305"/>
            <p:cNvSpPr/>
            <p:nvPr/>
          </p:nvSpPr>
          <p:spPr>
            <a:xfrm>
              <a:off x="5338859"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306" name="tx2306"/>
            <p:cNvSpPr/>
            <p:nvPr/>
          </p:nvSpPr>
          <p:spPr>
            <a:xfrm>
              <a:off x="5606643"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07" name="tx2307"/>
            <p:cNvSpPr/>
            <p:nvPr/>
          </p:nvSpPr>
          <p:spPr>
            <a:xfrm>
              <a:off x="5874426"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308" name="tx2308"/>
            <p:cNvSpPr/>
            <p:nvPr/>
          </p:nvSpPr>
          <p:spPr>
            <a:xfrm>
              <a:off x="6142209"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309" name="tx2309"/>
            <p:cNvSpPr/>
            <p:nvPr/>
          </p:nvSpPr>
          <p:spPr>
            <a:xfrm>
              <a:off x="6409992"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310" name="tx2310"/>
            <p:cNvSpPr/>
            <p:nvPr/>
          </p:nvSpPr>
          <p:spPr>
            <a:xfrm>
              <a:off x="6677776"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311" name="tx2311"/>
            <p:cNvSpPr/>
            <p:nvPr/>
          </p:nvSpPr>
          <p:spPr>
            <a:xfrm>
              <a:off x="6945559"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12" name="tx2312"/>
            <p:cNvSpPr/>
            <p:nvPr/>
          </p:nvSpPr>
          <p:spPr>
            <a:xfrm>
              <a:off x="7213342"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13" name="tx2313"/>
            <p:cNvSpPr/>
            <p:nvPr/>
          </p:nvSpPr>
          <p:spPr>
            <a:xfrm>
              <a:off x="7481125"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314" name="tx2314"/>
            <p:cNvSpPr/>
            <p:nvPr/>
          </p:nvSpPr>
          <p:spPr>
            <a:xfrm>
              <a:off x="7748909"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315" name="tx2315"/>
            <p:cNvSpPr/>
            <p:nvPr/>
          </p:nvSpPr>
          <p:spPr>
            <a:xfrm>
              <a:off x="8016692"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316" name="tx2316"/>
            <p:cNvSpPr/>
            <p:nvPr/>
          </p:nvSpPr>
          <p:spPr>
            <a:xfrm>
              <a:off x="8284475"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17" name="tx2317"/>
            <p:cNvSpPr/>
            <p:nvPr/>
          </p:nvSpPr>
          <p:spPr>
            <a:xfrm>
              <a:off x="8552258"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18" name="tx2318"/>
            <p:cNvSpPr/>
            <p:nvPr/>
          </p:nvSpPr>
          <p:spPr>
            <a:xfrm>
              <a:off x="1857677"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319" name="tx2319"/>
            <p:cNvSpPr/>
            <p:nvPr/>
          </p:nvSpPr>
          <p:spPr>
            <a:xfrm>
              <a:off x="2125460"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320" name="tx2320"/>
            <p:cNvSpPr/>
            <p:nvPr/>
          </p:nvSpPr>
          <p:spPr>
            <a:xfrm>
              <a:off x="2393243"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321" name="tx2321"/>
            <p:cNvSpPr/>
            <p:nvPr/>
          </p:nvSpPr>
          <p:spPr>
            <a:xfrm>
              <a:off x="2661027"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322" name="tx2322"/>
            <p:cNvSpPr/>
            <p:nvPr/>
          </p:nvSpPr>
          <p:spPr>
            <a:xfrm>
              <a:off x="2928810"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323" name="tx2323"/>
            <p:cNvSpPr/>
            <p:nvPr/>
          </p:nvSpPr>
          <p:spPr>
            <a:xfrm>
              <a:off x="3196593"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24" name="tx2324"/>
            <p:cNvSpPr/>
            <p:nvPr/>
          </p:nvSpPr>
          <p:spPr>
            <a:xfrm>
              <a:off x="3464377"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325" name="tx2325"/>
            <p:cNvSpPr/>
            <p:nvPr/>
          </p:nvSpPr>
          <p:spPr>
            <a:xfrm>
              <a:off x="3732160"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326" name="tx2326"/>
            <p:cNvSpPr/>
            <p:nvPr/>
          </p:nvSpPr>
          <p:spPr>
            <a:xfrm>
              <a:off x="3999943"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27" name="tx2327"/>
            <p:cNvSpPr/>
            <p:nvPr/>
          </p:nvSpPr>
          <p:spPr>
            <a:xfrm>
              <a:off x="4267726"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28" name="tx2328"/>
            <p:cNvSpPr/>
            <p:nvPr/>
          </p:nvSpPr>
          <p:spPr>
            <a:xfrm>
              <a:off x="4535510"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29" name="tx2329"/>
            <p:cNvSpPr/>
            <p:nvPr/>
          </p:nvSpPr>
          <p:spPr>
            <a:xfrm>
              <a:off x="4803293"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30" name="tx2330"/>
            <p:cNvSpPr/>
            <p:nvPr/>
          </p:nvSpPr>
          <p:spPr>
            <a:xfrm>
              <a:off x="5071076"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31" name="tx2331"/>
            <p:cNvSpPr/>
            <p:nvPr/>
          </p:nvSpPr>
          <p:spPr>
            <a:xfrm>
              <a:off x="5338859"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32" name="tx2332"/>
            <p:cNvSpPr/>
            <p:nvPr/>
          </p:nvSpPr>
          <p:spPr>
            <a:xfrm>
              <a:off x="5606643"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33" name="tx2333"/>
            <p:cNvSpPr/>
            <p:nvPr/>
          </p:nvSpPr>
          <p:spPr>
            <a:xfrm>
              <a:off x="5874426"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34" name="tx2334"/>
            <p:cNvSpPr/>
            <p:nvPr/>
          </p:nvSpPr>
          <p:spPr>
            <a:xfrm>
              <a:off x="6142209"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35" name="tx2335"/>
            <p:cNvSpPr/>
            <p:nvPr/>
          </p:nvSpPr>
          <p:spPr>
            <a:xfrm>
              <a:off x="6409992"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36" name="tx2336"/>
            <p:cNvSpPr/>
            <p:nvPr/>
          </p:nvSpPr>
          <p:spPr>
            <a:xfrm>
              <a:off x="6677776"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37" name="tx2337"/>
            <p:cNvSpPr/>
            <p:nvPr/>
          </p:nvSpPr>
          <p:spPr>
            <a:xfrm>
              <a:off x="6945559"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38" name="tx2338"/>
            <p:cNvSpPr/>
            <p:nvPr/>
          </p:nvSpPr>
          <p:spPr>
            <a:xfrm>
              <a:off x="7213342"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39" name="tx2339"/>
            <p:cNvSpPr/>
            <p:nvPr/>
          </p:nvSpPr>
          <p:spPr>
            <a:xfrm>
              <a:off x="7481125"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40" name="tx2340"/>
            <p:cNvSpPr/>
            <p:nvPr/>
          </p:nvSpPr>
          <p:spPr>
            <a:xfrm>
              <a:off x="7748909"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41" name="tx2341"/>
            <p:cNvSpPr/>
            <p:nvPr/>
          </p:nvSpPr>
          <p:spPr>
            <a:xfrm>
              <a:off x="8016692"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42" name="tx2342"/>
            <p:cNvSpPr/>
            <p:nvPr/>
          </p:nvSpPr>
          <p:spPr>
            <a:xfrm>
              <a:off x="8284475"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343" name="tx2343"/>
            <p:cNvSpPr/>
            <p:nvPr/>
          </p:nvSpPr>
          <p:spPr>
            <a:xfrm>
              <a:off x="8552258"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44" name="tx2344"/>
            <p:cNvSpPr/>
            <p:nvPr/>
          </p:nvSpPr>
          <p:spPr>
            <a:xfrm>
              <a:off x="1857677"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45" name="tx2345"/>
            <p:cNvSpPr/>
            <p:nvPr/>
          </p:nvSpPr>
          <p:spPr>
            <a:xfrm>
              <a:off x="2125460"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346" name="tx2346"/>
            <p:cNvSpPr/>
            <p:nvPr/>
          </p:nvSpPr>
          <p:spPr>
            <a:xfrm>
              <a:off x="2393243"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47" name="tx2347"/>
            <p:cNvSpPr/>
            <p:nvPr/>
          </p:nvSpPr>
          <p:spPr>
            <a:xfrm>
              <a:off x="2661027"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48" name="tx2348"/>
            <p:cNvSpPr/>
            <p:nvPr/>
          </p:nvSpPr>
          <p:spPr>
            <a:xfrm>
              <a:off x="2928810"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49" name="tx2349"/>
            <p:cNvSpPr/>
            <p:nvPr/>
          </p:nvSpPr>
          <p:spPr>
            <a:xfrm>
              <a:off x="3196593"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50" name="tx2350"/>
            <p:cNvSpPr/>
            <p:nvPr/>
          </p:nvSpPr>
          <p:spPr>
            <a:xfrm>
              <a:off x="3464377"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51" name="tx2351"/>
            <p:cNvSpPr/>
            <p:nvPr/>
          </p:nvSpPr>
          <p:spPr>
            <a:xfrm>
              <a:off x="3732160"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52" name="tx2352"/>
            <p:cNvSpPr/>
            <p:nvPr/>
          </p:nvSpPr>
          <p:spPr>
            <a:xfrm>
              <a:off x="3999943"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53" name="tx2353"/>
            <p:cNvSpPr/>
            <p:nvPr/>
          </p:nvSpPr>
          <p:spPr>
            <a:xfrm>
              <a:off x="4267726"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54" name="tx2354"/>
            <p:cNvSpPr/>
            <p:nvPr/>
          </p:nvSpPr>
          <p:spPr>
            <a:xfrm>
              <a:off x="4535510"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55" name="tx2355"/>
            <p:cNvSpPr/>
            <p:nvPr/>
          </p:nvSpPr>
          <p:spPr>
            <a:xfrm>
              <a:off x="4803293"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56" name="tx2356"/>
            <p:cNvSpPr/>
            <p:nvPr/>
          </p:nvSpPr>
          <p:spPr>
            <a:xfrm>
              <a:off x="5071076"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57" name="tx2357"/>
            <p:cNvSpPr/>
            <p:nvPr/>
          </p:nvSpPr>
          <p:spPr>
            <a:xfrm>
              <a:off x="5338859"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58" name="tx2358"/>
            <p:cNvSpPr/>
            <p:nvPr/>
          </p:nvSpPr>
          <p:spPr>
            <a:xfrm>
              <a:off x="5606643"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59" name="tx2359"/>
            <p:cNvSpPr/>
            <p:nvPr/>
          </p:nvSpPr>
          <p:spPr>
            <a:xfrm>
              <a:off x="5874426"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60" name="tx2360"/>
            <p:cNvSpPr/>
            <p:nvPr/>
          </p:nvSpPr>
          <p:spPr>
            <a:xfrm>
              <a:off x="6142209"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61" name="tx2361"/>
            <p:cNvSpPr/>
            <p:nvPr/>
          </p:nvSpPr>
          <p:spPr>
            <a:xfrm>
              <a:off x="6409992"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62" name="tx2362"/>
            <p:cNvSpPr/>
            <p:nvPr/>
          </p:nvSpPr>
          <p:spPr>
            <a:xfrm>
              <a:off x="6677776"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63" name="tx2363"/>
            <p:cNvSpPr/>
            <p:nvPr/>
          </p:nvSpPr>
          <p:spPr>
            <a:xfrm>
              <a:off x="6945559"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64" name="tx2364"/>
            <p:cNvSpPr/>
            <p:nvPr/>
          </p:nvSpPr>
          <p:spPr>
            <a:xfrm>
              <a:off x="7213342"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65" name="tx2365"/>
            <p:cNvSpPr/>
            <p:nvPr/>
          </p:nvSpPr>
          <p:spPr>
            <a:xfrm>
              <a:off x="7481125"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66" name="tx2366"/>
            <p:cNvSpPr/>
            <p:nvPr/>
          </p:nvSpPr>
          <p:spPr>
            <a:xfrm>
              <a:off x="7748909"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67" name="tx2367"/>
            <p:cNvSpPr/>
            <p:nvPr/>
          </p:nvSpPr>
          <p:spPr>
            <a:xfrm>
              <a:off x="8016692"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68" name="tx2368"/>
            <p:cNvSpPr/>
            <p:nvPr/>
          </p:nvSpPr>
          <p:spPr>
            <a:xfrm>
              <a:off x="8284475"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69" name="tx2369"/>
            <p:cNvSpPr/>
            <p:nvPr/>
          </p:nvSpPr>
          <p:spPr>
            <a:xfrm>
              <a:off x="8552258"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70" name="tx2370"/>
            <p:cNvSpPr/>
            <p:nvPr/>
          </p:nvSpPr>
          <p:spPr>
            <a:xfrm>
              <a:off x="1857677"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371" name="tx2371"/>
            <p:cNvSpPr/>
            <p:nvPr/>
          </p:nvSpPr>
          <p:spPr>
            <a:xfrm>
              <a:off x="2125460"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72" name="tx2372"/>
            <p:cNvSpPr/>
            <p:nvPr/>
          </p:nvSpPr>
          <p:spPr>
            <a:xfrm>
              <a:off x="2393243"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73" name="tx2373"/>
            <p:cNvSpPr/>
            <p:nvPr/>
          </p:nvSpPr>
          <p:spPr>
            <a:xfrm>
              <a:off x="2661027"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74" name="tx2374"/>
            <p:cNvSpPr/>
            <p:nvPr/>
          </p:nvSpPr>
          <p:spPr>
            <a:xfrm>
              <a:off x="2928810"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75" name="tx2375"/>
            <p:cNvSpPr/>
            <p:nvPr/>
          </p:nvSpPr>
          <p:spPr>
            <a:xfrm>
              <a:off x="3196593"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76" name="tx2376"/>
            <p:cNvSpPr/>
            <p:nvPr/>
          </p:nvSpPr>
          <p:spPr>
            <a:xfrm>
              <a:off x="3464377"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77" name="tx2377"/>
            <p:cNvSpPr/>
            <p:nvPr/>
          </p:nvSpPr>
          <p:spPr>
            <a:xfrm>
              <a:off x="3732160"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78" name="tx2378"/>
            <p:cNvSpPr/>
            <p:nvPr/>
          </p:nvSpPr>
          <p:spPr>
            <a:xfrm>
              <a:off x="3999943"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79" name="tx2379"/>
            <p:cNvSpPr/>
            <p:nvPr/>
          </p:nvSpPr>
          <p:spPr>
            <a:xfrm>
              <a:off x="4267726"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80" name="tx2380"/>
            <p:cNvSpPr/>
            <p:nvPr/>
          </p:nvSpPr>
          <p:spPr>
            <a:xfrm>
              <a:off x="4535510"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81" name="tx2381"/>
            <p:cNvSpPr/>
            <p:nvPr/>
          </p:nvSpPr>
          <p:spPr>
            <a:xfrm>
              <a:off x="4803293"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82" name="tx2382"/>
            <p:cNvSpPr/>
            <p:nvPr/>
          </p:nvSpPr>
          <p:spPr>
            <a:xfrm>
              <a:off x="5071076"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83" name="tx2383"/>
            <p:cNvSpPr/>
            <p:nvPr/>
          </p:nvSpPr>
          <p:spPr>
            <a:xfrm>
              <a:off x="5338859"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84" name="tx2384"/>
            <p:cNvSpPr/>
            <p:nvPr/>
          </p:nvSpPr>
          <p:spPr>
            <a:xfrm>
              <a:off x="5606643"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85" name="tx2385"/>
            <p:cNvSpPr/>
            <p:nvPr/>
          </p:nvSpPr>
          <p:spPr>
            <a:xfrm>
              <a:off x="5874426"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86" name="tx2386"/>
            <p:cNvSpPr/>
            <p:nvPr/>
          </p:nvSpPr>
          <p:spPr>
            <a:xfrm>
              <a:off x="6142209"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87" name="tx2387"/>
            <p:cNvSpPr/>
            <p:nvPr/>
          </p:nvSpPr>
          <p:spPr>
            <a:xfrm>
              <a:off x="6409992"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88" name="tx2388"/>
            <p:cNvSpPr/>
            <p:nvPr/>
          </p:nvSpPr>
          <p:spPr>
            <a:xfrm>
              <a:off x="6677776"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89" name="tx2389"/>
            <p:cNvSpPr/>
            <p:nvPr/>
          </p:nvSpPr>
          <p:spPr>
            <a:xfrm>
              <a:off x="6945559"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90" name="tx2390"/>
            <p:cNvSpPr/>
            <p:nvPr/>
          </p:nvSpPr>
          <p:spPr>
            <a:xfrm>
              <a:off x="7213342"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91" name="tx2391"/>
            <p:cNvSpPr/>
            <p:nvPr/>
          </p:nvSpPr>
          <p:spPr>
            <a:xfrm>
              <a:off x="7481125"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92" name="tx2392"/>
            <p:cNvSpPr/>
            <p:nvPr/>
          </p:nvSpPr>
          <p:spPr>
            <a:xfrm>
              <a:off x="7748909"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93" name="tx2393"/>
            <p:cNvSpPr/>
            <p:nvPr/>
          </p:nvSpPr>
          <p:spPr>
            <a:xfrm>
              <a:off x="8016692"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94" name="tx2394"/>
            <p:cNvSpPr/>
            <p:nvPr/>
          </p:nvSpPr>
          <p:spPr>
            <a:xfrm>
              <a:off x="8284475"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95" name="tx2395"/>
            <p:cNvSpPr/>
            <p:nvPr/>
          </p:nvSpPr>
          <p:spPr>
            <a:xfrm>
              <a:off x="8552258"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96" name="tx2396"/>
            <p:cNvSpPr/>
            <p:nvPr/>
          </p:nvSpPr>
          <p:spPr>
            <a:xfrm>
              <a:off x="1857677"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397" name="tx2397"/>
            <p:cNvSpPr/>
            <p:nvPr/>
          </p:nvSpPr>
          <p:spPr>
            <a:xfrm>
              <a:off x="2125460"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98" name="tx2398"/>
            <p:cNvSpPr/>
            <p:nvPr/>
          </p:nvSpPr>
          <p:spPr>
            <a:xfrm>
              <a:off x="2393243"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99" name="tx2399"/>
            <p:cNvSpPr/>
            <p:nvPr/>
          </p:nvSpPr>
          <p:spPr>
            <a:xfrm>
              <a:off x="2661027"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00" name="tx2400"/>
            <p:cNvSpPr/>
            <p:nvPr/>
          </p:nvSpPr>
          <p:spPr>
            <a:xfrm>
              <a:off x="2928810"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01" name="tx2401"/>
            <p:cNvSpPr/>
            <p:nvPr/>
          </p:nvSpPr>
          <p:spPr>
            <a:xfrm>
              <a:off x="3196593"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02" name="tx2402"/>
            <p:cNvSpPr/>
            <p:nvPr/>
          </p:nvSpPr>
          <p:spPr>
            <a:xfrm>
              <a:off x="3464377"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03" name="tx2403"/>
            <p:cNvSpPr/>
            <p:nvPr/>
          </p:nvSpPr>
          <p:spPr>
            <a:xfrm>
              <a:off x="3732160"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04" name="tx2404"/>
            <p:cNvSpPr/>
            <p:nvPr/>
          </p:nvSpPr>
          <p:spPr>
            <a:xfrm>
              <a:off x="3999943"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05" name="tx2405"/>
            <p:cNvSpPr/>
            <p:nvPr/>
          </p:nvSpPr>
          <p:spPr>
            <a:xfrm>
              <a:off x="4267726"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06" name="tx2406"/>
            <p:cNvSpPr/>
            <p:nvPr/>
          </p:nvSpPr>
          <p:spPr>
            <a:xfrm>
              <a:off x="4535510"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07" name="tx2407"/>
            <p:cNvSpPr/>
            <p:nvPr/>
          </p:nvSpPr>
          <p:spPr>
            <a:xfrm>
              <a:off x="4803293"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08" name="tx2408"/>
            <p:cNvSpPr/>
            <p:nvPr/>
          </p:nvSpPr>
          <p:spPr>
            <a:xfrm>
              <a:off x="5071076"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09" name="tx2409"/>
            <p:cNvSpPr/>
            <p:nvPr/>
          </p:nvSpPr>
          <p:spPr>
            <a:xfrm>
              <a:off x="5338859"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10" name="tx2410"/>
            <p:cNvSpPr/>
            <p:nvPr/>
          </p:nvSpPr>
          <p:spPr>
            <a:xfrm>
              <a:off x="5606643"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11" name="tx2411"/>
            <p:cNvSpPr/>
            <p:nvPr/>
          </p:nvSpPr>
          <p:spPr>
            <a:xfrm>
              <a:off x="5874426"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12" name="tx2412"/>
            <p:cNvSpPr/>
            <p:nvPr/>
          </p:nvSpPr>
          <p:spPr>
            <a:xfrm>
              <a:off x="6142209"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13" name="tx2413"/>
            <p:cNvSpPr/>
            <p:nvPr/>
          </p:nvSpPr>
          <p:spPr>
            <a:xfrm>
              <a:off x="6409992"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14" name="tx2414"/>
            <p:cNvSpPr/>
            <p:nvPr/>
          </p:nvSpPr>
          <p:spPr>
            <a:xfrm>
              <a:off x="6677776"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15" name="tx2415"/>
            <p:cNvSpPr/>
            <p:nvPr/>
          </p:nvSpPr>
          <p:spPr>
            <a:xfrm>
              <a:off x="6945559"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16" name="tx2416"/>
            <p:cNvSpPr/>
            <p:nvPr/>
          </p:nvSpPr>
          <p:spPr>
            <a:xfrm>
              <a:off x="7213342"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17" name="tx2417"/>
            <p:cNvSpPr/>
            <p:nvPr/>
          </p:nvSpPr>
          <p:spPr>
            <a:xfrm>
              <a:off x="7481125"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18" name="tx2418"/>
            <p:cNvSpPr/>
            <p:nvPr/>
          </p:nvSpPr>
          <p:spPr>
            <a:xfrm>
              <a:off x="7748909"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19" name="tx2419"/>
            <p:cNvSpPr/>
            <p:nvPr/>
          </p:nvSpPr>
          <p:spPr>
            <a:xfrm>
              <a:off x="8016692"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20" name="tx2420"/>
            <p:cNvSpPr/>
            <p:nvPr/>
          </p:nvSpPr>
          <p:spPr>
            <a:xfrm>
              <a:off x="8284475"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21" name="tx2421"/>
            <p:cNvSpPr/>
            <p:nvPr/>
          </p:nvSpPr>
          <p:spPr>
            <a:xfrm>
              <a:off x="8552258"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422" name="tx2422"/>
            <p:cNvSpPr/>
            <p:nvPr/>
          </p:nvSpPr>
          <p:spPr>
            <a:xfrm>
              <a:off x="1857677"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23" name="tx2423"/>
            <p:cNvSpPr/>
            <p:nvPr/>
          </p:nvSpPr>
          <p:spPr>
            <a:xfrm>
              <a:off x="2125460"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24" name="tx2424"/>
            <p:cNvSpPr/>
            <p:nvPr/>
          </p:nvSpPr>
          <p:spPr>
            <a:xfrm>
              <a:off x="2393243"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25" name="tx2425"/>
            <p:cNvSpPr/>
            <p:nvPr/>
          </p:nvSpPr>
          <p:spPr>
            <a:xfrm>
              <a:off x="2661027"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26" name="tx2426"/>
            <p:cNvSpPr/>
            <p:nvPr/>
          </p:nvSpPr>
          <p:spPr>
            <a:xfrm>
              <a:off x="2928810"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27" name="tx2427"/>
            <p:cNvSpPr/>
            <p:nvPr/>
          </p:nvSpPr>
          <p:spPr>
            <a:xfrm>
              <a:off x="3196593"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28" name="tx2428"/>
            <p:cNvSpPr/>
            <p:nvPr/>
          </p:nvSpPr>
          <p:spPr>
            <a:xfrm>
              <a:off x="3464377"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29" name="tx2429"/>
            <p:cNvSpPr/>
            <p:nvPr/>
          </p:nvSpPr>
          <p:spPr>
            <a:xfrm>
              <a:off x="3732160"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30" name="tx2430"/>
            <p:cNvSpPr/>
            <p:nvPr/>
          </p:nvSpPr>
          <p:spPr>
            <a:xfrm>
              <a:off x="3999943"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31" name="tx2431"/>
            <p:cNvSpPr/>
            <p:nvPr/>
          </p:nvSpPr>
          <p:spPr>
            <a:xfrm>
              <a:off x="4267726"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32" name="tx2432"/>
            <p:cNvSpPr/>
            <p:nvPr/>
          </p:nvSpPr>
          <p:spPr>
            <a:xfrm>
              <a:off x="4535510"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33" name="tx2433"/>
            <p:cNvSpPr/>
            <p:nvPr/>
          </p:nvSpPr>
          <p:spPr>
            <a:xfrm>
              <a:off x="4803293"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34" name="tx2434"/>
            <p:cNvSpPr/>
            <p:nvPr/>
          </p:nvSpPr>
          <p:spPr>
            <a:xfrm>
              <a:off x="5071076"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35" name="tx2435"/>
            <p:cNvSpPr/>
            <p:nvPr/>
          </p:nvSpPr>
          <p:spPr>
            <a:xfrm>
              <a:off x="5338859"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36" name="tx2436"/>
            <p:cNvSpPr/>
            <p:nvPr/>
          </p:nvSpPr>
          <p:spPr>
            <a:xfrm>
              <a:off x="5606643"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37" name="tx2437"/>
            <p:cNvSpPr/>
            <p:nvPr/>
          </p:nvSpPr>
          <p:spPr>
            <a:xfrm>
              <a:off x="5874426"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38" name="tx2438"/>
            <p:cNvSpPr/>
            <p:nvPr/>
          </p:nvSpPr>
          <p:spPr>
            <a:xfrm>
              <a:off x="6142209"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39" name="tx2439"/>
            <p:cNvSpPr/>
            <p:nvPr/>
          </p:nvSpPr>
          <p:spPr>
            <a:xfrm>
              <a:off x="6409992"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40" name="tx2440"/>
            <p:cNvSpPr/>
            <p:nvPr/>
          </p:nvSpPr>
          <p:spPr>
            <a:xfrm>
              <a:off x="6677776"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441" name="tx2441"/>
            <p:cNvSpPr/>
            <p:nvPr/>
          </p:nvSpPr>
          <p:spPr>
            <a:xfrm>
              <a:off x="6945559"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442" name="tx2442"/>
            <p:cNvSpPr/>
            <p:nvPr/>
          </p:nvSpPr>
          <p:spPr>
            <a:xfrm>
              <a:off x="7213342"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443" name="tx2443"/>
            <p:cNvSpPr/>
            <p:nvPr/>
          </p:nvSpPr>
          <p:spPr>
            <a:xfrm>
              <a:off x="7481125"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44" name="tx2444"/>
            <p:cNvSpPr/>
            <p:nvPr/>
          </p:nvSpPr>
          <p:spPr>
            <a:xfrm>
              <a:off x="7748909"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45" name="tx2445"/>
            <p:cNvSpPr/>
            <p:nvPr/>
          </p:nvSpPr>
          <p:spPr>
            <a:xfrm>
              <a:off x="8016692"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46" name="tx2446"/>
            <p:cNvSpPr/>
            <p:nvPr/>
          </p:nvSpPr>
          <p:spPr>
            <a:xfrm>
              <a:off x="8284475"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47" name="tx2447"/>
            <p:cNvSpPr/>
            <p:nvPr/>
          </p:nvSpPr>
          <p:spPr>
            <a:xfrm>
              <a:off x="8552258"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48" name="tx2448"/>
            <p:cNvSpPr/>
            <p:nvPr/>
          </p:nvSpPr>
          <p:spPr>
            <a:xfrm>
              <a:off x="1857677"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49" name="tx2449"/>
            <p:cNvSpPr/>
            <p:nvPr/>
          </p:nvSpPr>
          <p:spPr>
            <a:xfrm>
              <a:off x="2125460"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50" name="tx2450"/>
            <p:cNvSpPr/>
            <p:nvPr/>
          </p:nvSpPr>
          <p:spPr>
            <a:xfrm>
              <a:off x="2393243"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51" name="tx2451"/>
            <p:cNvSpPr/>
            <p:nvPr/>
          </p:nvSpPr>
          <p:spPr>
            <a:xfrm>
              <a:off x="2661027"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52" name="tx2452"/>
            <p:cNvSpPr/>
            <p:nvPr/>
          </p:nvSpPr>
          <p:spPr>
            <a:xfrm>
              <a:off x="2928810"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53" name="tx2453"/>
            <p:cNvSpPr/>
            <p:nvPr/>
          </p:nvSpPr>
          <p:spPr>
            <a:xfrm>
              <a:off x="3196593"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54" name="tx2454"/>
            <p:cNvSpPr/>
            <p:nvPr/>
          </p:nvSpPr>
          <p:spPr>
            <a:xfrm>
              <a:off x="3464377"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55" name="tx2455"/>
            <p:cNvSpPr/>
            <p:nvPr/>
          </p:nvSpPr>
          <p:spPr>
            <a:xfrm>
              <a:off x="3732160"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56" name="tx2456"/>
            <p:cNvSpPr/>
            <p:nvPr/>
          </p:nvSpPr>
          <p:spPr>
            <a:xfrm>
              <a:off x="3999943"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57" name="tx2457"/>
            <p:cNvSpPr/>
            <p:nvPr/>
          </p:nvSpPr>
          <p:spPr>
            <a:xfrm>
              <a:off x="4267726"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58" name="tx2458"/>
            <p:cNvSpPr/>
            <p:nvPr/>
          </p:nvSpPr>
          <p:spPr>
            <a:xfrm>
              <a:off x="4535510"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459" name="tx2459"/>
            <p:cNvSpPr/>
            <p:nvPr/>
          </p:nvSpPr>
          <p:spPr>
            <a:xfrm>
              <a:off x="4803293"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460" name="tx2460"/>
            <p:cNvSpPr/>
            <p:nvPr/>
          </p:nvSpPr>
          <p:spPr>
            <a:xfrm>
              <a:off x="5071076"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461" name="tx2461"/>
            <p:cNvSpPr/>
            <p:nvPr/>
          </p:nvSpPr>
          <p:spPr>
            <a:xfrm>
              <a:off x="5338859"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62" name="tx2462"/>
            <p:cNvSpPr/>
            <p:nvPr/>
          </p:nvSpPr>
          <p:spPr>
            <a:xfrm>
              <a:off x="5606643"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463" name="tx2463"/>
            <p:cNvSpPr/>
            <p:nvPr/>
          </p:nvSpPr>
          <p:spPr>
            <a:xfrm>
              <a:off x="5874426"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64" name="tx2464"/>
            <p:cNvSpPr/>
            <p:nvPr/>
          </p:nvSpPr>
          <p:spPr>
            <a:xfrm>
              <a:off x="6142209"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65" name="tx2465"/>
            <p:cNvSpPr/>
            <p:nvPr/>
          </p:nvSpPr>
          <p:spPr>
            <a:xfrm>
              <a:off x="6409992"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66" name="tx2466"/>
            <p:cNvSpPr/>
            <p:nvPr/>
          </p:nvSpPr>
          <p:spPr>
            <a:xfrm>
              <a:off x="6677776"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67" name="tx2467"/>
            <p:cNvSpPr/>
            <p:nvPr/>
          </p:nvSpPr>
          <p:spPr>
            <a:xfrm>
              <a:off x="6945559"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68" name="tx2468"/>
            <p:cNvSpPr/>
            <p:nvPr/>
          </p:nvSpPr>
          <p:spPr>
            <a:xfrm>
              <a:off x="7213342"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69" name="tx2469"/>
            <p:cNvSpPr/>
            <p:nvPr/>
          </p:nvSpPr>
          <p:spPr>
            <a:xfrm>
              <a:off x="7481125"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70" name="tx2470"/>
            <p:cNvSpPr/>
            <p:nvPr/>
          </p:nvSpPr>
          <p:spPr>
            <a:xfrm>
              <a:off x="7748909"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71" name="tx2471"/>
            <p:cNvSpPr/>
            <p:nvPr/>
          </p:nvSpPr>
          <p:spPr>
            <a:xfrm>
              <a:off x="8016692"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72" name="tx2472"/>
            <p:cNvSpPr/>
            <p:nvPr/>
          </p:nvSpPr>
          <p:spPr>
            <a:xfrm>
              <a:off x="8284475"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73" name="tx2473"/>
            <p:cNvSpPr/>
            <p:nvPr/>
          </p:nvSpPr>
          <p:spPr>
            <a:xfrm>
              <a:off x="8552258"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74" name="tx2474"/>
            <p:cNvSpPr/>
            <p:nvPr/>
          </p:nvSpPr>
          <p:spPr>
            <a:xfrm>
              <a:off x="1857677"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75" name="tx2475"/>
            <p:cNvSpPr/>
            <p:nvPr/>
          </p:nvSpPr>
          <p:spPr>
            <a:xfrm>
              <a:off x="2125460"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76" name="tx2476"/>
            <p:cNvSpPr/>
            <p:nvPr/>
          </p:nvSpPr>
          <p:spPr>
            <a:xfrm>
              <a:off x="2393243"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77" name="tx2477"/>
            <p:cNvSpPr/>
            <p:nvPr/>
          </p:nvSpPr>
          <p:spPr>
            <a:xfrm>
              <a:off x="2661027"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78" name="tx2478"/>
            <p:cNvSpPr/>
            <p:nvPr/>
          </p:nvSpPr>
          <p:spPr>
            <a:xfrm>
              <a:off x="2928810"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79" name="tx2479"/>
            <p:cNvSpPr/>
            <p:nvPr/>
          </p:nvSpPr>
          <p:spPr>
            <a:xfrm>
              <a:off x="3196593"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80" name="tx2480"/>
            <p:cNvSpPr/>
            <p:nvPr/>
          </p:nvSpPr>
          <p:spPr>
            <a:xfrm>
              <a:off x="3464377"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81" name="tx2481"/>
            <p:cNvSpPr/>
            <p:nvPr/>
          </p:nvSpPr>
          <p:spPr>
            <a:xfrm>
              <a:off x="3732160"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82" name="tx2482"/>
            <p:cNvSpPr/>
            <p:nvPr/>
          </p:nvSpPr>
          <p:spPr>
            <a:xfrm>
              <a:off x="3999943"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83" name="tx2483"/>
            <p:cNvSpPr/>
            <p:nvPr/>
          </p:nvSpPr>
          <p:spPr>
            <a:xfrm>
              <a:off x="4267726"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84" name="tx2484"/>
            <p:cNvSpPr/>
            <p:nvPr/>
          </p:nvSpPr>
          <p:spPr>
            <a:xfrm>
              <a:off x="4535510"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85" name="tx2485"/>
            <p:cNvSpPr/>
            <p:nvPr/>
          </p:nvSpPr>
          <p:spPr>
            <a:xfrm>
              <a:off x="4803293"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486" name="tx2486"/>
            <p:cNvSpPr/>
            <p:nvPr/>
          </p:nvSpPr>
          <p:spPr>
            <a:xfrm>
              <a:off x="5071076"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487" name="tx2487"/>
            <p:cNvSpPr/>
            <p:nvPr/>
          </p:nvSpPr>
          <p:spPr>
            <a:xfrm>
              <a:off x="5338859"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488" name="tx2488"/>
            <p:cNvSpPr/>
            <p:nvPr/>
          </p:nvSpPr>
          <p:spPr>
            <a:xfrm>
              <a:off x="5606643"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489" name="tx2489"/>
            <p:cNvSpPr/>
            <p:nvPr/>
          </p:nvSpPr>
          <p:spPr>
            <a:xfrm>
              <a:off x="5874426"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490" name="tx2490"/>
            <p:cNvSpPr/>
            <p:nvPr/>
          </p:nvSpPr>
          <p:spPr>
            <a:xfrm>
              <a:off x="6142209"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91" name="tx2491"/>
            <p:cNvSpPr/>
            <p:nvPr/>
          </p:nvSpPr>
          <p:spPr>
            <a:xfrm>
              <a:off x="6409992"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92" name="tx2492"/>
            <p:cNvSpPr/>
            <p:nvPr/>
          </p:nvSpPr>
          <p:spPr>
            <a:xfrm>
              <a:off x="6677776"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493" name="tx2493"/>
            <p:cNvSpPr/>
            <p:nvPr/>
          </p:nvSpPr>
          <p:spPr>
            <a:xfrm>
              <a:off x="6945559"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494" name="tx2494"/>
            <p:cNvSpPr/>
            <p:nvPr/>
          </p:nvSpPr>
          <p:spPr>
            <a:xfrm>
              <a:off x="7213342"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495" name="tx2495"/>
            <p:cNvSpPr/>
            <p:nvPr/>
          </p:nvSpPr>
          <p:spPr>
            <a:xfrm>
              <a:off x="7481125"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496" name="tx2496"/>
            <p:cNvSpPr/>
            <p:nvPr/>
          </p:nvSpPr>
          <p:spPr>
            <a:xfrm>
              <a:off x="7748909"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497" name="tx2497"/>
            <p:cNvSpPr/>
            <p:nvPr/>
          </p:nvSpPr>
          <p:spPr>
            <a:xfrm>
              <a:off x="8016692"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498" name="tx2498"/>
            <p:cNvSpPr/>
            <p:nvPr/>
          </p:nvSpPr>
          <p:spPr>
            <a:xfrm>
              <a:off x="8284475"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499" name="tx2499"/>
            <p:cNvSpPr/>
            <p:nvPr/>
          </p:nvSpPr>
          <p:spPr>
            <a:xfrm>
              <a:off x="8552258"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500" name="tx2500"/>
            <p:cNvSpPr/>
            <p:nvPr/>
          </p:nvSpPr>
          <p:spPr>
            <a:xfrm>
              <a:off x="1857677"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01" name="tx2501"/>
            <p:cNvSpPr/>
            <p:nvPr/>
          </p:nvSpPr>
          <p:spPr>
            <a:xfrm>
              <a:off x="2125460"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02" name="tx2502"/>
            <p:cNvSpPr/>
            <p:nvPr/>
          </p:nvSpPr>
          <p:spPr>
            <a:xfrm>
              <a:off x="2393243"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03" name="tx2503"/>
            <p:cNvSpPr/>
            <p:nvPr/>
          </p:nvSpPr>
          <p:spPr>
            <a:xfrm>
              <a:off x="2661027"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04" name="tx2504"/>
            <p:cNvSpPr/>
            <p:nvPr/>
          </p:nvSpPr>
          <p:spPr>
            <a:xfrm>
              <a:off x="2928810"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05" name="tx2505"/>
            <p:cNvSpPr/>
            <p:nvPr/>
          </p:nvSpPr>
          <p:spPr>
            <a:xfrm>
              <a:off x="3196593"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06" name="tx2506"/>
            <p:cNvSpPr/>
            <p:nvPr/>
          </p:nvSpPr>
          <p:spPr>
            <a:xfrm>
              <a:off x="3464377"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07" name="tx2507"/>
            <p:cNvSpPr/>
            <p:nvPr/>
          </p:nvSpPr>
          <p:spPr>
            <a:xfrm>
              <a:off x="3732160"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08" name="tx2508"/>
            <p:cNvSpPr/>
            <p:nvPr/>
          </p:nvSpPr>
          <p:spPr>
            <a:xfrm>
              <a:off x="3999943"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09" name="tx2509"/>
            <p:cNvSpPr/>
            <p:nvPr/>
          </p:nvSpPr>
          <p:spPr>
            <a:xfrm>
              <a:off x="4267726"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10" name="tx2510"/>
            <p:cNvSpPr/>
            <p:nvPr/>
          </p:nvSpPr>
          <p:spPr>
            <a:xfrm>
              <a:off x="4535510"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11" name="tx2511"/>
            <p:cNvSpPr/>
            <p:nvPr/>
          </p:nvSpPr>
          <p:spPr>
            <a:xfrm>
              <a:off x="4803293"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12" name="tx2512"/>
            <p:cNvSpPr/>
            <p:nvPr/>
          </p:nvSpPr>
          <p:spPr>
            <a:xfrm>
              <a:off x="5071076"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13" name="tx2513"/>
            <p:cNvSpPr/>
            <p:nvPr/>
          </p:nvSpPr>
          <p:spPr>
            <a:xfrm>
              <a:off x="5338859"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14" name="tx2514"/>
            <p:cNvSpPr/>
            <p:nvPr/>
          </p:nvSpPr>
          <p:spPr>
            <a:xfrm>
              <a:off x="5606643"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15" name="tx2515"/>
            <p:cNvSpPr/>
            <p:nvPr/>
          </p:nvSpPr>
          <p:spPr>
            <a:xfrm>
              <a:off x="5874426"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16" name="tx2516"/>
            <p:cNvSpPr/>
            <p:nvPr/>
          </p:nvSpPr>
          <p:spPr>
            <a:xfrm>
              <a:off x="6142209"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17" name="tx2517"/>
            <p:cNvSpPr/>
            <p:nvPr/>
          </p:nvSpPr>
          <p:spPr>
            <a:xfrm>
              <a:off x="6409992"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18" name="tx2518"/>
            <p:cNvSpPr/>
            <p:nvPr/>
          </p:nvSpPr>
          <p:spPr>
            <a:xfrm>
              <a:off x="6677776"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19" name="tx2519"/>
            <p:cNvSpPr/>
            <p:nvPr/>
          </p:nvSpPr>
          <p:spPr>
            <a:xfrm>
              <a:off x="6945559"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20" name="tx2520"/>
            <p:cNvSpPr/>
            <p:nvPr/>
          </p:nvSpPr>
          <p:spPr>
            <a:xfrm>
              <a:off x="7213342"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21" name="tx2521"/>
            <p:cNvSpPr/>
            <p:nvPr/>
          </p:nvSpPr>
          <p:spPr>
            <a:xfrm>
              <a:off x="7481125"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22" name="tx2522"/>
            <p:cNvSpPr/>
            <p:nvPr/>
          </p:nvSpPr>
          <p:spPr>
            <a:xfrm>
              <a:off x="7748909"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23" name="tx2523"/>
            <p:cNvSpPr/>
            <p:nvPr/>
          </p:nvSpPr>
          <p:spPr>
            <a:xfrm>
              <a:off x="8016692"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24" name="tx2524"/>
            <p:cNvSpPr/>
            <p:nvPr/>
          </p:nvSpPr>
          <p:spPr>
            <a:xfrm>
              <a:off x="8284475"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25" name="tx2525"/>
            <p:cNvSpPr/>
            <p:nvPr/>
          </p:nvSpPr>
          <p:spPr>
            <a:xfrm>
              <a:off x="8552258"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26" name="tx2526"/>
            <p:cNvSpPr/>
            <p:nvPr/>
          </p:nvSpPr>
          <p:spPr>
            <a:xfrm>
              <a:off x="1857677"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27" name="tx2527"/>
            <p:cNvSpPr/>
            <p:nvPr/>
          </p:nvSpPr>
          <p:spPr>
            <a:xfrm>
              <a:off x="2125460"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28" name="tx2528"/>
            <p:cNvSpPr/>
            <p:nvPr/>
          </p:nvSpPr>
          <p:spPr>
            <a:xfrm>
              <a:off x="2393243"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29" name="tx2529"/>
            <p:cNvSpPr/>
            <p:nvPr/>
          </p:nvSpPr>
          <p:spPr>
            <a:xfrm>
              <a:off x="2661027"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30" name="tx2530"/>
            <p:cNvSpPr/>
            <p:nvPr/>
          </p:nvSpPr>
          <p:spPr>
            <a:xfrm>
              <a:off x="2928810"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531" name="tx2531"/>
            <p:cNvSpPr/>
            <p:nvPr/>
          </p:nvSpPr>
          <p:spPr>
            <a:xfrm>
              <a:off x="3196593"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532" name="tx2532"/>
            <p:cNvSpPr/>
            <p:nvPr/>
          </p:nvSpPr>
          <p:spPr>
            <a:xfrm>
              <a:off x="3464377"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533" name="tx2533"/>
            <p:cNvSpPr/>
            <p:nvPr/>
          </p:nvSpPr>
          <p:spPr>
            <a:xfrm>
              <a:off x="3732160"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534" name="tx2534"/>
            <p:cNvSpPr/>
            <p:nvPr/>
          </p:nvSpPr>
          <p:spPr>
            <a:xfrm>
              <a:off x="3999943"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535" name="tx2535"/>
            <p:cNvSpPr/>
            <p:nvPr/>
          </p:nvSpPr>
          <p:spPr>
            <a:xfrm>
              <a:off x="4267726"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536" name="tx2536"/>
            <p:cNvSpPr/>
            <p:nvPr/>
          </p:nvSpPr>
          <p:spPr>
            <a:xfrm>
              <a:off x="4535510"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537" name="tx2537"/>
            <p:cNvSpPr/>
            <p:nvPr/>
          </p:nvSpPr>
          <p:spPr>
            <a:xfrm>
              <a:off x="4803293"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38" name="tx2538"/>
            <p:cNvSpPr/>
            <p:nvPr/>
          </p:nvSpPr>
          <p:spPr>
            <a:xfrm>
              <a:off x="5071076"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39" name="tx2539"/>
            <p:cNvSpPr/>
            <p:nvPr/>
          </p:nvSpPr>
          <p:spPr>
            <a:xfrm>
              <a:off x="5338859"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40" name="tx2540"/>
            <p:cNvSpPr/>
            <p:nvPr/>
          </p:nvSpPr>
          <p:spPr>
            <a:xfrm>
              <a:off x="5606643"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41" name="tx2541"/>
            <p:cNvSpPr/>
            <p:nvPr/>
          </p:nvSpPr>
          <p:spPr>
            <a:xfrm>
              <a:off x="5874426"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42" name="tx2542"/>
            <p:cNvSpPr/>
            <p:nvPr/>
          </p:nvSpPr>
          <p:spPr>
            <a:xfrm>
              <a:off x="6142209"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43" name="tx2543"/>
            <p:cNvSpPr/>
            <p:nvPr/>
          </p:nvSpPr>
          <p:spPr>
            <a:xfrm>
              <a:off x="6409992"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44" name="tx2544"/>
            <p:cNvSpPr/>
            <p:nvPr/>
          </p:nvSpPr>
          <p:spPr>
            <a:xfrm>
              <a:off x="6677776"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45" name="tx2545"/>
            <p:cNvSpPr/>
            <p:nvPr/>
          </p:nvSpPr>
          <p:spPr>
            <a:xfrm>
              <a:off x="6945559"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46" name="tx2546"/>
            <p:cNvSpPr/>
            <p:nvPr/>
          </p:nvSpPr>
          <p:spPr>
            <a:xfrm>
              <a:off x="7213342"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47" name="tx2547"/>
            <p:cNvSpPr/>
            <p:nvPr/>
          </p:nvSpPr>
          <p:spPr>
            <a:xfrm>
              <a:off x="7481125"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48" name="tx2548"/>
            <p:cNvSpPr/>
            <p:nvPr/>
          </p:nvSpPr>
          <p:spPr>
            <a:xfrm>
              <a:off x="7748909"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49" name="tx2549"/>
            <p:cNvSpPr/>
            <p:nvPr/>
          </p:nvSpPr>
          <p:spPr>
            <a:xfrm>
              <a:off x="8016692"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50" name="tx2550"/>
            <p:cNvSpPr/>
            <p:nvPr/>
          </p:nvSpPr>
          <p:spPr>
            <a:xfrm>
              <a:off x="8284475"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51" name="tx2551"/>
            <p:cNvSpPr/>
            <p:nvPr/>
          </p:nvSpPr>
          <p:spPr>
            <a:xfrm>
              <a:off x="8552258"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52" name="tx2552"/>
            <p:cNvSpPr/>
            <p:nvPr/>
          </p:nvSpPr>
          <p:spPr>
            <a:xfrm>
              <a:off x="1857677"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53" name="tx2553"/>
            <p:cNvSpPr/>
            <p:nvPr/>
          </p:nvSpPr>
          <p:spPr>
            <a:xfrm>
              <a:off x="2125460"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54" name="tx2554"/>
            <p:cNvSpPr/>
            <p:nvPr/>
          </p:nvSpPr>
          <p:spPr>
            <a:xfrm>
              <a:off x="2393243"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55" name="tx2555"/>
            <p:cNvSpPr/>
            <p:nvPr/>
          </p:nvSpPr>
          <p:spPr>
            <a:xfrm>
              <a:off x="2661027"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56" name="tx2556"/>
            <p:cNvSpPr/>
            <p:nvPr/>
          </p:nvSpPr>
          <p:spPr>
            <a:xfrm>
              <a:off x="2928810"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57" name="tx2557"/>
            <p:cNvSpPr/>
            <p:nvPr/>
          </p:nvSpPr>
          <p:spPr>
            <a:xfrm>
              <a:off x="3196593"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58" name="tx2558"/>
            <p:cNvSpPr/>
            <p:nvPr/>
          </p:nvSpPr>
          <p:spPr>
            <a:xfrm>
              <a:off x="3464377"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59" name="tx2559"/>
            <p:cNvSpPr/>
            <p:nvPr/>
          </p:nvSpPr>
          <p:spPr>
            <a:xfrm>
              <a:off x="3732160"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60" name="tx2560"/>
            <p:cNvSpPr/>
            <p:nvPr/>
          </p:nvSpPr>
          <p:spPr>
            <a:xfrm>
              <a:off x="3999943"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61" name="tx2561"/>
            <p:cNvSpPr/>
            <p:nvPr/>
          </p:nvSpPr>
          <p:spPr>
            <a:xfrm>
              <a:off x="4267726"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62" name="tx2562"/>
            <p:cNvSpPr/>
            <p:nvPr/>
          </p:nvSpPr>
          <p:spPr>
            <a:xfrm>
              <a:off x="4535510"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63" name="tx2563"/>
            <p:cNvSpPr/>
            <p:nvPr/>
          </p:nvSpPr>
          <p:spPr>
            <a:xfrm>
              <a:off x="4803293"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64" name="tx2564"/>
            <p:cNvSpPr/>
            <p:nvPr/>
          </p:nvSpPr>
          <p:spPr>
            <a:xfrm>
              <a:off x="5071076"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65" name="tx2565"/>
            <p:cNvSpPr/>
            <p:nvPr/>
          </p:nvSpPr>
          <p:spPr>
            <a:xfrm>
              <a:off x="5338859"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66" name="tx2566"/>
            <p:cNvSpPr/>
            <p:nvPr/>
          </p:nvSpPr>
          <p:spPr>
            <a:xfrm>
              <a:off x="5606643"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67" name="tx2567"/>
            <p:cNvSpPr/>
            <p:nvPr/>
          </p:nvSpPr>
          <p:spPr>
            <a:xfrm>
              <a:off x="5874426"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68" name="tx2568"/>
            <p:cNvSpPr/>
            <p:nvPr/>
          </p:nvSpPr>
          <p:spPr>
            <a:xfrm>
              <a:off x="6142209"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69" name="tx2569"/>
            <p:cNvSpPr/>
            <p:nvPr/>
          </p:nvSpPr>
          <p:spPr>
            <a:xfrm>
              <a:off x="6409992"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70" name="tx2570"/>
            <p:cNvSpPr/>
            <p:nvPr/>
          </p:nvSpPr>
          <p:spPr>
            <a:xfrm>
              <a:off x="6677776"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71" name="tx2571"/>
            <p:cNvSpPr/>
            <p:nvPr/>
          </p:nvSpPr>
          <p:spPr>
            <a:xfrm>
              <a:off x="6945559"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72" name="tx2572"/>
            <p:cNvSpPr/>
            <p:nvPr/>
          </p:nvSpPr>
          <p:spPr>
            <a:xfrm>
              <a:off x="7213342"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73" name="tx2573"/>
            <p:cNvSpPr/>
            <p:nvPr/>
          </p:nvSpPr>
          <p:spPr>
            <a:xfrm>
              <a:off x="7481125"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74" name="tx2574"/>
            <p:cNvSpPr/>
            <p:nvPr/>
          </p:nvSpPr>
          <p:spPr>
            <a:xfrm>
              <a:off x="7748909"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75" name="tx2575"/>
            <p:cNvSpPr/>
            <p:nvPr/>
          </p:nvSpPr>
          <p:spPr>
            <a:xfrm>
              <a:off x="8016692"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76" name="tx2576"/>
            <p:cNvSpPr/>
            <p:nvPr/>
          </p:nvSpPr>
          <p:spPr>
            <a:xfrm>
              <a:off x="8284475"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77" name="tx2577"/>
            <p:cNvSpPr/>
            <p:nvPr/>
          </p:nvSpPr>
          <p:spPr>
            <a:xfrm>
              <a:off x="8552258"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78" name="tx2578"/>
            <p:cNvSpPr/>
            <p:nvPr/>
          </p:nvSpPr>
          <p:spPr>
            <a:xfrm>
              <a:off x="2125460"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79" name="tx2579"/>
            <p:cNvSpPr/>
            <p:nvPr/>
          </p:nvSpPr>
          <p:spPr>
            <a:xfrm>
              <a:off x="2393243"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580" name="tx2580"/>
            <p:cNvSpPr/>
            <p:nvPr/>
          </p:nvSpPr>
          <p:spPr>
            <a:xfrm>
              <a:off x="2661027"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581" name="tx2581"/>
            <p:cNvSpPr/>
            <p:nvPr/>
          </p:nvSpPr>
          <p:spPr>
            <a:xfrm>
              <a:off x="2928810"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582" name="tx2582"/>
            <p:cNvSpPr/>
            <p:nvPr/>
          </p:nvSpPr>
          <p:spPr>
            <a:xfrm>
              <a:off x="3196593"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583" name="tx2583"/>
            <p:cNvSpPr/>
            <p:nvPr/>
          </p:nvSpPr>
          <p:spPr>
            <a:xfrm>
              <a:off x="3464377"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584" name="tx2584"/>
            <p:cNvSpPr/>
            <p:nvPr/>
          </p:nvSpPr>
          <p:spPr>
            <a:xfrm>
              <a:off x="3732160"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85" name="tx2585"/>
            <p:cNvSpPr/>
            <p:nvPr/>
          </p:nvSpPr>
          <p:spPr>
            <a:xfrm>
              <a:off x="3999943"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86" name="tx2586"/>
            <p:cNvSpPr/>
            <p:nvPr/>
          </p:nvSpPr>
          <p:spPr>
            <a:xfrm>
              <a:off x="4267726"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87" name="tx2587"/>
            <p:cNvSpPr/>
            <p:nvPr/>
          </p:nvSpPr>
          <p:spPr>
            <a:xfrm>
              <a:off x="4535510"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88" name="tx2588"/>
            <p:cNvSpPr/>
            <p:nvPr/>
          </p:nvSpPr>
          <p:spPr>
            <a:xfrm>
              <a:off x="4803293"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89" name="tx2589"/>
            <p:cNvSpPr/>
            <p:nvPr/>
          </p:nvSpPr>
          <p:spPr>
            <a:xfrm>
              <a:off x="5071076"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590" name="tx2590"/>
            <p:cNvSpPr/>
            <p:nvPr/>
          </p:nvSpPr>
          <p:spPr>
            <a:xfrm>
              <a:off x="5338859"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591" name="tx2591"/>
            <p:cNvSpPr/>
            <p:nvPr/>
          </p:nvSpPr>
          <p:spPr>
            <a:xfrm>
              <a:off x="5606643"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92" name="tx2592"/>
            <p:cNvSpPr/>
            <p:nvPr/>
          </p:nvSpPr>
          <p:spPr>
            <a:xfrm>
              <a:off x="5874426"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593" name="tx2593"/>
            <p:cNvSpPr/>
            <p:nvPr/>
          </p:nvSpPr>
          <p:spPr>
            <a:xfrm>
              <a:off x="6142209"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94" name="tx2594"/>
            <p:cNvSpPr/>
            <p:nvPr/>
          </p:nvSpPr>
          <p:spPr>
            <a:xfrm>
              <a:off x="6409992"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595" name="tx2595"/>
            <p:cNvSpPr/>
            <p:nvPr/>
          </p:nvSpPr>
          <p:spPr>
            <a:xfrm>
              <a:off x="6677776"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596" name="tx2596"/>
            <p:cNvSpPr/>
            <p:nvPr/>
          </p:nvSpPr>
          <p:spPr>
            <a:xfrm>
              <a:off x="6945559"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97" name="tx2597"/>
            <p:cNvSpPr/>
            <p:nvPr/>
          </p:nvSpPr>
          <p:spPr>
            <a:xfrm>
              <a:off x="7213342"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98" name="tx2598"/>
            <p:cNvSpPr/>
            <p:nvPr/>
          </p:nvSpPr>
          <p:spPr>
            <a:xfrm>
              <a:off x="7481125"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99" name="tx2599"/>
            <p:cNvSpPr/>
            <p:nvPr/>
          </p:nvSpPr>
          <p:spPr>
            <a:xfrm>
              <a:off x="7748909"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00" name="tx2600"/>
            <p:cNvSpPr/>
            <p:nvPr/>
          </p:nvSpPr>
          <p:spPr>
            <a:xfrm>
              <a:off x="8016692"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601" name="tx2601"/>
            <p:cNvSpPr/>
            <p:nvPr/>
          </p:nvSpPr>
          <p:spPr>
            <a:xfrm>
              <a:off x="8284475"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602" name="tx2602"/>
            <p:cNvSpPr/>
            <p:nvPr/>
          </p:nvSpPr>
          <p:spPr>
            <a:xfrm>
              <a:off x="8552258"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2603" name="tx2603"/>
            <p:cNvSpPr/>
            <p:nvPr/>
          </p:nvSpPr>
          <p:spPr>
            <a:xfrm>
              <a:off x="1857677"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04" name="tx2604"/>
            <p:cNvSpPr/>
            <p:nvPr/>
          </p:nvSpPr>
          <p:spPr>
            <a:xfrm>
              <a:off x="2125460"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05" name="tx2605"/>
            <p:cNvSpPr/>
            <p:nvPr/>
          </p:nvSpPr>
          <p:spPr>
            <a:xfrm>
              <a:off x="2393243"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06" name="tx2606"/>
            <p:cNvSpPr/>
            <p:nvPr/>
          </p:nvSpPr>
          <p:spPr>
            <a:xfrm>
              <a:off x="2661027"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07" name="tx2607"/>
            <p:cNvSpPr/>
            <p:nvPr/>
          </p:nvSpPr>
          <p:spPr>
            <a:xfrm>
              <a:off x="2928810"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08" name="tx2608"/>
            <p:cNvSpPr/>
            <p:nvPr/>
          </p:nvSpPr>
          <p:spPr>
            <a:xfrm>
              <a:off x="3196593"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09" name="tx2609"/>
            <p:cNvSpPr/>
            <p:nvPr/>
          </p:nvSpPr>
          <p:spPr>
            <a:xfrm>
              <a:off x="3464377"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10" name="tx2610"/>
            <p:cNvSpPr/>
            <p:nvPr/>
          </p:nvSpPr>
          <p:spPr>
            <a:xfrm>
              <a:off x="3732160"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11" name="tx2611"/>
            <p:cNvSpPr/>
            <p:nvPr/>
          </p:nvSpPr>
          <p:spPr>
            <a:xfrm>
              <a:off x="3999943"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12" name="tx2612"/>
            <p:cNvSpPr/>
            <p:nvPr/>
          </p:nvSpPr>
          <p:spPr>
            <a:xfrm>
              <a:off x="4267726"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13" name="tx2613"/>
            <p:cNvSpPr/>
            <p:nvPr/>
          </p:nvSpPr>
          <p:spPr>
            <a:xfrm>
              <a:off x="4535510"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14" name="tx2614"/>
            <p:cNvSpPr/>
            <p:nvPr/>
          </p:nvSpPr>
          <p:spPr>
            <a:xfrm>
              <a:off x="4803293"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15" name="tx2615"/>
            <p:cNvSpPr/>
            <p:nvPr/>
          </p:nvSpPr>
          <p:spPr>
            <a:xfrm>
              <a:off x="5071076"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16" name="tx2616"/>
            <p:cNvSpPr/>
            <p:nvPr/>
          </p:nvSpPr>
          <p:spPr>
            <a:xfrm>
              <a:off x="5338859"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17" name="tx2617"/>
            <p:cNvSpPr/>
            <p:nvPr/>
          </p:nvSpPr>
          <p:spPr>
            <a:xfrm>
              <a:off x="5606643"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18" name="tx2618"/>
            <p:cNvSpPr/>
            <p:nvPr/>
          </p:nvSpPr>
          <p:spPr>
            <a:xfrm>
              <a:off x="5874426"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19" name="tx2619"/>
            <p:cNvSpPr/>
            <p:nvPr/>
          </p:nvSpPr>
          <p:spPr>
            <a:xfrm>
              <a:off x="6142209"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20" name="tx2620"/>
            <p:cNvSpPr/>
            <p:nvPr/>
          </p:nvSpPr>
          <p:spPr>
            <a:xfrm>
              <a:off x="6409992"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621" name="tx2621"/>
            <p:cNvSpPr/>
            <p:nvPr/>
          </p:nvSpPr>
          <p:spPr>
            <a:xfrm>
              <a:off x="6677776"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622" name="tx2622"/>
            <p:cNvSpPr/>
            <p:nvPr/>
          </p:nvSpPr>
          <p:spPr>
            <a:xfrm>
              <a:off x="6945559"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623" name="tx2623"/>
            <p:cNvSpPr/>
            <p:nvPr/>
          </p:nvSpPr>
          <p:spPr>
            <a:xfrm>
              <a:off x="7213342"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624" name="tx2624"/>
            <p:cNvSpPr/>
            <p:nvPr/>
          </p:nvSpPr>
          <p:spPr>
            <a:xfrm>
              <a:off x="7481125"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25" name="tx2625"/>
            <p:cNvSpPr/>
            <p:nvPr/>
          </p:nvSpPr>
          <p:spPr>
            <a:xfrm>
              <a:off x="7748909"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626" name="tx2626"/>
            <p:cNvSpPr/>
            <p:nvPr/>
          </p:nvSpPr>
          <p:spPr>
            <a:xfrm>
              <a:off x="8016692"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27" name="tx2627"/>
            <p:cNvSpPr/>
            <p:nvPr/>
          </p:nvSpPr>
          <p:spPr>
            <a:xfrm>
              <a:off x="8284475"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628" name="tx2628"/>
            <p:cNvSpPr/>
            <p:nvPr/>
          </p:nvSpPr>
          <p:spPr>
            <a:xfrm>
              <a:off x="8552258"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29" name="tx2629"/>
            <p:cNvSpPr/>
            <p:nvPr/>
          </p:nvSpPr>
          <p:spPr>
            <a:xfrm>
              <a:off x="1857677"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30" name="tx2630"/>
            <p:cNvSpPr/>
            <p:nvPr/>
          </p:nvSpPr>
          <p:spPr>
            <a:xfrm>
              <a:off x="2125460"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31" name="tx2631"/>
            <p:cNvSpPr/>
            <p:nvPr/>
          </p:nvSpPr>
          <p:spPr>
            <a:xfrm>
              <a:off x="2393243"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32" name="tx2632"/>
            <p:cNvSpPr/>
            <p:nvPr/>
          </p:nvSpPr>
          <p:spPr>
            <a:xfrm>
              <a:off x="2661027"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33" name="tx2633"/>
            <p:cNvSpPr/>
            <p:nvPr/>
          </p:nvSpPr>
          <p:spPr>
            <a:xfrm>
              <a:off x="2928810"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634" name="tx2634"/>
            <p:cNvSpPr/>
            <p:nvPr/>
          </p:nvSpPr>
          <p:spPr>
            <a:xfrm>
              <a:off x="3196593"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635" name="tx2635"/>
            <p:cNvSpPr/>
            <p:nvPr/>
          </p:nvSpPr>
          <p:spPr>
            <a:xfrm>
              <a:off x="3464377"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636" name="tx2636"/>
            <p:cNvSpPr/>
            <p:nvPr/>
          </p:nvSpPr>
          <p:spPr>
            <a:xfrm>
              <a:off x="3732160"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637" name="tx2637"/>
            <p:cNvSpPr/>
            <p:nvPr/>
          </p:nvSpPr>
          <p:spPr>
            <a:xfrm>
              <a:off x="3999943"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638" name="tx2638"/>
            <p:cNvSpPr/>
            <p:nvPr/>
          </p:nvSpPr>
          <p:spPr>
            <a:xfrm>
              <a:off x="4267726"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39" name="tx2639"/>
            <p:cNvSpPr/>
            <p:nvPr/>
          </p:nvSpPr>
          <p:spPr>
            <a:xfrm>
              <a:off x="4535510"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640" name="tx2640"/>
            <p:cNvSpPr/>
            <p:nvPr/>
          </p:nvSpPr>
          <p:spPr>
            <a:xfrm>
              <a:off x="4803293"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41" name="tx2641"/>
            <p:cNvSpPr/>
            <p:nvPr/>
          </p:nvSpPr>
          <p:spPr>
            <a:xfrm>
              <a:off x="5071076"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642" name="tx2642"/>
            <p:cNvSpPr/>
            <p:nvPr/>
          </p:nvSpPr>
          <p:spPr>
            <a:xfrm>
              <a:off x="5338859"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43" name="tx2643"/>
            <p:cNvSpPr/>
            <p:nvPr/>
          </p:nvSpPr>
          <p:spPr>
            <a:xfrm>
              <a:off x="5606643"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644" name="tx2644"/>
            <p:cNvSpPr/>
            <p:nvPr/>
          </p:nvSpPr>
          <p:spPr>
            <a:xfrm>
              <a:off x="5874426"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45" name="tx2645"/>
            <p:cNvSpPr/>
            <p:nvPr/>
          </p:nvSpPr>
          <p:spPr>
            <a:xfrm>
              <a:off x="6142209"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46" name="tx2646"/>
            <p:cNvSpPr/>
            <p:nvPr/>
          </p:nvSpPr>
          <p:spPr>
            <a:xfrm>
              <a:off x="6409992"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647" name="tx2647"/>
            <p:cNvSpPr/>
            <p:nvPr/>
          </p:nvSpPr>
          <p:spPr>
            <a:xfrm>
              <a:off x="6677776"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648" name="tx2648"/>
            <p:cNvSpPr/>
            <p:nvPr/>
          </p:nvSpPr>
          <p:spPr>
            <a:xfrm>
              <a:off x="6945559"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49" name="tx2649"/>
            <p:cNvSpPr/>
            <p:nvPr/>
          </p:nvSpPr>
          <p:spPr>
            <a:xfrm>
              <a:off x="7213342"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50" name="tx2650"/>
            <p:cNvSpPr/>
            <p:nvPr/>
          </p:nvSpPr>
          <p:spPr>
            <a:xfrm>
              <a:off x="7481125"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51" name="tx2651"/>
            <p:cNvSpPr/>
            <p:nvPr/>
          </p:nvSpPr>
          <p:spPr>
            <a:xfrm>
              <a:off x="7748909"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652" name="tx2652"/>
            <p:cNvSpPr/>
            <p:nvPr/>
          </p:nvSpPr>
          <p:spPr>
            <a:xfrm>
              <a:off x="8016692"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653" name="tx2653"/>
            <p:cNvSpPr/>
            <p:nvPr/>
          </p:nvSpPr>
          <p:spPr>
            <a:xfrm>
              <a:off x="8284475"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654" name="tx2654"/>
            <p:cNvSpPr/>
            <p:nvPr/>
          </p:nvSpPr>
          <p:spPr>
            <a:xfrm>
              <a:off x="8552258"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655" name="tx2655"/>
            <p:cNvSpPr/>
            <p:nvPr/>
          </p:nvSpPr>
          <p:spPr>
            <a:xfrm>
              <a:off x="1857677"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56" name="tx2656"/>
            <p:cNvSpPr/>
            <p:nvPr/>
          </p:nvSpPr>
          <p:spPr>
            <a:xfrm>
              <a:off x="2125460"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657" name="tx2657"/>
            <p:cNvSpPr/>
            <p:nvPr/>
          </p:nvSpPr>
          <p:spPr>
            <a:xfrm>
              <a:off x="2393243"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658" name="tx2658"/>
            <p:cNvSpPr/>
            <p:nvPr/>
          </p:nvSpPr>
          <p:spPr>
            <a:xfrm>
              <a:off x="2661027"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59" name="tx2659"/>
            <p:cNvSpPr/>
            <p:nvPr/>
          </p:nvSpPr>
          <p:spPr>
            <a:xfrm>
              <a:off x="2928810"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60" name="tx2660"/>
            <p:cNvSpPr/>
            <p:nvPr/>
          </p:nvSpPr>
          <p:spPr>
            <a:xfrm>
              <a:off x="3196593"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661" name="tx2661"/>
            <p:cNvSpPr/>
            <p:nvPr/>
          </p:nvSpPr>
          <p:spPr>
            <a:xfrm>
              <a:off x="3464377"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662" name="tx2662"/>
            <p:cNvSpPr/>
            <p:nvPr/>
          </p:nvSpPr>
          <p:spPr>
            <a:xfrm>
              <a:off x="3732160"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663" name="tx2663"/>
            <p:cNvSpPr/>
            <p:nvPr/>
          </p:nvSpPr>
          <p:spPr>
            <a:xfrm>
              <a:off x="3999943"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664" name="tx2664"/>
            <p:cNvSpPr/>
            <p:nvPr/>
          </p:nvSpPr>
          <p:spPr>
            <a:xfrm>
              <a:off x="4267726"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665" name="tx2665"/>
            <p:cNvSpPr/>
            <p:nvPr/>
          </p:nvSpPr>
          <p:spPr>
            <a:xfrm>
              <a:off x="4535510"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666" name="tx2666"/>
            <p:cNvSpPr/>
            <p:nvPr/>
          </p:nvSpPr>
          <p:spPr>
            <a:xfrm>
              <a:off x="4803293"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667" name="tx2667"/>
            <p:cNvSpPr/>
            <p:nvPr/>
          </p:nvSpPr>
          <p:spPr>
            <a:xfrm>
              <a:off x="5071076"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68" name="tx2668"/>
            <p:cNvSpPr/>
            <p:nvPr/>
          </p:nvSpPr>
          <p:spPr>
            <a:xfrm>
              <a:off x="5338859"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669" name="tx2669"/>
            <p:cNvSpPr/>
            <p:nvPr/>
          </p:nvSpPr>
          <p:spPr>
            <a:xfrm>
              <a:off x="5606643"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670" name="tx2670"/>
            <p:cNvSpPr/>
            <p:nvPr/>
          </p:nvSpPr>
          <p:spPr>
            <a:xfrm>
              <a:off x="5874426"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71" name="tx2671"/>
            <p:cNvSpPr/>
            <p:nvPr/>
          </p:nvSpPr>
          <p:spPr>
            <a:xfrm>
              <a:off x="6142209"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72" name="tx2672"/>
            <p:cNvSpPr/>
            <p:nvPr/>
          </p:nvSpPr>
          <p:spPr>
            <a:xfrm>
              <a:off x="6409992"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73" name="tx2673"/>
            <p:cNvSpPr/>
            <p:nvPr/>
          </p:nvSpPr>
          <p:spPr>
            <a:xfrm>
              <a:off x="6677776"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74" name="tx2674"/>
            <p:cNvSpPr/>
            <p:nvPr/>
          </p:nvSpPr>
          <p:spPr>
            <a:xfrm>
              <a:off x="6945559"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75" name="tx2675"/>
            <p:cNvSpPr/>
            <p:nvPr/>
          </p:nvSpPr>
          <p:spPr>
            <a:xfrm>
              <a:off x="7213342"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76" name="tx2676"/>
            <p:cNvSpPr/>
            <p:nvPr/>
          </p:nvSpPr>
          <p:spPr>
            <a:xfrm>
              <a:off x="7481125"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77" name="tx2677"/>
            <p:cNvSpPr/>
            <p:nvPr/>
          </p:nvSpPr>
          <p:spPr>
            <a:xfrm>
              <a:off x="7748909"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78" name="tx2678"/>
            <p:cNvSpPr/>
            <p:nvPr/>
          </p:nvSpPr>
          <p:spPr>
            <a:xfrm>
              <a:off x="8016692"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79" name="tx2679"/>
            <p:cNvSpPr/>
            <p:nvPr/>
          </p:nvSpPr>
          <p:spPr>
            <a:xfrm>
              <a:off x="8284475"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80" name="tx2680"/>
            <p:cNvSpPr/>
            <p:nvPr/>
          </p:nvSpPr>
          <p:spPr>
            <a:xfrm>
              <a:off x="8552258"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81" name="tx2681"/>
            <p:cNvSpPr/>
            <p:nvPr/>
          </p:nvSpPr>
          <p:spPr>
            <a:xfrm>
              <a:off x="1857677"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82" name="tx2682"/>
            <p:cNvSpPr/>
            <p:nvPr/>
          </p:nvSpPr>
          <p:spPr>
            <a:xfrm>
              <a:off x="2125460"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83" name="tx2683"/>
            <p:cNvSpPr/>
            <p:nvPr/>
          </p:nvSpPr>
          <p:spPr>
            <a:xfrm>
              <a:off x="2393243"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84" name="tx2684"/>
            <p:cNvSpPr/>
            <p:nvPr/>
          </p:nvSpPr>
          <p:spPr>
            <a:xfrm>
              <a:off x="2661027"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85" name="tx2685"/>
            <p:cNvSpPr/>
            <p:nvPr/>
          </p:nvSpPr>
          <p:spPr>
            <a:xfrm>
              <a:off x="2928810"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86" name="tx2686"/>
            <p:cNvSpPr/>
            <p:nvPr/>
          </p:nvSpPr>
          <p:spPr>
            <a:xfrm>
              <a:off x="3196593"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87" name="tx2687"/>
            <p:cNvSpPr/>
            <p:nvPr/>
          </p:nvSpPr>
          <p:spPr>
            <a:xfrm>
              <a:off x="3464377"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88" name="tx2688"/>
            <p:cNvSpPr/>
            <p:nvPr/>
          </p:nvSpPr>
          <p:spPr>
            <a:xfrm>
              <a:off x="3732160"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89" name="tx2689"/>
            <p:cNvSpPr/>
            <p:nvPr/>
          </p:nvSpPr>
          <p:spPr>
            <a:xfrm>
              <a:off x="3999943"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90" name="tx2690"/>
            <p:cNvSpPr/>
            <p:nvPr/>
          </p:nvSpPr>
          <p:spPr>
            <a:xfrm>
              <a:off x="4267726"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91" name="tx2691"/>
            <p:cNvSpPr/>
            <p:nvPr/>
          </p:nvSpPr>
          <p:spPr>
            <a:xfrm>
              <a:off x="4535510"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92" name="tx2692"/>
            <p:cNvSpPr/>
            <p:nvPr/>
          </p:nvSpPr>
          <p:spPr>
            <a:xfrm>
              <a:off x="4803293"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93" name="tx2693"/>
            <p:cNvSpPr/>
            <p:nvPr/>
          </p:nvSpPr>
          <p:spPr>
            <a:xfrm>
              <a:off x="5071076"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94" name="tx2694"/>
            <p:cNvSpPr/>
            <p:nvPr/>
          </p:nvSpPr>
          <p:spPr>
            <a:xfrm>
              <a:off x="5338859"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95" name="tx2695"/>
            <p:cNvSpPr/>
            <p:nvPr/>
          </p:nvSpPr>
          <p:spPr>
            <a:xfrm>
              <a:off x="5606643"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96" name="tx2696"/>
            <p:cNvSpPr/>
            <p:nvPr/>
          </p:nvSpPr>
          <p:spPr>
            <a:xfrm>
              <a:off x="5874426"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97" name="tx2697"/>
            <p:cNvSpPr/>
            <p:nvPr/>
          </p:nvSpPr>
          <p:spPr>
            <a:xfrm>
              <a:off x="6142209"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98" name="tx2698"/>
            <p:cNvSpPr/>
            <p:nvPr/>
          </p:nvSpPr>
          <p:spPr>
            <a:xfrm>
              <a:off x="6409992"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99" name="tx2699"/>
            <p:cNvSpPr/>
            <p:nvPr/>
          </p:nvSpPr>
          <p:spPr>
            <a:xfrm>
              <a:off x="6677776"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00" name="tx2700"/>
            <p:cNvSpPr/>
            <p:nvPr/>
          </p:nvSpPr>
          <p:spPr>
            <a:xfrm>
              <a:off x="6945559"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01" name="tx2701"/>
            <p:cNvSpPr/>
            <p:nvPr/>
          </p:nvSpPr>
          <p:spPr>
            <a:xfrm>
              <a:off x="7213342"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02" name="tx2702"/>
            <p:cNvSpPr/>
            <p:nvPr/>
          </p:nvSpPr>
          <p:spPr>
            <a:xfrm>
              <a:off x="7481125"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03" name="tx2703"/>
            <p:cNvSpPr/>
            <p:nvPr/>
          </p:nvSpPr>
          <p:spPr>
            <a:xfrm>
              <a:off x="7748909"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04" name="tx2704"/>
            <p:cNvSpPr/>
            <p:nvPr/>
          </p:nvSpPr>
          <p:spPr>
            <a:xfrm>
              <a:off x="8016692"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05" name="tx2705"/>
            <p:cNvSpPr/>
            <p:nvPr/>
          </p:nvSpPr>
          <p:spPr>
            <a:xfrm>
              <a:off x="8284475"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06" name="tx2706"/>
            <p:cNvSpPr/>
            <p:nvPr/>
          </p:nvSpPr>
          <p:spPr>
            <a:xfrm>
              <a:off x="8552258"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07" name="tx2707"/>
            <p:cNvSpPr/>
            <p:nvPr/>
          </p:nvSpPr>
          <p:spPr>
            <a:xfrm>
              <a:off x="1857677"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08" name="tx2708"/>
            <p:cNvSpPr/>
            <p:nvPr/>
          </p:nvSpPr>
          <p:spPr>
            <a:xfrm>
              <a:off x="2125460"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09" name="tx2709"/>
            <p:cNvSpPr/>
            <p:nvPr/>
          </p:nvSpPr>
          <p:spPr>
            <a:xfrm>
              <a:off x="2393243"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10" name="tx2710"/>
            <p:cNvSpPr/>
            <p:nvPr/>
          </p:nvSpPr>
          <p:spPr>
            <a:xfrm>
              <a:off x="2661027"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11" name="tx2711"/>
            <p:cNvSpPr/>
            <p:nvPr/>
          </p:nvSpPr>
          <p:spPr>
            <a:xfrm>
              <a:off x="2928810"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12" name="tx2712"/>
            <p:cNvSpPr/>
            <p:nvPr/>
          </p:nvSpPr>
          <p:spPr>
            <a:xfrm>
              <a:off x="3196593"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13" name="tx2713"/>
            <p:cNvSpPr/>
            <p:nvPr/>
          </p:nvSpPr>
          <p:spPr>
            <a:xfrm>
              <a:off x="3464377"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14" name="tx2714"/>
            <p:cNvSpPr/>
            <p:nvPr/>
          </p:nvSpPr>
          <p:spPr>
            <a:xfrm>
              <a:off x="3732160"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715" name="tx2715"/>
            <p:cNvSpPr/>
            <p:nvPr/>
          </p:nvSpPr>
          <p:spPr>
            <a:xfrm>
              <a:off x="3999943"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16" name="tx2716"/>
            <p:cNvSpPr/>
            <p:nvPr/>
          </p:nvSpPr>
          <p:spPr>
            <a:xfrm>
              <a:off x="4535510"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717" name="tx2717"/>
            <p:cNvSpPr/>
            <p:nvPr/>
          </p:nvSpPr>
          <p:spPr>
            <a:xfrm>
              <a:off x="4803293"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718" name="tx2718"/>
            <p:cNvSpPr/>
            <p:nvPr/>
          </p:nvSpPr>
          <p:spPr>
            <a:xfrm>
              <a:off x="5071076"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719" name="tx2719"/>
            <p:cNvSpPr/>
            <p:nvPr/>
          </p:nvSpPr>
          <p:spPr>
            <a:xfrm>
              <a:off x="5338859"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20" name="tx2720"/>
            <p:cNvSpPr/>
            <p:nvPr/>
          </p:nvSpPr>
          <p:spPr>
            <a:xfrm>
              <a:off x="5606643"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21" name="tx2721"/>
            <p:cNvSpPr/>
            <p:nvPr/>
          </p:nvSpPr>
          <p:spPr>
            <a:xfrm>
              <a:off x="5874426"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722" name="tx2722"/>
            <p:cNvSpPr/>
            <p:nvPr/>
          </p:nvSpPr>
          <p:spPr>
            <a:xfrm>
              <a:off x="6142209"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23" name="tx2723"/>
            <p:cNvSpPr/>
            <p:nvPr/>
          </p:nvSpPr>
          <p:spPr>
            <a:xfrm>
              <a:off x="6409992"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24" name="tx2724"/>
            <p:cNvSpPr/>
            <p:nvPr/>
          </p:nvSpPr>
          <p:spPr>
            <a:xfrm>
              <a:off x="6677776"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25" name="tx2725"/>
            <p:cNvSpPr/>
            <p:nvPr/>
          </p:nvSpPr>
          <p:spPr>
            <a:xfrm>
              <a:off x="6945559"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26" name="tx2726"/>
            <p:cNvSpPr/>
            <p:nvPr/>
          </p:nvSpPr>
          <p:spPr>
            <a:xfrm>
              <a:off x="7213342"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27" name="tx2727"/>
            <p:cNvSpPr/>
            <p:nvPr/>
          </p:nvSpPr>
          <p:spPr>
            <a:xfrm>
              <a:off x="7481125"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28" name="tx2728"/>
            <p:cNvSpPr/>
            <p:nvPr/>
          </p:nvSpPr>
          <p:spPr>
            <a:xfrm>
              <a:off x="7748909"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729" name="tx2729"/>
            <p:cNvSpPr/>
            <p:nvPr/>
          </p:nvSpPr>
          <p:spPr>
            <a:xfrm>
              <a:off x="8016692"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30" name="tx2730"/>
            <p:cNvSpPr/>
            <p:nvPr/>
          </p:nvSpPr>
          <p:spPr>
            <a:xfrm>
              <a:off x="8284475"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31" name="tx2731"/>
            <p:cNvSpPr/>
            <p:nvPr/>
          </p:nvSpPr>
          <p:spPr>
            <a:xfrm>
              <a:off x="8552258"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32" name="tx2732"/>
            <p:cNvSpPr/>
            <p:nvPr/>
          </p:nvSpPr>
          <p:spPr>
            <a:xfrm>
              <a:off x="1857677"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33" name="tx2733"/>
            <p:cNvSpPr/>
            <p:nvPr/>
          </p:nvSpPr>
          <p:spPr>
            <a:xfrm>
              <a:off x="2125460"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34" name="tx2734"/>
            <p:cNvSpPr/>
            <p:nvPr/>
          </p:nvSpPr>
          <p:spPr>
            <a:xfrm>
              <a:off x="2393243"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35" name="tx2735"/>
            <p:cNvSpPr/>
            <p:nvPr/>
          </p:nvSpPr>
          <p:spPr>
            <a:xfrm>
              <a:off x="2661027"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36" name="tx2736"/>
            <p:cNvSpPr/>
            <p:nvPr/>
          </p:nvSpPr>
          <p:spPr>
            <a:xfrm>
              <a:off x="2928810"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37" name="tx2737"/>
            <p:cNvSpPr/>
            <p:nvPr/>
          </p:nvSpPr>
          <p:spPr>
            <a:xfrm>
              <a:off x="3196593"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38" name="tx2738"/>
            <p:cNvSpPr/>
            <p:nvPr/>
          </p:nvSpPr>
          <p:spPr>
            <a:xfrm>
              <a:off x="3464377"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739" name="tx2739"/>
            <p:cNvSpPr/>
            <p:nvPr/>
          </p:nvSpPr>
          <p:spPr>
            <a:xfrm>
              <a:off x="3732160"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740" name="tx2740"/>
            <p:cNvSpPr/>
            <p:nvPr/>
          </p:nvSpPr>
          <p:spPr>
            <a:xfrm>
              <a:off x="3999943"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741" name="tx2741"/>
            <p:cNvSpPr/>
            <p:nvPr/>
          </p:nvSpPr>
          <p:spPr>
            <a:xfrm>
              <a:off x="4267726"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742" name="tx2742"/>
            <p:cNvSpPr/>
            <p:nvPr/>
          </p:nvSpPr>
          <p:spPr>
            <a:xfrm>
              <a:off x="4535510"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743" name="tx2743"/>
            <p:cNvSpPr/>
            <p:nvPr/>
          </p:nvSpPr>
          <p:spPr>
            <a:xfrm>
              <a:off x="4803293"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744" name="tx2744"/>
            <p:cNvSpPr/>
            <p:nvPr/>
          </p:nvSpPr>
          <p:spPr>
            <a:xfrm>
              <a:off x="5071076"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745" name="tx2745"/>
            <p:cNvSpPr/>
            <p:nvPr/>
          </p:nvSpPr>
          <p:spPr>
            <a:xfrm>
              <a:off x="5338859"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746" name="tx2746"/>
            <p:cNvSpPr/>
            <p:nvPr/>
          </p:nvSpPr>
          <p:spPr>
            <a:xfrm>
              <a:off x="5606643"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747" name="tx2747"/>
            <p:cNvSpPr/>
            <p:nvPr/>
          </p:nvSpPr>
          <p:spPr>
            <a:xfrm>
              <a:off x="5874426"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748" name="tx2748"/>
            <p:cNvSpPr/>
            <p:nvPr/>
          </p:nvSpPr>
          <p:spPr>
            <a:xfrm>
              <a:off x="6142209"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749" name="tx2749"/>
            <p:cNvSpPr/>
            <p:nvPr/>
          </p:nvSpPr>
          <p:spPr>
            <a:xfrm>
              <a:off x="6409992"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750" name="tx2750"/>
            <p:cNvSpPr/>
            <p:nvPr/>
          </p:nvSpPr>
          <p:spPr>
            <a:xfrm>
              <a:off x="6677776"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751" name="tx2751"/>
            <p:cNvSpPr/>
            <p:nvPr/>
          </p:nvSpPr>
          <p:spPr>
            <a:xfrm>
              <a:off x="6945559"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752" name="tx2752"/>
            <p:cNvSpPr/>
            <p:nvPr/>
          </p:nvSpPr>
          <p:spPr>
            <a:xfrm>
              <a:off x="7213342"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753" name="tx2753"/>
            <p:cNvSpPr/>
            <p:nvPr/>
          </p:nvSpPr>
          <p:spPr>
            <a:xfrm>
              <a:off x="7481125"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754" name="tx2754"/>
            <p:cNvSpPr/>
            <p:nvPr/>
          </p:nvSpPr>
          <p:spPr>
            <a:xfrm>
              <a:off x="7748909"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755" name="tx2755"/>
            <p:cNvSpPr/>
            <p:nvPr/>
          </p:nvSpPr>
          <p:spPr>
            <a:xfrm>
              <a:off x="8016692"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756" name="tx2756"/>
            <p:cNvSpPr/>
            <p:nvPr/>
          </p:nvSpPr>
          <p:spPr>
            <a:xfrm>
              <a:off x="8284475"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757" name="tx2757"/>
            <p:cNvSpPr/>
            <p:nvPr/>
          </p:nvSpPr>
          <p:spPr>
            <a:xfrm>
              <a:off x="8552258"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758" name="tx2758"/>
            <p:cNvSpPr/>
            <p:nvPr/>
          </p:nvSpPr>
          <p:spPr>
            <a:xfrm>
              <a:off x="1857677"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59" name="tx2759"/>
            <p:cNvSpPr/>
            <p:nvPr/>
          </p:nvSpPr>
          <p:spPr>
            <a:xfrm>
              <a:off x="2125460"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60" name="tx2760"/>
            <p:cNvSpPr/>
            <p:nvPr/>
          </p:nvSpPr>
          <p:spPr>
            <a:xfrm>
              <a:off x="2393243"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61" name="tx2761"/>
            <p:cNvSpPr/>
            <p:nvPr/>
          </p:nvSpPr>
          <p:spPr>
            <a:xfrm>
              <a:off x="2661027"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62" name="tx2762"/>
            <p:cNvSpPr/>
            <p:nvPr/>
          </p:nvSpPr>
          <p:spPr>
            <a:xfrm>
              <a:off x="2928810"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63" name="tx2763"/>
            <p:cNvSpPr/>
            <p:nvPr/>
          </p:nvSpPr>
          <p:spPr>
            <a:xfrm>
              <a:off x="3196593"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64" name="tx2764"/>
            <p:cNvSpPr/>
            <p:nvPr/>
          </p:nvSpPr>
          <p:spPr>
            <a:xfrm>
              <a:off x="3464377"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65" name="tx2765"/>
            <p:cNvSpPr/>
            <p:nvPr/>
          </p:nvSpPr>
          <p:spPr>
            <a:xfrm>
              <a:off x="3732160"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66" name="tx2766"/>
            <p:cNvSpPr/>
            <p:nvPr/>
          </p:nvSpPr>
          <p:spPr>
            <a:xfrm>
              <a:off x="3999943"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67" name="tx2767"/>
            <p:cNvSpPr/>
            <p:nvPr/>
          </p:nvSpPr>
          <p:spPr>
            <a:xfrm>
              <a:off x="4267726"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68" name="tx2768"/>
            <p:cNvSpPr/>
            <p:nvPr/>
          </p:nvSpPr>
          <p:spPr>
            <a:xfrm>
              <a:off x="4535510"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69" name="tx2769"/>
            <p:cNvSpPr/>
            <p:nvPr/>
          </p:nvSpPr>
          <p:spPr>
            <a:xfrm>
              <a:off x="4803293"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70" name="tx2770"/>
            <p:cNvSpPr/>
            <p:nvPr/>
          </p:nvSpPr>
          <p:spPr>
            <a:xfrm>
              <a:off x="5071076"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71" name="tx2771"/>
            <p:cNvSpPr/>
            <p:nvPr/>
          </p:nvSpPr>
          <p:spPr>
            <a:xfrm>
              <a:off x="5338859"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72" name="tx2772"/>
            <p:cNvSpPr/>
            <p:nvPr/>
          </p:nvSpPr>
          <p:spPr>
            <a:xfrm>
              <a:off x="5606643"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73" name="tx2773"/>
            <p:cNvSpPr/>
            <p:nvPr/>
          </p:nvSpPr>
          <p:spPr>
            <a:xfrm>
              <a:off x="5874426"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74" name="tx2774"/>
            <p:cNvSpPr/>
            <p:nvPr/>
          </p:nvSpPr>
          <p:spPr>
            <a:xfrm>
              <a:off x="6142209"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75" name="tx2775"/>
            <p:cNvSpPr/>
            <p:nvPr/>
          </p:nvSpPr>
          <p:spPr>
            <a:xfrm>
              <a:off x="6409992"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76" name="tx2776"/>
            <p:cNvSpPr/>
            <p:nvPr/>
          </p:nvSpPr>
          <p:spPr>
            <a:xfrm>
              <a:off x="6677776"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77" name="tx2777"/>
            <p:cNvSpPr/>
            <p:nvPr/>
          </p:nvSpPr>
          <p:spPr>
            <a:xfrm>
              <a:off x="6945559"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78" name="tx2778"/>
            <p:cNvSpPr/>
            <p:nvPr/>
          </p:nvSpPr>
          <p:spPr>
            <a:xfrm>
              <a:off x="7213342"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779" name="tx2779"/>
            <p:cNvSpPr/>
            <p:nvPr/>
          </p:nvSpPr>
          <p:spPr>
            <a:xfrm>
              <a:off x="7481125"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780" name="tx2780"/>
            <p:cNvSpPr/>
            <p:nvPr/>
          </p:nvSpPr>
          <p:spPr>
            <a:xfrm>
              <a:off x="7748909"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781" name="tx2781"/>
            <p:cNvSpPr/>
            <p:nvPr/>
          </p:nvSpPr>
          <p:spPr>
            <a:xfrm>
              <a:off x="8016692"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82" name="tx2782"/>
            <p:cNvSpPr/>
            <p:nvPr/>
          </p:nvSpPr>
          <p:spPr>
            <a:xfrm>
              <a:off x="8284475"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783" name="tx2783"/>
            <p:cNvSpPr/>
            <p:nvPr/>
          </p:nvSpPr>
          <p:spPr>
            <a:xfrm>
              <a:off x="8552258"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784" name="tx2784"/>
            <p:cNvSpPr/>
            <p:nvPr/>
          </p:nvSpPr>
          <p:spPr>
            <a:xfrm>
              <a:off x="1857677"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85" name="tx2785"/>
            <p:cNvSpPr/>
            <p:nvPr/>
          </p:nvSpPr>
          <p:spPr>
            <a:xfrm>
              <a:off x="2125460"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86" name="tx2786"/>
            <p:cNvSpPr/>
            <p:nvPr/>
          </p:nvSpPr>
          <p:spPr>
            <a:xfrm>
              <a:off x="2393243"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87" name="tx2787"/>
            <p:cNvSpPr/>
            <p:nvPr/>
          </p:nvSpPr>
          <p:spPr>
            <a:xfrm>
              <a:off x="2661027"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88" name="tx2788"/>
            <p:cNvSpPr/>
            <p:nvPr/>
          </p:nvSpPr>
          <p:spPr>
            <a:xfrm>
              <a:off x="2928810"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89" name="tx2789"/>
            <p:cNvSpPr/>
            <p:nvPr/>
          </p:nvSpPr>
          <p:spPr>
            <a:xfrm>
              <a:off x="3196593"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790" name="tx2790"/>
            <p:cNvSpPr/>
            <p:nvPr/>
          </p:nvSpPr>
          <p:spPr>
            <a:xfrm>
              <a:off x="3464377"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91" name="tx2791"/>
            <p:cNvSpPr/>
            <p:nvPr/>
          </p:nvSpPr>
          <p:spPr>
            <a:xfrm>
              <a:off x="3732160"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92" name="tx2792"/>
            <p:cNvSpPr/>
            <p:nvPr/>
          </p:nvSpPr>
          <p:spPr>
            <a:xfrm>
              <a:off x="3999943"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93" name="tx2793"/>
            <p:cNvSpPr/>
            <p:nvPr/>
          </p:nvSpPr>
          <p:spPr>
            <a:xfrm>
              <a:off x="4267726"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94" name="tx2794"/>
            <p:cNvSpPr/>
            <p:nvPr/>
          </p:nvSpPr>
          <p:spPr>
            <a:xfrm>
              <a:off x="4535510"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95" name="tx2795"/>
            <p:cNvSpPr/>
            <p:nvPr/>
          </p:nvSpPr>
          <p:spPr>
            <a:xfrm>
              <a:off x="4803293"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96" name="tx2796"/>
            <p:cNvSpPr/>
            <p:nvPr/>
          </p:nvSpPr>
          <p:spPr>
            <a:xfrm>
              <a:off x="5071076"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97" name="tx2797"/>
            <p:cNvSpPr/>
            <p:nvPr/>
          </p:nvSpPr>
          <p:spPr>
            <a:xfrm>
              <a:off x="5338859"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98" name="tx2798"/>
            <p:cNvSpPr/>
            <p:nvPr/>
          </p:nvSpPr>
          <p:spPr>
            <a:xfrm>
              <a:off x="5606643"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99" name="tx2799"/>
            <p:cNvSpPr/>
            <p:nvPr/>
          </p:nvSpPr>
          <p:spPr>
            <a:xfrm>
              <a:off x="5874426"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00" name="tx2800"/>
            <p:cNvSpPr/>
            <p:nvPr/>
          </p:nvSpPr>
          <p:spPr>
            <a:xfrm>
              <a:off x="6142209"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01" name="tx2801"/>
            <p:cNvSpPr/>
            <p:nvPr/>
          </p:nvSpPr>
          <p:spPr>
            <a:xfrm>
              <a:off x="6409992"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02" name="tx2802"/>
            <p:cNvSpPr/>
            <p:nvPr/>
          </p:nvSpPr>
          <p:spPr>
            <a:xfrm>
              <a:off x="6677776"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03" name="tx2803"/>
            <p:cNvSpPr/>
            <p:nvPr/>
          </p:nvSpPr>
          <p:spPr>
            <a:xfrm>
              <a:off x="6945559"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04" name="tx2804"/>
            <p:cNvSpPr/>
            <p:nvPr/>
          </p:nvSpPr>
          <p:spPr>
            <a:xfrm>
              <a:off x="7213342"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05" name="tx2805"/>
            <p:cNvSpPr/>
            <p:nvPr/>
          </p:nvSpPr>
          <p:spPr>
            <a:xfrm>
              <a:off x="7481125"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06" name="tx2806"/>
            <p:cNvSpPr/>
            <p:nvPr/>
          </p:nvSpPr>
          <p:spPr>
            <a:xfrm>
              <a:off x="7748909"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07" name="tx2807"/>
            <p:cNvSpPr/>
            <p:nvPr/>
          </p:nvSpPr>
          <p:spPr>
            <a:xfrm>
              <a:off x="8016692"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08" name="tx2808"/>
            <p:cNvSpPr/>
            <p:nvPr/>
          </p:nvSpPr>
          <p:spPr>
            <a:xfrm>
              <a:off x="8284475"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09" name="tx2809"/>
            <p:cNvSpPr/>
            <p:nvPr/>
          </p:nvSpPr>
          <p:spPr>
            <a:xfrm>
              <a:off x="8552258"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10" name="tx2810"/>
            <p:cNvSpPr/>
            <p:nvPr/>
          </p:nvSpPr>
          <p:spPr>
            <a:xfrm>
              <a:off x="1857677"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811" name="tx2811"/>
            <p:cNvSpPr/>
            <p:nvPr/>
          </p:nvSpPr>
          <p:spPr>
            <a:xfrm>
              <a:off x="2125460"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812" name="tx2812"/>
            <p:cNvSpPr/>
            <p:nvPr/>
          </p:nvSpPr>
          <p:spPr>
            <a:xfrm>
              <a:off x="2393243"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13" name="tx2813"/>
            <p:cNvSpPr/>
            <p:nvPr/>
          </p:nvSpPr>
          <p:spPr>
            <a:xfrm>
              <a:off x="2661027"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814" name="tx2814"/>
            <p:cNvSpPr/>
            <p:nvPr/>
          </p:nvSpPr>
          <p:spPr>
            <a:xfrm>
              <a:off x="2928810"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15" name="tx2815"/>
            <p:cNvSpPr/>
            <p:nvPr/>
          </p:nvSpPr>
          <p:spPr>
            <a:xfrm>
              <a:off x="3196593"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16" name="tx2816"/>
            <p:cNvSpPr/>
            <p:nvPr/>
          </p:nvSpPr>
          <p:spPr>
            <a:xfrm>
              <a:off x="3464377"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17" name="tx2817"/>
            <p:cNvSpPr/>
            <p:nvPr/>
          </p:nvSpPr>
          <p:spPr>
            <a:xfrm>
              <a:off x="3732160"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818" name="tx2818"/>
            <p:cNvSpPr/>
            <p:nvPr/>
          </p:nvSpPr>
          <p:spPr>
            <a:xfrm>
              <a:off x="3999943"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19" name="tx2819"/>
            <p:cNvSpPr/>
            <p:nvPr/>
          </p:nvSpPr>
          <p:spPr>
            <a:xfrm>
              <a:off x="4267726"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20" name="tx2820"/>
            <p:cNvSpPr/>
            <p:nvPr/>
          </p:nvSpPr>
          <p:spPr>
            <a:xfrm>
              <a:off x="4535510"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21" name="tx2821"/>
            <p:cNvSpPr/>
            <p:nvPr/>
          </p:nvSpPr>
          <p:spPr>
            <a:xfrm>
              <a:off x="4803293"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822" name="tx2822"/>
            <p:cNvSpPr/>
            <p:nvPr/>
          </p:nvSpPr>
          <p:spPr>
            <a:xfrm>
              <a:off x="5071076"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823" name="tx2823"/>
            <p:cNvSpPr/>
            <p:nvPr/>
          </p:nvSpPr>
          <p:spPr>
            <a:xfrm>
              <a:off x="5338859"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24" name="tx2824"/>
            <p:cNvSpPr/>
            <p:nvPr/>
          </p:nvSpPr>
          <p:spPr>
            <a:xfrm>
              <a:off x="5606643"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825" name="tx2825"/>
            <p:cNvSpPr/>
            <p:nvPr/>
          </p:nvSpPr>
          <p:spPr>
            <a:xfrm>
              <a:off x="5874426"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26" name="tx2826"/>
            <p:cNvSpPr/>
            <p:nvPr/>
          </p:nvSpPr>
          <p:spPr>
            <a:xfrm>
              <a:off x="6142209"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27" name="tx2827"/>
            <p:cNvSpPr/>
            <p:nvPr/>
          </p:nvSpPr>
          <p:spPr>
            <a:xfrm>
              <a:off x="6409992"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28" name="tx2828"/>
            <p:cNvSpPr/>
            <p:nvPr/>
          </p:nvSpPr>
          <p:spPr>
            <a:xfrm>
              <a:off x="6677776"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29" name="tx2829"/>
            <p:cNvSpPr/>
            <p:nvPr/>
          </p:nvSpPr>
          <p:spPr>
            <a:xfrm>
              <a:off x="6945559"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30" name="tx2830"/>
            <p:cNvSpPr/>
            <p:nvPr/>
          </p:nvSpPr>
          <p:spPr>
            <a:xfrm>
              <a:off x="7213342"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831" name="tx2831"/>
            <p:cNvSpPr/>
            <p:nvPr/>
          </p:nvSpPr>
          <p:spPr>
            <a:xfrm>
              <a:off x="7481125"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32" name="tx2832"/>
            <p:cNvSpPr/>
            <p:nvPr/>
          </p:nvSpPr>
          <p:spPr>
            <a:xfrm>
              <a:off x="7748909"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33" name="tx2833"/>
            <p:cNvSpPr/>
            <p:nvPr/>
          </p:nvSpPr>
          <p:spPr>
            <a:xfrm>
              <a:off x="8016692"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834" name="tx2834"/>
            <p:cNvSpPr/>
            <p:nvPr/>
          </p:nvSpPr>
          <p:spPr>
            <a:xfrm>
              <a:off x="8284475"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35" name="tx2835"/>
            <p:cNvSpPr/>
            <p:nvPr/>
          </p:nvSpPr>
          <p:spPr>
            <a:xfrm>
              <a:off x="8552258"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36" name="tx2836"/>
            <p:cNvSpPr/>
            <p:nvPr/>
          </p:nvSpPr>
          <p:spPr>
            <a:xfrm>
              <a:off x="1857677"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37" name="tx2837"/>
            <p:cNvSpPr/>
            <p:nvPr/>
          </p:nvSpPr>
          <p:spPr>
            <a:xfrm>
              <a:off x="2125460"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38" name="tx2838"/>
            <p:cNvSpPr/>
            <p:nvPr/>
          </p:nvSpPr>
          <p:spPr>
            <a:xfrm>
              <a:off x="2393243"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39" name="tx2839"/>
            <p:cNvSpPr/>
            <p:nvPr/>
          </p:nvSpPr>
          <p:spPr>
            <a:xfrm>
              <a:off x="2661027"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40" name="tx2840"/>
            <p:cNvSpPr/>
            <p:nvPr/>
          </p:nvSpPr>
          <p:spPr>
            <a:xfrm>
              <a:off x="2928810"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841" name="tx2841"/>
            <p:cNvSpPr/>
            <p:nvPr/>
          </p:nvSpPr>
          <p:spPr>
            <a:xfrm>
              <a:off x="3196593"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42" name="tx2842"/>
            <p:cNvSpPr/>
            <p:nvPr/>
          </p:nvSpPr>
          <p:spPr>
            <a:xfrm>
              <a:off x="3464377"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43" name="tx2843"/>
            <p:cNvSpPr/>
            <p:nvPr/>
          </p:nvSpPr>
          <p:spPr>
            <a:xfrm>
              <a:off x="3732160"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844" name="tx2844"/>
            <p:cNvSpPr/>
            <p:nvPr/>
          </p:nvSpPr>
          <p:spPr>
            <a:xfrm>
              <a:off x="3999943"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845" name="tx2845"/>
            <p:cNvSpPr/>
            <p:nvPr/>
          </p:nvSpPr>
          <p:spPr>
            <a:xfrm>
              <a:off x="4267726"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846" name="tx2846"/>
            <p:cNvSpPr/>
            <p:nvPr/>
          </p:nvSpPr>
          <p:spPr>
            <a:xfrm>
              <a:off x="4535510"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847" name="tx2847"/>
            <p:cNvSpPr/>
            <p:nvPr/>
          </p:nvSpPr>
          <p:spPr>
            <a:xfrm>
              <a:off x="4803293"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48" name="tx2848"/>
            <p:cNvSpPr/>
            <p:nvPr/>
          </p:nvSpPr>
          <p:spPr>
            <a:xfrm>
              <a:off x="5071076"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49" name="tx2849"/>
            <p:cNvSpPr/>
            <p:nvPr/>
          </p:nvSpPr>
          <p:spPr>
            <a:xfrm>
              <a:off x="5338859"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50" name="tx2850"/>
            <p:cNvSpPr/>
            <p:nvPr/>
          </p:nvSpPr>
          <p:spPr>
            <a:xfrm>
              <a:off x="5606643"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51" name="tx2851"/>
            <p:cNvSpPr/>
            <p:nvPr/>
          </p:nvSpPr>
          <p:spPr>
            <a:xfrm>
              <a:off x="5874426"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52" name="tx2852"/>
            <p:cNvSpPr/>
            <p:nvPr/>
          </p:nvSpPr>
          <p:spPr>
            <a:xfrm>
              <a:off x="6142209"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53" name="tx2853"/>
            <p:cNvSpPr/>
            <p:nvPr/>
          </p:nvSpPr>
          <p:spPr>
            <a:xfrm>
              <a:off x="6409992"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54" name="tx2854"/>
            <p:cNvSpPr/>
            <p:nvPr/>
          </p:nvSpPr>
          <p:spPr>
            <a:xfrm>
              <a:off x="6677776"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55" name="tx2855"/>
            <p:cNvSpPr/>
            <p:nvPr/>
          </p:nvSpPr>
          <p:spPr>
            <a:xfrm>
              <a:off x="6945559"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56" name="tx2856"/>
            <p:cNvSpPr/>
            <p:nvPr/>
          </p:nvSpPr>
          <p:spPr>
            <a:xfrm>
              <a:off x="7213342"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57" name="tx2857"/>
            <p:cNvSpPr/>
            <p:nvPr/>
          </p:nvSpPr>
          <p:spPr>
            <a:xfrm>
              <a:off x="7481125"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58" name="tx2858"/>
            <p:cNvSpPr/>
            <p:nvPr/>
          </p:nvSpPr>
          <p:spPr>
            <a:xfrm>
              <a:off x="7748909"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59" name="tx2859"/>
            <p:cNvSpPr/>
            <p:nvPr/>
          </p:nvSpPr>
          <p:spPr>
            <a:xfrm>
              <a:off x="8016692"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60" name="tx2860"/>
            <p:cNvSpPr/>
            <p:nvPr/>
          </p:nvSpPr>
          <p:spPr>
            <a:xfrm>
              <a:off x="8284475"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61" name="tx2861"/>
            <p:cNvSpPr/>
            <p:nvPr/>
          </p:nvSpPr>
          <p:spPr>
            <a:xfrm>
              <a:off x="8552258"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62" name="tx2862"/>
            <p:cNvSpPr/>
            <p:nvPr/>
          </p:nvSpPr>
          <p:spPr>
            <a:xfrm>
              <a:off x="1857677"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63" name="tx2863"/>
            <p:cNvSpPr/>
            <p:nvPr/>
          </p:nvSpPr>
          <p:spPr>
            <a:xfrm>
              <a:off x="2125460"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64" name="tx2864"/>
            <p:cNvSpPr/>
            <p:nvPr/>
          </p:nvSpPr>
          <p:spPr>
            <a:xfrm>
              <a:off x="2393243"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65" name="tx2865"/>
            <p:cNvSpPr/>
            <p:nvPr/>
          </p:nvSpPr>
          <p:spPr>
            <a:xfrm>
              <a:off x="2661027"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66" name="tx2866"/>
            <p:cNvSpPr/>
            <p:nvPr/>
          </p:nvSpPr>
          <p:spPr>
            <a:xfrm>
              <a:off x="2928810"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67" name="tx2867"/>
            <p:cNvSpPr/>
            <p:nvPr/>
          </p:nvSpPr>
          <p:spPr>
            <a:xfrm>
              <a:off x="3196593"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68" name="tx2868"/>
            <p:cNvSpPr/>
            <p:nvPr/>
          </p:nvSpPr>
          <p:spPr>
            <a:xfrm>
              <a:off x="3464377"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69" name="tx2869"/>
            <p:cNvSpPr/>
            <p:nvPr/>
          </p:nvSpPr>
          <p:spPr>
            <a:xfrm>
              <a:off x="3732160"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70" name="tx2870"/>
            <p:cNvSpPr/>
            <p:nvPr/>
          </p:nvSpPr>
          <p:spPr>
            <a:xfrm>
              <a:off x="3999943"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71" name="tx2871"/>
            <p:cNvSpPr/>
            <p:nvPr/>
          </p:nvSpPr>
          <p:spPr>
            <a:xfrm>
              <a:off x="4267726"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872" name="tx2872"/>
            <p:cNvSpPr/>
            <p:nvPr/>
          </p:nvSpPr>
          <p:spPr>
            <a:xfrm>
              <a:off x="4535510"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873" name="tx2873"/>
            <p:cNvSpPr/>
            <p:nvPr/>
          </p:nvSpPr>
          <p:spPr>
            <a:xfrm>
              <a:off x="4803293"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874" name="tx2874"/>
            <p:cNvSpPr/>
            <p:nvPr/>
          </p:nvSpPr>
          <p:spPr>
            <a:xfrm>
              <a:off x="5071076"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875" name="tx2875"/>
            <p:cNvSpPr/>
            <p:nvPr/>
          </p:nvSpPr>
          <p:spPr>
            <a:xfrm>
              <a:off x="5338859"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876" name="tx2876"/>
            <p:cNvSpPr/>
            <p:nvPr/>
          </p:nvSpPr>
          <p:spPr>
            <a:xfrm>
              <a:off x="5606643"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877" name="tx2877"/>
            <p:cNvSpPr/>
            <p:nvPr/>
          </p:nvSpPr>
          <p:spPr>
            <a:xfrm>
              <a:off x="5874426"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878" name="tx2878"/>
            <p:cNvSpPr/>
            <p:nvPr/>
          </p:nvSpPr>
          <p:spPr>
            <a:xfrm>
              <a:off x="6142209"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879" name="tx2879"/>
            <p:cNvSpPr/>
            <p:nvPr/>
          </p:nvSpPr>
          <p:spPr>
            <a:xfrm>
              <a:off x="6409992"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880" name="tx2880"/>
            <p:cNvSpPr/>
            <p:nvPr/>
          </p:nvSpPr>
          <p:spPr>
            <a:xfrm>
              <a:off x="6677776"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881" name="tx2881"/>
            <p:cNvSpPr/>
            <p:nvPr/>
          </p:nvSpPr>
          <p:spPr>
            <a:xfrm>
              <a:off x="6945559"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882" name="tx2882"/>
            <p:cNvSpPr/>
            <p:nvPr/>
          </p:nvSpPr>
          <p:spPr>
            <a:xfrm>
              <a:off x="7213342"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883" name="tx2883"/>
            <p:cNvSpPr/>
            <p:nvPr/>
          </p:nvSpPr>
          <p:spPr>
            <a:xfrm>
              <a:off x="7481125"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884" name="tx2884"/>
            <p:cNvSpPr/>
            <p:nvPr/>
          </p:nvSpPr>
          <p:spPr>
            <a:xfrm>
              <a:off x="7748909"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885" name="tx2885"/>
            <p:cNvSpPr/>
            <p:nvPr/>
          </p:nvSpPr>
          <p:spPr>
            <a:xfrm>
              <a:off x="8016692"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886" name="tx2886"/>
            <p:cNvSpPr/>
            <p:nvPr/>
          </p:nvSpPr>
          <p:spPr>
            <a:xfrm>
              <a:off x="8284475"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2887" name="tx2887"/>
            <p:cNvSpPr/>
            <p:nvPr/>
          </p:nvSpPr>
          <p:spPr>
            <a:xfrm>
              <a:off x="8552258"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2888" name="tx2888"/>
            <p:cNvSpPr/>
            <p:nvPr/>
          </p:nvSpPr>
          <p:spPr>
            <a:xfrm>
              <a:off x="1857677"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89" name="tx2889"/>
            <p:cNvSpPr/>
            <p:nvPr/>
          </p:nvSpPr>
          <p:spPr>
            <a:xfrm>
              <a:off x="2125460"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90" name="tx2890"/>
            <p:cNvSpPr/>
            <p:nvPr/>
          </p:nvSpPr>
          <p:spPr>
            <a:xfrm>
              <a:off x="2393243"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91" name="tx2891"/>
            <p:cNvSpPr/>
            <p:nvPr/>
          </p:nvSpPr>
          <p:spPr>
            <a:xfrm>
              <a:off x="2661027"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92" name="tx2892"/>
            <p:cNvSpPr/>
            <p:nvPr/>
          </p:nvSpPr>
          <p:spPr>
            <a:xfrm>
              <a:off x="2928810"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93" name="tx2893"/>
            <p:cNvSpPr/>
            <p:nvPr/>
          </p:nvSpPr>
          <p:spPr>
            <a:xfrm>
              <a:off x="3196593"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94" name="tx2894"/>
            <p:cNvSpPr/>
            <p:nvPr/>
          </p:nvSpPr>
          <p:spPr>
            <a:xfrm>
              <a:off x="3464377"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95" name="tx2895"/>
            <p:cNvSpPr/>
            <p:nvPr/>
          </p:nvSpPr>
          <p:spPr>
            <a:xfrm>
              <a:off x="3732160"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96" name="tx2896"/>
            <p:cNvSpPr/>
            <p:nvPr/>
          </p:nvSpPr>
          <p:spPr>
            <a:xfrm>
              <a:off x="3999943"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97" name="tx2897"/>
            <p:cNvSpPr/>
            <p:nvPr/>
          </p:nvSpPr>
          <p:spPr>
            <a:xfrm>
              <a:off x="4267726"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98" name="tx2898"/>
            <p:cNvSpPr/>
            <p:nvPr/>
          </p:nvSpPr>
          <p:spPr>
            <a:xfrm>
              <a:off x="4535510"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99" name="tx2899"/>
            <p:cNvSpPr/>
            <p:nvPr/>
          </p:nvSpPr>
          <p:spPr>
            <a:xfrm>
              <a:off x="4803293"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00" name="tx2900"/>
            <p:cNvSpPr/>
            <p:nvPr/>
          </p:nvSpPr>
          <p:spPr>
            <a:xfrm>
              <a:off x="5071076"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01" name="tx2901"/>
            <p:cNvSpPr/>
            <p:nvPr/>
          </p:nvSpPr>
          <p:spPr>
            <a:xfrm>
              <a:off x="5338859"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02" name="tx2902"/>
            <p:cNvSpPr/>
            <p:nvPr/>
          </p:nvSpPr>
          <p:spPr>
            <a:xfrm>
              <a:off x="5606643"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03" name="tx2903"/>
            <p:cNvSpPr/>
            <p:nvPr/>
          </p:nvSpPr>
          <p:spPr>
            <a:xfrm>
              <a:off x="5874426"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04" name="tx2904"/>
            <p:cNvSpPr/>
            <p:nvPr/>
          </p:nvSpPr>
          <p:spPr>
            <a:xfrm>
              <a:off x="6142209"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05" name="tx2905"/>
            <p:cNvSpPr/>
            <p:nvPr/>
          </p:nvSpPr>
          <p:spPr>
            <a:xfrm>
              <a:off x="6409992"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06" name="tx2906"/>
            <p:cNvSpPr/>
            <p:nvPr/>
          </p:nvSpPr>
          <p:spPr>
            <a:xfrm>
              <a:off x="6677776"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07" name="tx2907"/>
            <p:cNvSpPr/>
            <p:nvPr/>
          </p:nvSpPr>
          <p:spPr>
            <a:xfrm>
              <a:off x="6945559"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08" name="tx2908"/>
            <p:cNvSpPr/>
            <p:nvPr/>
          </p:nvSpPr>
          <p:spPr>
            <a:xfrm>
              <a:off x="7213342"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09" name="tx2909"/>
            <p:cNvSpPr/>
            <p:nvPr/>
          </p:nvSpPr>
          <p:spPr>
            <a:xfrm>
              <a:off x="7481125"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10" name="tx2910"/>
            <p:cNvSpPr/>
            <p:nvPr/>
          </p:nvSpPr>
          <p:spPr>
            <a:xfrm>
              <a:off x="7748909"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11" name="tx2911"/>
            <p:cNvSpPr/>
            <p:nvPr/>
          </p:nvSpPr>
          <p:spPr>
            <a:xfrm>
              <a:off x="8016692"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12" name="tx2912"/>
            <p:cNvSpPr/>
            <p:nvPr/>
          </p:nvSpPr>
          <p:spPr>
            <a:xfrm>
              <a:off x="8284475"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13" name="tx2913"/>
            <p:cNvSpPr/>
            <p:nvPr/>
          </p:nvSpPr>
          <p:spPr>
            <a:xfrm>
              <a:off x="8552258"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14" name="tx2914"/>
            <p:cNvSpPr/>
            <p:nvPr/>
          </p:nvSpPr>
          <p:spPr>
            <a:xfrm>
              <a:off x="1857677"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15" name="tx2915"/>
            <p:cNvSpPr/>
            <p:nvPr/>
          </p:nvSpPr>
          <p:spPr>
            <a:xfrm>
              <a:off x="2125460"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16" name="tx2916"/>
            <p:cNvSpPr/>
            <p:nvPr/>
          </p:nvSpPr>
          <p:spPr>
            <a:xfrm>
              <a:off x="2393243"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17" name="tx2917"/>
            <p:cNvSpPr/>
            <p:nvPr/>
          </p:nvSpPr>
          <p:spPr>
            <a:xfrm>
              <a:off x="2661027"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18" name="tx2918"/>
            <p:cNvSpPr/>
            <p:nvPr/>
          </p:nvSpPr>
          <p:spPr>
            <a:xfrm>
              <a:off x="2928810"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19" name="tx2919"/>
            <p:cNvSpPr/>
            <p:nvPr/>
          </p:nvSpPr>
          <p:spPr>
            <a:xfrm>
              <a:off x="3196593"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20" name="tx2920"/>
            <p:cNvSpPr/>
            <p:nvPr/>
          </p:nvSpPr>
          <p:spPr>
            <a:xfrm>
              <a:off x="3464377"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21" name="tx2921"/>
            <p:cNvSpPr/>
            <p:nvPr/>
          </p:nvSpPr>
          <p:spPr>
            <a:xfrm>
              <a:off x="3732160"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22" name="tx2922"/>
            <p:cNvSpPr/>
            <p:nvPr/>
          </p:nvSpPr>
          <p:spPr>
            <a:xfrm>
              <a:off x="3999943"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23" name="tx2923"/>
            <p:cNvSpPr/>
            <p:nvPr/>
          </p:nvSpPr>
          <p:spPr>
            <a:xfrm>
              <a:off x="4267726"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24" name="tx2924"/>
            <p:cNvSpPr/>
            <p:nvPr/>
          </p:nvSpPr>
          <p:spPr>
            <a:xfrm>
              <a:off x="4535510"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25" name="tx2925"/>
            <p:cNvSpPr/>
            <p:nvPr/>
          </p:nvSpPr>
          <p:spPr>
            <a:xfrm>
              <a:off x="4803293"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26" name="tx2926"/>
            <p:cNvSpPr/>
            <p:nvPr/>
          </p:nvSpPr>
          <p:spPr>
            <a:xfrm>
              <a:off x="5071076"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27" name="tx2927"/>
            <p:cNvSpPr/>
            <p:nvPr/>
          </p:nvSpPr>
          <p:spPr>
            <a:xfrm>
              <a:off x="5338859"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28" name="tx2928"/>
            <p:cNvSpPr/>
            <p:nvPr/>
          </p:nvSpPr>
          <p:spPr>
            <a:xfrm>
              <a:off x="5606643"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29" name="tx2929"/>
            <p:cNvSpPr/>
            <p:nvPr/>
          </p:nvSpPr>
          <p:spPr>
            <a:xfrm>
              <a:off x="5874426"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930" name="tx2930"/>
            <p:cNvSpPr/>
            <p:nvPr/>
          </p:nvSpPr>
          <p:spPr>
            <a:xfrm>
              <a:off x="6142209"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31" name="tx2931"/>
            <p:cNvSpPr/>
            <p:nvPr/>
          </p:nvSpPr>
          <p:spPr>
            <a:xfrm>
              <a:off x="6409992"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32" name="tx2932"/>
            <p:cNvSpPr/>
            <p:nvPr/>
          </p:nvSpPr>
          <p:spPr>
            <a:xfrm>
              <a:off x="6677776"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33" name="tx2933"/>
            <p:cNvSpPr/>
            <p:nvPr/>
          </p:nvSpPr>
          <p:spPr>
            <a:xfrm>
              <a:off x="6945559"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34" name="tx2934"/>
            <p:cNvSpPr/>
            <p:nvPr/>
          </p:nvSpPr>
          <p:spPr>
            <a:xfrm>
              <a:off x="7213342"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35" name="tx2935"/>
            <p:cNvSpPr/>
            <p:nvPr/>
          </p:nvSpPr>
          <p:spPr>
            <a:xfrm>
              <a:off x="7481125"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36" name="tx2936"/>
            <p:cNvSpPr/>
            <p:nvPr/>
          </p:nvSpPr>
          <p:spPr>
            <a:xfrm>
              <a:off x="7748909"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37" name="tx2937"/>
            <p:cNvSpPr/>
            <p:nvPr/>
          </p:nvSpPr>
          <p:spPr>
            <a:xfrm>
              <a:off x="8016692"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38" name="tx2938"/>
            <p:cNvSpPr/>
            <p:nvPr/>
          </p:nvSpPr>
          <p:spPr>
            <a:xfrm>
              <a:off x="8284475"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39" name="tx2939"/>
            <p:cNvSpPr/>
            <p:nvPr/>
          </p:nvSpPr>
          <p:spPr>
            <a:xfrm>
              <a:off x="8552258"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940" name="tx2940"/>
            <p:cNvSpPr/>
            <p:nvPr/>
          </p:nvSpPr>
          <p:spPr>
            <a:xfrm>
              <a:off x="1857677"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41" name="tx2941"/>
            <p:cNvSpPr/>
            <p:nvPr/>
          </p:nvSpPr>
          <p:spPr>
            <a:xfrm>
              <a:off x="2125460"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42" name="tx2942"/>
            <p:cNvSpPr/>
            <p:nvPr/>
          </p:nvSpPr>
          <p:spPr>
            <a:xfrm>
              <a:off x="2393243"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43" name="tx2943"/>
            <p:cNvSpPr/>
            <p:nvPr/>
          </p:nvSpPr>
          <p:spPr>
            <a:xfrm>
              <a:off x="2661027"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44" name="tx2944"/>
            <p:cNvSpPr/>
            <p:nvPr/>
          </p:nvSpPr>
          <p:spPr>
            <a:xfrm>
              <a:off x="2928810"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945" name="tx2945"/>
            <p:cNvSpPr/>
            <p:nvPr/>
          </p:nvSpPr>
          <p:spPr>
            <a:xfrm>
              <a:off x="3196593"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46" name="tx2946"/>
            <p:cNvSpPr/>
            <p:nvPr/>
          </p:nvSpPr>
          <p:spPr>
            <a:xfrm>
              <a:off x="3464377"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947" name="tx2947"/>
            <p:cNvSpPr/>
            <p:nvPr/>
          </p:nvSpPr>
          <p:spPr>
            <a:xfrm>
              <a:off x="3732160"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948" name="tx2948"/>
            <p:cNvSpPr/>
            <p:nvPr/>
          </p:nvSpPr>
          <p:spPr>
            <a:xfrm>
              <a:off x="3999943"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949" name="tx2949"/>
            <p:cNvSpPr/>
            <p:nvPr/>
          </p:nvSpPr>
          <p:spPr>
            <a:xfrm>
              <a:off x="4267726"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950" name="tx2950"/>
            <p:cNvSpPr/>
            <p:nvPr/>
          </p:nvSpPr>
          <p:spPr>
            <a:xfrm>
              <a:off x="4535510"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951" name="tx2951"/>
            <p:cNvSpPr/>
            <p:nvPr/>
          </p:nvSpPr>
          <p:spPr>
            <a:xfrm>
              <a:off x="4803293"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952" name="tx2952"/>
            <p:cNvSpPr/>
            <p:nvPr/>
          </p:nvSpPr>
          <p:spPr>
            <a:xfrm>
              <a:off x="5071076"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953" name="tx2953"/>
            <p:cNvSpPr/>
            <p:nvPr/>
          </p:nvSpPr>
          <p:spPr>
            <a:xfrm>
              <a:off x="5338859"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954" name="tx2954"/>
            <p:cNvSpPr/>
            <p:nvPr/>
          </p:nvSpPr>
          <p:spPr>
            <a:xfrm>
              <a:off x="5606643"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955" name="tx2955"/>
            <p:cNvSpPr/>
            <p:nvPr/>
          </p:nvSpPr>
          <p:spPr>
            <a:xfrm>
              <a:off x="5874426"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956" name="tx2956"/>
            <p:cNvSpPr/>
            <p:nvPr/>
          </p:nvSpPr>
          <p:spPr>
            <a:xfrm>
              <a:off x="6142209"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957" name="tx2957"/>
            <p:cNvSpPr/>
            <p:nvPr/>
          </p:nvSpPr>
          <p:spPr>
            <a:xfrm>
              <a:off x="6409992"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958" name="tx2958"/>
            <p:cNvSpPr/>
            <p:nvPr/>
          </p:nvSpPr>
          <p:spPr>
            <a:xfrm>
              <a:off x="6677776"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959" name="tx2959"/>
            <p:cNvSpPr/>
            <p:nvPr/>
          </p:nvSpPr>
          <p:spPr>
            <a:xfrm>
              <a:off x="6945559"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960" name="tx2960"/>
            <p:cNvSpPr/>
            <p:nvPr/>
          </p:nvSpPr>
          <p:spPr>
            <a:xfrm>
              <a:off x="7213342"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961" name="tx2961"/>
            <p:cNvSpPr/>
            <p:nvPr/>
          </p:nvSpPr>
          <p:spPr>
            <a:xfrm>
              <a:off x="7481125"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962" name="tx2962"/>
            <p:cNvSpPr/>
            <p:nvPr/>
          </p:nvSpPr>
          <p:spPr>
            <a:xfrm>
              <a:off x="7748909"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963" name="tx2963"/>
            <p:cNvSpPr/>
            <p:nvPr/>
          </p:nvSpPr>
          <p:spPr>
            <a:xfrm>
              <a:off x="8016692"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964" name="tx2964"/>
            <p:cNvSpPr/>
            <p:nvPr/>
          </p:nvSpPr>
          <p:spPr>
            <a:xfrm>
              <a:off x="8284475"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965" name="tx2965"/>
            <p:cNvSpPr/>
            <p:nvPr/>
          </p:nvSpPr>
          <p:spPr>
            <a:xfrm>
              <a:off x="8552258"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966" name="tx2966"/>
            <p:cNvSpPr/>
            <p:nvPr/>
          </p:nvSpPr>
          <p:spPr>
            <a:xfrm>
              <a:off x="1857677"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967" name="tx2967"/>
            <p:cNvSpPr/>
            <p:nvPr/>
          </p:nvSpPr>
          <p:spPr>
            <a:xfrm>
              <a:off x="2125460"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68" name="tx2968"/>
            <p:cNvSpPr/>
            <p:nvPr/>
          </p:nvSpPr>
          <p:spPr>
            <a:xfrm>
              <a:off x="2393243"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969" name="tx2969"/>
            <p:cNvSpPr/>
            <p:nvPr/>
          </p:nvSpPr>
          <p:spPr>
            <a:xfrm>
              <a:off x="2661027"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970" name="tx2970"/>
            <p:cNvSpPr/>
            <p:nvPr/>
          </p:nvSpPr>
          <p:spPr>
            <a:xfrm>
              <a:off x="2928810"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71" name="tx2971"/>
            <p:cNvSpPr/>
            <p:nvPr/>
          </p:nvSpPr>
          <p:spPr>
            <a:xfrm>
              <a:off x="3196593"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72" name="tx2972"/>
            <p:cNvSpPr/>
            <p:nvPr/>
          </p:nvSpPr>
          <p:spPr>
            <a:xfrm>
              <a:off x="3464377"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73" name="tx2973"/>
            <p:cNvSpPr/>
            <p:nvPr/>
          </p:nvSpPr>
          <p:spPr>
            <a:xfrm>
              <a:off x="3732160"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74" name="tx2974"/>
            <p:cNvSpPr/>
            <p:nvPr/>
          </p:nvSpPr>
          <p:spPr>
            <a:xfrm>
              <a:off x="3999943"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75" name="tx2975"/>
            <p:cNvSpPr/>
            <p:nvPr/>
          </p:nvSpPr>
          <p:spPr>
            <a:xfrm>
              <a:off x="4267726"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76" name="tx2976"/>
            <p:cNvSpPr/>
            <p:nvPr/>
          </p:nvSpPr>
          <p:spPr>
            <a:xfrm>
              <a:off x="4535510"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77" name="tx2977"/>
            <p:cNvSpPr/>
            <p:nvPr/>
          </p:nvSpPr>
          <p:spPr>
            <a:xfrm>
              <a:off x="4803293"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78" name="tx2978"/>
            <p:cNvSpPr/>
            <p:nvPr/>
          </p:nvSpPr>
          <p:spPr>
            <a:xfrm>
              <a:off x="5071076"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79" name="tx2979"/>
            <p:cNvSpPr/>
            <p:nvPr/>
          </p:nvSpPr>
          <p:spPr>
            <a:xfrm>
              <a:off x="5338859"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80" name="tx2980"/>
            <p:cNvSpPr/>
            <p:nvPr/>
          </p:nvSpPr>
          <p:spPr>
            <a:xfrm>
              <a:off x="5606643"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81" name="tx2981"/>
            <p:cNvSpPr/>
            <p:nvPr/>
          </p:nvSpPr>
          <p:spPr>
            <a:xfrm>
              <a:off x="5874426"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82" name="tx2982"/>
            <p:cNvSpPr/>
            <p:nvPr/>
          </p:nvSpPr>
          <p:spPr>
            <a:xfrm>
              <a:off x="6142209"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83" name="tx2983"/>
            <p:cNvSpPr/>
            <p:nvPr/>
          </p:nvSpPr>
          <p:spPr>
            <a:xfrm>
              <a:off x="6409992"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84" name="tx2984"/>
            <p:cNvSpPr/>
            <p:nvPr/>
          </p:nvSpPr>
          <p:spPr>
            <a:xfrm>
              <a:off x="6677776"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85" name="tx2985"/>
            <p:cNvSpPr/>
            <p:nvPr/>
          </p:nvSpPr>
          <p:spPr>
            <a:xfrm>
              <a:off x="6945559"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86" name="tx2986"/>
            <p:cNvSpPr/>
            <p:nvPr/>
          </p:nvSpPr>
          <p:spPr>
            <a:xfrm>
              <a:off x="7213342"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987" name="tx2987"/>
            <p:cNvSpPr/>
            <p:nvPr/>
          </p:nvSpPr>
          <p:spPr>
            <a:xfrm>
              <a:off x="7481125"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88" name="tx2988"/>
            <p:cNvSpPr/>
            <p:nvPr/>
          </p:nvSpPr>
          <p:spPr>
            <a:xfrm>
              <a:off x="7748909"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89" name="tx2989"/>
            <p:cNvSpPr/>
            <p:nvPr/>
          </p:nvSpPr>
          <p:spPr>
            <a:xfrm>
              <a:off x="8016692"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90" name="tx2990"/>
            <p:cNvSpPr/>
            <p:nvPr/>
          </p:nvSpPr>
          <p:spPr>
            <a:xfrm>
              <a:off x="8284475"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91" name="tx2991"/>
            <p:cNvSpPr/>
            <p:nvPr/>
          </p:nvSpPr>
          <p:spPr>
            <a:xfrm>
              <a:off x="8552258"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92" name="tx2992"/>
            <p:cNvSpPr/>
            <p:nvPr/>
          </p:nvSpPr>
          <p:spPr>
            <a:xfrm>
              <a:off x="1857677"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93" name="tx2993"/>
            <p:cNvSpPr/>
            <p:nvPr/>
          </p:nvSpPr>
          <p:spPr>
            <a:xfrm>
              <a:off x="2125460"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94" name="tx2994"/>
            <p:cNvSpPr/>
            <p:nvPr/>
          </p:nvSpPr>
          <p:spPr>
            <a:xfrm>
              <a:off x="2393243"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95" name="tx2995"/>
            <p:cNvSpPr/>
            <p:nvPr/>
          </p:nvSpPr>
          <p:spPr>
            <a:xfrm>
              <a:off x="2661027"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96" name="tx2996"/>
            <p:cNvSpPr/>
            <p:nvPr/>
          </p:nvSpPr>
          <p:spPr>
            <a:xfrm>
              <a:off x="2928810"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97" name="tx2997"/>
            <p:cNvSpPr/>
            <p:nvPr/>
          </p:nvSpPr>
          <p:spPr>
            <a:xfrm>
              <a:off x="3196593"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98" name="tx2998"/>
            <p:cNvSpPr/>
            <p:nvPr/>
          </p:nvSpPr>
          <p:spPr>
            <a:xfrm>
              <a:off x="3464377"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99" name="tx2999"/>
            <p:cNvSpPr/>
            <p:nvPr/>
          </p:nvSpPr>
          <p:spPr>
            <a:xfrm>
              <a:off x="3732160"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00" name="tx3000"/>
            <p:cNvSpPr/>
            <p:nvPr/>
          </p:nvSpPr>
          <p:spPr>
            <a:xfrm>
              <a:off x="3999943"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01" name="tx3001"/>
            <p:cNvSpPr/>
            <p:nvPr/>
          </p:nvSpPr>
          <p:spPr>
            <a:xfrm>
              <a:off x="4267726"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02" name="tx3002"/>
            <p:cNvSpPr/>
            <p:nvPr/>
          </p:nvSpPr>
          <p:spPr>
            <a:xfrm>
              <a:off x="4535510"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03" name="tx3003"/>
            <p:cNvSpPr/>
            <p:nvPr/>
          </p:nvSpPr>
          <p:spPr>
            <a:xfrm>
              <a:off x="4803293"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04" name="tx3004"/>
            <p:cNvSpPr/>
            <p:nvPr/>
          </p:nvSpPr>
          <p:spPr>
            <a:xfrm>
              <a:off x="5071076"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05" name="tx3005"/>
            <p:cNvSpPr/>
            <p:nvPr/>
          </p:nvSpPr>
          <p:spPr>
            <a:xfrm>
              <a:off x="5338859"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06" name="tx3006"/>
            <p:cNvSpPr/>
            <p:nvPr/>
          </p:nvSpPr>
          <p:spPr>
            <a:xfrm>
              <a:off x="5606643"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07" name="tx3007"/>
            <p:cNvSpPr/>
            <p:nvPr/>
          </p:nvSpPr>
          <p:spPr>
            <a:xfrm>
              <a:off x="5874426"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008" name="tx3008"/>
            <p:cNvSpPr/>
            <p:nvPr/>
          </p:nvSpPr>
          <p:spPr>
            <a:xfrm>
              <a:off x="6142209"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09" name="tx3009"/>
            <p:cNvSpPr/>
            <p:nvPr/>
          </p:nvSpPr>
          <p:spPr>
            <a:xfrm>
              <a:off x="6409992"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010" name="tx3010"/>
            <p:cNvSpPr/>
            <p:nvPr/>
          </p:nvSpPr>
          <p:spPr>
            <a:xfrm>
              <a:off x="6677776"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11" name="tx3011"/>
            <p:cNvSpPr/>
            <p:nvPr/>
          </p:nvSpPr>
          <p:spPr>
            <a:xfrm>
              <a:off x="6945559"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12" name="tx3012"/>
            <p:cNvSpPr/>
            <p:nvPr/>
          </p:nvSpPr>
          <p:spPr>
            <a:xfrm>
              <a:off x="7213342"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013" name="tx3013"/>
            <p:cNvSpPr/>
            <p:nvPr/>
          </p:nvSpPr>
          <p:spPr>
            <a:xfrm>
              <a:off x="7481125"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014" name="tx3014"/>
            <p:cNvSpPr/>
            <p:nvPr/>
          </p:nvSpPr>
          <p:spPr>
            <a:xfrm>
              <a:off x="7748909"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015" name="tx3015"/>
            <p:cNvSpPr/>
            <p:nvPr/>
          </p:nvSpPr>
          <p:spPr>
            <a:xfrm>
              <a:off x="8016692"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016" name="tx3016"/>
            <p:cNvSpPr/>
            <p:nvPr/>
          </p:nvSpPr>
          <p:spPr>
            <a:xfrm>
              <a:off x="8284475"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017" name="tx3017"/>
            <p:cNvSpPr/>
            <p:nvPr/>
          </p:nvSpPr>
          <p:spPr>
            <a:xfrm>
              <a:off x="8552258"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18" name="tx3018"/>
            <p:cNvSpPr/>
            <p:nvPr/>
          </p:nvSpPr>
          <p:spPr>
            <a:xfrm>
              <a:off x="1857677"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19" name="tx3019"/>
            <p:cNvSpPr/>
            <p:nvPr/>
          </p:nvSpPr>
          <p:spPr>
            <a:xfrm>
              <a:off x="2125460"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20" name="tx3020"/>
            <p:cNvSpPr/>
            <p:nvPr/>
          </p:nvSpPr>
          <p:spPr>
            <a:xfrm>
              <a:off x="2393243"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021" name="tx3021"/>
            <p:cNvSpPr/>
            <p:nvPr/>
          </p:nvSpPr>
          <p:spPr>
            <a:xfrm>
              <a:off x="2661027"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22" name="tx3022"/>
            <p:cNvSpPr/>
            <p:nvPr/>
          </p:nvSpPr>
          <p:spPr>
            <a:xfrm>
              <a:off x="2928810"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023" name="tx3023"/>
            <p:cNvSpPr/>
            <p:nvPr/>
          </p:nvSpPr>
          <p:spPr>
            <a:xfrm>
              <a:off x="3196593"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24" name="tx3024"/>
            <p:cNvSpPr/>
            <p:nvPr/>
          </p:nvSpPr>
          <p:spPr>
            <a:xfrm>
              <a:off x="3464377"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025" name="tx3025"/>
            <p:cNvSpPr/>
            <p:nvPr/>
          </p:nvSpPr>
          <p:spPr>
            <a:xfrm>
              <a:off x="3732160"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026" name="tx3026"/>
            <p:cNvSpPr/>
            <p:nvPr/>
          </p:nvSpPr>
          <p:spPr>
            <a:xfrm>
              <a:off x="3999943"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027" name="tx3027"/>
            <p:cNvSpPr/>
            <p:nvPr/>
          </p:nvSpPr>
          <p:spPr>
            <a:xfrm>
              <a:off x="4267726"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028" name="tx3028"/>
            <p:cNvSpPr/>
            <p:nvPr/>
          </p:nvSpPr>
          <p:spPr>
            <a:xfrm>
              <a:off x="4535510"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29" name="tx3029"/>
            <p:cNvSpPr/>
            <p:nvPr/>
          </p:nvSpPr>
          <p:spPr>
            <a:xfrm>
              <a:off x="4803293"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30" name="tx3030"/>
            <p:cNvSpPr/>
            <p:nvPr/>
          </p:nvSpPr>
          <p:spPr>
            <a:xfrm>
              <a:off x="5071076"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031" name="tx3031"/>
            <p:cNvSpPr/>
            <p:nvPr/>
          </p:nvSpPr>
          <p:spPr>
            <a:xfrm>
              <a:off x="5338859"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032" name="tx3032"/>
            <p:cNvSpPr/>
            <p:nvPr/>
          </p:nvSpPr>
          <p:spPr>
            <a:xfrm>
              <a:off x="5606643"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33" name="tx3033"/>
            <p:cNvSpPr/>
            <p:nvPr/>
          </p:nvSpPr>
          <p:spPr>
            <a:xfrm>
              <a:off x="5874426"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34" name="tx3034"/>
            <p:cNvSpPr/>
            <p:nvPr/>
          </p:nvSpPr>
          <p:spPr>
            <a:xfrm>
              <a:off x="6142209"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035" name="tx3035"/>
            <p:cNvSpPr/>
            <p:nvPr/>
          </p:nvSpPr>
          <p:spPr>
            <a:xfrm>
              <a:off x="6409992"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36" name="tx3036"/>
            <p:cNvSpPr/>
            <p:nvPr/>
          </p:nvSpPr>
          <p:spPr>
            <a:xfrm>
              <a:off x="6677776"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037" name="tx3037"/>
            <p:cNvSpPr/>
            <p:nvPr/>
          </p:nvSpPr>
          <p:spPr>
            <a:xfrm>
              <a:off x="6945559"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038" name="tx3038"/>
            <p:cNvSpPr/>
            <p:nvPr/>
          </p:nvSpPr>
          <p:spPr>
            <a:xfrm>
              <a:off x="7213342"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39" name="tx3039"/>
            <p:cNvSpPr/>
            <p:nvPr/>
          </p:nvSpPr>
          <p:spPr>
            <a:xfrm>
              <a:off x="7481125"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40" name="tx3040"/>
            <p:cNvSpPr/>
            <p:nvPr/>
          </p:nvSpPr>
          <p:spPr>
            <a:xfrm>
              <a:off x="7748909"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041" name="tx3041"/>
            <p:cNvSpPr/>
            <p:nvPr/>
          </p:nvSpPr>
          <p:spPr>
            <a:xfrm>
              <a:off x="8016692"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42" name="tx3042"/>
            <p:cNvSpPr/>
            <p:nvPr/>
          </p:nvSpPr>
          <p:spPr>
            <a:xfrm>
              <a:off x="8284475"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043" name="tx3043"/>
            <p:cNvSpPr/>
            <p:nvPr/>
          </p:nvSpPr>
          <p:spPr>
            <a:xfrm>
              <a:off x="8552258"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044" name="tx3044"/>
            <p:cNvSpPr/>
            <p:nvPr/>
          </p:nvSpPr>
          <p:spPr>
            <a:xfrm>
              <a:off x="1857677"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45" name="tx3045"/>
            <p:cNvSpPr/>
            <p:nvPr/>
          </p:nvSpPr>
          <p:spPr>
            <a:xfrm>
              <a:off x="2125460"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46" name="tx3046"/>
            <p:cNvSpPr/>
            <p:nvPr/>
          </p:nvSpPr>
          <p:spPr>
            <a:xfrm>
              <a:off x="2393243"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47" name="tx3047"/>
            <p:cNvSpPr/>
            <p:nvPr/>
          </p:nvSpPr>
          <p:spPr>
            <a:xfrm>
              <a:off x="2661027"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48" name="tx3048"/>
            <p:cNvSpPr/>
            <p:nvPr/>
          </p:nvSpPr>
          <p:spPr>
            <a:xfrm>
              <a:off x="2928810"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49" name="tx3049"/>
            <p:cNvSpPr/>
            <p:nvPr/>
          </p:nvSpPr>
          <p:spPr>
            <a:xfrm>
              <a:off x="3196593"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50" name="tx3050"/>
            <p:cNvSpPr/>
            <p:nvPr/>
          </p:nvSpPr>
          <p:spPr>
            <a:xfrm>
              <a:off x="3464377"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51" name="tx3051"/>
            <p:cNvSpPr/>
            <p:nvPr/>
          </p:nvSpPr>
          <p:spPr>
            <a:xfrm>
              <a:off x="3732160"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52" name="tx3052"/>
            <p:cNvSpPr/>
            <p:nvPr/>
          </p:nvSpPr>
          <p:spPr>
            <a:xfrm>
              <a:off x="3999943"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53" name="tx3053"/>
            <p:cNvSpPr/>
            <p:nvPr/>
          </p:nvSpPr>
          <p:spPr>
            <a:xfrm>
              <a:off x="4267726"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54" name="tx3054"/>
            <p:cNvSpPr/>
            <p:nvPr/>
          </p:nvSpPr>
          <p:spPr>
            <a:xfrm>
              <a:off x="4535510"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55" name="tx3055"/>
            <p:cNvSpPr/>
            <p:nvPr/>
          </p:nvSpPr>
          <p:spPr>
            <a:xfrm>
              <a:off x="4803293"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56" name="tx3056"/>
            <p:cNvSpPr/>
            <p:nvPr/>
          </p:nvSpPr>
          <p:spPr>
            <a:xfrm>
              <a:off x="5071076"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57" name="tx3057"/>
            <p:cNvSpPr/>
            <p:nvPr/>
          </p:nvSpPr>
          <p:spPr>
            <a:xfrm>
              <a:off x="5338859"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58" name="tx3058"/>
            <p:cNvSpPr/>
            <p:nvPr/>
          </p:nvSpPr>
          <p:spPr>
            <a:xfrm>
              <a:off x="5606643"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059" name="tx3059"/>
            <p:cNvSpPr/>
            <p:nvPr/>
          </p:nvSpPr>
          <p:spPr>
            <a:xfrm>
              <a:off x="5874426"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60" name="tx3060"/>
            <p:cNvSpPr/>
            <p:nvPr/>
          </p:nvSpPr>
          <p:spPr>
            <a:xfrm>
              <a:off x="6142209"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61" name="tx3061"/>
            <p:cNvSpPr/>
            <p:nvPr/>
          </p:nvSpPr>
          <p:spPr>
            <a:xfrm>
              <a:off x="6409992"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62" name="tx3062"/>
            <p:cNvSpPr/>
            <p:nvPr/>
          </p:nvSpPr>
          <p:spPr>
            <a:xfrm>
              <a:off x="6677776"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063" name="tx3063"/>
            <p:cNvSpPr/>
            <p:nvPr/>
          </p:nvSpPr>
          <p:spPr>
            <a:xfrm>
              <a:off x="6945559"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064" name="tx3064"/>
            <p:cNvSpPr/>
            <p:nvPr/>
          </p:nvSpPr>
          <p:spPr>
            <a:xfrm>
              <a:off x="7213342"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065" name="tx3065"/>
            <p:cNvSpPr/>
            <p:nvPr/>
          </p:nvSpPr>
          <p:spPr>
            <a:xfrm>
              <a:off x="7481125"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066" name="tx3066"/>
            <p:cNvSpPr/>
            <p:nvPr/>
          </p:nvSpPr>
          <p:spPr>
            <a:xfrm>
              <a:off x="7748909"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067" name="tx3067"/>
            <p:cNvSpPr/>
            <p:nvPr/>
          </p:nvSpPr>
          <p:spPr>
            <a:xfrm>
              <a:off x="8016692"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68" name="tx3068"/>
            <p:cNvSpPr/>
            <p:nvPr/>
          </p:nvSpPr>
          <p:spPr>
            <a:xfrm>
              <a:off x="8284475"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69" name="tx3069"/>
            <p:cNvSpPr/>
            <p:nvPr/>
          </p:nvSpPr>
          <p:spPr>
            <a:xfrm>
              <a:off x="8552258"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70" name="tx3070"/>
            <p:cNvSpPr/>
            <p:nvPr/>
          </p:nvSpPr>
          <p:spPr>
            <a:xfrm>
              <a:off x="1857677"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3071" name="tx3071"/>
            <p:cNvSpPr/>
            <p:nvPr/>
          </p:nvSpPr>
          <p:spPr>
            <a:xfrm>
              <a:off x="2125460"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072" name="tx3072"/>
            <p:cNvSpPr/>
            <p:nvPr/>
          </p:nvSpPr>
          <p:spPr>
            <a:xfrm>
              <a:off x="2393243"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073" name="tx3073"/>
            <p:cNvSpPr/>
            <p:nvPr/>
          </p:nvSpPr>
          <p:spPr>
            <a:xfrm>
              <a:off x="2661027"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074" name="tx3074"/>
            <p:cNvSpPr/>
            <p:nvPr/>
          </p:nvSpPr>
          <p:spPr>
            <a:xfrm>
              <a:off x="2928810"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075" name="tx3075"/>
            <p:cNvSpPr/>
            <p:nvPr/>
          </p:nvSpPr>
          <p:spPr>
            <a:xfrm>
              <a:off x="3196593"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076" name="tx3076"/>
            <p:cNvSpPr/>
            <p:nvPr/>
          </p:nvSpPr>
          <p:spPr>
            <a:xfrm>
              <a:off x="3464377"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077" name="tx3077"/>
            <p:cNvSpPr/>
            <p:nvPr/>
          </p:nvSpPr>
          <p:spPr>
            <a:xfrm>
              <a:off x="3732160"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078" name="tx3078"/>
            <p:cNvSpPr/>
            <p:nvPr/>
          </p:nvSpPr>
          <p:spPr>
            <a:xfrm>
              <a:off x="3999943"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079" name="tx3079"/>
            <p:cNvSpPr/>
            <p:nvPr/>
          </p:nvSpPr>
          <p:spPr>
            <a:xfrm>
              <a:off x="4267726"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80" name="tx3080"/>
            <p:cNvSpPr/>
            <p:nvPr/>
          </p:nvSpPr>
          <p:spPr>
            <a:xfrm>
              <a:off x="4535510"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81" name="tx3081"/>
            <p:cNvSpPr/>
            <p:nvPr/>
          </p:nvSpPr>
          <p:spPr>
            <a:xfrm>
              <a:off x="4803293"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82" name="tx3082"/>
            <p:cNvSpPr/>
            <p:nvPr/>
          </p:nvSpPr>
          <p:spPr>
            <a:xfrm>
              <a:off x="5071076"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83" name="tx3083"/>
            <p:cNvSpPr/>
            <p:nvPr/>
          </p:nvSpPr>
          <p:spPr>
            <a:xfrm>
              <a:off x="5338859"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084" name="tx3084"/>
            <p:cNvSpPr/>
            <p:nvPr/>
          </p:nvSpPr>
          <p:spPr>
            <a:xfrm>
              <a:off x="5606643"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085" name="tx3085"/>
            <p:cNvSpPr/>
            <p:nvPr/>
          </p:nvSpPr>
          <p:spPr>
            <a:xfrm>
              <a:off x="5874426"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086" name="tx3086"/>
            <p:cNvSpPr/>
            <p:nvPr/>
          </p:nvSpPr>
          <p:spPr>
            <a:xfrm>
              <a:off x="6142209"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087" name="tx3087"/>
            <p:cNvSpPr/>
            <p:nvPr/>
          </p:nvSpPr>
          <p:spPr>
            <a:xfrm>
              <a:off x="6409992"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088" name="tx3088"/>
            <p:cNvSpPr/>
            <p:nvPr/>
          </p:nvSpPr>
          <p:spPr>
            <a:xfrm>
              <a:off x="6677776"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089" name="tx3089"/>
            <p:cNvSpPr/>
            <p:nvPr/>
          </p:nvSpPr>
          <p:spPr>
            <a:xfrm>
              <a:off x="6945559"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090" name="tx3090"/>
            <p:cNvSpPr/>
            <p:nvPr/>
          </p:nvSpPr>
          <p:spPr>
            <a:xfrm>
              <a:off x="7213342"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091" name="tx3091"/>
            <p:cNvSpPr/>
            <p:nvPr/>
          </p:nvSpPr>
          <p:spPr>
            <a:xfrm>
              <a:off x="7481125"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3092" name="tx3092"/>
            <p:cNvSpPr/>
            <p:nvPr/>
          </p:nvSpPr>
          <p:spPr>
            <a:xfrm>
              <a:off x="7748909"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3093" name="tx3093"/>
            <p:cNvSpPr/>
            <p:nvPr/>
          </p:nvSpPr>
          <p:spPr>
            <a:xfrm>
              <a:off x="8016692"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3094" name="tx3094"/>
            <p:cNvSpPr/>
            <p:nvPr/>
          </p:nvSpPr>
          <p:spPr>
            <a:xfrm>
              <a:off x="8284475"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3095" name="tx3095"/>
            <p:cNvSpPr/>
            <p:nvPr/>
          </p:nvSpPr>
          <p:spPr>
            <a:xfrm>
              <a:off x="8552258"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3096" name="tx3096"/>
            <p:cNvSpPr/>
            <p:nvPr/>
          </p:nvSpPr>
          <p:spPr>
            <a:xfrm>
              <a:off x="1857677"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097" name="tx3097"/>
            <p:cNvSpPr/>
            <p:nvPr/>
          </p:nvSpPr>
          <p:spPr>
            <a:xfrm>
              <a:off x="2125460"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98" name="tx3098"/>
            <p:cNvSpPr/>
            <p:nvPr/>
          </p:nvSpPr>
          <p:spPr>
            <a:xfrm>
              <a:off x="2393243"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99" name="tx3099"/>
            <p:cNvSpPr/>
            <p:nvPr/>
          </p:nvSpPr>
          <p:spPr>
            <a:xfrm>
              <a:off x="2661027"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100" name="tx3100"/>
            <p:cNvSpPr/>
            <p:nvPr/>
          </p:nvSpPr>
          <p:spPr>
            <a:xfrm>
              <a:off x="2928810"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101" name="tx3101"/>
            <p:cNvSpPr/>
            <p:nvPr/>
          </p:nvSpPr>
          <p:spPr>
            <a:xfrm>
              <a:off x="3196593"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102" name="tx3102"/>
            <p:cNvSpPr/>
            <p:nvPr/>
          </p:nvSpPr>
          <p:spPr>
            <a:xfrm>
              <a:off x="3464377"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103" name="tx3103"/>
            <p:cNvSpPr/>
            <p:nvPr/>
          </p:nvSpPr>
          <p:spPr>
            <a:xfrm>
              <a:off x="3732160"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104" name="tx3104"/>
            <p:cNvSpPr/>
            <p:nvPr/>
          </p:nvSpPr>
          <p:spPr>
            <a:xfrm>
              <a:off x="3999943"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105" name="tx3105"/>
            <p:cNvSpPr/>
            <p:nvPr/>
          </p:nvSpPr>
          <p:spPr>
            <a:xfrm>
              <a:off x="4267726"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106" name="tx3106"/>
            <p:cNvSpPr/>
            <p:nvPr/>
          </p:nvSpPr>
          <p:spPr>
            <a:xfrm>
              <a:off x="4535510"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107" name="tx3107"/>
            <p:cNvSpPr/>
            <p:nvPr/>
          </p:nvSpPr>
          <p:spPr>
            <a:xfrm>
              <a:off x="4803293"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108" name="tx3108"/>
            <p:cNvSpPr/>
            <p:nvPr/>
          </p:nvSpPr>
          <p:spPr>
            <a:xfrm>
              <a:off x="5071076"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109" name="tx3109"/>
            <p:cNvSpPr/>
            <p:nvPr/>
          </p:nvSpPr>
          <p:spPr>
            <a:xfrm>
              <a:off x="5338859"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110" name="tx3110"/>
            <p:cNvSpPr/>
            <p:nvPr/>
          </p:nvSpPr>
          <p:spPr>
            <a:xfrm>
              <a:off x="5606643"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111" name="tx3111"/>
            <p:cNvSpPr/>
            <p:nvPr/>
          </p:nvSpPr>
          <p:spPr>
            <a:xfrm>
              <a:off x="5874426"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112" name="tx3112"/>
            <p:cNvSpPr/>
            <p:nvPr/>
          </p:nvSpPr>
          <p:spPr>
            <a:xfrm>
              <a:off x="6142209"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113" name="tx3113"/>
            <p:cNvSpPr/>
            <p:nvPr/>
          </p:nvSpPr>
          <p:spPr>
            <a:xfrm>
              <a:off x="6409992"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114" name="tx3114"/>
            <p:cNvSpPr/>
            <p:nvPr/>
          </p:nvSpPr>
          <p:spPr>
            <a:xfrm>
              <a:off x="6677776"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115" name="tx3115"/>
            <p:cNvSpPr/>
            <p:nvPr/>
          </p:nvSpPr>
          <p:spPr>
            <a:xfrm>
              <a:off x="6945559"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116" name="tx3116"/>
            <p:cNvSpPr/>
            <p:nvPr/>
          </p:nvSpPr>
          <p:spPr>
            <a:xfrm>
              <a:off x="7213342"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117" name="tx3117"/>
            <p:cNvSpPr/>
            <p:nvPr/>
          </p:nvSpPr>
          <p:spPr>
            <a:xfrm>
              <a:off x="7481125"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118" name="tx3118"/>
            <p:cNvSpPr/>
            <p:nvPr/>
          </p:nvSpPr>
          <p:spPr>
            <a:xfrm>
              <a:off x="7748909"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119" name="tx3119"/>
            <p:cNvSpPr/>
            <p:nvPr/>
          </p:nvSpPr>
          <p:spPr>
            <a:xfrm>
              <a:off x="8016692"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120" name="tx3120"/>
            <p:cNvSpPr/>
            <p:nvPr/>
          </p:nvSpPr>
          <p:spPr>
            <a:xfrm>
              <a:off x="8284475"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121" name="tx3121"/>
            <p:cNvSpPr/>
            <p:nvPr/>
          </p:nvSpPr>
          <p:spPr>
            <a:xfrm>
              <a:off x="8552258"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122" name="tx3122"/>
            <p:cNvSpPr/>
            <p:nvPr/>
          </p:nvSpPr>
          <p:spPr>
            <a:xfrm>
              <a:off x="1857677"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123" name="tx3123"/>
            <p:cNvSpPr/>
            <p:nvPr/>
          </p:nvSpPr>
          <p:spPr>
            <a:xfrm>
              <a:off x="2125460"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124" name="tx3124"/>
            <p:cNvSpPr/>
            <p:nvPr/>
          </p:nvSpPr>
          <p:spPr>
            <a:xfrm>
              <a:off x="2393243"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125" name="tx3125"/>
            <p:cNvSpPr/>
            <p:nvPr/>
          </p:nvSpPr>
          <p:spPr>
            <a:xfrm>
              <a:off x="2661027"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126" name="tx3126"/>
            <p:cNvSpPr/>
            <p:nvPr/>
          </p:nvSpPr>
          <p:spPr>
            <a:xfrm>
              <a:off x="2928810"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127" name="tx3127"/>
            <p:cNvSpPr/>
            <p:nvPr/>
          </p:nvSpPr>
          <p:spPr>
            <a:xfrm>
              <a:off x="3196593"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128" name="tx3128"/>
            <p:cNvSpPr/>
            <p:nvPr/>
          </p:nvSpPr>
          <p:spPr>
            <a:xfrm>
              <a:off x="3464377"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129" name="tx3129"/>
            <p:cNvSpPr/>
            <p:nvPr/>
          </p:nvSpPr>
          <p:spPr>
            <a:xfrm>
              <a:off x="3732160"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130" name="tx3130"/>
            <p:cNvSpPr/>
            <p:nvPr/>
          </p:nvSpPr>
          <p:spPr>
            <a:xfrm>
              <a:off x="3999943"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131" name="tx3131"/>
            <p:cNvSpPr/>
            <p:nvPr/>
          </p:nvSpPr>
          <p:spPr>
            <a:xfrm>
              <a:off x="4267726"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132" name="tx3132"/>
            <p:cNvSpPr/>
            <p:nvPr/>
          </p:nvSpPr>
          <p:spPr>
            <a:xfrm>
              <a:off x="4535510"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133" name="tx3133"/>
            <p:cNvSpPr/>
            <p:nvPr/>
          </p:nvSpPr>
          <p:spPr>
            <a:xfrm>
              <a:off x="4803293"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134" name="tx3134"/>
            <p:cNvSpPr/>
            <p:nvPr/>
          </p:nvSpPr>
          <p:spPr>
            <a:xfrm>
              <a:off x="5071076"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135" name="tx3135"/>
            <p:cNvSpPr/>
            <p:nvPr/>
          </p:nvSpPr>
          <p:spPr>
            <a:xfrm>
              <a:off x="5338859"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136" name="tx3136"/>
            <p:cNvSpPr/>
            <p:nvPr/>
          </p:nvSpPr>
          <p:spPr>
            <a:xfrm>
              <a:off x="5606643"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137" name="tx3137"/>
            <p:cNvSpPr/>
            <p:nvPr/>
          </p:nvSpPr>
          <p:spPr>
            <a:xfrm>
              <a:off x="5874426"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138" name="tx3138"/>
            <p:cNvSpPr/>
            <p:nvPr/>
          </p:nvSpPr>
          <p:spPr>
            <a:xfrm>
              <a:off x="6142209"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139" name="tx3139"/>
            <p:cNvSpPr/>
            <p:nvPr/>
          </p:nvSpPr>
          <p:spPr>
            <a:xfrm>
              <a:off x="6409992"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140" name="tx3140"/>
            <p:cNvSpPr/>
            <p:nvPr/>
          </p:nvSpPr>
          <p:spPr>
            <a:xfrm>
              <a:off x="6677776"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141" name="tx3141"/>
            <p:cNvSpPr/>
            <p:nvPr/>
          </p:nvSpPr>
          <p:spPr>
            <a:xfrm>
              <a:off x="6945559"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142" name="tx3142"/>
            <p:cNvSpPr/>
            <p:nvPr/>
          </p:nvSpPr>
          <p:spPr>
            <a:xfrm>
              <a:off x="7213342"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143" name="tx3143"/>
            <p:cNvSpPr/>
            <p:nvPr/>
          </p:nvSpPr>
          <p:spPr>
            <a:xfrm>
              <a:off x="7481125"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144" name="tx3144"/>
            <p:cNvSpPr/>
            <p:nvPr/>
          </p:nvSpPr>
          <p:spPr>
            <a:xfrm>
              <a:off x="7748909"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145" name="tx3145"/>
            <p:cNvSpPr/>
            <p:nvPr/>
          </p:nvSpPr>
          <p:spPr>
            <a:xfrm>
              <a:off x="8016692"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146" name="tx3146"/>
            <p:cNvSpPr/>
            <p:nvPr/>
          </p:nvSpPr>
          <p:spPr>
            <a:xfrm>
              <a:off x="8284475"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147" name="tx3147"/>
            <p:cNvSpPr/>
            <p:nvPr/>
          </p:nvSpPr>
          <p:spPr>
            <a:xfrm>
              <a:off x="8552258"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148" name="tx3148"/>
            <p:cNvSpPr/>
            <p:nvPr/>
          </p:nvSpPr>
          <p:spPr>
            <a:xfrm>
              <a:off x="1857677"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149" name="tx3149"/>
            <p:cNvSpPr/>
            <p:nvPr/>
          </p:nvSpPr>
          <p:spPr>
            <a:xfrm>
              <a:off x="2125460"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150" name="tx3150"/>
            <p:cNvSpPr/>
            <p:nvPr/>
          </p:nvSpPr>
          <p:spPr>
            <a:xfrm>
              <a:off x="2393243"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151" name="tx3151"/>
            <p:cNvSpPr/>
            <p:nvPr/>
          </p:nvSpPr>
          <p:spPr>
            <a:xfrm>
              <a:off x="2661027"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152" name="tx3152"/>
            <p:cNvSpPr/>
            <p:nvPr/>
          </p:nvSpPr>
          <p:spPr>
            <a:xfrm>
              <a:off x="2928810"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153" name="tx3153"/>
            <p:cNvSpPr/>
            <p:nvPr/>
          </p:nvSpPr>
          <p:spPr>
            <a:xfrm>
              <a:off x="3196593"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154" name="tx3154"/>
            <p:cNvSpPr/>
            <p:nvPr/>
          </p:nvSpPr>
          <p:spPr>
            <a:xfrm>
              <a:off x="3464377"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155" name="tx3155"/>
            <p:cNvSpPr/>
            <p:nvPr/>
          </p:nvSpPr>
          <p:spPr>
            <a:xfrm>
              <a:off x="3732160"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156" name="tx3156"/>
            <p:cNvSpPr/>
            <p:nvPr/>
          </p:nvSpPr>
          <p:spPr>
            <a:xfrm>
              <a:off x="3999943"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157" name="tx3157"/>
            <p:cNvSpPr/>
            <p:nvPr/>
          </p:nvSpPr>
          <p:spPr>
            <a:xfrm>
              <a:off x="4267726"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158" name="tx3158"/>
            <p:cNvSpPr/>
            <p:nvPr/>
          </p:nvSpPr>
          <p:spPr>
            <a:xfrm>
              <a:off x="4535510"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159" name="tx3159"/>
            <p:cNvSpPr/>
            <p:nvPr/>
          </p:nvSpPr>
          <p:spPr>
            <a:xfrm>
              <a:off x="4803293"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160" name="tx3160"/>
            <p:cNvSpPr/>
            <p:nvPr/>
          </p:nvSpPr>
          <p:spPr>
            <a:xfrm>
              <a:off x="5071076"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161" name="tx3161"/>
            <p:cNvSpPr/>
            <p:nvPr/>
          </p:nvSpPr>
          <p:spPr>
            <a:xfrm>
              <a:off x="5338859"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162" name="tx3162"/>
            <p:cNvSpPr/>
            <p:nvPr/>
          </p:nvSpPr>
          <p:spPr>
            <a:xfrm>
              <a:off x="5606643"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163" name="tx3163"/>
            <p:cNvSpPr/>
            <p:nvPr/>
          </p:nvSpPr>
          <p:spPr>
            <a:xfrm>
              <a:off x="5874426"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164" name="tx3164"/>
            <p:cNvSpPr/>
            <p:nvPr/>
          </p:nvSpPr>
          <p:spPr>
            <a:xfrm>
              <a:off x="6142209"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165" name="tx3165"/>
            <p:cNvSpPr/>
            <p:nvPr/>
          </p:nvSpPr>
          <p:spPr>
            <a:xfrm>
              <a:off x="6409992"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166" name="tx3166"/>
            <p:cNvSpPr/>
            <p:nvPr/>
          </p:nvSpPr>
          <p:spPr>
            <a:xfrm>
              <a:off x="6677776"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167" name="tx3167"/>
            <p:cNvSpPr/>
            <p:nvPr/>
          </p:nvSpPr>
          <p:spPr>
            <a:xfrm>
              <a:off x="6945559"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168" name="tx3168"/>
            <p:cNvSpPr/>
            <p:nvPr/>
          </p:nvSpPr>
          <p:spPr>
            <a:xfrm>
              <a:off x="7213342"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169" name="tx3169"/>
            <p:cNvSpPr/>
            <p:nvPr/>
          </p:nvSpPr>
          <p:spPr>
            <a:xfrm>
              <a:off x="7481125"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170" name="tx3170"/>
            <p:cNvSpPr/>
            <p:nvPr/>
          </p:nvSpPr>
          <p:spPr>
            <a:xfrm>
              <a:off x="7748909"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171" name="tx3171"/>
            <p:cNvSpPr/>
            <p:nvPr/>
          </p:nvSpPr>
          <p:spPr>
            <a:xfrm>
              <a:off x="8016692"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172" name="tx3172"/>
            <p:cNvSpPr/>
            <p:nvPr/>
          </p:nvSpPr>
          <p:spPr>
            <a:xfrm>
              <a:off x="8284475"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173" name="tx3173"/>
            <p:cNvSpPr/>
            <p:nvPr/>
          </p:nvSpPr>
          <p:spPr>
            <a:xfrm>
              <a:off x="8552258"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174" name="tx3174"/>
            <p:cNvSpPr/>
            <p:nvPr/>
          </p:nvSpPr>
          <p:spPr>
            <a:xfrm>
              <a:off x="1857677"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3175" name="tx3175"/>
            <p:cNvSpPr/>
            <p:nvPr/>
          </p:nvSpPr>
          <p:spPr>
            <a:xfrm>
              <a:off x="2125460"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3176" name="tx3176"/>
            <p:cNvSpPr/>
            <p:nvPr/>
          </p:nvSpPr>
          <p:spPr>
            <a:xfrm>
              <a:off x="2393243"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177" name="tx3177"/>
            <p:cNvSpPr/>
            <p:nvPr/>
          </p:nvSpPr>
          <p:spPr>
            <a:xfrm>
              <a:off x="2661027"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3178" name="tx3178"/>
            <p:cNvSpPr/>
            <p:nvPr/>
          </p:nvSpPr>
          <p:spPr>
            <a:xfrm>
              <a:off x="2928810"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179" name="tx3179"/>
            <p:cNvSpPr/>
            <p:nvPr/>
          </p:nvSpPr>
          <p:spPr>
            <a:xfrm>
              <a:off x="3196593"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180" name="tx3180"/>
            <p:cNvSpPr/>
            <p:nvPr/>
          </p:nvSpPr>
          <p:spPr>
            <a:xfrm>
              <a:off x="3464377"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181" name="tx3181"/>
            <p:cNvSpPr/>
            <p:nvPr/>
          </p:nvSpPr>
          <p:spPr>
            <a:xfrm>
              <a:off x="3732160"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3182" name="tx3182"/>
            <p:cNvSpPr/>
            <p:nvPr/>
          </p:nvSpPr>
          <p:spPr>
            <a:xfrm>
              <a:off x="3999943"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3183" name="tx3183"/>
            <p:cNvSpPr/>
            <p:nvPr/>
          </p:nvSpPr>
          <p:spPr>
            <a:xfrm>
              <a:off x="4267726"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3184" name="tx3184"/>
            <p:cNvSpPr/>
            <p:nvPr/>
          </p:nvSpPr>
          <p:spPr>
            <a:xfrm>
              <a:off x="4535510"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3185" name="tx3185"/>
            <p:cNvSpPr/>
            <p:nvPr/>
          </p:nvSpPr>
          <p:spPr>
            <a:xfrm>
              <a:off x="4803293"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3186" name="tx3186"/>
            <p:cNvSpPr/>
            <p:nvPr/>
          </p:nvSpPr>
          <p:spPr>
            <a:xfrm>
              <a:off x="5071076"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187" name="tx3187"/>
            <p:cNvSpPr/>
            <p:nvPr/>
          </p:nvSpPr>
          <p:spPr>
            <a:xfrm>
              <a:off x="5338859"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188" name="tx3188"/>
            <p:cNvSpPr/>
            <p:nvPr/>
          </p:nvSpPr>
          <p:spPr>
            <a:xfrm>
              <a:off x="5606643"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189" name="tx3189"/>
            <p:cNvSpPr/>
            <p:nvPr/>
          </p:nvSpPr>
          <p:spPr>
            <a:xfrm>
              <a:off x="5874426"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190" name="tx3190"/>
            <p:cNvSpPr/>
            <p:nvPr/>
          </p:nvSpPr>
          <p:spPr>
            <a:xfrm>
              <a:off x="6142209"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191" name="tx3191"/>
            <p:cNvSpPr/>
            <p:nvPr/>
          </p:nvSpPr>
          <p:spPr>
            <a:xfrm>
              <a:off x="6409992"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3192" name="tx3192"/>
            <p:cNvSpPr/>
            <p:nvPr/>
          </p:nvSpPr>
          <p:spPr>
            <a:xfrm>
              <a:off x="6677776"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193" name="tx3193"/>
            <p:cNvSpPr/>
            <p:nvPr/>
          </p:nvSpPr>
          <p:spPr>
            <a:xfrm>
              <a:off x="6945559"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194" name="tx3194"/>
            <p:cNvSpPr/>
            <p:nvPr/>
          </p:nvSpPr>
          <p:spPr>
            <a:xfrm>
              <a:off x="7213342"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195" name="tx3195"/>
            <p:cNvSpPr/>
            <p:nvPr/>
          </p:nvSpPr>
          <p:spPr>
            <a:xfrm>
              <a:off x="7481125"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196" name="tx3196"/>
            <p:cNvSpPr/>
            <p:nvPr/>
          </p:nvSpPr>
          <p:spPr>
            <a:xfrm>
              <a:off x="7748909"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197" name="tx3197"/>
            <p:cNvSpPr/>
            <p:nvPr/>
          </p:nvSpPr>
          <p:spPr>
            <a:xfrm>
              <a:off x="8016692"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198" name="tx3198"/>
            <p:cNvSpPr/>
            <p:nvPr/>
          </p:nvSpPr>
          <p:spPr>
            <a:xfrm>
              <a:off x="8284475"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3199" name="tx3199"/>
            <p:cNvSpPr/>
            <p:nvPr/>
          </p:nvSpPr>
          <p:spPr>
            <a:xfrm>
              <a:off x="8552258"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200" name="tx3200"/>
            <p:cNvSpPr/>
            <p:nvPr/>
          </p:nvSpPr>
          <p:spPr>
            <a:xfrm>
              <a:off x="1857677"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201" name="tx3201"/>
            <p:cNvSpPr/>
            <p:nvPr/>
          </p:nvSpPr>
          <p:spPr>
            <a:xfrm>
              <a:off x="2125460"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202" name="tx3202"/>
            <p:cNvSpPr/>
            <p:nvPr/>
          </p:nvSpPr>
          <p:spPr>
            <a:xfrm>
              <a:off x="2393243"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203" name="tx3203"/>
            <p:cNvSpPr/>
            <p:nvPr/>
          </p:nvSpPr>
          <p:spPr>
            <a:xfrm>
              <a:off x="2661027"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204" name="tx3204"/>
            <p:cNvSpPr/>
            <p:nvPr/>
          </p:nvSpPr>
          <p:spPr>
            <a:xfrm>
              <a:off x="2928810"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205" name="tx3205"/>
            <p:cNvSpPr/>
            <p:nvPr/>
          </p:nvSpPr>
          <p:spPr>
            <a:xfrm>
              <a:off x="3196593"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206" name="tx3206"/>
            <p:cNvSpPr/>
            <p:nvPr/>
          </p:nvSpPr>
          <p:spPr>
            <a:xfrm>
              <a:off x="3464377"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207" name="tx3207"/>
            <p:cNvSpPr/>
            <p:nvPr/>
          </p:nvSpPr>
          <p:spPr>
            <a:xfrm>
              <a:off x="3732160"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208" name="tx3208"/>
            <p:cNvSpPr/>
            <p:nvPr/>
          </p:nvSpPr>
          <p:spPr>
            <a:xfrm>
              <a:off x="3999943"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209" name="tx3209"/>
            <p:cNvSpPr/>
            <p:nvPr/>
          </p:nvSpPr>
          <p:spPr>
            <a:xfrm>
              <a:off x="4267726"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210" name="tx3210"/>
            <p:cNvSpPr/>
            <p:nvPr/>
          </p:nvSpPr>
          <p:spPr>
            <a:xfrm>
              <a:off x="4535510"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211" name="tx3211"/>
            <p:cNvSpPr/>
            <p:nvPr/>
          </p:nvSpPr>
          <p:spPr>
            <a:xfrm>
              <a:off x="4803293"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212" name="tx3212"/>
            <p:cNvSpPr/>
            <p:nvPr/>
          </p:nvSpPr>
          <p:spPr>
            <a:xfrm>
              <a:off x="5071076"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213" name="tx3213"/>
            <p:cNvSpPr/>
            <p:nvPr/>
          </p:nvSpPr>
          <p:spPr>
            <a:xfrm>
              <a:off x="5338859"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214" name="tx3214"/>
            <p:cNvSpPr/>
            <p:nvPr/>
          </p:nvSpPr>
          <p:spPr>
            <a:xfrm>
              <a:off x="5606643"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215" name="tx3215"/>
            <p:cNvSpPr/>
            <p:nvPr/>
          </p:nvSpPr>
          <p:spPr>
            <a:xfrm>
              <a:off x="5874426"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216" name="tx3216"/>
            <p:cNvSpPr/>
            <p:nvPr/>
          </p:nvSpPr>
          <p:spPr>
            <a:xfrm>
              <a:off x="6142209"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217" name="tx3217"/>
            <p:cNvSpPr/>
            <p:nvPr/>
          </p:nvSpPr>
          <p:spPr>
            <a:xfrm>
              <a:off x="6409992"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218" name="tx3218"/>
            <p:cNvSpPr/>
            <p:nvPr/>
          </p:nvSpPr>
          <p:spPr>
            <a:xfrm>
              <a:off x="6677776"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219" name="tx3219"/>
            <p:cNvSpPr/>
            <p:nvPr/>
          </p:nvSpPr>
          <p:spPr>
            <a:xfrm>
              <a:off x="6945559"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220" name="tx3220"/>
            <p:cNvSpPr/>
            <p:nvPr/>
          </p:nvSpPr>
          <p:spPr>
            <a:xfrm>
              <a:off x="7213342"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3221" name="tx3221"/>
            <p:cNvSpPr/>
            <p:nvPr/>
          </p:nvSpPr>
          <p:spPr>
            <a:xfrm>
              <a:off x="7481125"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222" name="tx3222"/>
            <p:cNvSpPr/>
            <p:nvPr/>
          </p:nvSpPr>
          <p:spPr>
            <a:xfrm>
              <a:off x="7748909"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223" name="tx3223"/>
            <p:cNvSpPr/>
            <p:nvPr/>
          </p:nvSpPr>
          <p:spPr>
            <a:xfrm>
              <a:off x="8016692"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224" name="tx3224"/>
            <p:cNvSpPr/>
            <p:nvPr/>
          </p:nvSpPr>
          <p:spPr>
            <a:xfrm>
              <a:off x="8284475"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225" name="tx3225"/>
            <p:cNvSpPr/>
            <p:nvPr/>
          </p:nvSpPr>
          <p:spPr>
            <a:xfrm>
              <a:off x="8552258"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226" name="tx3226"/>
            <p:cNvSpPr/>
            <p:nvPr/>
          </p:nvSpPr>
          <p:spPr>
            <a:xfrm>
              <a:off x="1857677"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3227" name="tx3227"/>
            <p:cNvSpPr/>
            <p:nvPr/>
          </p:nvSpPr>
          <p:spPr>
            <a:xfrm>
              <a:off x="2125460"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3228" name="tx3228"/>
            <p:cNvSpPr/>
            <p:nvPr/>
          </p:nvSpPr>
          <p:spPr>
            <a:xfrm>
              <a:off x="2393243"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3229" name="tx3229"/>
            <p:cNvSpPr/>
            <p:nvPr/>
          </p:nvSpPr>
          <p:spPr>
            <a:xfrm>
              <a:off x="2661027"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3230" name="tx3230"/>
            <p:cNvSpPr/>
            <p:nvPr/>
          </p:nvSpPr>
          <p:spPr>
            <a:xfrm>
              <a:off x="2928810"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231" name="tx3231"/>
            <p:cNvSpPr/>
            <p:nvPr/>
          </p:nvSpPr>
          <p:spPr>
            <a:xfrm>
              <a:off x="3196593"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3232" name="tx3232"/>
            <p:cNvSpPr/>
            <p:nvPr/>
          </p:nvSpPr>
          <p:spPr>
            <a:xfrm>
              <a:off x="3464377"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233" name="tx3233"/>
            <p:cNvSpPr/>
            <p:nvPr/>
          </p:nvSpPr>
          <p:spPr>
            <a:xfrm>
              <a:off x="3732160"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234" name="tx3234"/>
            <p:cNvSpPr/>
            <p:nvPr/>
          </p:nvSpPr>
          <p:spPr>
            <a:xfrm>
              <a:off x="3999943"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235" name="tx3235"/>
            <p:cNvSpPr/>
            <p:nvPr/>
          </p:nvSpPr>
          <p:spPr>
            <a:xfrm>
              <a:off x="4267726"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236" name="tx3236"/>
            <p:cNvSpPr/>
            <p:nvPr/>
          </p:nvSpPr>
          <p:spPr>
            <a:xfrm>
              <a:off x="4535510"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237" name="tx3237"/>
            <p:cNvSpPr/>
            <p:nvPr/>
          </p:nvSpPr>
          <p:spPr>
            <a:xfrm>
              <a:off x="4803293"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238" name="tx3238"/>
            <p:cNvSpPr/>
            <p:nvPr/>
          </p:nvSpPr>
          <p:spPr>
            <a:xfrm>
              <a:off x="5071076"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239" name="tx3239"/>
            <p:cNvSpPr/>
            <p:nvPr/>
          </p:nvSpPr>
          <p:spPr>
            <a:xfrm>
              <a:off x="5338859"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240" name="tx3240"/>
            <p:cNvSpPr/>
            <p:nvPr/>
          </p:nvSpPr>
          <p:spPr>
            <a:xfrm>
              <a:off x="5606643"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241" name="tx3241"/>
            <p:cNvSpPr/>
            <p:nvPr/>
          </p:nvSpPr>
          <p:spPr>
            <a:xfrm>
              <a:off x="5874426"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242" name="tx3242"/>
            <p:cNvSpPr/>
            <p:nvPr/>
          </p:nvSpPr>
          <p:spPr>
            <a:xfrm>
              <a:off x="6142209"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243" name="tx3243"/>
            <p:cNvSpPr/>
            <p:nvPr/>
          </p:nvSpPr>
          <p:spPr>
            <a:xfrm>
              <a:off x="6409992"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244" name="tx3244"/>
            <p:cNvSpPr/>
            <p:nvPr/>
          </p:nvSpPr>
          <p:spPr>
            <a:xfrm>
              <a:off x="6677776"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245" name="tx3245"/>
            <p:cNvSpPr/>
            <p:nvPr/>
          </p:nvSpPr>
          <p:spPr>
            <a:xfrm>
              <a:off x="6945559"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246" name="tx3246"/>
            <p:cNvSpPr/>
            <p:nvPr/>
          </p:nvSpPr>
          <p:spPr>
            <a:xfrm>
              <a:off x="7213342"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247" name="tx3247"/>
            <p:cNvSpPr/>
            <p:nvPr/>
          </p:nvSpPr>
          <p:spPr>
            <a:xfrm>
              <a:off x="7481125"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248" name="tx3248"/>
            <p:cNvSpPr/>
            <p:nvPr/>
          </p:nvSpPr>
          <p:spPr>
            <a:xfrm>
              <a:off x="7748909"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249" name="tx3249"/>
            <p:cNvSpPr/>
            <p:nvPr/>
          </p:nvSpPr>
          <p:spPr>
            <a:xfrm>
              <a:off x="8016692"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250" name="tx3250"/>
            <p:cNvSpPr/>
            <p:nvPr/>
          </p:nvSpPr>
          <p:spPr>
            <a:xfrm>
              <a:off x="8284475"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251" name="tx3251"/>
            <p:cNvSpPr/>
            <p:nvPr/>
          </p:nvSpPr>
          <p:spPr>
            <a:xfrm>
              <a:off x="8552258"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252" name="tx3252"/>
            <p:cNvSpPr/>
            <p:nvPr/>
          </p:nvSpPr>
          <p:spPr>
            <a:xfrm>
              <a:off x="1857677"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253" name="tx3253"/>
            <p:cNvSpPr/>
            <p:nvPr/>
          </p:nvSpPr>
          <p:spPr>
            <a:xfrm>
              <a:off x="2125460"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254" name="tx3254"/>
            <p:cNvSpPr/>
            <p:nvPr/>
          </p:nvSpPr>
          <p:spPr>
            <a:xfrm>
              <a:off x="2393243"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255" name="tx3255"/>
            <p:cNvSpPr/>
            <p:nvPr/>
          </p:nvSpPr>
          <p:spPr>
            <a:xfrm>
              <a:off x="2661027"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256" name="tx3256"/>
            <p:cNvSpPr/>
            <p:nvPr/>
          </p:nvSpPr>
          <p:spPr>
            <a:xfrm>
              <a:off x="2928810"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257" name="tx3257"/>
            <p:cNvSpPr/>
            <p:nvPr/>
          </p:nvSpPr>
          <p:spPr>
            <a:xfrm>
              <a:off x="3196593"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258" name="tx3258"/>
            <p:cNvSpPr/>
            <p:nvPr/>
          </p:nvSpPr>
          <p:spPr>
            <a:xfrm>
              <a:off x="3464377"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259" name="tx3259"/>
            <p:cNvSpPr/>
            <p:nvPr/>
          </p:nvSpPr>
          <p:spPr>
            <a:xfrm>
              <a:off x="3732160"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260" name="tx3260"/>
            <p:cNvSpPr/>
            <p:nvPr/>
          </p:nvSpPr>
          <p:spPr>
            <a:xfrm>
              <a:off x="3999943"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261" name="tx3261"/>
            <p:cNvSpPr/>
            <p:nvPr/>
          </p:nvSpPr>
          <p:spPr>
            <a:xfrm>
              <a:off x="4267726"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262" name="tx3262"/>
            <p:cNvSpPr/>
            <p:nvPr/>
          </p:nvSpPr>
          <p:spPr>
            <a:xfrm>
              <a:off x="4535510"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263" name="tx3263"/>
            <p:cNvSpPr/>
            <p:nvPr/>
          </p:nvSpPr>
          <p:spPr>
            <a:xfrm>
              <a:off x="4803293"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264" name="tx3264"/>
            <p:cNvSpPr/>
            <p:nvPr/>
          </p:nvSpPr>
          <p:spPr>
            <a:xfrm>
              <a:off x="5071076"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265" name="tx3265"/>
            <p:cNvSpPr/>
            <p:nvPr/>
          </p:nvSpPr>
          <p:spPr>
            <a:xfrm>
              <a:off x="5338859"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266" name="tx3266"/>
            <p:cNvSpPr/>
            <p:nvPr/>
          </p:nvSpPr>
          <p:spPr>
            <a:xfrm>
              <a:off x="5606643"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267" name="tx3267"/>
            <p:cNvSpPr/>
            <p:nvPr/>
          </p:nvSpPr>
          <p:spPr>
            <a:xfrm>
              <a:off x="5874426"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268" name="tx3268"/>
            <p:cNvSpPr/>
            <p:nvPr/>
          </p:nvSpPr>
          <p:spPr>
            <a:xfrm>
              <a:off x="6142209"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269" name="tx3269"/>
            <p:cNvSpPr/>
            <p:nvPr/>
          </p:nvSpPr>
          <p:spPr>
            <a:xfrm>
              <a:off x="6409992"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270" name="tx3270"/>
            <p:cNvSpPr/>
            <p:nvPr/>
          </p:nvSpPr>
          <p:spPr>
            <a:xfrm>
              <a:off x="6677776"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271" name="tx3271"/>
            <p:cNvSpPr/>
            <p:nvPr/>
          </p:nvSpPr>
          <p:spPr>
            <a:xfrm>
              <a:off x="6945559"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272" name="tx3272"/>
            <p:cNvSpPr/>
            <p:nvPr/>
          </p:nvSpPr>
          <p:spPr>
            <a:xfrm>
              <a:off x="7213342"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273" name="tx3273"/>
            <p:cNvSpPr/>
            <p:nvPr/>
          </p:nvSpPr>
          <p:spPr>
            <a:xfrm>
              <a:off x="7481125"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274" name="tx3274"/>
            <p:cNvSpPr/>
            <p:nvPr/>
          </p:nvSpPr>
          <p:spPr>
            <a:xfrm>
              <a:off x="7748909"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275" name="tx3275"/>
            <p:cNvSpPr/>
            <p:nvPr/>
          </p:nvSpPr>
          <p:spPr>
            <a:xfrm>
              <a:off x="8016692"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276" name="tx3276"/>
            <p:cNvSpPr/>
            <p:nvPr/>
          </p:nvSpPr>
          <p:spPr>
            <a:xfrm>
              <a:off x="8284475"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277" name="tx3277"/>
            <p:cNvSpPr/>
            <p:nvPr/>
          </p:nvSpPr>
          <p:spPr>
            <a:xfrm>
              <a:off x="8552258"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278" name="tx3278"/>
            <p:cNvSpPr/>
            <p:nvPr/>
          </p:nvSpPr>
          <p:spPr>
            <a:xfrm>
              <a:off x="1857677"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3279" name="tx3279"/>
            <p:cNvSpPr/>
            <p:nvPr/>
          </p:nvSpPr>
          <p:spPr>
            <a:xfrm>
              <a:off x="2125460"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280" name="tx3280"/>
            <p:cNvSpPr/>
            <p:nvPr/>
          </p:nvSpPr>
          <p:spPr>
            <a:xfrm>
              <a:off x="2393243"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281" name="tx3281"/>
            <p:cNvSpPr/>
            <p:nvPr/>
          </p:nvSpPr>
          <p:spPr>
            <a:xfrm>
              <a:off x="2661027"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3282" name="tx3282"/>
            <p:cNvSpPr/>
            <p:nvPr/>
          </p:nvSpPr>
          <p:spPr>
            <a:xfrm>
              <a:off x="2928810"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283" name="tx3283"/>
            <p:cNvSpPr/>
            <p:nvPr/>
          </p:nvSpPr>
          <p:spPr>
            <a:xfrm>
              <a:off x="3196593"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284" name="tx3284"/>
            <p:cNvSpPr/>
            <p:nvPr/>
          </p:nvSpPr>
          <p:spPr>
            <a:xfrm>
              <a:off x="3464377"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285" name="tx3285"/>
            <p:cNvSpPr/>
            <p:nvPr/>
          </p:nvSpPr>
          <p:spPr>
            <a:xfrm>
              <a:off x="3732160"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286" name="tx3286"/>
            <p:cNvSpPr/>
            <p:nvPr/>
          </p:nvSpPr>
          <p:spPr>
            <a:xfrm>
              <a:off x="3999943"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287" name="tx3287"/>
            <p:cNvSpPr/>
            <p:nvPr/>
          </p:nvSpPr>
          <p:spPr>
            <a:xfrm>
              <a:off x="4267726"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288" name="tx3288"/>
            <p:cNvSpPr/>
            <p:nvPr/>
          </p:nvSpPr>
          <p:spPr>
            <a:xfrm>
              <a:off x="4535510"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289" name="tx3289"/>
            <p:cNvSpPr/>
            <p:nvPr/>
          </p:nvSpPr>
          <p:spPr>
            <a:xfrm>
              <a:off x="4803293"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290" name="tx3290"/>
            <p:cNvSpPr/>
            <p:nvPr/>
          </p:nvSpPr>
          <p:spPr>
            <a:xfrm>
              <a:off x="5071076"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291" name="tx3291"/>
            <p:cNvSpPr/>
            <p:nvPr/>
          </p:nvSpPr>
          <p:spPr>
            <a:xfrm>
              <a:off x="5338859"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292" name="tx3292"/>
            <p:cNvSpPr/>
            <p:nvPr/>
          </p:nvSpPr>
          <p:spPr>
            <a:xfrm>
              <a:off x="5606643"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293" name="tx3293"/>
            <p:cNvSpPr/>
            <p:nvPr/>
          </p:nvSpPr>
          <p:spPr>
            <a:xfrm>
              <a:off x="5874426"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294" name="tx3294"/>
            <p:cNvSpPr/>
            <p:nvPr/>
          </p:nvSpPr>
          <p:spPr>
            <a:xfrm>
              <a:off x="6142209"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295" name="tx3295"/>
            <p:cNvSpPr/>
            <p:nvPr/>
          </p:nvSpPr>
          <p:spPr>
            <a:xfrm>
              <a:off x="6409992"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296" name="tx3296"/>
            <p:cNvSpPr/>
            <p:nvPr/>
          </p:nvSpPr>
          <p:spPr>
            <a:xfrm>
              <a:off x="6677776"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3297" name="tx3297"/>
            <p:cNvSpPr/>
            <p:nvPr/>
          </p:nvSpPr>
          <p:spPr>
            <a:xfrm>
              <a:off x="6945559"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298" name="tx3298"/>
            <p:cNvSpPr/>
            <p:nvPr/>
          </p:nvSpPr>
          <p:spPr>
            <a:xfrm>
              <a:off x="7213342"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299" name="tx3299"/>
            <p:cNvSpPr/>
            <p:nvPr/>
          </p:nvSpPr>
          <p:spPr>
            <a:xfrm>
              <a:off x="7481125"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3300" name="tx3300"/>
            <p:cNvSpPr/>
            <p:nvPr/>
          </p:nvSpPr>
          <p:spPr>
            <a:xfrm>
              <a:off x="7748909"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301" name="tx3301"/>
            <p:cNvSpPr/>
            <p:nvPr/>
          </p:nvSpPr>
          <p:spPr>
            <a:xfrm>
              <a:off x="8016692"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302" name="tx3302"/>
            <p:cNvSpPr/>
            <p:nvPr/>
          </p:nvSpPr>
          <p:spPr>
            <a:xfrm>
              <a:off x="8284475"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303" name="tx3303"/>
            <p:cNvSpPr/>
            <p:nvPr/>
          </p:nvSpPr>
          <p:spPr>
            <a:xfrm>
              <a:off x="8552258"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304" name="tx3304"/>
            <p:cNvSpPr/>
            <p:nvPr/>
          </p:nvSpPr>
          <p:spPr>
            <a:xfrm>
              <a:off x="1857677"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305" name="tx3305"/>
            <p:cNvSpPr/>
            <p:nvPr/>
          </p:nvSpPr>
          <p:spPr>
            <a:xfrm>
              <a:off x="2125460"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306" name="tx3306"/>
            <p:cNvSpPr/>
            <p:nvPr/>
          </p:nvSpPr>
          <p:spPr>
            <a:xfrm>
              <a:off x="2393243"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307" name="tx3307"/>
            <p:cNvSpPr/>
            <p:nvPr/>
          </p:nvSpPr>
          <p:spPr>
            <a:xfrm>
              <a:off x="2661027"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308" name="tx3308"/>
            <p:cNvSpPr/>
            <p:nvPr/>
          </p:nvSpPr>
          <p:spPr>
            <a:xfrm>
              <a:off x="2928810"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309" name="tx3309"/>
            <p:cNvSpPr/>
            <p:nvPr/>
          </p:nvSpPr>
          <p:spPr>
            <a:xfrm>
              <a:off x="3196593"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310" name="tx3310"/>
            <p:cNvSpPr/>
            <p:nvPr/>
          </p:nvSpPr>
          <p:spPr>
            <a:xfrm>
              <a:off x="3464377"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311" name="tx3311"/>
            <p:cNvSpPr/>
            <p:nvPr/>
          </p:nvSpPr>
          <p:spPr>
            <a:xfrm>
              <a:off x="3732160"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312" name="tx3312"/>
            <p:cNvSpPr/>
            <p:nvPr/>
          </p:nvSpPr>
          <p:spPr>
            <a:xfrm>
              <a:off x="3999943"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313" name="tx3313"/>
            <p:cNvSpPr/>
            <p:nvPr/>
          </p:nvSpPr>
          <p:spPr>
            <a:xfrm>
              <a:off x="4267726"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314" name="tx3314"/>
            <p:cNvSpPr/>
            <p:nvPr/>
          </p:nvSpPr>
          <p:spPr>
            <a:xfrm>
              <a:off x="4535510"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315" name="tx3315"/>
            <p:cNvSpPr/>
            <p:nvPr/>
          </p:nvSpPr>
          <p:spPr>
            <a:xfrm>
              <a:off x="4803293"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316" name="tx3316"/>
            <p:cNvSpPr/>
            <p:nvPr/>
          </p:nvSpPr>
          <p:spPr>
            <a:xfrm>
              <a:off x="5071076"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317" name="tx3317"/>
            <p:cNvSpPr/>
            <p:nvPr/>
          </p:nvSpPr>
          <p:spPr>
            <a:xfrm>
              <a:off x="5338859"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318" name="tx3318"/>
            <p:cNvSpPr/>
            <p:nvPr/>
          </p:nvSpPr>
          <p:spPr>
            <a:xfrm>
              <a:off x="5606643"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319" name="tx3319"/>
            <p:cNvSpPr/>
            <p:nvPr/>
          </p:nvSpPr>
          <p:spPr>
            <a:xfrm>
              <a:off x="5874426"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320" name="tx3320"/>
            <p:cNvSpPr/>
            <p:nvPr/>
          </p:nvSpPr>
          <p:spPr>
            <a:xfrm>
              <a:off x="6142209"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321" name="tx3321"/>
            <p:cNvSpPr/>
            <p:nvPr/>
          </p:nvSpPr>
          <p:spPr>
            <a:xfrm>
              <a:off x="6409992"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322" name="tx3322"/>
            <p:cNvSpPr/>
            <p:nvPr/>
          </p:nvSpPr>
          <p:spPr>
            <a:xfrm>
              <a:off x="6677776"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323" name="tx3323"/>
            <p:cNvSpPr/>
            <p:nvPr/>
          </p:nvSpPr>
          <p:spPr>
            <a:xfrm>
              <a:off x="6945559"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324" name="tx3324"/>
            <p:cNvSpPr/>
            <p:nvPr/>
          </p:nvSpPr>
          <p:spPr>
            <a:xfrm>
              <a:off x="7213342"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325" name="tx3325"/>
            <p:cNvSpPr/>
            <p:nvPr/>
          </p:nvSpPr>
          <p:spPr>
            <a:xfrm>
              <a:off x="7481125"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326" name="tx3326"/>
            <p:cNvSpPr/>
            <p:nvPr/>
          </p:nvSpPr>
          <p:spPr>
            <a:xfrm>
              <a:off x="7748909"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327" name="tx3327"/>
            <p:cNvSpPr/>
            <p:nvPr/>
          </p:nvSpPr>
          <p:spPr>
            <a:xfrm>
              <a:off x="8016692"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328" name="tx3328"/>
            <p:cNvSpPr/>
            <p:nvPr/>
          </p:nvSpPr>
          <p:spPr>
            <a:xfrm>
              <a:off x="8284475"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329" name="tx3329"/>
            <p:cNvSpPr/>
            <p:nvPr/>
          </p:nvSpPr>
          <p:spPr>
            <a:xfrm>
              <a:off x="8552258"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330" name="tx3330"/>
            <p:cNvSpPr/>
            <p:nvPr/>
          </p:nvSpPr>
          <p:spPr>
            <a:xfrm>
              <a:off x="1857677"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3331" name="tx3331"/>
            <p:cNvSpPr/>
            <p:nvPr/>
          </p:nvSpPr>
          <p:spPr>
            <a:xfrm>
              <a:off x="4267726"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3332" name="rc333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33" name="rc333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34" name="rc333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35" name="rc333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36" name="rc333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37" name="rc333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38" name="rc333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39" name="rc333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40" name="rc334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41" name="rc334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42" name="rc334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43" name="rc334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44" name="rc334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45" name="rc334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46" name="rc334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47" name="rc334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48" name="rc334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49" name="rc334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50" name="rc335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51" name="rc335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52" name="rc335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53" name="rc335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54" name="rc335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55" name="rc335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56" name="rc335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57" name="rc335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58" name="rc335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59" name="rc335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60" name="rc336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61" name="rc336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62" name="rc336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63" name="rc336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64" name="rc336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65" name="rc336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66" name="rc336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67" name="rc336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68" name="rc336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69" name="rc336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70" name="rc337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71" name="rc337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72" name="rc337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73" name="rc337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74" name="rc337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75" name="rc337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76" name="rc337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77" name="rc337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78" name="rc337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79" name="rc337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80" name="rc338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81" name="rc338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82" name="rc338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83" name="rc338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84" name="rc338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85" name="rc338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86" name="rc338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87" name="rc338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88" name="rc338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89" name="rc338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90" name="rc339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91" name="rc339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92" name="rc339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93" name="rc339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94" name="rc339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95" name="rc339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96" name="rc339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97" name="rc339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98" name="rc339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99" name="rc339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00" name="rc340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01" name="rc340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02" name="rc340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03" name="rc340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04" name="rc340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05" name="rc340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06" name="rc340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07" name="rc340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08" name="rc340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09" name="rc340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10" name="rc341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11" name="rc341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12" name="rc341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13" name="rc341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14" name="rc341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15" name="rc341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16" name="rc341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17" name="rc341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18" name="rc341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19" name="rc341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20" name="rc342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21" name="rc342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22" name="rc342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23" name="rc342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24" name="rc342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25" name="rc342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26" name="rc342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27" name="rc342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28" name="rc342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29" name="rc342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30" name="rc343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31" name="rc343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32" name="rc343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33" name="rc343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34" name="rc343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35" name="rc343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36" name="rc343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37" name="rc343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38" name="rc343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39" name="rc343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40" name="rc344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41" name="rc344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42" name="rc344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43" name="rc344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44" name="rc344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45" name="rc344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46" name="rc344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47" name="rc344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48" name="rc344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49" name="rc344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50" name="rc345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51" name="rc345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52" name="rc345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53" name="rc345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54" name="rc345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55" name="rc345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56" name="rc345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57" name="rc345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58" name="rc345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59" name="rc345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60" name="rc346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61" name="rc346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62" name="rc346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63" name="rc346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64" name="rc346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65" name="rc346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66" name="rc346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67" name="rc346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68" name="rc346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69" name="rc346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70" name="rc347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71" name="rc347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72" name="rc347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73" name="rc347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74" name="rc347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75" name="rc347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76" name="rc347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77" name="rc347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78" name="rc347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79" name="rc347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80" name="rc348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81" name="rc348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82" name="rc348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83" name="rc348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84" name="rc348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85" name="rc348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86" name="rc348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87" name="rc348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88" name="rc348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89" name="rc348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90" name="rc349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91" name="rc349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92" name="rc349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93" name="rc349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94" name="rc349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95" name="rc349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96" name="rc349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97" name="rc349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98" name="rc349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99" name="rc349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00" name="rc350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01" name="rc350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02" name="rc350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03" name="rc350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04" name="rc350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05" name="rc350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06" name="rc350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07" name="rc350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08" name="rc350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09" name="rc350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10" name="rc351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11" name="rc351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12" name="rc351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13" name="rc351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14" name="rc351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15" name="rc351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16" name="rc351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17" name="rc351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18" name="rc351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19" name="rc351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20" name="rc352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21" name="rc352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22" name="rc352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23" name="rc352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24" name="rc352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25" name="rc352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26" name="rc352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27" name="rc352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28" name="rc352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29" name="rc352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30" name="rc353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31" name="rc353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32" name="rc353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33" name="rc353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34" name="rc353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35" name="rc353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36" name="rc353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37" name="rc353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38" name="rc353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39" name="rc353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40" name="rc354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41" name="rc354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42" name="rc354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43" name="rc354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44" name="rc354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45" name="rc354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46" name="rc354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47" name="rc354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48" name="rc354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49" name="rc354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50" name="rc355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51" name="rc355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52" name="rc355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53" name="rc355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54" name="rc355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55" name="rc355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56" name="rc355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57" name="rc355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58" name="rc355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59" name="rc355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60" name="rc356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61" name="rc356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62" name="rc356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63" name="rc356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64" name="rc356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65" name="rc356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66" name="rc356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67" name="rc356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68" name="rc356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69" name="rc356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70" name="rc357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71" name="rc357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72" name="rc357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73" name="rc357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74" name="rc357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75" name="rc357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76" name="rc357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77" name="rc357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78" name="rc357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79" name="rc357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80" name="rc358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81" name="rc358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82" name="rc358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83" name="rc358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84" name="rc358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85" name="rc358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86" name="rc358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87" name="rc358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88" name="rc358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89" name="rc358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90" name="rc359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91" name="rc359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92" name="rc359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93" name="rc359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94" name="rc359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95" name="rc359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96" name="rc359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97" name="rc359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98" name="rc359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99" name="rc359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00" name="rc360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01" name="rc360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02" name="rc360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03" name="rc360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04" name="rc360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05" name="rc360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06" name="rc360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07" name="rc360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08" name="rc360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09" name="rc360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10" name="rc361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11" name="rc361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12" name="rc361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13" name="rc361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14" name="rc361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15" name="rc361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16" name="rc361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17" name="rc361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18" name="rc361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19" name="rc361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20" name="rc362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21" name="rc362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22" name="rc362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23" name="rc362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24" name="rc362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25" name="rc362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26" name="rc362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27" name="rc362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28" name="rc362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29" name="rc362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30" name="rc363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31" name="rc363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32" name="rc363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33" name="rc363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34" name="rc363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35" name="rc363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36" name="rc363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37" name="rc363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38" name="rc363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39" name="rc363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40" name="rc364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41" name="rc364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42" name="rc364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43" name="rc364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44" name="rc364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45" name="rc364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46" name="rc364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47" name="rc364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48" name="rc364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49" name="rc364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50" name="rc365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51" name="rc365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52" name="rc365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53" name="rc365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54" name="rc365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55" name="rc365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56" name="rc365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57" name="rc365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58" name="rc365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59" name="rc365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60" name="rc366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61" name="rc366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62" name="rc366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63" name="rc366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64" name="rc366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65" name="rc366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66" name="rc366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67" name="rc366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68" name="rc366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69" name="rc366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70" name="rc367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71" name="rc367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72" name="rc367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73" name="rc367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74" name="rc367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75" name="rc367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76" name="rc367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77" name="rc367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78" name="rc367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79" name="rc367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80" name="rc368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81" name="rc368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82" name="rc368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83" name="rc368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84" name="rc368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85" name="rc368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86" name="rc368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87" name="rc368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88" name="rc368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89" name="rc368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90" name="rc369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91" name="rc369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92" name="rc369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93" name="rc369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94" name="rc369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95" name="rc369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96" name="rc369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97" name="rc369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98" name="rc369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99" name="rc369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00" name="rc370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01" name="rc370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02" name="rc370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03" name="rc370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04" name="rc370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05" name="rc370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06" name="rc370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07" name="rc370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08" name="rc370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09" name="rc370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10" name="rc371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11" name="rc371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12" name="rc371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13" name="rc371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14" name="rc371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15" name="rc371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16" name="rc371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17" name="rc371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18" name="rc371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19" name="rc371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20" name="rc372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21" name="rc372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22" name="rc372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23" name="rc372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24" name="rc372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25" name="rc372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26" name="rc372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27" name="rc372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28" name="rc372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29" name="rc372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30" name="rc373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31" name="rc373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32" name="rc373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33" name="rc373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34" name="rc373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35" name="rc373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36" name="rc373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37" name="rc373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38" name="rc373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39" name="rc373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40" name="rc374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41" name="rc374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42" name="rc374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43" name="rc374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44" name="rc374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45" name="rc374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46" name="rc374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47" name="rc374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48" name="rc374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49" name="rc374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50" name="rc375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51" name="rc375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52" name="rc375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53" name="rc375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54" name="rc375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55" name="rc375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56" name="rc375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57" name="rc375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58" name="rc375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59" name="rc375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60" name="rc376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61" name="rc376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62" name="rc376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63" name="rc376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64" name="rc376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65" name="rc376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66" name="rc376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67" name="rc376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68" name="rc376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69" name="rc376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70" name="rc377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71" name="rc377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72" name="rc377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73" name="rc377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74" name="rc377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75" name="rc377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76" name="rc377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77" name="rc377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78" name="rc377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79" name="rc377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80" name="rc378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81" name="rc378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82" name="rc378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83" name="rc378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84" name="rc378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85" name="rc378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86" name="rc378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87" name="rc378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88" name="rc378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89" name="rc378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90" name="rc379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91" name="rc379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92" name="rc379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93" name="rc379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94" name="rc379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95" name="rc379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96" name="rc379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97" name="rc379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98" name="rc379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99" name="rc379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00" name="rc380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01" name="rc380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02" name="rc380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03" name="rc380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04" name="rc380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05" name="rc380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06" name="rc380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07" name="rc380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08" name="rc380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09" name="rc380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10" name="rc381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11" name="rc381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12" name="rc381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13" name="rc381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14" name="rc381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15" name="rc381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16" name="rc381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17" name="rc381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18" name="rc381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19" name="rc381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20" name="rc382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21" name="rc382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22" name="rc382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23" name="rc382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24" name="rc382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25" name="rc382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26" name="rc382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27" name="rc382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28" name="rc382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29" name="rc382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30" name="rc383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31" name="rc383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32" name="rc383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33" name="rc383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34" name="rc383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35" name="rc383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36" name="rc383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37" name="rc383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38" name="rc383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39" name="rc383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40" name="rc384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41" name="rc384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42" name="rc384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43" name="rc384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44" name="rc384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45" name="rc384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46" name="rc384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47" name="rc384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48" name="rc384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49" name="rc384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50" name="rc385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51" name="rc385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52" name="rc385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53" name="rc385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54" name="rc385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55" name="rc385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56" name="rc385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57" name="rc385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58" name="rc385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59" name="rc385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60" name="rc386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61" name="rc386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62" name="rc386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63" name="rc386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64" name="rc386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65" name="rc386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66" name="rc386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67" name="rc386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68" name="rc386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69" name="rc386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70" name="rc387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71" name="rc387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72" name="rc387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73" name="rc387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74" name="rc387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75" name="rc387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76" name="rc387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77" name="rc387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78" name="rc387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79" name="rc387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80" name="rc388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81" name="rc388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82" name="rc388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83" name="rc388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84" name="rc388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85" name="rc388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86" name="rc388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87" name="rc388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88" name="rc388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89" name="rc388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90" name="rc389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91" name="rc389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92" name="rc389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93" name="rc389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94" name="rc389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95" name="rc389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96" name="rc389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97" name="rc389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98" name="rc389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99" name="rc389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00" name="rc390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01" name="rc390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02" name="rc390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03" name="rc390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04" name="rc390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05" name="rc390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06" name="rc390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07" name="rc390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08" name="rc390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09" name="rc390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10" name="rc391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11" name="rc391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12" name="rc391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13" name="rc391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14" name="rc391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15" name="rc391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16" name="rc391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17" name="rc391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18" name="rc391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19" name="rc391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20" name="rc392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21" name="rc392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22" name="rc392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23" name="rc392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24" name="rc392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25" name="rc392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26" name="rc392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27" name="rc392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28" name="rc392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29" name="rc392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30" name="rc393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31" name="rc393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32" name="rc393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33" name="rc393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34" name="rc393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35" name="rc393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36" name="rc393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37" name="rc393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38" name="rc393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39" name="rc393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40" name="rc394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41" name="rc394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42" name="rc394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43" name="rc394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44" name="rc394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45" name="rc394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46" name="rc394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47" name="rc394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48" name="rc394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49" name="rc394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50" name="rc395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51" name="rc395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52" name="rc395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53" name="rc395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54" name="rc395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55" name="rc395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56" name="rc395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57" name="rc395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58" name="rc395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59" name="rc395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60" name="rc396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61" name="rc396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62" name="rc396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63" name="rc396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64" name="rc396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65" name="rc396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66" name="rc396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67" name="rc396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68" name="rc396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69" name="rc396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70" name="rc397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71" name="rc397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72" name="rc397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73" name="rc397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74" name="rc397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75" name="rc397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76" name="rc397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77" name="rc397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78" name="rc397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79" name="rc397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80" name="rc398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81" name="rc398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82" name="rc398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83" name="rc398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84" name="rc398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85" name="rc398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86" name="rc398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87" name="rc398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88" name="rc398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89" name="rc398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90" name="rc399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91" name="rc399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92" name="rc399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93" name="rc399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94" name="rc399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95" name="rc399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96" name="rc399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97" name="rc399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98" name="rc399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99" name="rc399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00" name="rc400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01" name="rc400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02" name="rc400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03" name="rc400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04" name="rc400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05" name="rc400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06" name="rc400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07" name="rc400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08" name="rc400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09" name="rc400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10" name="rc401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11" name="rc401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12" name="rc401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13" name="rc401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14" name="rc401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15" name="rc401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16" name="rc401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17" name="rc401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18" name="rc401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19" name="rc401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20" name="rc402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21" name="rc402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22" name="rc402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23" name="rc402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24" name="rc402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25" name="rc402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26" name="rc402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27" name="rc402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28" name="rc402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29" name="rc402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30" name="rc403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31" name="rc403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32" name="rc403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33" name="rc403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34" name="rc403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35" name="rc403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36" name="rc403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37" name="rc403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38" name="rc403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39" name="rc403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40" name="rc404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41" name="rc404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42" name="rc404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43" name="rc404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44" name="rc404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45" name="rc404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46" name="rc404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47" name="rc404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48" name="rc404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49" name="rc404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50" name="rc405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51" name="rc405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52" name="rc405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53" name="rc405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54" name="rc405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55" name="rc405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56" name="rc405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57" name="rc405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58" name="rc405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59" name="rc405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60" name="rc406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61" name="rc406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62" name="rc406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63" name="rc406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64" name="rc406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65" name="rc406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66" name="rc406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67" name="rc406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68" name="rc406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69" name="rc406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70" name="rc407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71" name="rc407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72" name="rc407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73" name="rc407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74" name="rc407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75" name="rc407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76" name="rc407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77" name="rc407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78" name="rc407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79" name="rc407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80" name="rc408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81" name="rc408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82" name="rc408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83" name="rc408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84" name="rc408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85" name="rc408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86" name="rc408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87" name="rc408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88" name="rc408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89" name="rc408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90" name="rc409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91" name="rc409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92" name="rc409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93" name="rc409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94" name="rc409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95" name="rc409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96" name="rc409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97" name="rc409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98" name="rc409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99" name="rc409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00" name="rc410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01" name="rc410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02" name="rc410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03" name="rc410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04" name="rc410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05" name="rc410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06" name="rc410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07" name="rc410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08" name="rc410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09" name="rc410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10" name="rc411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11" name="rc411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12" name="rc411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13" name="rc411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14" name="rc411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15" name="rc411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16" name="rc411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17" name="rc411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18" name="rc411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19" name="rc411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20" name="rc412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21" name="rc412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22" name="rc412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23" name="rc412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24" name="rc412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25" name="rc412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26" name="rc412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27" name="rc412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28" name="rc412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29" name="rc412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30" name="rc413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31" name="rc413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32" name="rc413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33" name="rc413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34" name="rc413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35" name="rc413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36" name="rc413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37" name="rc413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38" name="rc413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39" name="rc413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40" name="rc414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41" name="rc414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42" name="rc414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43" name="rc414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44" name="rc414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45" name="rc414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46" name="rc414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47" name="rc414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48" name="rc414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49" name="rc414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50" name="rc415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51" name="rc415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52" name="rc415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53" name="rc415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54" name="rc415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55" name="rc415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56" name="rc415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57" name="rc415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58" name="rc415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59" name="rc415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60" name="rc416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61" name="rc416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62" name="rc416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63" name="rc416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64" name="rc416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65" name="rc416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66" name="rc416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67" name="rc416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68" name="rc416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69" name="rc416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70" name="rc417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71" name="rc417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72" name="rc417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73" name="rc417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74" name="rc417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75" name="rc417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76" name="rc417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77" name="rc417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78" name="rc417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79" name="rc417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80" name="rc418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81" name="rc418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82" name="rc418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83" name="rc418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84" name="rc418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85" name="rc418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86" name="rc418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87" name="rc418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88" name="rc418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89" name="rc418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90" name="rc419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91" name="rc419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92" name="rc419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93" name="rc419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94" name="rc419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95" name="rc419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96" name="rc419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97" name="rc419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98" name="rc419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99" name="rc419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00" name="rc420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01" name="rc420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02" name="rc420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03" name="rc420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04" name="rc420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05" name="rc420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06" name="rc420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07" name="rc420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08" name="rc420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09" name="rc420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10" name="rc421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11" name="rc421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12" name="rc421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13" name="rc421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14" name="rc421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15" name="rc421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16" name="rc421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17" name="rc421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18" name="rc421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19" name="rc421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20" name="rc422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21" name="rc422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22" name="rc422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23" name="rc422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24" name="rc422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25" name="rc422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26" name="rc422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27" name="rc422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28" name="rc422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29" name="rc422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30" name="rc423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31" name="rc423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32" name="rc423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33" name="rc423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34" name="rc423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35" name="rc423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36" name="rc423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37" name="rc423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38" name="rc423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39" name="rc423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40" name="rc424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41" name="rc424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42" name="rc424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43" name="rc424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44" name="rc424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45" name="rc424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46" name="rc424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47" name="rc424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48" name="rc424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49" name="rc424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50" name="rc425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51" name="rc425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52" name="rc425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53" name="rc425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54" name="rc425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55" name="rc425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56" name="rc425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57" name="rc425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58" name="rc425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59" name="rc425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60" name="rc426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61" name="rc426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62" name="rc426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63" name="rc426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64" name="rc426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65" name="rc426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66" name="rc426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67" name="rc426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68" name="rc426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69" name="rc426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70" name="rc427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71" name="rc427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72" name="rc427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73" name="rc427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74" name="rc427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75" name="rc427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76" name="rc427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77" name="rc427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78" name="rc427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79" name="rc427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80" name="rc428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81" name="rc428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82" name="rc428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83" name="rc428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84" name="rc428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85" name="rc428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86" name="rc428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87" name="rc428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88" name="rc428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89" name="rc428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90" name="rc429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91" name="rc429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92" name="rc429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93" name="rc429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94" name="rc429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95" name="rc429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96" name="rc429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97" name="rc429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98" name="rc429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99" name="rc429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00" name="rc430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01" name="rc430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02" name="rc430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03" name="rc430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04" name="rc430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05" name="rc430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06" name="rc430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07" name="rc430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08" name="rc430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09" name="rc430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10" name="rc431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11" name="rc431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12" name="rc431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13" name="rc431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14" name="rc431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15" name="rc431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16" name="rc431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17" name="rc431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18" name="rc431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19" name="rc431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20" name="rc432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21" name="rc432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22" name="rc432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23" name="rc432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24" name="rc432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25" name="rc432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26" name="rc432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27" name="rc432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28" name="rc432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29" name="rc432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30" name="rc433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31" name="rc433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32" name="rc433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33" name="rc433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34" name="rc433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35" name="rc433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36" name="rc433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37" name="rc433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38" name="rc433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39" name="rc433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40" name="rc434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41" name="rc434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42" name="rc434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43" name="rc434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44" name="rc434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45" name="rc434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46" name="rc434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47" name="rc434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48" name="rc434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49" name="rc434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50" name="rc435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51" name="rc435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52" name="rc435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53" name="rc435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54" name="rc435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55" name="rc435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56" name="rc435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57" name="rc435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58" name="rc435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59" name="rc435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60" name="rc436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61" name="rc436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62" name="rc436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63" name="rc436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64" name="rc436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65" name="rc436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66" name="rc436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67" name="rc436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68" name="rc436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69" name="rc436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70" name="rc437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71" name="rc437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72" name="rc437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73" name="rc437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74" name="rc437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75" name="rc437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76" name="rc437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77" name="rc437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78" name="rc437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79" name="rc437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80" name="rc438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81" name="rc438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82" name="rc438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83" name="rc438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84" name="rc438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85" name="rc438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86" name="rc438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87" name="rc438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88" name="rc438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89" name="rc438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90" name="rc439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91" name="rc439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92" name="rc439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93" name="rc439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94" name="rc439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95" name="rc439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96" name="rc439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97" name="rc439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98" name="rc439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99" name="rc439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00" name="rc440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01" name="rc440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02" name="rc440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03" name="rc440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04" name="rc440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05" name="rc440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06" name="rc440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07" name="rc440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08" name="rc440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09" name="rc440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10" name="rc441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11" name="rc441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12" name="rc441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13" name="rc441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14" name="rc441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15" name="rc441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16" name="rc441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17" name="rc441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18" name="rc441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19" name="rc441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20" name="rc442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21" name="rc442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22" name="rc442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23" name="rc442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24" name="rc442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25" name="rc442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26" name="rc442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27" name="rc442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28" name="rc442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29" name="rc442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30" name="rc443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31" name="rc443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32" name="rc443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33" name="rc443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34" name="rc443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35" name="rc443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36" name="rc443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37" name="rc443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38" name="rc443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39" name="rc443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40" name="rc444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41" name="rc444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42" name="rc444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43" name="rc444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44" name="rc444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45" name="rc444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46" name="rc444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47" name="rc444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48" name="rc444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49" name="rc444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50" name="rc445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51" name="rc445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52" name="rc445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53" name="rc445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54" name="rc445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55" name="rc445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56" name="rc445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57" name="rc445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58" name="rc445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59" name="rc445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60" name="rc446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61" name="rc446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62" name="rc446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63" name="rc446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64" name="rc446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65" name="rc446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66" name="rc446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67" name="rc446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68" name="rc446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69" name="rc446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70" name="rc447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71" name="rc447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72" name="rc447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73" name="rc447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74" name="rc447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75" name="rc447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76" name="rc447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77" name="rc447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78" name="rc447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79" name="rc447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80" name="rc448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81" name="rc448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82" name="rc448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83" name="rc448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84" name="rc448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85" name="rc448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86" name="rc448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87" name="rc448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88" name="rc448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89" name="rc448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90" name="rc449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91" name="rc449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92" name="rc449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93" name="rc449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94" name="rc449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95" name="rc449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96" name="rc449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97" name="rc449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98" name="rc449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99" name="rc449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00" name="rc450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01" name="rc450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02" name="rc450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03" name="rc450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04" name="rc450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05" name="rc450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06" name="rc450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07" name="rc450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08" name="rc450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09" name="rc450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10" name="rc451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11" name="rc451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12" name="rc451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13" name="rc451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14" name="rc451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15" name="rc451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16" name="rc451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17" name="rc451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18" name="rc451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19" name="rc451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20" name="rc452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21" name="rc452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22" name="rc452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23" name="rc452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24" name="rc452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25" name="rc452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26" name="rc452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27" name="rc452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28" name="rc452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29" name="rc452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30" name="rc453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31" name="rc453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32" name="rc453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33" name="rc453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34" name="rc453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35" name="rc453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36" name="rc453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37" name="rc453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38" name="rc453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39" name="rc453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40" name="rc454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41" name="rc454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42" name="rc454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43" name="rc454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44" name="rc454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45" name="rc454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46" name="rc454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47" name="rc454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48" name="rc454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49" name="rc454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50" name="rc455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51" name="rc455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52" name="rc455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53" name="rc455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54" name="rc455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55" name="rc455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56" name="rc455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57" name="rc455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58" name="rc455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59" name="rc455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60" name="rc456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61" name="rc456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62" name="rc456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63" name="rc456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64" name="rc456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65" name="rc456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66" name="rc456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67" name="rc456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68" name="rc456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69" name="rc456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70" name="rc457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71" name="rc457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72" name="rc457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73" name="rc457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74" name="rc457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75" name="rc457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76" name="rc457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77" name="rc457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78" name="rc457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79" name="rc457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80" name="rc458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81" name="rc458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82" name="rc458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83" name="rc458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84" name="rc458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85" name="rc458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86" name="rc458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87" name="rc458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88" name="rc458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89" name="rc458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90" name="rc459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91" name="rc459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92" name="rc459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93" name="rc459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94" name="rc459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95" name="rc459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96" name="rc459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97" name="rc459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98" name="rc459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99" name="rc459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00" name="rc460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01" name="rc460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02" name="rc460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03" name="rc460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04" name="rc460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05" name="rc460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06" name="rc460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07" name="rc460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08" name="rc460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09" name="rc460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10" name="rc461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11" name="rc461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12" name="rc461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13" name="rc461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14" name="rc461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15" name="rc461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16" name="rc461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17" name="rc461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18" name="rc461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19" name="rc461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20" name="rc462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21" name="rc462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22" name="rc462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23" name="rc462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24" name="rc462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25" name="rc462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26" name="rc462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27" name="rc462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28" name="rc462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29" name="rc462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30" name="rc463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31" name="rc463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32" name="rc463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33" name="rc463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34" name="rc463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35" name="rc463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36" name="rc463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37" name="rc463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38" name="rc463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39" name="rc463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40" name="rc464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41" name="rc464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42" name="rc464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43" name="rc464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44" name="rc464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45" name="rc464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46" name="rc464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47" name="rc464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48" name="rc464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49" name="rc464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50" name="rc465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51" name="rc465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52" name="rc465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53" name="rc465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54" name="rc465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55" name="rc465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56" name="rc465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57" name="rc465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58" name="rc465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59" name="rc465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60" name="rc466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61" name="rc466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62" name="rc466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63" name="rc466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64" name="rc466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65" name="rc466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66" name="rc466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67" name="rc466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68" name="rc466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69" name="rc466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70" name="rc467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71" name="rc467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72" name="rc467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73" name="rc467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74" name="rc467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75" name="rc467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76" name="rc467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77" name="rc467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78" name="rc467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79" name="rc467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80" name="rc468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81" name="rc468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82" name="rc468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83" name="rc468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84" name="rc468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85" name="rc468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86" name="rc468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87" name="rc468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88" name="rc468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89" name="rc468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90" name="rc469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91" name="rc469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92" name="rc469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93" name="rc469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94" name="rc469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95" name="rc469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96" name="rc469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97" name="rc469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98" name="rc469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99" name="rc469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00" name="rc470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01" name="rc470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02" name="rc470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03" name="rc470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04" name="rc470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05" name="rc470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06" name="rc470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07" name="rc470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08" name="rc470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09" name="rc470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10" name="rc471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11" name="rc471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12" name="rc471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13" name="rc471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14" name="rc471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15" name="rc471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16" name="rc471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17" name="rc471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18" name="rc471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19" name="rc471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20" name="rc472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21" name="rc472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22" name="rc472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23" name="rc472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24" name="rc472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25" name="rc472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26" name="rc472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27" name="rc472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28" name="rc472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29" name="rc472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30" name="rc473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31" name="rc473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32" name="rc473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33" name="rc473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34" name="rc473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35" name="rc473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36" name="rc473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37" name="rc473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38" name="rc473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39" name="rc473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40" name="rc474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41" name="rc474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42" name="rc474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43" name="rc474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44" name="rc474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45" name="rc474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46" name="rc474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47" name="rc474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48" name="rc474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49" name="rc474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50" name="rc475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51" name="rc475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52" name="rc475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53" name="rc475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54" name="rc475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55" name="rc475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56" name="rc475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57" name="rc475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58" name="rc475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59" name="rc475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60" name="rc476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61" name="rc476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62" name="rc476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63" name="rc476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64" name="rc476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65" name="rc476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66" name="rc476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67" name="rc476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68" name="rc476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69" name="rc476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70" name="rc477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71" name="rc477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72" name="rc477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73" name="rc477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74" name="rc477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75" name="rc477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76" name="rc477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77" name="rc477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78" name="rc477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79" name="rc477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80" name="rc478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81" name="rc478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82" name="rc478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83" name="rc478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84" name="rc478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85" name="rc478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86" name="rc478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87" name="rc478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88" name="rc478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89" name="rc478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90" name="rc479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91" name="rc479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92" name="rc479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93" name="rc479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94" name="rc479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95" name="rc479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96" name="rc479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97" name="rc479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98" name="rc479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99" name="rc479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00" name="rc480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01" name="rc480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02" name="rc480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03" name="rc480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04" name="rc480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05" name="rc480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06" name="rc480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07" name="rc480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08" name="rc480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09" name="rc480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10" name="rc481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11" name="rc481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12" name="rc481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13" name="rc481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14" name="rc481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15" name="rc481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16" name="rc481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17" name="rc481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18" name="rc481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19" name="rc481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20" name="rc482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21" name="rc482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22" name="rc482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23" name="rc482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24" name="rc482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25" name="rc482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26" name="rc482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27" name="rc482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28" name="rc482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29" name="rc482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30" name="rc483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31" name="rc483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32" name="rc483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33" name="rc483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34" name="rc483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35" name="rc483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36" name="rc483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37" name="rc483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38" name="rc483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39" name="rc483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40" name="rc484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41" name="rc484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42" name="rc484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43" name="rc484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44" name="rc484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45" name="rc484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46" name="rc484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47" name="rc484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48" name="rc484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49" name="rc484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50" name="rc485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51" name="rc485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52" name="rc485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53" name="rc485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54" name="rc485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55" name="rc485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56" name="rc485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57" name="rc485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58" name="rc485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59" name="rc485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60" name="rc486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61" name="rc486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62" name="rc486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63" name="rc486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64" name="rc486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65" name="rc486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66" name="rc486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67" name="rc486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68" name="rc486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69" name="rc486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70" name="rc487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71" name="rc487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72" name="rc487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73" name="rc487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74" name="rc487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75" name="rc487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76" name="rc487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77" name="rc487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78" name="rc487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79" name="rc487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80" name="rc488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81" name="rc488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82" name="rc488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83" name="rc488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84" name="rc488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85" name="rc488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86" name="rc488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87" name="rc488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88" name="rc488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89" name="rc488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90" name="rc489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91" name="rc489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92" name="rc489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93" name="rc489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94" name="rc489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95" name="rc489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96" name="rc489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97" name="rc489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98" name="rc489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99" name="rc489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00" name="rc490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01" name="rc490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02" name="rc490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03" name="rc490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04" name="rc490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05" name="rc490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06" name="rc490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07" name="rc490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08" name="rc490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09" name="rc490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10" name="rc491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11" name="rc491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12" name="rc491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13" name="rc491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14" name="rc491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15" name="rc491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16" name="rc491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17" name="rc491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18" name="rc491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19" name="rc491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20" name="rc492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21" name="rc492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22" name="rc492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23" name="rc492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24" name="rc492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25" name="rc492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26" name="rc492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27" name="rc492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28" name="rc492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29" name="rc492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30" name="rc493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31" name="rc493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32" name="rc493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33" name="rc493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34" name="rc493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35" name="rc493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36" name="rc493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37" name="rc493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38" name="rc493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39" name="rc493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40" name="rc494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41" name="rc494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42" name="rc494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43" name="rc494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44" name="rc494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45" name="rc494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46" name="rc494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47" name="rc494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48" name="rc494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49" name="rc494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50" name="rc495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51" name="rc495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52" name="rc495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53" name="rc495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54" name="rc495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55" name="rc495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56" name="rc495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57" name="rc495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58" name="rc495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59" name="rc495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60" name="rc496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61" name="rc496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62" name="rc496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63" name="rc496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64" name="rc496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65" name="rc496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66" name="rc496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67" name="rc496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68" name="rc496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69" name="rc496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70" name="rc497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71" name="rc497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72" name="rc497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73" name="rc497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74" name="rc497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75" name="rc497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76" name="rc497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77" name="rc497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78" name="rc497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79" name="rc497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80" name="rc498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81" name="rc498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82" name="rc498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83" name="rc498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84" name="rc498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85" name="rc498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86" name="rc498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87" name="rc498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88" name="rc498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89" name="rc498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90" name="rc499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91" name="rc499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92" name="rc499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93" name="rc499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94" name="rc499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95" name="rc499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96" name="tx4996"/>
            <p:cNvSpPr/>
            <p:nvPr/>
          </p:nvSpPr>
          <p:spPr>
            <a:xfrm rot="-2700000">
              <a:off x="181692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4997" name="tx4997"/>
            <p:cNvSpPr/>
            <p:nvPr/>
          </p:nvSpPr>
          <p:spPr>
            <a:xfrm rot="-2700000">
              <a:off x="208470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2001</a:t>
              </a:r>
            </a:p>
          </p:txBody>
        </p:sp>
        <p:sp>
          <p:nvSpPr>
            <p:cNvPr id="4998" name="tx4998"/>
            <p:cNvSpPr/>
            <p:nvPr/>
          </p:nvSpPr>
          <p:spPr>
            <a:xfrm rot="-2700000">
              <a:off x="235248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2002</a:t>
              </a:r>
            </a:p>
          </p:txBody>
        </p:sp>
        <p:sp>
          <p:nvSpPr>
            <p:cNvPr id="4999" name="tx4999"/>
            <p:cNvSpPr/>
            <p:nvPr/>
          </p:nvSpPr>
          <p:spPr>
            <a:xfrm rot="-2700000">
              <a:off x="262027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2003</a:t>
              </a:r>
            </a:p>
          </p:txBody>
        </p:sp>
        <p:sp>
          <p:nvSpPr>
            <p:cNvPr id="5000" name="tx5000"/>
            <p:cNvSpPr/>
            <p:nvPr/>
          </p:nvSpPr>
          <p:spPr>
            <a:xfrm rot="-2700000">
              <a:off x="288805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2004</a:t>
              </a:r>
            </a:p>
          </p:txBody>
        </p:sp>
        <p:sp>
          <p:nvSpPr>
            <p:cNvPr id="5001" name="tx5001"/>
            <p:cNvSpPr/>
            <p:nvPr/>
          </p:nvSpPr>
          <p:spPr>
            <a:xfrm rot="-2700000">
              <a:off x="315583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5002" name="tx5002"/>
            <p:cNvSpPr/>
            <p:nvPr/>
          </p:nvSpPr>
          <p:spPr>
            <a:xfrm rot="-2700000">
              <a:off x="342362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2006</a:t>
              </a:r>
            </a:p>
          </p:txBody>
        </p:sp>
        <p:sp>
          <p:nvSpPr>
            <p:cNvPr id="5003" name="tx5003"/>
            <p:cNvSpPr/>
            <p:nvPr/>
          </p:nvSpPr>
          <p:spPr>
            <a:xfrm rot="-2700000">
              <a:off x="369140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2007</a:t>
              </a:r>
            </a:p>
          </p:txBody>
        </p:sp>
        <p:sp>
          <p:nvSpPr>
            <p:cNvPr id="5004" name="tx5004"/>
            <p:cNvSpPr/>
            <p:nvPr/>
          </p:nvSpPr>
          <p:spPr>
            <a:xfrm rot="-2700000">
              <a:off x="395918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2008</a:t>
              </a:r>
            </a:p>
          </p:txBody>
        </p:sp>
        <p:sp>
          <p:nvSpPr>
            <p:cNvPr id="5005" name="tx5005"/>
            <p:cNvSpPr/>
            <p:nvPr/>
          </p:nvSpPr>
          <p:spPr>
            <a:xfrm rot="-2700000">
              <a:off x="422697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2009</a:t>
              </a:r>
            </a:p>
          </p:txBody>
        </p:sp>
        <p:sp>
          <p:nvSpPr>
            <p:cNvPr id="5006" name="tx5006"/>
            <p:cNvSpPr/>
            <p:nvPr/>
          </p:nvSpPr>
          <p:spPr>
            <a:xfrm rot="-2700000">
              <a:off x="449475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5007" name="tx5007"/>
            <p:cNvSpPr/>
            <p:nvPr/>
          </p:nvSpPr>
          <p:spPr>
            <a:xfrm rot="-2700000">
              <a:off x="4764051" y="944126"/>
              <a:ext cx="30056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2011</a:t>
              </a:r>
            </a:p>
          </p:txBody>
        </p:sp>
        <p:sp>
          <p:nvSpPr>
            <p:cNvPr id="5008" name="tx5008"/>
            <p:cNvSpPr/>
            <p:nvPr/>
          </p:nvSpPr>
          <p:spPr>
            <a:xfrm rot="-2700000">
              <a:off x="503032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2012</a:t>
              </a:r>
            </a:p>
          </p:txBody>
        </p:sp>
        <p:sp>
          <p:nvSpPr>
            <p:cNvPr id="5009" name="tx5009"/>
            <p:cNvSpPr/>
            <p:nvPr/>
          </p:nvSpPr>
          <p:spPr>
            <a:xfrm rot="-2700000">
              <a:off x="529810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2013</a:t>
              </a:r>
            </a:p>
          </p:txBody>
        </p:sp>
        <p:sp>
          <p:nvSpPr>
            <p:cNvPr id="5010" name="tx5010"/>
            <p:cNvSpPr/>
            <p:nvPr/>
          </p:nvSpPr>
          <p:spPr>
            <a:xfrm rot="-2700000">
              <a:off x="556588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2014</a:t>
              </a:r>
            </a:p>
          </p:txBody>
        </p:sp>
        <p:sp>
          <p:nvSpPr>
            <p:cNvPr id="5011" name="tx5011"/>
            <p:cNvSpPr/>
            <p:nvPr/>
          </p:nvSpPr>
          <p:spPr>
            <a:xfrm rot="-2700000">
              <a:off x="583367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5012" name="tx5012"/>
            <p:cNvSpPr/>
            <p:nvPr/>
          </p:nvSpPr>
          <p:spPr>
            <a:xfrm rot="-2700000">
              <a:off x="610145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2016</a:t>
              </a:r>
            </a:p>
          </p:txBody>
        </p:sp>
        <p:sp>
          <p:nvSpPr>
            <p:cNvPr id="5013" name="tx5013"/>
            <p:cNvSpPr/>
            <p:nvPr/>
          </p:nvSpPr>
          <p:spPr>
            <a:xfrm rot="-2700000">
              <a:off x="636923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2017</a:t>
              </a:r>
            </a:p>
          </p:txBody>
        </p:sp>
        <p:sp>
          <p:nvSpPr>
            <p:cNvPr id="5014" name="tx5014"/>
            <p:cNvSpPr/>
            <p:nvPr/>
          </p:nvSpPr>
          <p:spPr>
            <a:xfrm rot="-2700000">
              <a:off x="663702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2018</a:t>
              </a:r>
            </a:p>
          </p:txBody>
        </p:sp>
        <p:sp>
          <p:nvSpPr>
            <p:cNvPr id="5015" name="tx5015"/>
            <p:cNvSpPr/>
            <p:nvPr/>
          </p:nvSpPr>
          <p:spPr>
            <a:xfrm rot="-2700000">
              <a:off x="690480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5016" name="tx5016"/>
            <p:cNvSpPr/>
            <p:nvPr/>
          </p:nvSpPr>
          <p:spPr>
            <a:xfrm rot="-2700000">
              <a:off x="717258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5017" name="tx5017"/>
            <p:cNvSpPr/>
            <p:nvPr/>
          </p:nvSpPr>
          <p:spPr>
            <a:xfrm rot="-2700000">
              <a:off x="744037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5018" name="tx5018"/>
            <p:cNvSpPr/>
            <p:nvPr/>
          </p:nvSpPr>
          <p:spPr>
            <a:xfrm rot="-2700000">
              <a:off x="770815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5019" name="tx5019"/>
            <p:cNvSpPr/>
            <p:nvPr/>
          </p:nvSpPr>
          <p:spPr>
            <a:xfrm rot="-2700000">
              <a:off x="797593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5020" name="tx5020"/>
            <p:cNvSpPr/>
            <p:nvPr/>
          </p:nvSpPr>
          <p:spPr>
            <a:xfrm rot="-2700000">
              <a:off x="824372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5021" name="tx5021"/>
            <p:cNvSpPr/>
            <p:nvPr/>
          </p:nvSpPr>
          <p:spPr>
            <a:xfrm rot="-2700000">
              <a:off x="851150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5022" name="tx5022"/>
            <p:cNvSpPr/>
            <p:nvPr/>
          </p:nvSpPr>
          <p:spPr>
            <a:xfrm>
              <a:off x="997295" y="5648739"/>
              <a:ext cx="35588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Romania</a:t>
              </a:r>
            </a:p>
          </p:txBody>
        </p:sp>
        <p:sp>
          <p:nvSpPr>
            <p:cNvPr id="5023" name="tx5023"/>
            <p:cNvSpPr/>
            <p:nvPr/>
          </p:nvSpPr>
          <p:spPr>
            <a:xfrm>
              <a:off x="1110955" y="5578118"/>
              <a:ext cx="24222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Nauru</a:t>
              </a:r>
            </a:p>
          </p:txBody>
        </p:sp>
        <p:sp>
          <p:nvSpPr>
            <p:cNvPr id="5024" name="tx5024"/>
            <p:cNvSpPr/>
            <p:nvPr/>
          </p:nvSpPr>
          <p:spPr>
            <a:xfrm>
              <a:off x="1021983" y="5507497"/>
              <a:ext cx="33119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Panama</a:t>
              </a:r>
            </a:p>
          </p:txBody>
        </p:sp>
        <p:sp>
          <p:nvSpPr>
            <p:cNvPr id="5025" name="tx5025"/>
            <p:cNvSpPr/>
            <p:nvPr/>
          </p:nvSpPr>
          <p:spPr>
            <a:xfrm>
              <a:off x="1056639" y="5436877"/>
              <a:ext cx="29653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Estonia</a:t>
              </a:r>
            </a:p>
          </p:txBody>
        </p:sp>
        <p:sp>
          <p:nvSpPr>
            <p:cNvPr id="5026" name="tx5026"/>
            <p:cNvSpPr/>
            <p:nvPr/>
          </p:nvSpPr>
          <p:spPr>
            <a:xfrm>
              <a:off x="972514" y="5366256"/>
              <a:ext cx="38066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Barbados</a:t>
              </a:r>
            </a:p>
          </p:txBody>
        </p:sp>
        <p:sp>
          <p:nvSpPr>
            <p:cNvPr id="5027" name="tx5027"/>
            <p:cNvSpPr/>
            <p:nvPr/>
          </p:nvSpPr>
          <p:spPr>
            <a:xfrm>
              <a:off x="977544" y="5295635"/>
              <a:ext cx="37563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Bahamas</a:t>
              </a:r>
            </a:p>
          </p:txBody>
        </p:sp>
        <p:sp>
          <p:nvSpPr>
            <p:cNvPr id="5028" name="tx5028"/>
            <p:cNvSpPr/>
            <p:nvPr/>
          </p:nvSpPr>
          <p:spPr>
            <a:xfrm>
              <a:off x="898448" y="5225014"/>
              <a:ext cx="15819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San</a:t>
              </a:r>
            </a:p>
          </p:txBody>
        </p:sp>
        <p:sp>
          <p:nvSpPr>
            <p:cNvPr id="5029" name="tx5029"/>
            <p:cNvSpPr/>
            <p:nvPr/>
          </p:nvSpPr>
          <p:spPr>
            <a:xfrm>
              <a:off x="1081328" y="5225014"/>
              <a:ext cx="27185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Marino</a:t>
              </a:r>
            </a:p>
          </p:txBody>
        </p:sp>
        <p:sp>
          <p:nvSpPr>
            <p:cNvPr id="5030" name="tx5030"/>
            <p:cNvSpPr/>
            <p:nvPr/>
          </p:nvSpPr>
          <p:spPr>
            <a:xfrm>
              <a:off x="829228" y="5154394"/>
              <a:ext cx="17785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New</a:t>
              </a:r>
            </a:p>
          </p:txBody>
        </p:sp>
        <p:sp>
          <p:nvSpPr>
            <p:cNvPr id="5031" name="tx5031"/>
            <p:cNvSpPr/>
            <p:nvPr/>
          </p:nvSpPr>
          <p:spPr>
            <a:xfrm>
              <a:off x="1031768" y="5154394"/>
              <a:ext cx="32141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Zealand</a:t>
              </a:r>
            </a:p>
          </p:txBody>
        </p:sp>
        <p:sp>
          <p:nvSpPr>
            <p:cNvPr id="5032" name="tx5032"/>
            <p:cNvSpPr/>
            <p:nvPr/>
          </p:nvSpPr>
          <p:spPr>
            <a:xfrm>
              <a:off x="1076482" y="5083773"/>
              <a:ext cx="2766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Austria</a:t>
              </a:r>
            </a:p>
          </p:txBody>
        </p:sp>
        <p:sp>
          <p:nvSpPr>
            <p:cNvPr id="5033" name="tx5033"/>
            <p:cNvSpPr/>
            <p:nvPr/>
          </p:nvSpPr>
          <p:spPr>
            <a:xfrm>
              <a:off x="992174" y="5013152"/>
              <a:ext cx="36100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Lithuania</a:t>
              </a:r>
            </a:p>
          </p:txBody>
        </p:sp>
        <p:sp>
          <p:nvSpPr>
            <p:cNvPr id="5034" name="tx5034"/>
            <p:cNvSpPr/>
            <p:nvPr/>
          </p:nvSpPr>
          <p:spPr>
            <a:xfrm>
              <a:off x="987511" y="4942531"/>
              <a:ext cx="36566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Germany</a:t>
              </a:r>
            </a:p>
          </p:txBody>
        </p:sp>
        <p:sp>
          <p:nvSpPr>
            <p:cNvPr id="5035" name="tx5035"/>
            <p:cNvSpPr/>
            <p:nvPr/>
          </p:nvSpPr>
          <p:spPr>
            <a:xfrm>
              <a:off x="695726" y="4871911"/>
              <a:ext cx="15325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The</a:t>
              </a:r>
            </a:p>
          </p:txBody>
        </p:sp>
        <p:sp>
          <p:nvSpPr>
            <p:cNvPr id="5036" name="tx5036"/>
            <p:cNvSpPr/>
            <p:nvPr/>
          </p:nvSpPr>
          <p:spPr>
            <a:xfrm>
              <a:off x="873668" y="4871911"/>
              <a:ext cx="47951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Netherlands</a:t>
              </a:r>
            </a:p>
          </p:txBody>
        </p:sp>
        <p:sp>
          <p:nvSpPr>
            <p:cNvPr id="5037" name="tx5037"/>
            <p:cNvSpPr/>
            <p:nvPr/>
          </p:nvSpPr>
          <p:spPr>
            <a:xfrm>
              <a:off x="1012108" y="4801290"/>
              <a:ext cx="34107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Slovenia</a:t>
              </a:r>
            </a:p>
          </p:txBody>
        </p:sp>
        <p:sp>
          <p:nvSpPr>
            <p:cNvPr id="5038" name="tx5038"/>
            <p:cNvSpPr/>
            <p:nvPr/>
          </p:nvSpPr>
          <p:spPr>
            <a:xfrm>
              <a:off x="1081237" y="4730669"/>
              <a:ext cx="27194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Ireland</a:t>
              </a:r>
            </a:p>
          </p:txBody>
        </p:sp>
        <p:sp>
          <p:nvSpPr>
            <p:cNvPr id="5039" name="tx5039"/>
            <p:cNvSpPr/>
            <p:nvPr/>
          </p:nvSpPr>
          <p:spPr>
            <a:xfrm>
              <a:off x="1066423" y="4660048"/>
              <a:ext cx="28675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Iceland</a:t>
              </a:r>
            </a:p>
          </p:txBody>
        </p:sp>
        <p:sp>
          <p:nvSpPr>
            <p:cNvPr id="5040" name="tx5040"/>
            <p:cNvSpPr/>
            <p:nvPr/>
          </p:nvSpPr>
          <p:spPr>
            <a:xfrm>
              <a:off x="1110863" y="4589428"/>
              <a:ext cx="24231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Japan</a:t>
              </a:r>
            </a:p>
          </p:txBody>
        </p:sp>
        <p:sp>
          <p:nvSpPr>
            <p:cNvPr id="5041" name="tx5041"/>
            <p:cNvSpPr/>
            <p:nvPr/>
          </p:nvSpPr>
          <p:spPr>
            <a:xfrm>
              <a:off x="1066515" y="4518807"/>
              <a:ext cx="28666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Croatia</a:t>
              </a:r>
            </a:p>
          </p:txBody>
        </p:sp>
        <p:sp>
          <p:nvSpPr>
            <p:cNvPr id="5042" name="tx5042"/>
            <p:cNvSpPr/>
            <p:nvPr/>
          </p:nvSpPr>
          <p:spPr>
            <a:xfrm>
              <a:off x="720506" y="4448186"/>
              <a:ext cx="257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United</a:t>
              </a:r>
            </a:p>
          </p:txBody>
        </p:sp>
        <p:sp>
          <p:nvSpPr>
            <p:cNvPr id="5043" name="tx5043"/>
            <p:cNvSpPr/>
            <p:nvPr/>
          </p:nvSpPr>
          <p:spPr>
            <a:xfrm>
              <a:off x="1002232" y="4448186"/>
              <a:ext cx="3509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Kingdom</a:t>
              </a:r>
            </a:p>
          </p:txBody>
        </p:sp>
        <p:sp>
          <p:nvSpPr>
            <p:cNvPr id="5044" name="tx5044"/>
            <p:cNvSpPr/>
            <p:nvPr/>
          </p:nvSpPr>
          <p:spPr>
            <a:xfrm>
              <a:off x="1061486" y="4377565"/>
              <a:ext cx="29169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Finland</a:t>
              </a:r>
            </a:p>
          </p:txBody>
        </p:sp>
        <p:sp>
          <p:nvSpPr>
            <p:cNvPr id="5045" name="tx5045"/>
            <p:cNvSpPr/>
            <p:nvPr/>
          </p:nvSpPr>
          <p:spPr>
            <a:xfrm>
              <a:off x="1041643" y="4306945"/>
              <a:ext cx="31153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Canada</a:t>
              </a:r>
            </a:p>
          </p:txBody>
        </p:sp>
        <p:sp>
          <p:nvSpPr>
            <p:cNvPr id="5046" name="tx5046"/>
            <p:cNvSpPr/>
            <p:nvPr/>
          </p:nvSpPr>
          <p:spPr>
            <a:xfrm>
              <a:off x="1026921" y="4236324"/>
              <a:ext cx="32625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Bulgaria</a:t>
              </a:r>
            </a:p>
          </p:txBody>
        </p:sp>
        <p:sp>
          <p:nvSpPr>
            <p:cNvPr id="5047" name="tx5047"/>
            <p:cNvSpPr/>
            <p:nvPr/>
          </p:nvSpPr>
          <p:spPr>
            <a:xfrm>
              <a:off x="1007262" y="4165703"/>
              <a:ext cx="34591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Australia</a:t>
              </a:r>
            </a:p>
          </p:txBody>
        </p:sp>
        <p:sp>
          <p:nvSpPr>
            <p:cNvPr id="5048" name="tx5048"/>
            <p:cNvSpPr/>
            <p:nvPr/>
          </p:nvSpPr>
          <p:spPr>
            <a:xfrm>
              <a:off x="1125768" y="4095082"/>
              <a:ext cx="22741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Spain</a:t>
              </a:r>
            </a:p>
          </p:txBody>
        </p:sp>
        <p:sp>
          <p:nvSpPr>
            <p:cNvPr id="5049" name="tx5049"/>
            <p:cNvSpPr/>
            <p:nvPr/>
          </p:nvSpPr>
          <p:spPr>
            <a:xfrm>
              <a:off x="819444" y="4024462"/>
              <a:ext cx="257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United</a:t>
              </a:r>
            </a:p>
          </p:txBody>
        </p:sp>
        <p:sp>
          <p:nvSpPr>
            <p:cNvPr id="5050" name="tx5050"/>
            <p:cNvSpPr/>
            <p:nvPr/>
          </p:nvSpPr>
          <p:spPr>
            <a:xfrm>
              <a:off x="1101171" y="4024462"/>
              <a:ext cx="25200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States</a:t>
              </a:r>
            </a:p>
          </p:txBody>
        </p:sp>
        <p:sp>
          <p:nvSpPr>
            <p:cNvPr id="5051" name="tx5051"/>
            <p:cNvSpPr/>
            <p:nvPr/>
          </p:nvSpPr>
          <p:spPr>
            <a:xfrm>
              <a:off x="1076299" y="3953841"/>
              <a:ext cx="27688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Poland</a:t>
              </a:r>
            </a:p>
          </p:txBody>
        </p:sp>
        <p:sp>
          <p:nvSpPr>
            <p:cNvPr id="5052" name="tx5052"/>
            <p:cNvSpPr/>
            <p:nvPr/>
          </p:nvSpPr>
          <p:spPr>
            <a:xfrm>
              <a:off x="1061577" y="3883220"/>
              <a:ext cx="29160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Greece</a:t>
              </a:r>
            </a:p>
          </p:txBody>
        </p:sp>
        <p:sp>
          <p:nvSpPr>
            <p:cNvPr id="5053" name="tx5053"/>
            <p:cNvSpPr/>
            <p:nvPr/>
          </p:nvSpPr>
          <p:spPr>
            <a:xfrm>
              <a:off x="1150640" y="3812554"/>
              <a:ext cx="202539" cy="63642"/>
            </a:xfrm>
            <a:prstGeom prst="rect">
              <a:avLst/>
            </a:prstGeom>
            <a:noFill/>
          </p:spPr>
          <p:txBody>
            <a:bodyPr lIns="0" rIns="0" tIns="0" bIns="0" anchorCtr="1" anchor="ctr" wrap="none"/>
            <a:lstStyle/>
            <a:p>
              <a:pPr algn="l" marL="0" marR="0" indent="0">
                <a:spcBef>
                  <a:spcPts val="0"/>
                </a:spcBef>
                <a:spcAft>
                  <a:spcPts val="0"/>
                </a:spcAft>
              </a:pPr>
              <a:r>
                <a:rPr sz="700" i="0" b="1">
                  <a:solidFill>
                    <a:srgbClr val="4D4D4D">
                      <a:alpha val="100000"/>
                    </a:srgbClr>
                  </a:solidFill>
                  <a:latin typeface="Arial"/>
                  <a:cs typeface="Arial"/>
                </a:rPr>
                <a:t>HICs</a:t>
              </a:r>
            </a:p>
          </p:txBody>
        </p:sp>
        <p:sp>
          <p:nvSpPr>
            <p:cNvPr id="5054" name="tx5054"/>
            <p:cNvSpPr/>
            <p:nvPr/>
          </p:nvSpPr>
          <p:spPr>
            <a:xfrm>
              <a:off x="893602" y="3741979"/>
              <a:ext cx="45957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Switzerland</a:t>
              </a:r>
            </a:p>
          </p:txBody>
        </p:sp>
        <p:sp>
          <p:nvSpPr>
            <p:cNvPr id="5055" name="tx5055"/>
            <p:cNvSpPr/>
            <p:nvPr/>
          </p:nvSpPr>
          <p:spPr>
            <a:xfrm>
              <a:off x="1031859" y="3671358"/>
              <a:ext cx="32132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Sweden</a:t>
              </a:r>
            </a:p>
          </p:txBody>
        </p:sp>
        <p:sp>
          <p:nvSpPr>
            <p:cNvPr id="5056" name="tx5056"/>
            <p:cNvSpPr/>
            <p:nvPr/>
          </p:nvSpPr>
          <p:spPr>
            <a:xfrm>
              <a:off x="651651" y="3600737"/>
              <a:ext cx="8394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St</a:t>
              </a:r>
            </a:p>
          </p:txBody>
        </p:sp>
        <p:sp>
          <p:nvSpPr>
            <p:cNvPr id="5057" name="tx5057"/>
            <p:cNvSpPr/>
            <p:nvPr/>
          </p:nvSpPr>
          <p:spPr>
            <a:xfrm>
              <a:off x="760282" y="3600737"/>
              <a:ext cx="17282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Kitts</a:t>
              </a:r>
            </a:p>
          </p:txBody>
        </p:sp>
        <p:sp>
          <p:nvSpPr>
            <p:cNvPr id="5058" name="tx5058"/>
            <p:cNvSpPr/>
            <p:nvPr/>
          </p:nvSpPr>
          <p:spPr>
            <a:xfrm>
              <a:off x="957793" y="3600737"/>
              <a:ext cx="14840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and</a:t>
              </a:r>
            </a:p>
          </p:txBody>
        </p:sp>
        <p:sp>
          <p:nvSpPr>
            <p:cNvPr id="5059" name="tx5059"/>
            <p:cNvSpPr/>
            <p:nvPr/>
          </p:nvSpPr>
          <p:spPr>
            <a:xfrm>
              <a:off x="1130889" y="3600737"/>
              <a:ext cx="22229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Nevis</a:t>
              </a:r>
            </a:p>
          </p:txBody>
        </p:sp>
        <p:sp>
          <p:nvSpPr>
            <p:cNvPr id="5060" name="tx5060"/>
            <p:cNvSpPr/>
            <p:nvPr/>
          </p:nvSpPr>
          <p:spPr>
            <a:xfrm>
              <a:off x="1086357" y="3530116"/>
              <a:ext cx="26682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Kuwait</a:t>
              </a:r>
            </a:p>
          </p:txBody>
        </p:sp>
        <p:sp>
          <p:nvSpPr>
            <p:cNvPr id="5061" name="tx5061"/>
            <p:cNvSpPr/>
            <p:nvPr/>
          </p:nvSpPr>
          <p:spPr>
            <a:xfrm>
              <a:off x="1190142" y="3459496"/>
              <a:ext cx="163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Italy</a:t>
              </a:r>
            </a:p>
          </p:txBody>
        </p:sp>
        <p:sp>
          <p:nvSpPr>
            <p:cNvPr id="5062" name="tx5062"/>
            <p:cNvSpPr/>
            <p:nvPr/>
          </p:nvSpPr>
          <p:spPr>
            <a:xfrm>
              <a:off x="1150548" y="3388875"/>
              <a:ext cx="20263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Chile</a:t>
              </a:r>
            </a:p>
          </p:txBody>
        </p:sp>
        <p:sp>
          <p:nvSpPr>
            <p:cNvPr id="5063" name="tx5063"/>
            <p:cNvSpPr/>
            <p:nvPr/>
          </p:nvSpPr>
          <p:spPr>
            <a:xfrm>
              <a:off x="1017046" y="3318254"/>
              <a:ext cx="33613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Uruguay</a:t>
              </a:r>
            </a:p>
          </p:txBody>
        </p:sp>
        <p:sp>
          <p:nvSpPr>
            <p:cNvPr id="5064" name="tx5064"/>
            <p:cNvSpPr/>
            <p:nvPr/>
          </p:nvSpPr>
          <p:spPr>
            <a:xfrm>
              <a:off x="1017137" y="3247633"/>
              <a:ext cx="33604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Slovakia</a:t>
              </a:r>
            </a:p>
          </p:txBody>
        </p:sp>
        <p:sp>
          <p:nvSpPr>
            <p:cNvPr id="5065" name="tx5065"/>
            <p:cNvSpPr/>
            <p:nvPr/>
          </p:nvSpPr>
          <p:spPr>
            <a:xfrm>
              <a:off x="1130797" y="3177013"/>
              <a:ext cx="22238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Qatar</a:t>
              </a:r>
            </a:p>
          </p:txBody>
        </p:sp>
        <p:sp>
          <p:nvSpPr>
            <p:cNvPr id="5066" name="tx5066"/>
            <p:cNvSpPr/>
            <p:nvPr/>
          </p:nvSpPr>
          <p:spPr>
            <a:xfrm>
              <a:off x="1125768" y="3106392"/>
              <a:ext cx="22741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Palau</a:t>
              </a:r>
            </a:p>
          </p:txBody>
        </p:sp>
        <p:sp>
          <p:nvSpPr>
            <p:cNvPr id="5067" name="tx5067"/>
            <p:cNvSpPr/>
            <p:nvPr/>
          </p:nvSpPr>
          <p:spPr>
            <a:xfrm>
              <a:off x="1051793" y="3035771"/>
              <a:ext cx="30138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Norway</a:t>
              </a:r>
            </a:p>
          </p:txBody>
        </p:sp>
        <p:sp>
          <p:nvSpPr>
            <p:cNvPr id="5068" name="tx5068"/>
            <p:cNvSpPr/>
            <p:nvPr/>
          </p:nvSpPr>
          <p:spPr>
            <a:xfrm>
              <a:off x="1076390" y="2965150"/>
              <a:ext cx="27678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France</a:t>
              </a:r>
            </a:p>
          </p:txBody>
        </p:sp>
        <p:sp>
          <p:nvSpPr>
            <p:cNvPr id="5069" name="tx5069"/>
            <p:cNvSpPr/>
            <p:nvPr/>
          </p:nvSpPr>
          <p:spPr>
            <a:xfrm>
              <a:off x="992448" y="2894530"/>
              <a:ext cx="36073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Denmark</a:t>
              </a:r>
            </a:p>
          </p:txBody>
        </p:sp>
        <p:sp>
          <p:nvSpPr>
            <p:cNvPr id="5070" name="tx5070"/>
            <p:cNvSpPr/>
            <p:nvPr/>
          </p:nvSpPr>
          <p:spPr>
            <a:xfrm>
              <a:off x="918382" y="2823909"/>
              <a:ext cx="23225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Costa</a:t>
              </a:r>
            </a:p>
          </p:txBody>
        </p:sp>
        <p:sp>
          <p:nvSpPr>
            <p:cNvPr id="5071" name="tx5071"/>
            <p:cNvSpPr/>
            <p:nvPr/>
          </p:nvSpPr>
          <p:spPr>
            <a:xfrm>
              <a:off x="1175328" y="2823909"/>
              <a:ext cx="17785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Rica</a:t>
              </a:r>
            </a:p>
          </p:txBody>
        </p:sp>
        <p:sp>
          <p:nvSpPr>
            <p:cNvPr id="5072" name="tx5072"/>
            <p:cNvSpPr/>
            <p:nvPr/>
          </p:nvSpPr>
          <p:spPr>
            <a:xfrm>
              <a:off x="545581" y="2753288"/>
              <a:ext cx="3180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Trinidad</a:t>
              </a:r>
            </a:p>
          </p:txBody>
        </p:sp>
        <p:sp>
          <p:nvSpPr>
            <p:cNvPr id="5073" name="tx5073"/>
            <p:cNvSpPr/>
            <p:nvPr/>
          </p:nvSpPr>
          <p:spPr>
            <a:xfrm>
              <a:off x="888298" y="2753288"/>
              <a:ext cx="14840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and</a:t>
              </a:r>
            </a:p>
          </p:txBody>
        </p:sp>
        <p:sp>
          <p:nvSpPr>
            <p:cNvPr id="5074" name="tx5074"/>
            <p:cNvSpPr/>
            <p:nvPr/>
          </p:nvSpPr>
          <p:spPr>
            <a:xfrm>
              <a:off x="1061394" y="2753288"/>
              <a:ext cx="29178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Tobago</a:t>
              </a:r>
            </a:p>
          </p:txBody>
        </p:sp>
        <p:sp>
          <p:nvSpPr>
            <p:cNvPr id="5075" name="tx5075"/>
            <p:cNvSpPr/>
            <p:nvPr/>
          </p:nvSpPr>
          <p:spPr>
            <a:xfrm>
              <a:off x="947734" y="2682667"/>
              <a:ext cx="40544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Singapore</a:t>
              </a:r>
            </a:p>
          </p:txBody>
        </p:sp>
        <p:sp>
          <p:nvSpPr>
            <p:cNvPr id="5076" name="tx5076"/>
            <p:cNvSpPr/>
            <p:nvPr/>
          </p:nvSpPr>
          <p:spPr>
            <a:xfrm>
              <a:off x="582066" y="2612047"/>
              <a:ext cx="3212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Russian</a:t>
              </a:r>
            </a:p>
          </p:txBody>
        </p:sp>
        <p:sp>
          <p:nvSpPr>
            <p:cNvPr id="5077" name="tx5077"/>
            <p:cNvSpPr/>
            <p:nvPr/>
          </p:nvSpPr>
          <p:spPr>
            <a:xfrm>
              <a:off x="927983" y="2612047"/>
              <a:ext cx="42519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Federation</a:t>
              </a:r>
            </a:p>
          </p:txBody>
        </p:sp>
        <p:sp>
          <p:nvSpPr>
            <p:cNvPr id="5078" name="tx5078"/>
            <p:cNvSpPr/>
            <p:nvPr/>
          </p:nvSpPr>
          <p:spPr>
            <a:xfrm>
              <a:off x="646348" y="2541426"/>
              <a:ext cx="34600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Republic</a:t>
              </a:r>
            </a:p>
          </p:txBody>
        </p:sp>
        <p:sp>
          <p:nvSpPr>
            <p:cNvPr id="5079" name="tx5079"/>
            <p:cNvSpPr/>
            <p:nvPr/>
          </p:nvSpPr>
          <p:spPr>
            <a:xfrm>
              <a:off x="1017046" y="2541426"/>
              <a:ext cx="7415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of</a:t>
              </a:r>
            </a:p>
          </p:txBody>
        </p:sp>
        <p:sp>
          <p:nvSpPr>
            <p:cNvPr id="5080" name="tx5080"/>
            <p:cNvSpPr/>
            <p:nvPr/>
          </p:nvSpPr>
          <p:spPr>
            <a:xfrm>
              <a:off x="1115892" y="2541426"/>
              <a:ext cx="23728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Korea</a:t>
              </a:r>
            </a:p>
          </p:txBody>
        </p:sp>
        <p:sp>
          <p:nvSpPr>
            <p:cNvPr id="5081" name="tx5081"/>
            <p:cNvSpPr/>
            <p:nvPr/>
          </p:nvSpPr>
          <p:spPr>
            <a:xfrm>
              <a:off x="1031950" y="2470805"/>
              <a:ext cx="3212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Czechia</a:t>
              </a:r>
            </a:p>
          </p:txBody>
        </p:sp>
        <p:sp>
          <p:nvSpPr>
            <p:cNvPr id="5082" name="tx5082"/>
            <p:cNvSpPr/>
            <p:nvPr/>
          </p:nvSpPr>
          <p:spPr>
            <a:xfrm>
              <a:off x="508182" y="2400184"/>
              <a:ext cx="257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United</a:t>
              </a:r>
            </a:p>
          </p:txBody>
        </p:sp>
        <p:sp>
          <p:nvSpPr>
            <p:cNvPr id="5083" name="tx5083"/>
            <p:cNvSpPr/>
            <p:nvPr/>
          </p:nvSpPr>
          <p:spPr>
            <a:xfrm>
              <a:off x="789909" y="2400184"/>
              <a:ext cx="18781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Arab</a:t>
              </a:r>
            </a:p>
          </p:txBody>
        </p:sp>
        <p:sp>
          <p:nvSpPr>
            <p:cNvPr id="5084" name="tx5084"/>
            <p:cNvSpPr/>
            <p:nvPr/>
          </p:nvSpPr>
          <p:spPr>
            <a:xfrm>
              <a:off x="1002415" y="2400184"/>
              <a:ext cx="35076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Emirates</a:t>
              </a:r>
            </a:p>
          </p:txBody>
        </p:sp>
        <p:sp>
          <p:nvSpPr>
            <p:cNvPr id="5085" name="tx5085"/>
            <p:cNvSpPr/>
            <p:nvPr/>
          </p:nvSpPr>
          <p:spPr>
            <a:xfrm>
              <a:off x="923228" y="2329564"/>
              <a:ext cx="42995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Seychelles</a:t>
              </a:r>
            </a:p>
          </p:txBody>
        </p:sp>
        <p:sp>
          <p:nvSpPr>
            <p:cNvPr id="5086" name="tx5086"/>
            <p:cNvSpPr/>
            <p:nvPr/>
          </p:nvSpPr>
          <p:spPr>
            <a:xfrm>
              <a:off x="844041" y="2258943"/>
              <a:ext cx="22741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Saudi</a:t>
              </a:r>
            </a:p>
          </p:txBody>
        </p:sp>
        <p:sp>
          <p:nvSpPr>
            <p:cNvPr id="5087" name="tx5087"/>
            <p:cNvSpPr/>
            <p:nvPr/>
          </p:nvSpPr>
          <p:spPr>
            <a:xfrm>
              <a:off x="1096141" y="2258943"/>
              <a:ext cx="257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Arabia</a:t>
              </a:r>
            </a:p>
          </p:txBody>
        </p:sp>
        <p:sp>
          <p:nvSpPr>
            <p:cNvPr id="5088" name="tx5088"/>
            <p:cNvSpPr/>
            <p:nvPr/>
          </p:nvSpPr>
          <p:spPr>
            <a:xfrm>
              <a:off x="1135735" y="2188322"/>
              <a:ext cx="21744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Israel</a:t>
              </a:r>
            </a:p>
          </p:txBody>
        </p:sp>
        <p:sp>
          <p:nvSpPr>
            <p:cNvPr id="5089" name="tx5089"/>
            <p:cNvSpPr/>
            <p:nvPr/>
          </p:nvSpPr>
          <p:spPr>
            <a:xfrm>
              <a:off x="1071544" y="2117701"/>
              <a:ext cx="28163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Cyprus</a:t>
              </a:r>
            </a:p>
          </p:txBody>
        </p:sp>
        <p:sp>
          <p:nvSpPr>
            <p:cNvPr id="5090" name="tx5090"/>
            <p:cNvSpPr/>
            <p:nvPr/>
          </p:nvSpPr>
          <p:spPr>
            <a:xfrm>
              <a:off x="1031950" y="2047081"/>
              <a:ext cx="3212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Belgium</a:t>
              </a:r>
            </a:p>
          </p:txBody>
        </p:sp>
        <p:sp>
          <p:nvSpPr>
            <p:cNvPr id="5091" name="tx5091"/>
            <p:cNvSpPr/>
            <p:nvPr/>
          </p:nvSpPr>
          <p:spPr>
            <a:xfrm>
              <a:off x="1046672" y="1976460"/>
              <a:ext cx="30650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Bahrain</a:t>
              </a:r>
            </a:p>
          </p:txBody>
        </p:sp>
        <p:sp>
          <p:nvSpPr>
            <p:cNvPr id="5092" name="tx5092"/>
            <p:cNvSpPr/>
            <p:nvPr/>
          </p:nvSpPr>
          <p:spPr>
            <a:xfrm>
              <a:off x="1036797" y="1905839"/>
              <a:ext cx="31638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Andorra</a:t>
              </a:r>
            </a:p>
          </p:txBody>
        </p:sp>
        <p:sp>
          <p:nvSpPr>
            <p:cNvPr id="5093" name="tx5093"/>
            <p:cNvSpPr/>
            <p:nvPr/>
          </p:nvSpPr>
          <p:spPr>
            <a:xfrm>
              <a:off x="1021983" y="1835218"/>
              <a:ext cx="33119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Portugal</a:t>
              </a:r>
            </a:p>
          </p:txBody>
        </p:sp>
        <p:sp>
          <p:nvSpPr>
            <p:cNvPr id="5094" name="tx5094"/>
            <p:cNvSpPr/>
            <p:nvPr/>
          </p:nvSpPr>
          <p:spPr>
            <a:xfrm>
              <a:off x="1111046" y="1764598"/>
              <a:ext cx="24213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Oman</a:t>
              </a:r>
            </a:p>
          </p:txBody>
        </p:sp>
        <p:sp>
          <p:nvSpPr>
            <p:cNvPr id="5095" name="tx5095"/>
            <p:cNvSpPr/>
            <p:nvPr/>
          </p:nvSpPr>
          <p:spPr>
            <a:xfrm>
              <a:off x="1036797" y="1693977"/>
              <a:ext cx="31638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Monaco</a:t>
              </a:r>
            </a:p>
          </p:txBody>
        </p:sp>
        <p:sp>
          <p:nvSpPr>
            <p:cNvPr id="5096" name="tx5096"/>
            <p:cNvSpPr/>
            <p:nvPr/>
          </p:nvSpPr>
          <p:spPr>
            <a:xfrm>
              <a:off x="1135735" y="1623356"/>
              <a:ext cx="21744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Malta</a:t>
              </a:r>
            </a:p>
          </p:txBody>
        </p:sp>
        <p:sp>
          <p:nvSpPr>
            <p:cNvPr id="5097" name="tx5097"/>
            <p:cNvSpPr/>
            <p:nvPr/>
          </p:nvSpPr>
          <p:spPr>
            <a:xfrm>
              <a:off x="858763" y="1552735"/>
              <a:ext cx="49441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Luxembourg</a:t>
              </a:r>
            </a:p>
          </p:txBody>
        </p:sp>
        <p:sp>
          <p:nvSpPr>
            <p:cNvPr id="5098" name="tx5098"/>
            <p:cNvSpPr/>
            <p:nvPr/>
          </p:nvSpPr>
          <p:spPr>
            <a:xfrm>
              <a:off x="1115892" y="1482115"/>
              <a:ext cx="23728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Latvia</a:t>
              </a:r>
            </a:p>
          </p:txBody>
        </p:sp>
        <p:sp>
          <p:nvSpPr>
            <p:cNvPr id="5099" name="tx5099"/>
            <p:cNvSpPr/>
            <p:nvPr/>
          </p:nvSpPr>
          <p:spPr>
            <a:xfrm>
              <a:off x="1017046" y="1411494"/>
              <a:ext cx="33613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Hungary</a:t>
              </a:r>
            </a:p>
          </p:txBody>
        </p:sp>
        <p:sp>
          <p:nvSpPr>
            <p:cNvPr id="5100" name="tx5100"/>
            <p:cNvSpPr/>
            <p:nvPr/>
          </p:nvSpPr>
          <p:spPr>
            <a:xfrm>
              <a:off x="1041735" y="1340873"/>
              <a:ext cx="31144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Guyana</a:t>
              </a:r>
            </a:p>
          </p:txBody>
        </p:sp>
        <p:sp>
          <p:nvSpPr>
            <p:cNvPr id="5101" name="tx5101"/>
            <p:cNvSpPr/>
            <p:nvPr/>
          </p:nvSpPr>
          <p:spPr>
            <a:xfrm>
              <a:off x="597062" y="1270252"/>
              <a:ext cx="257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Brunei</a:t>
              </a:r>
            </a:p>
          </p:txBody>
        </p:sp>
        <p:sp>
          <p:nvSpPr>
            <p:cNvPr id="5102" name="tx5102"/>
            <p:cNvSpPr/>
            <p:nvPr/>
          </p:nvSpPr>
          <p:spPr>
            <a:xfrm>
              <a:off x="878788" y="1270252"/>
              <a:ext cx="47439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Darussalam</a:t>
              </a:r>
            </a:p>
          </p:txBody>
        </p:sp>
        <p:sp>
          <p:nvSpPr>
            <p:cNvPr id="5103" name="tx5103"/>
            <p:cNvSpPr/>
            <p:nvPr/>
          </p:nvSpPr>
          <p:spPr>
            <a:xfrm>
              <a:off x="517600" y="1199632"/>
              <a:ext cx="30156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Antigua</a:t>
              </a:r>
            </a:p>
          </p:txBody>
        </p:sp>
        <p:sp>
          <p:nvSpPr>
            <p:cNvPr id="5104" name="tx5104"/>
            <p:cNvSpPr/>
            <p:nvPr/>
          </p:nvSpPr>
          <p:spPr>
            <a:xfrm>
              <a:off x="843858" y="1199632"/>
              <a:ext cx="14840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and</a:t>
              </a:r>
            </a:p>
          </p:txBody>
        </p:sp>
        <p:sp>
          <p:nvSpPr>
            <p:cNvPr id="5105" name="tx5105"/>
            <p:cNvSpPr/>
            <p:nvPr/>
          </p:nvSpPr>
          <p:spPr>
            <a:xfrm>
              <a:off x="1016954" y="1199632"/>
              <a:ext cx="33622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Barbuda</a:t>
              </a:r>
            </a:p>
          </p:txBody>
        </p:sp>
        <p:sp>
          <p:nvSpPr>
            <p:cNvPr id="5106" name="tx5106"/>
            <p:cNvSpPr/>
            <p:nvPr/>
          </p:nvSpPr>
          <p:spPr>
            <a:xfrm>
              <a:off x="3339314" y="6087286"/>
              <a:ext cx="158200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a:t>
              </a:r>
            </a:p>
          </p:txBody>
        </p:sp>
        <p:pic>
          <p:nvPicPr>
            <p:cNvPr id="5107" name="pic5107"/>
            <p:cNvPicPr/>
            <p:nvPr/>
          </p:nvPicPr>
          <p:blipFill>
            <a:blip r:embed="rId2" cstate="print"/>
            <a:stretch>
              <a:fillRect/>
            </a:stretch>
          </p:blipFill>
          <p:spPr>
            <a:xfrm>
              <a:off x="4990906" y="5941026"/>
              <a:ext cx="2160000" cy="219455"/>
            </a:xfrm>
            <a:prstGeom prst="rect">
              <a:avLst/>
            </a:prstGeom>
          </p:spPr>
        </p:pic>
        <p:sp>
          <p:nvSpPr>
            <p:cNvPr id="5108" name="pl5108"/>
            <p:cNvSpPr/>
            <p:nvPr/>
          </p:nvSpPr>
          <p:spPr>
            <a:xfrm>
              <a:off x="499450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5109" name="pl5109"/>
            <p:cNvSpPr/>
            <p:nvPr/>
          </p:nvSpPr>
          <p:spPr>
            <a:xfrm>
              <a:off x="628618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5110" name="pl5110"/>
            <p:cNvSpPr/>
            <p:nvPr/>
          </p:nvSpPr>
          <p:spPr>
            <a:xfrm>
              <a:off x="650146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5111" name="pl5111"/>
            <p:cNvSpPr/>
            <p:nvPr/>
          </p:nvSpPr>
          <p:spPr>
            <a:xfrm>
              <a:off x="671674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5112" name="pl5112"/>
            <p:cNvSpPr/>
            <p:nvPr/>
          </p:nvSpPr>
          <p:spPr>
            <a:xfrm>
              <a:off x="693202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5113" name="pl5113"/>
            <p:cNvSpPr/>
            <p:nvPr/>
          </p:nvSpPr>
          <p:spPr>
            <a:xfrm>
              <a:off x="714730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5114" name="pl5114"/>
            <p:cNvSpPr/>
            <p:nvPr/>
          </p:nvSpPr>
          <p:spPr>
            <a:xfrm>
              <a:off x="499450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5115" name="pl5115"/>
            <p:cNvSpPr/>
            <p:nvPr/>
          </p:nvSpPr>
          <p:spPr>
            <a:xfrm>
              <a:off x="628618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5116" name="pl5116"/>
            <p:cNvSpPr/>
            <p:nvPr/>
          </p:nvSpPr>
          <p:spPr>
            <a:xfrm>
              <a:off x="650146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5117" name="pl5117"/>
            <p:cNvSpPr/>
            <p:nvPr/>
          </p:nvSpPr>
          <p:spPr>
            <a:xfrm>
              <a:off x="671674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5118" name="pl5118"/>
            <p:cNvSpPr/>
            <p:nvPr/>
          </p:nvSpPr>
          <p:spPr>
            <a:xfrm>
              <a:off x="693202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5119" name="pl5119"/>
            <p:cNvSpPr/>
            <p:nvPr/>
          </p:nvSpPr>
          <p:spPr>
            <a:xfrm>
              <a:off x="714730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5120" name="tx5120"/>
            <p:cNvSpPr/>
            <p:nvPr/>
          </p:nvSpPr>
          <p:spPr>
            <a:xfrm>
              <a:off x="4963417" y="623007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0</a:t>
              </a:r>
            </a:p>
          </p:txBody>
        </p:sp>
        <p:sp>
          <p:nvSpPr>
            <p:cNvPr id="5121" name="tx5121"/>
            <p:cNvSpPr/>
            <p:nvPr/>
          </p:nvSpPr>
          <p:spPr>
            <a:xfrm>
              <a:off x="6224007"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a:t>
              </a:r>
            </a:p>
          </p:txBody>
        </p:sp>
        <p:sp>
          <p:nvSpPr>
            <p:cNvPr id="5122" name="tx5122"/>
            <p:cNvSpPr/>
            <p:nvPr/>
          </p:nvSpPr>
          <p:spPr>
            <a:xfrm>
              <a:off x="6439287"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a:t>
              </a:r>
            </a:p>
          </p:txBody>
        </p:sp>
        <p:sp>
          <p:nvSpPr>
            <p:cNvPr id="5123" name="tx5123"/>
            <p:cNvSpPr/>
            <p:nvPr/>
          </p:nvSpPr>
          <p:spPr>
            <a:xfrm>
              <a:off x="6654567"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a:t>
              </a:r>
            </a:p>
          </p:txBody>
        </p:sp>
        <p:sp>
          <p:nvSpPr>
            <p:cNvPr id="5124" name="tx5124"/>
            <p:cNvSpPr/>
            <p:nvPr/>
          </p:nvSpPr>
          <p:spPr>
            <a:xfrm>
              <a:off x="6869847"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a:t>
              </a:r>
            </a:p>
          </p:txBody>
        </p:sp>
        <p:sp>
          <p:nvSpPr>
            <p:cNvPr id="5125" name="tx5125"/>
            <p:cNvSpPr/>
            <p:nvPr/>
          </p:nvSpPr>
          <p:spPr>
            <a:xfrm>
              <a:off x="7054037" y="6230071"/>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100</a:t>
              </a:r>
            </a:p>
          </p:txBody>
        </p:sp>
        <p:sp>
          <p:nvSpPr>
            <p:cNvPr id="5126" name="tx5126"/>
            <p:cNvSpPr/>
            <p:nvPr/>
          </p:nvSpPr>
          <p:spPr>
            <a:xfrm>
              <a:off x="1415809" y="435349"/>
              <a:ext cx="337706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DTP3 coverage, by country, HICs, 2000-2025</a:t>
              </a:r>
            </a:p>
          </p:txBody>
        </p:sp>
        <p:sp>
          <p:nvSpPr>
            <p:cNvPr id="5127" name="tx5127"/>
            <p:cNvSpPr/>
            <p:nvPr/>
          </p:nvSpPr>
          <p:spPr>
            <a:xfrm>
              <a:off x="4912427" y="64727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5128" name="tx5128"/>
            <p:cNvSpPr/>
            <p:nvPr/>
          </p:nvSpPr>
          <p:spPr>
            <a:xfrm>
              <a:off x="5898608" y="6593460"/>
              <a:ext cx="3175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Countries ordered based on descending coverage in 2025</a:t>
              </a:r>
            </a:p>
          </p:txBody>
        </p:sp>
      </p:grpSp>
      <p:sp>
        <p:nvSpPr>
          <p:cNvPr id="5129"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heatmap shows DTP1 coverage, by region and year. Red indicates low coverage (&lt;60%) and green indicates high coverage (≥90%). The changing colour gradient can be used to tracked changes in coverage over time and recovery from pandemic-related disruptions where applicable.</a:t>
            </a: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512064" y="283464"/>
            <a:ext cx="11311128" cy="914400"/>
          </a:xfrm>
          <a:solidFill>
            <a:srgbClr val="203864">
              <a:alpha val="100000"/>
            </a:srgbClr>
          </a:solidFill>
        </p:spPr>
        <p:txBody>
          <a:bodyPr/>
          <a:lstStyle/>
          <a:p>
            <a:pPr algn="ctr" marL="0" marR="0">
              <a:lnSpc>
                <a:spcPct val="100000"/>
              </a:lnSpc>
              <a:spcBef>
                <a:spcPts val="0"/>
              </a:spcBef>
              <a:spcAft>
                <a:spcPts val="0"/>
              </a:spcAft>
              <a:buNone/>
            </a:pPr>
            <a:r>
              <a:rPr cap="none" sz="2800" i="0" b="1" u="none" strike="noStrike">
                <a:solidFill>
                  <a:srgbClr val="FFFFFF">
                    <a:alpha val="100000"/>
                  </a:srgbClr>
                </a:solidFill>
                <a:latin typeface="Aptos (Body)"/>
                <a:cs typeface="Aptos (Body)"/>
                <a:ea typeface="Aptos (Body)"/>
                <a:sym typeface="Aptos (Body)"/>
              </a:rPr>
              <a:t>WHO/UNICEF Estimates of National Immunization Coverage (WUENIC), 2025 revision</a:t>
            </a:r>
          </a:p>
        </p:txBody>
      </p:sp>
      <p:sp>
        <p:nvSpPr>
          <p:cNvPr id="3" name="body"/>
          <p:cNvSpPr>
            <a:spLocks noGrp="1"/>
          </p:cNvSpPr>
          <p:nvPr>
            <p:ph/>
          </p:nvPr>
        </p:nvSpPr>
        <p:spPr>
          <a:xfrm>
            <a:off x="512064" y="1335024"/>
            <a:ext cx="11311128" cy="3401568"/>
          </a:xfrm>
          <a:solidFill>
            <a:srgbClr val="203864">
              <a:alpha val="100000"/>
            </a:srgbClr>
          </a:solidFill>
        </p:spPr>
        <p:txBody>
          <a:bodyPr/>
          <a:lstStyle/>
          <a:p>
            <a:pPr algn="l" marL="0" marR="0">
              <a:lnSpc>
                <a:spcPct val="100000"/>
              </a:lnSpc>
              <a:spcBef>
                <a:spcPts val="0"/>
              </a:spcBef>
              <a:spcAft>
                <a:spcPts val="0"/>
              </a:spcAft>
              <a:buNone/>
            </a:pPr>
            <a:r>
              <a:rPr cap="none" sz="1600" i="0" b="0" u="none" strike="noStrike">
                <a:solidFill>
                  <a:srgbClr val="FFFFFF">
                    <a:alpha val="100000"/>
                  </a:srgbClr>
                </a:solidFill>
                <a:latin typeface="Aptos (Body)"/>
                <a:cs typeface="Aptos (Body)"/>
                <a:ea typeface="Aptos (Body)"/>
                <a:sym typeface="Aptos (Body)"/>
              </a:rPr>
              <a:t>Every year, WHO and UNICEF jointly review submissions from Member States on national immunization coverage, including annual administrative and official coverage, finalized survey reports and data from both published and grey literature. The data is triangulated with consideration of potential biases and local expert opinions to differentiate between accurately reflective empirical data and potentially misleading data, to assess the most likely coverage levels for each country.
WHO and UNICEF produce country-specific estimates by reviewing each country’s data independently, without borrowing from other countries when data are missing. The estimates are not ad hoc adjustments to reported figures and may rely on a single empirical source, typically nationally reported coverage. When no data exist for a specific country-vaccine-year, earlier and later data are interpolated. If sources conflict or vary widely, the most plausible estimate is selected after considering potential biases.
This slide deck presents the latest WUENIC estimates (published 15 July 2026), using UNPD World Population Prospects (WPP 2024) for population-weighted averages and to derive absolute numbers of vaccinated and unvaccinated/zero-dose children.</a:t>
            </a:r>
          </a:p>
        </p:txBody>
      </p:sp>
      <p:sp>
        <p:nvSpPr>
          <p:cNvPr id="4" name="body"/>
          <p:cNvSpPr>
            <a:spLocks noGrp="1"/>
          </p:cNvSpPr>
          <p:nvPr>
            <p:ph/>
          </p:nvPr>
        </p:nvSpPr>
        <p:spPr>
          <a:xfrm>
            <a:off x="521208" y="5102352"/>
            <a:ext cx="11155680" cy="365760"/>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FFFF">
                    <a:alpha val="100000"/>
                  </a:srgbClr>
                </a:solidFill>
                <a:latin typeface="Calibri"/>
                <a:cs typeface="Calibri"/>
                <a:ea typeface="Calibri"/>
                <a:sym typeface="Calibri"/>
              </a:rPr>
              <a:t>Methods: </a:t>
            </a:r>
            <a:r>
              <a:rPr cap="none" sz="1300" i="0" b="0" u="none" strike="noStrike">
                <a:solidFill>
                  <a:srgbClr val="FFC000">
                    <a:alpha val="100000"/>
                  </a:srgbClr>
                </a:solidFill>
                <a:latin typeface="Calibri"/>
                <a:cs typeface="Calibri"/>
                <a:ea typeface="Calibri"/>
                <a:sym typeface="Calibri"/>
              </a:rPr>
              <a:t>• </a:t>
            </a:r>
            <a:r>
              <a:rPr cap="none" sz="1300" i="0" b="0" u="sng" strike="noStrike">
                <a:hlinkClick r:id="rId2"/>
                <a:solidFill>
                  <a:srgbClr val="000000">
                    <a:alpha val="100000"/>
                  </a:srgbClr>
                </a:solidFill>
                <a:latin typeface="Arial"/>
                <a:cs typeface="Arial"/>
                <a:ea typeface="Arial"/>
                <a:sym typeface="Arial"/>
              </a:rPr>
              <a:t>Burton et al. 2009. WHO and UNICEF estimates of national infant immunization coverage: methods and processes.</a:t>
            </a:r>
          </a:p>
        </p:txBody>
      </p:sp>
      <p:sp>
        <p:nvSpPr>
          <p:cNvPr id="5" name="body"/>
          <p:cNvSpPr>
            <a:spLocks noGrp="1"/>
          </p:cNvSpPr>
          <p:nvPr>
            <p:ph/>
          </p:nvPr>
        </p:nvSpPr>
        <p:spPr>
          <a:xfrm>
            <a:off x="521208" y="5468112"/>
            <a:ext cx="11155680" cy="365760"/>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C000">
                    <a:alpha val="100000"/>
                  </a:srgbClr>
                </a:solidFill>
                <a:latin typeface="Calibri"/>
                <a:cs typeface="Calibri"/>
                <a:ea typeface="Calibri"/>
                <a:sym typeface="Calibri"/>
              </a:rPr>
              <a:t>• </a:t>
            </a:r>
            <a:r>
              <a:rPr cap="none" sz="1300" i="0" b="0" u="sng" strike="noStrike">
                <a:hlinkClick r:id="rId3"/>
                <a:solidFill>
                  <a:srgbClr val="000000">
                    <a:alpha val="100000"/>
                  </a:srgbClr>
                </a:solidFill>
                <a:latin typeface="Arial"/>
                <a:cs typeface="Arial"/>
                <a:ea typeface="Arial"/>
                <a:sym typeface="Arial"/>
              </a:rPr>
              <a:t>Burton et al. 2012. A formal representation of the WHO and UNICEF estimates of national immunization coverage: a computational logic approach.</a:t>
            </a:r>
          </a:p>
        </p:txBody>
      </p:sp>
      <p:sp>
        <p:nvSpPr>
          <p:cNvPr id="6" name="body"/>
          <p:cNvSpPr>
            <a:spLocks noGrp="1"/>
          </p:cNvSpPr>
          <p:nvPr>
            <p:ph/>
          </p:nvPr>
        </p:nvSpPr>
        <p:spPr>
          <a:xfrm>
            <a:off x="521208" y="5806440"/>
            <a:ext cx="11155680" cy="365760"/>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C000">
                    <a:alpha val="100000"/>
                  </a:srgbClr>
                </a:solidFill>
                <a:latin typeface="Calibri"/>
                <a:cs typeface="Calibri"/>
                <a:ea typeface="Calibri"/>
                <a:sym typeface="Calibri"/>
              </a:rPr>
              <a:t>• </a:t>
            </a:r>
            <a:r>
              <a:rPr cap="none" sz="1300" i="0" b="0" u="sng" strike="noStrike">
                <a:hlinkClick r:id="rId4"/>
                <a:solidFill>
                  <a:srgbClr val="000000">
                    <a:alpha val="100000"/>
                  </a:srgbClr>
                </a:solidFill>
                <a:latin typeface="Arial"/>
                <a:cs typeface="Arial"/>
                <a:ea typeface="Arial"/>
                <a:sym typeface="Arial"/>
              </a:rPr>
              <a:t>Brown et al. 2013. An introduction to the grade of confidence used to characterize uncertainty around the WHO and UNICEF estimates of national immunization coverage.</a:t>
            </a:r>
          </a:p>
        </p:txBody>
      </p:sp>
      <p:sp>
        <p:nvSpPr>
          <p:cNvPr id="7" name="body"/>
          <p:cNvSpPr>
            <a:spLocks noGrp="1"/>
          </p:cNvSpPr>
          <p:nvPr>
            <p:ph/>
          </p:nvPr>
        </p:nvSpPr>
        <p:spPr>
          <a:xfrm>
            <a:off x="521208" y="6336792"/>
            <a:ext cx="11155680" cy="365760"/>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C000">
                    <a:alpha val="100000"/>
                  </a:srgbClr>
                </a:solidFill>
                <a:latin typeface="Calibri"/>
                <a:cs typeface="Calibri"/>
                <a:ea typeface="Calibri"/>
                <a:sym typeface="Calibri"/>
              </a:rPr>
              <a:t>• </a:t>
            </a:r>
            <a:r>
              <a:rPr cap="none" sz="1300" i="0" b="0" u="sng" strike="noStrike">
                <a:hlinkClick r:id="rId5"/>
                <a:solidFill>
                  <a:srgbClr val="000000">
                    <a:alpha val="100000"/>
                  </a:srgbClr>
                </a:solidFill>
                <a:latin typeface="Arial"/>
                <a:cs typeface="Arial"/>
                <a:ea typeface="Arial"/>
                <a:sym typeface="Arial"/>
              </a:rPr>
              <a:t>Danovaro-Holliday et al. 2021. Compliance of WUENIC with Guidelines for Accurate and Transparent Health Estimates Reporting (GATHER) criteria.</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79" cy="54863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11338" y="4074646"/>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 name="pl6"/>
            <p:cNvSpPr/>
            <p:nvPr/>
          </p:nvSpPr>
          <p:spPr>
            <a:xfrm>
              <a:off x="911338" y="3653787"/>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7" name="pl7"/>
            <p:cNvSpPr/>
            <p:nvPr/>
          </p:nvSpPr>
          <p:spPr>
            <a:xfrm>
              <a:off x="911338" y="3232929"/>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8" name="pl8"/>
            <p:cNvSpPr/>
            <p:nvPr/>
          </p:nvSpPr>
          <p:spPr>
            <a:xfrm>
              <a:off x="911338" y="2812071"/>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9" name="pl9"/>
            <p:cNvSpPr/>
            <p:nvPr/>
          </p:nvSpPr>
          <p:spPr>
            <a:xfrm>
              <a:off x="911338" y="2391213"/>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10" name="pl10"/>
            <p:cNvSpPr/>
            <p:nvPr/>
          </p:nvSpPr>
          <p:spPr>
            <a:xfrm>
              <a:off x="911338" y="1970355"/>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11" name="pl11"/>
            <p:cNvSpPr/>
            <p:nvPr/>
          </p:nvSpPr>
          <p:spPr>
            <a:xfrm>
              <a:off x="911338" y="3864216"/>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2" name="pl12"/>
            <p:cNvSpPr/>
            <p:nvPr/>
          </p:nvSpPr>
          <p:spPr>
            <a:xfrm>
              <a:off x="911338" y="3443358"/>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3" name="pl13"/>
            <p:cNvSpPr/>
            <p:nvPr/>
          </p:nvSpPr>
          <p:spPr>
            <a:xfrm>
              <a:off x="911338" y="3022500"/>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4" name="pl14"/>
            <p:cNvSpPr/>
            <p:nvPr/>
          </p:nvSpPr>
          <p:spPr>
            <a:xfrm>
              <a:off x="911338" y="2601642"/>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5" name="pl15"/>
            <p:cNvSpPr/>
            <p:nvPr/>
          </p:nvSpPr>
          <p:spPr>
            <a:xfrm>
              <a:off x="911338" y="2180784"/>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6" name="pl16"/>
            <p:cNvSpPr/>
            <p:nvPr/>
          </p:nvSpPr>
          <p:spPr>
            <a:xfrm>
              <a:off x="911338" y="1759925"/>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7" name="pl17"/>
            <p:cNvSpPr/>
            <p:nvPr/>
          </p:nvSpPr>
          <p:spPr>
            <a:xfrm>
              <a:off x="1083054"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769917"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2456780"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3143643"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3693134"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4517369"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1083054" y="1928269"/>
              <a:ext cx="3434315" cy="126257"/>
            </a:xfrm>
            <a:custGeom>
              <a:avLst/>
              <a:pathLst>
                <a:path w="3434315" h="126257">
                  <a:moveTo>
                    <a:pt x="0" y="126257"/>
                  </a:moveTo>
                  <a:lnTo>
                    <a:pt x="137372" y="42085"/>
                  </a:lnTo>
                  <a:lnTo>
                    <a:pt x="274745" y="42085"/>
                  </a:lnTo>
                  <a:lnTo>
                    <a:pt x="412117" y="0"/>
                  </a:lnTo>
                  <a:lnTo>
                    <a:pt x="549490" y="0"/>
                  </a:lnTo>
                  <a:lnTo>
                    <a:pt x="686863" y="0"/>
                  </a:lnTo>
                  <a:lnTo>
                    <a:pt x="824235" y="0"/>
                  </a:lnTo>
                  <a:lnTo>
                    <a:pt x="961608" y="0"/>
                  </a:lnTo>
                  <a:lnTo>
                    <a:pt x="1098981" y="0"/>
                  </a:lnTo>
                  <a:lnTo>
                    <a:pt x="1236353" y="0"/>
                  </a:lnTo>
                  <a:lnTo>
                    <a:pt x="1373726" y="0"/>
                  </a:lnTo>
                  <a:lnTo>
                    <a:pt x="1511098" y="0"/>
                  </a:lnTo>
                  <a:lnTo>
                    <a:pt x="1648471" y="0"/>
                  </a:lnTo>
                  <a:lnTo>
                    <a:pt x="1785844" y="42085"/>
                  </a:lnTo>
                  <a:lnTo>
                    <a:pt x="1923216" y="42085"/>
                  </a:lnTo>
                  <a:lnTo>
                    <a:pt x="2060589" y="42085"/>
                  </a:lnTo>
                  <a:lnTo>
                    <a:pt x="2197962" y="42085"/>
                  </a:lnTo>
                  <a:lnTo>
                    <a:pt x="2335334" y="42085"/>
                  </a:lnTo>
                  <a:lnTo>
                    <a:pt x="2472707" y="42085"/>
                  </a:lnTo>
                  <a:lnTo>
                    <a:pt x="2610079" y="42085"/>
                  </a:lnTo>
                  <a:lnTo>
                    <a:pt x="2747452" y="84171"/>
                  </a:lnTo>
                  <a:lnTo>
                    <a:pt x="2884825" y="42085"/>
                  </a:lnTo>
                  <a:lnTo>
                    <a:pt x="3022197" y="42085"/>
                  </a:lnTo>
                  <a:lnTo>
                    <a:pt x="3159570" y="84171"/>
                  </a:lnTo>
                  <a:lnTo>
                    <a:pt x="3296943" y="84171"/>
                  </a:lnTo>
                  <a:lnTo>
                    <a:pt x="3434315" y="84171"/>
                  </a:lnTo>
                </a:path>
              </a:pathLst>
            </a:custGeom>
            <a:ln w="27101" cap="flat">
              <a:solidFill>
                <a:srgbClr val="80BD41">
                  <a:alpha val="69803"/>
                </a:srgbClr>
              </a:solidFill>
              <a:prstDash val="solid"/>
              <a:round/>
            </a:ln>
          </p:spPr>
          <p:txBody>
            <a:bodyPr/>
            <a:lstStyle/>
            <a:p/>
          </p:txBody>
        </p:sp>
        <p:sp>
          <p:nvSpPr>
            <p:cNvPr id="24" name="pl24"/>
            <p:cNvSpPr/>
            <p:nvPr/>
          </p:nvSpPr>
          <p:spPr>
            <a:xfrm>
              <a:off x="1083054" y="2769985"/>
              <a:ext cx="3434315" cy="1220488"/>
            </a:xfrm>
            <a:custGeom>
              <a:avLst/>
              <a:pathLst>
                <a:path w="3434315" h="1220488">
                  <a:moveTo>
                    <a:pt x="0" y="1220488"/>
                  </a:moveTo>
                  <a:lnTo>
                    <a:pt x="137372" y="1094231"/>
                  </a:lnTo>
                  <a:lnTo>
                    <a:pt x="274745" y="1010059"/>
                  </a:lnTo>
                  <a:lnTo>
                    <a:pt x="412117" y="841716"/>
                  </a:lnTo>
                  <a:lnTo>
                    <a:pt x="549490" y="673373"/>
                  </a:lnTo>
                  <a:lnTo>
                    <a:pt x="686863" y="505029"/>
                  </a:lnTo>
                  <a:lnTo>
                    <a:pt x="824235" y="420858"/>
                  </a:lnTo>
                  <a:lnTo>
                    <a:pt x="961608" y="294600"/>
                  </a:lnTo>
                  <a:lnTo>
                    <a:pt x="1098981" y="252514"/>
                  </a:lnTo>
                  <a:lnTo>
                    <a:pt x="1236353" y="168343"/>
                  </a:lnTo>
                  <a:lnTo>
                    <a:pt x="1373726" y="168343"/>
                  </a:lnTo>
                  <a:lnTo>
                    <a:pt x="1511098" y="126257"/>
                  </a:lnTo>
                  <a:lnTo>
                    <a:pt x="1648471" y="168343"/>
                  </a:lnTo>
                  <a:lnTo>
                    <a:pt x="1785844" y="210429"/>
                  </a:lnTo>
                  <a:lnTo>
                    <a:pt x="1923216" y="126257"/>
                  </a:lnTo>
                  <a:lnTo>
                    <a:pt x="2060589" y="168343"/>
                  </a:lnTo>
                  <a:lnTo>
                    <a:pt x="2197962" y="126257"/>
                  </a:lnTo>
                  <a:lnTo>
                    <a:pt x="2335334" y="84171"/>
                  </a:lnTo>
                  <a:lnTo>
                    <a:pt x="2472707" y="42085"/>
                  </a:lnTo>
                  <a:lnTo>
                    <a:pt x="2610079" y="0"/>
                  </a:lnTo>
                  <a:lnTo>
                    <a:pt x="2747452" y="126257"/>
                  </a:lnTo>
                  <a:lnTo>
                    <a:pt x="2884825" y="210429"/>
                  </a:lnTo>
                  <a:lnTo>
                    <a:pt x="3022197" y="168343"/>
                  </a:lnTo>
                  <a:lnTo>
                    <a:pt x="3159570" y="252514"/>
                  </a:lnTo>
                  <a:lnTo>
                    <a:pt x="3296943" y="210429"/>
                  </a:lnTo>
                  <a:lnTo>
                    <a:pt x="3434315" y="84171"/>
                  </a:lnTo>
                </a:path>
              </a:pathLst>
            </a:custGeom>
            <a:ln w="27101" cap="flat">
              <a:solidFill>
                <a:srgbClr val="0058AB">
                  <a:alpha val="69803"/>
                </a:srgbClr>
              </a:solidFill>
              <a:prstDash val="solid"/>
              <a:round/>
            </a:ln>
          </p:spPr>
          <p:txBody>
            <a:bodyPr/>
            <a:lstStyle/>
            <a:p/>
          </p:txBody>
        </p:sp>
        <p:sp>
          <p:nvSpPr>
            <p:cNvPr id="25" name="pl25"/>
            <p:cNvSpPr/>
            <p:nvPr/>
          </p:nvSpPr>
          <p:spPr>
            <a:xfrm>
              <a:off x="1083054" y="2349127"/>
              <a:ext cx="3434315" cy="1010059"/>
            </a:xfrm>
            <a:custGeom>
              <a:avLst/>
              <a:pathLst>
                <a:path w="3434315" h="1010059">
                  <a:moveTo>
                    <a:pt x="0" y="1010059"/>
                  </a:moveTo>
                  <a:lnTo>
                    <a:pt x="137372" y="967973"/>
                  </a:lnTo>
                  <a:lnTo>
                    <a:pt x="274745" y="967973"/>
                  </a:lnTo>
                  <a:lnTo>
                    <a:pt x="412117" y="883802"/>
                  </a:lnTo>
                  <a:lnTo>
                    <a:pt x="549490" y="757544"/>
                  </a:lnTo>
                  <a:lnTo>
                    <a:pt x="686863" y="757544"/>
                  </a:lnTo>
                  <a:lnTo>
                    <a:pt x="824235" y="715458"/>
                  </a:lnTo>
                  <a:lnTo>
                    <a:pt x="961608" y="757544"/>
                  </a:lnTo>
                  <a:lnTo>
                    <a:pt x="1098981" y="589201"/>
                  </a:lnTo>
                  <a:lnTo>
                    <a:pt x="1236353" y="462944"/>
                  </a:lnTo>
                  <a:lnTo>
                    <a:pt x="1373726" y="378772"/>
                  </a:lnTo>
                  <a:lnTo>
                    <a:pt x="1511098" y="336686"/>
                  </a:lnTo>
                  <a:lnTo>
                    <a:pt x="1648471" y="378772"/>
                  </a:lnTo>
                  <a:lnTo>
                    <a:pt x="1785844" y="336686"/>
                  </a:lnTo>
                  <a:lnTo>
                    <a:pt x="1923216" y="294600"/>
                  </a:lnTo>
                  <a:lnTo>
                    <a:pt x="2060589" y="252514"/>
                  </a:lnTo>
                  <a:lnTo>
                    <a:pt x="2197962" y="126257"/>
                  </a:lnTo>
                  <a:lnTo>
                    <a:pt x="2335334" y="126257"/>
                  </a:lnTo>
                  <a:lnTo>
                    <a:pt x="2472707" y="84171"/>
                  </a:lnTo>
                  <a:lnTo>
                    <a:pt x="2610079" y="0"/>
                  </a:lnTo>
                  <a:lnTo>
                    <a:pt x="2747452" y="168343"/>
                  </a:lnTo>
                  <a:lnTo>
                    <a:pt x="2884825" y="252514"/>
                  </a:lnTo>
                  <a:lnTo>
                    <a:pt x="3022197" y="84171"/>
                  </a:lnTo>
                  <a:lnTo>
                    <a:pt x="3159570" y="42085"/>
                  </a:lnTo>
                  <a:lnTo>
                    <a:pt x="3296943" y="0"/>
                  </a:lnTo>
                  <a:lnTo>
                    <a:pt x="3434315" y="0"/>
                  </a:lnTo>
                </a:path>
              </a:pathLst>
            </a:custGeom>
            <a:ln w="27101" cap="flat">
              <a:solidFill>
                <a:srgbClr val="1CABE2">
                  <a:alpha val="69803"/>
                </a:srgbClr>
              </a:solidFill>
              <a:prstDash val="solid"/>
              <a:round/>
            </a:ln>
          </p:spPr>
          <p:txBody>
            <a:bodyPr/>
            <a:lstStyle/>
            <a:p/>
          </p:txBody>
        </p:sp>
        <p:sp>
          <p:nvSpPr>
            <p:cNvPr id="26" name="pl26"/>
            <p:cNvSpPr/>
            <p:nvPr/>
          </p:nvSpPr>
          <p:spPr>
            <a:xfrm>
              <a:off x="1083054" y="2012440"/>
              <a:ext cx="3434315" cy="420858"/>
            </a:xfrm>
            <a:custGeom>
              <a:avLst/>
              <a:pathLst>
                <a:path w="3434315" h="420858">
                  <a:moveTo>
                    <a:pt x="0" y="336686"/>
                  </a:moveTo>
                  <a:lnTo>
                    <a:pt x="137372" y="294600"/>
                  </a:lnTo>
                  <a:lnTo>
                    <a:pt x="274745" y="378772"/>
                  </a:lnTo>
                  <a:lnTo>
                    <a:pt x="412117" y="336686"/>
                  </a:lnTo>
                  <a:lnTo>
                    <a:pt x="549490" y="252514"/>
                  </a:lnTo>
                  <a:lnTo>
                    <a:pt x="686863" y="252514"/>
                  </a:lnTo>
                  <a:lnTo>
                    <a:pt x="824235" y="168343"/>
                  </a:lnTo>
                  <a:lnTo>
                    <a:pt x="961608" y="126257"/>
                  </a:lnTo>
                  <a:lnTo>
                    <a:pt x="1098981" y="42085"/>
                  </a:lnTo>
                  <a:lnTo>
                    <a:pt x="1236353" y="0"/>
                  </a:lnTo>
                  <a:lnTo>
                    <a:pt x="1373726" y="42085"/>
                  </a:lnTo>
                  <a:lnTo>
                    <a:pt x="1511098" y="42085"/>
                  </a:lnTo>
                  <a:lnTo>
                    <a:pt x="1648471" y="0"/>
                  </a:lnTo>
                  <a:lnTo>
                    <a:pt x="1785844" y="42085"/>
                  </a:lnTo>
                  <a:lnTo>
                    <a:pt x="1923216" y="42085"/>
                  </a:lnTo>
                  <a:lnTo>
                    <a:pt x="2060589" y="84171"/>
                  </a:lnTo>
                  <a:lnTo>
                    <a:pt x="2197962" y="84171"/>
                  </a:lnTo>
                  <a:lnTo>
                    <a:pt x="2335334" y="84171"/>
                  </a:lnTo>
                  <a:lnTo>
                    <a:pt x="2472707" y="84171"/>
                  </a:lnTo>
                  <a:lnTo>
                    <a:pt x="2610079" y="126257"/>
                  </a:lnTo>
                  <a:lnTo>
                    <a:pt x="2747452" y="252514"/>
                  </a:lnTo>
                  <a:lnTo>
                    <a:pt x="2884825" y="420858"/>
                  </a:lnTo>
                  <a:lnTo>
                    <a:pt x="3022197" y="168343"/>
                  </a:lnTo>
                  <a:lnTo>
                    <a:pt x="3159570" y="252514"/>
                  </a:lnTo>
                  <a:lnTo>
                    <a:pt x="3296943" y="252514"/>
                  </a:lnTo>
                  <a:lnTo>
                    <a:pt x="3434315" y="252514"/>
                  </a:lnTo>
                </a:path>
              </a:pathLst>
            </a:custGeom>
            <a:ln w="27101" cap="flat">
              <a:solidFill>
                <a:srgbClr val="00833D">
                  <a:alpha val="69803"/>
                </a:srgbClr>
              </a:solidFill>
              <a:prstDash val="solid"/>
              <a:round/>
            </a:ln>
          </p:spPr>
          <p:txBody>
            <a:bodyPr/>
            <a:lstStyle/>
            <a:p/>
          </p:txBody>
        </p:sp>
        <p:sp>
          <p:nvSpPr>
            <p:cNvPr id="27" name="pl27"/>
            <p:cNvSpPr/>
            <p:nvPr/>
          </p:nvSpPr>
          <p:spPr>
            <a:xfrm>
              <a:off x="1083054" y="1928269"/>
              <a:ext cx="3434315" cy="126257"/>
            </a:xfrm>
            <a:custGeom>
              <a:avLst/>
              <a:pathLst>
                <a:path w="3434315" h="126257">
                  <a:moveTo>
                    <a:pt x="0" y="126257"/>
                  </a:moveTo>
                  <a:lnTo>
                    <a:pt x="137372" y="42085"/>
                  </a:lnTo>
                  <a:lnTo>
                    <a:pt x="274745" y="42085"/>
                  </a:lnTo>
                  <a:lnTo>
                    <a:pt x="412117" y="0"/>
                  </a:lnTo>
                  <a:lnTo>
                    <a:pt x="549490" y="0"/>
                  </a:lnTo>
                  <a:lnTo>
                    <a:pt x="686863" y="0"/>
                  </a:lnTo>
                  <a:lnTo>
                    <a:pt x="824235" y="0"/>
                  </a:lnTo>
                  <a:lnTo>
                    <a:pt x="961608" y="0"/>
                  </a:lnTo>
                  <a:lnTo>
                    <a:pt x="1098981" y="0"/>
                  </a:lnTo>
                  <a:lnTo>
                    <a:pt x="1236353" y="0"/>
                  </a:lnTo>
                  <a:lnTo>
                    <a:pt x="1373726" y="0"/>
                  </a:lnTo>
                  <a:lnTo>
                    <a:pt x="1511098" y="0"/>
                  </a:lnTo>
                  <a:lnTo>
                    <a:pt x="1648471" y="0"/>
                  </a:lnTo>
                  <a:lnTo>
                    <a:pt x="1785844" y="42085"/>
                  </a:lnTo>
                  <a:lnTo>
                    <a:pt x="1923216" y="42085"/>
                  </a:lnTo>
                  <a:lnTo>
                    <a:pt x="2060589" y="42085"/>
                  </a:lnTo>
                  <a:lnTo>
                    <a:pt x="2197962" y="42085"/>
                  </a:lnTo>
                  <a:lnTo>
                    <a:pt x="2335334" y="42085"/>
                  </a:lnTo>
                  <a:lnTo>
                    <a:pt x="2472707" y="42085"/>
                  </a:lnTo>
                  <a:lnTo>
                    <a:pt x="2610079" y="42085"/>
                  </a:lnTo>
                  <a:lnTo>
                    <a:pt x="2747452" y="84171"/>
                  </a:lnTo>
                  <a:lnTo>
                    <a:pt x="2884825" y="42085"/>
                  </a:lnTo>
                  <a:lnTo>
                    <a:pt x="3022197" y="42085"/>
                  </a:lnTo>
                  <a:lnTo>
                    <a:pt x="3159570" y="84171"/>
                  </a:lnTo>
                  <a:lnTo>
                    <a:pt x="3296943" y="84171"/>
                  </a:lnTo>
                  <a:lnTo>
                    <a:pt x="3434315" y="84171"/>
                  </a:lnTo>
                </a:path>
              </a:pathLst>
            </a:custGeom>
            <a:ln w="65043" cap="flat">
              <a:solidFill>
                <a:srgbClr val="000000">
                  <a:alpha val="100000"/>
                </a:srgbClr>
              </a:solidFill>
              <a:prstDash val="solid"/>
              <a:round/>
            </a:ln>
          </p:spPr>
          <p:txBody>
            <a:bodyPr/>
            <a:lstStyle/>
            <a:p/>
          </p:txBody>
        </p:sp>
        <p:sp>
          <p:nvSpPr>
            <p:cNvPr id="28" name="pl28"/>
            <p:cNvSpPr/>
            <p:nvPr/>
          </p:nvSpPr>
          <p:spPr>
            <a:xfrm>
              <a:off x="1083054" y="1928269"/>
              <a:ext cx="3434315" cy="126257"/>
            </a:xfrm>
            <a:custGeom>
              <a:avLst/>
              <a:pathLst>
                <a:path w="3434315" h="126257">
                  <a:moveTo>
                    <a:pt x="0" y="126257"/>
                  </a:moveTo>
                  <a:lnTo>
                    <a:pt x="137372" y="42085"/>
                  </a:lnTo>
                  <a:lnTo>
                    <a:pt x="274745" y="42085"/>
                  </a:lnTo>
                  <a:lnTo>
                    <a:pt x="412117" y="0"/>
                  </a:lnTo>
                  <a:lnTo>
                    <a:pt x="549490" y="0"/>
                  </a:lnTo>
                  <a:lnTo>
                    <a:pt x="686863" y="0"/>
                  </a:lnTo>
                  <a:lnTo>
                    <a:pt x="824235" y="0"/>
                  </a:lnTo>
                  <a:lnTo>
                    <a:pt x="961608" y="0"/>
                  </a:lnTo>
                  <a:lnTo>
                    <a:pt x="1098981" y="0"/>
                  </a:lnTo>
                  <a:lnTo>
                    <a:pt x="1236353" y="0"/>
                  </a:lnTo>
                  <a:lnTo>
                    <a:pt x="1373726" y="0"/>
                  </a:lnTo>
                  <a:lnTo>
                    <a:pt x="1511098" y="0"/>
                  </a:lnTo>
                  <a:lnTo>
                    <a:pt x="1648471" y="0"/>
                  </a:lnTo>
                  <a:lnTo>
                    <a:pt x="1785844" y="42085"/>
                  </a:lnTo>
                  <a:lnTo>
                    <a:pt x="1923216" y="42085"/>
                  </a:lnTo>
                  <a:lnTo>
                    <a:pt x="2060589" y="42085"/>
                  </a:lnTo>
                  <a:lnTo>
                    <a:pt x="2197962" y="42085"/>
                  </a:lnTo>
                  <a:lnTo>
                    <a:pt x="2335334" y="42085"/>
                  </a:lnTo>
                  <a:lnTo>
                    <a:pt x="2472707" y="42085"/>
                  </a:lnTo>
                  <a:lnTo>
                    <a:pt x="2610079" y="42085"/>
                  </a:lnTo>
                  <a:lnTo>
                    <a:pt x="2747452" y="84171"/>
                  </a:lnTo>
                  <a:lnTo>
                    <a:pt x="2884825" y="42085"/>
                  </a:lnTo>
                  <a:lnTo>
                    <a:pt x="3022197" y="42085"/>
                  </a:lnTo>
                  <a:lnTo>
                    <a:pt x="3159570" y="84171"/>
                  </a:lnTo>
                  <a:lnTo>
                    <a:pt x="3296943" y="84171"/>
                  </a:lnTo>
                  <a:lnTo>
                    <a:pt x="3434315" y="84171"/>
                  </a:lnTo>
                </a:path>
              </a:pathLst>
            </a:custGeom>
            <a:ln w="40651" cap="flat">
              <a:solidFill>
                <a:srgbClr val="80BD41">
                  <a:alpha val="100000"/>
                </a:srgbClr>
              </a:solidFill>
              <a:prstDash val="solid"/>
              <a:round/>
            </a:ln>
          </p:spPr>
          <p:txBody>
            <a:bodyPr/>
            <a:lstStyle/>
            <a:p/>
          </p:txBody>
        </p:sp>
        <p:sp>
          <p:nvSpPr>
            <p:cNvPr id="29" name="tx29"/>
            <p:cNvSpPr/>
            <p:nvPr/>
          </p:nvSpPr>
          <p:spPr>
            <a:xfrm>
              <a:off x="1022795" y="188373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30" name="tx30"/>
            <p:cNvSpPr/>
            <p:nvPr/>
          </p:nvSpPr>
          <p:spPr>
            <a:xfrm>
              <a:off x="1709658" y="175747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31" name="tx31"/>
            <p:cNvSpPr/>
            <p:nvPr/>
          </p:nvSpPr>
          <p:spPr>
            <a:xfrm>
              <a:off x="2396521" y="175747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32" name="tx32"/>
            <p:cNvSpPr/>
            <p:nvPr/>
          </p:nvSpPr>
          <p:spPr>
            <a:xfrm>
              <a:off x="3083384" y="179956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33" name="tx33"/>
            <p:cNvSpPr/>
            <p:nvPr/>
          </p:nvSpPr>
          <p:spPr>
            <a:xfrm>
              <a:off x="3632875" y="179956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34" name="tx34"/>
            <p:cNvSpPr/>
            <p:nvPr/>
          </p:nvSpPr>
          <p:spPr>
            <a:xfrm>
              <a:off x="4457110" y="184164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35" name="tx35"/>
            <p:cNvSpPr/>
            <p:nvPr/>
          </p:nvSpPr>
          <p:spPr>
            <a:xfrm>
              <a:off x="707342" y="3818725"/>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50</a:t>
              </a:r>
            </a:p>
          </p:txBody>
        </p:sp>
        <p:sp>
          <p:nvSpPr>
            <p:cNvPr id="36" name="tx36"/>
            <p:cNvSpPr/>
            <p:nvPr/>
          </p:nvSpPr>
          <p:spPr>
            <a:xfrm>
              <a:off x="707342" y="3397867"/>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a:t>
              </a:r>
            </a:p>
          </p:txBody>
        </p:sp>
        <p:sp>
          <p:nvSpPr>
            <p:cNvPr id="37" name="tx37"/>
            <p:cNvSpPr/>
            <p:nvPr/>
          </p:nvSpPr>
          <p:spPr>
            <a:xfrm>
              <a:off x="707342" y="2977009"/>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70</a:t>
              </a:r>
            </a:p>
          </p:txBody>
        </p:sp>
        <p:sp>
          <p:nvSpPr>
            <p:cNvPr id="38" name="tx38"/>
            <p:cNvSpPr/>
            <p:nvPr/>
          </p:nvSpPr>
          <p:spPr>
            <a:xfrm>
              <a:off x="707342" y="2556150"/>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39" name="tx39"/>
            <p:cNvSpPr/>
            <p:nvPr/>
          </p:nvSpPr>
          <p:spPr>
            <a:xfrm>
              <a:off x="707342" y="2135292"/>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90</a:t>
              </a:r>
            </a:p>
          </p:txBody>
        </p:sp>
        <p:sp>
          <p:nvSpPr>
            <p:cNvPr id="40" name="tx40"/>
            <p:cNvSpPr/>
            <p:nvPr/>
          </p:nvSpPr>
          <p:spPr>
            <a:xfrm>
              <a:off x="636659" y="1714434"/>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41" name="tx41"/>
            <p:cNvSpPr/>
            <p:nvPr/>
          </p:nvSpPr>
          <p:spPr>
            <a:xfrm rot="-5400000">
              <a:off x="941688"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2000</a:t>
              </a:r>
            </a:p>
          </p:txBody>
        </p:sp>
        <p:sp>
          <p:nvSpPr>
            <p:cNvPr id="42" name="tx42"/>
            <p:cNvSpPr/>
            <p:nvPr/>
          </p:nvSpPr>
          <p:spPr>
            <a:xfrm rot="-5400000">
              <a:off x="1628551"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2005</a:t>
              </a:r>
            </a:p>
          </p:txBody>
        </p:sp>
        <p:sp>
          <p:nvSpPr>
            <p:cNvPr id="43" name="tx43"/>
            <p:cNvSpPr/>
            <p:nvPr/>
          </p:nvSpPr>
          <p:spPr>
            <a:xfrm rot="-5400000">
              <a:off x="2315414"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a:t>
              </a:r>
            </a:p>
          </p:txBody>
        </p:sp>
        <p:sp>
          <p:nvSpPr>
            <p:cNvPr id="44" name="tx44"/>
            <p:cNvSpPr/>
            <p:nvPr/>
          </p:nvSpPr>
          <p:spPr>
            <a:xfrm rot="-5400000">
              <a:off x="3002277"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a:t>
              </a:r>
            </a:p>
          </p:txBody>
        </p:sp>
        <p:sp>
          <p:nvSpPr>
            <p:cNvPr id="45" name="tx45"/>
            <p:cNvSpPr/>
            <p:nvPr/>
          </p:nvSpPr>
          <p:spPr>
            <a:xfrm rot="-5400000">
              <a:off x="3551767"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46" name="tx46"/>
            <p:cNvSpPr/>
            <p:nvPr/>
          </p:nvSpPr>
          <p:spPr>
            <a:xfrm rot="-5400000">
              <a:off x="4376003"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47" name="tx47"/>
            <p:cNvSpPr/>
            <p:nvPr/>
          </p:nvSpPr>
          <p:spPr>
            <a:xfrm rot="-5400000">
              <a:off x="67031" y="2829708"/>
              <a:ext cx="78391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Coverage (%)</a:t>
              </a:r>
            </a:p>
          </p:txBody>
        </p:sp>
        <p:sp>
          <p:nvSpPr>
            <p:cNvPr id="48" name="pl48"/>
            <p:cNvSpPr/>
            <p:nvPr/>
          </p:nvSpPr>
          <p:spPr>
            <a:xfrm>
              <a:off x="1490368" y="4946500"/>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49" name="pl49"/>
            <p:cNvSpPr/>
            <p:nvPr/>
          </p:nvSpPr>
          <p:spPr>
            <a:xfrm>
              <a:off x="1490368" y="4946500"/>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50" name="pl50"/>
            <p:cNvSpPr/>
            <p:nvPr/>
          </p:nvSpPr>
          <p:spPr>
            <a:xfrm>
              <a:off x="2131277" y="4946500"/>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51" name="pl51"/>
            <p:cNvSpPr/>
            <p:nvPr/>
          </p:nvSpPr>
          <p:spPr>
            <a:xfrm>
              <a:off x="2751156" y="4946500"/>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52" name="pl52"/>
            <p:cNvSpPr/>
            <p:nvPr/>
          </p:nvSpPr>
          <p:spPr>
            <a:xfrm>
              <a:off x="3476830" y="4946500"/>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53" name="tx53"/>
            <p:cNvSpPr/>
            <p:nvPr/>
          </p:nvSpPr>
          <p:spPr>
            <a:xfrm>
              <a:off x="1757468" y="4901009"/>
              <a:ext cx="2822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HICs</a:t>
              </a:r>
            </a:p>
          </p:txBody>
        </p:sp>
        <p:sp>
          <p:nvSpPr>
            <p:cNvPr id="54" name="tx54"/>
            <p:cNvSpPr/>
            <p:nvPr/>
          </p:nvSpPr>
          <p:spPr>
            <a:xfrm>
              <a:off x="2398377" y="4901009"/>
              <a:ext cx="26124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LICs</a:t>
              </a:r>
            </a:p>
          </p:txBody>
        </p:sp>
        <p:sp>
          <p:nvSpPr>
            <p:cNvPr id="55" name="tx55"/>
            <p:cNvSpPr/>
            <p:nvPr/>
          </p:nvSpPr>
          <p:spPr>
            <a:xfrm>
              <a:off x="3018255" y="4901009"/>
              <a:ext cx="367040"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LMICs</a:t>
              </a:r>
            </a:p>
          </p:txBody>
        </p:sp>
        <p:sp>
          <p:nvSpPr>
            <p:cNvPr id="56" name="tx56"/>
            <p:cNvSpPr/>
            <p:nvPr/>
          </p:nvSpPr>
          <p:spPr>
            <a:xfrm>
              <a:off x="3743929" y="4901009"/>
              <a:ext cx="388071"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UMICs</a:t>
              </a:r>
            </a:p>
          </p:txBody>
        </p:sp>
        <p:sp>
          <p:nvSpPr>
            <p:cNvPr id="57" name="tx57"/>
            <p:cNvSpPr/>
            <p:nvPr/>
          </p:nvSpPr>
          <p:spPr>
            <a:xfrm>
              <a:off x="1652182" y="1437626"/>
              <a:ext cx="229605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DTP3 coverage, HICs, 2000-2025</a:t>
              </a:r>
            </a:p>
          </p:txBody>
        </p:sp>
        <p:sp>
          <p:nvSpPr>
            <p:cNvPr id="58" name="pl58"/>
            <p:cNvSpPr/>
            <p:nvPr/>
          </p:nvSpPr>
          <p:spPr>
            <a:xfrm>
              <a:off x="5227074" y="3711655"/>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59" name="pl59"/>
            <p:cNvSpPr/>
            <p:nvPr/>
          </p:nvSpPr>
          <p:spPr>
            <a:xfrm>
              <a:off x="5227074" y="3014609"/>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0" name="pl60"/>
            <p:cNvSpPr/>
            <p:nvPr/>
          </p:nvSpPr>
          <p:spPr>
            <a:xfrm>
              <a:off x="5227074" y="2317563"/>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1" name="pl61"/>
            <p:cNvSpPr/>
            <p:nvPr/>
          </p:nvSpPr>
          <p:spPr>
            <a:xfrm>
              <a:off x="5227074" y="4060178"/>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2" name="pl62"/>
            <p:cNvSpPr/>
            <p:nvPr/>
          </p:nvSpPr>
          <p:spPr>
            <a:xfrm>
              <a:off x="5227074" y="3363132"/>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3" name="pl63"/>
            <p:cNvSpPr/>
            <p:nvPr/>
          </p:nvSpPr>
          <p:spPr>
            <a:xfrm>
              <a:off x="5227074" y="2666086"/>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4" name="pl64"/>
            <p:cNvSpPr/>
            <p:nvPr/>
          </p:nvSpPr>
          <p:spPr>
            <a:xfrm>
              <a:off x="5227074" y="1969039"/>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5" name="pl65"/>
            <p:cNvSpPr/>
            <p:nvPr/>
          </p:nvSpPr>
          <p:spPr>
            <a:xfrm>
              <a:off x="5398790"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6" name="pl66"/>
            <p:cNvSpPr/>
            <p:nvPr/>
          </p:nvSpPr>
          <p:spPr>
            <a:xfrm>
              <a:off x="6085653"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7" name="pl67"/>
            <p:cNvSpPr/>
            <p:nvPr/>
          </p:nvSpPr>
          <p:spPr>
            <a:xfrm>
              <a:off x="6772516"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8" name="pl68"/>
            <p:cNvSpPr/>
            <p:nvPr/>
          </p:nvSpPr>
          <p:spPr>
            <a:xfrm>
              <a:off x="7459379"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8008870"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8833106"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5398790" y="1899335"/>
              <a:ext cx="3434315" cy="209113"/>
            </a:xfrm>
            <a:custGeom>
              <a:avLst/>
              <a:pathLst>
                <a:path w="3434315" h="209113">
                  <a:moveTo>
                    <a:pt x="0" y="209113"/>
                  </a:moveTo>
                  <a:lnTo>
                    <a:pt x="137372" y="69704"/>
                  </a:lnTo>
                  <a:lnTo>
                    <a:pt x="274745" y="69704"/>
                  </a:lnTo>
                  <a:lnTo>
                    <a:pt x="412117" y="0"/>
                  </a:lnTo>
                  <a:lnTo>
                    <a:pt x="549490" y="0"/>
                  </a:lnTo>
                  <a:lnTo>
                    <a:pt x="686863" y="0"/>
                  </a:lnTo>
                  <a:lnTo>
                    <a:pt x="824235" y="0"/>
                  </a:lnTo>
                  <a:lnTo>
                    <a:pt x="961608" y="0"/>
                  </a:lnTo>
                  <a:lnTo>
                    <a:pt x="1098981" y="0"/>
                  </a:lnTo>
                  <a:lnTo>
                    <a:pt x="1236353" y="0"/>
                  </a:lnTo>
                  <a:lnTo>
                    <a:pt x="1373726" y="0"/>
                  </a:lnTo>
                  <a:lnTo>
                    <a:pt x="1511098" y="0"/>
                  </a:lnTo>
                  <a:lnTo>
                    <a:pt x="1648471" y="0"/>
                  </a:lnTo>
                  <a:lnTo>
                    <a:pt x="1785844" y="69704"/>
                  </a:lnTo>
                  <a:lnTo>
                    <a:pt x="1923216" y="69704"/>
                  </a:lnTo>
                  <a:lnTo>
                    <a:pt x="2060589" y="69704"/>
                  </a:lnTo>
                  <a:lnTo>
                    <a:pt x="2197962" y="69704"/>
                  </a:lnTo>
                  <a:lnTo>
                    <a:pt x="2335334" y="69704"/>
                  </a:lnTo>
                  <a:lnTo>
                    <a:pt x="2472707" y="69704"/>
                  </a:lnTo>
                  <a:lnTo>
                    <a:pt x="2610079" y="69704"/>
                  </a:lnTo>
                  <a:lnTo>
                    <a:pt x="2747452" y="139409"/>
                  </a:lnTo>
                  <a:lnTo>
                    <a:pt x="2884825" y="69704"/>
                  </a:lnTo>
                  <a:lnTo>
                    <a:pt x="3022197" y="69704"/>
                  </a:lnTo>
                  <a:lnTo>
                    <a:pt x="3159570" y="139409"/>
                  </a:lnTo>
                  <a:lnTo>
                    <a:pt x="3296943" y="139409"/>
                  </a:lnTo>
                  <a:lnTo>
                    <a:pt x="3434315" y="139409"/>
                  </a:lnTo>
                </a:path>
              </a:pathLst>
            </a:custGeom>
            <a:ln w="27101" cap="flat">
              <a:solidFill>
                <a:srgbClr val="80BD41">
                  <a:alpha val="69803"/>
                </a:srgbClr>
              </a:solidFill>
              <a:prstDash val="solid"/>
              <a:round/>
            </a:ln>
          </p:spPr>
          <p:txBody>
            <a:bodyPr/>
            <a:lstStyle/>
            <a:p/>
          </p:txBody>
        </p:sp>
        <p:sp>
          <p:nvSpPr>
            <p:cNvPr id="72" name="pl72"/>
            <p:cNvSpPr/>
            <p:nvPr/>
          </p:nvSpPr>
          <p:spPr>
            <a:xfrm>
              <a:off x="5398790" y="1969039"/>
              <a:ext cx="3434315" cy="2021434"/>
            </a:xfrm>
            <a:custGeom>
              <a:avLst/>
              <a:pathLst>
                <a:path w="3434315" h="2021434">
                  <a:moveTo>
                    <a:pt x="0" y="2021434"/>
                  </a:moveTo>
                  <a:lnTo>
                    <a:pt x="137372" y="1812320"/>
                  </a:lnTo>
                  <a:lnTo>
                    <a:pt x="274745" y="1672911"/>
                  </a:lnTo>
                  <a:lnTo>
                    <a:pt x="412117" y="1394092"/>
                  </a:lnTo>
                  <a:lnTo>
                    <a:pt x="549490" y="1115274"/>
                  </a:lnTo>
                  <a:lnTo>
                    <a:pt x="686863" y="836455"/>
                  </a:lnTo>
                  <a:lnTo>
                    <a:pt x="824235" y="697046"/>
                  </a:lnTo>
                  <a:lnTo>
                    <a:pt x="961608" y="487932"/>
                  </a:lnTo>
                  <a:lnTo>
                    <a:pt x="1098981" y="418227"/>
                  </a:lnTo>
                  <a:lnTo>
                    <a:pt x="1236353" y="278818"/>
                  </a:lnTo>
                  <a:lnTo>
                    <a:pt x="1373726" y="278818"/>
                  </a:lnTo>
                  <a:lnTo>
                    <a:pt x="1511098" y="209113"/>
                  </a:lnTo>
                  <a:lnTo>
                    <a:pt x="1648471" y="278818"/>
                  </a:lnTo>
                  <a:lnTo>
                    <a:pt x="1785844" y="348523"/>
                  </a:lnTo>
                  <a:lnTo>
                    <a:pt x="1923216" y="209113"/>
                  </a:lnTo>
                  <a:lnTo>
                    <a:pt x="2060589" y="278818"/>
                  </a:lnTo>
                  <a:lnTo>
                    <a:pt x="2197962" y="209113"/>
                  </a:lnTo>
                  <a:lnTo>
                    <a:pt x="2335334" y="139409"/>
                  </a:lnTo>
                  <a:lnTo>
                    <a:pt x="2472707" y="69704"/>
                  </a:lnTo>
                  <a:lnTo>
                    <a:pt x="2610079" y="0"/>
                  </a:lnTo>
                  <a:lnTo>
                    <a:pt x="2747452" y="209113"/>
                  </a:lnTo>
                  <a:lnTo>
                    <a:pt x="2884825" y="348523"/>
                  </a:lnTo>
                  <a:lnTo>
                    <a:pt x="3022197" y="278818"/>
                  </a:lnTo>
                  <a:lnTo>
                    <a:pt x="3159570" y="418227"/>
                  </a:lnTo>
                  <a:lnTo>
                    <a:pt x="3296943" y="348523"/>
                  </a:lnTo>
                  <a:lnTo>
                    <a:pt x="3434315" y="139409"/>
                  </a:lnTo>
                </a:path>
              </a:pathLst>
            </a:custGeom>
            <a:ln w="27101" cap="flat">
              <a:solidFill>
                <a:srgbClr val="0058AB">
                  <a:alpha val="69803"/>
                </a:srgbClr>
              </a:solidFill>
              <a:prstDash val="solid"/>
              <a:round/>
            </a:ln>
          </p:spPr>
          <p:txBody>
            <a:bodyPr/>
            <a:lstStyle/>
            <a:p/>
          </p:txBody>
        </p:sp>
        <p:sp>
          <p:nvSpPr>
            <p:cNvPr id="73" name="pl73"/>
            <p:cNvSpPr/>
            <p:nvPr/>
          </p:nvSpPr>
          <p:spPr>
            <a:xfrm>
              <a:off x="5398790" y="1969039"/>
              <a:ext cx="3434315" cy="1672911"/>
            </a:xfrm>
            <a:custGeom>
              <a:avLst/>
              <a:pathLst>
                <a:path w="3434315" h="1672911">
                  <a:moveTo>
                    <a:pt x="0" y="1672911"/>
                  </a:moveTo>
                  <a:lnTo>
                    <a:pt x="137372" y="1603206"/>
                  </a:lnTo>
                  <a:lnTo>
                    <a:pt x="274745" y="1603206"/>
                  </a:lnTo>
                  <a:lnTo>
                    <a:pt x="412117" y="1463797"/>
                  </a:lnTo>
                  <a:lnTo>
                    <a:pt x="549490" y="1254683"/>
                  </a:lnTo>
                  <a:lnTo>
                    <a:pt x="686863" y="1254683"/>
                  </a:lnTo>
                  <a:lnTo>
                    <a:pt x="824235" y="1184978"/>
                  </a:lnTo>
                  <a:lnTo>
                    <a:pt x="961608" y="1254683"/>
                  </a:lnTo>
                  <a:lnTo>
                    <a:pt x="1098981" y="975864"/>
                  </a:lnTo>
                  <a:lnTo>
                    <a:pt x="1236353" y="766751"/>
                  </a:lnTo>
                  <a:lnTo>
                    <a:pt x="1373726" y="627341"/>
                  </a:lnTo>
                  <a:lnTo>
                    <a:pt x="1511098" y="557637"/>
                  </a:lnTo>
                  <a:lnTo>
                    <a:pt x="1648471" y="627341"/>
                  </a:lnTo>
                  <a:lnTo>
                    <a:pt x="1785844" y="557637"/>
                  </a:lnTo>
                  <a:lnTo>
                    <a:pt x="1923216" y="487932"/>
                  </a:lnTo>
                  <a:lnTo>
                    <a:pt x="2060589" y="418227"/>
                  </a:lnTo>
                  <a:lnTo>
                    <a:pt x="2197962" y="209113"/>
                  </a:lnTo>
                  <a:lnTo>
                    <a:pt x="2335334" y="209113"/>
                  </a:lnTo>
                  <a:lnTo>
                    <a:pt x="2472707" y="139409"/>
                  </a:lnTo>
                  <a:lnTo>
                    <a:pt x="2610079" y="0"/>
                  </a:lnTo>
                  <a:lnTo>
                    <a:pt x="2747452" y="278818"/>
                  </a:lnTo>
                  <a:lnTo>
                    <a:pt x="2884825" y="418227"/>
                  </a:lnTo>
                  <a:lnTo>
                    <a:pt x="3022197" y="139409"/>
                  </a:lnTo>
                  <a:lnTo>
                    <a:pt x="3159570" y="69704"/>
                  </a:lnTo>
                  <a:lnTo>
                    <a:pt x="3296943" y="0"/>
                  </a:lnTo>
                  <a:lnTo>
                    <a:pt x="3434315" y="0"/>
                  </a:lnTo>
                </a:path>
              </a:pathLst>
            </a:custGeom>
            <a:ln w="27101" cap="flat">
              <a:solidFill>
                <a:srgbClr val="1CABE2">
                  <a:alpha val="69803"/>
                </a:srgbClr>
              </a:solidFill>
              <a:prstDash val="solid"/>
              <a:round/>
            </a:ln>
          </p:spPr>
          <p:txBody>
            <a:bodyPr/>
            <a:lstStyle/>
            <a:p/>
          </p:txBody>
        </p:sp>
        <p:sp>
          <p:nvSpPr>
            <p:cNvPr id="74" name="pl74"/>
            <p:cNvSpPr/>
            <p:nvPr/>
          </p:nvSpPr>
          <p:spPr>
            <a:xfrm>
              <a:off x="5398790" y="1759925"/>
              <a:ext cx="3434315" cy="697046"/>
            </a:xfrm>
            <a:custGeom>
              <a:avLst/>
              <a:pathLst>
                <a:path w="3434315" h="697046">
                  <a:moveTo>
                    <a:pt x="0" y="557637"/>
                  </a:moveTo>
                  <a:lnTo>
                    <a:pt x="137372" y="487932"/>
                  </a:lnTo>
                  <a:lnTo>
                    <a:pt x="274745" y="627341"/>
                  </a:lnTo>
                  <a:lnTo>
                    <a:pt x="412117" y="557637"/>
                  </a:lnTo>
                  <a:lnTo>
                    <a:pt x="549490" y="418227"/>
                  </a:lnTo>
                  <a:lnTo>
                    <a:pt x="686863" y="418227"/>
                  </a:lnTo>
                  <a:lnTo>
                    <a:pt x="824235" y="278818"/>
                  </a:lnTo>
                  <a:lnTo>
                    <a:pt x="961608" y="209113"/>
                  </a:lnTo>
                  <a:lnTo>
                    <a:pt x="1098981" y="69704"/>
                  </a:lnTo>
                  <a:lnTo>
                    <a:pt x="1236353" y="0"/>
                  </a:lnTo>
                  <a:lnTo>
                    <a:pt x="1373726" y="69704"/>
                  </a:lnTo>
                  <a:lnTo>
                    <a:pt x="1511098" y="69704"/>
                  </a:lnTo>
                  <a:lnTo>
                    <a:pt x="1648471" y="0"/>
                  </a:lnTo>
                  <a:lnTo>
                    <a:pt x="1785844" y="69704"/>
                  </a:lnTo>
                  <a:lnTo>
                    <a:pt x="1923216" y="69704"/>
                  </a:lnTo>
                  <a:lnTo>
                    <a:pt x="2060589" y="139409"/>
                  </a:lnTo>
                  <a:lnTo>
                    <a:pt x="2197962" y="139409"/>
                  </a:lnTo>
                  <a:lnTo>
                    <a:pt x="2335334" y="139409"/>
                  </a:lnTo>
                  <a:lnTo>
                    <a:pt x="2472707" y="139409"/>
                  </a:lnTo>
                  <a:lnTo>
                    <a:pt x="2610079" y="209113"/>
                  </a:lnTo>
                  <a:lnTo>
                    <a:pt x="2747452" y="418227"/>
                  </a:lnTo>
                  <a:lnTo>
                    <a:pt x="2884825" y="697046"/>
                  </a:lnTo>
                  <a:lnTo>
                    <a:pt x="3022197" y="278818"/>
                  </a:lnTo>
                  <a:lnTo>
                    <a:pt x="3159570" y="418227"/>
                  </a:lnTo>
                  <a:lnTo>
                    <a:pt x="3296943" y="418227"/>
                  </a:lnTo>
                  <a:lnTo>
                    <a:pt x="3434315" y="418227"/>
                  </a:lnTo>
                </a:path>
              </a:pathLst>
            </a:custGeom>
            <a:ln w="27101" cap="flat">
              <a:solidFill>
                <a:srgbClr val="00833D">
                  <a:alpha val="69803"/>
                </a:srgbClr>
              </a:solidFill>
              <a:prstDash val="solid"/>
              <a:round/>
            </a:ln>
          </p:spPr>
          <p:txBody>
            <a:bodyPr/>
            <a:lstStyle/>
            <a:p/>
          </p:txBody>
        </p:sp>
        <p:sp>
          <p:nvSpPr>
            <p:cNvPr id="75" name="pl75"/>
            <p:cNvSpPr/>
            <p:nvPr/>
          </p:nvSpPr>
          <p:spPr>
            <a:xfrm>
              <a:off x="5398790" y="1969039"/>
              <a:ext cx="3434315" cy="0"/>
            </a:xfrm>
            <a:custGeom>
              <a:avLst/>
              <a:pathLst>
                <a:path w="3434315" h="0">
                  <a:moveTo>
                    <a:pt x="0" y="0"/>
                  </a:moveTo>
                  <a:lnTo>
                    <a:pt x="0" y="0"/>
                  </a:lnTo>
                  <a:lnTo>
                    <a:pt x="0" y="0"/>
                  </a:lnTo>
                  <a:lnTo>
                    <a:pt x="0" y="0"/>
                  </a:lnTo>
                  <a:lnTo>
                    <a:pt x="137372" y="0"/>
                  </a:lnTo>
                  <a:lnTo>
                    <a:pt x="137372" y="0"/>
                  </a:lnTo>
                  <a:lnTo>
                    <a:pt x="137372" y="0"/>
                  </a:lnTo>
                  <a:lnTo>
                    <a:pt x="137372" y="0"/>
                  </a:lnTo>
                  <a:lnTo>
                    <a:pt x="274745" y="0"/>
                  </a:lnTo>
                  <a:lnTo>
                    <a:pt x="274745" y="0"/>
                  </a:lnTo>
                  <a:lnTo>
                    <a:pt x="274745" y="0"/>
                  </a:lnTo>
                  <a:lnTo>
                    <a:pt x="274745" y="0"/>
                  </a:lnTo>
                  <a:lnTo>
                    <a:pt x="412117" y="0"/>
                  </a:lnTo>
                  <a:lnTo>
                    <a:pt x="412117" y="0"/>
                  </a:lnTo>
                  <a:lnTo>
                    <a:pt x="412117" y="0"/>
                  </a:lnTo>
                  <a:lnTo>
                    <a:pt x="412117" y="0"/>
                  </a:lnTo>
                  <a:lnTo>
                    <a:pt x="549490" y="0"/>
                  </a:lnTo>
                  <a:lnTo>
                    <a:pt x="549490" y="0"/>
                  </a:lnTo>
                  <a:lnTo>
                    <a:pt x="549490" y="0"/>
                  </a:lnTo>
                  <a:lnTo>
                    <a:pt x="549490" y="0"/>
                  </a:lnTo>
                  <a:lnTo>
                    <a:pt x="686863" y="0"/>
                  </a:lnTo>
                  <a:lnTo>
                    <a:pt x="686863" y="0"/>
                  </a:lnTo>
                  <a:lnTo>
                    <a:pt x="686863" y="0"/>
                  </a:lnTo>
                  <a:lnTo>
                    <a:pt x="686863" y="0"/>
                  </a:lnTo>
                  <a:lnTo>
                    <a:pt x="824235" y="0"/>
                  </a:lnTo>
                  <a:lnTo>
                    <a:pt x="824235" y="0"/>
                  </a:lnTo>
                  <a:lnTo>
                    <a:pt x="824235" y="0"/>
                  </a:lnTo>
                  <a:lnTo>
                    <a:pt x="824235" y="0"/>
                  </a:lnTo>
                  <a:lnTo>
                    <a:pt x="961608" y="0"/>
                  </a:lnTo>
                  <a:lnTo>
                    <a:pt x="961608" y="0"/>
                  </a:lnTo>
                  <a:lnTo>
                    <a:pt x="961608" y="0"/>
                  </a:lnTo>
                  <a:lnTo>
                    <a:pt x="961608" y="0"/>
                  </a:lnTo>
                  <a:lnTo>
                    <a:pt x="1098981" y="0"/>
                  </a:lnTo>
                  <a:lnTo>
                    <a:pt x="1098981" y="0"/>
                  </a:lnTo>
                  <a:lnTo>
                    <a:pt x="1098981" y="0"/>
                  </a:lnTo>
                  <a:lnTo>
                    <a:pt x="1098981" y="0"/>
                  </a:lnTo>
                  <a:lnTo>
                    <a:pt x="1236353" y="0"/>
                  </a:lnTo>
                  <a:lnTo>
                    <a:pt x="1236353" y="0"/>
                  </a:lnTo>
                  <a:lnTo>
                    <a:pt x="1236353" y="0"/>
                  </a:lnTo>
                  <a:lnTo>
                    <a:pt x="1236353" y="0"/>
                  </a:lnTo>
                  <a:lnTo>
                    <a:pt x="1373726" y="0"/>
                  </a:lnTo>
                  <a:lnTo>
                    <a:pt x="1373726" y="0"/>
                  </a:lnTo>
                  <a:lnTo>
                    <a:pt x="1373726" y="0"/>
                  </a:lnTo>
                  <a:lnTo>
                    <a:pt x="1373726" y="0"/>
                  </a:lnTo>
                  <a:lnTo>
                    <a:pt x="1511098" y="0"/>
                  </a:lnTo>
                  <a:lnTo>
                    <a:pt x="1511098" y="0"/>
                  </a:lnTo>
                  <a:lnTo>
                    <a:pt x="1511098" y="0"/>
                  </a:lnTo>
                  <a:lnTo>
                    <a:pt x="1511098" y="0"/>
                  </a:lnTo>
                  <a:lnTo>
                    <a:pt x="1648471" y="0"/>
                  </a:lnTo>
                  <a:lnTo>
                    <a:pt x="1648471" y="0"/>
                  </a:lnTo>
                  <a:lnTo>
                    <a:pt x="1648471" y="0"/>
                  </a:lnTo>
                  <a:lnTo>
                    <a:pt x="1648471" y="0"/>
                  </a:lnTo>
                  <a:lnTo>
                    <a:pt x="1785844" y="0"/>
                  </a:lnTo>
                  <a:lnTo>
                    <a:pt x="1785844" y="0"/>
                  </a:lnTo>
                  <a:lnTo>
                    <a:pt x="1785844" y="0"/>
                  </a:lnTo>
                  <a:lnTo>
                    <a:pt x="1785844" y="0"/>
                  </a:lnTo>
                  <a:lnTo>
                    <a:pt x="1923216" y="0"/>
                  </a:lnTo>
                  <a:lnTo>
                    <a:pt x="1923216" y="0"/>
                  </a:lnTo>
                  <a:lnTo>
                    <a:pt x="1923216" y="0"/>
                  </a:lnTo>
                  <a:lnTo>
                    <a:pt x="1923216" y="0"/>
                  </a:lnTo>
                  <a:lnTo>
                    <a:pt x="2060589" y="0"/>
                  </a:lnTo>
                  <a:lnTo>
                    <a:pt x="2060589" y="0"/>
                  </a:lnTo>
                  <a:lnTo>
                    <a:pt x="2060589" y="0"/>
                  </a:lnTo>
                  <a:lnTo>
                    <a:pt x="2060589" y="0"/>
                  </a:lnTo>
                  <a:lnTo>
                    <a:pt x="2197962" y="0"/>
                  </a:lnTo>
                  <a:lnTo>
                    <a:pt x="2197962" y="0"/>
                  </a:lnTo>
                  <a:lnTo>
                    <a:pt x="2197962" y="0"/>
                  </a:lnTo>
                  <a:lnTo>
                    <a:pt x="2197962" y="0"/>
                  </a:lnTo>
                  <a:lnTo>
                    <a:pt x="2335334" y="0"/>
                  </a:lnTo>
                  <a:lnTo>
                    <a:pt x="2335334" y="0"/>
                  </a:lnTo>
                  <a:lnTo>
                    <a:pt x="2335334" y="0"/>
                  </a:lnTo>
                  <a:lnTo>
                    <a:pt x="2335334" y="0"/>
                  </a:lnTo>
                  <a:lnTo>
                    <a:pt x="2472707" y="0"/>
                  </a:lnTo>
                  <a:lnTo>
                    <a:pt x="2472707" y="0"/>
                  </a:lnTo>
                  <a:lnTo>
                    <a:pt x="2472707" y="0"/>
                  </a:lnTo>
                  <a:lnTo>
                    <a:pt x="2472707" y="0"/>
                  </a:lnTo>
                  <a:lnTo>
                    <a:pt x="2610079" y="0"/>
                  </a:lnTo>
                  <a:lnTo>
                    <a:pt x="2610079" y="0"/>
                  </a:lnTo>
                  <a:lnTo>
                    <a:pt x="2610079" y="0"/>
                  </a:lnTo>
                  <a:lnTo>
                    <a:pt x="2610079" y="0"/>
                  </a:lnTo>
                  <a:lnTo>
                    <a:pt x="2747452" y="0"/>
                  </a:lnTo>
                  <a:lnTo>
                    <a:pt x="2747452" y="0"/>
                  </a:lnTo>
                  <a:lnTo>
                    <a:pt x="2747452" y="0"/>
                  </a:lnTo>
                  <a:lnTo>
                    <a:pt x="2747452" y="0"/>
                  </a:lnTo>
                  <a:lnTo>
                    <a:pt x="2884825" y="0"/>
                  </a:lnTo>
                  <a:lnTo>
                    <a:pt x="2884825" y="0"/>
                  </a:lnTo>
                  <a:lnTo>
                    <a:pt x="2884825" y="0"/>
                  </a:lnTo>
                  <a:lnTo>
                    <a:pt x="2884825" y="0"/>
                  </a:lnTo>
                  <a:lnTo>
                    <a:pt x="3022197" y="0"/>
                  </a:lnTo>
                  <a:lnTo>
                    <a:pt x="3022197" y="0"/>
                  </a:lnTo>
                  <a:lnTo>
                    <a:pt x="3022197" y="0"/>
                  </a:lnTo>
                  <a:lnTo>
                    <a:pt x="3022197" y="0"/>
                  </a:lnTo>
                  <a:lnTo>
                    <a:pt x="3159570" y="0"/>
                  </a:lnTo>
                  <a:lnTo>
                    <a:pt x="3159570" y="0"/>
                  </a:lnTo>
                  <a:lnTo>
                    <a:pt x="3159570" y="0"/>
                  </a:lnTo>
                  <a:lnTo>
                    <a:pt x="3159570" y="0"/>
                  </a:lnTo>
                  <a:lnTo>
                    <a:pt x="3296943" y="0"/>
                  </a:lnTo>
                  <a:lnTo>
                    <a:pt x="3296943" y="0"/>
                  </a:lnTo>
                  <a:lnTo>
                    <a:pt x="3296943" y="0"/>
                  </a:lnTo>
                  <a:lnTo>
                    <a:pt x="3296943" y="0"/>
                  </a:lnTo>
                  <a:lnTo>
                    <a:pt x="3434315" y="0"/>
                  </a:lnTo>
                  <a:lnTo>
                    <a:pt x="3434315" y="0"/>
                  </a:lnTo>
                  <a:lnTo>
                    <a:pt x="3434315" y="0"/>
                  </a:lnTo>
                  <a:lnTo>
                    <a:pt x="3434315" y="0"/>
                  </a:lnTo>
                </a:path>
              </a:pathLst>
            </a:custGeom>
            <a:ln w="13550" cap="flat">
              <a:solidFill>
                <a:srgbClr val="000000">
                  <a:alpha val="100000"/>
                </a:srgbClr>
              </a:solidFill>
              <a:prstDash val="dash"/>
              <a:round/>
            </a:ln>
          </p:spPr>
          <p:txBody>
            <a:bodyPr/>
            <a:lstStyle/>
            <a:p/>
          </p:txBody>
        </p:sp>
        <p:sp>
          <p:nvSpPr>
            <p:cNvPr id="76" name="pl76"/>
            <p:cNvSpPr/>
            <p:nvPr/>
          </p:nvSpPr>
          <p:spPr>
            <a:xfrm>
              <a:off x="5398790" y="1899335"/>
              <a:ext cx="3434315" cy="209113"/>
            </a:xfrm>
            <a:custGeom>
              <a:avLst/>
              <a:pathLst>
                <a:path w="3434315" h="209113">
                  <a:moveTo>
                    <a:pt x="0" y="209113"/>
                  </a:moveTo>
                  <a:lnTo>
                    <a:pt x="137372" y="69704"/>
                  </a:lnTo>
                  <a:lnTo>
                    <a:pt x="274745" y="69704"/>
                  </a:lnTo>
                  <a:lnTo>
                    <a:pt x="412117" y="0"/>
                  </a:lnTo>
                  <a:lnTo>
                    <a:pt x="549490" y="0"/>
                  </a:lnTo>
                  <a:lnTo>
                    <a:pt x="686863" y="0"/>
                  </a:lnTo>
                  <a:lnTo>
                    <a:pt x="824235" y="0"/>
                  </a:lnTo>
                  <a:lnTo>
                    <a:pt x="961608" y="0"/>
                  </a:lnTo>
                  <a:lnTo>
                    <a:pt x="1098981" y="0"/>
                  </a:lnTo>
                  <a:lnTo>
                    <a:pt x="1236353" y="0"/>
                  </a:lnTo>
                  <a:lnTo>
                    <a:pt x="1373726" y="0"/>
                  </a:lnTo>
                  <a:lnTo>
                    <a:pt x="1511098" y="0"/>
                  </a:lnTo>
                  <a:lnTo>
                    <a:pt x="1648471" y="0"/>
                  </a:lnTo>
                  <a:lnTo>
                    <a:pt x="1785844" y="69704"/>
                  </a:lnTo>
                  <a:lnTo>
                    <a:pt x="1923216" y="69704"/>
                  </a:lnTo>
                  <a:lnTo>
                    <a:pt x="2060589" y="69704"/>
                  </a:lnTo>
                  <a:lnTo>
                    <a:pt x="2197962" y="69704"/>
                  </a:lnTo>
                  <a:lnTo>
                    <a:pt x="2335334" y="69704"/>
                  </a:lnTo>
                  <a:lnTo>
                    <a:pt x="2472707" y="69704"/>
                  </a:lnTo>
                  <a:lnTo>
                    <a:pt x="2610079" y="69704"/>
                  </a:lnTo>
                  <a:lnTo>
                    <a:pt x="2747452" y="139409"/>
                  </a:lnTo>
                  <a:lnTo>
                    <a:pt x="2884825" y="69704"/>
                  </a:lnTo>
                  <a:lnTo>
                    <a:pt x="3022197" y="69704"/>
                  </a:lnTo>
                  <a:lnTo>
                    <a:pt x="3159570" y="139409"/>
                  </a:lnTo>
                  <a:lnTo>
                    <a:pt x="3296943" y="139409"/>
                  </a:lnTo>
                  <a:lnTo>
                    <a:pt x="3434315" y="139409"/>
                  </a:lnTo>
                </a:path>
              </a:pathLst>
            </a:custGeom>
            <a:ln w="65043" cap="flat">
              <a:solidFill>
                <a:srgbClr val="000000">
                  <a:alpha val="100000"/>
                </a:srgbClr>
              </a:solidFill>
              <a:prstDash val="solid"/>
              <a:round/>
            </a:ln>
          </p:spPr>
          <p:txBody>
            <a:bodyPr/>
            <a:lstStyle/>
            <a:p/>
          </p:txBody>
        </p:sp>
        <p:sp>
          <p:nvSpPr>
            <p:cNvPr id="77" name="pl77"/>
            <p:cNvSpPr/>
            <p:nvPr/>
          </p:nvSpPr>
          <p:spPr>
            <a:xfrm>
              <a:off x="5398790" y="1899335"/>
              <a:ext cx="3434315" cy="209113"/>
            </a:xfrm>
            <a:custGeom>
              <a:avLst/>
              <a:pathLst>
                <a:path w="3434315" h="209113">
                  <a:moveTo>
                    <a:pt x="0" y="209113"/>
                  </a:moveTo>
                  <a:lnTo>
                    <a:pt x="137372" y="69704"/>
                  </a:lnTo>
                  <a:lnTo>
                    <a:pt x="274745" y="69704"/>
                  </a:lnTo>
                  <a:lnTo>
                    <a:pt x="412117" y="0"/>
                  </a:lnTo>
                  <a:lnTo>
                    <a:pt x="549490" y="0"/>
                  </a:lnTo>
                  <a:lnTo>
                    <a:pt x="686863" y="0"/>
                  </a:lnTo>
                  <a:lnTo>
                    <a:pt x="824235" y="0"/>
                  </a:lnTo>
                  <a:lnTo>
                    <a:pt x="961608" y="0"/>
                  </a:lnTo>
                  <a:lnTo>
                    <a:pt x="1098981" y="0"/>
                  </a:lnTo>
                  <a:lnTo>
                    <a:pt x="1236353" y="0"/>
                  </a:lnTo>
                  <a:lnTo>
                    <a:pt x="1373726" y="0"/>
                  </a:lnTo>
                  <a:lnTo>
                    <a:pt x="1511098" y="0"/>
                  </a:lnTo>
                  <a:lnTo>
                    <a:pt x="1648471" y="0"/>
                  </a:lnTo>
                  <a:lnTo>
                    <a:pt x="1785844" y="69704"/>
                  </a:lnTo>
                  <a:lnTo>
                    <a:pt x="1923216" y="69704"/>
                  </a:lnTo>
                  <a:lnTo>
                    <a:pt x="2060589" y="69704"/>
                  </a:lnTo>
                  <a:lnTo>
                    <a:pt x="2197962" y="69704"/>
                  </a:lnTo>
                  <a:lnTo>
                    <a:pt x="2335334" y="69704"/>
                  </a:lnTo>
                  <a:lnTo>
                    <a:pt x="2472707" y="69704"/>
                  </a:lnTo>
                  <a:lnTo>
                    <a:pt x="2610079" y="69704"/>
                  </a:lnTo>
                  <a:lnTo>
                    <a:pt x="2747452" y="139409"/>
                  </a:lnTo>
                  <a:lnTo>
                    <a:pt x="2884825" y="69704"/>
                  </a:lnTo>
                  <a:lnTo>
                    <a:pt x="3022197" y="69704"/>
                  </a:lnTo>
                  <a:lnTo>
                    <a:pt x="3159570" y="139409"/>
                  </a:lnTo>
                  <a:lnTo>
                    <a:pt x="3296943" y="139409"/>
                  </a:lnTo>
                  <a:lnTo>
                    <a:pt x="3434315" y="139409"/>
                  </a:lnTo>
                </a:path>
              </a:pathLst>
            </a:custGeom>
            <a:ln w="40651" cap="flat">
              <a:solidFill>
                <a:srgbClr val="80BD41">
                  <a:alpha val="100000"/>
                </a:srgbClr>
              </a:solidFill>
              <a:prstDash val="solid"/>
              <a:round/>
            </a:ln>
          </p:spPr>
          <p:txBody>
            <a:bodyPr/>
            <a:lstStyle/>
            <a:p/>
          </p:txBody>
        </p:sp>
        <p:sp>
          <p:nvSpPr>
            <p:cNvPr id="78" name="tx78"/>
            <p:cNvSpPr/>
            <p:nvPr/>
          </p:nvSpPr>
          <p:spPr>
            <a:xfrm>
              <a:off x="5350601" y="192989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9" name="tx79"/>
            <p:cNvSpPr/>
            <p:nvPr/>
          </p:nvSpPr>
          <p:spPr>
            <a:xfrm>
              <a:off x="6055524" y="172078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0" name="tx80"/>
            <p:cNvSpPr/>
            <p:nvPr/>
          </p:nvSpPr>
          <p:spPr>
            <a:xfrm>
              <a:off x="6742387" y="172078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1" name="tx81"/>
            <p:cNvSpPr/>
            <p:nvPr/>
          </p:nvSpPr>
          <p:spPr>
            <a:xfrm>
              <a:off x="7429250" y="179048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2" name="tx82"/>
            <p:cNvSpPr/>
            <p:nvPr/>
          </p:nvSpPr>
          <p:spPr>
            <a:xfrm>
              <a:off x="7978740" y="179048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3" name="tx83"/>
            <p:cNvSpPr/>
            <p:nvPr/>
          </p:nvSpPr>
          <p:spPr>
            <a:xfrm>
              <a:off x="8784917" y="186018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4" name="tx84"/>
            <p:cNvSpPr/>
            <p:nvPr/>
          </p:nvSpPr>
          <p:spPr>
            <a:xfrm>
              <a:off x="4980741" y="4014687"/>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-30</a:t>
              </a:r>
            </a:p>
          </p:txBody>
        </p:sp>
        <p:sp>
          <p:nvSpPr>
            <p:cNvPr id="85" name="tx85"/>
            <p:cNvSpPr/>
            <p:nvPr/>
          </p:nvSpPr>
          <p:spPr>
            <a:xfrm>
              <a:off x="4980741" y="3317641"/>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a:t>
              </a:r>
            </a:p>
          </p:txBody>
        </p:sp>
        <p:sp>
          <p:nvSpPr>
            <p:cNvPr id="86" name="tx86"/>
            <p:cNvSpPr/>
            <p:nvPr/>
          </p:nvSpPr>
          <p:spPr>
            <a:xfrm>
              <a:off x="4980741" y="2620594"/>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87" name="tx87"/>
            <p:cNvSpPr/>
            <p:nvPr/>
          </p:nvSpPr>
          <p:spPr>
            <a:xfrm>
              <a:off x="5093761" y="192354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88" name="tx88"/>
            <p:cNvSpPr/>
            <p:nvPr/>
          </p:nvSpPr>
          <p:spPr>
            <a:xfrm rot="-5400000">
              <a:off x="5243342"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89" name="tx89"/>
            <p:cNvSpPr/>
            <p:nvPr/>
          </p:nvSpPr>
          <p:spPr>
            <a:xfrm rot="-5400000">
              <a:off x="5930205"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90" name="tx90"/>
            <p:cNvSpPr/>
            <p:nvPr/>
          </p:nvSpPr>
          <p:spPr>
            <a:xfrm rot="-5400000">
              <a:off x="6617068"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91" name="tx91"/>
            <p:cNvSpPr/>
            <p:nvPr/>
          </p:nvSpPr>
          <p:spPr>
            <a:xfrm rot="-5400000">
              <a:off x="7303931"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92" name="tx92"/>
            <p:cNvSpPr/>
            <p:nvPr/>
          </p:nvSpPr>
          <p:spPr>
            <a:xfrm rot="-5400000">
              <a:off x="7853422"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93" name="tx93"/>
            <p:cNvSpPr/>
            <p:nvPr/>
          </p:nvSpPr>
          <p:spPr>
            <a:xfrm rot="-5400000">
              <a:off x="8677658"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94" name="tx94"/>
            <p:cNvSpPr/>
            <p:nvPr/>
          </p:nvSpPr>
          <p:spPr>
            <a:xfrm rot="-5400000">
              <a:off x="4281635" y="2829708"/>
              <a:ext cx="11842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Difference (% points)</a:t>
              </a:r>
            </a:p>
          </p:txBody>
        </p:sp>
        <p:sp>
          <p:nvSpPr>
            <p:cNvPr id="95" name="pl95"/>
            <p:cNvSpPr/>
            <p:nvPr/>
          </p:nvSpPr>
          <p:spPr>
            <a:xfrm>
              <a:off x="5806104" y="4946500"/>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96" name="pl96"/>
            <p:cNvSpPr/>
            <p:nvPr/>
          </p:nvSpPr>
          <p:spPr>
            <a:xfrm>
              <a:off x="5806104" y="4946500"/>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97" name="pl97"/>
            <p:cNvSpPr/>
            <p:nvPr/>
          </p:nvSpPr>
          <p:spPr>
            <a:xfrm>
              <a:off x="6447014" y="4946500"/>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98" name="pl98"/>
            <p:cNvSpPr/>
            <p:nvPr/>
          </p:nvSpPr>
          <p:spPr>
            <a:xfrm>
              <a:off x="7066892" y="4946500"/>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99" name="pl99"/>
            <p:cNvSpPr/>
            <p:nvPr/>
          </p:nvSpPr>
          <p:spPr>
            <a:xfrm>
              <a:off x="7792566" y="4946500"/>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100" name="tx100"/>
            <p:cNvSpPr/>
            <p:nvPr/>
          </p:nvSpPr>
          <p:spPr>
            <a:xfrm>
              <a:off x="6073204" y="4901009"/>
              <a:ext cx="2822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HICs</a:t>
              </a:r>
            </a:p>
          </p:txBody>
        </p:sp>
        <p:sp>
          <p:nvSpPr>
            <p:cNvPr id="101" name="tx101"/>
            <p:cNvSpPr/>
            <p:nvPr/>
          </p:nvSpPr>
          <p:spPr>
            <a:xfrm>
              <a:off x="6714113" y="4901009"/>
              <a:ext cx="26124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LICs</a:t>
              </a:r>
            </a:p>
          </p:txBody>
        </p:sp>
        <p:sp>
          <p:nvSpPr>
            <p:cNvPr id="102" name="tx102"/>
            <p:cNvSpPr/>
            <p:nvPr/>
          </p:nvSpPr>
          <p:spPr>
            <a:xfrm>
              <a:off x="7333991" y="4901009"/>
              <a:ext cx="367040"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LMICs</a:t>
              </a:r>
            </a:p>
          </p:txBody>
        </p:sp>
        <p:sp>
          <p:nvSpPr>
            <p:cNvPr id="103" name="tx103"/>
            <p:cNvSpPr/>
            <p:nvPr/>
          </p:nvSpPr>
          <p:spPr>
            <a:xfrm>
              <a:off x="8059666" y="4901009"/>
              <a:ext cx="388071"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UMICs</a:t>
              </a:r>
            </a:p>
          </p:txBody>
        </p:sp>
        <p:sp>
          <p:nvSpPr>
            <p:cNvPr id="104" name="tx104"/>
            <p:cNvSpPr/>
            <p:nvPr/>
          </p:nvSpPr>
          <p:spPr>
            <a:xfrm>
              <a:off x="5596444" y="1437626"/>
              <a:ext cx="303900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DTP3 coverage difference compared to 2019</a:t>
              </a:r>
            </a:p>
          </p:txBody>
        </p:sp>
        <p:sp>
          <p:nvSpPr>
            <p:cNvPr id="105" name="pl105"/>
            <p:cNvSpPr/>
            <p:nvPr/>
          </p:nvSpPr>
          <p:spPr>
            <a:xfrm>
              <a:off x="2204828" y="5475768"/>
              <a:ext cx="0" cy="446109"/>
            </a:xfrm>
            <a:custGeom>
              <a:avLst/>
              <a:pathLst>
                <a:path w="0" h="446109">
                  <a:moveTo>
                    <a:pt x="0" y="446109"/>
                  </a:moveTo>
                  <a:lnTo>
                    <a:pt x="0" y="0"/>
                  </a:lnTo>
                  <a:lnTo>
                    <a:pt x="0" y="0"/>
                  </a:lnTo>
                </a:path>
              </a:pathLst>
            </a:custGeom>
            <a:ln w="6775" cap="flat">
              <a:solidFill>
                <a:srgbClr val="EBEBEB">
                  <a:alpha val="100000"/>
                </a:srgbClr>
              </a:solidFill>
              <a:prstDash val="solid"/>
              <a:round/>
            </a:ln>
          </p:spPr>
          <p:txBody>
            <a:bodyPr/>
            <a:lstStyle/>
            <a:p/>
          </p:txBody>
        </p:sp>
        <p:sp>
          <p:nvSpPr>
            <p:cNvPr id="106" name="pl106"/>
            <p:cNvSpPr/>
            <p:nvPr/>
          </p:nvSpPr>
          <p:spPr>
            <a:xfrm>
              <a:off x="4056037" y="5475768"/>
              <a:ext cx="0" cy="446109"/>
            </a:xfrm>
            <a:custGeom>
              <a:avLst/>
              <a:pathLst>
                <a:path w="0" h="446109">
                  <a:moveTo>
                    <a:pt x="0" y="446109"/>
                  </a:moveTo>
                  <a:lnTo>
                    <a:pt x="0" y="0"/>
                  </a:lnTo>
                  <a:lnTo>
                    <a:pt x="0" y="0"/>
                  </a:lnTo>
                </a:path>
              </a:pathLst>
            </a:custGeom>
            <a:ln w="6775" cap="flat">
              <a:solidFill>
                <a:srgbClr val="EBEBEB">
                  <a:alpha val="100000"/>
                </a:srgbClr>
              </a:solidFill>
              <a:prstDash val="solid"/>
              <a:round/>
            </a:ln>
          </p:spPr>
          <p:txBody>
            <a:bodyPr/>
            <a:lstStyle/>
            <a:p/>
          </p:txBody>
        </p:sp>
        <p:sp>
          <p:nvSpPr>
            <p:cNvPr id="107" name="pl107"/>
            <p:cNvSpPr/>
            <p:nvPr/>
          </p:nvSpPr>
          <p:spPr>
            <a:xfrm>
              <a:off x="5907245" y="5475768"/>
              <a:ext cx="0" cy="446109"/>
            </a:xfrm>
            <a:custGeom>
              <a:avLst/>
              <a:pathLst>
                <a:path w="0" h="446109">
                  <a:moveTo>
                    <a:pt x="0" y="446109"/>
                  </a:moveTo>
                  <a:lnTo>
                    <a:pt x="0" y="0"/>
                  </a:lnTo>
                  <a:lnTo>
                    <a:pt x="0" y="0"/>
                  </a:lnTo>
                </a:path>
              </a:pathLst>
            </a:custGeom>
            <a:ln w="6775" cap="flat">
              <a:solidFill>
                <a:srgbClr val="EBEBEB">
                  <a:alpha val="100000"/>
                </a:srgbClr>
              </a:solidFill>
              <a:prstDash val="solid"/>
              <a:round/>
            </a:ln>
          </p:spPr>
          <p:txBody>
            <a:bodyPr/>
            <a:lstStyle/>
            <a:p/>
          </p:txBody>
        </p:sp>
        <p:sp>
          <p:nvSpPr>
            <p:cNvPr id="108" name="pl108"/>
            <p:cNvSpPr/>
            <p:nvPr/>
          </p:nvSpPr>
          <p:spPr>
            <a:xfrm>
              <a:off x="7758454" y="5475768"/>
              <a:ext cx="0" cy="446109"/>
            </a:xfrm>
            <a:custGeom>
              <a:avLst/>
              <a:pathLst>
                <a:path w="0" h="446109">
                  <a:moveTo>
                    <a:pt x="0" y="446109"/>
                  </a:moveTo>
                  <a:lnTo>
                    <a:pt x="0" y="0"/>
                  </a:lnTo>
                  <a:lnTo>
                    <a:pt x="0" y="0"/>
                  </a:lnTo>
                </a:path>
              </a:pathLst>
            </a:custGeom>
            <a:ln w="6775" cap="flat">
              <a:solidFill>
                <a:srgbClr val="EBEBEB">
                  <a:alpha val="100000"/>
                </a:srgbClr>
              </a:solidFill>
              <a:prstDash val="solid"/>
              <a:round/>
            </a:ln>
          </p:spPr>
          <p:txBody>
            <a:bodyPr/>
            <a:lstStyle/>
            <a:p/>
          </p:txBody>
        </p:sp>
        <p:sp>
          <p:nvSpPr>
            <p:cNvPr id="109" name="pl109"/>
            <p:cNvSpPr/>
            <p:nvPr/>
          </p:nvSpPr>
          <p:spPr>
            <a:xfrm>
              <a:off x="911338" y="5838232"/>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10" name="pl110"/>
            <p:cNvSpPr/>
            <p:nvPr/>
          </p:nvSpPr>
          <p:spPr>
            <a:xfrm>
              <a:off x="911338" y="5698823"/>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11" name="pl111"/>
            <p:cNvSpPr/>
            <p:nvPr/>
          </p:nvSpPr>
          <p:spPr>
            <a:xfrm>
              <a:off x="911338" y="5559413"/>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12" name="pl112"/>
            <p:cNvSpPr/>
            <p:nvPr/>
          </p:nvSpPr>
          <p:spPr>
            <a:xfrm>
              <a:off x="1279224"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13" name="pl113"/>
            <p:cNvSpPr/>
            <p:nvPr/>
          </p:nvSpPr>
          <p:spPr>
            <a:xfrm>
              <a:off x="3130432"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14" name="pl114"/>
            <p:cNvSpPr/>
            <p:nvPr/>
          </p:nvSpPr>
          <p:spPr>
            <a:xfrm>
              <a:off x="4981641"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15" name="pl115"/>
            <p:cNvSpPr/>
            <p:nvPr/>
          </p:nvSpPr>
          <p:spPr>
            <a:xfrm>
              <a:off x="6832850"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16" name="pl116"/>
            <p:cNvSpPr/>
            <p:nvPr/>
          </p:nvSpPr>
          <p:spPr>
            <a:xfrm>
              <a:off x="8684058"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17" name="rc117"/>
            <p:cNvSpPr/>
            <p:nvPr/>
          </p:nvSpPr>
          <p:spPr>
            <a:xfrm>
              <a:off x="1279224" y="5782468"/>
              <a:ext cx="6487616" cy="111527"/>
            </a:xfrm>
            <a:prstGeom prst="rect">
              <a:avLst/>
            </a:prstGeom>
            <a:solidFill>
              <a:srgbClr val="80BD41">
                <a:alpha val="80000"/>
              </a:srgbClr>
            </a:solidFill>
          </p:spPr>
          <p:txBody>
            <a:bodyPr/>
            <a:lstStyle/>
            <a:p/>
          </p:txBody>
        </p:sp>
        <p:sp>
          <p:nvSpPr>
            <p:cNvPr id="118" name="rc118"/>
            <p:cNvSpPr/>
            <p:nvPr/>
          </p:nvSpPr>
          <p:spPr>
            <a:xfrm>
              <a:off x="1279224" y="5643059"/>
              <a:ext cx="6888828" cy="111527"/>
            </a:xfrm>
            <a:prstGeom prst="rect">
              <a:avLst/>
            </a:prstGeom>
            <a:solidFill>
              <a:srgbClr val="80BD41">
                <a:alpha val="80000"/>
              </a:srgbClr>
            </a:solidFill>
          </p:spPr>
          <p:txBody>
            <a:bodyPr/>
            <a:lstStyle/>
            <a:p/>
          </p:txBody>
        </p:sp>
        <p:sp>
          <p:nvSpPr>
            <p:cNvPr id="119" name="rc119"/>
            <p:cNvSpPr/>
            <p:nvPr/>
          </p:nvSpPr>
          <p:spPr>
            <a:xfrm>
              <a:off x="1279224" y="5503650"/>
              <a:ext cx="7357712" cy="111527"/>
            </a:xfrm>
            <a:prstGeom prst="rect">
              <a:avLst/>
            </a:prstGeom>
            <a:solidFill>
              <a:srgbClr val="80BD41">
                <a:alpha val="80000"/>
              </a:srgbClr>
            </a:solidFill>
          </p:spPr>
          <p:txBody>
            <a:bodyPr/>
            <a:lstStyle/>
            <a:p/>
          </p:txBody>
        </p:sp>
        <p:sp>
          <p:nvSpPr>
            <p:cNvPr id="120" name="tx120"/>
            <p:cNvSpPr/>
            <p:nvPr/>
          </p:nvSpPr>
          <p:spPr>
            <a:xfrm>
              <a:off x="7087724" y="5786523"/>
              <a:ext cx="522396"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701,000</a:t>
              </a:r>
            </a:p>
          </p:txBody>
        </p:sp>
        <p:sp>
          <p:nvSpPr>
            <p:cNvPr id="121" name="tx121"/>
            <p:cNvSpPr/>
            <p:nvPr/>
          </p:nvSpPr>
          <p:spPr>
            <a:xfrm>
              <a:off x="7488937" y="5647113"/>
              <a:ext cx="522396"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744,000</a:t>
              </a:r>
            </a:p>
          </p:txBody>
        </p:sp>
        <p:sp>
          <p:nvSpPr>
            <p:cNvPr id="122" name="tx122"/>
            <p:cNvSpPr/>
            <p:nvPr/>
          </p:nvSpPr>
          <p:spPr>
            <a:xfrm>
              <a:off x="7957820" y="5507704"/>
              <a:ext cx="522396"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795,000</a:t>
              </a:r>
            </a:p>
          </p:txBody>
        </p:sp>
        <p:sp>
          <p:nvSpPr>
            <p:cNvPr id="123" name="tx123"/>
            <p:cNvSpPr/>
            <p:nvPr/>
          </p:nvSpPr>
          <p:spPr>
            <a:xfrm>
              <a:off x="565975" y="5792741"/>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24" name="tx124"/>
            <p:cNvSpPr/>
            <p:nvPr/>
          </p:nvSpPr>
          <p:spPr>
            <a:xfrm>
              <a:off x="565975" y="5653331"/>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25" name="tx125"/>
            <p:cNvSpPr/>
            <p:nvPr/>
          </p:nvSpPr>
          <p:spPr>
            <a:xfrm>
              <a:off x="565975" y="5513922"/>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26" name="tx126"/>
            <p:cNvSpPr/>
            <p:nvPr/>
          </p:nvSpPr>
          <p:spPr>
            <a:xfrm>
              <a:off x="1208540"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127" name="tx127"/>
            <p:cNvSpPr/>
            <p:nvPr/>
          </p:nvSpPr>
          <p:spPr>
            <a:xfrm>
              <a:off x="2671038" y="5997858"/>
              <a:ext cx="45939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200,000</a:t>
              </a:r>
            </a:p>
          </p:txBody>
        </p:sp>
        <p:sp>
          <p:nvSpPr>
            <p:cNvPr id="128" name="tx128"/>
            <p:cNvSpPr/>
            <p:nvPr/>
          </p:nvSpPr>
          <p:spPr>
            <a:xfrm>
              <a:off x="4522246" y="5997858"/>
              <a:ext cx="45939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400,000</a:t>
              </a:r>
            </a:p>
          </p:txBody>
        </p:sp>
        <p:sp>
          <p:nvSpPr>
            <p:cNvPr id="129" name="tx129"/>
            <p:cNvSpPr/>
            <p:nvPr/>
          </p:nvSpPr>
          <p:spPr>
            <a:xfrm>
              <a:off x="6373455" y="5997858"/>
              <a:ext cx="45939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600,000</a:t>
              </a:r>
            </a:p>
          </p:txBody>
        </p:sp>
        <p:sp>
          <p:nvSpPr>
            <p:cNvPr id="130" name="tx130"/>
            <p:cNvSpPr/>
            <p:nvPr/>
          </p:nvSpPr>
          <p:spPr>
            <a:xfrm>
              <a:off x="8224664" y="5997858"/>
              <a:ext cx="45939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800,000</a:t>
              </a:r>
            </a:p>
          </p:txBody>
        </p:sp>
        <p:sp>
          <p:nvSpPr>
            <p:cNvPr id="131" name="tx131"/>
            <p:cNvSpPr/>
            <p:nvPr/>
          </p:nvSpPr>
          <p:spPr>
            <a:xfrm>
              <a:off x="911338" y="5264995"/>
              <a:ext cx="3431286"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Number of un- and undervaccinated children, HICs</a:t>
              </a:r>
            </a:p>
          </p:txBody>
        </p:sp>
        <p:sp>
          <p:nvSpPr>
            <p:cNvPr id="132" name="tx132"/>
            <p:cNvSpPr/>
            <p:nvPr/>
          </p:nvSpPr>
          <p:spPr>
            <a:xfrm>
              <a:off x="4842838"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33" name="tx133"/>
            <p:cNvSpPr/>
            <p:nvPr/>
          </p:nvSpPr>
          <p:spPr>
            <a:xfrm>
              <a:off x="840875" y="6421459"/>
              <a:ext cx="81639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sp>
          <p:nvSpPr>
            <p:cNvPr id="134" name="tx134"/>
            <p:cNvSpPr/>
            <p:nvPr/>
          </p:nvSpPr>
          <p:spPr>
            <a:xfrm>
              <a:off x="4630789" y="6542159"/>
              <a:ext cx="43740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There may be discrepancies in total Undervaccinated children (millions) due to rounding.</a:t>
              </a:r>
            </a:p>
          </p:txBody>
        </p:sp>
      </p:grpSp>
      <p:sp>
        <p:nvSpPr>
          <p:cNvPr id="135"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HICs ranked number 1 out of 4 WB groups, with DTP3 coverage of 94%.
DTP3 coverage (94%) was 1 percentage point lower than in 2019 (95%).
This equates to 795,000 undervaccinated children in 2025 compared to 701,000 undervaccinated children in 2019.</a:t>
            </a:r>
          </a:p>
        </p:txBody>
      </p:sp>
      <p:sp>
        <p:nvSpPr>
          <p:cNvPr id="136"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DTP3 coverage has improved since 2000 in all groups and exceeded pre-pandemic levels in one groups, but progress is uneven and gaps in undervaccinated children persist.</a:t>
            </a:r>
          </a:p>
        </p:txBody>
      </p:sp>
      <p:grpSp xmlns:pic="http://schemas.openxmlformats.org/drawingml/2006/picture">
        <p:nvGrpSpPr>
          <p:cNvPr id="137" name=""/>
          <p:cNvGrpSpPr/>
          <p:nvPr/>
        </p:nvGrpSpPr>
        <p:grpSpPr>
          <a:xfrm>
            <a:off x="292608" y="1005840"/>
            <a:ext cx="8595360" cy="28575"/>
            <a:chOff x="292608" y="1005840"/>
            <a:chExt cx="8595360" cy="28575"/>
          </a:xfrm>
        </p:grpSpPr>
        <p:sp>
          <p:nvSpPr>
            <p:cNvPr id="138"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39"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79" cy="54863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11338" y="3731695"/>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6" name="pl6"/>
            <p:cNvSpPr/>
            <p:nvPr/>
          </p:nvSpPr>
          <p:spPr>
            <a:xfrm>
              <a:off x="911338" y="3168642"/>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7" name="pl7"/>
            <p:cNvSpPr/>
            <p:nvPr/>
          </p:nvSpPr>
          <p:spPr>
            <a:xfrm>
              <a:off x="911338" y="2605588"/>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8" name="pl8"/>
            <p:cNvSpPr/>
            <p:nvPr/>
          </p:nvSpPr>
          <p:spPr>
            <a:xfrm>
              <a:off x="911338" y="2042535"/>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9" name="pl9"/>
            <p:cNvSpPr/>
            <p:nvPr/>
          </p:nvSpPr>
          <p:spPr>
            <a:xfrm>
              <a:off x="911338" y="4013221"/>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10" name="pl10"/>
            <p:cNvSpPr/>
            <p:nvPr/>
          </p:nvSpPr>
          <p:spPr>
            <a:xfrm>
              <a:off x="911338" y="3450168"/>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11" name="pl11"/>
            <p:cNvSpPr/>
            <p:nvPr/>
          </p:nvSpPr>
          <p:spPr>
            <a:xfrm>
              <a:off x="911338" y="2887115"/>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12" name="pl12"/>
            <p:cNvSpPr/>
            <p:nvPr/>
          </p:nvSpPr>
          <p:spPr>
            <a:xfrm>
              <a:off x="911338" y="2324062"/>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13" name="pl13"/>
            <p:cNvSpPr/>
            <p:nvPr/>
          </p:nvSpPr>
          <p:spPr>
            <a:xfrm>
              <a:off x="911338" y="1761009"/>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14" name="pl14"/>
            <p:cNvSpPr/>
            <p:nvPr/>
          </p:nvSpPr>
          <p:spPr>
            <a:xfrm>
              <a:off x="1082252"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058901"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3035550"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4012199"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082252" y="2042535"/>
              <a:ext cx="3418272" cy="56305"/>
            </a:xfrm>
            <a:custGeom>
              <a:avLst/>
              <a:pathLst>
                <a:path w="3418272" h="56305">
                  <a:moveTo>
                    <a:pt x="0" y="0"/>
                  </a:moveTo>
                  <a:lnTo>
                    <a:pt x="488324" y="0"/>
                  </a:lnTo>
                  <a:lnTo>
                    <a:pt x="976649" y="56305"/>
                  </a:lnTo>
                  <a:lnTo>
                    <a:pt x="1464973" y="0"/>
                  </a:lnTo>
                  <a:lnTo>
                    <a:pt x="1953298" y="0"/>
                  </a:lnTo>
                  <a:lnTo>
                    <a:pt x="2441622" y="56305"/>
                  </a:lnTo>
                  <a:lnTo>
                    <a:pt x="2929947" y="56305"/>
                  </a:lnTo>
                  <a:lnTo>
                    <a:pt x="3418272" y="56305"/>
                  </a:lnTo>
                </a:path>
              </a:pathLst>
            </a:custGeom>
            <a:ln w="27101" cap="flat">
              <a:solidFill>
                <a:srgbClr val="80BD41">
                  <a:alpha val="69803"/>
                </a:srgbClr>
              </a:solidFill>
              <a:prstDash val="solid"/>
              <a:round/>
            </a:ln>
          </p:spPr>
          <p:txBody>
            <a:bodyPr/>
            <a:lstStyle/>
            <a:p/>
          </p:txBody>
        </p:sp>
        <p:sp>
          <p:nvSpPr>
            <p:cNvPr id="19" name="pl19"/>
            <p:cNvSpPr/>
            <p:nvPr/>
          </p:nvSpPr>
          <p:spPr>
            <a:xfrm>
              <a:off x="1082252" y="3112336"/>
              <a:ext cx="3418272" cy="337831"/>
            </a:xfrm>
            <a:custGeom>
              <a:avLst/>
              <a:pathLst>
                <a:path w="3418272" h="337831">
                  <a:moveTo>
                    <a:pt x="0" y="56305"/>
                  </a:moveTo>
                  <a:lnTo>
                    <a:pt x="488324" y="0"/>
                  </a:lnTo>
                  <a:lnTo>
                    <a:pt x="976649" y="168915"/>
                  </a:lnTo>
                  <a:lnTo>
                    <a:pt x="1464973" y="281526"/>
                  </a:lnTo>
                  <a:lnTo>
                    <a:pt x="1953298" y="225221"/>
                  </a:lnTo>
                  <a:lnTo>
                    <a:pt x="2441622" y="337831"/>
                  </a:lnTo>
                  <a:lnTo>
                    <a:pt x="2929947" y="281526"/>
                  </a:lnTo>
                  <a:lnTo>
                    <a:pt x="3418272" y="112610"/>
                  </a:lnTo>
                </a:path>
              </a:pathLst>
            </a:custGeom>
            <a:ln w="27101" cap="flat">
              <a:solidFill>
                <a:srgbClr val="0058AB">
                  <a:alpha val="69803"/>
                </a:srgbClr>
              </a:solidFill>
              <a:prstDash val="solid"/>
              <a:round/>
            </a:ln>
          </p:spPr>
          <p:txBody>
            <a:bodyPr/>
            <a:lstStyle/>
            <a:p/>
          </p:txBody>
        </p:sp>
        <p:sp>
          <p:nvSpPr>
            <p:cNvPr id="20" name="pl20"/>
            <p:cNvSpPr/>
            <p:nvPr/>
          </p:nvSpPr>
          <p:spPr>
            <a:xfrm>
              <a:off x="1082252" y="2549283"/>
              <a:ext cx="3418272" cy="337831"/>
            </a:xfrm>
            <a:custGeom>
              <a:avLst/>
              <a:pathLst>
                <a:path w="3418272" h="337831">
                  <a:moveTo>
                    <a:pt x="0" y="112610"/>
                  </a:moveTo>
                  <a:lnTo>
                    <a:pt x="488324" y="0"/>
                  </a:lnTo>
                  <a:lnTo>
                    <a:pt x="976649" y="225221"/>
                  </a:lnTo>
                  <a:lnTo>
                    <a:pt x="1464973" y="337831"/>
                  </a:lnTo>
                  <a:lnTo>
                    <a:pt x="1953298" y="112610"/>
                  </a:lnTo>
                  <a:lnTo>
                    <a:pt x="2441622" y="56305"/>
                  </a:lnTo>
                  <a:lnTo>
                    <a:pt x="2929947" y="0"/>
                  </a:lnTo>
                  <a:lnTo>
                    <a:pt x="3418272" y="0"/>
                  </a:lnTo>
                </a:path>
              </a:pathLst>
            </a:custGeom>
            <a:ln w="27101" cap="flat">
              <a:solidFill>
                <a:srgbClr val="1CABE2">
                  <a:alpha val="69803"/>
                </a:srgbClr>
              </a:solidFill>
              <a:prstDash val="solid"/>
              <a:round/>
            </a:ln>
          </p:spPr>
          <p:txBody>
            <a:bodyPr/>
            <a:lstStyle/>
            <a:p/>
          </p:txBody>
        </p:sp>
        <p:sp>
          <p:nvSpPr>
            <p:cNvPr id="21" name="pl21"/>
            <p:cNvSpPr/>
            <p:nvPr/>
          </p:nvSpPr>
          <p:spPr>
            <a:xfrm>
              <a:off x="1082252" y="2211451"/>
              <a:ext cx="3418272" cy="450442"/>
            </a:xfrm>
            <a:custGeom>
              <a:avLst/>
              <a:pathLst>
                <a:path w="3418272" h="450442">
                  <a:moveTo>
                    <a:pt x="0" y="0"/>
                  </a:moveTo>
                  <a:lnTo>
                    <a:pt x="488324" y="56305"/>
                  </a:lnTo>
                  <a:lnTo>
                    <a:pt x="976649" y="225221"/>
                  </a:lnTo>
                  <a:lnTo>
                    <a:pt x="1464973" y="450442"/>
                  </a:lnTo>
                  <a:lnTo>
                    <a:pt x="1953298" y="112610"/>
                  </a:lnTo>
                  <a:lnTo>
                    <a:pt x="2441622" y="225221"/>
                  </a:lnTo>
                  <a:lnTo>
                    <a:pt x="2929947" y="225221"/>
                  </a:lnTo>
                  <a:lnTo>
                    <a:pt x="3418272" y="225221"/>
                  </a:lnTo>
                </a:path>
              </a:pathLst>
            </a:custGeom>
            <a:ln w="27101" cap="flat">
              <a:solidFill>
                <a:srgbClr val="00833D">
                  <a:alpha val="69803"/>
                </a:srgbClr>
              </a:solidFill>
              <a:prstDash val="solid"/>
              <a:round/>
            </a:ln>
          </p:spPr>
          <p:txBody>
            <a:bodyPr/>
            <a:lstStyle/>
            <a:p/>
          </p:txBody>
        </p:sp>
        <p:sp>
          <p:nvSpPr>
            <p:cNvPr id="22" name="pl22"/>
            <p:cNvSpPr/>
            <p:nvPr/>
          </p:nvSpPr>
          <p:spPr>
            <a:xfrm>
              <a:off x="1082252" y="2042535"/>
              <a:ext cx="3418272" cy="56305"/>
            </a:xfrm>
            <a:custGeom>
              <a:avLst/>
              <a:pathLst>
                <a:path w="3418272" h="56305">
                  <a:moveTo>
                    <a:pt x="0" y="0"/>
                  </a:moveTo>
                  <a:lnTo>
                    <a:pt x="488324" y="0"/>
                  </a:lnTo>
                  <a:lnTo>
                    <a:pt x="976649" y="56305"/>
                  </a:lnTo>
                  <a:lnTo>
                    <a:pt x="1464973" y="0"/>
                  </a:lnTo>
                  <a:lnTo>
                    <a:pt x="1953298" y="0"/>
                  </a:lnTo>
                  <a:lnTo>
                    <a:pt x="2441622" y="56305"/>
                  </a:lnTo>
                  <a:lnTo>
                    <a:pt x="2929947" y="56305"/>
                  </a:lnTo>
                  <a:lnTo>
                    <a:pt x="3418272" y="56305"/>
                  </a:lnTo>
                </a:path>
              </a:pathLst>
            </a:custGeom>
            <a:ln w="65043" cap="flat">
              <a:solidFill>
                <a:srgbClr val="000000">
                  <a:alpha val="100000"/>
                </a:srgbClr>
              </a:solidFill>
              <a:prstDash val="solid"/>
              <a:round/>
            </a:ln>
          </p:spPr>
          <p:txBody>
            <a:bodyPr/>
            <a:lstStyle/>
            <a:p/>
          </p:txBody>
        </p:sp>
        <p:sp>
          <p:nvSpPr>
            <p:cNvPr id="23" name="pl23"/>
            <p:cNvSpPr/>
            <p:nvPr/>
          </p:nvSpPr>
          <p:spPr>
            <a:xfrm>
              <a:off x="1082252" y="2042535"/>
              <a:ext cx="3418272" cy="56305"/>
            </a:xfrm>
            <a:custGeom>
              <a:avLst/>
              <a:pathLst>
                <a:path w="3418272" h="56305">
                  <a:moveTo>
                    <a:pt x="0" y="0"/>
                  </a:moveTo>
                  <a:lnTo>
                    <a:pt x="488324" y="0"/>
                  </a:lnTo>
                  <a:lnTo>
                    <a:pt x="976649" y="56305"/>
                  </a:lnTo>
                  <a:lnTo>
                    <a:pt x="1464973" y="0"/>
                  </a:lnTo>
                  <a:lnTo>
                    <a:pt x="1953298" y="0"/>
                  </a:lnTo>
                  <a:lnTo>
                    <a:pt x="2441622" y="56305"/>
                  </a:lnTo>
                  <a:lnTo>
                    <a:pt x="2929947" y="56305"/>
                  </a:lnTo>
                  <a:lnTo>
                    <a:pt x="3418272" y="56305"/>
                  </a:lnTo>
                </a:path>
              </a:pathLst>
            </a:custGeom>
            <a:ln w="40651" cap="flat">
              <a:solidFill>
                <a:srgbClr val="80BD41">
                  <a:alpha val="100000"/>
                </a:srgbClr>
              </a:solidFill>
              <a:prstDash val="solid"/>
              <a:round/>
            </a:ln>
          </p:spPr>
          <p:txBody>
            <a:bodyPr/>
            <a:lstStyle/>
            <a:p/>
          </p:txBody>
        </p:sp>
        <p:sp>
          <p:nvSpPr>
            <p:cNvPr id="24" name="tx24"/>
            <p:cNvSpPr/>
            <p:nvPr/>
          </p:nvSpPr>
          <p:spPr>
            <a:xfrm>
              <a:off x="1021993" y="187174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25" name="tx25"/>
            <p:cNvSpPr/>
            <p:nvPr/>
          </p:nvSpPr>
          <p:spPr>
            <a:xfrm>
              <a:off x="1510317" y="187174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26" name="tx26"/>
            <p:cNvSpPr/>
            <p:nvPr/>
          </p:nvSpPr>
          <p:spPr>
            <a:xfrm>
              <a:off x="1998642" y="192804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27" name="tx27"/>
            <p:cNvSpPr/>
            <p:nvPr/>
          </p:nvSpPr>
          <p:spPr>
            <a:xfrm>
              <a:off x="2486966" y="187174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28" name="tx28"/>
            <p:cNvSpPr/>
            <p:nvPr/>
          </p:nvSpPr>
          <p:spPr>
            <a:xfrm>
              <a:off x="2975291" y="187174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29" name="tx29"/>
            <p:cNvSpPr/>
            <p:nvPr/>
          </p:nvSpPr>
          <p:spPr>
            <a:xfrm>
              <a:off x="3463616" y="192804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30" name="tx30"/>
            <p:cNvSpPr/>
            <p:nvPr/>
          </p:nvSpPr>
          <p:spPr>
            <a:xfrm>
              <a:off x="3951940" y="192804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31" name="tx31"/>
            <p:cNvSpPr/>
            <p:nvPr/>
          </p:nvSpPr>
          <p:spPr>
            <a:xfrm>
              <a:off x="4440265" y="192804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32" name="tx32"/>
            <p:cNvSpPr/>
            <p:nvPr/>
          </p:nvSpPr>
          <p:spPr>
            <a:xfrm>
              <a:off x="707342" y="3967730"/>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a:t>
              </a:r>
            </a:p>
          </p:txBody>
        </p:sp>
        <p:sp>
          <p:nvSpPr>
            <p:cNvPr id="33" name="tx33"/>
            <p:cNvSpPr/>
            <p:nvPr/>
          </p:nvSpPr>
          <p:spPr>
            <a:xfrm>
              <a:off x="707342" y="3404677"/>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70</a:t>
              </a:r>
            </a:p>
          </p:txBody>
        </p:sp>
        <p:sp>
          <p:nvSpPr>
            <p:cNvPr id="34" name="tx34"/>
            <p:cNvSpPr/>
            <p:nvPr/>
          </p:nvSpPr>
          <p:spPr>
            <a:xfrm>
              <a:off x="707342" y="2841624"/>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35" name="tx35"/>
            <p:cNvSpPr/>
            <p:nvPr/>
          </p:nvSpPr>
          <p:spPr>
            <a:xfrm>
              <a:off x="707342" y="2278570"/>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90</a:t>
              </a:r>
            </a:p>
          </p:txBody>
        </p:sp>
        <p:sp>
          <p:nvSpPr>
            <p:cNvPr id="36" name="tx36"/>
            <p:cNvSpPr/>
            <p:nvPr/>
          </p:nvSpPr>
          <p:spPr>
            <a:xfrm>
              <a:off x="636659" y="1715517"/>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37" name="tx37"/>
            <p:cNvSpPr/>
            <p:nvPr/>
          </p:nvSpPr>
          <p:spPr>
            <a:xfrm rot="-5400000">
              <a:off x="940885"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38" name="tx38"/>
            <p:cNvSpPr/>
            <p:nvPr/>
          </p:nvSpPr>
          <p:spPr>
            <a:xfrm rot="-5400000">
              <a:off x="1917535"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39" name="tx39"/>
            <p:cNvSpPr/>
            <p:nvPr/>
          </p:nvSpPr>
          <p:spPr>
            <a:xfrm rot="-5400000">
              <a:off x="2894184"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40" name="tx40"/>
            <p:cNvSpPr/>
            <p:nvPr/>
          </p:nvSpPr>
          <p:spPr>
            <a:xfrm rot="-5400000">
              <a:off x="3870833"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41" name="tx41"/>
            <p:cNvSpPr/>
            <p:nvPr/>
          </p:nvSpPr>
          <p:spPr>
            <a:xfrm rot="-5400000">
              <a:off x="67031" y="2841624"/>
              <a:ext cx="78391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Coverage (%)</a:t>
              </a:r>
            </a:p>
          </p:txBody>
        </p:sp>
        <p:sp>
          <p:nvSpPr>
            <p:cNvPr id="42" name="pl42"/>
            <p:cNvSpPr/>
            <p:nvPr/>
          </p:nvSpPr>
          <p:spPr>
            <a:xfrm>
              <a:off x="1481544" y="4942167"/>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43" name="pl43"/>
            <p:cNvSpPr/>
            <p:nvPr/>
          </p:nvSpPr>
          <p:spPr>
            <a:xfrm>
              <a:off x="1481544" y="4942167"/>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44" name="pl44"/>
            <p:cNvSpPr/>
            <p:nvPr/>
          </p:nvSpPr>
          <p:spPr>
            <a:xfrm>
              <a:off x="2122454" y="4942167"/>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45" name="pl45"/>
            <p:cNvSpPr/>
            <p:nvPr/>
          </p:nvSpPr>
          <p:spPr>
            <a:xfrm>
              <a:off x="2742332" y="4942167"/>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46" name="pl46"/>
            <p:cNvSpPr/>
            <p:nvPr/>
          </p:nvSpPr>
          <p:spPr>
            <a:xfrm>
              <a:off x="3468006" y="4942167"/>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47" name="tx47"/>
            <p:cNvSpPr/>
            <p:nvPr/>
          </p:nvSpPr>
          <p:spPr>
            <a:xfrm>
              <a:off x="1748644" y="4896676"/>
              <a:ext cx="2822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HICs</a:t>
              </a:r>
            </a:p>
          </p:txBody>
        </p:sp>
        <p:sp>
          <p:nvSpPr>
            <p:cNvPr id="48" name="tx48"/>
            <p:cNvSpPr/>
            <p:nvPr/>
          </p:nvSpPr>
          <p:spPr>
            <a:xfrm>
              <a:off x="2389553" y="4896676"/>
              <a:ext cx="26124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LICs</a:t>
              </a:r>
            </a:p>
          </p:txBody>
        </p:sp>
        <p:sp>
          <p:nvSpPr>
            <p:cNvPr id="49" name="tx49"/>
            <p:cNvSpPr/>
            <p:nvPr/>
          </p:nvSpPr>
          <p:spPr>
            <a:xfrm>
              <a:off x="3009431" y="4896676"/>
              <a:ext cx="367040"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LMICs</a:t>
              </a:r>
            </a:p>
          </p:txBody>
        </p:sp>
        <p:sp>
          <p:nvSpPr>
            <p:cNvPr id="50" name="tx50"/>
            <p:cNvSpPr/>
            <p:nvPr/>
          </p:nvSpPr>
          <p:spPr>
            <a:xfrm>
              <a:off x="3735105" y="4896676"/>
              <a:ext cx="388071"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UMICs</a:t>
              </a:r>
            </a:p>
          </p:txBody>
        </p:sp>
        <p:sp>
          <p:nvSpPr>
            <p:cNvPr id="51" name="tx51"/>
            <p:cNvSpPr/>
            <p:nvPr/>
          </p:nvSpPr>
          <p:spPr>
            <a:xfrm>
              <a:off x="1643358" y="1437626"/>
              <a:ext cx="229605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DTP3 coverage, HICs, 2018-2025</a:t>
              </a:r>
            </a:p>
          </p:txBody>
        </p:sp>
        <p:sp>
          <p:nvSpPr>
            <p:cNvPr id="52" name="pl52"/>
            <p:cNvSpPr/>
            <p:nvPr/>
          </p:nvSpPr>
          <p:spPr>
            <a:xfrm>
              <a:off x="5244722" y="3802076"/>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53" name="pl53"/>
            <p:cNvSpPr/>
            <p:nvPr/>
          </p:nvSpPr>
          <p:spPr>
            <a:xfrm>
              <a:off x="5244722" y="3098260"/>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54" name="pl54"/>
            <p:cNvSpPr/>
            <p:nvPr/>
          </p:nvSpPr>
          <p:spPr>
            <a:xfrm>
              <a:off x="5244722" y="2394443"/>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55" name="pl55"/>
            <p:cNvSpPr/>
            <p:nvPr/>
          </p:nvSpPr>
          <p:spPr>
            <a:xfrm>
              <a:off x="5244722" y="1690627"/>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56" name="pl56"/>
            <p:cNvSpPr/>
            <p:nvPr/>
          </p:nvSpPr>
          <p:spPr>
            <a:xfrm>
              <a:off x="5244722" y="3450168"/>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57" name="pl57"/>
            <p:cNvSpPr/>
            <p:nvPr/>
          </p:nvSpPr>
          <p:spPr>
            <a:xfrm>
              <a:off x="5244722" y="2746352"/>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58" name="pl58"/>
            <p:cNvSpPr/>
            <p:nvPr/>
          </p:nvSpPr>
          <p:spPr>
            <a:xfrm>
              <a:off x="5244722" y="2042535"/>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59" name="pl59"/>
            <p:cNvSpPr/>
            <p:nvPr/>
          </p:nvSpPr>
          <p:spPr>
            <a:xfrm>
              <a:off x="5415636"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60" name="pl60"/>
            <p:cNvSpPr/>
            <p:nvPr/>
          </p:nvSpPr>
          <p:spPr>
            <a:xfrm>
              <a:off x="6392285"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61" name="pl61"/>
            <p:cNvSpPr/>
            <p:nvPr/>
          </p:nvSpPr>
          <p:spPr>
            <a:xfrm>
              <a:off x="7368934"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62" name="pl62"/>
            <p:cNvSpPr/>
            <p:nvPr/>
          </p:nvSpPr>
          <p:spPr>
            <a:xfrm>
              <a:off x="8345583"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63" name="pl63"/>
            <p:cNvSpPr/>
            <p:nvPr/>
          </p:nvSpPr>
          <p:spPr>
            <a:xfrm>
              <a:off x="5415636" y="2042535"/>
              <a:ext cx="3418272" cy="281526"/>
            </a:xfrm>
            <a:custGeom>
              <a:avLst/>
              <a:pathLst>
                <a:path w="3418272" h="281526">
                  <a:moveTo>
                    <a:pt x="0" y="0"/>
                  </a:moveTo>
                  <a:lnTo>
                    <a:pt x="488324" y="0"/>
                  </a:lnTo>
                  <a:lnTo>
                    <a:pt x="976649" y="281526"/>
                  </a:lnTo>
                  <a:lnTo>
                    <a:pt x="1464973" y="0"/>
                  </a:lnTo>
                  <a:lnTo>
                    <a:pt x="1953298" y="0"/>
                  </a:lnTo>
                  <a:lnTo>
                    <a:pt x="2441622" y="281526"/>
                  </a:lnTo>
                  <a:lnTo>
                    <a:pt x="2929947" y="281526"/>
                  </a:lnTo>
                  <a:lnTo>
                    <a:pt x="3418272" y="281526"/>
                  </a:lnTo>
                </a:path>
              </a:pathLst>
            </a:custGeom>
            <a:ln w="27101" cap="flat">
              <a:solidFill>
                <a:srgbClr val="80BD41">
                  <a:alpha val="69803"/>
                </a:srgbClr>
              </a:solidFill>
              <a:prstDash val="solid"/>
              <a:round/>
            </a:ln>
          </p:spPr>
          <p:txBody>
            <a:bodyPr/>
            <a:lstStyle/>
            <a:p/>
          </p:txBody>
        </p:sp>
        <p:sp>
          <p:nvSpPr>
            <p:cNvPr id="64" name="pl64"/>
            <p:cNvSpPr/>
            <p:nvPr/>
          </p:nvSpPr>
          <p:spPr>
            <a:xfrm>
              <a:off x="5415636" y="2042535"/>
              <a:ext cx="3418272" cy="1689159"/>
            </a:xfrm>
            <a:custGeom>
              <a:avLst/>
              <a:pathLst>
                <a:path w="3418272" h="1689159">
                  <a:moveTo>
                    <a:pt x="0" y="281526"/>
                  </a:moveTo>
                  <a:lnTo>
                    <a:pt x="488324" y="0"/>
                  </a:lnTo>
                  <a:lnTo>
                    <a:pt x="976649" y="844579"/>
                  </a:lnTo>
                  <a:lnTo>
                    <a:pt x="1464973" y="1407632"/>
                  </a:lnTo>
                  <a:lnTo>
                    <a:pt x="1953298" y="1126106"/>
                  </a:lnTo>
                  <a:lnTo>
                    <a:pt x="2441622" y="1689159"/>
                  </a:lnTo>
                  <a:lnTo>
                    <a:pt x="2929947" y="1407632"/>
                  </a:lnTo>
                  <a:lnTo>
                    <a:pt x="3418272" y="563053"/>
                  </a:lnTo>
                </a:path>
              </a:pathLst>
            </a:custGeom>
            <a:ln w="27101" cap="flat">
              <a:solidFill>
                <a:srgbClr val="0058AB">
                  <a:alpha val="69803"/>
                </a:srgbClr>
              </a:solidFill>
              <a:prstDash val="solid"/>
              <a:round/>
            </a:ln>
          </p:spPr>
          <p:txBody>
            <a:bodyPr/>
            <a:lstStyle/>
            <a:p/>
          </p:txBody>
        </p:sp>
        <p:sp>
          <p:nvSpPr>
            <p:cNvPr id="65" name="pl65"/>
            <p:cNvSpPr/>
            <p:nvPr/>
          </p:nvSpPr>
          <p:spPr>
            <a:xfrm>
              <a:off x="5415636" y="2042535"/>
              <a:ext cx="3418272" cy="1689159"/>
            </a:xfrm>
            <a:custGeom>
              <a:avLst/>
              <a:pathLst>
                <a:path w="3418272" h="1689159">
                  <a:moveTo>
                    <a:pt x="0" y="563053"/>
                  </a:moveTo>
                  <a:lnTo>
                    <a:pt x="488324" y="0"/>
                  </a:lnTo>
                  <a:lnTo>
                    <a:pt x="976649" y="1126106"/>
                  </a:lnTo>
                  <a:lnTo>
                    <a:pt x="1464973" y="1689159"/>
                  </a:lnTo>
                  <a:lnTo>
                    <a:pt x="1953298" y="563053"/>
                  </a:lnTo>
                  <a:lnTo>
                    <a:pt x="2441622" y="281526"/>
                  </a:lnTo>
                  <a:lnTo>
                    <a:pt x="2929947" y="0"/>
                  </a:lnTo>
                  <a:lnTo>
                    <a:pt x="3418272" y="0"/>
                  </a:lnTo>
                </a:path>
              </a:pathLst>
            </a:custGeom>
            <a:ln w="27101" cap="flat">
              <a:solidFill>
                <a:srgbClr val="1CABE2">
                  <a:alpha val="69803"/>
                </a:srgbClr>
              </a:solidFill>
              <a:prstDash val="solid"/>
              <a:round/>
            </a:ln>
          </p:spPr>
          <p:txBody>
            <a:bodyPr/>
            <a:lstStyle/>
            <a:p/>
          </p:txBody>
        </p:sp>
        <p:sp>
          <p:nvSpPr>
            <p:cNvPr id="66" name="pl66"/>
            <p:cNvSpPr/>
            <p:nvPr/>
          </p:nvSpPr>
          <p:spPr>
            <a:xfrm>
              <a:off x="5415636" y="1761009"/>
              <a:ext cx="3418272" cy="2252212"/>
            </a:xfrm>
            <a:custGeom>
              <a:avLst/>
              <a:pathLst>
                <a:path w="3418272" h="2252212">
                  <a:moveTo>
                    <a:pt x="0" y="0"/>
                  </a:moveTo>
                  <a:lnTo>
                    <a:pt x="488324" y="281526"/>
                  </a:lnTo>
                  <a:lnTo>
                    <a:pt x="976649" y="1126106"/>
                  </a:lnTo>
                  <a:lnTo>
                    <a:pt x="1464973" y="2252212"/>
                  </a:lnTo>
                  <a:lnTo>
                    <a:pt x="1953298" y="563053"/>
                  </a:lnTo>
                  <a:lnTo>
                    <a:pt x="2441622" y="1126106"/>
                  </a:lnTo>
                  <a:lnTo>
                    <a:pt x="2929947" y="1126106"/>
                  </a:lnTo>
                  <a:lnTo>
                    <a:pt x="3418272" y="1126106"/>
                  </a:lnTo>
                </a:path>
              </a:pathLst>
            </a:custGeom>
            <a:ln w="27101" cap="flat">
              <a:solidFill>
                <a:srgbClr val="00833D">
                  <a:alpha val="69803"/>
                </a:srgbClr>
              </a:solidFill>
              <a:prstDash val="solid"/>
              <a:round/>
            </a:ln>
          </p:spPr>
          <p:txBody>
            <a:bodyPr/>
            <a:lstStyle/>
            <a:p/>
          </p:txBody>
        </p:sp>
        <p:sp>
          <p:nvSpPr>
            <p:cNvPr id="67" name="pl67"/>
            <p:cNvSpPr/>
            <p:nvPr/>
          </p:nvSpPr>
          <p:spPr>
            <a:xfrm>
              <a:off x="5415636" y="2042535"/>
              <a:ext cx="3418272" cy="0"/>
            </a:xfrm>
            <a:custGeom>
              <a:avLst/>
              <a:pathLst>
                <a:path w="3418272" h="0">
                  <a:moveTo>
                    <a:pt x="0" y="0"/>
                  </a:moveTo>
                  <a:lnTo>
                    <a:pt x="0" y="0"/>
                  </a:lnTo>
                  <a:lnTo>
                    <a:pt x="0" y="0"/>
                  </a:lnTo>
                  <a:lnTo>
                    <a:pt x="0" y="0"/>
                  </a:lnTo>
                  <a:lnTo>
                    <a:pt x="488324" y="0"/>
                  </a:lnTo>
                  <a:lnTo>
                    <a:pt x="488324" y="0"/>
                  </a:lnTo>
                  <a:lnTo>
                    <a:pt x="488324" y="0"/>
                  </a:lnTo>
                  <a:lnTo>
                    <a:pt x="488324" y="0"/>
                  </a:lnTo>
                  <a:lnTo>
                    <a:pt x="976649" y="0"/>
                  </a:lnTo>
                  <a:lnTo>
                    <a:pt x="976649" y="0"/>
                  </a:lnTo>
                  <a:lnTo>
                    <a:pt x="976649" y="0"/>
                  </a:lnTo>
                  <a:lnTo>
                    <a:pt x="976649" y="0"/>
                  </a:lnTo>
                  <a:lnTo>
                    <a:pt x="1464973" y="0"/>
                  </a:lnTo>
                  <a:lnTo>
                    <a:pt x="1464973" y="0"/>
                  </a:lnTo>
                  <a:lnTo>
                    <a:pt x="1464973" y="0"/>
                  </a:lnTo>
                  <a:lnTo>
                    <a:pt x="1464973" y="0"/>
                  </a:lnTo>
                  <a:lnTo>
                    <a:pt x="1953298" y="0"/>
                  </a:lnTo>
                  <a:lnTo>
                    <a:pt x="1953298" y="0"/>
                  </a:lnTo>
                  <a:lnTo>
                    <a:pt x="1953298" y="0"/>
                  </a:lnTo>
                  <a:lnTo>
                    <a:pt x="1953298" y="0"/>
                  </a:lnTo>
                  <a:lnTo>
                    <a:pt x="2441622" y="0"/>
                  </a:lnTo>
                  <a:lnTo>
                    <a:pt x="2441622" y="0"/>
                  </a:lnTo>
                  <a:lnTo>
                    <a:pt x="2441622" y="0"/>
                  </a:lnTo>
                  <a:lnTo>
                    <a:pt x="2441622" y="0"/>
                  </a:lnTo>
                  <a:lnTo>
                    <a:pt x="2929947" y="0"/>
                  </a:lnTo>
                  <a:lnTo>
                    <a:pt x="2929947" y="0"/>
                  </a:lnTo>
                  <a:lnTo>
                    <a:pt x="2929947" y="0"/>
                  </a:lnTo>
                  <a:lnTo>
                    <a:pt x="2929947" y="0"/>
                  </a:lnTo>
                  <a:lnTo>
                    <a:pt x="3418272" y="0"/>
                  </a:lnTo>
                  <a:lnTo>
                    <a:pt x="3418272" y="0"/>
                  </a:lnTo>
                  <a:lnTo>
                    <a:pt x="3418272" y="0"/>
                  </a:lnTo>
                  <a:lnTo>
                    <a:pt x="3418272" y="0"/>
                  </a:lnTo>
                </a:path>
              </a:pathLst>
            </a:custGeom>
            <a:ln w="13550" cap="flat">
              <a:solidFill>
                <a:srgbClr val="000000">
                  <a:alpha val="100000"/>
                </a:srgbClr>
              </a:solidFill>
              <a:prstDash val="dash"/>
              <a:round/>
            </a:ln>
          </p:spPr>
          <p:txBody>
            <a:bodyPr/>
            <a:lstStyle/>
            <a:p/>
          </p:txBody>
        </p:sp>
        <p:sp>
          <p:nvSpPr>
            <p:cNvPr id="68" name="pl68"/>
            <p:cNvSpPr/>
            <p:nvPr/>
          </p:nvSpPr>
          <p:spPr>
            <a:xfrm>
              <a:off x="5415636" y="2042535"/>
              <a:ext cx="3418272" cy="281526"/>
            </a:xfrm>
            <a:custGeom>
              <a:avLst/>
              <a:pathLst>
                <a:path w="3418272" h="281526">
                  <a:moveTo>
                    <a:pt x="0" y="0"/>
                  </a:moveTo>
                  <a:lnTo>
                    <a:pt x="488324" y="0"/>
                  </a:lnTo>
                  <a:lnTo>
                    <a:pt x="976649" y="281526"/>
                  </a:lnTo>
                  <a:lnTo>
                    <a:pt x="1464973" y="0"/>
                  </a:lnTo>
                  <a:lnTo>
                    <a:pt x="1953298" y="0"/>
                  </a:lnTo>
                  <a:lnTo>
                    <a:pt x="2441622" y="281526"/>
                  </a:lnTo>
                  <a:lnTo>
                    <a:pt x="2929947" y="281526"/>
                  </a:lnTo>
                  <a:lnTo>
                    <a:pt x="3418272" y="281526"/>
                  </a:lnTo>
                </a:path>
              </a:pathLst>
            </a:custGeom>
            <a:ln w="65043" cap="flat">
              <a:solidFill>
                <a:srgbClr val="000000">
                  <a:alpha val="100000"/>
                </a:srgbClr>
              </a:solidFill>
              <a:prstDash val="solid"/>
              <a:round/>
            </a:ln>
          </p:spPr>
          <p:txBody>
            <a:bodyPr/>
            <a:lstStyle/>
            <a:p/>
          </p:txBody>
        </p:sp>
        <p:sp>
          <p:nvSpPr>
            <p:cNvPr id="69" name="pl69"/>
            <p:cNvSpPr/>
            <p:nvPr/>
          </p:nvSpPr>
          <p:spPr>
            <a:xfrm>
              <a:off x="5415636" y="2042535"/>
              <a:ext cx="3418272" cy="281526"/>
            </a:xfrm>
            <a:custGeom>
              <a:avLst/>
              <a:pathLst>
                <a:path w="3418272" h="281526">
                  <a:moveTo>
                    <a:pt x="0" y="0"/>
                  </a:moveTo>
                  <a:lnTo>
                    <a:pt x="488324" y="0"/>
                  </a:lnTo>
                  <a:lnTo>
                    <a:pt x="976649" y="281526"/>
                  </a:lnTo>
                  <a:lnTo>
                    <a:pt x="1464973" y="0"/>
                  </a:lnTo>
                  <a:lnTo>
                    <a:pt x="1953298" y="0"/>
                  </a:lnTo>
                  <a:lnTo>
                    <a:pt x="2441622" y="281526"/>
                  </a:lnTo>
                  <a:lnTo>
                    <a:pt x="2929947" y="281526"/>
                  </a:lnTo>
                  <a:lnTo>
                    <a:pt x="3418272" y="281526"/>
                  </a:lnTo>
                </a:path>
              </a:pathLst>
            </a:custGeom>
            <a:ln w="40651" cap="flat">
              <a:solidFill>
                <a:srgbClr val="80BD41">
                  <a:alpha val="100000"/>
                </a:srgbClr>
              </a:solidFill>
              <a:prstDash val="solid"/>
              <a:round/>
            </a:ln>
          </p:spPr>
          <p:txBody>
            <a:bodyPr/>
            <a:lstStyle/>
            <a:p/>
          </p:txBody>
        </p:sp>
        <p:sp>
          <p:nvSpPr>
            <p:cNvPr id="70" name="tx70"/>
            <p:cNvSpPr/>
            <p:nvPr/>
          </p:nvSpPr>
          <p:spPr>
            <a:xfrm>
              <a:off x="5385506" y="186398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1" name="tx71"/>
            <p:cNvSpPr/>
            <p:nvPr/>
          </p:nvSpPr>
          <p:spPr>
            <a:xfrm>
              <a:off x="5873831" y="186398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2" name="tx72"/>
            <p:cNvSpPr/>
            <p:nvPr/>
          </p:nvSpPr>
          <p:spPr>
            <a:xfrm>
              <a:off x="6344096" y="214550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3" name="tx73"/>
            <p:cNvSpPr/>
            <p:nvPr/>
          </p:nvSpPr>
          <p:spPr>
            <a:xfrm>
              <a:off x="6850480" y="186398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4" name="tx74"/>
            <p:cNvSpPr/>
            <p:nvPr/>
          </p:nvSpPr>
          <p:spPr>
            <a:xfrm>
              <a:off x="7338805" y="186398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5" name="tx75"/>
            <p:cNvSpPr/>
            <p:nvPr/>
          </p:nvSpPr>
          <p:spPr>
            <a:xfrm>
              <a:off x="7809070" y="214550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6" name="tx76"/>
            <p:cNvSpPr/>
            <p:nvPr/>
          </p:nvSpPr>
          <p:spPr>
            <a:xfrm>
              <a:off x="8297394" y="214550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7" name="tx77"/>
            <p:cNvSpPr/>
            <p:nvPr/>
          </p:nvSpPr>
          <p:spPr>
            <a:xfrm>
              <a:off x="8785719" y="214550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8" name="tx78"/>
            <p:cNvSpPr/>
            <p:nvPr/>
          </p:nvSpPr>
          <p:spPr>
            <a:xfrm>
              <a:off x="4963093" y="3404677"/>
              <a:ext cx="21899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-5.0</a:t>
              </a:r>
            </a:p>
          </p:txBody>
        </p:sp>
        <p:sp>
          <p:nvSpPr>
            <p:cNvPr id="79" name="tx79"/>
            <p:cNvSpPr/>
            <p:nvPr/>
          </p:nvSpPr>
          <p:spPr>
            <a:xfrm>
              <a:off x="4963093" y="2700860"/>
              <a:ext cx="21899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-2.5</a:t>
              </a:r>
            </a:p>
          </p:txBody>
        </p:sp>
        <p:sp>
          <p:nvSpPr>
            <p:cNvPr id="80" name="tx80"/>
            <p:cNvSpPr/>
            <p:nvPr/>
          </p:nvSpPr>
          <p:spPr>
            <a:xfrm>
              <a:off x="5005430" y="1997044"/>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0.0</a:t>
              </a:r>
            </a:p>
          </p:txBody>
        </p:sp>
        <p:sp>
          <p:nvSpPr>
            <p:cNvPr id="81" name="tx81"/>
            <p:cNvSpPr/>
            <p:nvPr/>
          </p:nvSpPr>
          <p:spPr>
            <a:xfrm rot="-5400000">
              <a:off x="5274269"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82" name="tx82"/>
            <p:cNvSpPr/>
            <p:nvPr/>
          </p:nvSpPr>
          <p:spPr>
            <a:xfrm rot="-5400000">
              <a:off x="6250919"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83" name="tx83"/>
            <p:cNvSpPr/>
            <p:nvPr/>
          </p:nvSpPr>
          <p:spPr>
            <a:xfrm rot="-5400000">
              <a:off x="7227568"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84" name="tx84"/>
            <p:cNvSpPr/>
            <p:nvPr/>
          </p:nvSpPr>
          <p:spPr>
            <a:xfrm rot="-5400000">
              <a:off x="8204217"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85" name="tx85"/>
            <p:cNvSpPr/>
            <p:nvPr/>
          </p:nvSpPr>
          <p:spPr>
            <a:xfrm rot="-5400000">
              <a:off x="4263987" y="2841624"/>
              <a:ext cx="11842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Difference (% points)</a:t>
              </a:r>
            </a:p>
          </p:txBody>
        </p:sp>
        <p:sp>
          <p:nvSpPr>
            <p:cNvPr id="86" name="pl86"/>
            <p:cNvSpPr/>
            <p:nvPr/>
          </p:nvSpPr>
          <p:spPr>
            <a:xfrm>
              <a:off x="5814928" y="4942167"/>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87" name="pl87"/>
            <p:cNvSpPr/>
            <p:nvPr/>
          </p:nvSpPr>
          <p:spPr>
            <a:xfrm>
              <a:off x="5814928" y="4942167"/>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88" name="pl88"/>
            <p:cNvSpPr/>
            <p:nvPr/>
          </p:nvSpPr>
          <p:spPr>
            <a:xfrm>
              <a:off x="6455838" y="4942167"/>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89" name="pl89"/>
            <p:cNvSpPr/>
            <p:nvPr/>
          </p:nvSpPr>
          <p:spPr>
            <a:xfrm>
              <a:off x="7075716" y="4942167"/>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90" name="pl90"/>
            <p:cNvSpPr/>
            <p:nvPr/>
          </p:nvSpPr>
          <p:spPr>
            <a:xfrm>
              <a:off x="7801390" y="4942167"/>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91" name="tx91"/>
            <p:cNvSpPr/>
            <p:nvPr/>
          </p:nvSpPr>
          <p:spPr>
            <a:xfrm>
              <a:off x="6082028" y="4896676"/>
              <a:ext cx="2822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HICs</a:t>
              </a:r>
            </a:p>
          </p:txBody>
        </p:sp>
        <p:sp>
          <p:nvSpPr>
            <p:cNvPr id="92" name="tx92"/>
            <p:cNvSpPr/>
            <p:nvPr/>
          </p:nvSpPr>
          <p:spPr>
            <a:xfrm>
              <a:off x="6722937" y="4896676"/>
              <a:ext cx="26124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LICs</a:t>
              </a:r>
            </a:p>
          </p:txBody>
        </p:sp>
        <p:sp>
          <p:nvSpPr>
            <p:cNvPr id="93" name="tx93"/>
            <p:cNvSpPr/>
            <p:nvPr/>
          </p:nvSpPr>
          <p:spPr>
            <a:xfrm>
              <a:off x="7342815" y="4896676"/>
              <a:ext cx="367040"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LMICs</a:t>
              </a:r>
            </a:p>
          </p:txBody>
        </p:sp>
        <p:sp>
          <p:nvSpPr>
            <p:cNvPr id="94" name="tx94"/>
            <p:cNvSpPr/>
            <p:nvPr/>
          </p:nvSpPr>
          <p:spPr>
            <a:xfrm>
              <a:off x="8068489" y="4896676"/>
              <a:ext cx="388071"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UMICs</a:t>
              </a:r>
            </a:p>
          </p:txBody>
        </p:sp>
        <p:sp>
          <p:nvSpPr>
            <p:cNvPr id="95" name="tx95"/>
            <p:cNvSpPr/>
            <p:nvPr/>
          </p:nvSpPr>
          <p:spPr>
            <a:xfrm>
              <a:off x="5605268" y="1437626"/>
              <a:ext cx="303900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DTP3 coverage difference compared to 2019</a:t>
              </a:r>
            </a:p>
          </p:txBody>
        </p:sp>
        <p:sp>
          <p:nvSpPr>
            <p:cNvPr id="96" name="pl96"/>
            <p:cNvSpPr/>
            <p:nvPr/>
          </p:nvSpPr>
          <p:spPr>
            <a:xfrm>
              <a:off x="2204828" y="5471435"/>
              <a:ext cx="0" cy="450442"/>
            </a:xfrm>
            <a:custGeom>
              <a:avLst/>
              <a:pathLst>
                <a:path w="0" h="450442">
                  <a:moveTo>
                    <a:pt x="0" y="450442"/>
                  </a:moveTo>
                  <a:lnTo>
                    <a:pt x="0" y="0"/>
                  </a:lnTo>
                  <a:lnTo>
                    <a:pt x="0" y="0"/>
                  </a:lnTo>
                </a:path>
              </a:pathLst>
            </a:custGeom>
            <a:ln w="6775" cap="flat">
              <a:solidFill>
                <a:srgbClr val="EBEBEB">
                  <a:alpha val="100000"/>
                </a:srgbClr>
              </a:solidFill>
              <a:prstDash val="solid"/>
              <a:round/>
            </a:ln>
          </p:spPr>
          <p:txBody>
            <a:bodyPr/>
            <a:lstStyle/>
            <a:p/>
          </p:txBody>
        </p:sp>
        <p:sp>
          <p:nvSpPr>
            <p:cNvPr id="97" name="pl97"/>
            <p:cNvSpPr/>
            <p:nvPr/>
          </p:nvSpPr>
          <p:spPr>
            <a:xfrm>
              <a:off x="4056037" y="5471435"/>
              <a:ext cx="0" cy="450442"/>
            </a:xfrm>
            <a:custGeom>
              <a:avLst/>
              <a:pathLst>
                <a:path w="0" h="450442">
                  <a:moveTo>
                    <a:pt x="0" y="450442"/>
                  </a:moveTo>
                  <a:lnTo>
                    <a:pt x="0" y="0"/>
                  </a:lnTo>
                  <a:lnTo>
                    <a:pt x="0" y="0"/>
                  </a:lnTo>
                </a:path>
              </a:pathLst>
            </a:custGeom>
            <a:ln w="6775" cap="flat">
              <a:solidFill>
                <a:srgbClr val="EBEBEB">
                  <a:alpha val="100000"/>
                </a:srgbClr>
              </a:solidFill>
              <a:prstDash val="solid"/>
              <a:round/>
            </a:ln>
          </p:spPr>
          <p:txBody>
            <a:bodyPr/>
            <a:lstStyle/>
            <a:p/>
          </p:txBody>
        </p:sp>
        <p:sp>
          <p:nvSpPr>
            <p:cNvPr id="98" name="pl98"/>
            <p:cNvSpPr/>
            <p:nvPr/>
          </p:nvSpPr>
          <p:spPr>
            <a:xfrm>
              <a:off x="5907245" y="5471435"/>
              <a:ext cx="0" cy="450442"/>
            </a:xfrm>
            <a:custGeom>
              <a:avLst/>
              <a:pathLst>
                <a:path w="0" h="450442">
                  <a:moveTo>
                    <a:pt x="0" y="450442"/>
                  </a:moveTo>
                  <a:lnTo>
                    <a:pt x="0" y="0"/>
                  </a:lnTo>
                  <a:lnTo>
                    <a:pt x="0" y="0"/>
                  </a:lnTo>
                </a:path>
              </a:pathLst>
            </a:custGeom>
            <a:ln w="6775" cap="flat">
              <a:solidFill>
                <a:srgbClr val="EBEBEB">
                  <a:alpha val="100000"/>
                </a:srgbClr>
              </a:solidFill>
              <a:prstDash val="solid"/>
              <a:round/>
            </a:ln>
          </p:spPr>
          <p:txBody>
            <a:bodyPr/>
            <a:lstStyle/>
            <a:p/>
          </p:txBody>
        </p:sp>
        <p:sp>
          <p:nvSpPr>
            <p:cNvPr id="99" name="pl99"/>
            <p:cNvSpPr/>
            <p:nvPr/>
          </p:nvSpPr>
          <p:spPr>
            <a:xfrm>
              <a:off x="7758454" y="5471435"/>
              <a:ext cx="0" cy="450442"/>
            </a:xfrm>
            <a:custGeom>
              <a:avLst/>
              <a:pathLst>
                <a:path w="0" h="450442">
                  <a:moveTo>
                    <a:pt x="0" y="450442"/>
                  </a:moveTo>
                  <a:lnTo>
                    <a:pt x="0" y="0"/>
                  </a:lnTo>
                  <a:lnTo>
                    <a:pt x="0" y="0"/>
                  </a:lnTo>
                </a:path>
              </a:pathLst>
            </a:custGeom>
            <a:ln w="6775" cap="flat">
              <a:solidFill>
                <a:srgbClr val="EBEBEB">
                  <a:alpha val="100000"/>
                </a:srgbClr>
              </a:solidFill>
              <a:prstDash val="solid"/>
              <a:round/>
            </a:ln>
          </p:spPr>
          <p:txBody>
            <a:bodyPr/>
            <a:lstStyle/>
            <a:p/>
          </p:txBody>
        </p:sp>
        <p:sp>
          <p:nvSpPr>
            <p:cNvPr id="100" name="pl100"/>
            <p:cNvSpPr/>
            <p:nvPr/>
          </p:nvSpPr>
          <p:spPr>
            <a:xfrm>
              <a:off x="911338" y="5837420"/>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1" name="pl101"/>
            <p:cNvSpPr/>
            <p:nvPr/>
          </p:nvSpPr>
          <p:spPr>
            <a:xfrm>
              <a:off x="911338" y="5696656"/>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2" name="pl102"/>
            <p:cNvSpPr/>
            <p:nvPr/>
          </p:nvSpPr>
          <p:spPr>
            <a:xfrm>
              <a:off x="911338" y="5555893"/>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3" name="pl103"/>
            <p:cNvSpPr/>
            <p:nvPr/>
          </p:nvSpPr>
          <p:spPr>
            <a:xfrm>
              <a:off x="1279224"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04" name="pl104"/>
            <p:cNvSpPr/>
            <p:nvPr/>
          </p:nvSpPr>
          <p:spPr>
            <a:xfrm>
              <a:off x="3130432"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05" name="pl105"/>
            <p:cNvSpPr/>
            <p:nvPr/>
          </p:nvSpPr>
          <p:spPr>
            <a:xfrm>
              <a:off x="4981641"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06" name="pl106"/>
            <p:cNvSpPr/>
            <p:nvPr/>
          </p:nvSpPr>
          <p:spPr>
            <a:xfrm>
              <a:off x="6832850"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07" name="pl107"/>
            <p:cNvSpPr/>
            <p:nvPr/>
          </p:nvSpPr>
          <p:spPr>
            <a:xfrm>
              <a:off x="8684058"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08" name="rc108"/>
            <p:cNvSpPr/>
            <p:nvPr/>
          </p:nvSpPr>
          <p:spPr>
            <a:xfrm>
              <a:off x="1279224" y="5781114"/>
              <a:ext cx="6487616" cy="112610"/>
            </a:xfrm>
            <a:prstGeom prst="rect">
              <a:avLst/>
            </a:prstGeom>
            <a:solidFill>
              <a:srgbClr val="80BD41">
                <a:alpha val="80000"/>
              </a:srgbClr>
            </a:solidFill>
          </p:spPr>
          <p:txBody>
            <a:bodyPr/>
            <a:lstStyle/>
            <a:p/>
          </p:txBody>
        </p:sp>
        <p:sp>
          <p:nvSpPr>
            <p:cNvPr id="109" name="rc109"/>
            <p:cNvSpPr/>
            <p:nvPr/>
          </p:nvSpPr>
          <p:spPr>
            <a:xfrm>
              <a:off x="1279224" y="5640351"/>
              <a:ext cx="6888828" cy="112610"/>
            </a:xfrm>
            <a:prstGeom prst="rect">
              <a:avLst/>
            </a:prstGeom>
            <a:solidFill>
              <a:srgbClr val="80BD41">
                <a:alpha val="80000"/>
              </a:srgbClr>
            </a:solidFill>
          </p:spPr>
          <p:txBody>
            <a:bodyPr/>
            <a:lstStyle/>
            <a:p/>
          </p:txBody>
        </p:sp>
        <p:sp>
          <p:nvSpPr>
            <p:cNvPr id="110" name="rc110"/>
            <p:cNvSpPr/>
            <p:nvPr/>
          </p:nvSpPr>
          <p:spPr>
            <a:xfrm>
              <a:off x="1279224" y="5499588"/>
              <a:ext cx="7357712" cy="112610"/>
            </a:xfrm>
            <a:prstGeom prst="rect">
              <a:avLst/>
            </a:prstGeom>
            <a:solidFill>
              <a:srgbClr val="80BD41">
                <a:alpha val="80000"/>
              </a:srgbClr>
            </a:solidFill>
          </p:spPr>
          <p:txBody>
            <a:bodyPr/>
            <a:lstStyle/>
            <a:p/>
          </p:txBody>
        </p:sp>
        <p:sp>
          <p:nvSpPr>
            <p:cNvPr id="111" name="tx111"/>
            <p:cNvSpPr/>
            <p:nvPr/>
          </p:nvSpPr>
          <p:spPr>
            <a:xfrm>
              <a:off x="7087724" y="5785710"/>
              <a:ext cx="522396"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701,000</a:t>
              </a:r>
            </a:p>
          </p:txBody>
        </p:sp>
        <p:sp>
          <p:nvSpPr>
            <p:cNvPr id="112" name="tx112"/>
            <p:cNvSpPr/>
            <p:nvPr/>
          </p:nvSpPr>
          <p:spPr>
            <a:xfrm>
              <a:off x="7488937" y="5644947"/>
              <a:ext cx="522396"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744,000</a:t>
              </a:r>
            </a:p>
          </p:txBody>
        </p:sp>
        <p:sp>
          <p:nvSpPr>
            <p:cNvPr id="113" name="tx113"/>
            <p:cNvSpPr/>
            <p:nvPr/>
          </p:nvSpPr>
          <p:spPr>
            <a:xfrm>
              <a:off x="7957820" y="5504184"/>
              <a:ext cx="522396"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795,000</a:t>
              </a:r>
            </a:p>
          </p:txBody>
        </p:sp>
        <p:sp>
          <p:nvSpPr>
            <p:cNvPr id="114" name="tx114"/>
            <p:cNvSpPr/>
            <p:nvPr/>
          </p:nvSpPr>
          <p:spPr>
            <a:xfrm>
              <a:off x="565975" y="5791928"/>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15" name="tx115"/>
            <p:cNvSpPr/>
            <p:nvPr/>
          </p:nvSpPr>
          <p:spPr>
            <a:xfrm>
              <a:off x="565975" y="5651165"/>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16" name="tx116"/>
            <p:cNvSpPr/>
            <p:nvPr/>
          </p:nvSpPr>
          <p:spPr>
            <a:xfrm>
              <a:off x="565975" y="5510402"/>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17" name="tx117"/>
            <p:cNvSpPr/>
            <p:nvPr/>
          </p:nvSpPr>
          <p:spPr>
            <a:xfrm>
              <a:off x="1208540"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118" name="tx118"/>
            <p:cNvSpPr/>
            <p:nvPr/>
          </p:nvSpPr>
          <p:spPr>
            <a:xfrm>
              <a:off x="2671038" y="5997858"/>
              <a:ext cx="45939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200,000</a:t>
              </a:r>
            </a:p>
          </p:txBody>
        </p:sp>
        <p:sp>
          <p:nvSpPr>
            <p:cNvPr id="119" name="tx119"/>
            <p:cNvSpPr/>
            <p:nvPr/>
          </p:nvSpPr>
          <p:spPr>
            <a:xfrm>
              <a:off x="4522246" y="5997858"/>
              <a:ext cx="45939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400,000</a:t>
              </a:r>
            </a:p>
          </p:txBody>
        </p:sp>
        <p:sp>
          <p:nvSpPr>
            <p:cNvPr id="120" name="tx120"/>
            <p:cNvSpPr/>
            <p:nvPr/>
          </p:nvSpPr>
          <p:spPr>
            <a:xfrm>
              <a:off x="6373455" y="5997858"/>
              <a:ext cx="45939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600,000</a:t>
              </a:r>
            </a:p>
          </p:txBody>
        </p:sp>
        <p:sp>
          <p:nvSpPr>
            <p:cNvPr id="121" name="tx121"/>
            <p:cNvSpPr/>
            <p:nvPr/>
          </p:nvSpPr>
          <p:spPr>
            <a:xfrm>
              <a:off x="8224664" y="5997858"/>
              <a:ext cx="45939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800,000</a:t>
              </a:r>
            </a:p>
          </p:txBody>
        </p:sp>
        <p:sp>
          <p:nvSpPr>
            <p:cNvPr id="122" name="tx122"/>
            <p:cNvSpPr/>
            <p:nvPr/>
          </p:nvSpPr>
          <p:spPr>
            <a:xfrm>
              <a:off x="911338" y="5260663"/>
              <a:ext cx="3431286"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Number of un- and undervaccinated children, HICs</a:t>
              </a:r>
            </a:p>
          </p:txBody>
        </p:sp>
        <p:sp>
          <p:nvSpPr>
            <p:cNvPr id="123" name="tx123"/>
            <p:cNvSpPr/>
            <p:nvPr/>
          </p:nvSpPr>
          <p:spPr>
            <a:xfrm>
              <a:off x="4842838"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24" name="tx124"/>
            <p:cNvSpPr/>
            <p:nvPr/>
          </p:nvSpPr>
          <p:spPr>
            <a:xfrm>
              <a:off x="840875" y="6421459"/>
              <a:ext cx="81639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sp>
          <p:nvSpPr>
            <p:cNvPr id="125" name="tx125"/>
            <p:cNvSpPr/>
            <p:nvPr/>
          </p:nvSpPr>
          <p:spPr>
            <a:xfrm>
              <a:off x="4630789" y="6542159"/>
              <a:ext cx="43740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There may be discrepancies in total Undervaccinated children (millions) due to rounding.</a:t>
              </a:r>
            </a:p>
          </p:txBody>
        </p:sp>
      </p:grpSp>
      <p:sp>
        <p:nvSpPr>
          <p:cNvPr id="12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HICs ranked number 1 out of 4 WB groups, with DTP3 coverage of 94%.
DTP3 coverage (94%) was 1 percentage point lower than in 2019 (95%).
This equates to 795,000 undervaccinated children in 2025 compared to 701,000 undervaccinated children in 2019.</a:t>
            </a:r>
          </a:p>
        </p:txBody>
      </p:sp>
      <p:sp>
        <p:nvSpPr>
          <p:cNvPr id="127"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DTP3 coverage improved between 2024 and 2025 in one groups and exceeded pre-pandemic levels in one groups, but progress is uneven and gaps in undervaccinated children persist.</a:t>
            </a:r>
          </a:p>
        </p:txBody>
      </p:sp>
      <p:grpSp xmlns:pic="http://schemas.openxmlformats.org/drawingml/2006/picture">
        <p:nvGrpSpPr>
          <p:cNvPr id="128" name=""/>
          <p:cNvGrpSpPr/>
          <p:nvPr/>
        </p:nvGrpSpPr>
        <p:grpSpPr>
          <a:xfrm>
            <a:off x="292608" y="1005840"/>
            <a:ext cx="8595360" cy="28575"/>
            <a:chOff x="292608" y="1005840"/>
            <a:chExt cx="8595360" cy="28575"/>
          </a:xfrm>
        </p:grpSpPr>
        <p:sp>
          <p:nvSpPr>
            <p:cNvPr id="129"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30"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1005840"/>
            <a:ext cx="8869680" cy="576072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HICs, 2 out of 63 (3%) countries had DTP3 coverage below 70% in 2025. These are Nauru and Romania.
These countries account for approximately 178,000 (1%) of the total annual cohort of surviving infants in the group.
There were 52 (83%) countries that achieved DTP3 of 90% or higher, accounting for 11.4 million (91%) of the total cohort.</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52 countries achieved at least 90% DTP3 coverage, while 2 had coverage below 70%.</a:t>
            </a:r>
          </a:p>
        </p:txBody>
      </p:sp>
      <p:grpSp xmlns:pic="http://schemas.openxmlformats.org/drawingml/2006/picture">
        <p:nvGrpSpPr>
          <p:cNvPr id="5" name=""/>
          <p:cNvGrpSpPr/>
          <p:nvPr/>
        </p:nvGrpSpPr>
        <p:grpSpPr>
          <a:xfrm>
            <a:off x="292608" y="822960"/>
            <a:ext cx="8595360" cy="28575"/>
            <a:chOff x="292608" y="822960"/>
            <a:chExt cx="8595360" cy="28575"/>
          </a:xfrm>
        </p:grpSpPr>
        <p:sp>
          <p:nvSpPr>
            <p:cNvPr id="6" name="rc3"/>
            <p:cNvSpPr/>
            <p:nvPr/>
          </p:nvSpPr>
          <p:spPr>
            <a:xfrm>
              <a:off x="292608" y="82296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7" name="rc4"/>
            <p:cNvSpPr/>
            <p:nvPr/>
          </p:nvSpPr>
          <p:spPr>
            <a:xfrm>
              <a:off x="292608" y="822960"/>
              <a:ext cx="8595360" cy="28575"/>
            </a:xfrm>
            <a:prstGeom prst="rect">
              <a:avLst/>
            </a:prstGeom>
            <a:solidFill>
              <a:srgbClr val="000000">
                <a:alpha val="100000"/>
              </a:srgbClr>
            </a:solidFill>
          </p:spPr>
          <p:txBody>
            <a:bodyPr/>
            <a:lstStyle/>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757350" y="1074032"/>
              <a:ext cx="1607740" cy="1000048"/>
            </a:xfrm>
            <a:prstGeom prst="rect">
              <a:avLst/>
            </a:prstGeom>
            <a:solidFill>
              <a:srgbClr val="EBEBEB">
                <a:alpha val="100000"/>
              </a:srgbClr>
            </a:solidFill>
          </p:spPr>
          <p:txBody>
            <a:bodyPr/>
            <a:lstStyle/>
            <a:p/>
          </p:txBody>
        </p:sp>
        <p:sp>
          <p:nvSpPr>
            <p:cNvPr id="6" name="pl6"/>
            <p:cNvSpPr/>
            <p:nvPr/>
          </p:nvSpPr>
          <p:spPr>
            <a:xfrm>
              <a:off x="757350" y="169732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7" name="pl7"/>
            <p:cNvSpPr/>
            <p:nvPr/>
          </p:nvSpPr>
          <p:spPr>
            <a:xfrm>
              <a:off x="757350" y="131210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8" name="pl8"/>
            <p:cNvSpPr/>
            <p:nvPr/>
          </p:nvSpPr>
          <p:spPr>
            <a:xfrm>
              <a:off x="75735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 name="pl9"/>
            <p:cNvSpPr/>
            <p:nvPr/>
          </p:nvSpPr>
          <p:spPr>
            <a:xfrm>
              <a:off x="757350" y="188994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0" name="pl10"/>
            <p:cNvSpPr/>
            <p:nvPr/>
          </p:nvSpPr>
          <p:spPr>
            <a:xfrm>
              <a:off x="757350" y="150471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1" name="pl11"/>
            <p:cNvSpPr/>
            <p:nvPr/>
          </p:nvSpPr>
          <p:spPr>
            <a:xfrm>
              <a:off x="83042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2" name="pl12"/>
            <p:cNvSpPr/>
            <p:nvPr/>
          </p:nvSpPr>
          <p:spPr>
            <a:xfrm>
              <a:off x="103922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 name="pl13"/>
            <p:cNvSpPr/>
            <p:nvPr/>
          </p:nvSpPr>
          <p:spPr>
            <a:xfrm>
              <a:off x="124802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 name="pl14"/>
            <p:cNvSpPr/>
            <p:nvPr/>
          </p:nvSpPr>
          <p:spPr>
            <a:xfrm>
              <a:off x="1456822"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5" name="pl15"/>
            <p:cNvSpPr/>
            <p:nvPr/>
          </p:nvSpPr>
          <p:spPr>
            <a:xfrm>
              <a:off x="166561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 name="pl16"/>
            <p:cNvSpPr/>
            <p:nvPr/>
          </p:nvSpPr>
          <p:spPr>
            <a:xfrm>
              <a:off x="1874417"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 name="pl17"/>
            <p:cNvSpPr/>
            <p:nvPr/>
          </p:nvSpPr>
          <p:spPr>
            <a:xfrm>
              <a:off x="208321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2292012"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 name="pl19"/>
            <p:cNvSpPr/>
            <p:nvPr/>
          </p:nvSpPr>
          <p:spPr>
            <a:xfrm>
              <a:off x="830429" y="1581761"/>
              <a:ext cx="1461582" cy="15409"/>
            </a:xfrm>
            <a:custGeom>
              <a:avLst/>
              <a:pathLst>
                <a:path w="1461582" h="15409">
                  <a:moveTo>
                    <a:pt x="0" y="0"/>
                  </a:moveTo>
                  <a:lnTo>
                    <a:pt x="208797" y="0"/>
                  </a:lnTo>
                  <a:lnTo>
                    <a:pt x="417595" y="15409"/>
                  </a:lnTo>
                  <a:lnTo>
                    <a:pt x="626392" y="0"/>
                  </a:lnTo>
                  <a:lnTo>
                    <a:pt x="835190" y="0"/>
                  </a:lnTo>
                  <a:lnTo>
                    <a:pt x="1043987" y="15409"/>
                  </a:lnTo>
                  <a:lnTo>
                    <a:pt x="1252785" y="15409"/>
                  </a:lnTo>
                  <a:lnTo>
                    <a:pt x="1461582" y="15409"/>
                  </a:lnTo>
                </a:path>
              </a:pathLst>
            </a:custGeom>
            <a:ln w="20325" cap="flat">
              <a:solidFill>
                <a:srgbClr val="BEBEBE">
                  <a:alpha val="69803"/>
                </a:srgbClr>
              </a:solidFill>
              <a:prstDash val="solid"/>
              <a:round/>
            </a:ln>
          </p:spPr>
          <p:txBody>
            <a:bodyPr/>
            <a:lstStyle/>
            <a:p/>
          </p:txBody>
        </p:sp>
        <p:sp>
          <p:nvSpPr>
            <p:cNvPr id="20" name="pl20"/>
            <p:cNvSpPr/>
            <p:nvPr/>
          </p:nvSpPr>
          <p:spPr>
            <a:xfrm>
              <a:off x="830429" y="1581761"/>
              <a:ext cx="1461582" cy="46227"/>
            </a:xfrm>
            <a:custGeom>
              <a:avLst/>
              <a:pathLst>
                <a:path w="1461582" h="46227">
                  <a:moveTo>
                    <a:pt x="0" y="0"/>
                  </a:moveTo>
                  <a:lnTo>
                    <a:pt x="208797" y="0"/>
                  </a:lnTo>
                  <a:lnTo>
                    <a:pt x="417595" y="0"/>
                  </a:lnTo>
                  <a:lnTo>
                    <a:pt x="626392" y="0"/>
                  </a:lnTo>
                  <a:lnTo>
                    <a:pt x="835190" y="15409"/>
                  </a:lnTo>
                  <a:lnTo>
                    <a:pt x="1043987" y="15409"/>
                  </a:lnTo>
                  <a:lnTo>
                    <a:pt x="1252785" y="30818"/>
                  </a:lnTo>
                  <a:lnTo>
                    <a:pt x="1461582" y="46227"/>
                  </a:lnTo>
                </a:path>
              </a:pathLst>
            </a:custGeom>
            <a:ln w="40651" cap="flat">
              <a:solidFill>
                <a:srgbClr val="BEBEBE">
                  <a:alpha val="69803"/>
                </a:srgbClr>
              </a:solidFill>
              <a:prstDash val="solid"/>
              <a:round/>
            </a:ln>
          </p:spPr>
          <p:txBody>
            <a:bodyPr/>
            <a:lstStyle/>
            <a:p/>
          </p:txBody>
        </p:sp>
        <p:sp>
          <p:nvSpPr>
            <p:cNvPr id="21" name="pl21"/>
            <p:cNvSpPr/>
            <p:nvPr/>
          </p:nvSpPr>
          <p:spPr>
            <a:xfrm>
              <a:off x="830429" y="1581761"/>
              <a:ext cx="1461582" cy="46227"/>
            </a:xfrm>
            <a:custGeom>
              <a:avLst/>
              <a:pathLst>
                <a:path w="1461582" h="46227">
                  <a:moveTo>
                    <a:pt x="0" y="0"/>
                  </a:moveTo>
                  <a:lnTo>
                    <a:pt x="208797" y="0"/>
                  </a:lnTo>
                  <a:lnTo>
                    <a:pt x="417595" y="0"/>
                  </a:lnTo>
                  <a:lnTo>
                    <a:pt x="626392" y="0"/>
                  </a:lnTo>
                  <a:lnTo>
                    <a:pt x="835190" y="15409"/>
                  </a:lnTo>
                  <a:lnTo>
                    <a:pt x="1043987" y="15409"/>
                  </a:lnTo>
                  <a:lnTo>
                    <a:pt x="1252785" y="30818"/>
                  </a:lnTo>
                  <a:lnTo>
                    <a:pt x="1461582" y="46227"/>
                  </a:lnTo>
                </a:path>
              </a:pathLst>
            </a:custGeom>
            <a:ln w="35231" cap="flat">
              <a:solidFill>
                <a:srgbClr val="BEBEBE">
                  <a:alpha val="69803"/>
                </a:srgbClr>
              </a:solidFill>
              <a:prstDash val="solid"/>
              <a:round/>
            </a:ln>
          </p:spPr>
          <p:txBody>
            <a:bodyPr/>
            <a:lstStyle/>
            <a:p/>
          </p:txBody>
        </p:sp>
        <p:sp>
          <p:nvSpPr>
            <p:cNvPr id="22" name="pl22"/>
            <p:cNvSpPr/>
            <p:nvPr/>
          </p:nvSpPr>
          <p:spPr>
            <a:xfrm>
              <a:off x="830429" y="1581761"/>
              <a:ext cx="1461582" cy="15409"/>
            </a:xfrm>
            <a:custGeom>
              <a:avLst/>
              <a:pathLst>
                <a:path w="1461582" h="15409">
                  <a:moveTo>
                    <a:pt x="0" y="0"/>
                  </a:moveTo>
                  <a:lnTo>
                    <a:pt x="208797" y="0"/>
                  </a:lnTo>
                  <a:lnTo>
                    <a:pt x="417595" y="15409"/>
                  </a:lnTo>
                  <a:lnTo>
                    <a:pt x="626392" y="0"/>
                  </a:lnTo>
                  <a:lnTo>
                    <a:pt x="835190" y="0"/>
                  </a:lnTo>
                  <a:lnTo>
                    <a:pt x="1043987" y="15409"/>
                  </a:lnTo>
                  <a:lnTo>
                    <a:pt x="1252785" y="15409"/>
                  </a:lnTo>
                  <a:lnTo>
                    <a:pt x="1461582" y="15409"/>
                  </a:lnTo>
                </a:path>
              </a:pathLst>
            </a:custGeom>
            <a:ln w="20325" cap="flat">
              <a:solidFill>
                <a:srgbClr val="6B6B6B">
                  <a:alpha val="100000"/>
                </a:srgbClr>
              </a:solidFill>
              <a:prstDash val="solid"/>
              <a:round/>
            </a:ln>
          </p:spPr>
          <p:txBody>
            <a:bodyPr/>
            <a:lstStyle/>
            <a:p/>
          </p:txBody>
        </p:sp>
        <p:sp>
          <p:nvSpPr>
            <p:cNvPr id="23" name="pl23"/>
            <p:cNvSpPr/>
            <p:nvPr/>
          </p:nvSpPr>
          <p:spPr>
            <a:xfrm>
              <a:off x="830429" y="1581761"/>
              <a:ext cx="1461582" cy="46227"/>
            </a:xfrm>
            <a:custGeom>
              <a:avLst/>
              <a:pathLst>
                <a:path w="1461582" h="46227">
                  <a:moveTo>
                    <a:pt x="0" y="0"/>
                  </a:moveTo>
                  <a:lnTo>
                    <a:pt x="208797" y="0"/>
                  </a:lnTo>
                  <a:lnTo>
                    <a:pt x="417595" y="0"/>
                  </a:lnTo>
                  <a:lnTo>
                    <a:pt x="626392" y="0"/>
                  </a:lnTo>
                  <a:lnTo>
                    <a:pt x="835190" y="15409"/>
                  </a:lnTo>
                  <a:lnTo>
                    <a:pt x="1043987" y="15409"/>
                  </a:lnTo>
                  <a:lnTo>
                    <a:pt x="1252785" y="30818"/>
                  </a:lnTo>
                  <a:lnTo>
                    <a:pt x="1461582" y="46227"/>
                  </a:lnTo>
                </a:path>
              </a:pathLst>
            </a:custGeom>
            <a:ln w="40651" cap="flat">
              <a:solidFill>
                <a:srgbClr val="000000">
                  <a:alpha val="100000"/>
                </a:srgbClr>
              </a:solidFill>
              <a:prstDash val="solid"/>
              <a:round/>
            </a:ln>
          </p:spPr>
          <p:txBody>
            <a:bodyPr/>
            <a:lstStyle/>
            <a:p/>
          </p:txBody>
        </p:sp>
        <p:sp>
          <p:nvSpPr>
            <p:cNvPr id="24" name="pl24"/>
            <p:cNvSpPr/>
            <p:nvPr/>
          </p:nvSpPr>
          <p:spPr>
            <a:xfrm>
              <a:off x="830429" y="1581761"/>
              <a:ext cx="1461582" cy="46227"/>
            </a:xfrm>
            <a:custGeom>
              <a:avLst/>
              <a:pathLst>
                <a:path w="1461582" h="46227">
                  <a:moveTo>
                    <a:pt x="0" y="0"/>
                  </a:moveTo>
                  <a:lnTo>
                    <a:pt x="208797" y="0"/>
                  </a:lnTo>
                  <a:lnTo>
                    <a:pt x="417595" y="0"/>
                  </a:lnTo>
                  <a:lnTo>
                    <a:pt x="626392" y="0"/>
                  </a:lnTo>
                  <a:lnTo>
                    <a:pt x="835190" y="15409"/>
                  </a:lnTo>
                  <a:lnTo>
                    <a:pt x="1043987" y="15409"/>
                  </a:lnTo>
                  <a:lnTo>
                    <a:pt x="1252785" y="30818"/>
                  </a:lnTo>
                  <a:lnTo>
                    <a:pt x="1461582" y="46227"/>
                  </a:lnTo>
                </a:path>
              </a:pathLst>
            </a:custGeom>
            <a:ln w="35231" cap="flat">
              <a:solidFill>
                <a:srgbClr val="1CABE2">
                  <a:alpha val="100000"/>
                </a:srgbClr>
              </a:solidFill>
              <a:prstDash val="solid"/>
              <a:round/>
            </a:ln>
          </p:spPr>
          <p:txBody>
            <a:bodyPr/>
            <a:lstStyle/>
            <a:p/>
          </p:txBody>
        </p:sp>
        <p:sp>
          <p:nvSpPr>
            <p:cNvPr id="25" name="tx25"/>
            <p:cNvSpPr/>
            <p:nvPr/>
          </p:nvSpPr>
          <p:spPr>
            <a:xfrm>
              <a:off x="770170" y="140320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26" name="tx26"/>
            <p:cNvSpPr/>
            <p:nvPr/>
          </p:nvSpPr>
          <p:spPr>
            <a:xfrm>
              <a:off x="978968" y="140320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27" name="tx27"/>
            <p:cNvSpPr/>
            <p:nvPr/>
          </p:nvSpPr>
          <p:spPr>
            <a:xfrm>
              <a:off x="1187765" y="140320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28" name="tx28"/>
            <p:cNvSpPr/>
            <p:nvPr/>
          </p:nvSpPr>
          <p:spPr>
            <a:xfrm>
              <a:off x="1396563" y="140320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29" name="tx29"/>
            <p:cNvSpPr/>
            <p:nvPr/>
          </p:nvSpPr>
          <p:spPr>
            <a:xfrm>
              <a:off x="1605360" y="141861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30" name="tx30"/>
            <p:cNvSpPr/>
            <p:nvPr/>
          </p:nvSpPr>
          <p:spPr>
            <a:xfrm>
              <a:off x="1814158" y="141861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31" name="tx31"/>
            <p:cNvSpPr/>
            <p:nvPr/>
          </p:nvSpPr>
          <p:spPr>
            <a:xfrm>
              <a:off x="2022955" y="14340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32" name="tx32"/>
            <p:cNvSpPr/>
            <p:nvPr/>
          </p:nvSpPr>
          <p:spPr>
            <a:xfrm>
              <a:off x="2231753" y="14494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33" name="rc33"/>
            <p:cNvSpPr/>
            <p:nvPr/>
          </p:nvSpPr>
          <p:spPr>
            <a:xfrm>
              <a:off x="757350" y="2358522"/>
              <a:ext cx="1607740" cy="1000048"/>
            </a:xfrm>
            <a:prstGeom prst="rect">
              <a:avLst/>
            </a:prstGeom>
            <a:solidFill>
              <a:srgbClr val="EBEBEB">
                <a:alpha val="100000"/>
              </a:srgbClr>
            </a:solidFill>
          </p:spPr>
          <p:txBody>
            <a:bodyPr/>
            <a:lstStyle/>
            <a:p/>
          </p:txBody>
        </p:sp>
        <p:sp>
          <p:nvSpPr>
            <p:cNvPr id="34" name="pl34"/>
            <p:cNvSpPr/>
            <p:nvPr/>
          </p:nvSpPr>
          <p:spPr>
            <a:xfrm>
              <a:off x="757350" y="298181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5" name="pl35"/>
            <p:cNvSpPr/>
            <p:nvPr/>
          </p:nvSpPr>
          <p:spPr>
            <a:xfrm>
              <a:off x="757350" y="259659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6" name="pl36"/>
            <p:cNvSpPr/>
            <p:nvPr/>
          </p:nvSpPr>
          <p:spPr>
            <a:xfrm>
              <a:off x="75735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7" name="pl37"/>
            <p:cNvSpPr/>
            <p:nvPr/>
          </p:nvSpPr>
          <p:spPr>
            <a:xfrm>
              <a:off x="757350" y="317443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8" name="pl38"/>
            <p:cNvSpPr/>
            <p:nvPr/>
          </p:nvSpPr>
          <p:spPr>
            <a:xfrm>
              <a:off x="757350" y="278920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9" name="pl39"/>
            <p:cNvSpPr/>
            <p:nvPr/>
          </p:nvSpPr>
          <p:spPr>
            <a:xfrm>
              <a:off x="83042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0" name="pl40"/>
            <p:cNvSpPr/>
            <p:nvPr/>
          </p:nvSpPr>
          <p:spPr>
            <a:xfrm>
              <a:off x="103922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1" name="pl41"/>
            <p:cNvSpPr/>
            <p:nvPr/>
          </p:nvSpPr>
          <p:spPr>
            <a:xfrm>
              <a:off x="124802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 name="pl42"/>
            <p:cNvSpPr/>
            <p:nvPr/>
          </p:nvSpPr>
          <p:spPr>
            <a:xfrm>
              <a:off x="1456822"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3" name="pl43"/>
            <p:cNvSpPr/>
            <p:nvPr/>
          </p:nvSpPr>
          <p:spPr>
            <a:xfrm>
              <a:off x="166561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4" name="pl44"/>
            <p:cNvSpPr/>
            <p:nvPr/>
          </p:nvSpPr>
          <p:spPr>
            <a:xfrm>
              <a:off x="1874417"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 name="pl45"/>
            <p:cNvSpPr/>
            <p:nvPr/>
          </p:nvSpPr>
          <p:spPr>
            <a:xfrm>
              <a:off x="208321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 name="pl46"/>
            <p:cNvSpPr/>
            <p:nvPr/>
          </p:nvSpPr>
          <p:spPr>
            <a:xfrm>
              <a:off x="2292012"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7" name="pl47"/>
            <p:cNvSpPr/>
            <p:nvPr/>
          </p:nvSpPr>
          <p:spPr>
            <a:xfrm>
              <a:off x="830429" y="2866251"/>
              <a:ext cx="1461582" cy="15409"/>
            </a:xfrm>
            <a:custGeom>
              <a:avLst/>
              <a:pathLst>
                <a:path w="1461582" h="15409">
                  <a:moveTo>
                    <a:pt x="0" y="0"/>
                  </a:moveTo>
                  <a:lnTo>
                    <a:pt x="208797" y="0"/>
                  </a:lnTo>
                  <a:lnTo>
                    <a:pt x="417595" y="15409"/>
                  </a:lnTo>
                  <a:lnTo>
                    <a:pt x="626392" y="0"/>
                  </a:lnTo>
                  <a:lnTo>
                    <a:pt x="835190" y="0"/>
                  </a:lnTo>
                  <a:lnTo>
                    <a:pt x="1043987" y="15409"/>
                  </a:lnTo>
                  <a:lnTo>
                    <a:pt x="1252785" y="15409"/>
                  </a:lnTo>
                  <a:lnTo>
                    <a:pt x="1461582" y="15409"/>
                  </a:lnTo>
                </a:path>
              </a:pathLst>
            </a:custGeom>
            <a:ln w="20325" cap="flat">
              <a:solidFill>
                <a:srgbClr val="BEBEBE">
                  <a:alpha val="69803"/>
                </a:srgbClr>
              </a:solidFill>
              <a:prstDash val="solid"/>
              <a:round/>
            </a:ln>
          </p:spPr>
          <p:txBody>
            <a:bodyPr/>
            <a:lstStyle/>
            <a:p/>
          </p:txBody>
        </p:sp>
        <p:sp>
          <p:nvSpPr>
            <p:cNvPr id="48" name="pl48"/>
            <p:cNvSpPr/>
            <p:nvPr/>
          </p:nvSpPr>
          <p:spPr>
            <a:xfrm>
              <a:off x="830429" y="2912478"/>
              <a:ext cx="1461582" cy="15409"/>
            </a:xfrm>
            <a:custGeom>
              <a:avLst/>
              <a:pathLst>
                <a:path w="1461582" h="15409">
                  <a:moveTo>
                    <a:pt x="0" y="15409"/>
                  </a:moveTo>
                  <a:lnTo>
                    <a:pt x="208797" y="15409"/>
                  </a:lnTo>
                  <a:lnTo>
                    <a:pt x="417595" y="0"/>
                  </a:lnTo>
                  <a:lnTo>
                    <a:pt x="626392" y="0"/>
                  </a:lnTo>
                  <a:lnTo>
                    <a:pt x="835190" y="0"/>
                  </a:lnTo>
                  <a:lnTo>
                    <a:pt x="1043987" y="0"/>
                  </a:lnTo>
                  <a:lnTo>
                    <a:pt x="1252785" y="0"/>
                  </a:lnTo>
                  <a:lnTo>
                    <a:pt x="1461582" y="0"/>
                  </a:lnTo>
                </a:path>
              </a:pathLst>
            </a:custGeom>
            <a:ln w="40651" cap="flat">
              <a:solidFill>
                <a:srgbClr val="BEBEBE">
                  <a:alpha val="69803"/>
                </a:srgbClr>
              </a:solidFill>
              <a:prstDash val="solid"/>
              <a:round/>
            </a:ln>
          </p:spPr>
          <p:txBody>
            <a:bodyPr/>
            <a:lstStyle/>
            <a:p/>
          </p:txBody>
        </p:sp>
        <p:sp>
          <p:nvSpPr>
            <p:cNvPr id="49" name="pl49"/>
            <p:cNvSpPr/>
            <p:nvPr/>
          </p:nvSpPr>
          <p:spPr>
            <a:xfrm>
              <a:off x="830429" y="2912478"/>
              <a:ext cx="1461582" cy="15409"/>
            </a:xfrm>
            <a:custGeom>
              <a:avLst/>
              <a:pathLst>
                <a:path w="1461582" h="15409">
                  <a:moveTo>
                    <a:pt x="0" y="15409"/>
                  </a:moveTo>
                  <a:lnTo>
                    <a:pt x="208797" y="15409"/>
                  </a:lnTo>
                  <a:lnTo>
                    <a:pt x="417595" y="0"/>
                  </a:lnTo>
                  <a:lnTo>
                    <a:pt x="626392" y="0"/>
                  </a:lnTo>
                  <a:lnTo>
                    <a:pt x="835190" y="0"/>
                  </a:lnTo>
                  <a:lnTo>
                    <a:pt x="1043987" y="0"/>
                  </a:lnTo>
                  <a:lnTo>
                    <a:pt x="1252785" y="0"/>
                  </a:lnTo>
                  <a:lnTo>
                    <a:pt x="1461582" y="0"/>
                  </a:lnTo>
                </a:path>
              </a:pathLst>
            </a:custGeom>
            <a:ln w="35231" cap="flat">
              <a:solidFill>
                <a:srgbClr val="BEBEBE">
                  <a:alpha val="69803"/>
                </a:srgbClr>
              </a:solidFill>
              <a:prstDash val="solid"/>
              <a:round/>
            </a:ln>
          </p:spPr>
          <p:txBody>
            <a:bodyPr/>
            <a:lstStyle/>
            <a:p/>
          </p:txBody>
        </p:sp>
        <p:sp>
          <p:nvSpPr>
            <p:cNvPr id="50" name="pl50"/>
            <p:cNvSpPr/>
            <p:nvPr/>
          </p:nvSpPr>
          <p:spPr>
            <a:xfrm>
              <a:off x="830429" y="2866251"/>
              <a:ext cx="1461582" cy="15409"/>
            </a:xfrm>
            <a:custGeom>
              <a:avLst/>
              <a:pathLst>
                <a:path w="1461582" h="15409">
                  <a:moveTo>
                    <a:pt x="0" y="0"/>
                  </a:moveTo>
                  <a:lnTo>
                    <a:pt x="208797" y="0"/>
                  </a:lnTo>
                  <a:lnTo>
                    <a:pt x="417595" y="15409"/>
                  </a:lnTo>
                  <a:lnTo>
                    <a:pt x="626392" y="0"/>
                  </a:lnTo>
                  <a:lnTo>
                    <a:pt x="835190" y="0"/>
                  </a:lnTo>
                  <a:lnTo>
                    <a:pt x="1043987" y="15409"/>
                  </a:lnTo>
                  <a:lnTo>
                    <a:pt x="1252785" y="15409"/>
                  </a:lnTo>
                  <a:lnTo>
                    <a:pt x="1461582" y="15409"/>
                  </a:lnTo>
                </a:path>
              </a:pathLst>
            </a:custGeom>
            <a:ln w="20325" cap="flat">
              <a:solidFill>
                <a:srgbClr val="6B6B6B">
                  <a:alpha val="100000"/>
                </a:srgbClr>
              </a:solidFill>
              <a:prstDash val="solid"/>
              <a:round/>
            </a:ln>
          </p:spPr>
          <p:txBody>
            <a:bodyPr/>
            <a:lstStyle/>
            <a:p/>
          </p:txBody>
        </p:sp>
        <p:sp>
          <p:nvSpPr>
            <p:cNvPr id="51" name="pl51"/>
            <p:cNvSpPr/>
            <p:nvPr/>
          </p:nvSpPr>
          <p:spPr>
            <a:xfrm>
              <a:off x="830429" y="2912478"/>
              <a:ext cx="1461582" cy="15409"/>
            </a:xfrm>
            <a:custGeom>
              <a:avLst/>
              <a:pathLst>
                <a:path w="1461582" h="15409">
                  <a:moveTo>
                    <a:pt x="0" y="15409"/>
                  </a:moveTo>
                  <a:lnTo>
                    <a:pt x="208797" y="15409"/>
                  </a:lnTo>
                  <a:lnTo>
                    <a:pt x="417595" y="0"/>
                  </a:lnTo>
                  <a:lnTo>
                    <a:pt x="626392" y="0"/>
                  </a:lnTo>
                  <a:lnTo>
                    <a:pt x="835190" y="0"/>
                  </a:lnTo>
                  <a:lnTo>
                    <a:pt x="1043987" y="0"/>
                  </a:lnTo>
                  <a:lnTo>
                    <a:pt x="1252785" y="0"/>
                  </a:lnTo>
                  <a:lnTo>
                    <a:pt x="1461582" y="0"/>
                  </a:lnTo>
                </a:path>
              </a:pathLst>
            </a:custGeom>
            <a:ln w="40651" cap="flat">
              <a:solidFill>
                <a:srgbClr val="000000">
                  <a:alpha val="100000"/>
                </a:srgbClr>
              </a:solidFill>
              <a:prstDash val="solid"/>
              <a:round/>
            </a:ln>
          </p:spPr>
          <p:txBody>
            <a:bodyPr/>
            <a:lstStyle/>
            <a:p/>
          </p:txBody>
        </p:sp>
        <p:sp>
          <p:nvSpPr>
            <p:cNvPr id="52" name="pl52"/>
            <p:cNvSpPr/>
            <p:nvPr/>
          </p:nvSpPr>
          <p:spPr>
            <a:xfrm>
              <a:off x="830429" y="2912478"/>
              <a:ext cx="1461582" cy="15409"/>
            </a:xfrm>
            <a:custGeom>
              <a:avLst/>
              <a:pathLst>
                <a:path w="1461582" h="15409">
                  <a:moveTo>
                    <a:pt x="0" y="15409"/>
                  </a:moveTo>
                  <a:lnTo>
                    <a:pt x="208797" y="15409"/>
                  </a:lnTo>
                  <a:lnTo>
                    <a:pt x="417595" y="0"/>
                  </a:lnTo>
                  <a:lnTo>
                    <a:pt x="626392" y="0"/>
                  </a:lnTo>
                  <a:lnTo>
                    <a:pt x="835190" y="0"/>
                  </a:lnTo>
                  <a:lnTo>
                    <a:pt x="1043987" y="0"/>
                  </a:lnTo>
                  <a:lnTo>
                    <a:pt x="1252785" y="0"/>
                  </a:lnTo>
                  <a:lnTo>
                    <a:pt x="1461582" y="0"/>
                  </a:lnTo>
                </a:path>
              </a:pathLst>
            </a:custGeom>
            <a:ln w="35231" cap="flat">
              <a:solidFill>
                <a:srgbClr val="1CABE2">
                  <a:alpha val="100000"/>
                </a:srgbClr>
              </a:solidFill>
              <a:prstDash val="solid"/>
              <a:round/>
            </a:ln>
          </p:spPr>
          <p:txBody>
            <a:bodyPr/>
            <a:lstStyle/>
            <a:p/>
          </p:txBody>
        </p:sp>
        <p:sp>
          <p:nvSpPr>
            <p:cNvPr id="53" name="tx53"/>
            <p:cNvSpPr/>
            <p:nvPr/>
          </p:nvSpPr>
          <p:spPr>
            <a:xfrm>
              <a:off x="770170" y="274933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54" name="tx54"/>
            <p:cNvSpPr/>
            <p:nvPr/>
          </p:nvSpPr>
          <p:spPr>
            <a:xfrm>
              <a:off x="978968" y="274933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55" name="tx55"/>
            <p:cNvSpPr/>
            <p:nvPr/>
          </p:nvSpPr>
          <p:spPr>
            <a:xfrm>
              <a:off x="1187765" y="273392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56" name="tx56"/>
            <p:cNvSpPr/>
            <p:nvPr/>
          </p:nvSpPr>
          <p:spPr>
            <a:xfrm>
              <a:off x="1396563" y="273392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57" name="tx57"/>
            <p:cNvSpPr/>
            <p:nvPr/>
          </p:nvSpPr>
          <p:spPr>
            <a:xfrm>
              <a:off x="1605360" y="273392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58" name="tx58"/>
            <p:cNvSpPr/>
            <p:nvPr/>
          </p:nvSpPr>
          <p:spPr>
            <a:xfrm>
              <a:off x="1814158" y="273392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59" name="tx59"/>
            <p:cNvSpPr/>
            <p:nvPr/>
          </p:nvSpPr>
          <p:spPr>
            <a:xfrm>
              <a:off x="2022955" y="273392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60" name="tx60"/>
            <p:cNvSpPr/>
            <p:nvPr/>
          </p:nvSpPr>
          <p:spPr>
            <a:xfrm>
              <a:off x="2231753" y="273392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61" name="rc61"/>
            <p:cNvSpPr/>
            <p:nvPr/>
          </p:nvSpPr>
          <p:spPr>
            <a:xfrm>
              <a:off x="757350" y="3643012"/>
              <a:ext cx="1607740" cy="1000048"/>
            </a:xfrm>
            <a:prstGeom prst="rect">
              <a:avLst/>
            </a:prstGeom>
            <a:solidFill>
              <a:srgbClr val="EBEBEB">
                <a:alpha val="100000"/>
              </a:srgbClr>
            </a:solidFill>
          </p:spPr>
          <p:txBody>
            <a:bodyPr/>
            <a:lstStyle/>
            <a:p/>
          </p:txBody>
        </p:sp>
        <p:sp>
          <p:nvSpPr>
            <p:cNvPr id="62" name="pl62"/>
            <p:cNvSpPr/>
            <p:nvPr/>
          </p:nvSpPr>
          <p:spPr>
            <a:xfrm>
              <a:off x="757350" y="426630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63" name="pl63"/>
            <p:cNvSpPr/>
            <p:nvPr/>
          </p:nvSpPr>
          <p:spPr>
            <a:xfrm>
              <a:off x="757350" y="388108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64" name="pl64"/>
            <p:cNvSpPr/>
            <p:nvPr/>
          </p:nvSpPr>
          <p:spPr>
            <a:xfrm>
              <a:off x="75735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65" name="pl65"/>
            <p:cNvSpPr/>
            <p:nvPr/>
          </p:nvSpPr>
          <p:spPr>
            <a:xfrm>
              <a:off x="757350" y="445892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66" name="pl66"/>
            <p:cNvSpPr/>
            <p:nvPr/>
          </p:nvSpPr>
          <p:spPr>
            <a:xfrm>
              <a:off x="757350" y="407369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67" name="pl67"/>
            <p:cNvSpPr/>
            <p:nvPr/>
          </p:nvSpPr>
          <p:spPr>
            <a:xfrm>
              <a:off x="83042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68" name="pl68"/>
            <p:cNvSpPr/>
            <p:nvPr/>
          </p:nvSpPr>
          <p:spPr>
            <a:xfrm>
              <a:off x="103922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69" name="pl69"/>
            <p:cNvSpPr/>
            <p:nvPr/>
          </p:nvSpPr>
          <p:spPr>
            <a:xfrm>
              <a:off x="124802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0" name="pl70"/>
            <p:cNvSpPr/>
            <p:nvPr/>
          </p:nvSpPr>
          <p:spPr>
            <a:xfrm>
              <a:off x="1456822"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1" name="pl71"/>
            <p:cNvSpPr/>
            <p:nvPr/>
          </p:nvSpPr>
          <p:spPr>
            <a:xfrm>
              <a:off x="166561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2" name="pl72"/>
            <p:cNvSpPr/>
            <p:nvPr/>
          </p:nvSpPr>
          <p:spPr>
            <a:xfrm>
              <a:off x="1874417"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3" name="pl73"/>
            <p:cNvSpPr/>
            <p:nvPr/>
          </p:nvSpPr>
          <p:spPr>
            <a:xfrm>
              <a:off x="208321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4" name="pl74"/>
            <p:cNvSpPr/>
            <p:nvPr/>
          </p:nvSpPr>
          <p:spPr>
            <a:xfrm>
              <a:off x="2292012"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5" name="pl75"/>
            <p:cNvSpPr/>
            <p:nvPr/>
          </p:nvSpPr>
          <p:spPr>
            <a:xfrm>
              <a:off x="830429" y="4150740"/>
              <a:ext cx="1461582" cy="15409"/>
            </a:xfrm>
            <a:custGeom>
              <a:avLst/>
              <a:pathLst>
                <a:path w="1461582" h="15409">
                  <a:moveTo>
                    <a:pt x="0" y="0"/>
                  </a:moveTo>
                  <a:lnTo>
                    <a:pt x="208797" y="0"/>
                  </a:lnTo>
                  <a:lnTo>
                    <a:pt x="417595" y="15409"/>
                  </a:lnTo>
                  <a:lnTo>
                    <a:pt x="626392" y="0"/>
                  </a:lnTo>
                  <a:lnTo>
                    <a:pt x="835190" y="0"/>
                  </a:lnTo>
                  <a:lnTo>
                    <a:pt x="1043987" y="15409"/>
                  </a:lnTo>
                  <a:lnTo>
                    <a:pt x="1252785" y="15409"/>
                  </a:lnTo>
                  <a:lnTo>
                    <a:pt x="1461582" y="15409"/>
                  </a:lnTo>
                </a:path>
              </a:pathLst>
            </a:custGeom>
            <a:ln w="20325" cap="flat">
              <a:solidFill>
                <a:srgbClr val="BEBEBE">
                  <a:alpha val="69803"/>
                </a:srgbClr>
              </a:solidFill>
              <a:prstDash val="solid"/>
              <a:round/>
            </a:ln>
          </p:spPr>
          <p:txBody>
            <a:bodyPr/>
            <a:lstStyle/>
            <a:p/>
          </p:txBody>
        </p:sp>
        <p:sp>
          <p:nvSpPr>
            <p:cNvPr id="76" name="pl76"/>
            <p:cNvSpPr/>
            <p:nvPr/>
          </p:nvSpPr>
          <p:spPr>
            <a:xfrm>
              <a:off x="830429" y="4166150"/>
              <a:ext cx="1461582" cy="61636"/>
            </a:xfrm>
            <a:custGeom>
              <a:avLst/>
              <a:pathLst>
                <a:path w="1461582" h="61636">
                  <a:moveTo>
                    <a:pt x="0" y="0"/>
                  </a:moveTo>
                  <a:lnTo>
                    <a:pt x="208797" y="0"/>
                  </a:lnTo>
                  <a:lnTo>
                    <a:pt x="417595" y="0"/>
                  </a:lnTo>
                  <a:lnTo>
                    <a:pt x="626392" y="0"/>
                  </a:lnTo>
                  <a:lnTo>
                    <a:pt x="835190" y="15409"/>
                  </a:lnTo>
                  <a:lnTo>
                    <a:pt x="1043987" y="15409"/>
                  </a:lnTo>
                  <a:lnTo>
                    <a:pt x="1252785" y="30818"/>
                  </a:lnTo>
                  <a:lnTo>
                    <a:pt x="1461582" y="61636"/>
                  </a:lnTo>
                </a:path>
              </a:pathLst>
            </a:custGeom>
            <a:ln w="40651" cap="flat">
              <a:solidFill>
                <a:srgbClr val="BEBEBE">
                  <a:alpha val="69803"/>
                </a:srgbClr>
              </a:solidFill>
              <a:prstDash val="solid"/>
              <a:round/>
            </a:ln>
          </p:spPr>
          <p:txBody>
            <a:bodyPr/>
            <a:lstStyle/>
            <a:p/>
          </p:txBody>
        </p:sp>
        <p:sp>
          <p:nvSpPr>
            <p:cNvPr id="77" name="pl77"/>
            <p:cNvSpPr/>
            <p:nvPr/>
          </p:nvSpPr>
          <p:spPr>
            <a:xfrm>
              <a:off x="830429" y="4166150"/>
              <a:ext cx="1461582" cy="61636"/>
            </a:xfrm>
            <a:custGeom>
              <a:avLst/>
              <a:pathLst>
                <a:path w="1461582" h="61636">
                  <a:moveTo>
                    <a:pt x="0" y="0"/>
                  </a:moveTo>
                  <a:lnTo>
                    <a:pt x="208797" y="0"/>
                  </a:lnTo>
                  <a:lnTo>
                    <a:pt x="417595" y="0"/>
                  </a:lnTo>
                  <a:lnTo>
                    <a:pt x="626392" y="0"/>
                  </a:lnTo>
                  <a:lnTo>
                    <a:pt x="835190" y="15409"/>
                  </a:lnTo>
                  <a:lnTo>
                    <a:pt x="1043987" y="15409"/>
                  </a:lnTo>
                  <a:lnTo>
                    <a:pt x="1252785" y="30818"/>
                  </a:lnTo>
                  <a:lnTo>
                    <a:pt x="1461582" y="61636"/>
                  </a:lnTo>
                </a:path>
              </a:pathLst>
            </a:custGeom>
            <a:ln w="35231" cap="flat">
              <a:solidFill>
                <a:srgbClr val="BEBEBE">
                  <a:alpha val="69803"/>
                </a:srgbClr>
              </a:solidFill>
              <a:prstDash val="solid"/>
              <a:round/>
            </a:ln>
          </p:spPr>
          <p:txBody>
            <a:bodyPr/>
            <a:lstStyle/>
            <a:p/>
          </p:txBody>
        </p:sp>
        <p:sp>
          <p:nvSpPr>
            <p:cNvPr id="78" name="pl78"/>
            <p:cNvSpPr/>
            <p:nvPr/>
          </p:nvSpPr>
          <p:spPr>
            <a:xfrm>
              <a:off x="830429" y="4150740"/>
              <a:ext cx="1461582" cy="15409"/>
            </a:xfrm>
            <a:custGeom>
              <a:avLst/>
              <a:pathLst>
                <a:path w="1461582" h="15409">
                  <a:moveTo>
                    <a:pt x="0" y="0"/>
                  </a:moveTo>
                  <a:lnTo>
                    <a:pt x="208797" y="0"/>
                  </a:lnTo>
                  <a:lnTo>
                    <a:pt x="417595" y="15409"/>
                  </a:lnTo>
                  <a:lnTo>
                    <a:pt x="626392" y="0"/>
                  </a:lnTo>
                  <a:lnTo>
                    <a:pt x="835190" y="0"/>
                  </a:lnTo>
                  <a:lnTo>
                    <a:pt x="1043987" y="15409"/>
                  </a:lnTo>
                  <a:lnTo>
                    <a:pt x="1252785" y="15409"/>
                  </a:lnTo>
                  <a:lnTo>
                    <a:pt x="1461582" y="15409"/>
                  </a:lnTo>
                </a:path>
              </a:pathLst>
            </a:custGeom>
            <a:ln w="20325" cap="flat">
              <a:solidFill>
                <a:srgbClr val="6B6B6B">
                  <a:alpha val="100000"/>
                </a:srgbClr>
              </a:solidFill>
              <a:prstDash val="solid"/>
              <a:round/>
            </a:ln>
          </p:spPr>
          <p:txBody>
            <a:bodyPr/>
            <a:lstStyle/>
            <a:p/>
          </p:txBody>
        </p:sp>
        <p:sp>
          <p:nvSpPr>
            <p:cNvPr id="79" name="pl79"/>
            <p:cNvSpPr/>
            <p:nvPr/>
          </p:nvSpPr>
          <p:spPr>
            <a:xfrm>
              <a:off x="830429" y="4166150"/>
              <a:ext cx="1461582" cy="61636"/>
            </a:xfrm>
            <a:custGeom>
              <a:avLst/>
              <a:pathLst>
                <a:path w="1461582" h="61636">
                  <a:moveTo>
                    <a:pt x="0" y="0"/>
                  </a:moveTo>
                  <a:lnTo>
                    <a:pt x="208797" y="0"/>
                  </a:lnTo>
                  <a:lnTo>
                    <a:pt x="417595" y="0"/>
                  </a:lnTo>
                  <a:lnTo>
                    <a:pt x="626392" y="0"/>
                  </a:lnTo>
                  <a:lnTo>
                    <a:pt x="835190" y="15409"/>
                  </a:lnTo>
                  <a:lnTo>
                    <a:pt x="1043987" y="15409"/>
                  </a:lnTo>
                  <a:lnTo>
                    <a:pt x="1252785" y="30818"/>
                  </a:lnTo>
                  <a:lnTo>
                    <a:pt x="1461582" y="61636"/>
                  </a:lnTo>
                </a:path>
              </a:pathLst>
            </a:custGeom>
            <a:ln w="40651" cap="flat">
              <a:solidFill>
                <a:srgbClr val="000000">
                  <a:alpha val="100000"/>
                </a:srgbClr>
              </a:solidFill>
              <a:prstDash val="solid"/>
              <a:round/>
            </a:ln>
          </p:spPr>
          <p:txBody>
            <a:bodyPr/>
            <a:lstStyle/>
            <a:p/>
          </p:txBody>
        </p:sp>
        <p:sp>
          <p:nvSpPr>
            <p:cNvPr id="80" name="pl80"/>
            <p:cNvSpPr/>
            <p:nvPr/>
          </p:nvSpPr>
          <p:spPr>
            <a:xfrm>
              <a:off x="830429" y="4166150"/>
              <a:ext cx="1461582" cy="61636"/>
            </a:xfrm>
            <a:custGeom>
              <a:avLst/>
              <a:pathLst>
                <a:path w="1461582" h="61636">
                  <a:moveTo>
                    <a:pt x="0" y="0"/>
                  </a:moveTo>
                  <a:lnTo>
                    <a:pt x="208797" y="0"/>
                  </a:lnTo>
                  <a:lnTo>
                    <a:pt x="417595" y="0"/>
                  </a:lnTo>
                  <a:lnTo>
                    <a:pt x="626392" y="0"/>
                  </a:lnTo>
                  <a:lnTo>
                    <a:pt x="835190" y="15409"/>
                  </a:lnTo>
                  <a:lnTo>
                    <a:pt x="1043987" y="15409"/>
                  </a:lnTo>
                  <a:lnTo>
                    <a:pt x="1252785" y="30818"/>
                  </a:lnTo>
                  <a:lnTo>
                    <a:pt x="1461582" y="61636"/>
                  </a:lnTo>
                </a:path>
              </a:pathLst>
            </a:custGeom>
            <a:ln w="35231" cap="flat">
              <a:solidFill>
                <a:srgbClr val="1CABE2">
                  <a:alpha val="100000"/>
                </a:srgbClr>
              </a:solidFill>
              <a:prstDash val="solid"/>
              <a:round/>
            </a:ln>
          </p:spPr>
          <p:txBody>
            <a:bodyPr/>
            <a:lstStyle/>
            <a:p/>
          </p:txBody>
        </p:sp>
        <p:sp>
          <p:nvSpPr>
            <p:cNvPr id="81" name="tx81"/>
            <p:cNvSpPr/>
            <p:nvPr/>
          </p:nvSpPr>
          <p:spPr>
            <a:xfrm>
              <a:off x="770170" y="39875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82" name="tx82"/>
            <p:cNvSpPr/>
            <p:nvPr/>
          </p:nvSpPr>
          <p:spPr>
            <a:xfrm>
              <a:off x="978968" y="39875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83" name="tx83"/>
            <p:cNvSpPr/>
            <p:nvPr/>
          </p:nvSpPr>
          <p:spPr>
            <a:xfrm>
              <a:off x="1187765" y="39875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84" name="tx84"/>
            <p:cNvSpPr/>
            <p:nvPr/>
          </p:nvSpPr>
          <p:spPr>
            <a:xfrm>
              <a:off x="1396563" y="39875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85" name="tx85"/>
            <p:cNvSpPr/>
            <p:nvPr/>
          </p:nvSpPr>
          <p:spPr>
            <a:xfrm>
              <a:off x="1605360" y="40030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86" name="tx86"/>
            <p:cNvSpPr/>
            <p:nvPr/>
          </p:nvSpPr>
          <p:spPr>
            <a:xfrm>
              <a:off x="1814158" y="40030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87" name="tx87"/>
            <p:cNvSpPr/>
            <p:nvPr/>
          </p:nvSpPr>
          <p:spPr>
            <a:xfrm>
              <a:off x="2022955" y="401841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88" name="tx88"/>
            <p:cNvSpPr/>
            <p:nvPr/>
          </p:nvSpPr>
          <p:spPr>
            <a:xfrm>
              <a:off x="2231753" y="404923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89" name="rc89"/>
            <p:cNvSpPr/>
            <p:nvPr/>
          </p:nvSpPr>
          <p:spPr>
            <a:xfrm>
              <a:off x="757350" y="4927502"/>
              <a:ext cx="1607740" cy="1000048"/>
            </a:xfrm>
            <a:prstGeom prst="rect">
              <a:avLst/>
            </a:prstGeom>
            <a:solidFill>
              <a:srgbClr val="EBEBEB">
                <a:alpha val="100000"/>
              </a:srgbClr>
            </a:solidFill>
          </p:spPr>
          <p:txBody>
            <a:bodyPr/>
            <a:lstStyle/>
            <a:p/>
          </p:txBody>
        </p:sp>
        <p:sp>
          <p:nvSpPr>
            <p:cNvPr id="90" name="pl90"/>
            <p:cNvSpPr/>
            <p:nvPr/>
          </p:nvSpPr>
          <p:spPr>
            <a:xfrm>
              <a:off x="757350" y="555079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1" name="pl91"/>
            <p:cNvSpPr/>
            <p:nvPr/>
          </p:nvSpPr>
          <p:spPr>
            <a:xfrm>
              <a:off x="757350" y="516557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2" name="pl92"/>
            <p:cNvSpPr/>
            <p:nvPr/>
          </p:nvSpPr>
          <p:spPr>
            <a:xfrm>
              <a:off x="75735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3" name="pl93"/>
            <p:cNvSpPr/>
            <p:nvPr/>
          </p:nvSpPr>
          <p:spPr>
            <a:xfrm>
              <a:off x="757350" y="574341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94" name="pl94"/>
            <p:cNvSpPr/>
            <p:nvPr/>
          </p:nvSpPr>
          <p:spPr>
            <a:xfrm>
              <a:off x="757350" y="535818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95" name="pl95"/>
            <p:cNvSpPr/>
            <p:nvPr/>
          </p:nvSpPr>
          <p:spPr>
            <a:xfrm>
              <a:off x="83042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96" name="pl96"/>
            <p:cNvSpPr/>
            <p:nvPr/>
          </p:nvSpPr>
          <p:spPr>
            <a:xfrm>
              <a:off x="103922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97" name="pl97"/>
            <p:cNvSpPr/>
            <p:nvPr/>
          </p:nvSpPr>
          <p:spPr>
            <a:xfrm>
              <a:off x="124802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98" name="pl98"/>
            <p:cNvSpPr/>
            <p:nvPr/>
          </p:nvSpPr>
          <p:spPr>
            <a:xfrm>
              <a:off x="1456822"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99" name="pl99"/>
            <p:cNvSpPr/>
            <p:nvPr/>
          </p:nvSpPr>
          <p:spPr>
            <a:xfrm>
              <a:off x="166561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0" name="pl100"/>
            <p:cNvSpPr/>
            <p:nvPr/>
          </p:nvSpPr>
          <p:spPr>
            <a:xfrm>
              <a:off x="1874417"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1" name="pl101"/>
            <p:cNvSpPr/>
            <p:nvPr/>
          </p:nvSpPr>
          <p:spPr>
            <a:xfrm>
              <a:off x="208321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2" name="pl102"/>
            <p:cNvSpPr/>
            <p:nvPr/>
          </p:nvSpPr>
          <p:spPr>
            <a:xfrm>
              <a:off x="2292012"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3" name="pl103"/>
            <p:cNvSpPr/>
            <p:nvPr/>
          </p:nvSpPr>
          <p:spPr>
            <a:xfrm>
              <a:off x="830429" y="5435230"/>
              <a:ext cx="1461582" cy="15409"/>
            </a:xfrm>
            <a:custGeom>
              <a:avLst/>
              <a:pathLst>
                <a:path w="1461582" h="15409">
                  <a:moveTo>
                    <a:pt x="0" y="0"/>
                  </a:moveTo>
                  <a:lnTo>
                    <a:pt x="208797" y="0"/>
                  </a:lnTo>
                  <a:lnTo>
                    <a:pt x="417595" y="15409"/>
                  </a:lnTo>
                  <a:lnTo>
                    <a:pt x="626392" y="0"/>
                  </a:lnTo>
                  <a:lnTo>
                    <a:pt x="835190" y="0"/>
                  </a:lnTo>
                  <a:lnTo>
                    <a:pt x="1043987" y="15409"/>
                  </a:lnTo>
                  <a:lnTo>
                    <a:pt x="1252785" y="15409"/>
                  </a:lnTo>
                  <a:lnTo>
                    <a:pt x="1461582" y="15409"/>
                  </a:lnTo>
                </a:path>
              </a:pathLst>
            </a:custGeom>
            <a:ln w="20325" cap="flat">
              <a:solidFill>
                <a:srgbClr val="BEBEBE">
                  <a:alpha val="69803"/>
                </a:srgbClr>
              </a:solidFill>
              <a:prstDash val="solid"/>
              <a:round/>
            </a:ln>
          </p:spPr>
          <p:txBody>
            <a:bodyPr/>
            <a:lstStyle/>
            <a:p/>
          </p:txBody>
        </p:sp>
        <p:sp>
          <p:nvSpPr>
            <p:cNvPr id="104" name="pl104"/>
            <p:cNvSpPr/>
            <p:nvPr/>
          </p:nvSpPr>
          <p:spPr>
            <a:xfrm>
              <a:off x="830429" y="5543094"/>
              <a:ext cx="1461582" cy="261954"/>
            </a:xfrm>
            <a:custGeom>
              <a:avLst/>
              <a:pathLst>
                <a:path w="1461582" h="261954">
                  <a:moveTo>
                    <a:pt x="0" y="0"/>
                  </a:moveTo>
                  <a:lnTo>
                    <a:pt x="208797" y="0"/>
                  </a:lnTo>
                  <a:lnTo>
                    <a:pt x="417595" y="215726"/>
                  </a:lnTo>
                  <a:lnTo>
                    <a:pt x="626392" y="15409"/>
                  </a:lnTo>
                  <a:lnTo>
                    <a:pt x="835190" y="92454"/>
                  </a:lnTo>
                  <a:lnTo>
                    <a:pt x="1043987" y="261954"/>
                  </a:lnTo>
                  <a:lnTo>
                    <a:pt x="1252785" y="246545"/>
                  </a:lnTo>
                  <a:lnTo>
                    <a:pt x="1461582" y="123272"/>
                  </a:lnTo>
                </a:path>
              </a:pathLst>
            </a:custGeom>
            <a:ln w="40651" cap="flat">
              <a:solidFill>
                <a:srgbClr val="BEBEBE">
                  <a:alpha val="69803"/>
                </a:srgbClr>
              </a:solidFill>
              <a:prstDash val="solid"/>
              <a:round/>
            </a:ln>
          </p:spPr>
          <p:txBody>
            <a:bodyPr/>
            <a:lstStyle/>
            <a:p/>
          </p:txBody>
        </p:sp>
        <p:sp>
          <p:nvSpPr>
            <p:cNvPr id="105" name="pl105"/>
            <p:cNvSpPr/>
            <p:nvPr/>
          </p:nvSpPr>
          <p:spPr>
            <a:xfrm>
              <a:off x="830429" y="5543094"/>
              <a:ext cx="1461582" cy="261954"/>
            </a:xfrm>
            <a:custGeom>
              <a:avLst/>
              <a:pathLst>
                <a:path w="1461582" h="261954">
                  <a:moveTo>
                    <a:pt x="0" y="0"/>
                  </a:moveTo>
                  <a:lnTo>
                    <a:pt x="208797" y="0"/>
                  </a:lnTo>
                  <a:lnTo>
                    <a:pt x="417595" y="215726"/>
                  </a:lnTo>
                  <a:lnTo>
                    <a:pt x="626392" y="15409"/>
                  </a:lnTo>
                  <a:lnTo>
                    <a:pt x="835190" y="92454"/>
                  </a:lnTo>
                  <a:lnTo>
                    <a:pt x="1043987" y="261954"/>
                  </a:lnTo>
                  <a:lnTo>
                    <a:pt x="1252785" y="246545"/>
                  </a:lnTo>
                  <a:lnTo>
                    <a:pt x="1461582" y="123272"/>
                  </a:lnTo>
                </a:path>
              </a:pathLst>
            </a:custGeom>
            <a:ln w="35231" cap="flat">
              <a:solidFill>
                <a:srgbClr val="BEBEBE">
                  <a:alpha val="69803"/>
                </a:srgbClr>
              </a:solidFill>
              <a:prstDash val="solid"/>
              <a:round/>
            </a:ln>
          </p:spPr>
          <p:txBody>
            <a:bodyPr/>
            <a:lstStyle/>
            <a:p/>
          </p:txBody>
        </p:sp>
        <p:sp>
          <p:nvSpPr>
            <p:cNvPr id="106" name="pl106"/>
            <p:cNvSpPr/>
            <p:nvPr/>
          </p:nvSpPr>
          <p:spPr>
            <a:xfrm>
              <a:off x="830429" y="5435230"/>
              <a:ext cx="1461582" cy="15409"/>
            </a:xfrm>
            <a:custGeom>
              <a:avLst/>
              <a:pathLst>
                <a:path w="1461582" h="15409">
                  <a:moveTo>
                    <a:pt x="0" y="0"/>
                  </a:moveTo>
                  <a:lnTo>
                    <a:pt x="208797" y="0"/>
                  </a:lnTo>
                  <a:lnTo>
                    <a:pt x="417595" y="15409"/>
                  </a:lnTo>
                  <a:lnTo>
                    <a:pt x="626392" y="0"/>
                  </a:lnTo>
                  <a:lnTo>
                    <a:pt x="835190" y="0"/>
                  </a:lnTo>
                  <a:lnTo>
                    <a:pt x="1043987" y="15409"/>
                  </a:lnTo>
                  <a:lnTo>
                    <a:pt x="1252785" y="15409"/>
                  </a:lnTo>
                  <a:lnTo>
                    <a:pt x="1461582" y="15409"/>
                  </a:lnTo>
                </a:path>
              </a:pathLst>
            </a:custGeom>
            <a:ln w="20325" cap="flat">
              <a:solidFill>
                <a:srgbClr val="6B6B6B">
                  <a:alpha val="100000"/>
                </a:srgbClr>
              </a:solidFill>
              <a:prstDash val="solid"/>
              <a:round/>
            </a:ln>
          </p:spPr>
          <p:txBody>
            <a:bodyPr/>
            <a:lstStyle/>
            <a:p/>
          </p:txBody>
        </p:sp>
        <p:sp>
          <p:nvSpPr>
            <p:cNvPr id="107" name="pl107"/>
            <p:cNvSpPr/>
            <p:nvPr/>
          </p:nvSpPr>
          <p:spPr>
            <a:xfrm>
              <a:off x="830429" y="5543094"/>
              <a:ext cx="1461582" cy="261954"/>
            </a:xfrm>
            <a:custGeom>
              <a:avLst/>
              <a:pathLst>
                <a:path w="1461582" h="261954">
                  <a:moveTo>
                    <a:pt x="0" y="0"/>
                  </a:moveTo>
                  <a:lnTo>
                    <a:pt x="208797" y="0"/>
                  </a:lnTo>
                  <a:lnTo>
                    <a:pt x="417595" y="215726"/>
                  </a:lnTo>
                  <a:lnTo>
                    <a:pt x="626392" y="15409"/>
                  </a:lnTo>
                  <a:lnTo>
                    <a:pt x="835190" y="92454"/>
                  </a:lnTo>
                  <a:lnTo>
                    <a:pt x="1043987" y="261954"/>
                  </a:lnTo>
                  <a:lnTo>
                    <a:pt x="1252785" y="246545"/>
                  </a:lnTo>
                  <a:lnTo>
                    <a:pt x="1461582" y="123272"/>
                  </a:lnTo>
                </a:path>
              </a:pathLst>
            </a:custGeom>
            <a:ln w="40651" cap="flat">
              <a:solidFill>
                <a:srgbClr val="000000">
                  <a:alpha val="100000"/>
                </a:srgbClr>
              </a:solidFill>
              <a:prstDash val="solid"/>
              <a:round/>
            </a:ln>
          </p:spPr>
          <p:txBody>
            <a:bodyPr/>
            <a:lstStyle/>
            <a:p/>
          </p:txBody>
        </p:sp>
        <p:sp>
          <p:nvSpPr>
            <p:cNvPr id="108" name="pl108"/>
            <p:cNvSpPr/>
            <p:nvPr/>
          </p:nvSpPr>
          <p:spPr>
            <a:xfrm>
              <a:off x="830429" y="5543094"/>
              <a:ext cx="1461582" cy="261954"/>
            </a:xfrm>
            <a:custGeom>
              <a:avLst/>
              <a:pathLst>
                <a:path w="1461582" h="261954">
                  <a:moveTo>
                    <a:pt x="0" y="0"/>
                  </a:moveTo>
                  <a:lnTo>
                    <a:pt x="208797" y="0"/>
                  </a:lnTo>
                  <a:lnTo>
                    <a:pt x="417595" y="215726"/>
                  </a:lnTo>
                  <a:lnTo>
                    <a:pt x="626392" y="15409"/>
                  </a:lnTo>
                  <a:lnTo>
                    <a:pt x="835190" y="92454"/>
                  </a:lnTo>
                  <a:lnTo>
                    <a:pt x="1043987" y="261954"/>
                  </a:lnTo>
                  <a:lnTo>
                    <a:pt x="1252785" y="246545"/>
                  </a:lnTo>
                  <a:lnTo>
                    <a:pt x="1461582" y="123272"/>
                  </a:lnTo>
                </a:path>
              </a:pathLst>
            </a:custGeom>
            <a:ln w="35231" cap="flat">
              <a:solidFill>
                <a:srgbClr val="1CABE2">
                  <a:alpha val="100000"/>
                </a:srgbClr>
              </a:solidFill>
              <a:prstDash val="solid"/>
              <a:round/>
            </a:ln>
          </p:spPr>
          <p:txBody>
            <a:bodyPr/>
            <a:lstStyle/>
            <a:p/>
          </p:txBody>
        </p:sp>
        <p:sp>
          <p:nvSpPr>
            <p:cNvPr id="109" name="tx109"/>
            <p:cNvSpPr/>
            <p:nvPr/>
          </p:nvSpPr>
          <p:spPr>
            <a:xfrm>
              <a:off x="770170" y="536453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110" name="tx110"/>
            <p:cNvSpPr/>
            <p:nvPr/>
          </p:nvSpPr>
          <p:spPr>
            <a:xfrm>
              <a:off x="978968" y="536453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111" name="tx111"/>
            <p:cNvSpPr/>
            <p:nvPr/>
          </p:nvSpPr>
          <p:spPr>
            <a:xfrm>
              <a:off x="1187765" y="558026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112" name="tx112"/>
            <p:cNvSpPr/>
            <p:nvPr/>
          </p:nvSpPr>
          <p:spPr>
            <a:xfrm>
              <a:off x="1396563" y="53799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113" name="tx113"/>
            <p:cNvSpPr/>
            <p:nvPr/>
          </p:nvSpPr>
          <p:spPr>
            <a:xfrm>
              <a:off x="1605360" y="54569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114" name="tx114"/>
            <p:cNvSpPr/>
            <p:nvPr/>
          </p:nvSpPr>
          <p:spPr>
            <a:xfrm>
              <a:off x="1814158" y="56264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115" name="tx115"/>
            <p:cNvSpPr/>
            <p:nvPr/>
          </p:nvSpPr>
          <p:spPr>
            <a:xfrm>
              <a:off x="2022955" y="56110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72</a:t>
              </a:r>
            </a:p>
          </p:txBody>
        </p:sp>
        <p:sp>
          <p:nvSpPr>
            <p:cNvPr id="116" name="tx116"/>
            <p:cNvSpPr/>
            <p:nvPr/>
          </p:nvSpPr>
          <p:spPr>
            <a:xfrm>
              <a:off x="2231753" y="548781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117" name="rc117"/>
            <p:cNvSpPr/>
            <p:nvPr/>
          </p:nvSpPr>
          <p:spPr>
            <a:xfrm>
              <a:off x="2434680" y="1074032"/>
              <a:ext cx="1607740" cy="1000048"/>
            </a:xfrm>
            <a:prstGeom prst="rect">
              <a:avLst/>
            </a:prstGeom>
            <a:solidFill>
              <a:srgbClr val="EBEBEB">
                <a:alpha val="100000"/>
              </a:srgbClr>
            </a:solidFill>
          </p:spPr>
          <p:txBody>
            <a:bodyPr/>
            <a:lstStyle/>
            <a:p/>
          </p:txBody>
        </p:sp>
        <p:sp>
          <p:nvSpPr>
            <p:cNvPr id="118" name="pl118"/>
            <p:cNvSpPr/>
            <p:nvPr/>
          </p:nvSpPr>
          <p:spPr>
            <a:xfrm>
              <a:off x="2434680" y="169732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19" name="pl119"/>
            <p:cNvSpPr/>
            <p:nvPr/>
          </p:nvSpPr>
          <p:spPr>
            <a:xfrm>
              <a:off x="2434680" y="131210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20" name="pl120"/>
            <p:cNvSpPr/>
            <p:nvPr/>
          </p:nvSpPr>
          <p:spPr>
            <a:xfrm>
              <a:off x="243468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21" name="pl121"/>
            <p:cNvSpPr/>
            <p:nvPr/>
          </p:nvSpPr>
          <p:spPr>
            <a:xfrm>
              <a:off x="2434680" y="188994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22" name="pl122"/>
            <p:cNvSpPr/>
            <p:nvPr/>
          </p:nvSpPr>
          <p:spPr>
            <a:xfrm>
              <a:off x="2434680" y="150471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23" name="pl123"/>
            <p:cNvSpPr/>
            <p:nvPr/>
          </p:nvSpPr>
          <p:spPr>
            <a:xfrm>
              <a:off x="250775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24" name="pl124"/>
            <p:cNvSpPr/>
            <p:nvPr/>
          </p:nvSpPr>
          <p:spPr>
            <a:xfrm>
              <a:off x="271655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25" name="pl125"/>
            <p:cNvSpPr/>
            <p:nvPr/>
          </p:nvSpPr>
          <p:spPr>
            <a:xfrm>
              <a:off x="292535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26" name="pl126"/>
            <p:cNvSpPr/>
            <p:nvPr/>
          </p:nvSpPr>
          <p:spPr>
            <a:xfrm>
              <a:off x="313415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27" name="pl127"/>
            <p:cNvSpPr/>
            <p:nvPr/>
          </p:nvSpPr>
          <p:spPr>
            <a:xfrm>
              <a:off x="334294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28" name="pl128"/>
            <p:cNvSpPr/>
            <p:nvPr/>
          </p:nvSpPr>
          <p:spPr>
            <a:xfrm>
              <a:off x="355174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29" name="pl129"/>
            <p:cNvSpPr/>
            <p:nvPr/>
          </p:nvSpPr>
          <p:spPr>
            <a:xfrm>
              <a:off x="376054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0" name="pl130"/>
            <p:cNvSpPr/>
            <p:nvPr/>
          </p:nvSpPr>
          <p:spPr>
            <a:xfrm>
              <a:off x="3969342"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1" name="pl131"/>
            <p:cNvSpPr/>
            <p:nvPr/>
          </p:nvSpPr>
          <p:spPr>
            <a:xfrm>
              <a:off x="2507759" y="1581761"/>
              <a:ext cx="1461582" cy="15409"/>
            </a:xfrm>
            <a:custGeom>
              <a:avLst/>
              <a:pathLst>
                <a:path w="1461582" h="15409">
                  <a:moveTo>
                    <a:pt x="0" y="0"/>
                  </a:moveTo>
                  <a:lnTo>
                    <a:pt x="208797" y="0"/>
                  </a:lnTo>
                  <a:lnTo>
                    <a:pt x="417595" y="15409"/>
                  </a:lnTo>
                  <a:lnTo>
                    <a:pt x="626392" y="0"/>
                  </a:lnTo>
                  <a:lnTo>
                    <a:pt x="835190" y="0"/>
                  </a:lnTo>
                  <a:lnTo>
                    <a:pt x="1043987" y="15409"/>
                  </a:lnTo>
                  <a:lnTo>
                    <a:pt x="1252785" y="15409"/>
                  </a:lnTo>
                  <a:lnTo>
                    <a:pt x="1461582" y="15409"/>
                  </a:lnTo>
                </a:path>
              </a:pathLst>
            </a:custGeom>
            <a:ln w="20325" cap="flat">
              <a:solidFill>
                <a:srgbClr val="BEBEBE">
                  <a:alpha val="69803"/>
                </a:srgbClr>
              </a:solidFill>
              <a:prstDash val="solid"/>
              <a:round/>
            </a:ln>
          </p:spPr>
          <p:txBody>
            <a:bodyPr/>
            <a:lstStyle/>
            <a:p/>
          </p:txBody>
        </p:sp>
        <p:sp>
          <p:nvSpPr>
            <p:cNvPr id="132" name="pl132"/>
            <p:cNvSpPr/>
            <p:nvPr/>
          </p:nvSpPr>
          <p:spPr>
            <a:xfrm>
              <a:off x="2507759" y="1689624"/>
              <a:ext cx="1461582" cy="92454"/>
            </a:xfrm>
            <a:custGeom>
              <a:avLst/>
              <a:pathLst>
                <a:path w="1461582" h="92454">
                  <a:moveTo>
                    <a:pt x="0" y="92454"/>
                  </a:moveTo>
                  <a:lnTo>
                    <a:pt x="208797" y="61636"/>
                  </a:lnTo>
                  <a:lnTo>
                    <a:pt x="417595" y="46227"/>
                  </a:lnTo>
                  <a:lnTo>
                    <a:pt x="626392" y="46227"/>
                  </a:lnTo>
                  <a:lnTo>
                    <a:pt x="835190" y="61636"/>
                  </a:lnTo>
                  <a:lnTo>
                    <a:pt x="1043987" y="15409"/>
                  </a:lnTo>
                  <a:lnTo>
                    <a:pt x="1252785" y="46227"/>
                  </a:lnTo>
                  <a:lnTo>
                    <a:pt x="1461582" y="0"/>
                  </a:lnTo>
                </a:path>
              </a:pathLst>
            </a:custGeom>
            <a:ln w="40651" cap="flat">
              <a:solidFill>
                <a:srgbClr val="BEBEBE">
                  <a:alpha val="69803"/>
                </a:srgbClr>
              </a:solidFill>
              <a:prstDash val="solid"/>
              <a:round/>
            </a:ln>
          </p:spPr>
          <p:txBody>
            <a:bodyPr/>
            <a:lstStyle/>
            <a:p/>
          </p:txBody>
        </p:sp>
        <p:sp>
          <p:nvSpPr>
            <p:cNvPr id="133" name="pl133"/>
            <p:cNvSpPr/>
            <p:nvPr/>
          </p:nvSpPr>
          <p:spPr>
            <a:xfrm>
              <a:off x="2507759" y="1689624"/>
              <a:ext cx="1461582" cy="92454"/>
            </a:xfrm>
            <a:custGeom>
              <a:avLst/>
              <a:pathLst>
                <a:path w="1461582" h="92454">
                  <a:moveTo>
                    <a:pt x="0" y="92454"/>
                  </a:moveTo>
                  <a:lnTo>
                    <a:pt x="208797" y="61636"/>
                  </a:lnTo>
                  <a:lnTo>
                    <a:pt x="417595" y="46227"/>
                  </a:lnTo>
                  <a:lnTo>
                    <a:pt x="626392" y="46227"/>
                  </a:lnTo>
                  <a:lnTo>
                    <a:pt x="835190" y="61636"/>
                  </a:lnTo>
                  <a:lnTo>
                    <a:pt x="1043987" y="15409"/>
                  </a:lnTo>
                  <a:lnTo>
                    <a:pt x="1252785" y="46227"/>
                  </a:lnTo>
                  <a:lnTo>
                    <a:pt x="1461582" y="0"/>
                  </a:lnTo>
                </a:path>
              </a:pathLst>
            </a:custGeom>
            <a:ln w="35231" cap="flat">
              <a:solidFill>
                <a:srgbClr val="BEBEBE">
                  <a:alpha val="69803"/>
                </a:srgbClr>
              </a:solidFill>
              <a:prstDash val="solid"/>
              <a:round/>
            </a:ln>
          </p:spPr>
          <p:txBody>
            <a:bodyPr/>
            <a:lstStyle/>
            <a:p/>
          </p:txBody>
        </p:sp>
        <p:sp>
          <p:nvSpPr>
            <p:cNvPr id="134" name="pl134"/>
            <p:cNvSpPr/>
            <p:nvPr/>
          </p:nvSpPr>
          <p:spPr>
            <a:xfrm>
              <a:off x="2507759" y="1581761"/>
              <a:ext cx="1461582" cy="15409"/>
            </a:xfrm>
            <a:custGeom>
              <a:avLst/>
              <a:pathLst>
                <a:path w="1461582" h="15409">
                  <a:moveTo>
                    <a:pt x="0" y="0"/>
                  </a:moveTo>
                  <a:lnTo>
                    <a:pt x="208797" y="0"/>
                  </a:lnTo>
                  <a:lnTo>
                    <a:pt x="417595" y="15409"/>
                  </a:lnTo>
                  <a:lnTo>
                    <a:pt x="626392" y="0"/>
                  </a:lnTo>
                  <a:lnTo>
                    <a:pt x="835190" y="0"/>
                  </a:lnTo>
                  <a:lnTo>
                    <a:pt x="1043987" y="15409"/>
                  </a:lnTo>
                  <a:lnTo>
                    <a:pt x="1252785" y="15409"/>
                  </a:lnTo>
                  <a:lnTo>
                    <a:pt x="1461582" y="15409"/>
                  </a:lnTo>
                </a:path>
              </a:pathLst>
            </a:custGeom>
            <a:ln w="20325" cap="flat">
              <a:solidFill>
                <a:srgbClr val="6B6B6B">
                  <a:alpha val="100000"/>
                </a:srgbClr>
              </a:solidFill>
              <a:prstDash val="solid"/>
              <a:round/>
            </a:ln>
          </p:spPr>
          <p:txBody>
            <a:bodyPr/>
            <a:lstStyle/>
            <a:p/>
          </p:txBody>
        </p:sp>
        <p:sp>
          <p:nvSpPr>
            <p:cNvPr id="135" name="pl135"/>
            <p:cNvSpPr/>
            <p:nvPr/>
          </p:nvSpPr>
          <p:spPr>
            <a:xfrm>
              <a:off x="2507759" y="1689624"/>
              <a:ext cx="1461582" cy="92454"/>
            </a:xfrm>
            <a:custGeom>
              <a:avLst/>
              <a:pathLst>
                <a:path w="1461582" h="92454">
                  <a:moveTo>
                    <a:pt x="0" y="92454"/>
                  </a:moveTo>
                  <a:lnTo>
                    <a:pt x="208797" y="61636"/>
                  </a:lnTo>
                  <a:lnTo>
                    <a:pt x="417595" y="46227"/>
                  </a:lnTo>
                  <a:lnTo>
                    <a:pt x="626392" y="46227"/>
                  </a:lnTo>
                  <a:lnTo>
                    <a:pt x="835190" y="61636"/>
                  </a:lnTo>
                  <a:lnTo>
                    <a:pt x="1043987" y="15409"/>
                  </a:lnTo>
                  <a:lnTo>
                    <a:pt x="1252785" y="46227"/>
                  </a:lnTo>
                  <a:lnTo>
                    <a:pt x="1461582" y="0"/>
                  </a:lnTo>
                </a:path>
              </a:pathLst>
            </a:custGeom>
            <a:ln w="40651" cap="flat">
              <a:solidFill>
                <a:srgbClr val="000000">
                  <a:alpha val="100000"/>
                </a:srgbClr>
              </a:solidFill>
              <a:prstDash val="solid"/>
              <a:round/>
            </a:ln>
          </p:spPr>
          <p:txBody>
            <a:bodyPr/>
            <a:lstStyle/>
            <a:p/>
          </p:txBody>
        </p:sp>
        <p:sp>
          <p:nvSpPr>
            <p:cNvPr id="136" name="pl136"/>
            <p:cNvSpPr/>
            <p:nvPr/>
          </p:nvSpPr>
          <p:spPr>
            <a:xfrm>
              <a:off x="2507759" y="1689624"/>
              <a:ext cx="1461582" cy="92454"/>
            </a:xfrm>
            <a:custGeom>
              <a:avLst/>
              <a:pathLst>
                <a:path w="1461582" h="92454">
                  <a:moveTo>
                    <a:pt x="0" y="92454"/>
                  </a:moveTo>
                  <a:lnTo>
                    <a:pt x="208797" y="61636"/>
                  </a:lnTo>
                  <a:lnTo>
                    <a:pt x="417595" y="46227"/>
                  </a:lnTo>
                  <a:lnTo>
                    <a:pt x="626392" y="46227"/>
                  </a:lnTo>
                  <a:lnTo>
                    <a:pt x="835190" y="61636"/>
                  </a:lnTo>
                  <a:lnTo>
                    <a:pt x="1043987" y="15409"/>
                  </a:lnTo>
                  <a:lnTo>
                    <a:pt x="1252785" y="46227"/>
                  </a:lnTo>
                  <a:lnTo>
                    <a:pt x="1461582" y="0"/>
                  </a:lnTo>
                </a:path>
              </a:pathLst>
            </a:custGeom>
            <a:ln w="35231" cap="flat">
              <a:solidFill>
                <a:srgbClr val="1CABE2">
                  <a:alpha val="100000"/>
                </a:srgbClr>
              </a:solidFill>
              <a:prstDash val="solid"/>
              <a:round/>
            </a:ln>
          </p:spPr>
          <p:txBody>
            <a:bodyPr/>
            <a:lstStyle/>
            <a:p/>
          </p:txBody>
        </p:sp>
        <p:sp>
          <p:nvSpPr>
            <p:cNvPr id="137" name="tx137"/>
            <p:cNvSpPr/>
            <p:nvPr/>
          </p:nvSpPr>
          <p:spPr>
            <a:xfrm>
              <a:off x="2447500" y="16035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138" name="tx138"/>
            <p:cNvSpPr/>
            <p:nvPr/>
          </p:nvSpPr>
          <p:spPr>
            <a:xfrm>
              <a:off x="2656297" y="157270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139" name="tx139"/>
            <p:cNvSpPr/>
            <p:nvPr/>
          </p:nvSpPr>
          <p:spPr>
            <a:xfrm>
              <a:off x="2865095" y="155729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140" name="tx140"/>
            <p:cNvSpPr/>
            <p:nvPr/>
          </p:nvSpPr>
          <p:spPr>
            <a:xfrm>
              <a:off x="3073892" y="155729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141" name="tx141"/>
            <p:cNvSpPr/>
            <p:nvPr/>
          </p:nvSpPr>
          <p:spPr>
            <a:xfrm>
              <a:off x="3282690" y="157270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142" name="tx142"/>
            <p:cNvSpPr/>
            <p:nvPr/>
          </p:nvSpPr>
          <p:spPr>
            <a:xfrm>
              <a:off x="3491488" y="152647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143" name="tx143"/>
            <p:cNvSpPr/>
            <p:nvPr/>
          </p:nvSpPr>
          <p:spPr>
            <a:xfrm>
              <a:off x="3700285" y="155729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144" name="tx144"/>
            <p:cNvSpPr/>
            <p:nvPr/>
          </p:nvSpPr>
          <p:spPr>
            <a:xfrm>
              <a:off x="3909083" y="15110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145" name="rc145"/>
            <p:cNvSpPr/>
            <p:nvPr/>
          </p:nvSpPr>
          <p:spPr>
            <a:xfrm>
              <a:off x="2434680" y="2358522"/>
              <a:ext cx="1607740" cy="1000048"/>
            </a:xfrm>
            <a:prstGeom prst="rect">
              <a:avLst/>
            </a:prstGeom>
            <a:solidFill>
              <a:srgbClr val="EBEBEB">
                <a:alpha val="100000"/>
              </a:srgbClr>
            </a:solidFill>
          </p:spPr>
          <p:txBody>
            <a:bodyPr/>
            <a:lstStyle/>
            <a:p/>
          </p:txBody>
        </p:sp>
        <p:sp>
          <p:nvSpPr>
            <p:cNvPr id="146" name="pl146"/>
            <p:cNvSpPr/>
            <p:nvPr/>
          </p:nvSpPr>
          <p:spPr>
            <a:xfrm>
              <a:off x="2434680" y="298181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47" name="pl147"/>
            <p:cNvSpPr/>
            <p:nvPr/>
          </p:nvSpPr>
          <p:spPr>
            <a:xfrm>
              <a:off x="2434680" y="259659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48" name="pl148"/>
            <p:cNvSpPr/>
            <p:nvPr/>
          </p:nvSpPr>
          <p:spPr>
            <a:xfrm>
              <a:off x="243468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49" name="pl149"/>
            <p:cNvSpPr/>
            <p:nvPr/>
          </p:nvSpPr>
          <p:spPr>
            <a:xfrm>
              <a:off x="2434680" y="317443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50" name="pl150"/>
            <p:cNvSpPr/>
            <p:nvPr/>
          </p:nvSpPr>
          <p:spPr>
            <a:xfrm>
              <a:off x="2434680" y="278920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51" name="pl151"/>
            <p:cNvSpPr/>
            <p:nvPr/>
          </p:nvSpPr>
          <p:spPr>
            <a:xfrm>
              <a:off x="250775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52" name="pl152"/>
            <p:cNvSpPr/>
            <p:nvPr/>
          </p:nvSpPr>
          <p:spPr>
            <a:xfrm>
              <a:off x="271655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53" name="pl153"/>
            <p:cNvSpPr/>
            <p:nvPr/>
          </p:nvSpPr>
          <p:spPr>
            <a:xfrm>
              <a:off x="292535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54" name="pl154"/>
            <p:cNvSpPr/>
            <p:nvPr/>
          </p:nvSpPr>
          <p:spPr>
            <a:xfrm>
              <a:off x="313415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55" name="pl155"/>
            <p:cNvSpPr/>
            <p:nvPr/>
          </p:nvSpPr>
          <p:spPr>
            <a:xfrm>
              <a:off x="334294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56" name="pl156"/>
            <p:cNvSpPr/>
            <p:nvPr/>
          </p:nvSpPr>
          <p:spPr>
            <a:xfrm>
              <a:off x="355174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57" name="pl157"/>
            <p:cNvSpPr/>
            <p:nvPr/>
          </p:nvSpPr>
          <p:spPr>
            <a:xfrm>
              <a:off x="376054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58" name="pl158"/>
            <p:cNvSpPr/>
            <p:nvPr/>
          </p:nvSpPr>
          <p:spPr>
            <a:xfrm>
              <a:off x="3969342"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59" name="pl159"/>
            <p:cNvSpPr/>
            <p:nvPr/>
          </p:nvSpPr>
          <p:spPr>
            <a:xfrm>
              <a:off x="2507759" y="2866251"/>
              <a:ext cx="1461582" cy="15409"/>
            </a:xfrm>
            <a:custGeom>
              <a:avLst/>
              <a:pathLst>
                <a:path w="1461582" h="15409">
                  <a:moveTo>
                    <a:pt x="0" y="0"/>
                  </a:moveTo>
                  <a:lnTo>
                    <a:pt x="208797" y="0"/>
                  </a:lnTo>
                  <a:lnTo>
                    <a:pt x="417595" y="15409"/>
                  </a:lnTo>
                  <a:lnTo>
                    <a:pt x="626392" y="0"/>
                  </a:lnTo>
                  <a:lnTo>
                    <a:pt x="835190" y="0"/>
                  </a:lnTo>
                  <a:lnTo>
                    <a:pt x="1043987" y="15409"/>
                  </a:lnTo>
                  <a:lnTo>
                    <a:pt x="1252785" y="15409"/>
                  </a:lnTo>
                  <a:lnTo>
                    <a:pt x="1461582" y="15409"/>
                  </a:lnTo>
                </a:path>
              </a:pathLst>
            </a:custGeom>
            <a:ln w="20325" cap="flat">
              <a:solidFill>
                <a:srgbClr val="BEBEBE">
                  <a:alpha val="69803"/>
                </a:srgbClr>
              </a:solidFill>
              <a:prstDash val="solid"/>
              <a:round/>
            </a:ln>
          </p:spPr>
          <p:txBody>
            <a:bodyPr/>
            <a:lstStyle/>
            <a:p/>
          </p:txBody>
        </p:sp>
        <p:sp>
          <p:nvSpPr>
            <p:cNvPr id="160" name="pl160"/>
            <p:cNvSpPr/>
            <p:nvPr/>
          </p:nvSpPr>
          <p:spPr>
            <a:xfrm>
              <a:off x="2507759" y="2881660"/>
              <a:ext cx="1461582" cy="46227"/>
            </a:xfrm>
            <a:custGeom>
              <a:avLst/>
              <a:pathLst>
                <a:path w="1461582" h="46227">
                  <a:moveTo>
                    <a:pt x="0" y="15409"/>
                  </a:moveTo>
                  <a:lnTo>
                    <a:pt x="208797" y="0"/>
                  </a:lnTo>
                  <a:lnTo>
                    <a:pt x="417595" y="0"/>
                  </a:lnTo>
                  <a:lnTo>
                    <a:pt x="626392" y="30818"/>
                  </a:lnTo>
                  <a:lnTo>
                    <a:pt x="835190" y="30818"/>
                  </a:lnTo>
                  <a:lnTo>
                    <a:pt x="1043987" y="15409"/>
                  </a:lnTo>
                  <a:lnTo>
                    <a:pt x="1252785" y="30818"/>
                  </a:lnTo>
                  <a:lnTo>
                    <a:pt x="1461582" y="46227"/>
                  </a:lnTo>
                </a:path>
              </a:pathLst>
            </a:custGeom>
            <a:ln w="40651" cap="flat">
              <a:solidFill>
                <a:srgbClr val="BEBEBE">
                  <a:alpha val="69803"/>
                </a:srgbClr>
              </a:solidFill>
              <a:prstDash val="solid"/>
              <a:round/>
            </a:ln>
          </p:spPr>
          <p:txBody>
            <a:bodyPr/>
            <a:lstStyle/>
            <a:p/>
          </p:txBody>
        </p:sp>
        <p:sp>
          <p:nvSpPr>
            <p:cNvPr id="161" name="pl161"/>
            <p:cNvSpPr/>
            <p:nvPr/>
          </p:nvSpPr>
          <p:spPr>
            <a:xfrm>
              <a:off x="2507759" y="2881660"/>
              <a:ext cx="1461582" cy="46227"/>
            </a:xfrm>
            <a:custGeom>
              <a:avLst/>
              <a:pathLst>
                <a:path w="1461582" h="46227">
                  <a:moveTo>
                    <a:pt x="0" y="15409"/>
                  </a:moveTo>
                  <a:lnTo>
                    <a:pt x="208797" y="0"/>
                  </a:lnTo>
                  <a:lnTo>
                    <a:pt x="417595" y="0"/>
                  </a:lnTo>
                  <a:lnTo>
                    <a:pt x="626392" y="30818"/>
                  </a:lnTo>
                  <a:lnTo>
                    <a:pt x="835190" y="30818"/>
                  </a:lnTo>
                  <a:lnTo>
                    <a:pt x="1043987" y="15409"/>
                  </a:lnTo>
                  <a:lnTo>
                    <a:pt x="1252785" y="30818"/>
                  </a:lnTo>
                  <a:lnTo>
                    <a:pt x="1461582" y="46227"/>
                  </a:lnTo>
                </a:path>
              </a:pathLst>
            </a:custGeom>
            <a:ln w="35231" cap="flat">
              <a:solidFill>
                <a:srgbClr val="BEBEBE">
                  <a:alpha val="69803"/>
                </a:srgbClr>
              </a:solidFill>
              <a:prstDash val="solid"/>
              <a:round/>
            </a:ln>
          </p:spPr>
          <p:txBody>
            <a:bodyPr/>
            <a:lstStyle/>
            <a:p/>
          </p:txBody>
        </p:sp>
        <p:sp>
          <p:nvSpPr>
            <p:cNvPr id="162" name="pl162"/>
            <p:cNvSpPr/>
            <p:nvPr/>
          </p:nvSpPr>
          <p:spPr>
            <a:xfrm>
              <a:off x="2507759" y="2866251"/>
              <a:ext cx="1461582" cy="15409"/>
            </a:xfrm>
            <a:custGeom>
              <a:avLst/>
              <a:pathLst>
                <a:path w="1461582" h="15409">
                  <a:moveTo>
                    <a:pt x="0" y="0"/>
                  </a:moveTo>
                  <a:lnTo>
                    <a:pt x="208797" y="0"/>
                  </a:lnTo>
                  <a:lnTo>
                    <a:pt x="417595" y="15409"/>
                  </a:lnTo>
                  <a:lnTo>
                    <a:pt x="626392" y="0"/>
                  </a:lnTo>
                  <a:lnTo>
                    <a:pt x="835190" y="0"/>
                  </a:lnTo>
                  <a:lnTo>
                    <a:pt x="1043987" y="15409"/>
                  </a:lnTo>
                  <a:lnTo>
                    <a:pt x="1252785" y="15409"/>
                  </a:lnTo>
                  <a:lnTo>
                    <a:pt x="1461582" y="15409"/>
                  </a:lnTo>
                </a:path>
              </a:pathLst>
            </a:custGeom>
            <a:ln w="20325" cap="flat">
              <a:solidFill>
                <a:srgbClr val="6B6B6B">
                  <a:alpha val="100000"/>
                </a:srgbClr>
              </a:solidFill>
              <a:prstDash val="solid"/>
              <a:round/>
            </a:ln>
          </p:spPr>
          <p:txBody>
            <a:bodyPr/>
            <a:lstStyle/>
            <a:p/>
          </p:txBody>
        </p:sp>
        <p:sp>
          <p:nvSpPr>
            <p:cNvPr id="163" name="pl163"/>
            <p:cNvSpPr/>
            <p:nvPr/>
          </p:nvSpPr>
          <p:spPr>
            <a:xfrm>
              <a:off x="2507759" y="2881660"/>
              <a:ext cx="1461582" cy="46227"/>
            </a:xfrm>
            <a:custGeom>
              <a:avLst/>
              <a:pathLst>
                <a:path w="1461582" h="46227">
                  <a:moveTo>
                    <a:pt x="0" y="15409"/>
                  </a:moveTo>
                  <a:lnTo>
                    <a:pt x="208797" y="0"/>
                  </a:lnTo>
                  <a:lnTo>
                    <a:pt x="417595" y="0"/>
                  </a:lnTo>
                  <a:lnTo>
                    <a:pt x="626392" y="30818"/>
                  </a:lnTo>
                  <a:lnTo>
                    <a:pt x="835190" y="30818"/>
                  </a:lnTo>
                  <a:lnTo>
                    <a:pt x="1043987" y="15409"/>
                  </a:lnTo>
                  <a:lnTo>
                    <a:pt x="1252785" y="30818"/>
                  </a:lnTo>
                  <a:lnTo>
                    <a:pt x="1461582" y="46227"/>
                  </a:lnTo>
                </a:path>
              </a:pathLst>
            </a:custGeom>
            <a:ln w="40651" cap="flat">
              <a:solidFill>
                <a:srgbClr val="000000">
                  <a:alpha val="100000"/>
                </a:srgbClr>
              </a:solidFill>
              <a:prstDash val="solid"/>
              <a:round/>
            </a:ln>
          </p:spPr>
          <p:txBody>
            <a:bodyPr/>
            <a:lstStyle/>
            <a:p/>
          </p:txBody>
        </p:sp>
        <p:sp>
          <p:nvSpPr>
            <p:cNvPr id="164" name="pl164"/>
            <p:cNvSpPr/>
            <p:nvPr/>
          </p:nvSpPr>
          <p:spPr>
            <a:xfrm>
              <a:off x="2507759" y="2881660"/>
              <a:ext cx="1461582" cy="46227"/>
            </a:xfrm>
            <a:custGeom>
              <a:avLst/>
              <a:pathLst>
                <a:path w="1461582" h="46227">
                  <a:moveTo>
                    <a:pt x="0" y="15409"/>
                  </a:moveTo>
                  <a:lnTo>
                    <a:pt x="208797" y="0"/>
                  </a:lnTo>
                  <a:lnTo>
                    <a:pt x="417595" y="0"/>
                  </a:lnTo>
                  <a:lnTo>
                    <a:pt x="626392" y="30818"/>
                  </a:lnTo>
                  <a:lnTo>
                    <a:pt x="835190" y="30818"/>
                  </a:lnTo>
                  <a:lnTo>
                    <a:pt x="1043987" y="15409"/>
                  </a:lnTo>
                  <a:lnTo>
                    <a:pt x="1252785" y="30818"/>
                  </a:lnTo>
                  <a:lnTo>
                    <a:pt x="1461582" y="46227"/>
                  </a:lnTo>
                </a:path>
              </a:pathLst>
            </a:custGeom>
            <a:ln w="35231" cap="flat">
              <a:solidFill>
                <a:srgbClr val="1CABE2">
                  <a:alpha val="100000"/>
                </a:srgbClr>
              </a:solidFill>
              <a:prstDash val="solid"/>
              <a:round/>
            </a:ln>
          </p:spPr>
          <p:txBody>
            <a:bodyPr/>
            <a:lstStyle/>
            <a:p/>
          </p:txBody>
        </p:sp>
        <p:sp>
          <p:nvSpPr>
            <p:cNvPr id="165" name="tx165"/>
            <p:cNvSpPr/>
            <p:nvPr/>
          </p:nvSpPr>
          <p:spPr>
            <a:xfrm>
              <a:off x="2447500" y="27185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166" name="tx166"/>
            <p:cNvSpPr/>
            <p:nvPr/>
          </p:nvSpPr>
          <p:spPr>
            <a:xfrm>
              <a:off x="2656297" y="270310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167" name="tx167"/>
            <p:cNvSpPr/>
            <p:nvPr/>
          </p:nvSpPr>
          <p:spPr>
            <a:xfrm>
              <a:off x="2865095" y="270310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168" name="tx168"/>
            <p:cNvSpPr/>
            <p:nvPr/>
          </p:nvSpPr>
          <p:spPr>
            <a:xfrm>
              <a:off x="3073892" y="273392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169" name="tx169"/>
            <p:cNvSpPr/>
            <p:nvPr/>
          </p:nvSpPr>
          <p:spPr>
            <a:xfrm>
              <a:off x="3282690" y="273392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170" name="tx170"/>
            <p:cNvSpPr/>
            <p:nvPr/>
          </p:nvSpPr>
          <p:spPr>
            <a:xfrm>
              <a:off x="3491488" y="27185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171" name="tx171"/>
            <p:cNvSpPr/>
            <p:nvPr/>
          </p:nvSpPr>
          <p:spPr>
            <a:xfrm>
              <a:off x="3700285" y="273392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172" name="tx172"/>
            <p:cNvSpPr/>
            <p:nvPr/>
          </p:nvSpPr>
          <p:spPr>
            <a:xfrm>
              <a:off x="3909083" y="274933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173" name="rc173"/>
            <p:cNvSpPr/>
            <p:nvPr/>
          </p:nvSpPr>
          <p:spPr>
            <a:xfrm>
              <a:off x="2434680" y="3643012"/>
              <a:ext cx="1607740" cy="1000048"/>
            </a:xfrm>
            <a:prstGeom prst="rect">
              <a:avLst/>
            </a:prstGeom>
            <a:solidFill>
              <a:srgbClr val="EBEBEB">
                <a:alpha val="100000"/>
              </a:srgbClr>
            </a:solidFill>
          </p:spPr>
          <p:txBody>
            <a:bodyPr/>
            <a:lstStyle/>
            <a:p/>
          </p:txBody>
        </p:sp>
        <p:sp>
          <p:nvSpPr>
            <p:cNvPr id="174" name="pl174"/>
            <p:cNvSpPr/>
            <p:nvPr/>
          </p:nvSpPr>
          <p:spPr>
            <a:xfrm>
              <a:off x="2434680" y="426630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75" name="pl175"/>
            <p:cNvSpPr/>
            <p:nvPr/>
          </p:nvSpPr>
          <p:spPr>
            <a:xfrm>
              <a:off x="2434680" y="388108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76" name="pl176"/>
            <p:cNvSpPr/>
            <p:nvPr/>
          </p:nvSpPr>
          <p:spPr>
            <a:xfrm>
              <a:off x="243468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77" name="pl177"/>
            <p:cNvSpPr/>
            <p:nvPr/>
          </p:nvSpPr>
          <p:spPr>
            <a:xfrm>
              <a:off x="2434680" y="445892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78" name="pl178"/>
            <p:cNvSpPr/>
            <p:nvPr/>
          </p:nvSpPr>
          <p:spPr>
            <a:xfrm>
              <a:off x="2434680" y="407369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79" name="pl179"/>
            <p:cNvSpPr/>
            <p:nvPr/>
          </p:nvSpPr>
          <p:spPr>
            <a:xfrm>
              <a:off x="250775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80" name="pl180"/>
            <p:cNvSpPr/>
            <p:nvPr/>
          </p:nvSpPr>
          <p:spPr>
            <a:xfrm>
              <a:off x="271655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81" name="pl181"/>
            <p:cNvSpPr/>
            <p:nvPr/>
          </p:nvSpPr>
          <p:spPr>
            <a:xfrm>
              <a:off x="292535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82" name="pl182"/>
            <p:cNvSpPr/>
            <p:nvPr/>
          </p:nvSpPr>
          <p:spPr>
            <a:xfrm>
              <a:off x="313415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83" name="pl183"/>
            <p:cNvSpPr/>
            <p:nvPr/>
          </p:nvSpPr>
          <p:spPr>
            <a:xfrm>
              <a:off x="334294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84" name="pl184"/>
            <p:cNvSpPr/>
            <p:nvPr/>
          </p:nvSpPr>
          <p:spPr>
            <a:xfrm>
              <a:off x="355174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85" name="pl185"/>
            <p:cNvSpPr/>
            <p:nvPr/>
          </p:nvSpPr>
          <p:spPr>
            <a:xfrm>
              <a:off x="376054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86" name="pl186"/>
            <p:cNvSpPr/>
            <p:nvPr/>
          </p:nvSpPr>
          <p:spPr>
            <a:xfrm>
              <a:off x="3969342"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87" name="pl187"/>
            <p:cNvSpPr/>
            <p:nvPr/>
          </p:nvSpPr>
          <p:spPr>
            <a:xfrm>
              <a:off x="2507759" y="4150740"/>
              <a:ext cx="1461582" cy="15409"/>
            </a:xfrm>
            <a:custGeom>
              <a:avLst/>
              <a:pathLst>
                <a:path w="1461582" h="15409">
                  <a:moveTo>
                    <a:pt x="0" y="0"/>
                  </a:moveTo>
                  <a:lnTo>
                    <a:pt x="208797" y="0"/>
                  </a:lnTo>
                  <a:lnTo>
                    <a:pt x="417595" y="15409"/>
                  </a:lnTo>
                  <a:lnTo>
                    <a:pt x="626392" y="0"/>
                  </a:lnTo>
                  <a:lnTo>
                    <a:pt x="835190" y="0"/>
                  </a:lnTo>
                  <a:lnTo>
                    <a:pt x="1043987" y="15409"/>
                  </a:lnTo>
                  <a:lnTo>
                    <a:pt x="1252785" y="15409"/>
                  </a:lnTo>
                  <a:lnTo>
                    <a:pt x="1461582" y="15409"/>
                  </a:lnTo>
                </a:path>
              </a:pathLst>
            </a:custGeom>
            <a:ln w="20325" cap="flat">
              <a:solidFill>
                <a:srgbClr val="BEBEBE">
                  <a:alpha val="69803"/>
                </a:srgbClr>
              </a:solidFill>
              <a:prstDash val="solid"/>
              <a:round/>
            </a:ln>
          </p:spPr>
          <p:txBody>
            <a:bodyPr/>
            <a:lstStyle/>
            <a:p/>
          </p:txBody>
        </p:sp>
        <p:sp>
          <p:nvSpPr>
            <p:cNvPr id="188" name="pl188"/>
            <p:cNvSpPr/>
            <p:nvPr/>
          </p:nvSpPr>
          <p:spPr>
            <a:xfrm>
              <a:off x="2507759" y="4089104"/>
              <a:ext cx="1461582" cy="123272"/>
            </a:xfrm>
            <a:custGeom>
              <a:avLst/>
              <a:pathLst>
                <a:path w="1461582" h="123272">
                  <a:moveTo>
                    <a:pt x="0" y="15409"/>
                  </a:moveTo>
                  <a:lnTo>
                    <a:pt x="208797" y="15409"/>
                  </a:lnTo>
                  <a:lnTo>
                    <a:pt x="417595" y="46227"/>
                  </a:lnTo>
                  <a:lnTo>
                    <a:pt x="626392" y="0"/>
                  </a:lnTo>
                  <a:lnTo>
                    <a:pt x="835190" y="0"/>
                  </a:lnTo>
                  <a:lnTo>
                    <a:pt x="1043987" y="15409"/>
                  </a:lnTo>
                  <a:lnTo>
                    <a:pt x="1252785" y="0"/>
                  </a:lnTo>
                  <a:lnTo>
                    <a:pt x="1461582" y="123272"/>
                  </a:lnTo>
                </a:path>
              </a:pathLst>
            </a:custGeom>
            <a:ln w="40651" cap="flat">
              <a:solidFill>
                <a:srgbClr val="BEBEBE">
                  <a:alpha val="69803"/>
                </a:srgbClr>
              </a:solidFill>
              <a:prstDash val="solid"/>
              <a:round/>
            </a:ln>
          </p:spPr>
          <p:txBody>
            <a:bodyPr/>
            <a:lstStyle/>
            <a:p/>
          </p:txBody>
        </p:sp>
        <p:sp>
          <p:nvSpPr>
            <p:cNvPr id="189" name="pl189"/>
            <p:cNvSpPr/>
            <p:nvPr/>
          </p:nvSpPr>
          <p:spPr>
            <a:xfrm>
              <a:off x="2507759" y="4089104"/>
              <a:ext cx="1461582" cy="123272"/>
            </a:xfrm>
            <a:custGeom>
              <a:avLst/>
              <a:pathLst>
                <a:path w="1461582" h="123272">
                  <a:moveTo>
                    <a:pt x="0" y="15409"/>
                  </a:moveTo>
                  <a:lnTo>
                    <a:pt x="208797" y="15409"/>
                  </a:lnTo>
                  <a:lnTo>
                    <a:pt x="417595" y="46227"/>
                  </a:lnTo>
                  <a:lnTo>
                    <a:pt x="626392" y="0"/>
                  </a:lnTo>
                  <a:lnTo>
                    <a:pt x="835190" y="0"/>
                  </a:lnTo>
                  <a:lnTo>
                    <a:pt x="1043987" y="15409"/>
                  </a:lnTo>
                  <a:lnTo>
                    <a:pt x="1252785" y="0"/>
                  </a:lnTo>
                  <a:lnTo>
                    <a:pt x="1461582" y="123272"/>
                  </a:lnTo>
                </a:path>
              </a:pathLst>
            </a:custGeom>
            <a:ln w="35231" cap="flat">
              <a:solidFill>
                <a:srgbClr val="BEBEBE">
                  <a:alpha val="69803"/>
                </a:srgbClr>
              </a:solidFill>
              <a:prstDash val="solid"/>
              <a:round/>
            </a:ln>
          </p:spPr>
          <p:txBody>
            <a:bodyPr/>
            <a:lstStyle/>
            <a:p/>
          </p:txBody>
        </p:sp>
        <p:sp>
          <p:nvSpPr>
            <p:cNvPr id="190" name="pl190"/>
            <p:cNvSpPr/>
            <p:nvPr/>
          </p:nvSpPr>
          <p:spPr>
            <a:xfrm>
              <a:off x="2507759" y="4150740"/>
              <a:ext cx="1461582" cy="15409"/>
            </a:xfrm>
            <a:custGeom>
              <a:avLst/>
              <a:pathLst>
                <a:path w="1461582" h="15409">
                  <a:moveTo>
                    <a:pt x="0" y="0"/>
                  </a:moveTo>
                  <a:lnTo>
                    <a:pt x="208797" y="0"/>
                  </a:lnTo>
                  <a:lnTo>
                    <a:pt x="417595" y="15409"/>
                  </a:lnTo>
                  <a:lnTo>
                    <a:pt x="626392" y="0"/>
                  </a:lnTo>
                  <a:lnTo>
                    <a:pt x="835190" y="0"/>
                  </a:lnTo>
                  <a:lnTo>
                    <a:pt x="1043987" y="15409"/>
                  </a:lnTo>
                  <a:lnTo>
                    <a:pt x="1252785" y="15409"/>
                  </a:lnTo>
                  <a:lnTo>
                    <a:pt x="1461582" y="15409"/>
                  </a:lnTo>
                </a:path>
              </a:pathLst>
            </a:custGeom>
            <a:ln w="20325" cap="flat">
              <a:solidFill>
                <a:srgbClr val="6B6B6B">
                  <a:alpha val="100000"/>
                </a:srgbClr>
              </a:solidFill>
              <a:prstDash val="solid"/>
              <a:round/>
            </a:ln>
          </p:spPr>
          <p:txBody>
            <a:bodyPr/>
            <a:lstStyle/>
            <a:p/>
          </p:txBody>
        </p:sp>
        <p:sp>
          <p:nvSpPr>
            <p:cNvPr id="191" name="pl191"/>
            <p:cNvSpPr/>
            <p:nvPr/>
          </p:nvSpPr>
          <p:spPr>
            <a:xfrm>
              <a:off x="2507759" y="4089104"/>
              <a:ext cx="1461582" cy="123272"/>
            </a:xfrm>
            <a:custGeom>
              <a:avLst/>
              <a:pathLst>
                <a:path w="1461582" h="123272">
                  <a:moveTo>
                    <a:pt x="0" y="15409"/>
                  </a:moveTo>
                  <a:lnTo>
                    <a:pt x="208797" y="15409"/>
                  </a:lnTo>
                  <a:lnTo>
                    <a:pt x="417595" y="46227"/>
                  </a:lnTo>
                  <a:lnTo>
                    <a:pt x="626392" y="0"/>
                  </a:lnTo>
                  <a:lnTo>
                    <a:pt x="835190" y="0"/>
                  </a:lnTo>
                  <a:lnTo>
                    <a:pt x="1043987" y="15409"/>
                  </a:lnTo>
                  <a:lnTo>
                    <a:pt x="1252785" y="0"/>
                  </a:lnTo>
                  <a:lnTo>
                    <a:pt x="1461582" y="123272"/>
                  </a:lnTo>
                </a:path>
              </a:pathLst>
            </a:custGeom>
            <a:ln w="40651" cap="flat">
              <a:solidFill>
                <a:srgbClr val="000000">
                  <a:alpha val="100000"/>
                </a:srgbClr>
              </a:solidFill>
              <a:prstDash val="solid"/>
              <a:round/>
            </a:ln>
          </p:spPr>
          <p:txBody>
            <a:bodyPr/>
            <a:lstStyle/>
            <a:p/>
          </p:txBody>
        </p:sp>
        <p:sp>
          <p:nvSpPr>
            <p:cNvPr id="192" name="pl192"/>
            <p:cNvSpPr/>
            <p:nvPr/>
          </p:nvSpPr>
          <p:spPr>
            <a:xfrm>
              <a:off x="2507759" y="4089104"/>
              <a:ext cx="1461582" cy="123272"/>
            </a:xfrm>
            <a:custGeom>
              <a:avLst/>
              <a:pathLst>
                <a:path w="1461582" h="123272">
                  <a:moveTo>
                    <a:pt x="0" y="15409"/>
                  </a:moveTo>
                  <a:lnTo>
                    <a:pt x="208797" y="15409"/>
                  </a:lnTo>
                  <a:lnTo>
                    <a:pt x="417595" y="46227"/>
                  </a:lnTo>
                  <a:lnTo>
                    <a:pt x="626392" y="0"/>
                  </a:lnTo>
                  <a:lnTo>
                    <a:pt x="835190" y="0"/>
                  </a:lnTo>
                  <a:lnTo>
                    <a:pt x="1043987" y="15409"/>
                  </a:lnTo>
                  <a:lnTo>
                    <a:pt x="1252785" y="0"/>
                  </a:lnTo>
                  <a:lnTo>
                    <a:pt x="1461582" y="123272"/>
                  </a:lnTo>
                </a:path>
              </a:pathLst>
            </a:custGeom>
            <a:ln w="35231" cap="flat">
              <a:solidFill>
                <a:srgbClr val="1CABE2">
                  <a:alpha val="100000"/>
                </a:srgbClr>
              </a:solidFill>
              <a:prstDash val="solid"/>
              <a:round/>
            </a:ln>
          </p:spPr>
          <p:txBody>
            <a:bodyPr/>
            <a:lstStyle/>
            <a:p/>
          </p:txBody>
        </p:sp>
        <p:sp>
          <p:nvSpPr>
            <p:cNvPr id="193" name="tx193"/>
            <p:cNvSpPr/>
            <p:nvPr/>
          </p:nvSpPr>
          <p:spPr>
            <a:xfrm>
              <a:off x="2447500" y="392595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98</a:t>
              </a:r>
            </a:p>
          </p:txBody>
        </p:sp>
        <p:sp>
          <p:nvSpPr>
            <p:cNvPr id="194" name="tx194"/>
            <p:cNvSpPr/>
            <p:nvPr/>
          </p:nvSpPr>
          <p:spPr>
            <a:xfrm>
              <a:off x="2656297" y="392595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98</a:t>
              </a:r>
            </a:p>
          </p:txBody>
        </p:sp>
        <p:sp>
          <p:nvSpPr>
            <p:cNvPr id="195" name="tx195"/>
            <p:cNvSpPr/>
            <p:nvPr/>
          </p:nvSpPr>
          <p:spPr>
            <a:xfrm>
              <a:off x="2865095" y="395677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196" name="tx196"/>
            <p:cNvSpPr/>
            <p:nvPr/>
          </p:nvSpPr>
          <p:spPr>
            <a:xfrm>
              <a:off x="3073892" y="391054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197" name="tx197"/>
            <p:cNvSpPr/>
            <p:nvPr/>
          </p:nvSpPr>
          <p:spPr>
            <a:xfrm>
              <a:off x="3282690" y="391054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198" name="tx198"/>
            <p:cNvSpPr/>
            <p:nvPr/>
          </p:nvSpPr>
          <p:spPr>
            <a:xfrm>
              <a:off x="3491488" y="392595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98</a:t>
              </a:r>
            </a:p>
          </p:txBody>
        </p:sp>
        <p:sp>
          <p:nvSpPr>
            <p:cNvPr id="199" name="tx199"/>
            <p:cNvSpPr/>
            <p:nvPr/>
          </p:nvSpPr>
          <p:spPr>
            <a:xfrm>
              <a:off x="3700285" y="391054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200" name="tx200"/>
            <p:cNvSpPr/>
            <p:nvPr/>
          </p:nvSpPr>
          <p:spPr>
            <a:xfrm>
              <a:off x="3909083" y="403382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201" name="rc201"/>
            <p:cNvSpPr/>
            <p:nvPr/>
          </p:nvSpPr>
          <p:spPr>
            <a:xfrm>
              <a:off x="2434680" y="4927502"/>
              <a:ext cx="1607740" cy="1000048"/>
            </a:xfrm>
            <a:prstGeom prst="rect">
              <a:avLst/>
            </a:prstGeom>
            <a:solidFill>
              <a:srgbClr val="EBEBEB">
                <a:alpha val="100000"/>
              </a:srgbClr>
            </a:solidFill>
          </p:spPr>
          <p:txBody>
            <a:bodyPr/>
            <a:lstStyle/>
            <a:p/>
          </p:txBody>
        </p:sp>
        <p:sp>
          <p:nvSpPr>
            <p:cNvPr id="202" name="pl202"/>
            <p:cNvSpPr/>
            <p:nvPr/>
          </p:nvSpPr>
          <p:spPr>
            <a:xfrm>
              <a:off x="2434680" y="555079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03" name="pl203"/>
            <p:cNvSpPr/>
            <p:nvPr/>
          </p:nvSpPr>
          <p:spPr>
            <a:xfrm>
              <a:off x="2434680" y="516557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04" name="pl204"/>
            <p:cNvSpPr/>
            <p:nvPr/>
          </p:nvSpPr>
          <p:spPr>
            <a:xfrm>
              <a:off x="243468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05" name="pl205"/>
            <p:cNvSpPr/>
            <p:nvPr/>
          </p:nvSpPr>
          <p:spPr>
            <a:xfrm>
              <a:off x="2434680" y="574341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06" name="pl206"/>
            <p:cNvSpPr/>
            <p:nvPr/>
          </p:nvSpPr>
          <p:spPr>
            <a:xfrm>
              <a:off x="2434680" y="535818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07" name="pl207"/>
            <p:cNvSpPr/>
            <p:nvPr/>
          </p:nvSpPr>
          <p:spPr>
            <a:xfrm>
              <a:off x="250775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8" name="pl208"/>
            <p:cNvSpPr/>
            <p:nvPr/>
          </p:nvSpPr>
          <p:spPr>
            <a:xfrm>
              <a:off x="271655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9" name="pl209"/>
            <p:cNvSpPr/>
            <p:nvPr/>
          </p:nvSpPr>
          <p:spPr>
            <a:xfrm>
              <a:off x="292535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10" name="pl210"/>
            <p:cNvSpPr/>
            <p:nvPr/>
          </p:nvSpPr>
          <p:spPr>
            <a:xfrm>
              <a:off x="313415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11" name="pl211"/>
            <p:cNvSpPr/>
            <p:nvPr/>
          </p:nvSpPr>
          <p:spPr>
            <a:xfrm>
              <a:off x="334294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12" name="pl212"/>
            <p:cNvSpPr/>
            <p:nvPr/>
          </p:nvSpPr>
          <p:spPr>
            <a:xfrm>
              <a:off x="355174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13" name="pl213"/>
            <p:cNvSpPr/>
            <p:nvPr/>
          </p:nvSpPr>
          <p:spPr>
            <a:xfrm>
              <a:off x="376054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14" name="pl214"/>
            <p:cNvSpPr/>
            <p:nvPr/>
          </p:nvSpPr>
          <p:spPr>
            <a:xfrm>
              <a:off x="3969342"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15" name="pl215"/>
            <p:cNvSpPr/>
            <p:nvPr/>
          </p:nvSpPr>
          <p:spPr>
            <a:xfrm>
              <a:off x="2507759" y="5435230"/>
              <a:ext cx="1461582" cy="15409"/>
            </a:xfrm>
            <a:custGeom>
              <a:avLst/>
              <a:pathLst>
                <a:path w="1461582" h="15409">
                  <a:moveTo>
                    <a:pt x="0" y="0"/>
                  </a:moveTo>
                  <a:lnTo>
                    <a:pt x="208797" y="0"/>
                  </a:lnTo>
                  <a:lnTo>
                    <a:pt x="417595" y="15409"/>
                  </a:lnTo>
                  <a:lnTo>
                    <a:pt x="626392" y="0"/>
                  </a:lnTo>
                  <a:lnTo>
                    <a:pt x="835190" y="0"/>
                  </a:lnTo>
                  <a:lnTo>
                    <a:pt x="1043987" y="15409"/>
                  </a:lnTo>
                  <a:lnTo>
                    <a:pt x="1252785" y="15409"/>
                  </a:lnTo>
                  <a:lnTo>
                    <a:pt x="1461582" y="15409"/>
                  </a:lnTo>
                </a:path>
              </a:pathLst>
            </a:custGeom>
            <a:ln w="20325" cap="flat">
              <a:solidFill>
                <a:srgbClr val="BEBEBE">
                  <a:alpha val="69803"/>
                </a:srgbClr>
              </a:solidFill>
              <a:prstDash val="solid"/>
              <a:round/>
            </a:ln>
          </p:spPr>
          <p:txBody>
            <a:bodyPr/>
            <a:lstStyle/>
            <a:p/>
          </p:txBody>
        </p:sp>
        <p:sp>
          <p:nvSpPr>
            <p:cNvPr id="216" name="pl216"/>
            <p:cNvSpPr/>
            <p:nvPr/>
          </p:nvSpPr>
          <p:spPr>
            <a:xfrm>
              <a:off x="2507759" y="5543094"/>
              <a:ext cx="1461582" cy="338999"/>
            </a:xfrm>
            <a:custGeom>
              <a:avLst/>
              <a:pathLst>
                <a:path w="1461582" h="338999">
                  <a:moveTo>
                    <a:pt x="0" y="30818"/>
                  </a:moveTo>
                  <a:lnTo>
                    <a:pt x="208797" y="0"/>
                  </a:lnTo>
                  <a:lnTo>
                    <a:pt x="417595" y="15409"/>
                  </a:lnTo>
                  <a:lnTo>
                    <a:pt x="626392" y="30818"/>
                  </a:lnTo>
                  <a:lnTo>
                    <a:pt x="835190" y="46227"/>
                  </a:lnTo>
                  <a:lnTo>
                    <a:pt x="1043987" y="138681"/>
                  </a:lnTo>
                  <a:lnTo>
                    <a:pt x="1252785" y="338999"/>
                  </a:lnTo>
                  <a:lnTo>
                    <a:pt x="1461582" y="338999"/>
                  </a:lnTo>
                </a:path>
              </a:pathLst>
            </a:custGeom>
            <a:ln w="40651" cap="flat">
              <a:solidFill>
                <a:srgbClr val="BEBEBE">
                  <a:alpha val="69803"/>
                </a:srgbClr>
              </a:solidFill>
              <a:prstDash val="solid"/>
              <a:round/>
            </a:ln>
          </p:spPr>
          <p:txBody>
            <a:bodyPr/>
            <a:lstStyle/>
            <a:p/>
          </p:txBody>
        </p:sp>
        <p:sp>
          <p:nvSpPr>
            <p:cNvPr id="217" name="pl217"/>
            <p:cNvSpPr/>
            <p:nvPr/>
          </p:nvSpPr>
          <p:spPr>
            <a:xfrm>
              <a:off x="2507759" y="5543094"/>
              <a:ext cx="1461582" cy="338999"/>
            </a:xfrm>
            <a:custGeom>
              <a:avLst/>
              <a:pathLst>
                <a:path w="1461582" h="338999">
                  <a:moveTo>
                    <a:pt x="0" y="30818"/>
                  </a:moveTo>
                  <a:lnTo>
                    <a:pt x="208797" y="0"/>
                  </a:lnTo>
                  <a:lnTo>
                    <a:pt x="417595" y="15409"/>
                  </a:lnTo>
                  <a:lnTo>
                    <a:pt x="626392" y="30818"/>
                  </a:lnTo>
                  <a:lnTo>
                    <a:pt x="835190" y="46227"/>
                  </a:lnTo>
                  <a:lnTo>
                    <a:pt x="1043987" y="138681"/>
                  </a:lnTo>
                  <a:lnTo>
                    <a:pt x="1252785" y="338999"/>
                  </a:lnTo>
                  <a:lnTo>
                    <a:pt x="1461582" y="338999"/>
                  </a:lnTo>
                </a:path>
              </a:pathLst>
            </a:custGeom>
            <a:ln w="35231" cap="flat">
              <a:solidFill>
                <a:srgbClr val="BEBEBE">
                  <a:alpha val="69803"/>
                </a:srgbClr>
              </a:solidFill>
              <a:prstDash val="solid"/>
              <a:round/>
            </a:ln>
          </p:spPr>
          <p:txBody>
            <a:bodyPr/>
            <a:lstStyle/>
            <a:p/>
          </p:txBody>
        </p:sp>
        <p:sp>
          <p:nvSpPr>
            <p:cNvPr id="218" name="pl218"/>
            <p:cNvSpPr/>
            <p:nvPr/>
          </p:nvSpPr>
          <p:spPr>
            <a:xfrm>
              <a:off x="2507759" y="5435230"/>
              <a:ext cx="1461582" cy="15409"/>
            </a:xfrm>
            <a:custGeom>
              <a:avLst/>
              <a:pathLst>
                <a:path w="1461582" h="15409">
                  <a:moveTo>
                    <a:pt x="0" y="0"/>
                  </a:moveTo>
                  <a:lnTo>
                    <a:pt x="208797" y="0"/>
                  </a:lnTo>
                  <a:lnTo>
                    <a:pt x="417595" y="15409"/>
                  </a:lnTo>
                  <a:lnTo>
                    <a:pt x="626392" y="0"/>
                  </a:lnTo>
                  <a:lnTo>
                    <a:pt x="835190" y="0"/>
                  </a:lnTo>
                  <a:lnTo>
                    <a:pt x="1043987" y="15409"/>
                  </a:lnTo>
                  <a:lnTo>
                    <a:pt x="1252785" y="15409"/>
                  </a:lnTo>
                  <a:lnTo>
                    <a:pt x="1461582" y="15409"/>
                  </a:lnTo>
                </a:path>
              </a:pathLst>
            </a:custGeom>
            <a:ln w="20325" cap="flat">
              <a:solidFill>
                <a:srgbClr val="6B6B6B">
                  <a:alpha val="100000"/>
                </a:srgbClr>
              </a:solidFill>
              <a:prstDash val="solid"/>
              <a:round/>
            </a:ln>
          </p:spPr>
          <p:txBody>
            <a:bodyPr/>
            <a:lstStyle/>
            <a:p/>
          </p:txBody>
        </p:sp>
        <p:sp>
          <p:nvSpPr>
            <p:cNvPr id="219" name="pl219"/>
            <p:cNvSpPr/>
            <p:nvPr/>
          </p:nvSpPr>
          <p:spPr>
            <a:xfrm>
              <a:off x="2507759" y="5543094"/>
              <a:ext cx="1461582" cy="338999"/>
            </a:xfrm>
            <a:custGeom>
              <a:avLst/>
              <a:pathLst>
                <a:path w="1461582" h="338999">
                  <a:moveTo>
                    <a:pt x="0" y="30818"/>
                  </a:moveTo>
                  <a:lnTo>
                    <a:pt x="208797" y="0"/>
                  </a:lnTo>
                  <a:lnTo>
                    <a:pt x="417595" y="15409"/>
                  </a:lnTo>
                  <a:lnTo>
                    <a:pt x="626392" y="30818"/>
                  </a:lnTo>
                  <a:lnTo>
                    <a:pt x="835190" y="46227"/>
                  </a:lnTo>
                  <a:lnTo>
                    <a:pt x="1043987" y="138681"/>
                  </a:lnTo>
                  <a:lnTo>
                    <a:pt x="1252785" y="338999"/>
                  </a:lnTo>
                  <a:lnTo>
                    <a:pt x="1461582" y="338999"/>
                  </a:lnTo>
                </a:path>
              </a:pathLst>
            </a:custGeom>
            <a:ln w="40651" cap="flat">
              <a:solidFill>
                <a:srgbClr val="000000">
                  <a:alpha val="100000"/>
                </a:srgbClr>
              </a:solidFill>
              <a:prstDash val="solid"/>
              <a:round/>
            </a:ln>
          </p:spPr>
          <p:txBody>
            <a:bodyPr/>
            <a:lstStyle/>
            <a:p/>
          </p:txBody>
        </p:sp>
        <p:sp>
          <p:nvSpPr>
            <p:cNvPr id="220" name="pl220"/>
            <p:cNvSpPr/>
            <p:nvPr/>
          </p:nvSpPr>
          <p:spPr>
            <a:xfrm>
              <a:off x="2507759" y="5543094"/>
              <a:ext cx="1461582" cy="338999"/>
            </a:xfrm>
            <a:custGeom>
              <a:avLst/>
              <a:pathLst>
                <a:path w="1461582" h="338999">
                  <a:moveTo>
                    <a:pt x="0" y="30818"/>
                  </a:moveTo>
                  <a:lnTo>
                    <a:pt x="208797" y="0"/>
                  </a:lnTo>
                  <a:lnTo>
                    <a:pt x="417595" y="15409"/>
                  </a:lnTo>
                  <a:lnTo>
                    <a:pt x="626392" y="30818"/>
                  </a:lnTo>
                  <a:lnTo>
                    <a:pt x="835190" y="46227"/>
                  </a:lnTo>
                  <a:lnTo>
                    <a:pt x="1043987" y="138681"/>
                  </a:lnTo>
                  <a:lnTo>
                    <a:pt x="1252785" y="338999"/>
                  </a:lnTo>
                  <a:lnTo>
                    <a:pt x="1461582" y="338999"/>
                  </a:lnTo>
                </a:path>
              </a:pathLst>
            </a:custGeom>
            <a:ln w="35231" cap="flat">
              <a:solidFill>
                <a:srgbClr val="1CABE2">
                  <a:alpha val="100000"/>
                </a:srgbClr>
              </a:solidFill>
              <a:prstDash val="solid"/>
              <a:round/>
            </a:ln>
          </p:spPr>
          <p:txBody>
            <a:bodyPr/>
            <a:lstStyle/>
            <a:p/>
          </p:txBody>
        </p:sp>
        <p:sp>
          <p:nvSpPr>
            <p:cNvPr id="221" name="tx221"/>
            <p:cNvSpPr/>
            <p:nvPr/>
          </p:nvSpPr>
          <p:spPr>
            <a:xfrm>
              <a:off x="2447500" y="539535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222" name="tx222"/>
            <p:cNvSpPr/>
            <p:nvPr/>
          </p:nvSpPr>
          <p:spPr>
            <a:xfrm>
              <a:off x="2656297" y="536453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223" name="tx223"/>
            <p:cNvSpPr/>
            <p:nvPr/>
          </p:nvSpPr>
          <p:spPr>
            <a:xfrm>
              <a:off x="2865095" y="53799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224" name="tx224"/>
            <p:cNvSpPr/>
            <p:nvPr/>
          </p:nvSpPr>
          <p:spPr>
            <a:xfrm>
              <a:off x="3073892" y="539535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225" name="tx225"/>
            <p:cNvSpPr/>
            <p:nvPr/>
          </p:nvSpPr>
          <p:spPr>
            <a:xfrm>
              <a:off x="3282690" y="541076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226" name="tx226"/>
            <p:cNvSpPr/>
            <p:nvPr/>
          </p:nvSpPr>
          <p:spPr>
            <a:xfrm>
              <a:off x="3491488" y="550322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227" name="tx227"/>
            <p:cNvSpPr/>
            <p:nvPr/>
          </p:nvSpPr>
          <p:spPr>
            <a:xfrm>
              <a:off x="3700285" y="57035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66</a:t>
              </a:r>
            </a:p>
          </p:txBody>
        </p:sp>
        <p:sp>
          <p:nvSpPr>
            <p:cNvPr id="228" name="tx228"/>
            <p:cNvSpPr/>
            <p:nvPr/>
          </p:nvSpPr>
          <p:spPr>
            <a:xfrm>
              <a:off x="3909083" y="57035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66</a:t>
              </a:r>
            </a:p>
          </p:txBody>
        </p:sp>
        <p:sp>
          <p:nvSpPr>
            <p:cNvPr id="229" name="rc229"/>
            <p:cNvSpPr/>
            <p:nvPr/>
          </p:nvSpPr>
          <p:spPr>
            <a:xfrm>
              <a:off x="4112010" y="1074032"/>
              <a:ext cx="1607740" cy="1000048"/>
            </a:xfrm>
            <a:prstGeom prst="rect">
              <a:avLst/>
            </a:prstGeom>
            <a:solidFill>
              <a:srgbClr val="EBEBEB">
                <a:alpha val="100000"/>
              </a:srgbClr>
            </a:solidFill>
          </p:spPr>
          <p:txBody>
            <a:bodyPr/>
            <a:lstStyle/>
            <a:p/>
          </p:txBody>
        </p:sp>
        <p:sp>
          <p:nvSpPr>
            <p:cNvPr id="230" name="pl230"/>
            <p:cNvSpPr/>
            <p:nvPr/>
          </p:nvSpPr>
          <p:spPr>
            <a:xfrm>
              <a:off x="4112010" y="169732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31" name="pl231"/>
            <p:cNvSpPr/>
            <p:nvPr/>
          </p:nvSpPr>
          <p:spPr>
            <a:xfrm>
              <a:off x="4112010" y="131210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32" name="pl232"/>
            <p:cNvSpPr/>
            <p:nvPr/>
          </p:nvSpPr>
          <p:spPr>
            <a:xfrm>
              <a:off x="411201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33" name="pl233"/>
            <p:cNvSpPr/>
            <p:nvPr/>
          </p:nvSpPr>
          <p:spPr>
            <a:xfrm>
              <a:off x="4112010" y="188994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34" name="pl234"/>
            <p:cNvSpPr/>
            <p:nvPr/>
          </p:nvSpPr>
          <p:spPr>
            <a:xfrm>
              <a:off x="4112010" y="150471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35" name="pl235"/>
            <p:cNvSpPr/>
            <p:nvPr/>
          </p:nvSpPr>
          <p:spPr>
            <a:xfrm>
              <a:off x="418508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36" name="pl236"/>
            <p:cNvSpPr/>
            <p:nvPr/>
          </p:nvSpPr>
          <p:spPr>
            <a:xfrm>
              <a:off x="439388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37" name="pl237"/>
            <p:cNvSpPr/>
            <p:nvPr/>
          </p:nvSpPr>
          <p:spPr>
            <a:xfrm>
              <a:off x="460268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38" name="pl238"/>
            <p:cNvSpPr/>
            <p:nvPr/>
          </p:nvSpPr>
          <p:spPr>
            <a:xfrm>
              <a:off x="481148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39" name="pl239"/>
            <p:cNvSpPr/>
            <p:nvPr/>
          </p:nvSpPr>
          <p:spPr>
            <a:xfrm>
              <a:off x="502027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40" name="pl240"/>
            <p:cNvSpPr/>
            <p:nvPr/>
          </p:nvSpPr>
          <p:spPr>
            <a:xfrm>
              <a:off x="522907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41" name="pl241"/>
            <p:cNvSpPr/>
            <p:nvPr/>
          </p:nvSpPr>
          <p:spPr>
            <a:xfrm>
              <a:off x="543787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42" name="pl242"/>
            <p:cNvSpPr/>
            <p:nvPr/>
          </p:nvSpPr>
          <p:spPr>
            <a:xfrm>
              <a:off x="564667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43" name="pl243"/>
            <p:cNvSpPr/>
            <p:nvPr/>
          </p:nvSpPr>
          <p:spPr>
            <a:xfrm>
              <a:off x="4185089" y="1581761"/>
              <a:ext cx="1461582" cy="15409"/>
            </a:xfrm>
            <a:custGeom>
              <a:avLst/>
              <a:pathLst>
                <a:path w="1461582" h="15409">
                  <a:moveTo>
                    <a:pt x="0" y="0"/>
                  </a:moveTo>
                  <a:lnTo>
                    <a:pt x="208797" y="0"/>
                  </a:lnTo>
                  <a:lnTo>
                    <a:pt x="417595" y="15409"/>
                  </a:lnTo>
                  <a:lnTo>
                    <a:pt x="626392" y="0"/>
                  </a:lnTo>
                  <a:lnTo>
                    <a:pt x="835190" y="0"/>
                  </a:lnTo>
                  <a:lnTo>
                    <a:pt x="1043987" y="15409"/>
                  </a:lnTo>
                  <a:lnTo>
                    <a:pt x="1252785" y="15409"/>
                  </a:lnTo>
                  <a:lnTo>
                    <a:pt x="1461582" y="15409"/>
                  </a:lnTo>
                </a:path>
              </a:pathLst>
            </a:custGeom>
            <a:ln w="20325" cap="flat">
              <a:solidFill>
                <a:srgbClr val="BEBEBE">
                  <a:alpha val="69803"/>
                </a:srgbClr>
              </a:solidFill>
              <a:prstDash val="solid"/>
              <a:round/>
            </a:ln>
          </p:spPr>
          <p:txBody>
            <a:bodyPr/>
            <a:lstStyle/>
            <a:p/>
          </p:txBody>
        </p:sp>
        <p:sp>
          <p:nvSpPr>
            <p:cNvPr id="244" name="pl244"/>
            <p:cNvSpPr/>
            <p:nvPr/>
          </p:nvSpPr>
          <p:spPr>
            <a:xfrm>
              <a:off x="4185089" y="1658806"/>
              <a:ext cx="1461582" cy="107863"/>
            </a:xfrm>
            <a:custGeom>
              <a:avLst/>
              <a:pathLst>
                <a:path w="1461582" h="107863">
                  <a:moveTo>
                    <a:pt x="0" y="0"/>
                  </a:moveTo>
                  <a:lnTo>
                    <a:pt x="208797" y="15409"/>
                  </a:lnTo>
                  <a:lnTo>
                    <a:pt x="417595" y="107863"/>
                  </a:lnTo>
                  <a:lnTo>
                    <a:pt x="626392" y="61636"/>
                  </a:lnTo>
                  <a:lnTo>
                    <a:pt x="835190" y="46227"/>
                  </a:lnTo>
                  <a:lnTo>
                    <a:pt x="1043987" y="46227"/>
                  </a:lnTo>
                  <a:lnTo>
                    <a:pt x="1252785" y="0"/>
                  </a:lnTo>
                  <a:lnTo>
                    <a:pt x="1461582" y="77045"/>
                  </a:lnTo>
                </a:path>
              </a:pathLst>
            </a:custGeom>
            <a:ln w="40651" cap="flat">
              <a:solidFill>
                <a:srgbClr val="BEBEBE">
                  <a:alpha val="69803"/>
                </a:srgbClr>
              </a:solidFill>
              <a:prstDash val="solid"/>
              <a:round/>
            </a:ln>
          </p:spPr>
          <p:txBody>
            <a:bodyPr/>
            <a:lstStyle/>
            <a:p/>
          </p:txBody>
        </p:sp>
        <p:sp>
          <p:nvSpPr>
            <p:cNvPr id="245" name="pl245"/>
            <p:cNvSpPr/>
            <p:nvPr/>
          </p:nvSpPr>
          <p:spPr>
            <a:xfrm>
              <a:off x="4185089" y="1658806"/>
              <a:ext cx="1461582" cy="107863"/>
            </a:xfrm>
            <a:custGeom>
              <a:avLst/>
              <a:pathLst>
                <a:path w="1461582" h="107863">
                  <a:moveTo>
                    <a:pt x="0" y="0"/>
                  </a:moveTo>
                  <a:lnTo>
                    <a:pt x="208797" y="15409"/>
                  </a:lnTo>
                  <a:lnTo>
                    <a:pt x="417595" y="107863"/>
                  </a:lnTo>
                  <a:lnTo>
                    <a:pt x="626392" y="61636"/>
                  </a:lnTo>
                  <a:lnTo>
                    <a:pt x="835190" y="46227"/>
                  </a:lnTo>
                  <a:lnTo>
                    <a:pt x="1043987" y="46227"/>
                  </a:lnTo>
                  <a:lnTo>
                    <a:pt x="1252785" y="0"/>
                  </a:lnTo>
                  <a:lnTo>
                    <a:pt x="1461582" y="77045"/>
                  </a:lnTo>
                </a:path>
              </a:pathLst>
            </a:custGeom>
            <a:ln w="35231" cap="flat">
              <a:solidFill>
                <a:srgbClr val="BEBEBE">
                  <a:alpha val="69803"/>
                </a:srgbClr>
              </a:solidFill>
              <a:prstDash val="solid"/>
              <a:round/>
            </a:ln>
          </p:spPr>
          <p:txBody>
            <a:bodyPr/>
            <a:lstStyle/>
            <a:p/>
          </p:txBody>
        </p:sp>
        <p:sp>
          <p:nvSpPr>
            <p:cNvPr id="246" name="pl246"/>
            <p:cNvSpPr/>
            <p:nvPr/>
          </p:nvSpPr>
          <p:spPr>
            <a:xfrm>
              <a:off x="4185089" y="1581761"/>
              <a:ext cx="1461582" cy="15409"/>
            </a:xfrm>
            <a:custGeom>
              <a:avLst/>
              <a:pathLst>
                <a:path w="1461582" h="15409">
                  <a:moveTo>
                    <a:pt x="0" y="0"/>
                  </a:moveTo>
                  <a:lnTo>
                    <a:pt x="208797" y="0"/>
                  </a:lnTo>
                  <a:lnTo>
                    <a:pt x="417595" y="15409"/>
                  </a:lnTo>
                  <a:lnTo>
                    <a:pt x="626392" y="0"/>
                  </a:lnTo>
                  <a:lnTo>
                    <a:pt x="835190" y="0"/>
                  </a:lnTo>
                  <a:lnTo>
                    <a:pt x="1043987" y="15409"/>
                  </a:lnTo>
                  <a:lnTo>
                    <a:pt x="1252785" y="15409"/>
                  </a:lnTo>
                  <a:lnTo>
                    <a:pt x="1461582" y="15409"/>
                  </a:lnTo>
                </a:path>
              </a:pathLst>
            </a:custGeom>
            <a:ln w="20325" cap="flat">
              <a:solidFill>
                <a:srgbClr val="6B6B6B">
                  <a:alpha val="100000"/>
                </a:srgbClr>
              </a:solidFill>
              <a:prstDash val="solid"/>
              <a:round/>
            </a:ln>
          </p:spPr>
          <p:txBody>
            <a:bodyPr/>
            <a:lstStyle/>
            <a:p/>
          </p:txBody>
        </p:sp>
        <p:sp>
          <p:nvSpPr>
            <p:cNvPr id="247" name="pl247"/>
            <p:cNvSpPr/>
            <p:nvPr/>
          </p:nvSpPr>
          <p:spPr>
            <a:xfrm>
              <a:off x="4185089" y="1658806"/>
              <a:ext cx="1461582" cy="107863"/>
            </a:xfrm>
            <a:custGeom>
              <a:avLst/>
              <a:pathLst>
                <a:path w="1461582" h="107863">
                  <a:moveTo>
                    <a:pt x="0" y="0"/>
                  </a:moveTo>
                  <a:lnTo>
                    <a:pt x="208797" y="15409"/>
                  </a:lnTo>
                  <a:lnTo>
                    <a:pt x="417595" y="107863"/>
                  </a:lnTo>
                  <a:lnTo>
                    <a:pt x="626392" y="61636"/>
                  </a:lnTo>
                  <a:lnTo>
                    <a:pt x="835190" y="46227"/>
                  </a:lnTo>
                  <a:lnTo>
                    <a:pt x="1043987" y="46227"/>
                  </a:lnTo>
                  <a:lnTo>
                    <a:pt x="1252785" y="0"/>
                  </a:lnTo>
                  <a:lnTo>
                    <a:pt x="1461582" y="77045"/>
                  </a:lnTo>
                </a:path>
              </a:pathLst>
            </a:custGeom>
            <a:ln w="40651" cap="flat">
              <a:solidFill>
                <a:srgbClr val="000000">
                  <a:alpha val="100000"/>
                </a:srgbClr>
              </a:solidFill>
              <a:prstDash val="solid"/>
              <a:round/>
            </a:ln>
          </p:spPr>
          <p:txBody>
            <a:bodyPr/>
            <a:lstStyle/>
            <a:p/>
          </p:txBody>
        </p:sp>
        <p:sp>
          <p:nvSpPr>
            <p:cNvPr id="248" name="pl248"/>
            <p:cNvSpPr/>
            <p:nvPr/>
          </p:nvSpPr>
          <p:spPr>
            <a:xfrm>
              <a:off x="4185089" y="1658806"/>
              <a:ext cx="1461582" cy="107863"/>
            </a:xfrm>
            <a:custGeom>
              <a:avLst/>
              <a:pathLst>
                <a:path w="1461582" h="107863">
                  <a:moveTo>
                    <a:pt x="0" y="0"/>
                  </a:moveTo>
                  <a:lnTo>
                    <a:pt x="208797" y="15409"/>
                  </a:lnTo>
                  <a:lnTo>
                    <a:pt x="417595" y="107863"/>
                  </a:lnTo>
                  <a:lnTo>
                    <a:pt x="626392" y="61636"/>
                  </a:lnTo>
                  <a:lnTo>
                    <a:pt x="835190" y="46227"/>
                  </a:lnTo>
                  <a:lnTo>
                    <a:pt x="1043987" y="46227"/>
                  </a:lnTo>
                  <a:lnTo>
                    <a:pt x="1252785" y="0"/>
                  </a:lnTo>
                  <a:lnTo>
                    <a:pt x="1461582" y="77045"/>
                  </a:lnTo>
                </a:path>
              </a:pathLst>
            </a:custGeom>
            <a:ln w="35231" cap="flat">
              <a:solidFill>
                <a:srgbClr val="1CABE2">
                  <a:alpha val="100000"/>
                </a:srgbClr>
              </a:solidFill>
              <a:prstDash val="solid"/>
              <a:round/>
            </a:ln>
          </p:spPr>
          <p:txBody>
            <a:bodyPr/>
            <a:lstStyle/>
            <a:p/>
          </p:txBody>
        </p:sp>
        <p:sp>
          <p:nvSpPr>
            <p:cNvPr id="249" name="tx249"/>
            <p:cNvSpPr/>
            <p:nvPr/>
          </p:nvSpPr>
          <p:spPr>
            <a:xfrm>
              <a:off x="4124830" y="148025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250" name="tx250"/>
            <p:cNvSpPr/>
            <p:nvPr/>
          </p:nvSpPr>
          <p:spPr>
            <a:xfrm>
              <a:off x="4333627" y="149566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251" name="tx251"/>
            <p:cNvSpPr/>
            <p:nvPr/>
          </p:nvSpPr>
          <p:spPr>
            <a:xfrm>
              <a:off x="4542425" y="15881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252" name="tx252"/>
            <p:cNvSpPr/>
            <p:nvPr/>
          </p:nvSpPr>
          <p:spPr>
            <a:xfrm>
              <a:off x="4751222" y="154188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253" name="tx253"/>
            <p:cNvSpPr/>
            <p:nvPr/>
          </p:nvSpPr>
          <p:spPr>
            <a:xfrm>
              <a:off x="4960020" y="152647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254" name="tx254"/>
            <p:cNvSpPr/>
            <p:nvPr/>
          </p:nvSpPr>
          <p:spPr>
            <a:xfrm>
              <a:off x="5168817" y="152647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255" name="tx255"/>
            <p:cNvSpPr/>
            <p:nvPr/>
          </p:nvSpPr>
          <p:spPr>
            <a:xfrm>
              <a:off x="5377615" y="148025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256" name="tx256"/>
            <p:cNvSpPr/>
            <p:nvPr/>
          </p:nvSpPr>
          <p:spPr>
            <a:xfrm>
              <a:off x="5586413" y="155729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257" name="rc257"/>
            <p:cNvSpPr/>
            <p:nvPr/>
          </p:nvSpPr>
          <p:spPr>
            <a:xfrm>
              <a:off x="4112010" y="2358522"/>
              <a:ext cx="1607740" cy="1000048"/>
            </a:xfrm>
            <a:prstGeom prst="rect">
              <a:avLst/>
            </a:prstGeom>
            <a:solidFill>
              <a:srgbClr val="EBEBEB">
                <a:alpha val="100000"/>
              </a:srgbClr>
            </a:solidFill>
          </p:spPr>
          <p:txBody>
            <a:bodyPr/>
            <a:lstStyle/>
            <a:p/>
          </p:txBody>
        </p:sp>
        <p:sp>
          <p:nvSpPr>
            <p:cNvPr id="258" name="pl258"/>
            <p:cNvSpPr/>
            <p:nvPr/>
          </p:nvSpPr>
          <p:spPr>
            <a:xfrm>
              <a:off x="4112010" y="298181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59" name="pl259"/>
            <p:cNvSpPr/>
            <p:nvPr/>
          </p:nvSpPr>
          <p:spPr>
            <a:xfrm>
              <a:off x="4112010" y="259659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60" name="pl260"/>
            <p:cNvSpPr/>
            <p:nvPr/>
          </p:nvSpPr>
          <p:spPr>
            <a:xfrm>
              <a:off x="411201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61" name="pl261"/>
            <p:cNvSpPr/>
            <p:nvPr/>
          </p:nvSpPr>
          <p:spPr>
            <a:xfrm>
              <a:off x="4112010" y="317443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62" name="pl262"/>
            <p:cNvSpPr/>
            <p:nvPr/>
          </p:nvSpPr>
          <p:spPr>
            <a:xfrm>
              <a:off x="4112010" y="278920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63" name="pl263"/>
            <p:cNvSpPr/>
            <p:nvPr/>
          </p:nvSpPr>
          <p:spPr>
            <a:xfrm>
              <a:off x="418508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64" name="pl264"/>
            <p:cNvSpPr/>
            <p:nvPr/>
          </p:nvSpPr>
          <p:spPr>
            <a:xfrm>
              <a:off x="439388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65" name="pl265"/>
            <p:cNvSpPr/>
            <p:nvPr/>
          </p:nvSpPr>
          <p:spPr>
            <a:xfrm>
              <a:off x="460268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66" name="pl266"/>
            <p:cNvSpPr/>
            <p:nvPr/>
          </p:nvSpPr>
          <p:spPr>
            <a:xfrm>
              <a:off x="481148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67" name="pl267"/>
            <p:cNvSpPr/>
            <p:nvPr/>
          </p:nvSpPr>
          <p:spPr>
            <a:xfrm>
              <a:off x="502027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68" name="pl268"/>
            <p:cNvSpPr/>
            <p:nvPr/>
          </p:nvSpPr>
          <p:spPr>
            <a:xfrm>
              <a:off x="522907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69" name="pl269"/>
            <p:cNvSpPr/>
            <p:nvPr/>
          </p:nvSpPr>
          <p:spPr>
            <a:xfrm>
              <a:off x="543787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70" name="pl270"/>
            <p:cNvSpPr/>
            <p:nvPr/>
          </p:nvSpPr>
          <p:spPr>
            <a:xfrm>
              <a:off x="564667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71" name="pl271"/>
            <p:cNvSpPr/>
            <p:nvPr/>
          </p:nvSpPr>
          <p:spPr>
            <a:xfrm>
              <a:off x="4185089" y="2866251"/>
              <a:ext cx="1461582" cy="15409"/>
            </a:xfrm>
            <a:custGeom>
              <a:avLst/>
              <a:pathLst>
                <a:path w="1461582" h="15409">
                  <a:moveTo>
                    <a:pt x="0" y="0"/>
                  </a:moveTo>
                  <a:lnTo>
                    <a:pt x="208797" y="0"/>
                  </a:lnTo>
                  <a:lnTo>
                    <a:pt x="417595" y="15409"/>
                  </a:lnTo>
                  <a:lnTo>
                    <a:pt x="626392" y="0"/>
                  </a:lnTo>
                  <a:lnTo>
                    <a:pt x="835190" y="0"/>
                  </a:lnTo>
                  <a:lnTo>
                    <a:pt x="1043987" y="15409"/>
                  </a:lnTo>
                  <a:lnTo>
                    <a:pt x="1252785" y="15409"/>
                  </a:lnTo>
                  <a:lnTo>
                    <a:pt x="1461582" y="15409"/>
                  </a:lnTo>
                </a:path>
              </a:pathLst>
            </a:custGeom>
            <a:ln w="20325" cap="flat">
              <a:solidFill>
                <a:srgbClr val="BEBEBE">
                  <a:alpha val="69803"/>
                </a:srgbClr>
              </a:solidFill>
              <a:prstDash val="solid"/>
              <a:round/>
            </a:ln>
          </p:spPr>
          <p:txBody>
            <a:bodyPr/>
            <a:lstStyle/>
            <a:p/>
          </p:txBody>
        </p:sp>
        <p:sp>
          <p:nvSpPr>
            <p:cNvPr id="272" name="pl272"/>
            <p:cNvSpPr/>
            <p:nvPr/>
          </p:nvSpPr>
          <p:spPr>
            <a:xfrm>
              <a:off x="4185089" y="2912478"/>
              <a:ext cx="1461582" cy="169499"/>
            </a:xfrm>
            <a:custGeom>
              <a:avLst/>
              <a:pathLst>
                <a:path w="1461582" h="169499">
                  <a:moveTo>
                    <a:pt x="0" y="0"/>
                  </a:moveTo>
                  <a:lnTo>
                    <a:pt x="208797" y="15409"/>
                  </a:lnTo>
                  <a:lnTo>
                    <a:pt x="417595" y="15409"/>
                  </a:lnTo>
                  <a:lnTo>
                    <a:pt x="626392" y="30818"/>
                  </a:lnTo>
                  <a:lnTo>
                    <a:pt x="835190" y="77045"/>
                  </a:lnTo>
                  <a:lnTo>
                    <a:pt x="1043987" y="123272"/>
                  </a:lnTo>
                  <a:lnTo>
                    <a:pt x="1252785" y="169499"/>
                  </a:lnTo>
                  <a:lnTo>
                    <a:pt x="1461582" y="107863"/>
                  </a:lnTo>
                </a:path>
              </a:pathLst>
            </a:custGeom>
            <a:ln w="40651" cap="flat">
              <a:solidFill>
                <a:srgbClr val="BEBEBE">
                  <a:alpha val="69803"/>
                </a:srgbClr>
              </a:solidFill>
              <a:prstDash val="solid"/>
              <a:round/>
            </a:ln>
          </p:spPr>
          <p:txBody>
            <a:bodyPr/>
            <a:lstStyle/>
            <a:p/>
          </p:txBody>
        </p:sp>
        <p:sp>
          <p:nvSpPr>
            <p:cNvPr id="273" name="pl273"/>
            <p:cNvSpPr/>
            <p:nvPr/>
          </p:nvSpPr>
          <p:spPr>
            <a:xfrm>
              <a:off x="4185089" y="2912478"/>
              <a:ext cx="1461582" cy="169499"/>
            </a:xfrm>
            <a:custGeom>
              <a:avLst/>
              <a:pathLst>
                <a:path w="1461582" h="169499">
                  <a:moveTo>
                    <a:pt x="0" y="0"/>
                  </a:moveTo>
                  <a:lnTo>
                    <a:pt x="208797" y="15409"/>
                  </a:lnTo>
                  <a:lnTo>
                    <a:pt x="417595" y="15409"/>
                  </a:lnTo>
                  <a:lnTo>
                    <a:pt x="626392" y="30818"/>
                  </a:lnTo>
                  <a:lnTo>
                    <a:pt x="835190" y="77045"/>
                  </a:lnTo>
                  <a:lnTo>
                    <a:pt x="1043987" y="123272"/>
                  </a:lnTo>
                  <a:lnTo>
                    <a:pt x="1252785" y="169499"/>
                  </a:lnTo>
                  <a:lnTo>
                    <a:pt x="1461582" y="107863"/>
                  </a:lnTo>
                </a:path>
              </a:pathLst>
            </a:custGeom>
            <a:ln w="35231" cap="flat">
              <a:solidFill>
                <a:srgbClr val="BEBEBE">
                  <a:alpha val="69803"/>
                </a:srgbClr>
              </a:solidFill>
              <a:prstDash val="solid"/>
              <a:round/>
            </a:ln>
          </p:spPr>
          <p:txBody>
            <a:bodyPr/>
            <a:lstStyle/>
            <a:p/>
          </p:txBody>
        </p:sp>
        <p:sp>
          <p:nvSpPr>
            <p:cNvPr id="274" name="pl274"/>
            <p:cNvSpPr/>
            <p:nvPr/>
          </p:nvSpPr>
          <p:spPr>
            <a:xfrm>
              <a:off x="4185089" y="2866251"/>
              <a:ext cx="1461582" cy="15409"/>
            </a:xfrm>
            <a:custGeom>
              <a:avLst/>
              <a:pathLst>
                <a:path w="1461582" h="15409">
                  <a:moveTo>
                    <a:pt x="0" y="0"/>
                  </a:moveTo>
                  <a:lnTo>
                    <a:pt x="208797" y="0"/>
                  </a:lnTo>
                  <a:lnTo>
                    <a:pt x="417595" y="15409"/>
                  </a:lnTo>
                  <a:lnTo>
                    <a:pt x="626392" y="0"/>
                  </a:lnTo>
                  <a:lnTo>
                    <a:pt x="835190" y="0"/>
                  </a:lnTo>
                  <a:lnTo>
                    <a:pt x="1043987" y="15409"/>
                  </a:lnTo>
                  <a:lnTo>
                    <a:pt x="1252785" y="15409"/>
                  </a:lnTo>
                  <a:lnTo>
                    <a:pt x="1461582" y="15409"/>
                  </a:lnTo>
                </a:path>
              </a:pathLst>
            </a:custGeom>
            <a:ln w="20325" cap="flat">
              <a:solidFill>
                <a:srgbClr val="6B6B6B">
                  <a:alpha val="100000"/>
                </a:srgbClr>
              </a:solidFill>
              <a:prstDash val="solid"/>
              <a:round/>
            </a:ln>
          </p:spPr>
          <p:txBody>
            <a:bodyPr/>
            <a:lstStyle/>
            <a:p/>
          </p:txBody>
        </p:sp>
        <p:sp>
          <p:nvSpPr>
            <p:cNvPr id="275" name="pl275"/>
            <p:cNvSpPr/>
            <p:nvPr/>
          </p:nvSpPr>
          <p:spPr>
            <a:xfrm>
              <a:off x="4185089" y="2912478"/>
              <a:ext cx="1461582" cy="169499"/>
            </a:xfrm>
            <a:custGeom>
              <a:avLst/>
              <a:pathLst>
                <a:path w="1461582" h="169499">
                  <a:moveTo>
                    <a:pt x="0" y="0"/>
                  </a:moveTo>
                  <a:lnTo>
                    <a:pt x="208797" y="15409"/>
                  </a:lnTo>
                  <a:lnTo>
                    <a:pt x="417595" y="15409"/>
                  </a:lnTo>
                  <a:lnTo>
                    <a:pt x="626392" y="30818"/>
                  </a:lnTo>
                  <a:lnTo>
                    <a:pt x="835190" y="77045"/>
                  </a:lnTo>
                  <a:lnTo>
                    <a:pt x="1043987" y="123272"/>
                  </a:lnTo>
                  <a:lnTo>
                    <a:pt x="1252785" y="169499"/>
                  </a:lnTo>
                  <a:lnTo>
                    <a:pt x="1461582" y="107863"/>
                  </a:lnTo>
                </a:path>
              </a:pathLst>
            </a:custGeom>
            <a:ln w="40651" cap="flat">
              <a:solidFill>
                <a:srgbClr val="000000">
                  <a:alpha val="100000"/>
                </a:srgbClr>
              </a:solidFill>
              <a:prstDash val="solid"/>
              <a:round/>
            </a:ln>
          </p:spPr>
          <p:txBody>
            <a:bodyPr/>
            <a:lstStyle/>
            <a:p/>
          </p:txBody>
        </p:sp>
        <p:sp>
          <p:nvSpPr>
            <p:cNvPr id="276" name="pl276"/>
            <p:cNvSpPr/>
            <p:nvPr/>
          </p:nvSpPr>
          <p:spPr>
            <a:xfrm>
              <a:off x="4185089" y="2912478"/>
              <a:ext cx="1461582" cy="169499"/>
            </a:xfrm>
            <a:custGeom>
              <a:avLst/>
              <a:pathLst>
                <a:path w="1461582" h="169499">
                  <a:moveTo>
                    <a:pt x="0" y="0"/>
                  </a:moveTo>
                  <a:lnTo>
                    <a:pt x="208797" y="15409"/>
                  </a:lnTo>
                  <a:lnTo>
                    <a:pt x="417595" y="15409"/>
                  </a:lnTo>
                  <a:lnTo>
                    <a:pt x="626392" y="30818"/>
                  </a:lnTo>
                  <a:lnTo>
                    <a:pt x="835190" y="77045"/>
                  </a:lnTo>
                  <a:lnTo>
                    <a:pt x="1043987" y="123272"/>
                  </a:lnTo>
                  <a:lnTo>
                    <a:pt x="1252785" y="169499"/>
                  </a:lnTo>
                  <a:lnTo>
                    <a:pt x="1461582" y="107863"/>
                  </a:lnTo>
                </a:path>
              </a:pathLst>
            </a:custGeom>
            <a:ln w="35231" cap="flat">
              <a:solidFill>
                <a:srgbClr val="1CABE2">
                  <a:alpha val="100000"/>
                </a:srgbClr>
              </a:solidFill>
              <a:prstDash val="solid"/>
              <a:round/>
            </a:ln>
          </p:spPr>
          <p:txBody>
            <a:bodyPr/>
            <a:lstStyle/>
            <a:p/>
          </p:txBody>
        </p:sp>
        <p:sp>
          <p:nvSpPr>
            <p:cNvPr id="277" name="tx277"/>
            <p:cNvSpPr/>
            <p:nvPr/>
          </p:nvSpPr>
          <p:spPr>
            <a:xfrm>
              <a:off x="4124830" y="273392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278" name="tx278"/>
            <p:cNvSpPr/>
            <p:nvPr/>
          </p:nvSpPr>
          <p:spPr>
            <a:xfrm>
              <a:off x="4333627" y="274933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279" name="tx279"/>
            <p:cNvSpPr/>
            <p:nvPr/>
          </p:nvSpPr>
          <p:spPr>
            <a:xfrm>
              <a:off x="4542425" y="274933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280" name="tx280"/>
            <p:cNvSpPr/>
            <p:nvPr/>
          </p:nvSpPr>
          <p:spPr>
            <a:xfrm>
              <a:off x="4751222" y="27647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281" name="tx281"/>
            <p:cNvSpPr/>
            <p:nvPr/>
          </p:nvSpPr>
          <p:spPr>
            <a:xfrm>
              <a:off x="4960020" y="28109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282" name="tx282"/>
            <p:cNvSpPr/>
            <p:nvPr/>
          </p:nvSpPr>
          <p:spPr>
            <a:xfrm>
              <a:off x="5168817" y="285719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283" name="tx283"/>
            <p:cNvSpPr/>
            <p:nvPr/>
          </p:nvSpPr>
          <p:spPr>
            <a:xfrm>
              <a:off x="5377615" y="290342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284" name="tx284"/>
            <p:cNvSpPr/>
            <p:nvPr/>
          </p:nvSpPr>
          <p:spPr>
            <a:xfrm>
              <a:off x="5586413" y="28417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285" name="rc285"/>
            <p:cNvSpPr/>
            <p:nvPr/>
          </p:nvSpPr>
          <p:spPr>
            <a:xfrm>
              <a:off x="4112010" y="3643012"/>
              <a:ext cx="1607740" cy="1000048"/>
            </a:xfrm>
            <a:prstGeom prst="rect">
              <a:avLst/>
            </a:prstGeom>
            <a:solidFill>
              <a:srgbClr val="EBEBEB">
                <a:alpha val="100000"/>
              </a:srgbClr>
            </a:solidFill>
          </p:spPr>
          <p:txBody>
            <a:bodyPr/>
            <a:lstStyle/>
            <a:p/>
          </p:txBody>
        </p:sp>
        <p:sp>
          <p:nvSpPr>
            <p:cNvPr id="286" name="pl286"/>
            <p:cNvSpPr/>
            <p:nvPr/>
          </p:nvSpPr>
          <p:spPr>
            <a:xfrm>
              <a:off x="4112010" y="426630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87" name="pl287"/>
            <p:cNvSpPr/>
            <p:nvPr/>
          </p:nvSpPr>
          <p:spPr>
            <a:xfrm>
              <a:off x="4112010" y="388108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88" name="pl288"/>
            <p:cNvSpPr/>
            <p:nvPr/>
          </p:nvSpPr>
          <p:spPr>
            <a:xfrm>
              <a:off x="411201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89" name="pl289"/>
            <p:cNvSpPr/>
            <p:nvPr/>
          </p:nvSpPr>
          <p:spPr>
            <a:xfrm>
              <a:off x="4112010" y="445892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90" name="pl290"/>
            <p:cNvSpPr/>
            <p:nvPr/>
          </p:nvSpPr>
          <p:spPr>
            <a:xfrm>
              <a:off x="4112010" y="407369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91" name="pl291"/>
            <p:cNvSpPr/>
            <p:nvPr/>
          </p:nvSpPr>
          <p:spPr>
            <a:xfrm>
              <a:off x="418508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92" name="pl292"/>
            <p:cNvSpPr/>
            <p:nvPr/>
          </p:nvSpPr>
          <p:spPr>
            <a:xfrm>
              <a:off x="439388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93" name="pl293"/>
            <p:cNvSpPr/>
            <p:nvPr/>
          </p:nvSpPr>
          <p:spPr>
            <a:xfrm>
              <a:off x="460268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94" name="pl294"/>
            <p:cNvSpPr/>
            <p:nvPr/>
          </p:nvSpPr>
          <p:spPr>
            <a:xfrm>
              <a:off x="481148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95" name="pl295"/>
            <p:cNvSpPr/>
            <p:nvPr/>
          </p:nvSpPr>
          <p:spPr>
            <a:xfrm>
              <a:off x="502027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96" name="pl296"/>
            <p:cNvSpPr/>
            <p:nvPr/>
          </p:nvSpPr>
          <p:spPr>
            <a:xfrm>
              <a:off x="522907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97" name="pl297"/>
            <p:cNvSpPr/>
            <p:nvPr/>
          </p:nvSpPr>
          <p:spPr>
            <a:xfrm>
              <a:off x="543787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98" name="pl298"/>
            <p:cNvSpPr/>
            <p:nvPr/>
          </p:nvSpPr>
          <p:spPr>
            <a:xfrm>
              <a:off x="564667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99" name="pl299"/>
            <p:cNvSpPr/>
            <p:nvPr/>
          </p:nvSpPr>
          <p:spPr>
            <a:xfrm>
              <a:off x="4185089" y="4150740"/>
              <a:ext cx="1461582" cy="15409"/>
            </a:xfrm>
            <a:custGeom>
              <a:avLst/>
              <a:pathLst>
                <a:path w="1461582" h="15409">
                  <a:moveTo>
                    <a:pt x="0" y="0"/>
                  </a:moveTo>
                  <a:lnTo>
                    <a:pt x="208797" y="0"/>
                  </a:lnTo>
                  <a:lnTo>
                    <a:pt x="417595" y="15409"/>
                  </a:lnTo>
                  <a:lnTo>
                    <a:pt x="626392" y="0"/>
                  </a:lnTo>
                  <a:lnTo>
                    <a:pt x="835190" y="0"/>
                  </a:lnTo>
                  <a:lnTo>
                    <a:pt x="1043987" y="15409"/>
                  </a:lnTo>
                  <a:lnTo>
                    <a:pt x="1252785" y="15409"/>
                  </a:lnTo>
                  <a:lnTo>
                    <a:pt x="1461582" y="15409"/>
                  </a:lnTo>
                </a:path>
              </a:pathLst>
            </a:custGeom>
            <a:ln w="20325" cap="flat">
              <a:solidFill>
                <a:srgbClr val="BEBEBE">
                  <a:alpha val="69803"/>
                </a:srgbClr>
              </a:solidFill>
              <a:prstDash val="solid"/>
              <a:round/>
            </a:ln>
          </p:spPr>
          <p:txBody>
            <a:bodyPr/>
            <a:lstStyle/>
            <a:p/>
          </p:txBody>
        </p:sp>
        <p:sp>
          <p:nvSpPr>
            <p:cNvPr id="300" name="pl300"/>
            <p:cNvSpPr/>
            <p:nvPr/>
          </p:nvSpPr>
          <p:spPr>
            <a:xfrm>
              <a:off x="4185089" y="4196968"/>
              <a:ext cx="1461582" cy="46227"/>
            </a:xfrm>
            <a:custGeom>
              <a:avLst/>
              <a:pathLst>
                <a:path w="1461582" h="46227">
                  <a:moveTo>
                    <a:pt x="0" y="0"/>
                  </a:moveTo>
                  <a:lnTo>
                    <a:pt x="208797" y="0"/>
                  </a:lnTo>
                  <a:lnTo>
                    <a:pt x="417595" y="15409"/>
                  </a:lnTo>
                  <a:lnTo>
                    <a:pt x="626392" y="30818"/>
                  </a:lnTo>
                  <a:lnTo>
                    <a:pt x="835190" y="30818"/>
                  </a:lnTo>
                  <a:lnTo>
                    <a:pt x="1043987" y="30818"/>
                  </a:lnTo>
                  <a:lnTo>
                    <a:pt x="1252785" y="46227"/>
                  </a:lnTo>
                  <a:lnTo>
                    <a:pt x="1461582" y="46227"/>
                  </a:lnTo>
                </a:path>
              </a:pathLst>
            </a:custGeom>
            <a:ln w="40651" cap="flat">
              <a:solidFill>
                <a:srgbClr val="BEBEBE">
                  <a:alpha val="69803"/>
                </a:srgbClr>
              </a:solidFill>
              <a:prstDash val="solid"/>
              <a:round/>
            </a:ln>
          </p:spPr>
          <p:txBody>
            <a:bodyPr/>
            <a:lstStyle/>
            <a:p/>
          </p:txBody>
        </p:sp>
        <p:sp>
          <p:nvSpPr>
            <p:cNvPr id="301" name="pl301"/>
            <p:cNvSpPr/>
            <p:nvPr/>
          </p:nvSpPr>
          <p:spPr>
            <a:xfrm>
              <a:off x="4185089" y="4196968"/>
              <a:ext cx="1461582" cy="46227"/>
            </a:xfrm>
            <a:custGeom>
              <a:avLst/>
              <a:pathLst>
                <a:path w="1461582" h="46227">
                  <a:moveTo>
                    <a:pt x="0" y="0"/>
                  </a:moveTo>
                  <a:lnTo>
                    <a:pt x="208797" y="0"/>
                  </a:lnTo>
                  <a:lnTo>
                    <a:pt x="417595" y="15409"/>
                  </a:lnTo>
                  <a:lnTo>
                    <a:pt x="626392" y="30818"/>
                  </a:lnTo>
                  <a:lnTo>
                    <a:pt x="835190" y="30818"/>
                  </a:lnTo>
                  <a:lnTo>
                    <a:pt x="1043987" y="30818"/>
                  </a:lnTo>
                  <a:lnTo>
                    <a:pt x="1252785" y="46227"/>
                  </a:lnTo>
                  <a:lnTo>
                    <a:pt x="1461582" y="46227"/>
                  </a:lnTo>
                </a:path>
              </a:pathLst>
            </a:custGeom>
            <a:ln w="35231" cap="flat">
              <a:solidFill>
                <a:srgbClr val="BEBEBE">
                  <a:alpha val="69803"/>
                </a:srgbClr>
              </a:solidFill>
              <a:prstDash val="solid"/>
              <a:round/>
            </a:ln>
          </p:spPr>
          <p:txBody>
            <a:bodyPr/>
            <a:lstStyle/>
            <a:p/>
          </p:txBody>
        </p:sp>
        <p:sp>
          <p:nvSpPr>
            <p:cNvPr id="302" name="pl302"/>
            <p:cNvSpPr/>
            <p:nvPr/>
          </p:nvSpPr>
          <p:spPr>
            <a:xfrm>
              <a:off x="4185089" y="4150740"/>
              <a:ext cx="1461582" cy="15409"/>
            </a:xfrm>
            <a:custGeom>
              <a:avLst/>
              <a:pathLst>
                <a:path w="1461582" h="15409">
                  <a:moveTo>
                    <a:pt x="0" y="0"/>
                  </a:moveTo>
                  <a:lnTo>
                    <a:pt x="208797" y="0"/>
                  </a:lnTo>
                  <a:lnTo>
                    <a:pt x="417595" y="15409"/>
                  </a:lnTo>
                  <a:lnTo>
                    <a:pt x="626392" y="0"/>
                  </a:lnTo>
                  <a:lnTo>
                    <a:pt x="835190" y="0"/>
                  </a:lnTo>
                  <a:lnTo>
                    <a:pt x="1043987" y="15409"/>
                  </a:lnTo>
                  <a:lnTo>
                    <a:pt x="1252785" y="15409"/>
                  </a:lnTo>
                  <a:lnTo>
                    <a:pt x="1461582" y="15409"/>
                  </a:lnTo>
                </a:path>
              </a:pathLst>
            </a:custGeom>
            <a:ln w="20325" cap="flat">
              <a:solidFill>
                <a:srgbClr val="6B6B6B">
                  <a:alpha val="100000"/>
                </a:srgbClr>
              </a:solidFill>
              <a:prstDash val="solid"/>
              <a:round/>
            </a:ln>
          </p:spPr>
          <p:txBody>
            <a:bodyPr/>
            <a:lstStyle/>
            <a:p/>
          </p:txBody>
        </p:sp>
        <p:sp>
          <p:nvSpPr>
            <p:cNvPr id="303" name="pl303"/>
            <p:cNvSpPr/>
            <p:nvPr/>
          </p:nvSpPr>
          <p:spPr>
            <a:xfrm>
              <a:off x="4185089" y="4196968"/>
              <a:ext cx="1461582" cy="46227"/>
            </a:xfrm>
            <a:custGeom>
              <a:avLst/>
              <a:pathLst>
                <a:path w="1461582" h="46227">
                  <a:moveTo>
                    <a:pt x="0" y="0"/>
                  </a:moveTo>
                  <a:lnTo>
                    <a:pt x="208797" y="0"/>
                  </a:lnTo>
                  <a:lnTo>
                    <a:pt x="417595" y="15409"/>
                  </a:lnTo>
                  <a:lnTo>
                    <a:pt x="626392" y="30818"/>
                  </a:lnTo>
                  <a:lnTo>
                    <a:pt x="835190" y="30818"/>
                  </a:lnTo>
                  <a:lnTo>
                    <a:pt x="1043987" y="30818"/>
                  </a:lnTo>
                  <a:lnTo>
                    <a:pt x="1252785" y="46227"/>
                  </a:lnTo>
                  <a:lnTo>
                    <a:pt x="1461582" y="46227"/>
                  </a:lnTo>
                </a:path>
              </a:pathLst>
            </a:custGeom>
            <a:ln w="40651" cap="flat">
              <a:solidFill>
                <a:srgbClr val="000000">
                  <a:alpha val="100000"/>
                </a:srgbClr>
              </a:solidFill>
              <a:prstDash val="solid"/>
              <a:round/>
            </a:ln>
          </p:spPr>
          <p:txBody>
            <a:bodyPr/>
            <a:lstStyle/>
            <a:p/>
          </p:txBody>
        </p:sp>
        <p:sp>
          <p:nvSpPr>
            <p:cNvPr id="304" name="pl304"/>
            <p:cNvSpPr/>
            <p:nvPr/>
          </p:nvSpPr>
          <p:spPr>
            <a:xfrm>
              <a:off x="4185089" y="4196968"/>
              <a:ext cx="1461582" cy="46227"/>
            </a:xfrm>
            <a:custGeom>
              <a:avLst/>
              <a:pathLst>
                <a:path w="1461582" h="46227">
                  <a:moveTo>
                    <a:pt x="0" y="0"/>
                  </a:moveTo>
                  <a:lnTo>
                    <a:pt x="208797" y="0"/>
                  </a:lnTo>
                  <a:lnTo>
                    <a:pt x="417595" y="15409"/>
                  </a:lnTo>
                  <a:lnTo>
                    <a:pt x="626392" y="30818"/>
                  </a:lnTo>
                  <a:lnTo>
                    <a:pt x="835190" y="30818"/>
                  </a:lnTo>
                  <a:lnTo>
                    <a:pt x="1043987" y="30818"/>
                  </a:lnTo>
                  <a:lnTo>
                    <a:pt x="1252785" y="46227"/>
                  </a:lnTo>
                  <a:lnTo>
                    <a:pt x="1461582" y="46227"/>
                  </a:lnTo>
                </a:path>
              </a:pathLst>
            </a:custGeom>
            <a:ln w="35231" cap="flat">
              <a:solidFill>
                <a:srgbClr val="1CABE2">
                  <a:alpha val="100000"/>
                </a:srgbClr>
              </a:solidFill>
              <a:prstDash val="solid"/>
              <a:round/>
            </a:ln>
          </p:spPr>
          <p:txBody>
            <a:bodyPr/>
            <a:lstStyle/>
            <a:p/>
          </p:txBody>
        </p:sp>
        <p:sp>
          <p:nvSpPr>
            <p:cNvPr id="305" name="tx305"/>
            <p:cNvSpPr/>
            <p:nvPr/>
          </p:nvSpPr>
          <p:spPr>
            <a:xfrm>
              <a:off x="4124830" y="401841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306" name="tx306"/>
            <p:cNvSpPr/>
            <p:nvPr/>
          </p:nvSpPr>
          <p:spPr>
            <a:xfrm>
              <a:off x="4333627" y="401841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307" name="tx307"/>
            <p:cNvSpPr/>
            <p:nvPr/>
          </p:nvSpPr>
          <p:spPr>
            <a:xfrm>
              <a:off x="4542425" y="403382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308" name="tx308"/>
            <p:cNvSpPr/>
            <p:nvPr/>
          </p:nvSpPr>
          <p:spPr>
            <a:xfrm>
              <a:off x="4751222" y="404923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309" name="tx309"/>
            <p:cNvSpPr/>
            <p:nvPr/>
          </p:nvSpPr>
          <p:spPr>
            <a:xfrm>
              <a:off x="4960020" y="404923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310" name="tx310"/>
            <p:cNvSpPr/>
            <p:nvPr/>
          </p:nvSpPr>
          <p:spPr>
            <a:xfrm>
              <a:off x="5168817" y="404923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311" name="tx311"/>
            <p:cNvSpPr/>
            <p:nvPr/>
          </p:nvSpPr>
          <p:spPr>
            <a:xfrm>
              <a:off x="5377615" y="406464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312" name="tx312"/>
            <p:cNvSpPr/>
            <p:nvPr/>
          </p:nvSpPr>
          <p:spPr>
            <a:xfrm>
              <a:off x="5586413" y="406464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313" name="rc313"/>
            <p:cNvSpPr/>
            <p:nvPr/>
          </p:nvSpPr>
          <p:spPr>
            <a:xfrm>
              <a:off x="4112010" y="4927502"/>
              <a:ext cx="1607740" cy="1000048"/>
            </a:xfrm>
            <a:prstGeom prst="rect">
              <a:avLst/>
            </a:prstGeom>
            <a:solidFill>
              <a:srgbClr val="EBEBEB">
                <a:alpha val="100000"/>
              </a:srgbClr>
            </a:solidFill>
          </p:spPr>
          <p:txBody>
            <a:bodyPr/>
            <a:lstStyle/>
            <a:p/>
          </p:txBody>
        </p:sp>
        <p:sp>
          <p:nvSpPr>
            <p:cNvPr id="314" name="pl314"/>
            <p:cNvSpPr/>
            <p:nvPr/>
          </p:nvSpPr>
          <p:spPr>
            <a:xfrm>
              <a:off x="4112010" y="555079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15" name="pl315"/>
            <p:cNvSpPr/>
            <p:nvPr/>
          </p:nvSpPr>
          <p:spPr>
            <a:xfrm>
              <a:off x="4112010" y="516557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16" name="pl316"/>
            <p:cNvSpPr/>
            <p:nvPr/>
          </p:nvSpPr>
          <p:spPr>
            <a:xfrm>
              <a:off x="411201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17" name="pl317"/>
            <p:cNvSpPr/>
            <p:nvPr/>
          </p:nvSpPr>
          <p:spPr>
            <a:xfrm>
              <a:off x="4112010" y="574341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18" name="pl318"/>
            <p:cNvSpPr/>
            <p:nvPr/>
          </p:nvSpPr>
          <p:spPr>
            <a:xfrm>
              <a:off x="4112010" y="535818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19" name="pl319"/>
            <p:cNvSpPr/>
            <p:nvPr/>
          </p:nvSpPr>
          <p:spPr>
            <a:xfrm>
              <a:off x="418508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20" name="pl320"/>
            <p:cNvSpPr/>
            <p:nvPr/>
          </p:nvSpPr>
          <p:spPr>
            <a:xfrm>
              <a:off x="439388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21" name="pl321"/>
            <p:cNvSpPr/>
            <p:nvPr/>
          </p:nvSpPr>
          <p:spPr>
            <a:xfrm>
              <a:off x="460268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22" name="pl322"/>
            <p:cNvSpPr/>
            <p:nvPr/>
          </p:nvSpPr>
          <p:spPr>
            <a:xfrm>
              <a:off x="481148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23" name="pl323"/>
            <p:cNvSpPr/>
            <p:nvPr/>
          </p:nvSpPr>
          <p:spPr>
            <a:xfrm>
              <a:off x="502027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24" name="pl324"/>
            <p:cNvSpPr/>
            <p:nvPr/>
          </p:nvSpPr>
          <p:spPr>
            <a:xfrm>
              <a:off x="522907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25" name="pl325"/>
            <p:cNvSpPr/>
            <p:nvPr/>
          </p:nvSpPr>
          <p:spPr>
            <a:xfrm>
              <a:off x="543787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26" name="pl326"/>
            <p:cNvSpPr/>
            <p:nvPr/>
          </p:nvSpPr>
          <p:spPr>
            <a:xfrm>
              <a:off x="564667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27" name="pl327"/>
            <p:cNvSpPr/>
            <p:nvPr/>
          </p:nvSpPr>
          <p:spPr>
            <a:xfrm>
              <a:off x="4185089" y="5435230"/>
              <a:ext cx="1461582" cy="15409"/>
            </a:xfrm>
            <a:custGeom>
              <a:avLst/>
              <a:pathLst>
                <a:path w="1461582" h="15409">
                  <a:moveTo>
                    <a:pt x="0" y="0"/>
                  </a:moveTo>
                  <a:lnTo>
                    <a:pt x="208797" y="0"/>
                  </a:lnTo>
                  <a:lnTo>
                    <a:pt x="417595" y="15409"/>
                  </a:lnTo>
                  <a:lnTo>
                    <a:pt x="626392" y="0"/>
                  </a:lnTo>
                  <a:lnTo>
                    <a:pt x="835190" y="0"/>
                  </a:lnTo>
                  <a:lnTo>
                    <a:pt x="1043987" y="15409"/>
                  </a:lnTo>
                  <a:lnTo>
                    <a:pt x="1252785" y="15409"/>
                  </a:lnTo>
                  <a:lnTo>
                    <a:pt x="1461582" y="15409"/>
                  </a:lnTo>
                </a:path>
              </a:pathLst>
            </a:custGeom>
            <a:ln w="20325" cap="flat">
              <a:solidFill>
                <a:srgbClr val="BEBEBE">
                  <a:alpha val="69803"/>
                </a:srgbClr>
              </a:solidFill>
              <a:prstDash val="solid"/>
              <a:round/>
            </a:ln>
          </p:spPr>
          <p:txBody>
            <a:bodyPr/>
            <a:lstStyle/>
            <a:p/>
          </p:txBody>
        </p:sp>
        <p:sp>
          <p:nvSpPr>
            <p:cNvPr id="328" name="pl328"/>
            <p:cNvSpPr/>
            <p:nvPr/>
          </p:nvSpPr>
          <p:spPr>
            <a:xfrm>
              <a:off x="4185089" y="5481458"/>
              <a:ext cx="1461582" cy="61636"/>
            </a:xfrm>
            <a:custGeom>
              <a:avLst/>
              <a:pathLst>
                <a:path w="1461582" h="61636">
                  <a:moveTo>
                    <a:pt x="0" y="30818"/>
                  </a:moveTo>
                  <a:lnTo>
                    <a:pt x="208797" y="61636"/>
                  </a:lnTo>
                  <a:lnTo>
                    <a:pt x="417595" y="46227"/>
                  </a:lnTo>
                  <a:lnTo>
                    <a:pt x="626392" y="30818"/>
                  </a:lnTo>
                  <a:lnTo>
                    <a:pt x="835190" y="0"/>
                  </a:lnTo>
                  <a:lnTo>
                    <a:pt x="1043987" y="15409"/>
                  </a:lnTo>
                  <a:lnTo>
                    <a:pt x="1252785" y="61636"/>
                  </a:lnTo>
                  <a:lnTo>
                    <a:pt x="1461582" y="61636"/>
                  </a:lnTo>
                </a:path>
              </a:pathLst>
            </a:custGeom>
            <a:ln w="40651" cap="flat">
              <a:solidFill>
                <a:srgbClr val="BEBEBE">
                  <a:alpha val="69803"/>
                </a:srgbClr>
              </a:solidFill>
              <a:prstDash val="solid"/>
              <a:round/>
            </a:ln>
          </p:spPr>
          <p:txBody>
            <a:bodyPr/>
            <a:lstStyle/>
            <a:p/>
          </p:txBody>
        </p:sp>
        <p:sp>
          <p:nvSpPr>
            <p:cNvPr id="329" name="pl329"/>
            <p:cNvSpPr/>
            <p:nvPr/>
          </p:nvSpPr>
          <p:spPr>
            <a:xfrm>
              <a:off x="4185089" y="5481458"/>
              <a:ext cx="1461582" cy="61636"/>
            </a:xfrm>
            <a:custGeom>
              <a:avLst/>
              <a:pathLst>
                <a:path w="1461582" h="61636">
                  <a:moveTo>
                    <a:pt x="0" y="30818"/>
                  </a:moveTo>
                  <a:lnTo>
                    <a:pt x="208797" y="61636"/>
                  </a:lnTo>
                  <a:lnTo>
                    <a:pt x="417595" y="46227"/>
                  </a:lnTo>
                  <a:lnTo>
                    <a:pt x="626392" y="30818"/>
                  </a:lnTo>
                  <a:lnTo>
                    <a:pt x="835190" y="0"/>
                  </a:lnTo>
                  <a:lnTo>
                    <a:pt x="1043987" y="15409"/>
                  </a:lnTo>
                  <a:lnTo>
                    <a:pt x="1252785" y="61636"/>
                  </a:lnTo>
                  <a:lnTo>
                    <a:pt x="1461582" y="61636"/>
                  </a:lnTo>
                </a:path>
              </a:pathLst>
            </a:custGeom>
            <a:ln w="35231" cap="flat">
              <a:solidFill>
                <a:srgbClr val="BEBEBE">
                  <a:alpha val="69803"/>
                </a:srgbClr>
              </a:solidFill>
              <a:prstDash val="solid"/>
              <a:round/>
            </a:ln>
          </p:spPr>
          <p:txBody>
            <a:bodyPr/>
            <a:lstStyle/>
            <a:p/>
          </p:txBody>
        </p:sp>
        <p:sp>
          <p:nvSpPr>
            <p:cNvPr id="330" name="pl330"/>
            <p:cNvSpPr/>
            <p:nvPr/>
          </p:nvSpPr>
          <p:spPr>
            <a:xfrm>
              <a:off x="4185089" y="5435230"/>
              <a:ext cx="1461582" cy="15409"/>
            </a:xfrm>
            <a:custGeom>
              <a:avLst/>
              <a:pathLst>
                <a:path w="1461582" h="15409">
                  <a:moveTo>
                    <a:pt x="0" y="0"/>
                  </a:moveTo>
                  <a:lnTo>
                    <a:pt x="208797" y="0"/>
                  </a:lnTo>
                  <a:lnTo>
                    <a:pt x="417595" y="15409"/>
                  </a:lnTo>
                  <a:lnTo>
                    <a:pt x="626392" y="0"/>
                  </a:lnTo>
                  <a:lnTo>
                    <a:pt x="835190" y="0"/>
                  </a:lnTo>
                  <a:lnTo>
                    <a:pt x="1043987" y="15409"/>
                  </a:lnTo>
                  <a:lnTo>
                    <a:pt x="1252785" y="15409"/>
                  </a:lnTo>
                  <a:lnTo>
                    <a:pt x="1461582" y="15409"/>
                  </a:lnTo>
                </a:path>
              </a:pathLst>
            </a:custGeom>
            <a:ln w="20325" cap="flat">
              <a:solidFill>
                <a:srgbClr val="6B6B6B">
                  <a:alpha val="100000"/>
                </a:srgbClr>
              </a:solidFill>
              <a:prstDash val="solid"/>
              <a:round/>
            </a:ln>
          </p:spPr>
          <p:txBody>
            <a:bodyPr/>
            <a:lstStyle/>
            <a:p/>
          </p:txBody>
        </p:sp>
        <p:sp>
          <p:nvSpPr>
            <p:cNvPr id="331" name="pl331"/>
            <p:cNvSpPr/>
            <p:nvPr/>
          </p:nvSpPr>
          <p:spPr>
            <a:xfrm>
              <a:off x="4185089" y="5481458"/>
              <a:ext cx="1461582" cy="61636"/>
            </a:xfrm>
            <a:custGeom>
              <a:avLst/>
              <a:pathLst>
                <a:path w="1461582" h="61636">
                  <a:moveTo>
                    <a:pt x="0" y="30818"/>
                  </a:moveTo>
                  <a:lnTo>
                    <a:pt x="208797" y="61636"/>
                  </a:lnTo>
                  <a:lnTo>
                    <a:pt x="417595" y="46227"/>
                  </a:lnTo>
                  <a:lnTo>
                    <a:pt x="626392" y="30818"/>
                  </a:lnTo>
                  <a:lnTo>
                    <a:pt x="835190" y="0"/>
                  </a:lnTo>
                  <a:lnTo>
                    <a:pt x="1043987" y="15409"/>
                  </a:lnTo>
                  <a:lnTo>
                    <a:pt x="1252785" y="61636"/>
                  </a:lnTo>
                  <a:lnTo>
                    <a:pt x="1461582" y="61636"/>
                  </a:lnTo>
                </a:path>
              </a:pathLst>
            </a:custGeom>
            <a:ln w="40651" cap="flat">
              <a:solidFill>
                <a:srgbClr val="000000">
                  <a:alpha val="100000"/>
                </a:srgbClr>
              </a:solidFill>
              <a:prstDash val="solid"/>
              <a:round/>
            </a:ln>
          </p:spPr>
          <p:txBody>
            <a:bodyPr/>
            <a:lstStyle/>
            <a:p/>
          </p:txBody>
        </p:sp>
        <p:sp>
          <p:nvSpPr>
            <p:cNvPr id="332" name="pl332"/>
            <p:cNvSpPr/>
            <p:nvPr/>
          </p:nvSpPr>
          <p:spPr>
            <a:xfrm>
              <a:off x="4185089" y="5481458"/>
              <a:ext cx="1461582" cy="61636"/>
            </a:xfrm>
            <a:custGeom>
              <a:avLst/>
              <a:pathLst>
                <a:path w="1461582" h="61636">
                  <a:moveTo>
                    <a:pt x="0" y="30818"/>
                  </a:moveTo>
                  <a:lnTo>
                    <a:pt x="208797" y="61636"/>
                  </a:lnTo>
                  <a:lnTo>
                    <a:pt x="417595" y="46227"/>
                  </a:lnTo>
                  <a:lnTo>
                    <a:pt x="626392" y="30818"/>
                  </a:lnTo>
                  <a:lnTo>
                    <a:pt x="835190" y="0"/>
                  </a:lnTo>
                  <a:lnTo>
                    <a:pt x="1043987" y="15409"/>
                  </a:lnTo>
                  <a:lnTo>
                    <a:pt x="1252785" y="61636"/>
                  </a:lnTo>
                  <a:lnTo>
                    <a:pt x="1461582" y="61636"/>
                  </a:lnTo>
                </a:path>
              </a:pathLst>
            </a:custGeom>
            <a:ln w="35231" cap="flat">
              <a:solidFill>
                <a:srgbClr val="1CABE2">
                  <a:alpha val="100000"/>
                </a:srgbClr>
              </a:solidFill>
              <a:prstDash val="solid"/>
              <a:round/>
            </a:ln>
          </p:spPr>
          <p:txBody>
            <a:bodyPr/>
            <a:lstStyle/>
            <a:p/>
          </p:txBody>
        </p:sp>
        <p:sp>
          <p:nvSpPr>
            <p:cNvPr id="333" name="tx333"/>
            <p:cNvSpPr/>
            <p:nvPr/>
          </p:nvSpPr>
          <p:spPr>
            <a:xfrm>
              <a:off x="4124830" y="533372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334" name="tx334"/>
            <p:cNvSpPr/>
            <p:nvPr/>
          </p:nvSpPr>
          <p:spPr>
            <a:xfrm>
              <a:off x="4333627" y="536453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335" name="tx335"/>
            <p:cNvSpPr/>
            <p:nvPr/>
          </p:nvSpPr>
          <p:spPr>
            <a:xfrm>
              <a:off x="4542425" y="534913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336" name="tx336"/>
            <p:cNvSpPr/>
            <p:nvPr/>
          </p:nvSpPr>
          <p:spPr>
            <a:xfrm>
              <a:off x="4751222" y="533372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337" name="tx337"/>
            <p:cNvSpPr/>
            <p:nvPr/>
          </p:nvSpPr>
          <p:spPr>
            <a:xfrm>
              <a:off x="4960020" y="530290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338" name="tx338"/>
            <p:cNvSpPr/>
            <p:nvPr/>
          </p:nvSpPr>
          <p:spPr>
            <a:xfrm>
              <a:off x="5168817" y="531831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339" name="tx339"/>
            <p:cNvSpPr/>
            <p:nvPr/>
          </p:nvSpPr>
          <p:spPr>
            <a:xfrm>
              <a:off x="5377615" y="536453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340" name="tx340"/>
            <p:cNvSpPr/>
            <p:nvPr/>
          </p:nvSpPr>
          <p:spPr>
            <a:xfrm>
              <a:off x="5586413" y="536453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341" name="rc341"/>
            <p:cNvSpPr/>
            <p:nvPr/>
          </p:nvSpPr>
          <p:spPr>
            <a:xfrm>
              <a:off x="5789340" y="1074032"/>
              <a:ext cx="1607740" cy="1000048"/>
            </a:xfrm>
            <a:prstGeom prst="rect">
              <a:avLst/>
            </a:prstGeom>
            <a:solidFill>
              <a:srgbClr val="EBEBEB">
                <a:alpha val="100000"/>
              </a:srgbClr>
            </a:solidFill>
          </p:spPr>
          <p:txBody>
            <a:bodyPr/>
            <a:lstStyle/>
            <a:p/>
          </p:txBody>
        </p:sp>
        <p:sp>
          <p:nvSpPr>
            <p:cNvPr id="342" name="pl342"/>
            <p:cNvSpPr/>
            <p:nvPr/>
          </p:nvSpPr>
          <p:spPr>
            <a:xfrm>
              <a:off x="5789340" y="169732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43" name="pl343"/>
            <p:cNvSpPr/>
            <p:nvPr/>
          </p:nvSpPr>
          <p:spPr>
            <a:xfrm>
              <a:off x="5789340" y="131210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44" name="pl344"/>
            <p:cNvSpPr/>
            <p:nvPr/>
          </p:nvSpPr>
          <p:spPr>
            <a:xfrm>
              <a:off x="578934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45" name="pl345"/>
            <p:cNvSpPr/>
            <p:nvPr/>
          </p:nvSpPr>
          <p:spPr>
            <a:xfrm>
              <a:off x="5789340" y="188994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46" name="pl346"/>
            <p:cNvSpPr/>
            <p:nvPr/>
          </p:nvSpPr>
          <p:spPr>
            <a:xfrm>
              <a:off x="5789340" y="150471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47" name="pl347"/>
            <p:cNvSpPr/>
            <p:nvPr/>
          </p:nvSpPr>
          <p:spPr>
            <a:xfrm>
              <a:off x="586241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48" name="pl348"/>
            <p:cNvSpPr/>
            <p:nvPr/>
          </p:nvSpPr>
          <p:spPr>
            <a:xfrm>
              <a:off x="607121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49" name="pl349"/>
            <p:cNvSpPr/>
            <p:nvPr/>
          </p:nvSpPr>
          <p:spPr>
            <a:xfrm>
              <a:off x="628001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50" name="pl350"/>
            <p:cNvSpPr/>
            <p:nvPr/>
          </p:nvSpPr>
          <p:spPr>
            <a:xfrm>
              <a:off x="648881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51" name="pl351"/>
            <p:cNvSpPr/>
            <p:nvPr/>
          </p:nvSpPr>
          <p:spPr>
            <a:xfrm>
              <a:off x="669760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52" name="pl352"/>
            <p:cNvSpPr/>
            <p:nvPr/>
          </p:nvSpPr>
          <p:spPr>
            <a:xfrm>
              <a:off x="690640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53" name="pl353"/>
            <p:cNvSpPr/>
            <p:nvPr/>
          </p:nvSpPr>
          <p:spPr>
            <a:xfrm>
              <a:off x="711520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54" name="pl354"/>
            <p:cNvSpPr/>
            <p:nvPr/>
          </p:nvSpPr>
          <p:spPr>
            <a:xfrm>
              <a:off x="732400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55" name="pl355"/>
            <p:cNvSpPr/>
            <p:nvPr/>
          </p:nvSpPr>
          <p:spPr>
            <a:xfrm>
              <a:off x="5862419" y="1581761"/>
              <a:ext cx="1461582" cy="15409"/>
            </a:xfrm>
            <a:custGeom>
              <a:avLst/>
              <a:pathLst>
                <a:path w="1461582" h="15409">
                  <a:moveTo>
                    <a:pt x="0" y="0"/>
                  </a:moveTo>
                  <a:lnTo>
                    <a:pt x="208797" y="0"/>
                  </a:lnTo>
                  <a:lnTo>
                    <a:pt x="417595" y="15409"/>
                  </a:lnTo>
                  <a:lnTo>
                    <a:pt x="626392" y="0"/>
                  </a:lnTo>
                  <a:lnTo>
                    <a:pt x="835190" y="0"/>
                  </a:lnTo>
                  <a:lnTo>
                    <a:pt x="1043987" y="15409"/>
                  </a:lnTo>
                  <a:lnTo>
                    <a:pt x="1252785" y="15409"/>
                  </a:lnTo>
                  <a:lnTo>
                    <a:pt x="1461582" y="15409"/>
                  </a:lnTo>
                </a:path>
              </a:pathLst>
            </a:custGeom>
            <a:ln w="20325" cap="flat">
              <a:solidFill>
                <a:srgbClr val="BEBEBE">
                  <a:alpha val="69803"/>
                </a:srgbClr>
              </a:solidFill>
              <a:prstDash val="solid"/>
              <a:round/>
            </a:ln>
          </p:spPr>
          <p:txBody>
            <a:bodyPr/>
            <a:lstStyle/>
            <a:p/>
          </p:txBody>
        </p:sp>
        <p:sp>
          <p:nvSpPr>
            <p:cNvPr id="356" name="pl356"/>
            <p:cNvSpPr/>
            <p:nvPr/>
          </p:nvSpPr>
          <p:spPr>
            <a:xfrm>
              <a:off x="5862419" y="1581761"/>
              <a:ext cx="1461582" cy="200317"/>
            </a:xfrm>
            <a:custGeom>
              <a:avLst/>
              <a:pathLst>
                <a:path w="1461582" h="200317">
                  <a:moveTo>
                    <a:pt x="0" y="0"/>
                  </a:moveTo>
                  <a:lnTo>
                    <a:pt x="208797" y="77045"/>
                  </a:lnTo>
                  <a:lnTo>
                    <a:pt x="417595" y="154090"/>
                  </a:lnTo>
                  <a:lnTo>
                    <a:pt x="626392" y="200317"/>
                  </a:lnTo>
                  <a:lnTo>
                    <a:pt x="835190" y="138681"/>
                  </a:lnTo>
                  <a:lnTo>
                    <a:pt x="1043987" y="154090"/>
                  </a:lnTo>
                  <a:lnTo>
                    <a:pt x="1252785" y="154090"/>
                  </a:lnTo>
                  <a:lnTo>
                    <a:pt x="1461582" y="154090"/>
                  </a:lnTo>
                </a:path>
              </a:pathLst>
            </a:custGeom>
            <a:ln w="40651" cap="flat">
              <a:solidFill>
                <a:srgbClr val="BEBEBE">
                  <a:alpha val="69803"/>
                </a:srgbClr>
              </a:solidFill>
              <a:prstDash val="solid"/>
              <a:round/>
            </a:ln>
          </p:spPr>
          <p:txBody>
            <a:bodyPr/>
            <a:lstStyle/>
            <a:p/>
          </p:txBody>
        </p:sp>
        <p:sp>
          <p:nvSpPr>
            <p:cNvPr id="357" name="pl357"/>
            <p:cNvSpPr/>
            <p:nvPr/>
          </p:nvSpPr>
          <p:spPr>
            <a:xfrm>
              <a:off x="5862419" y="1581761"/>
              <a:ext cx="1461582" cy="200317"/>
            </a:xfrm>
            <a:custGeom>
              <a:avLst/>
              <a:pathLst>
                <a:path w="1461582" h="200317">
                  <a:moveTo>
                    <a:pt x="0" y="0"/>
                  </a:moveTo>
                  <a:lnTo>
                    <a:pt x="208797" y="77045"/>
                  </a:lnTo>
                  <a:lnTo>
                    <a:pt x="417595" y="154090"/>
                  </a:lnTo>
                  <a:lnTo>
                    <a:pt x="626392" y="200317"/>
                  </a:lnTo>
                  <a:lnTo>
                    <a:pt x="835190" y="138681"/>
                  </a:lnTo>
                  <a:lnTo>
                    <a:pt x="1043987" y="154090"/>
                  </a:lnTo>
                  <a:lnTo>
                    <a:pt x="1252785" y="154090"/>
                  </a:lnTo>
                  <a:lnTo>
                    <a:pt x="1461582" y="154090"/>
                  </a:lnTo>
                </a:path>
              </a:pathLst>
            </a:custGeom>
            <a:ln w="35231" cap="flat">
              <a:solidFill>
                <a:srgbClr val="BEBEBE">
                  <a:alpha val="69803"/>
                </a:srgbClr>
              </a:solidFill>
              <a:prstDash val="solid"/>
              <a:round/>
            </a:ln>
          </p:spPr>
          <p:txBody>
            <a:bodyPr/>
            <a:lstStyle/>
            <a:p/>
          </p:txBody>
        </p:sp>
        <p:sp>
          <p:nvSpPr>
            <p:cNvPr id="358" name="pl358"/>
            <p:cNvSpPr/>
            <p:nvPr/>
          </p:nvSpPr>
          <p:spPr>
            <a:xfrm>
              <a:off x="5862419" y="1581761"/>
              <a:ext cx="1461582" cy="15409"/>
            </a:xfrm>
            <a:custGeom>
              <a:avLst/>
              <a:pathLst>
                <a:path w="1461582" h="15409">
                  <a:moveTo>
                    <a:pt x="0" y="0"/>
                  </a:moveTo>
                  <a:lnTo>
                    <a:pt x="208797" y="0"/>
                  </a:lnTo>
                  <a:lnTo>
                    <a:pt x="417595" y="15409"/>
                  </a:lnTo>
                  <a:lnTo>
                    <a:pt x="626392" y="0"/>
                  </a:lnTo>
                  <a:lnTo>
                    <a:pt x="835190" y="0"/>
                  </a:lnTo>
                  <a:lnTo>
                    <a:pt x="1043987" y="15409"/>
                  </a:lnTo>
                  <a:lnTo>
                    <a:pt x="1252785" y="15409"/>
                  </a:lnTo>
                  <a:lnTo>
                    <a:pt x="1461582" y="15409"/>
                  </a:lnTo>
                </a:path>
              </a:pathLst>
            </a:custGeom>
            <a:ln w="20325" cap="flat">
              <a:solidFill>
                <a:srgbClr val="6B6B6B">
                  <a:alpha val="100000"/>
                </a:srgbClr>
              </a:solidFill>
              <a:prstDash val="solid"/>
              <a:round/>
            </a:ln>
          </p:spPr>
          <p:txBody>
            <a:bodyPr/>
            <a:lstStyle/>
            <a:p/>
          </p:txBody>
        </p:sp>
        <p:sp>
          <p:nvSpPr>
            <p:cNvPr id="359" name="pl359"/>
            <p:cNvSpPr/>
            <p:nvPr/>
          </p:nvSpPr>
          <p:spPr>
            <a:xfrm>
              <a:off x="5862419" y="1581761"/>
              <a:ext cx="1461582" cy="200317"/>
            </a:xfrm>
            <a:custGeom>
              <a:avLst/>
              <a:pathLst>
                <a:path w="1461582" h="200317">
                  <a:moveTo>
                    <a:pt x="0" y="0"/>
                  </a:moveTo>
                  <a:lnTo>
                    <a:pt x="208797" y="77045"/>
                  </a:lnTo>
                  <a:lnTo>
                    <a:pt x="417595" y="154090"/>
                  </a:lnTo>
                  <a:lnTo>
                    <a:pt x="626392" y="200317"/>
                  </a:lnTo>
                  <a:lnTo>
                    <a:pt x="835190" y="138681"/>
                  </a:lnTo>
                  <a:lnTo>
                    <a:pt x="1043987" y="154090"/>
                  </a:lnTo>
                  <a:lnTo>
                    <a:pt x="1252785" y="154090"/>
                  </a:lnTo>
                  <a:lnTo>
                    <a:pt x="1461582" y="154090"/>
                  </a:lnTo>
                </a:path>
              </a:pathLst>
            </a:custGeom>
            <a:ln w="40651" cap="flat">
              <a:solidFill>
                <a:srgbClr val="000000">
                  <a:alpha val="100000"/>
                </a:srgbClr>
              </a:solidFill>
              <a:prstDash val="solid"/>
              <a:round/>
            </a:ln>
          </p:spPr>
          <p:txBody>
            <a:bodyPr/>
            <a:lstStyle/>
            <a:p/>
          </p:txBody>
        </p:sp>
        <p:sp>
          <p:nvSpPr>
            <p:cNvPr id="360" name="pl360"/>
            <p:cNvSpPr/>
            <p:nvPr/>
          </p:nvSpPr>
          <p:spPr>
            <a:xfrm>
              <a:off x="5862419" y="1581761"/>
              <a:ext cx="1461582" cy="200317"/>
            </a:xfrm>
            <a:custGeom>
              <a:avLst/>
              <a:pathLst>
                <a:path w="1461582" h="200317">
                  <a:moveTo>
                    <a:pt x="0" y="0"/>
                  </a:moveTo>
                  <a:lnTo>
                    <a:pt x="208797" y="77045"/>
                  </a:lnTo>
                  <a:lnTo>
                    <a:pt x="417595" y="154090"/>
                  </a:lnTo>
                  <a:lnTo>
                    <a:pt x="626392" y="200317"/>
                  </a:lnTo>
                  <a:lnTo>
                    <a:pt x="835190" y="138681"/>
                  </a:lnTo>
                  <a:lnTo>
                    <a:pt x="1043987" y="154090"/>
                  </a:lnTo>
                  <a:lnTo>
                    <a:pt x="1252785" y="154090"/>
                  </a:lnTo>
                  <a:lnTo>
                    <a:pt x="1461582" y="154090"/>
                  </a:lnTo>
                </a:path>
              </a:pathLst>
            </a:custGeom>
            <a:ln w="35231" cap="flat">
              <a:solidFill>
                <a:srgbClr val="1CABE2">
                  <a:alpha val="100000"/>
                </a:srgbClr>
              </a:solidFill>
              <a:prstDash val="solid"/>
              <a:round/>
            </a:ln>
          </p:spPr>
          <p:txBody>
            <a:bodyPr/>
            <a:lstStyle/>
            <a:p/>
          </p:txBody>
        </p:sp>
        <p:sp>
          <p:nvSpPr>
            <p:cNvPr id="361" name="tx361"/>
            <p:cNvSpPr/>
            <p:nvPr/>
          </p:nvSpPr>
          <p:spPr>
            <a:xfrm>
              <a:off x="5802160" y="140320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362" name="tx362"/>
            <p:cNvSpPr/>
            <p:nvPr/>
          </p:nvSpPr>
          <p:spPr>
            <a:xfrm>
              <a:off x="6010957" y="148025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363" name="tx363"/>
            <p:cNvSpPr/>
            <p:nvPr/>
          </p:nvSpPr>
          <p:spPr>
            <a:xfrm>
              <a:off x="6219755" y="155729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364" name="tx364"/>
            <p:cNvSpPr/>
            <p:nvPr/>
          </p:nvSpPr>
          <p:spPr>
            <a:xfrm>
              <a:off x="6428552" y="16035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365" name="tx365"/>
            <p:cNvSpPr/>
            <p:nvPr/>
          </p:nvSpPr>
          <p:spPr>
            <a:xfrm>
              <a:off x="6637350" y="154188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366" name="tx366"/>
            <p:cNvSpPr/>
            <p:nvPr/>
          </p:nvSpPr>
          <p:spPr>
            <a:xfrm>
              <a:off x="6846147" y="155729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367" name="tx367"/>
            <p:cNvSpPr/>
            <p:nvPr/>
          </p:nvSpPr>
          <p:spPr>
            <a:xfrm>
              <a:off x="7054945" y="155729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368" name="tx368"/>
            <p:cNvSpPr/>
            <p:nvPr/>
          </p:nvSpPr>
          <p:spPr>
            <a:xfrm>
              <a:off x="7263742" y="155729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369" name="rc369"/>
            <p:cNvSpPr/>
            <p:nvPr/>
          </p:nvSpPr>
          <p:spPr>
            <a:xfrm>
              <a:off x="5789340" y="2358522"/>
              <a:ext cx="1607740" cy="1000048"/>
            </a:xfrm>
            <a:prstGeom prst="rect">
              <a:avLst/>
            </a:prstGeom>
            <a:solidFill>
              <a:srgbClr val="EBEBEB">
                <a:alpha val="100000"/>
              </a:srgbClr>
            </a:solidFill>
          </p:spPr>
          <p:txBody>
            <a:bodyPr/>
            <a:lstStyle/>
            <a:p/>
          </p:txBody>
        </p:sp>
        <p:sp>
          <p:nvSpPr>
            <p:cNvPr id="370" name="pl370"/>
            <p:cNvSpPr/>
            <p:nvPr/>
          </p:nvSpPr>
          <p:spPr>
            <a:xfrm>
              <a:off x="5789340" y="298181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71" name="pl371"/>
            <p:cNvSpPr/>
            <p:nvPr/>
          </p:nvSpPr>
          <p:spPr>
            <a:xfrm>
              <a:off x="5789340" y="259659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72" name="pl372"/>
            <p:cNvSpPr/>
            <p:nvPr/>
          </p:nvSpPr>
          <p:spPr>
            <a:xfrm>
              <a:off x="578934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73" name="pl373"/>
            <p:cNvSpPr/>
            <p:nvPr/>
          </p:nvSpPr>
          <p:spPr>
            <a:xfrm>
              <a:off x="5789340" y="317443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74" name="pl374"/>
            <p:cNvSpPr/>
            <p:nvPr/>
          </p:nvSpPr>
          <p:spPr>
            <a:xfrm>
              <a:off x="5789340" y="278920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75" name="pl375"/>
            <p:cNvSpPr/>
            <p:nvPr/>
          </p:nvSpPr>
          <p:spPr>
            <a:xfrm>
              <a:off x="586241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76" name="pl376"/>
            <p:cNvSpPr/>
            <p:nvPr/>
          </p:nvSpPr>
          <p:spPr>
            <a:xfrm>
              <a:off x="607121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77" name="pl377"/>
            <p:cNvSpPr/>
            <p:nvPr/>
          </p:nvSpPr>
          <p:spPr>
            <a:xfrm>
              <a:off x="628001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78" name="pl378"/>
            <p:cNvSpPr/>
            <p:nvPr/>
          </p:nvSpPr>
          <p:spPr>
            <a:xfrm>
              <a:off x="648881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79" name="pl379"/>
            <p:cNvSpPr/>
            <p:nvPr/>
          </p:nvSpPr>
          <p:spPr>
            <a:xfrm>
              <a:off x="669760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80" name="pl380"/>
            <p:cNvSpPr/>
            <p:nvPr/>
          </p:nvSpPr>
          <p:spPr>
            <a:xfrm>
              <a:off x="690640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81" name="pl381"/>
            <p:cNvSpPr/>
            <p:nvPr/>
          </p:nvSpPr>
          <p:spPr>
            <a:xfrm>
              <a:off x="711520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82" name="pl382"/>
            <p:cNvSpPr/>
            <p:nvPr/>
          </p:nvSpPr>
          <p:spPr>
            <a:xfrm>
              <a:off x="732400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83" name="pl383"/>
            <p:cNvSpPr/>
            <p:nvPr/>
          </p:nvSpPr>
          <p:spPr>
            <a:xfrm>
              <a:off x="5862419" y="2866251"/>
              <a:ext cx="1461582" cy="15409"/>
            </a:xfrm>
            <a:custGeom>
              <a:avLst/>
              <a:pathLst>
                <a:path w="1461582" h="15409">
                  <a:moveTo>
                    <a:pt x="0" y="0"/>
                  </a:moveTo>
                  <a:lnTo>
                    <a:pt x="208797" y="0"/>
                  </a:lnTo>
                  <a:lnTo>
                    <a:pt x="417595" y="15409"/>
                  </a:lnTo>
                  <a:lnTo>
                    <a:pt x="626392" y="0"/>
                  </a:lnTo>
                  <a:lnTo>
                    <a:pt x="835190" y="0"/>
                  </a:lnTo>
                  <a:lnTo>
                    <a:pt x="1043987" y="15409"/>
                  </a:lnTo>
                  <a:lnTo>
                    <a:pt x="1252785" y="15409"/>
                  </a:lnTo>
                  <a:lnTo>
                    <a:pt x="1461582" y="15409"/>
                  </a:lnTo>
                </a:path>
              </a:pathLst>
            </a:custGeom>
            <a:ln w="20325" cap="flat">
              <a:solidFill>
                <a:srgbClr val="BEBEBE">
                  <a:alpha val="69803"/>
                </a:srgbClr>
              </a:solidFill>
              <a:prstDash val="solid"/>
              <a:round/>
            </a:ln>
          </p:spPr>
          <p:txBody>
            <a:bodyPr/>
            <a:lstStyle/>
            <a:p/>
          </p:txBody>
        </p:sp>
        <p:sp>
          <p:nvSpPr>
            <p:cNvPr id="384" name="pl384"/>
            <p:cNvSpPr/>
            <p:nvPr/>
          </p:nvSpPr>
          <p:spPr>
            <a:xfrm>
              <a:off x="5862419" y="2912478"/>
              <a:ext cx="1461582" cy="46227"/>
            </a:xfrm>
            <a:custGeom>
              <a:avLst/>
              <a:pathLst>
                <a:path w="1461582" h="46227">
                  <a:moveTo>
                    <a:pt x="0" y="15409"/>
                  </a:moveTo>
                  <a:lnTo>
                    <a:pt x="208797" y="15409"/>
                  </a:lnTo>
                  <a:lnTo>
                    <a:pt x="417595" y="15409"/>
                  </a:lnTo>
                  <a:lnTo>
                    <a:pt x="626392" y="0"/>
                  </a:lnTo>
                  <a:lnTo>
                    <a:pt x="835190" y="46227"/>
                  </a:lnTo>
                  <a:lnTo>
                    <a:pt x="1043987" y="46227"/>
                  </a:lnTo>
                  <a:lnTo>
                    <a:pt x="1252785" y="46227"/>
                  </a:lnTo>
                  <a:lnTo>
                    <a:pt x="1461582" y="46227"/>
                  </a:lnTo>
                </a:path>
              </a:pathLst>
            </a:custGeom>
            <a:ln w="40651" cap="flat">
              <a:solidFill>
                <a:srgbClr val="BEBEBE">
                  <a:alpha val="69803"/>
                </a:srgbClr>
              </a:solidFill>
              <a:prstDash val="solid"/>
              <a:round/>
            </a:ln>
          </p:spPr>
          <p:txBody>
            <a:bodyPr/>
            <a:lstStyle/>
            <a:p/>
          </p:txBody>
        </p:sp>
        <p:sp>
          <p:nvSpPr>
            <p:cNvPr id="385" name="pl385"/>
            <p:cNvSpPr/>
            <p:nvPr/>
          </p:nvSpPr>
          <p:spPr>
            <a:xfrm>
              <a:off x="5862419" y="2912478"/>
              <a:ext cx="1461582" cy="46227"/>
            </a:xfrm>
            <a:custGeom>
              <a:avLst/>
              <a:pathLst>
                <a:path w="1461582" h="46227">
                  <a:moveTo>
                    <a:pt x="0" y="15409"/>
                  </a:moveTo>
                  <a:lnTo>
                    <a:pt x="208797" y="15409"/>
                  </a:lnTo>
                  <a:lnTo>
                    <a:pt x="417595" y="15409"/>
                  </a:lnTo>
                  <a:lnTo>
                    <a:pt x="626392" y="0"/>
                  </a:lnTo>
                  <a:lnTo>
                    <a:pt x="835190" y="46227"/>
                  </a:lnTo>
                  <a:lnTo>
                    <a:pt x="1043987" y="46227"/>
                  </a:lnTo>
                  <a:lnTo>
                    <a:pt x="1252785" y="46227"/>
                  </a:lnTo>
                  <a:lnTo>
                    <a:pt x="1461582" y="46227"/>
                  </a:lnTo>
                </a:path>
              </a:pathLst>
            </a:custGeom>
            <a:ln w="35231" cap="flat">
              <a:solidFill>
                <a:srgbClr val="BEBEBE">
                  <a:alpha val="69803"/>
                </a:srgbClr>
              </a:solidFill>
              <a:prstDash val="solid"/>
              <a:round/>
            </a:ln>
          </p:spPr>
          <p:txBody>
            <a:bodyPr/>
            <a:lstStyle/>
            <a:p/>
          </p:txBody>
        </p:sp>
        <p:sp>
          <p:nvSpPr>
            <p:cNvPr id="386" name="pl386"/>
            <p:cNvSpPr/>
            <p:nvPr/>
          </p:nvSpPr>
          <p:spPr>
            <a:xfrm>
              <a:off x="5862419" y="2866251"/>
              <a:ext cx="1461582" cy="15409"/>
            </a:xfrm>
            <a:custGeom>
              <a:avLst/>
              <a:pathLst>
                <a:path w="1461582" h="15409">
                  <a:moveTo>
                    <a:pt x="0" y="0"/>
                  </a:moveTo>
                  <a:lnTo>
                    <a:pt x="208797" y="0"/>
                  </a:lnTo>
                  <a:lnTo>
                    <a:pt x="417595" y="15409"/>
                  </a:lnTo>
                  <a:lnTo>
                    <a:pt x="626392" y="0"/>
                  </a:lnTo>
                  <a:lnTo>
                    <a:pt x="835190" y="0"/>
                  </a:lnTo>
                  <a:lnTo>
                    <a:pt x="1043987" y="15409"/>
                  </a:lnTo>
                  <a:lnTo>
                    <a:pt x="1252785" y="15409"/>
                  </a:lnTo>
                  <a:lnTo>
                    <a:pt x="1461582" y="15409"/>
                  </a:lnTo>
                </a:path>
              </a:pathLst>
            </a:custGeom>
            <a:ln w="20325" cap="flat">
              <a:solidFill>
                <a:srgbClr val="6B6B6B">
                  <a:alpha val="100000"/>
                </a:srgbClr>
              </a:solidFill>
              <a:prstDash val="solid"/>
              <a:round/>
            </a:ln>
          </p:spPr>
          <p:txBody>
            <a:bodyPr/>
            <a:lstStyle/>
            <a:p/>
          </p:txBody>
        </p:sp>
        <p:sp>
          <p:nvSpPr>
            <p:cNvPr id="387" name="pl387"/>
            <p:cNvSpPr/>
            <p:nvPr/>
          </p:nvSpPr>
          <p:spPr>
            <a:xfrm>
              <a:off x="5862419" y="2912478"/>
              <a:ext cx="1461582" cy="46227"/>
            </a:xfrm>
            <a:custGeom>
              <a:avLst/>
              <a:pathLst>
                <a:path w="1461582" h="46227">
                  <a:moveTo>
                    <a:pt x="0" y="15409"/>
                  </a:moveTo>
                  <a:lnTo>
                    <a:pt x="208797" y="15409"/>
                  </a:lnTo>
                  <a:lnTo>
                    <a:pt x="417595" y="15409"/>
                  </a:lnTo>
                  <a:lnTo>
                    <a:pt x="626392" y="0"/>
                  </a:lnTo>
                  <a:lnTo>
                    <a:pt x="835190" y="46227"/>
                  </a:lnTo>
                  <a:lnTo>
                    <a:pt x="1043987" y="46227"/>
                  </a:lnTo>
                  <a:lnTo>
                    <a:pt x="1252785" y="46227"/>
                  </a:lnTo>
                  <a:lnTo>
                    <a:pt x="1461582" y="46227"/>
                  </a:lnTo>
                </a:path>
              </a:pathLst>
            </a:custGeom>
            <a:ln w="40651" cap="flat">
              <a:solidFill>
                <a:srgbClr val="000000">
                  <a:alpha val="100000"/>
                </a:srgbClr>
              </a:solidFill>
              <a:prstDash val="solid"/>
              <a:round/>
            </a:ln>
          </p:spPr>
          <p:txBody>
            <a:bodyPr/>
            <a:lstStyle/>
            <a:p/>
          </p:txBody>
        </p:sp>
        <p:sp>
          <p:nvSpPr>
            <p:cNvPr id="388" name="pl388"/>
            <p:cNvSpPr/>
            <p:nvPr/>
          </p:nvSpPr>
          <p:spPr>
            <a:xfrm>
              <a:off x="5862419" y="2912478"/>
              <a:ext cx="1461582" cy="46227"/>
            </a:xfrm>
            <a:custGeom>
              <a:avLst/>
              <a:pathLst>
                <a:path w="1461582" h="46227">
                  <a:moveTo>
                    <a:pt x="0" y="15409"/>
                  </a:moveTo>
                  <a:lnTo>
                    <a:pt x="208797" y="15409"/>
                  </a:lnTo>
                  <a:lnTo>
                    <a:pt x="417595" y="15409"/>
                  </a:lnTo>
                  <a:lnTo>
                    <a:pt x="626392" y="0"/>
                  </a:lnTo>
                  <a:lnTo>
                    <a:pt x="835190" y="46227"/>
                  </a:lnTo>
                  <a:lnTo>
                    <a:pt x="1043987" y="46227"/>
                  </a:lnTo>
                  <a:lnTo>
                    <a:pt x="1252785" y="46227"/>
                  </a:lnTo>
                  <a:lnTo>
                    <a:pt x="1461582" y="46227"/>
                  </a:lnTo>
                </a:path>
              </a:pathLst>
            </a:custGeom>
            <a:ln w="35231" cap="flat">
              <a:solidFill>
                <a:srgbClr val="1CABE2">
                  <a:alpha val="100000"/>
                </a:srgbClr>
              </a:solidFill>
              <a:prstDash val="solid"/>
              <a:round/>
            </a:ln>
          </p:spPr>
          <p:txBody>
            <a:bodyPr/>
            <a:lstStyle/>
            <a:p/>
          </p:txBody>
        </p:sp>
        <p:sp>
          <p:nvSpPr>
            <p:cNvPr id="389" name="tx389"/>
            <p:cNvSpPr/>
            <p:nvPr/>
          </p:nvSpPr>
          <p:spPr>
            <a:xfrm>
              <a:off x="5802160" y="274933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390" name="tx390"/>
            <p:cNvSpPr/>
            <p:nvPr/>
          </p:nvSpPr>
          <p:spPr>
            <a:xfrm>
              <a:off x="6010957" y="274933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391" name="tx391"/>
            <p:cNvSpPr/>
            <p:nvPr/>
          </p:nvSpPr>
          <p:spPr>
            <a:xfrm>
              <a:off x="6219755" y="274933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392" name="tx392"/>
            <p:cNvSpPr/>
            <p:nvPr/>
          </p:nvSpPr>
          <p:spPr>
            <a:xfrm>
              <a:off x="6428552" y="273392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393" name="tx393"/>
            <p:cNvSpPr/>
            <p:nvPr/>
          </p:nvSpPr>
          <p:spPr>
            <a:xfrm>
              <a:off x="6637350" y="278015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394" name="tx394"/>
            <p:cNvSpPr/>
            <p:nvPr/>
          </p:nvSpPr>
          <p:spPr>
            <a:xfrm>
              <a:off x="6846147" y="278015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395" name="tx395"/>
            <p:cNvSpPr/>
            <p:nvPr/>
          </p:nvSpPr>
          <p:spPr>
            <a:xfrm>
              <a:off x="7054945" y="278015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396" name="tx396"/>
            <p:cNvSpPr/>
            <p:nvPr/>
          </p:nvSpPr>
          <p:spPr>
            <a:xfrm>
              <a:off x="7263742" y="278015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397" name="rc397"/>
            <p:cNvSpPr/>
            <p:nvPr/>
          </p:nvSpPr>
          <p:spPr>
            <a:xfrm>
              <a:off x="5789340" y="3643012"/>
              <a:ext cx="1607740" cy="1000048"/>
            </a:xfrm>
            <a:prstGeom prst="rect">
              <a:avLst/>
            </a:prstGeom>
            <a:solidFill>
              <a:srgbClr val="EBEBEB">
                <a:alpha val="100000"/>
              </a:srgbClr>
            </a:solidFill>
          </p:spPr>
          <p:txBody>
            <a:bodyPr/>
            <a:lstStyle/>
            <a:p/>
          </p:txBody>
        </p:sp>
        <p:sp>
          <p:nvSpPr>
            <p:cNvPr id="398" name="pl398"/>
            <p:cNvSpPr/>
            <p:nvPr/>
          </p:nvSpPr>
          <p:spPr>
            <a:xfrm>
              <a:off x="5789340" y="426630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99" name="pl399"/>
            <p:cNvSpPr/>
            <p:nvPr/>
          </p:nvSpPr>
          <p:spPr>
            <a:xfrm>
              <a:off x="5789340" y="388108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00" name="pl400"/>
            <p:cNvSpPr/>
            <p:nvPr/>
          </p:nvSpPr>
          <p:spPr>
            <a:xfrm>
              <a:off x="578934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01" name="pl401"/>
            <p:cNvSpPr/>
            <p:nvPr/>
          </p:nvSpPr>
          <p:spPr>
            <a:xfrm>
              <a:off x="5789340" y="445892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02" name="pl402"/>
            <p:cNvSpPr/>
            <p:nvPr/>
          </p:nvSpPr>
          <p:spPr>
            <a:xfrm>
              <a:off x="5789340" y="407369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03" name="pl403"/>
            <p:cNvSpPr/>
            <p:nvPr/>
          </p:nvSpPr>
          <p:spPr>
            <a:xfrm>
              <a:off x="586241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04" name="pl404"/>
            <p:cNvSpPr/>
            <p:nvPr/>
          </p:nvSpPr>
          <p:spPr>
            <a:xfrm>
              <a:off x="607121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05" name="pl405"/>
            <p:cNvSpPr/>
            <p:nvPr/>
          </p:nvSpPr>
          <p:spPr>
            <a:xfrm>
              <a:off x="628001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06" name="pl406"/>
            <p:cNvSpPr/>
            <p:nvPr/>
          </p:nvSpPr>
          <p:spPr>
            <a:xfrm>
              <a:off x="648881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07" name="pl407"/>
            <p:cNvSpPr/>
            <p:nvPr/>
          </p:nvSpPr>
          <p:spPr>
            <a:xfrm>
              <a:off x="669760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08" name="pl408"/>
            <p:cNvSpPr/>
            <p:nvPr/>
          </p:nvSpPr>
          <p:spPr>
            <a:xfrm>
              <a:off x="690640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09" name="pl409"/>
            <p:cNvSpPr/>
            <p:nvPr/>
          </p:nvSpPr>
          <p:spPr>
            <a:xfrm>
              <a:off x="711520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10" name="pl410"/>
            <p:cNvSpPr/>
            <p:nvPr/>
          </p:nvSpPr>
          <p:spPr>
            <a:xfrm>
              <a:off x="732400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11" name="pl411"/>
            <p:cNvSpPr/>
            <p:nvPr/>
          </p:nvSpPr>
          <p:spPr>
            <a:xfrm>
              <a:off x="5862419" y="4150740"/>
              <a:ext cx="1461582" cy="15409"/>
            </a:xfrm>
            <a:custGeom>
              <a:avLst/>
              <a:pathLst>
                <a:path w="1461582" h="15409">
                  <a:moveTo>
                    <a:pt x="0" y="0"/>
                  </a:moveTo>
                  <a:lnTo>
                    <a:pt x="208797" y="0"/>
                  </a:lnTo>
                  <a:lnTo>
                    <a:pt x="417595" y="15409"/>
                  </a:lnTo>
                  <a:lnTo>
                    <a:pt x="626392" y="0"/>
                  </a:lnTo>
                  <a:lnTo>
                    <a:pt x="835190" y="0"/>
                  </a:lnTo>
                  <a:lnTo>
                    <a:pt x="1043987" y="15409"/>
                  </a:lnTo>
                  <a:lnTo>
                    <a:pt x="1252785" y="15409"/>
                  </a:lnTo>
                  <a:lnTo>
                    <a:pt x="1461582" y="15409"/>
                  </a:lnTo>
                </a:path>
              </a:pathLst>
            </a:custGeom>
            <a:ln w="20325" cap="flat">
              <a:solidFill>
                <a:srgbClr val="BEBEBE">
                  <a:alpha val="69803"/>
                </a:srgbClr>
              </a:solidFill>
              <a:prstDash val="solid"/>
              <a:round/>
            </a:ln>
          </p:spPr>
          <p:txBody>
            <a:bodyPr/>
            <a:lstStyle/>
            <a:p/>
          </p:txBody>
        </p:sp>
        <p:sp>
          <p:nvSpPr>
            <p:cNvPr id="412" name="pl412"/>
            <p:cNvSpPr/>
            <p:nvPr/>
          </p:nvSpPr>
          <p:spPr>
            <a:xfrm>
              <a:off x="5862419" y="4089104"/>
              <a:ext cx="1461582" cy="508499"/>
            </a:xfrm>
            <a:custGeom>
              <a:avLst/>
              <a:pathLst>
                <a:path w="1461582" h="508499">
                  <a:moveTo>
                    <a:pt x="0" y="138681"/>
                  </a:moveTo>
                  <a:lnTo>
                    <a:pt x="208797" y="46227"/>
                  </a:lnTo>
                  <a:lnTo>
                    <a:pt x="417595" y="61636"/>
                  </a:lnTo>
                  <a:lnTo>
                    <a:pt x="626392" y="15409"/>
                  </a:lnTo>
                  <a:lnTo>
                    <a:pt x="835190" y="0"/>
                  </a:lnTo>
                  <a:lnTo>
                    <a:pt x="1043987" y="215726"/>
                  </a:lnTo>
                  <a:lnTo>
                    <a:pt x="1252785" y="446862"/>
                  </a:lnTo>
                  <a:lnTo>
                    <a:pt x="1461582" y="508499"/>
                  </a:lnTo>
                </a:path>
              </a:pathLst>
            </a:custGeom>
            <a:ln w="40651" cap="flat">
              <a:solidFill>
                <a:srgbClr val="BEBEBE">
                  <a:alpha val="69803"/>
                </a:srgbClr>
              </a:solidFill>
              <a:prstDash val="solid"/>
              <a:round/>
            </a:ln>
          </p:spPr>
          <p:txBody>
            <a:bodyPr/>
            <a:lstStyle/>
            <a:p/>
          </p:txBody>
        </p:sp>
        <p:sp>
          <p:nvSpPr>
            <p:cNvPr id="413" name="pl413"/>
            <p:cNvSpPr/>
            <p:nvPr/>
          </p:nvSpPr>
          <p:spPr>
            <a:xfrm>
              <a:off x="5862419" y="4089104"/>
              <a:ext cx="1461582" cy="508499"/>
            </a:xfrm>
            <a:custGeom>
              <a:avLst/>
              <a:pathLst>
                <a:path w="1461582" h="508499">
                  <a:moveTo>
                    <a:pt x="0" y="138681"/>
                  </a:moveTo>
                  <a:lnTo>
                    <a:pt x="208797" y="46227"/>
                  </a:lnTo>
                  <a:lnTo>
                    <a:pt x="417595" y="61636"/>
                  </a:lnTo>
                  <a:lnTo>
                    <a:pt x="626392" y="15409"/>
                  </a:lnTo>
                  <a:lnTo>
                    <a:pt x="835190" y="0"/>
                  </a:lnTo>
                  <a:lnTo>
                    <a:pt x="1043987" y="215726"/>
                  </a:lnTo>
                  <a:lnTo>
                    <a:pt x="1252785" y="446862"/>
                  </a:lnTo>
                  <a:lnTo>
                    <a:pt x="1461582" y="508499"/>
                  </a:lnTo>
                </a:path>
              </a:pathLst>
            </a:custGeom>
            <a:ln w="35231" cap="flat">
              <a:solidFill>
                <a:srgbClr val="BEBEBE">
                  <a:alpha val="69803"/>
                </a:srgbClr>
              </a:solidFill>
              <a:prstDash val="solid"/>
              <a:round/>
            </a:ln>
          </p:spPr>
          <p:txBody>
            <a:bodyPr/>
            <a:lstStyle/>
            <a:p/>
          </p:txBody>
        </p:sp>
        <p:sp>
          <p:nvSpPr>
            <p:cNvPr id="414" name="pl414"/>
            <p:cNvSpPr/>
            <p:nvPr/>
          </p:nvSpPr>
          <p:spPr>
            <a:xfrm>
              <a:off x="5862419" y="4150740"/>
              <a:ext cx="1461582" cy="15409"/>
            </a:xfrm>
            <a:custGeom>
              <a:avLst/>
              <a:pathLst>
                <a:path w="1461582" h="15409">
                  <a:moveTo>
                    <a:pt x="0" y="0"/>
                  </a:moveTo>
                  <a:lnTo>
                    <a:pt x="208797" y="0"/>
                  </a:lnTo>
                  <a:lnTo>
                    <a:pt x="417595" y="15409"/>
                  </a:lnTo>
                  <a:lnTo>
                    <a:pt x="626392" y="0"/>
                  </a:lnTo>
                  <a:lnTo>
                    <a:pt x="835190" y="0"/>
                  </a:lnTo>
                  <a:lnTo>
                    <a:pt x="1043987" y="15409"/>
                  </a:lnTo>
                  <a:lnTo>
                    <a:pt x="1252785" y="15409"/>
                  </a:lnTo>
                  <a:lnTo>
                    <a:pt x="1461582" y="15409"/>
                  </a:lnTo>
                </a:path>
              </a:pathLst>
            </a:custGeom>
            <a:ln w="20325" cap="flat">
              <a:solidFill>
                <a:srgbClr val="6B6B6B">
                  <a:alpha val="100000"/>
                </a:srgbClr>
              </a:solidFill>
              <a:prstDash val="solid"/>
              <a:round/>
            </a:ln>
          </p:spPr>
          <p:txBody>
            <a:bodyPr/>
            <a:lstStyle/>
            <a:p/>
          </p:txBody>
        </p:sp>
        <p:sp>
          <p:nvSpPr>
            <p:cNvPr id="415" name="pl415"/>
            <p:cNvSpPr/>
            <p:nvPr/>
          </p:nvSpPr>
          <p:spPr>
            <a:xfrm>
              <a:off x="5862419" y="4089104"/>
              <a:ext cx="1461582" cy="508499"/>
            </a:xfrm>
            <a:custGeom>
              <a:avLst/>
              <a:pathLst>
                <a:path w="1461582" h="508499">
                  <a:moveTo>
                    <a:pt x="0" y="138681"/>
                  </a:moveTo>
                  <a:lnTo>
                    <a:pt x="208797" y="46227"/>
                  </a:lnTo>
                  <a:lnTo>
                    <a:pt x="417595" y="61636"/>
                  </a:lnTo>
                  <a:lnTo>
                    <a:pt x="626392" y="15409"/>
                  </a:lnTo>
                  <a:lnTo>
                    <a:pt x="835190" y="0"/>
                  </a:lnTo>
                  <a:lnTo>
                    <a:pt x="1043987" y="215726"/>
                  </a:lnTo>
                  <a:lnTo>
                    <a:pt x="1252785" y="446862"/>
                  </a:lnTo>
                  <a:lnTo>
                    <a:pt x="1461582" y="508499"/>
                  </a:lnTo>
                </a:path>
              </a:pathLst>
            </a:custGeom>
            <a:ln w="40651" cap="flat">
              <a:solidFill>
                <a:srgbClr val="000000">
                  <a:alpha val="100000"/>
                </a:srgbClr>
              </a:solidFill>
              <a:prstDash val="solid"/>
              <a:round/>
            </a:ln>
          </p:spPr>
          <p:txBody>
            <a:bodyPr/>
            <a:lstStyle/>
            <a:p/>
          </p:txBody>
        </p:sp>
        <p:sp>
          <p:nvSpPr>
            <p:cNvPr id="416" name="pl416"/>
            <p:cNvSpPr/>
            <p:nvPr/>
          </p:nvSpPr>
          <p:spPr>
            <a:xfrm>
              <a:off x="5862419" y="4089104"/>
              <a:ext cx="1461582" cy="508499"/>
            </a:xfrm>
            <a:custGeom>
              <a:avLst/>
              <a:pathLst>
                <a:path w="1461582" h="508499">
                  <a:moveTo>
                    <a:pt x="0" y="138681"/>
                  </a:moveTo>
                  <a:lnTo>
                    <a:pt x="208797" y="46227"/>
                  </a:lnTo>
                  <a:lnTo>
                    <a:pt x="417595" y="61636"/>
                  </a:lnTo>
                  <a:lnTo>
                    <a:pt x="626392" y="15409"/>
                  </a:lnTo>
                  <a:lnTo>
                    <a:pt x="835190" y="0"/>
                  </a:lnTo>
                  <a:lnTo>
                    <a:pt x="1043987" y="215726"/>
                  </a:lnTo>
                  <a:lnTo>
                    <a:pt x="1252785" y="446862"/>
                  </a:lnTo>
                  <a:lnTo>
                    <a:pt x="1461582" y="508499"/>
                  </a:lnTo>
                </a:path>
              </a:pathLst>
            </a:custGeom>
            <a:ln w="35231" cap="flat">
              <a:solidFill>
                <a:srgbClr val="1CABE2">
                  <a:alpha val="100000"/>
                </a:srgbClr>
              </a:solidFill>
              <a:prstDash val="solid"/>
              <a:round/>
            </a:ln>
          </p:spPr>
          <p:txBody>
            <a:bodyPr/>
            <a:lstStyle/>
            <a:p/>
          </p:txBody>
        </p:sp>
        <p:sp>
          <p:nvSpPr>
            <p:cNvPr id="417" name="tx417"/>
            <p:cNvSpPr/>
            <p:nvPr/>
          </p:nvSpPr>
          <p:spPr>
            <a:xfrm>
              <a:off x="5802160" y="404923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418" name="tx418"/>
            <p:cNvSpPr/>
            <p:nvPr/>
          </p:nvSpPr>
          <p:spPr>
            <a:xfrm>
              <a:off x="6010957" y="395677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419" name="tx419"/>
            <p:cNvSpPr/>
            <p:nvPr/>
          </p:nvSpPr>
          <p:spPr>
            <a:xfrm>
              <a:off x="6219755" y="39721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420" name="tx420"/>
            <p:cNvSpPr/>
            <p:nvPr/>
          </p:nvSpPr>
          <p:spPr>
            <a:xfrm>
              <a:off x="6428552" y="392595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98</a:t>
              </a:r>
            </a:p>
          </p:txBody>
        </p:sp>
        <p:sp>
          <p:nvSpPr>
            <p:cNvPr id="421" name="tx421"/>
            <p:cNvSpPr/>
            <p:nvPr/>
          </p:nvSpPr>
          <p:spPr>
            <a:xfrm>
              <a:off x="6637350" y="391054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422" name="tx422"/>
            <p:cNvSpPr/>
            <p:nvPr/>
          </p:nvSpPr>
          <p:spPr>
            <a:xfrm>
              <a:off x="6846147" y="41262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423" name="tx423"/>
            <p:cNvSpPr/>
            <p:nvPr/>
          </p:nvSpPr>
          <p:spPr>
            <a:xfrm>
              <a:off x="7054945" y="435741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424" name="tx424"/>
            <p:cNvSpPr/>
            <p:nvPr/>
          </p:nvSpPr>
          <p:spPr>
            <a:xfrm>
              <a:off x="7263742" y="44190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66</a:t>
              </a:r>
            </a:p>
          </p:txBody>
        </p:sp>
        <p:sp>
          <p:nvSpPr>
            <p:cNvPr id="425" name="rc425"/>
            <p:cNvSpPr/>
            <p:nvPr/>
          </p:nvSpPr>
          <p:spPr>
            <a:xfrm>
              <a:off x="5789340" y="4927502"/>
              <a:ext cx="1607740" cy="1000048"/>
            </a:xfrm>
            <a:prstGeom prst="rect">
              <a:avLst/>
            </a:prstGeom>
            <a:solidFill>
              <a:srgbClr val="EBEBEB">
                <a:alpha val="100000"/>
              </a:srgbClr>
            </a:solidFill>
          </p:spPr>
          <p:txBody>
            <a:bodyPr/>
            <a:lstStyle/>
            <a:p/>
          </p:txBody>
        </p:sp>
        <p:sp>
          <p:nvSpPr>
            <p:cNvPr id="426" name="pl426"/>
            <p:cNvSpPr/>
            <p:nvPr/>
          </p:nvSpPr>
          <p:spPr>
            <a:xfrm>
              <a:off x="5789340" y="555079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27" name="pl427"/>
            <p:cNvSpPr/>
            <p:nvPr/>
          </p:nvSpPr>
          <p:spPr>
            <a:xfrm>
              <a:off x="5789340" y="516557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28" name="pl428"/>
            <p:cNvSpPr/>
            <p:nvPr/>
          </p:nvSpPr>
          <p:spPr>
            <a:xfrm>
              <a:off x="578934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29" name="pl429"/>
            <p:cNvSpPr/>
            <p:nvPr/>
          </p:nvSpPr>
          <p:spPr>
            <a:xfrm>
              <a:off x="5789340" y="574341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30" name="pl430"/>
            <p:cNvSpPr/>
            <p:nvPr/>
          </p:nvSpPr>
          <p:spPr>
            <a:xfrm>
              <a:off x="5789340" y="535818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31" name="pl431"/>
            <p:cNvSpPr/>
            <p:nvPr/>
          </p:nvSpPr>
          <p:spPr>
            <a:xfrm>
              <a:off x="586241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32" name="pl432"/>
            <p:cNvSpPr/>
            <p:nvPr/>
          </p:nvSpPr>
          <p:spPr>
            <a:xfrm>
              <a:off x="607121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33" name="pl433"/>
            <p:cNvSpPr/>
            <p:nvPr/>
          </p:nvSpPr>
          <p:spPr>
            <a:xfrm>
              <a:off x="628001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34" name="pl434"/>
            <p:cNvSpPr/>
            <p:nvPr/>
          </p:nvSpPr>
          <p:spPr>
            <a:xfrm>
              <a:off x="648881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35" name="pl435"/>
            <p:cNvSpPr/>
            <p:nvPr/>
          </p:nvSpPr>
          <p:spPr>
            <a:xfrm>
              <a:off x="669760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36" name="pl436"/>
            <p:cNvSpPr/>
            <p:nvPr/>
          </p:nvSpPr>
          <p:spPr>
            <a:xfrm>
              <a:off x="690640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37" name="pl437"/>
            <p:cNvSpPr/>
            <p:nvPr/>
          </p:nvSpPr>
          <p:spPr>
            <a:xfrm>
              <a:off x="711520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38" name="pl438"/>
            <p:cNvSpPr/>
            <p:nvPr/>
          </p:nvSpPr>
          <p:spPr>
            <a:xfrm>
              <a:off x="732400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39" name="pl439"/>
            <p:cNvSpPr/>
            <p:nvPr/>
          </p:nvSpPr>
          <p:spPr>
            <a:xfrm>
              <a:off x="5862419" y="5435230"/>
              <a:ext cx="1461582" cy="15409"/>
            </a:xfrm>
            <a:custGeom>
              <a:avLst/>
              <a:pathLst>
                <a:path w="1461582" h="15409">
                  <a:moveTo>
                    <a:pt x="0" y="0"/>
                  </a:moveTo>
                  <a:lnTo>
                    <a:pt x="208797" y="0"/>
                  </a:lnTo>
                  <a:lnTo>
                    <a:pt x="417595" y="15409"/>
                  </a:lnTo>
                  <a:lnTo>
                    <a:pt x="626392" y="0"/>
                  </a:lnTo>
                  <a:lnTo>
                    <a:pt x="835190" y="0"/>
                  </a:lnTo>
                  <a:lnTo>
                    <a:pt x="1043987" y="15409"/>
                  </a:lnTo>
                  <a:lnTo>
                    <a:pt x="1252785" y="15409"/>
                  </a:lnTo>
                  <a:lnTo>
                    <a:pt x="1461582" y="15409"/>
                  </a:lnTo>
                </a:path>
              </a:pathLst>
            </a:custGeom>
            <a:ln w="20325" cap="flat">
              <a:solidFill>
                <a:srgbClr val="BEBEBE">
                  <a:alpha val="69803"/>
                </a:srgbClr>
              </a:solidFill>
              <a:prstDash val="solid"/>
              <a:round/>
            </a:ln>
          </p:spPr>
          <p:txBody>
            <a:bodyPr/>
            <a:lstStyle/>
            <a:p/>
          </p:txBody>
        </p:sp>
        <p:sp>
          <p:nvSpPr>
            <p:cNvPr id="440" name="pl440"/>
            <p:cNvSpPr/>
            <p:nvPr/>
          </p:nvSpPr>
          <p:spPr>
            <a:xfrm>
              <a:off x="5862419" y="5435230"/>
              <a:ext cx="1461582" cy="138681"/>
            </a:xfrm>
            <a:custGeom>
              <a:avLst/>
              <a:pathLst>
                <a:path w="1461582" h="138681">
                  <a:moveTo>
                    <a:pt x="0" y="30818"/>
                  </a:moveTo>
                  <a:lnTo>
                    <a:pt x="208797" y="0"/>
                  </a:lnTo>
                  <a:lnTo>
                    <a:pt x="417595" y="0"/>
                  </a:lnTo>
                  <a:lnTo>
                    <a:pt x="626392" y="138681"/>
                  </a:lnTo>
                  <a:lnTo>
                    <a:pt x="835190" y="92454"/>
                  </a:lnTo>
                  <a:lnTo>
                    <a:pt x="1043987" y="92454"/>
                  </a:lnTo>
                  <a:lnTo>
                    <a:pt x="1252785" y="77045"/>
                  </a:lnTo>
                  <a:lnTo>
                    <a:pt x="1461582" y="77045"/>
                  </a:lnTo>
                </a:path>
              </a:pathLst>
            </a:custGeom>
            <a:ln w="40651" cap="flat">
              <a:solidFill>
                <a:srgbClr val="BEBEBE">
                  <a:alpha val="69803"/>
                </a:srgbClr>
              </a:solidFill>
              <a:prstDash val="solid"/>
              <a:round/>
            </a:ln>
          </p:spPr>
          <p:txBody>
            <a:bodyPr/>
            <a:lstStyle/>
            <a:p/>
          </p:txBody>
        </p:sp>
        <p:sp>
          <p:nvSpPr>
            <p:cNvPr id="441" name="pl441"/>
            <p:cNvSpPr/>
            <p:nvPr/>
          </p:nvSpPr>
          <p:spPr>
            <a:xfrm>
              <a:off x="5862419" y="5435230"/>
              <a:ext cx="1461582" cy="138681"/>
            </a:xfrm>
            <a:custGeom>
              <a:avLst/>
              <a:pathLst>
                <a:path w="1461582" h="138681">
                  <a:moveTo>
                    <a:pt x="0" y="30818"/>
                  </a:moveTo>
                  <a:lnTo>
                    <a:pt x="208797" y="0"/>
                  </a:lnTo>
                  <a:lnTo>
                    <a:pt x="417595" y="0"/>
                  </a:lnTo>
                  <a:lnTo>
                    <a:pt x="626392" y="138681"/>
                  </a:lnTo>
                  <a:lnTo>
                    <a:pt x="835190" y="92454"/>
                  </a:lnTo>
                  <a:lnTo>
                    <a:pt x="1043987" y="92454"/>
                  </a:lnTo>
                  <a:lnTo>
                    <a:pt x="1252785" y="77045"/>
                  </a:lnTo>
                  <a:lnTo>
                    <a:pt x="1461582" y="77045"/>
                  </a:lnTo>
                </a:path>
              </a:pathLst>
            </a:custGeom>
            <a:ln w="35231" cap="flat">
              <a:solidFill>
                <a:srgbClr val="BEBEBE">
                  <a:alpha val="69803"/>
                </a:srgbClr>
              </a:solidFill>
              <a:prstDash val="solid"/>
              <a:round/>
            </a:ln>
          </p:spPr>
          <p:txBody>
            <a:bodyPr/>
            <a:lstStyle/>
            <a:p/>
          </p:txBody>
        </p:sp>
        <p:sp>
          <p:nvSpPr>
            <p:cNvPr id="442" name="pl442"/>
            <p:cNvSpPr/>
            <p:nvPr/>
          </p:nvSpPr>
          <p:spPr>
            <a:xfrm>
              <a:off x="5862419" y="5435230"/>
              <a:ext cx="1461582" cy="15409"/>
            </a:xfrm>
            <a:custGeom>
              <a:avLst/>
              <a:pathLst>
                <a:path w="1461582" h="15409">
                  <a:moveTo>
                    <a:pt x="0" y="0"/>
                  </a:moveTo>
                  <a:lnTo>
                    <a:pt x="208797" y="0"/>
                  </a:lnTo>
                  <a:lnTo>
                    <a:pt x="417595" y="15409"/>
                  </a:lnTo>
                  <a:lnTo>
                    <a:pt x="626392" y="0"/>
                  </a:lnTo>
                  <a:lnTo>
                    <a:pt x="835190" y="0"/>
                  </a:lnTo>
                  <a:lnTo>
                    <a:pt x="1043987" y="15409"/>
                  </a:lnTo>
                  <a:lnTo>
                    <a:pt x="1252785" y="15409"/>
                  </a:lnTo>
                  <a:lnTo>
                    <a:pt x="1461582" y="15409"/>
                  </a:lnTo>
                </a:path>
              </a:pathLst>
            </a:custGeom>
            <a:ln w="20325" cap="flat">
              <a:solidFill>
                <a:srgbClr val="6B6B6B">
                  <a:alpha val="100000"/>
                </a:srgbClr>
              </a:solidFill>
              <a:prstDash val="solid"/>
              <a:round/>
            </a:ln>
          </p:spPr>
          <p:txBody>
            <a:bodyPr/>
            <a:lstStyle/>
            <a:p/>
          </p:txBody>
        </p:sp>
        <p:sp>
          <p:nvSpPr>
            <p:cNvPr id="443" name="pl443"/>
            <p:cNvSpPr/>
            <p:nvPr/>
          </p:nvSpPr>
          <p:spPr>
            <a:xfrm>
              <a:off x="5862419" y="5435230"/>
              <a:ext cx="1461582" cy="138681"/>
            </a:xfrm>
            <a:custGeom>
              <a:avLst/>
              <a:pathLst>
                <a:path w="1461582" h="138681">
                  <a:moveTo>
                    <a:pt x="0" y="30818"/>
                  </a:moveTo>
                  <a:lnTo>
                    <a:pt x="208797" y="0"/>
                  </a:lnTo>
                  <a:lnTo>
                    <a:pt x="417595" y="0"/>
                  </a:lnTo>
                  <a:lnTo>
                    <a:pt x="626392" y="138681"/>
                  </a:lnTo>
                  <a:lnTo>
                    <a:pt x="835190" y="92454"/>
                  </a:lnTo>
                  <a:lnTo>
                    <a:pt x="1043987" y="92454"/>
                  </a:lnTo>
                  <a:lnTo>
                    <a:pt x="1252785" y="77045"/>
                  </a:lnTo>
                  <a:lnTo>
                    <a:pt x="1461582" y="77045"/>
                  </a:lnTo>
                </a:path>
              </a:pathLst>
            </a:custGeom>
            <a:ln w="40651" cap="flat">
              <a:solidFill>
                <a:srgbClr val="000000">
                  <a:alpha val="100000"/>
                </a:srgbClr>
              </a:solidFill>
              <a:prstDash val="solid"/>
              <a:round/>
            </a:ln>
          </p:spPr>
          <p:txBody>
            <a:bodyPr/>
            <a:lstStyle/>
            <a:p/>
          </p:txBody>
        </p:sp>
        <p:sp>
          <p:nvSpPr>
            <p:cNvPr id="444" name="pl444"/>
            <p:cNvSpPr/>
            <p:nvPr/>
          </p:nvSpPr>
          <p:spPr>
            <a:xfrm>
              <a:off x="5862419" y="5435230"/>
              <a:ext cx="1461582" cy="138681"/>
            </a:xfrm>
            <a:custGeom>
              <a:avLst/>
              <a:pathLst>
                <a:path w="1461582" h="138681">
                  <a:moveTo>
                    <a:pt x="0" y="30818"/>
                  </a:moveTo>
                  <a:lnTo>
                    <a:pt x="208797" y="0"/>
                  </a:lnTo>
                  <a:lnTo>
                    <a:pt x="417595" y="0"/>
                  </a:lnTo>
                  <a:lnTo>
                    <a:pt x="626392" y="138681"/>
                  </a:lnTo>
                  <a:lnTo>
                    <a:pt x="835190" y="92454"/>
                  </a:lnTo>
                  <a:lnTo>
                    <a:pt x="1043987" y="92454"/>
                  </a:lnTo>
                  <a:lnTo>
                    <a:pt x="1252785" y="77045"/>
                  </a:lnTo>
                  <a:lnTo>
                    <a:pt x="1461582" y="77045"/>
                  </a:lnTo>
                </a:path>
              </a:pathLst>
            </a:custGeom>
            <a:ln w="35231" cap="flat">
              <a:solidFill>
                <a:srgbClr val="1CABE2">
                  <a:alpha val="100000"/>
                </a:srgbClr>
              </a:solidFill>
              <a:prstDash val="solid"/>
              <a:round/>
            </a:ln>
          </p:spPr>
          <p:txBody>
            <a:bodyPr/>
            <a:lstStyle/>
            <a:p/>
          </p:txBody>
        </p:sp>
        <p:sp>
          <p:nvSpPr>
            <p:cNvPr id="445" name="tx445"/>
            <p:cNvSpPr/>
            <p:nvPr/>
          </p:nvSpPr>
          <p:spPr>
            <a:xfrm>
              <a:off x="5802160" y="52874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446" name="tx446"/>
            <p:cNvSpPr/>
            <p:nvPr/>
          </p:nvSpPr>
          <p:spPr>
            <a:xfrm>
              <a:off x="6010957" y="52566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447" name="tx447"/>
            <p:cNvSpPr/>
            <p:nvPr/>
          </p:nvSpPr>
          <p:spPr>
            <a:xfrm>
              <a:off x="6219755" y="52566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448" name="tx448"/>
            <p:cNvSpPr/>
            <p:nvPr/>
          </p:nvSpPr>
          <p:spPr>
            <a:xfrm>
              <a:off x="6428552" y="539535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449" name="tx449"/>
            <p:cNvSpPr/>
            <p:nvPr/>
          </p:nvSpPr>
          <p:spPr>
            <a:xfrm>
              <a:off x="6637350" y="534913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450" name="tx450"/>
            <p:cNvSpPr/>
            <p:nvPr/>
          </p:nvSpPr>
          <p:spPr>
            <a:xfrm>
              <a:off x="6846147" y="534913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451" name="tx451"/>
            <p:cNvSpPr/>
            <p:nvPr/>
          </p:nvSpPr>
          <p:spPr>
            <a:xfrm>
              <a:off x="7054945" y="533372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452" name="tx452"/>
            <p:cNvSpPr/>
            <p:nvPr/>
          </p:nvSpPr>
          <p:spPr>
            <a:xfrm>
              <a:off x="7263742" y="533372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453" name="rc453"/>
            <p:cNvSpPr/>
            <p:nvPr/>
          </p:nvSpPr>
          <p:spPr>
            <a:xfrm>
              <a:off x="7466670" y="1074032"/>
              <a:ext cx="1607740" cy="1000048"/>
            </a:xfrm>
            <a:prstGeom prst="rect">
              <a:avLst/>
            </a:prstGeom>
            <a:solidFill>
              <a:srgbClr val="EBEBEB">
                <a:alpha val="100000"/>
              </a:srgbClr>
            </a:solidFill>
          </p:spPr>
          <p:txBody>
            <a:bodyPr/>
            <a:lstStyle/>
            <a:p/>
          </p:txBody>
        </p:sp>
        <p:sp>
          <p:nvSpPr>
            <p:cNvPr id="454" name="pl454"/>
            <p:cNvSpPr/>
            <p:nvPr/>
          </p:nvSpPr>
          <p:spPr>
            <a:xfrm>
              <a:off x="7466670" y="169732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55" name="pl455"/>
            <p:cNvSpPr/>
            <p:nvPr/>
          </p:nvSpPr>
          <p:spPr>
            <a:xfrm>
              <a:off x="7466670" y="131210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56" name="pl456"/>
            <p:cNvSpPr/>
            <p:nvPr/>
          </p:nvSpPr>
          <p:spPr>
            <a:xfrm>
              <a:off x="746667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57" name="pl457"/>
            <p:cNvSpPr/>
            <p:nvPr/>
          </p:nvSpPr>
          <p:spPr>
            <a:xfrm>
              <a:off x="7466670" y="188994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58" name="pl458"/>
            <p:cNvSpPr/>
            <p:nvPr/>
          </p:nvSpPr>
          <p:spPr>
            <a:xfrm>
              <a:off x="7466670" y="150471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59" name="pl459"/>
            <p:cNvSpPr/>
            <p:nvPr/>
          </p:nvSpPr>
          <p:spPr>
            <a:xfrm>
              <a:off x="753974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0" name="pl460"/>
            <p:cNvSpPr/>
            <p:nvPr/>
          </p:nvSpPr>
          <p:spPr>
            <a:xfrm>
              <a:off x="774854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1" name="pl461"/>
            <p:cNvSpPr/>
            <p:nvPr/>
          </p:nvSpPr>
          <p:spPr>
            <a:xfrm>
              <a:off x="795734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2" name="pl462"/>
            <p:cNvSpPr/>
            <p:nvPr/>
          </p:nvSpPr>
          <p:spPr>
            <a:xfrm>
              <a:off x="816614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3" name="pl463"/>
            <p:cNvSpPr/>
            <p:nvPr/>
          </p:nvSpPr>
          <p:spPr>
            <a:xfrm>
              <a:off x="837493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4" name="pl464"/>
            <p:cNvSpPr/>
            <p:nvPr/>
          </p:nvSpPr>
          <p:spPr>
            <a:xfrm>
              <a:off x="858373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5" name="pl465"/>
            <p:cNvSpPr/>
            <p:nvPr/>
          </p:nvSpPr>
          <p:spPr>
            <a:xfrm>
              <a:off x="879253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6" name="pl466"/>
            <p:cNvSpPr/>
            <p:nvPr/>
          </p:nvSpPr>
          <p:spPr>
            <a:xfrm>
              <a:off x="900133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7" name="pl467"/>
            <p:cNvSpPr/>
            <p:nvPr/>
          </p:nvSpPr>
          <p:spPr>
            <a:xfrm>
              <a:off x="7539749" y="1581761"/>
              <a:ext cx="1461582" cy="15409"/>
            </a:xfrm>
            <a:custGeom>
              <a:avLst/>
              <a:pathLst>
                <a:path w="1461582" h="15409">
                  <a:moveTo>
                    <a:pt x="0" y="0"/>
                  </a:moveTo>
                  <a:lnTo>
                    <a:pt x="208797" y="0"/>
                  </a:lnTo>
                  <a:lnTo>
                    <a:pt x="417595" y="15409"/>
                  </a:lnTo>
                  <a:lnTo>
                    <a:pt x="626392" y="0"/>
                  </a:lnTo>
                  <a:lnTo>
                    <a:pt x="835190" y="0"/>
                  </a:lnTo>
                  <a:lnTo>
                    <a:pt x="1043987" y="15409"/>
                  </a:lnTo>
                  <a:lnTo>
                    <a:pt x="1252785" y="15409"/>
                  </a:lnTo>
                  <a:lnTo>
                    <a:pt x="1461582" y="15409"/>
                  </a:lnTo>
                </a:path>
              </a:pathLst>
            </a:custGeom>
            <a:ln w="20325" cap="flat">
              <a:solidFill>
                <a:srgbClr val="BEBEBE">
                  <a:alpha val="69803"/>
                </a:srgbClr>
              </a:solidFill>
              <a:prstDash val="solid"/>
              <a:round/>
            </a:ln>
          </p:spPr>
          <p:txBody>
            <a:bodyPr/>
            <a:lstStyle/>
            <a:p/>
          </p:txBody>
        </p:sp>
        <p:sp>
          <p:nvSpPr>
            <p:cNvPr id="468" name="pl468"/>
            <p:cNvSpPr/>
            <p:nvPr/>
          </p:nvSpPr>
          <p:spPr>
            <a:xfrm>
              <a:off x="7539749" y="1597170"/>
              <a:ext cx="1461582" cy="77045"/>
            </a:xfrm>
            <a:custGeom>
              <a:avLst/>
              <a:pathLst>
                <a:path w="1461582" h="77045">
                  <a:moveTo>
                    <a:pt x="0" y="30818"/>
                  </a:moveTo>
                  <a:lnTo>
                    <a:pt x="208797" y="15409"/>
                  </a:lnTo>
                  <a:lnTo>
                    <a:pt x="417595" y="46227"/>
                  </a:lnTo>
                  <a:lnTo>
                    <a:pt x="626392" y="77045"/>
                  </a:lnTo>
                  <a:lnTo>
                    <a:pt x="835190" y="46227"/>
                  </a:lnTo>
                  <a:lnTo>
                    <a:pt x="1043987" y="30818"/>
                  </a:lnTo>
                  <a:lnTo>
                    <a:pt x="1252785" y="0"/>
                  </a:lnTo>
                  <a:lnTo>
                    <a:pt x="1461582" y="30818"/>
                  </a:lnTo>
                </a:path>
              </a:pathLst>
            </a:custGeom>
            <a:ln w="40651" cap="flat">
              <a:solidFill>
                <a:srgbClr val="BEBEBE">
                  <a:alpha val="69803"/>
                </a:srgbClr>
              </a:solidFill>
              <a:prstDash val="solid"/>
              <a:round/>
            </a:ln>
          </p:spPr>
          <p:txBody>
            <a:bodyPr/>
            <a:lstStyle/>
            <a:p/>
          </p:txBody>
        </p:sp>
        <p:sp>
          <p:nvSpPr>
            <p:cNvPr id="469" name="pl469"/>
            <p:cNvSpPr/>
            <p:nvPr/>
          </p:nvSpPr>
          <p:spPr>
            <a:xfrm>
              <a:off x="7539749" y="1597170"/>
              <a:ext cx="1461582" cy="77045"/>
            </a:xfrm>
            <a:custGeom>
              <a:avLst/>
              <a:pathLst>
                <a:path w="1461582" h="77045">
                  <a:moveTo>
                    <a:pt x="0" y="30818"/>
                  </a:moveTo>
                  <a:lnTo>
                    <a:pt x="208797" y="15409"/>
                  </a:lnTo>
                  <a:lnTo>
                    <a:pt x="417595" y="46227"/>
                  </a:lnTo>
                  <a:lnTo>
                    <a:pt x="626392" y="77045"/>
                  </a:lnTo>
                  <a:lnTo>
                    <a:pt x="835190" y="46227"/>
                  </a:lnTo>
                  <a:lnTo>
                    <a:pt x="1043987" y="30818"/>
                  </a:lnTo>
                  <a:lnTo>
                    <a:pt x="1252785" y="0"/>
                  </a:lnTo>
                  <a:lnTo>
                    <a:pt x="1461582" y="30818"/>
                  </a:lnTo>
                </a:path>
              </a:pathLst>
            </a:custGeom>
            <a:ln w="35231" cap="flat">
              <a:solidFill>
                <a:srgbClr val="BEBEBE">
                  <a:alpha val="69803"/>
                </a:srgbClr>
              </a:solidFill>
              <a:prstDash val="solid"/>
              <a:round/>
            </a:ln>
          </p:spPr>
          <p:txBody>
            <a:bodyPr/>
            <a:lstStyle/>
            <a:p/>
          </p:txBody>
        </p:sp>
        <p:sp>
          <p:nvSpPr>
            <p:cNvPr id="470" name="pl470"/>
            <p:cNvSpPr/>
            <p:nvPr/>
          </p:nvSpPr>
          <p:spPr>
            <a:xfrm>
              <a:off x="7539749" y="1581761"/>
              <a:ext cx="1461582" cy="15409"/>
            </a:xfrm>
            <a:custGeom>
              <a:avLst/>
              <a:pathLst>
                <a:path w="1461582" h="15409">
                  <a:moveTo>
                    <a:pt x="0" y="0"/>
                  </a:moveTo>
                  <a:lnTo>
                    <a:pt x="208797" y="0"/>
                  </a:lnTo>
                  <a:lnTo>
                    <a:pt x="417595" y="15409"/>
                  </a:lnTo>
                  <a:lnTo>
                    <a:pt x="626392" y="0"/>
                  </a:lnTo>
                  <a:lnTo>
                    <a:pt x="835190" y="0"/>
                  </a:lnTo>
                  <a:lnTo>
                    <a:pt x="1043987" y="15409"/>
                  </a:lnTo>
                  <a:lnTo>
                    <a:pt x="1252785" y="15409"/>
                  </a:lnTo>
                  <a:lnTo>
                    <a:pt x="1461582" y="15409"/>
                  </a:lnTo>
                </a:path>
              </a:pathLst>
            </a:custGeom>
            <a:ln w="20325" cap="flat">
              <a:solidFill>
                <a:srgbClr val="6B6B6B">
                  <a:alpha val="100000"/>
                </a:srgbClr>
              </a:solidFill>
              <a:prstDash val="solid"/>
              <a:round/>
            </a:ln>
          </p:spPr>
          <p:txBody>
            <a:bodyPr/>
            <a:lstStyle/>
            <a:p/>
          </p:txBody>
        </p:sp>
        <p:sp>
          <p:nvSpPr>
            <p:cNvPr id="471" name="pl471"/>
            <p:cNvSpPr/>
            <p:nvPr/>
          </p:nvSpPr>
          <p:spPr>
            <a:xfrm>
              <a:off x="7539749" y="1597170"/>
              <a:ext cx="1461582" cy="77045"/>
            </a:xfrm>
            <a:custGeom>
              <a:avLst/>
              <a:pathLst>
                <a:path w="1461582" h="77045">
                  <a:moveTo>
                    <a:pt x="0" y="30818"/>
                  </a:moveTo>
                  <a:lnTo>
                    <a:pt x="208797" y="15409"/>
                  </a:lnTo>
                  <a:lnTo>
                    <a:pt x="417595" y="46227"/>
                  </a:lnTo>
                  <a:lnTo>
                    <a:pt x="626392" y="77045"/>
                  </a:lnTo>
                  <a:lnTo>
                    <a:pt x="835190" y="46227"/>
                  </a:lnTo>
                  <a:lnTo>
                    <a:pt x="1043987" y="30818"/>
                  </a:lnTo>
                  <a:lnTo>
                    <a:pt x="1252785" y="0"/>
                  </a:lnTo>
                  <a:lnTo>
                    <a:pt x="1461582" y="30818"/>
                  </a:lnTo>
                </a:path>
              </a:pathLst>
            </a:custGeom>
            <a:ln w="40651" cap="flat">
              <a:solidFill>
                <a:srgbClr val="000000">
                  <a:alpha val="100000"/>
                </a:srgbClr>
              </a:solidFill>
              <a:prstDash val="solid"/>
              <a:round/>
            </a:ln>
          </p:spPr>
          <p:txBody>
            <a:bodyPr/>
            <a:lstStyle/>
            <a:p/>
          </p:txBody>
        </p:sp>
        <p:sp>
          <p:nvSpPr>
            <p:cNvPr id="472" name="pl472"/>
            <p:cNvSpPr/>
            <p:nvPr/>
          </p:nvSpPr>
          <p:spPr>
            <a:xfrm>
              <a:off x="7539749" y="1597170"/>
              <a:ext cx="1461582" cy="77045"/>
            </a:xfrm>
            <a:custGeom>
              <a:avLst/>
              <a:pathLst>
                <a:path w="1461582" h="77045">
                  <a:moveTo>
                    <a:pt x="0" y="30818"/>
                  </a:moveTo>
                  <a:lnTo>
                    <a:pt x="208797" y="15409"/>
                  </a:lnTo>
                  <a:lnTo>
                    <a:pt x="417595" y="46227"/>
                  </a:lnTo>
                  <a:lnTo>
                    <a:pt x="626392" y="77045"/>
                  </a:lnTo>
                  <a:lnTo>
                    <a:pt x="835190" y="46227"/>
                  </a:lnTo>
                  <a:lnTo>
                    <a:pt x="1043987" y="30818"/>
                  </a:lnTo>
                  <a:lnTo>
                    <a:pt x="1252785" y="0"/>
                  </a:lnTo>
                  <a:lnTo>
                    <a:pt x="1461582" y="30818"/>
                  </a:lnTo>
                </a:path>
              </a:pathLst>
            </a:custGeom>
            <a:ln w="35231" cap="flat">
              <a:solidFill>
                <a:srgbClr val="1CABE2">
                  <a:alpha val="100000"/>
                </a:srgbClr>
              </a:solidFill>
              <a:prstDash val="solid"/>
              <a:round/>
            </a:ln>
          </p:spPr>
          <p:txBody>
            <a:bodyPr/>
            <a:lstStyle/>
            <a:p/>
          </p:txBody>
        </p:sp>
        <p:sp>
          <p:nvSpPr>
            <p:cNvPr id="473" name="tx473"/>
            <p:cNvSpPr/>
            <p:nvPr/>
          </p:nvSpPr>
          <p:spPr>
            <a:xfrm>
              <a:off x="7479490" y="14494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474" name="tx474"/>
            <p:cNvSpPr/>
            <p:nvPr/>
          </p:nvSpPr>
          <p:spPr>
            <a:xfrm>
              <a:off x="7688287" y="14340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475" name="tx475"/>
            <p:cNvSpPr/>
            <p:nvPr/>
          </p:nvSpPr>
          <p:spPr>
            <a:xfrm>
              <a:off x="7897085" y="14648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476" name="tx476"/>
            <p:cNvSpPr/>
            <p:nvPr/>
          </p:nvSpPr>
          <p:spPr>
            <a:xfrm>
              <a:off x="8105882" y="149566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477" name="tx477"/>
            <p:cNvSpPr/>
            <p:nvPr/>
          </p:nvSpPr>
          <p:spPr>
            <a:xfrm>
              <a:off x="8314680" y="14648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478" name="tx478"/>
            <p:cNvSpPr/>
            <p:nvPr/>
          </p:nvSpPr>
          <p:spPr>
            <a:xfrm>
              <a:off x="8523477" y="14494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479" name="tx479"/>
            <p:cNvSpPr/>
            <p:nvPr/>
          </p:nvSpPr>
          <p:spPr>
            <a:xfrm>
              <a:off x="8732275" y="141861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480" name="tx480"/>
            <p:cNvSpPr/>
            <p:nvPr/>
          </p:nvSpPr>
          <p:spPr>
            <a:xfrm>
              <a:off x="8941072" y="14494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481" name="rc481"/>
            <p:cNvSpPr/>
            <p:nvPr/>
          </p:nvSpPr>
          <p:spPr>
            <a:xfrm>
              <a:off x="7466670" y="2358522"/>
              <a:ext cx="1607740" cy="1000048"/>
            </a:xfrm>
            <a:prstGeom prst="rect">
              <a:avLst/>
            </a:prstGeom>
            <a:solidFill>
              <a:srgbClr val="EBEBEB">
                <a:alpha val="100000"/>
              </a:srgbClr>
            </a:solidFill>
          </p:spPr>
          <p:txBody>
            <a:bodyPr/>
            <a:lstStyle/>
            <a:p/>
          </p:txBody>
        </p:sp>
        <p:sp>
          <p:nvSpPr>
            <p:cNvPr id="482" name="pl482"/>
            <p:cNvSpPr/>
            <p:nvPr/>
          </p:nvSpPr>
          <p:spPr>
            <a:xfrm>
              <a:off x="7466670" y="298181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83" name="pl483"/>
            <p:cNvSpPr/>
            <p:nvPr/>
          </p:nvSpPr>
          <p:spPr>
            <a:xfrm>
              <a:off x="7466670" y="259659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84" name="pl484"/>
            <p:cNvSpPr/>
            <p:nvPr/>
          </p:nvSpPr>
          <p:spPr>
            <a:xfrm>
              <a:off x="746667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85" name="pl485"/>
            <p:cNvSpPr/>
            <p:nvPr/>
          </p:nvSpPr>
          <p:spPr>
            <a:xfrm>
              <a:off x="7466670" y="317443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86" name="pl486"/>
            <p:cNvSpPr/>
            <p:nvPr/>
          </p:nvSpPr>
          <p:spPr>
            <a:xfrm>
              <a:off x="7466670" y="278920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87" name="pl487"/>
            <p:cNvSpPr/>
            <p:nvPr/>
          </p:nvSpPr>
          <p:spPr>
            <a:xfrm>
              <a:off x="753974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8" name="pl488"/>
            <p:cNvSpPr/>
            <p:nvPr/>
          </p:nvSpPr>
          <p:spPr>
            <a:xfrm>
              <a:off x="774854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9" name="pl489"/>
            <p:cNvSpPr/>
            <p:nvPr/>
          </p:nvSpPr>
          <p:spPr>
            <a:xfrm>
              <a:off x="795734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0" name="pl490"/>
            <p:cNvSpPr/>
            <p:nvPr/>
          </p:nvSpPr>
          <p:spPr>
            <a:xfrm>
              <a:off x="816614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1" name="pl491"/>
            <p:cNvSpPr/>
            <p:nvPr/>
          </p:nvSpPr>
          <p:spPr>
            <a:xfrm>
              <a:off x="837493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2" name="pl492"/>
            <p:cNvSpPr/>
            <p:nvPr/>
          </p:nvSpPr>
          <p:spPr>
            <a:xfrm>
              <a:off x="858373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3" name="pl493"/>
            <p:cNvSpPr/>
            <p:nvPr/>
          </p:nvSpPr>
          <p:spPr>
            <a:xfrm>
              <a:off x="879253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4" name="pl494"/>
            <p:cNvSpPr/>
            <p:nvPr/>
          </p:nvSpPr>
          <p:spPr>
            <a:xfrm>
              <a:off x="900133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5" name="pl495"/>
            <p:cNvSpPr/>
            <p:nvPr/>
          </p:nvSpPr>
          <p:spPr>
            <a:xfrm>
              <a:off x="7539749" y="2866251"/>
              <a:ext cx="1461582" cy="15409"/>
            </a:xfrm>
            <a:custGeom>
              <a:avLst/>
              <a:pathLst>
                <a:path w="1461582" h="15409">
                  <a:moveTo>
                    <a:pt x="0" y="0"/>
                  </a:moveTo>
                  <a:lnTo>
                    <a:pt x="208797" y="0"/>
                  </a:lnTo>
                  <a:lnTo>
                    <a:pt x="417595" y="15409"/>
                  </a:lnTo>
                  <a:lnTo>
                    <a:pt x="626392" y="0"/>
                  </a:lnTo>
                  <a:lnTo>
                    <a:pt x="835190" y="0"/>
                  </a:lnTo>
                  <a:lnTo>
                    <a:pt x="1043987" y="15409"/>
                  </a:lnTo>
                  <a:lnTo>
                    <a:pt x="1252785" y="15409"/>
                  </a:lnTo>
                  <a:lnTo>
                    <a:pt x="1461582" y="15409"/>
                  </a:lnTo>
                </a:path>
              </a:pathLst>
            </a:custGeom>
            <a:ln w="20325" cap="flat">
              <a:solidFill>
                <a:srgbClr val="BEBEBE">
                  <a:alpha val="69803"/>
                </a:srgbClr>
              </a:solidFill>
              <a:prstDash val="solid"/>
              <a:round/>
            </a:ln>
          </p:spPr>
          <p:txBody>
            <a:bodyPr/>
            <a:lstStyle/>
            <a:p/>
          </p:txBody>
        </p:sp>
        <p:sp>
          <p:nvSpPr>
            <p:cNvPr id="496" name="pl496"/>
            <p:cNvSpPr/>
            <p:nvPr/>
          </p:nvSpPr>
          <p:spPr>
            <a:xfrm>
              <a:off x="7539749" y="2881660"/>
              <a:ext cx="1461582" cy="61636"/>
            </a:xfrm>
            <a:custGeom>
              <a:avLst/>
              <a:pathLst>
                <a:path w="1461582" h="61636">
                  <a:moveTo>
                    <a:pt x="0" y="46227"/>
                  </a:moveTo>
                  <a:lnTo>
                    <a:pt x="208797" y="15409"/>
                  </a:lnTo>
                  <a:lnTo>
                    <a:pt x="417595" y="15409"/>
                  </a:lnTo>
                  <a:lnTo>
                    <a:pt x="626392" y="30818"/>
                  </a:lnTo>
                  <a:lnTo>
                    <a:pt x="835190" y="30818"/>
                  </a:lnTo>
                  <a:lnTo>
                    <a:pt x="1043987" y="30818"/>
                  </a:lnTo>
                  <a:lnTo>
                    <a:pt x="1252785" y="0"/>
                  </a:lnTo>
                  <a:lnTo>
                    <a:pt x="1461582" y="61636"/>
                  </a:lnTo>
                </a:path>
              </a:pathLst>
            </a:custGeom>
            <a:ln w="40651" cap="flat">
              <a:solidFill>
                <a:srgbClr val="BEBEBE">
                  <a:alpha val="69803"/>
                </a:srgbClr>
              </a:solidFill>
              <a:prstDash val="solid"/>
              <a:round/>
            </a:ln>
          </p:spPr>
          <p:txBody>
            <a:bodyPr/>
            <a:lstStyle/>
            <a:p/>
          </p:txBody>
        </p:sp>
        <p:sp>
          <p:nvSpPr>
            <p:cNvPr id="497" name="pl497"/>
            <p:cNvSpPr/>
            <p:nvPr/>
          </p:nvSpPr>
          <p:spPr>
            <a:xfrm>
              <a:off x="7539749" y="2881660"/>
              <a:ext cx="1461582" cy="61636"/>
            </a:xfrm>
            <a:custGeom>
              <a:avLst/>
              <a:pathLst>
                <a:path w="1461582" h="61636">
                  <a:moveTo>
                    <a:pt x="0" y="46227"/>
                  </a:moveTo>
                  <a:lnTo>
                    <a:pt x="208797" y="15409"/>
                  </a:lnTo>
                  <a:lnTo>
                    <a:pt x="417595" y="15409"/>
                  </a:lnTo>
                  <a:lnTo>
                    <a:pt x="626392" y="30818"/>
                  </a:lnTo>
                  <a:lnTo>
                    <a:pt x="835190" y="30818"/>
                  </a:lnTo>
                  <a:lnTo>
                    <a:pt x="1043987" y="30818"/>
                  </a:lnTo>
                  <a:lnTo>
                    <a:pt x="1252785" y="0"/>
                  </a:lnTo>
                  <a:lnTo>
                    <a:pt x="1461582" y="61636"/>
                  </a:lnTo>
                </a:path>
              </a:pathLst>
            </a:custGeom>
            <a:ln w="35231" cap="flat">
              <a:solidFill>
                <a:srgbClr val="BEBEBE">
                  <a:alpha val="69803"/>
                </a:srgbClr>
              </a:solidFill>
              <a:prstDash val="solid"/>
              <a:round/>
            </a:ln>
          </p:spPr>
          <p:txBody>
            <a:bodyPr/>
            <a:lstStyle/>
            <a:p/>
          </p:txBody>
        </p:sp>
        <p:sp>
          <p:nvSpPr>
            <p:cNvPr id="498" name="pl498"/>
            <p:cNvSpPr/>
            <p:nvPr/>
          </p:nvSpPr>
          <p:spPr>
            <a:xfrm>
              <a:off x="7539749" y="2866251"/>
              <a:ext cx="1461582" cy="15409"/>
            </a:xfrm>
            <a:custGeom>
              <a:avLst/>
              <a:pathLst>
                <a:path w="1461582" h="15409">
                  <a:moveTo>
                    <a:pt x="0" y="0"/>
                  </a:moveTo>
                  <a:lnTo>
                    <a:pt x="208797" y="0"/>
                  </a:lnTo>
                  <a:lnTo>
                    <a:pt x="417595" y="15409"/>
                  </a:lnTo>
                  <a:lnTo>
                    <a:pt x="626392" y="0"/>
                  </a:lnTo>
                  <a:lnTo>
                    <a:pt x="835190" y="0"/>
                  </a:lnTo>
                  <a:lnTo>
                    <a:pt x="1043987" y="15409"/>
                  </a:lnTo>
                  <a:lnTo>
                    <a:pt x="1252785" y="15409"/>
                  </a:lnTo>
                  <a:lnTo>
                    <a:pt x="1461582" y="15409"/>
                  </a:lnTo>
                </a:path>
              </a:pathLst>
            </a:custGeom>
            <a:ln w="20325" cap="flat">
              <a:solidFill>
                <a:srgbClr val="6B6B6B">
                  <a:alpha val="100000"/>
                </a:srgbClr>
              </a:solidFill>
              <a:prstDash val="solid"/>
              <a:round/>
            </a:ln>
          </p:spPr>
          <p:txBody>
            <a:bodyPr/>
            <a:lstStyle/>
            <a:p/>
          </p:txBody>
        </p:sp>
        <p:sp>
          <p:nvSpPr>
            <p:cNvPr id="499" name="pl499"/>
            <p:cNvSpPr/>
            <p:nvPr/>
          </p:nvSpPr>
          <p:spPr>
            <a:xfrm>
              <a:off x="7539749" y="2881660"/>
              <a:ext cx="1461582" cy="61636"/>
            </a:xfrm>
            <a:custGeom>
              <a:avLst/>
              <a:pathLst>
                <a:path w="1461582" h="61636">
                  <a:moveTo>
                    <a:pt x="0" y="46227"/>
                  </a:moveTo>
                  <a:lnTo>
                    <a:pt x="208797" y="15409"/>
                  </a:lnTo>
                  <a:lnTo>
                    <a:pt x="417595" y="15409"/>
                  </a:lnTo>
                  <a:lnTo>
                    <a:pt x="626392" y="30818"/>
                  </a:lnTo>
                  <a:lnTo>
                    <a:pt x="835190" y="30818"/>
                  </a:lnTo>
                  <a:lnTo>
                    <a:pt x="1043987" y="30818"/>
                  </a:lnTo>
                  <a:lnTo>
                    <a:pt x="1252785" y="0"/>
                  </a:lnTo>
                  <a:lnTo>
                    <a:pt x="1461582" y="61636"/>
                  </a:lnTo>
                </a:path>
              </a:pathLst>
            </a:custGeom>
            <a:ln w="40651" cap="flat">
              <a:solidFill>
                <a:srgbClr val="000000">
                  <a:alpha val="100000"/>
                </a:srgbClr>
              </a:solidFill>
              <a:prstDash val="solid"/>
              <a:round/>
            </a:ln>
          </p:spPr>
          <p:txBody>
            <a:bodyPr/>
            <a:lstStyle/>
            <a:p/>
          </p:txBody>
        </p:sp>
        <p:sp>
          <p:nvSpPr>
            <p:cNvPr id="500" name="pl500"/>
            <p:cNvSpPr/>
            <p:nvPr/>
          </p:nvSpPr>
          <p:spPr>
            <a:xfrm>
              <a:off x="7539749" y="2881660"/>
              <a:ext cx="1461582" cy="61636"/>
            </a:xfrm>
            <a:custGeom>
              <a:avLst/>
              <a:pathLst>
                <a:path w="1461582" h="61636">
                  <a:moveTo>
                    <a:pt x="0" y="46227"/>
                  </a:moveTo>
                  <a:lnTo>
                    <a:pt x="208797" y="15409"/>
                  </a:lnTo>
                  <a:lnTo>
                    <a:pt x="417595" y="15409"/>
                  </a:lnTo>
                  <a:lnTo>
                    <a:pt x="626392" y="30818"/>
                  </a:lnTo>
                  <a:lnTo>
                    <a:pt x="835190" y="30818"/>
                  </a:lnTo>
                  <a:lnTo>
                    <a:pt x="1043987" y="30818"/>
                  </a:lnTo>
                  <a:lnTo>
                    <a:pt x="1252785" y="0"/>
                  </a:lnTo>
                  <a:lnTo>
                    <a:pt x="1461582" y="61636"/>
                  </a:lnTo>
                </a:path>
              </a:pathLst>
            </a:custGeom>
            <a:ln w="35231" cap="flat">
              <a:solidFill>
                <a:srgbClr val="1CABE2">
                  <a:alpha val="100000"/>
                </a:srgbClr>
              </a:solidFill>
              <a:prstDash val="solid"/>
              <a:round/>
            </a:ln>
          </p:spPr>
          <p:txBody>
            <a:bodyPr/>
            <a:lstStyle/>
            <a:p/>
          </p:txBody>
        </p:sp>
        <p:sp>
          <p:nvSpPr>
            <p:cNvPr id="501" name="tx501"/>
            <p:cNvSpPr/>
            <p:nvPr/>
          </p:nvSpPr>
          <p:spPr>
            <a:xfrm>
              <a:off x="7479490" y="274933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502" name="tx502"/>
            <p:cNvSpPr/>
            <p:nvPr/>
          </p:nvSpPr>
          <p:spPr>
            <a:xfrm>
              <a:off x="7688287" y="27185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503" name="tx503"/>
            <p:cNvSpPr/>
            <p:nvPr/>
          </p:nvSpPr>
          <p:spPr>
            <a:xfrm>
              <a:off x="7897085" y="27185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504" name="tx504"/>
            <p:cNvSpPr/>
            <p:nvPr/>
          </p:nvSpPr>
          <p:spPr>
            <a:xfrm>
              <a:off x="8105882" y="273392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505" name="tx505"/>
            <p:cNvSpPr/>
            <p:nvPr/>
          </p:nvSpPr>
          <p:spPr>
            <a:xfrm>
              <a:off x="8314680" y="273392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506" name="tx506"/>
            <p:cNvSpPr/>
            <p:nvPr/>
          </p:nvSpPr>
          <p:spPr>
            <a:xfrm>
              <a:off x="8523477" y="273392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507" name="tx507"/>
            <p:cNvSpPr/>
            <p:nvPr/>
          </p:nvSpPr>
          <p:spPr>
            <a:xfrm>
              <a:off x="8732275" y="270310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508" name="tx508"/>
            <p:cNvSpPr/>
            <p:nvPr/>
          </p:nvSpPr>
          <p:spPr>
            <a:xfrm>
              <a:off x="8941072" y="27647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509" name="rc509"/>
            <p:cNvSpPr/>
            <p:nvPr/>
          </p:nvSpPr>
          <p:spPr>
            <a:xfrm>
              <a:off x="7466670" y="3643012"/>
              <a:ext cx="1607740" cy="1000048"/>
            </a:xfrm>
            <a:prstGeom prst="rect">
              <a:avLst/>
            </a:prstGeom>
            <a:solidFill>
              <a:srgbClr val="EBEBEB">
                <a:alpha val="100000"/>
              </a:srgbClr>
            </a:solidFill>
          </p:spPr>
          <p:txBody>
            <a:bodyPr/>
            <a:lstStyle/>
            <a:p/>
          </p:txBody>
        </p:sp>
        <p:sp>
          <p:nvSpPr>
            <p:cNvPr id="510" name="pl510"/>
            <p:cNvSpPr/>
            <p:nvPr/>
          </p:nvSpPr>
          <p:spPr>
            <a:xfrm>
              <a:off x="7466670" y="426630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11" name="pl511"/>
            <p:cNvSpPr/>
            <p:nvPr/>
          </p:nvSpPr>
          <p:spPr>
            <a:xfrm>
              <a:off x="7466670" y="388108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12" name="pl512"/>
            <p:cNvSpPr/>
            <p:nvPr/>
          </p:nvSpPr>
          <p:spPr>
            <a:xfrm>
              <a:off x="746667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13" name="pl513"/>
            <p:cNvSpPr/>
            <p:nvPr/>
          </p:nvSpPr>
          <p:spPr>
            <a:xfrm>
              <a:off x="7466670" y="445892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14" name="pl514"/>
            <p:cNvSpPr/>
            <p:nvPr/>
          </p:nvSpPr>
          <p:spPr>
            <a:xfrm>
              <a:off x="7466670" y="407369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15" name="pl515"/>
            <p:cNvSpPr/>
            <p:nvPr/>
          </p:nvSpPr>
          <p:spPr>
            <a:xfrm>
              <a:off x="753974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6" name="pl516"/>
            <p:cNvSpPr/>
            <p:nvPr/>
          </p:nvSpPr>
          <p:spPr>
            <a:xfrm>
              <a:off x="774854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7" name="pl517"/>
            <p:cNvSpPr/>
            <p:nvPr/>
          </p:nvSpPr>
          <p:spPr>
            <a:xfrm>
              <a:off x="795734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8" name="pl518"/>
            <p:cNvSpPr/>
            <p:nvPr/>
          </p:nvSpPr>
          <p:spPr>
            <a:xfrm>
              <a:off x="816614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9" name="pl519"/>
            <p:cNvSpPr/>
            <p:nvPr/>
          </p:nvSpPr>
          <p:spPr>
            <a:xfrm>
              <a:off x="837493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20" name="pl520"/>
            <p:cNvSpPr/>
            <p:nvPr/>
          </p:nvSpPr>
          <p:spPr>
            <a:xfrm>
              <a:off x="858373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21" name="pl521"/>
            <p:cNvSpPr/>
            <p:nvPr/>
          </p:nvSpPr>
          <p:spPr>
            <a:xfrm>
              <a:off x="879253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22" name="pl522"/>
            <p:cNvSpPr/>
            <p:nvPr/>
          </p:nvSpPr>
          <p:spPr>
            <a:xfrm>
              <a:off x="900133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23" name="pl523"/>
            <p:cNvSpPr/>
            <p:nvPr/>
          </p:nvSpPr>
          <p:spPr>
            <a:xfrm>
              <a:off x="7539749" y="4150740"/>
              <a:ext cx="1461582" cy="15409"/>
            </a:xfrm>
            <a:custGeom>
              <a:avLst/>
              <a:pathLst>
                <a:path w="1461582" h="15409">
                  <a:moveTo>
                    <a:pt x="0" y="0"/>
                  </a:moveTo>
                  <a:lnTo>
                    <a:pt x="208797" y="0"/>
                  </a:lnTo>
                  <a:lnTo>
                    <a:pt x="417595" y="15409"/>
                  </a:lnTo>
                  <a:lnTo>
                    <a:pt x="626392" y="0"/>
                  </a:lnTo>
                  <a:lnTo>
                    <a:pt x="835190" y="0"/>
                  </a:lnTo>
                  <a:lnTo>
                    <a:pt x="1043987" y="15409"/>
                  </a:lnTo>
                  <a:lnTo>
                    <a:pt x="1252785" y="15409"/>
                  </a:lnTo>
                  <a:lnTo>
                    <a:pt x="1461582" y="15409"/>
                  </a:lnTo>
                </a:path>
              </a:pathLst>
            </a:custGeom>
            <a:ln w="20325" cap="flat">
              <a:solidFill>
                <a:srgbClr val="BEBEBE">
                  <a:alpha val="69803"/>
                </a:srgbClr>
              </a:solidFill>
              <a:prstDash val="solid"/>
              <a:round/>
            </a:ln>
          </p:spPr>
          <p:txBody>
            <a:bodyPr/>
            <a:lstStyle/>
            <a:p/>
          </p:txBody>
        </p:sp>
        <p:sp>
          <p:nvSpPr>
            <p:cNvPr id="524" name="pl524"/>
            <p:cNvSpPr/>
            <p:nvPr/>
          </p:nvSpPr>
          <p:spPr>
            <a:xfrm>
              <a:off x="7539749" y="4181559"/>
              <a:ext cx="1461582" cy="77045"/>
            </a:xfrm>
            <a:custGeom>
              <a:avLst/>
              <a:pathLst>
                <a:path w="1461582" h="77045">
                  <a:moveTo>
                    <a:pt x="0" y="0"/>
                  </a:moveTo>
                  <a:lnTo>
                    <a:pt x="208797" y="15409"/>
                  </a:lnTo>
                  <a:lnTo>
                    <a:pt x="417595" y="15409"/>
                  </a:lnTo>
                  <a:lnTo>
                    <a:pt x="626392" y="46227"/>
                  </a:lnTo>
                  <a:lnTo>
                    <a:pt x="835190" y="61636"/>
                  </a:lnTo>
                  <a:lnTo>
                    <a:pt x="1043987" y="77045"/>
                  </a:lnTo>
                  <a:lnTo>
                    <a:pt x="1252785" y="61636"/>
                  </a:lnTo>
                  <a:lnTo>
                    <a:pt x="1461582" y="77045"/>
                  </a:lnTo>
                </a:path>
              </a:pathLst>
            </a:custGeom>
            <a:ln w="40651" cap="flat">
              <a:solidFill>
                <a:srgbClr val="BEBEBE">
                  <a:alpha val="69803"/>
                </a:srgbClr>
              </a:solidFill>
              <a:prstDash val="solid"/>
              <a:round/>
            </a:ln>
          </p:spPr>
          <p:txBody>
            <a:bodyPr/>
            <a:lstStyle/>
            <a:p/>
          </p:txBody>
        </p:sp>
        <p:sp>
          <p:nvSpPr>
            <p:cNvPr id="525" name="pl525"/>
            <p:cNvSpPr/>
            <p:nvPr/>
          </p:nvSpPr>
          <p:spPr>
            <a:xfrm>
              <a:off x="7539749" y="4181559"/>
              <a:ext cx="1461582" cy="77045"/>
            </a:xfrm>
            <a:custGeom>
              <a:avLst/>
              <a:pathLst>
                <a:path w="1461582" h="77045">
                  <a:moveTo>
                    <a:pt x="0" y="0"/>
                  </a:moveTo>
                  <a:lnTo>
                    <a:pt x="208797" y="15409"/>
                  </a:lnTo>
                  <a:lnTo>
                    <a:pt x="417595" y="15409"/>
                  </a:lnTo>
                  <a:lnTo>
                    <a:pt x="626392" y="46227"/>
                  </a:lnTo>
                  <a:lnTo>
                    <a:pt x="835190" y="61636"/>
                  </a:lnTo>
                  <a:lnTo>
                    <a:pt x="1043987" y="77045"/>
                  </a:lnTo>
                  <a:lnTo>
                    <a:pt x="1252785" y="61636"/>
                  </a:lnTo>
                  <a:lnTo>
                    <a:pt x="1461582" y="77045"/>
                  </a:lnTo>
                </a:path>
              </a:pathLst>
            </a:custGeom>
            <a:ln w="35231" cap="flat">
              <a:solidFill>
                <a:srgbClr val="BEBEBE">
                  <a:alpha val="69803"/>
                </a:srgbClr>
              </a:solidFill>
              <a:prstDash val="solid"/>
              <a:round/>
            </a:ln>
          </p:spPr>
          <p:txBody>
            <a:bodyPr/>
            <a:lstStyle/>
            <a:p/>
          </p:txBody>
        </p:sp>
        <p:sp>
          <p:nvSpPr>
            <p:cNvPr id="526" name="pl526"/>
            <p:cNvSpPr/>
            <p:nvPr/>
          </p:nvSpPr>
          <p:spPr>
            <a:xfrm>
              <a:off x="7539749" y="4150740"/>
              <a:ext cx="1461582" cy="15409"/>
            </a:xfrm>
            <a:custGeom>
              <a:avLst/>
              <a:pathLst>
                <a:path w="1461582" h="15409">
                  <a:moveTo>
                    <a:pt x="0" y="0"/>
                  </a:moveTo>
                  <a:lnTo>
                    <a:pt x="208797" y="0"/>
                  </a:lnTo>
                  <a:lnTo>
                    <a:pt x="417595" y="15409"/>
                  </a:lnTo>
                  <a:lnTo>
                    <a:pt x="626392" y="0"/>
                  </a:lnTo>
                  <a:lnTo>
                    <a:pt x="835190" y="0"/>
                  </a:lnTo>
                  <a:lnTo>
                    <a:pt x="1043987" y="15409"/>
                  </a:lnTo>
                  <a:lnTo>
                    <a:pt x="1252785" y="15409"/>
                  </a:lnTo>
                  <a:lnTo>
                    <a:pt x="1461582" y="15409"/>
                  </a:lnTo>
                </a:path>
              </a:pathLst>
            </a:custGeom>
            <a:ln w="20325" cap="flat">
              <a:solidFill>
                <a:srgbClr val="6B6B6B">
                  <a:alpha val="100000"/>
                </a:srgbClr>
              </a:solidFill>
              <a:prstDash val="solid"/>
              <a:round/>
            </a:ln>
          </p:spPr>
          <p:txBody>
            <a:bodyPr/>
            <a:lstStyle/>
            <a:p/>
          </p:txBody>
        </p:sp>
        <p:sp>
          <p:nvSpPr>
            <p:cNvPr id="527" name="pl527"/>
            <p:cNvSpPr/>
            <p:nvPr/>
          </p:nvSpPr>
          <p:spPr>
            <a:xfrm>
              <a:off x="7539749" y="4181559"/>
              <a:ext cx="1461582" cy="77045"/>
            </a:xfrm>
            <a:custGeom>
              <a:avLst/>
              <a:pathLst>
                <a:path w="1461582" h="77045">
                  <a:moveTo>
                    <a:pt x="0" y="0"/>
                  </a:moveTo>
                  <a:lnTo>
                    <a:pt x="208797" y="15409"/>
                  </a:lnTo>
                  <a:lnTo>
                    <a:pt x="417595" y="15409"/>
                  </a:lnTo>
                  <a:lnTo>
                    <a:pt x="626392" y="46227"/>
                  </a:lnTo>
                  <a:lnTo>
                    <a:pt x="835190" y="61636"/>
                  </a:lnTo>
                  <a:lnTo>
                    <a:pt x="1043987" y="77045"/>
                  </a:lnTo>
                  <a:lnTo>
                    <a:pt x="1252785" y="61636"/>
                  </a:lnTo>
                  <a:lnTo>
                    <a:pt x="1461582" y="77045"/>
                  </a:lnTo>
                </a:path>
              </a:pathLst>
            </a:custGeom>
            <a:ln w="40651" cap="flat">
              <a:solidFill>
                <a:srgbClr val="000000">
                  <a:alpha val="100000"/>
                </a:srgbClr>
              </a:solidFill>
              <a:prstDash val="solid"/>
              <a:round/>
            </a:ln>
          </p:spPr>
          <p:txBody>
            <a:bodyPr/>
            <a:lstStyle/>
            <a:p/>
          </p:txBody>
        </p:sp>
        <p:sp>
          <p:nvSpPr>
            <p:cNvPr id="528" name="pl528"/>
            <p:cNvSpPr/>
            <p:nvPr/>
          </p:nvSpPr>
          <p:spPr>
            <a:xfrm>
              <a:off x="7539749" y="4181559"/>
              <a:ext cx="1461582" cy="77045"/>
            </a:xfrm>
            <a:custGeom>
              <a:avLst/>
              <a:pathLst>
                <a:path w="1461582" h="77045">
                  <a:moveTo>
                    <a:pt x="0" y="0"/>
                  </a:moveTo>
                  <a:lnTo>
                    <a:pt x="208797" y="15409"/>
                  </a:lnTo>
                  <a:lnTo>
                    <a:pt x="417595" y="15409"/>
                  </a:lnTo>
                  <a:lnTo>
                    <a:pt x="626392" y="46227"/>
                  </a:lnTo>
                  <a:lnTo>
                    <a:pt x="835190" y="61636"/>
                  </a:lnTo>
                  <a:lnTo>
                    <a:pt x="1043987" y="77045"/>
                  </a:lnTo>
                  <a:lnTo>
                    <a:pt x="1252785" y="61636"/>
                  </a:lnTo>
                  <a:lnTo>
                    <a:pt x="1461582" y="77045"/>
                  </a:lnTo>
                </a:path>
              </a:pathLst>
            </a:custGeom>
            <a:ln w="35231" cap="flat">
              <a:solidFill>
                <a:srgbClr val="1CABE2">
                  <a:alpha val="100000"/>
                </a:srgbClr>
              </a:solidFill>
              <a:prstDash val="solid"/>
              <a:round/>
            </a:ln>
          </p:spPr>
          <p:txBody>
            <a:bodyPr/>
            <a:lstStyle/>
            <a:p/>
          </p:txBody>
        </p:sp>
        <p:sp>
          <p:nvSpPr>
            <p:cNvPr id="529" name="tx529"/>
            <p:cNvSpPr/>
            <p:nvPr/>
          </p:nvSpPr>
          <p:spPr>
            <a:xfrm>
              <a:off x="7479490" y="40030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530" name="tx530"/>
            <p:cNvSpPr/>
            <p:nvPr/>
          </p:nvSpPr>
          <p:spPr>
            <a:xfrm>
              <a:off x="7688287" y="401841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531" name="tx531"/>
            <p:cNvSpPr/>
            <p:nvPr/>
          </p:nvSpPr>
          <p:spPr>
            <a:xfrm>
              <a:off x="7897085" y="401841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532" name="tx532"/>
            <p:cNvSpPr/>
            <p:nvPr/>
          </p:nvSpPr>
          <p:spPr>
            <a:xfrm>
              <a:off x="8105882" y="404923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533" name="tx533"/>
            <p:cNvSpPr/>
            <p:nvPr/>
          </p:nvSpPr>
          <p:spPr>
            <a:xfrm>
              <a:off x="8314680" y="406464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534" name="tx534"/>
            <p:cNvSpPr/>
            <p:nvPr/>
          </p:nvSpPr>
          <p:spPr>
            <a:xfrm>
              <a:off x="8523477" y="408004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535" name="tx535"/>
            <p:cNvSpPr/>
            <p:nvPr/>
          </p:nvSpPr>
          <p:spPr>
            <a:xfrm>
              <a:off x="8732275" y="406464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536" name="tx536"/>
            <p:cNvSpPr/>
            <p:nvPr/>
          </p:nvSpPr>
          <p:spPr>
            <a:xfrm>
              <a:off x="8941072" y="408004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537" name="rc537"/>
            <p:cNvSpPr/>
            <p:nvPr/>
          </p:nvSpPr>
          <p:spPr>
            <a:xfrm>
              <a:off x="7466670" y="4927502"/>
              <a:ext cx="1607740" cy="1000048"/>
            </a:xfrm>
            <a:prstGeom prst="rect">
              <a:avLst/>
            </a:prstGeom>
            <a:solidFill>
              <a:srgbClr val="EBEBEB">
                <a:alpha val="100000"/>
              </a:srgbClr>
            </a:solidFill>
          </p:spPr>
          <p:txBody>
            <a:bodyPr/>
            <a:lstStyle/>
            <a:p/>
          </p:txBody>
        </p:sp>
        <p:sp>
          <p:nvSpPr>
            <p:cNvPr id="538" name="pl538"/>
            <p:cNvSpPr/>
            <p:nvPr/>
          </p:nvSpPr>
          <p:spPr>
            <a:xfrm>
              <a:off x="7466670" y="555079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39" name="pl539"/>
            <p:cNvSpPr/>
            <p:nvPr/>
          </p:nvSpPr>
          <p:spPr>
            <a:xfrm>
              <a:off x="7466670" y="516557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40" name="pl540"/>
            <p:cNvSpPr/>
            <p:nvPr/>
          </p:nvSpPr>
          <p:spPr>
            <a:xfrm>
              <a:off x="746667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41" name="pl541"/>
            <p:cNvSpPr/>
            <p:nvPr/>
          </p:nvSpPr>
          <p:spPr>
            <a:xfrm>
              <a:off x="7466670" y="574341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42" name="pl542"/>
            <p:cNvSpPr/>
            <p:nvPr/>
          </p:nvSpPr>
          <p:spPr>
            <a:xfrm>
              <a:off x="7466670" y="535818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43" name="pl543"/>
            <p:cNvSpPr/>
            <p:nvPr/>
          </p:nvSpPr>
          <p:spPr>
            <a:xfrm>
              <a:off x="753974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44" name="pl544"/>
            <p:cNvSpPr/>
            <p:nvPr/>
          </p:nvSpPr>
          <p:spPr>
            <a:xfrm>
              <a:off x="774854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45" name="pl545"/>
            <p:cNvSpPr/>
            <p:nvPr/>
          </p:nvSpPr>
          <p:spPr>
            <a:xfrm>
              <a:off x="795734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46" name="pl546"/>
            <p:cNvSpPr/>
            <p:nvPr/>
          </p:nvSpPr>
          <p:spPr>
            <a:xfrm>
              <a:off x="816614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47" name="pl547"/>
            <p:cNvSpPr/>
            <p:nvPr/>
          </p:nvSpPr>
          <p:spPr>
            <a:xfrm>
              <a:off x="837493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48" name="pl548"/>
            <p:cNvSpPr/>
            <p:nvPr/>
          </p:nvSpPr>
          <p:spPr>
            <a:xfrm>
              <a:off x="858373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49" name="pl549"/>
            <p:cNvSpPr/>
            <p:nvPr/>
          </p:nvSpPr>
          <p:spPr>
            <a:xfrm>
              <a:off x="879253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50" name="pl550"/>
            <p:cNvSpPr/>
            <p:nvPr/>
          </p:nvSpPr>
          <p:spPr>
            <a:xfrm>
              <a:off x="900133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51" name="pl551"/>
            <p:cNvSpPr/>
            <p:nvPr/>
          </p:nvSpPr>
          <p:spPr>
            <a:xfrm>
              <a:off x="7539749" y="5435230"/>
              <a:ext cx="1461582" cy="15409"/>
            </a:xfrm>
            <a:custGeom>
              <a:avLst/>
              <a:pathLst>
                <a:path w="1461582" h="15409">
                  <a:moveTo>
                    <a:pt x="0" y="0"/>
                  </a:moveTo>
                  <a:lnTo>
                    <a:pt x="208797" y="0"/>
                  </a:lnTo>
                  <a:lnTo>
                    <a:pt x="417595" y="15409"/>
                  </a:lnTo>
                  <a:lnTo>
                    <a:pt x="626392" y="0"/>
                  </a:lnTo>
                  <a:lnTo>
                    <a:pt x="835190" y="0"/>
                  </a:lnTo>
                  <a:lnTo>
                    <a:pt x="1043987" y="15409"/>
                  </a:lnTo>
                  <a:lnTo>
                    <a:pt x="1252785" y="15409"/>
                  </a:lnTo>
                  <a:lnTo>
                    <a:pt x="1461582" y="15409"/>
                  </a:lnTo>
                </a:path>
              </a:pathLst>
            </a:custGeom>
            <a:ln w="20325" cap="flat">
              <a:solidFill>
                <a:srgbClr val="BEBEBE">
                  <a:alpha val="69803"/>
                </a:srgbClr>
              </a:solidFill>
              <a:prstDash val="solid"/>
              <a:round/>
            </a:ln>
          </p:spPr>
          <p:txBody>
            <a:bodyPr/>
            <a:lstStyle/>
            <a:p/>
          </p:txBody>
        </p:sp>
        <p:sp>
          <p:nvSpPr>
            <p:cNvPr id="552" name="pl552"/>
            <p:cNvSpPr/>
            <p:nvPr/>
          </p:nvSpPr>
          <p:spPr>
            <a:xfrm>
              <a:off x="7539749" y="5435230"/>
              <a:ext cx="1461582" cy="77045"/>
            </a:xfrm>
            <a:custGeom>
              <a:avLst/>
              <a:pathLst>
                <a:path w="1461582" h="77045">
                  <a:moveTo>
                    <a:pt x="0" y="30818"/>
                  </a:moveTo>
                  <a:lnTo>
                    <a:pt x="208797" y="15409"/>
                  </a:lnTo>
                  <a:lnTo>
                    <a:pt x="417595" y="15409"/>
                  </a:lnTo>
                  <a:lnTo>
                    <a:pt x="626392" y="0"/>
                  </a:lnTo>
                  <a:lnTo>
                    <a:pt x="835190" y="30818"/>
                  </a:lnTo>
                  <a:lnTo>
                    <a:pt x="1043987" y="46227"/>
                  </a:lnTo>
                  <a:lnTo>
                    <a:pt x="1252785" y="61636"/>
                  </a:lnTo>
                  <a:lnTo>
                    <a:pt x="1461582" y="77045"/>
                  </a:lnTo>
                </a:path>
              </a:pathLst>
            </a:custGeom>
            <a:ln w="40651" cap="flat">
              <a:solidFill>
                <a:srgbClr val="BEBEBE">
                  <a:alpha val="69803"/>
                </a:srgbClr>
              </a:solidFill>
              <a:prstDash val="solid"/>
              <a:round/>
            </a:ln>
          </p:spPr>
          <p:txBody>
            <a:bodyPr/>
            <a:lstStyle/>
            <a:p/>
          </p:txBody>
        </p:sp>
        <p:sp>
          <p:nvSpPr>
            <p:cNvPr id="553" name="pl553"/>
            <p:cNvSpPr/>
            <p:nvPr/>
          </p:nvSpPr>
          <p:spPr>
            <a:xfrm>
              <a:off x="7539749" y="5435230"/>
              <a:ext cx="1461582" cy="77045"/>
            </a:xfrm>
            <a:custGeom>
              <a:avLst/>
              <a:pathLst>
                <a:path w="1461582" h="77045">
                  <a:moveTo>
                    <a:pt x="0" y="30818"/>
                  </a:moveTo>
                  <a:lnTo>
                    <a:pt x="208797" y="15409"/>
                  </a:lnTo>
                  <a:lnTo>
                    <a:pt x="417595" y="15409"/>
                  </a:lnTo>
                  <a:lnTo>
                    <a:pt x="626392" y="0"/>
                  </a:lnTo>
                  <a:lnTo>
                    <a:pt x="835190" y="30818"/>
                  </a:lnTo>
                  <a:lnTo>
                    <a:pt x="1043987" y="46227"/>
                  </a:lnTo>
                  <a:lnTo>
                    <a:pt x="1252785" y="61636"/>
                  </a:lnTo>
                  <a:lnTo>
                    <a:pt x="1461582" y="77045"/>
                  </a:lnTo>
                </a:path>
              </a:pathLst>
            </a:custGeom>
            <a:ln w="35231" cap="flat">
              <a:solidFill>
                <a:srgbClr val="BEBEBE">
                  <a:alpha val="69803"/>
                </a:srgbClr>
              </a:solidFill>
              <a:prstDash val="solid"/>
              <a:round/>
            </a:ln>
          </p:spPr>
          <p:txBody>
            <a:bodyPr/>
            <a:lstStyle/>
            <a:p/>
          </p:txBody>
        </p:sp>
        <p:sp>
          <p:nvSpPr>
            <p:cNvPr id="554" name="pl554"/>
            <p:cNvSpPr/>
            <p:nvPr/>
          </p:nvSpPr>
          <p:spPr>
            <a:xfrm>
              <a:off x="7539749" y="5435230"/>
              <a:ext cx="1461582" cy="15409"/>
            </a:xfrm>
            <a:custGeom>
              <a:avLst/>
              <a:pathLst>
                <a:path w="1461582" h="15409">
                  <a:moveTo>
                    <a:pt x="0" y="0"/>
                  </a:moveTo>
                  <a:lnTo>
                    <a:pt x="208797" y="0"/>
                  </a:lnTo>
                  <a:lnTo>
                    <a:pt x="417595" y="15409"/>
                  </a:lnTo>
                  <a:lnTo>
                    <a:pt x="626392" y="0"/>
                  </a:lnTo>
                  <a:lnTo>
                    <a:pt x="835190" y="0"/>
                  </a:lnTo>
                  <a:lnTo>
                    <a:pt x="1043987" y="15409"/>
                  </a:lnTo>
                  <a:lnTo>
                    <a:pt x="1252785" y="15409"/>
                  </a:lnTo>
                  <a:lnTo>
                    <a:pt x="1461582" y="15409"/>
                  </a:lnTo>
                </a:path>
              </a:pathLst>
            </a:custGeom>
            <a:ln w="20325" cap="flat">
              <a:solidFill>
                <a:srgbClr val="6B6B6B">
                  <a:alpha val="100000"/>
                </a:srgbClr>
              </a:solidFill>
              <a:prstDash val="solid"/>
              <a:round/>
            </a:ln>
          </p:spPr>
          <p:txBody>
            <a:bodyPr/>
            <a:lstStyle/>
            <a:p/>
          </p:txBody>
        </p:sp>
        <p:sp>
          <p:nvSpPr>
            <p:cNvPr id="555" name="pl555"/>
            <p:cNvSpPr/>
            <p:nvPr/>
          </p:nvSpPr>
          <p:spPr>
            <a:xfrm>
              <a:off x="7539749" y="5435230"/>
              <a:ext cx="1461582" cy="77045"/>
            </a:xfrm>
            <a:custGeom>
              <a:avLst/>
              <a:pathLst>
                <a:path w="1461582" h="77045">
                  <a:moveTo>
                    <a:pt x="0" y="30818"/>
                  </a:moveTo>
                  <a:lnTo>
                    <a:pt x="208797" y="15409"/>
                  </a:lnTo>
                  <a:lnTo>
                    <a:pt x="417595" y="15409"/>
                  </a:lnTo>
                  <a:lnTo>
                    <a:pt x="626392" y="0"/>
                  </a:lnTo>
                  <a:lnTo>
                    <a:pt x="835190" y="30818"/>
                  </a:lnTo>
                  <a:lnTo>
                    <a:pt x="1043987" y="46227"/>
                  </a:lnTo>
                  <a:lnTo>
                    <a:pt x="1252785" y="61636"/>
                  </a:lnTo>
                  <a:lnTo>
                    <a:pt x="1461582" y="77045"/>
                  </a:lnTo>
                </a:path>
              </a:pathLst>
            </a:custGeom>
            <a:ln w="40651" cap="flat">
              <a:solidFill>
                <a:srgbClr val="000000">
                  <a:alpha val="100000"/>
                </a:srgbClr>
              </a:solidFill>
              <a:prstDash val="solid"/>
              <a:round/>
            </a:ln>
          </p:spPr>
          <p:txBody>
            <a:bodyPr/>
            <a:lstStyle/>
            <a:p/>
          </p:txBody>
        </p:sp>
        <p:sp>
          <p:nvSpPr>
            <p:cNvPr id="556" name="pl556"/>
            <p:cNvSpPr/>
            <p:nvPr/>
          </p:nvSpPr>
          <p:spPr>
            <a:xfrm>
              <a:off x="7539749" y="5435230"/>
              <a:ext cx="1461582" cy="77045"/>
            </a:xfrm>
            <a:custGeom>
              <a:avLst/>
              <a:pathLst>
                <a:path w="1461582" h="77045">
                  <a:moveTo>
                    <a:pt x="0" y="30818"/>
                  </a:moveTo>
                  <a:lnTo>
                    <a:pt x="208797" y="15409"/>
                  </a:lnTo>
                  <a:lnTo>
                    <a:pt x="417595" y="15409"/>
                  </a:lnTo>
                  <a:lnTo>
                    <a:pt x="626392" y="0"/>
                  </a:lnTo>
                  <a:lnTo>
                    <a:pt x="835190" y="30818"/>
                  </a:lnTo>
                  <a:lnTo>
                    <a:pt x="1043987" y="46227"/>
                  </a:lnTo>
                  <a:lnTo>
                    <a:pt x="1252785" y="61636"/>
                  </a:lnTo>
                  <a:lnTo>
                    <a:pt x="1461582" y="77045"/>
                  </a:lnTo>
                </a:path>
              </a:pathLst>
            </a:custGeom>
            <a:ln w="35231" cap="flat">
              <a:solidFill>
                <a:srgbClr val="1CABE2">
                  <a:alpha val="100000"/>
                </a:srgbClr>
              </a:solidFill>
              <a:prstDash val="solid"/>
              <a:round/>
            </a:ln>
          </p:spPr>
          <p:txBody>
            <a:bodyPr/>
            <a:lstStyle/>
            <a:p/>
          </p:txBody>
        </p:sp>
        <p:sp>
          <p:nvSpPr>
            <p:cNvPr id="557" name="tx557"/>
            <p:cNvSpPr/>
            <p:nvPr/>
          </p:nvSpPr>
          <p:spPr>
            <a:xfrm>
              <a:off x="7479490" y="52874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558" name="tx558"/>
            <p:cNvSpPr/>
            <p:nvPr/>
          </p:nvSpPr>
          <p:spPr>
            <a:xfrm>
              <a:off x="7688287" y="527208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559" name="tx559"/>
            <p:cNvSpPr/>
            <p:nvPr/>
          </p:nvSpPr>
          <p:spPr>
            <a:xfrm>
              <a:off x="7897085" y="527208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560" name="tx560"/>
            <p:cNvSpPr/>
            <p:nvPr/>
          </p:nvSpPr>
          <p:spPr>
            <a:xfrm>
              <a:off x="8105882" y="52566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561" name="tx561"/>
            <p:cNvSpPr/>
            <p:nvPr/>
          </p:nvSpPr>
          <p:spPr>
            <a:xfrm>
              <a:off x="8314680" y="52874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562" name="tx562"/>
            <p:cNvSpPr/>
            <p:nvPr/>
          </p:nvSpPr>
          <p:spPr>
            <a:xfrm>
              <a:off x="8523477" y="530290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563" name="tx563"/>
            <p:cNvSpPr/>
            <p:nvPr/>
          </p:nvSpPr>
          <p:spPr>
            <a:xfrm>
              <a:off x="8732275" y="531831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564" name="tx564"/>
            <p:cNvSpPr/>
            <p:nvPr/>
          </p:nvSpPr>
          <p:spPr>
            <a:xfrm>
              <a:off x="8941072" y="533372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565" name="tx565"/>
            <p:cNvSpPr/>
            <p:nvPr/>
          </p:nvSpPr>
          <p:spPr>
            <a:xfrm>
              <a:off x="1353057" y="4780070"/>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Panama</a:t>
              </a:r>
            </a:p>
          </p:txBody>
        </p:sp>
        <p:sp>
          <p:nvSpPr>
            <p:cNvPr id="566" name="tx566"/>
            <p:cNvSpPr/>
            <p:nvPr/>
          </p:nvSpPr>
          <p:spPr>
            <a:xfrm>
              <a:off x="3014934" y="4780070"/>
              <a:ext cx="4472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Romania</a:t>
              </a:r>
            </a:p>
          </p:txBody>
        </p:sp>
        <p:sp>
          <p:nvSpPr>
            <p:cNvPr id="567" name="tx567"/>
            <p:cNvSpPr/>
            <p:nvPr/>
          </p:nvSpPr>
          <p:spPr>
            <a:xfrm>
              <a:off x="4630084" y="4780070"/>
              <a:ext cx="57159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San Marino</a:t>
              </a:r>
            </a:p>
          </p:txBody>
        </p:sp>
        <p:sp>
          <p:nvSpPr>
            <p:cNvPr id="568" name="tx568"/>
            <p:cNvSpPr/>
            <p:nvPr/>
          </p:nvSpPr>
          <p:spPr>
            <a:xfrm>
              <a:off x="6378875" y="4780070"/>
              <a:ext cx="4286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Slovenia</a:t>
              </a:r>
            </a:p>
          </p:txBody>
        </p:sp>
        <p:sp>
          <p:nvSpPr>
            <p:cNvPr id="569" name="tx569"/>
            <p:cNvSpPr/>
            <p:nvPr/>
          </p:nvSpPr>
          <p:spPr>
            <a:xfrm>
              <a:off x="7857368" y="4780070"/>
              <a:ext cx="8263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The Netherlands</a:t>
              </a:r>
            </a:p>
          </p:txBody>
        </p:sp>
        <p:sp>
          <p:nvSpPr>
            <p:cNvPr id="570" name="tx570"/>
            <p:cNvSpPr/>
            <p:nvPr/>
          </p:nvSpPr>
          <p:spPr>
            <a:xfrm>
              <a:off x="1390319" y="3495580"/>
              <a:ext cx="341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Ireland</a:t>
              </a:r>
            </a:p>
          </p:txBody>
        </p:sp>
        <p:sp>
          <p:nvSpPr>
            <p:cNvPr id="571" name="tx571"/>
            <p:cNvSpPr/>
            <p:nvPr/>
          </p:nvSpPr>
          <p:spPr>
            <a:xfrm>
              <a:off x="3086257" y="3495580"/>
              <a:ext cx="3045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Japan</a:t>
              </a:r>
            </a:p>
          </p:txBody>
        </p:sp>
        <p:sp>
          <p:nvSpPr>
            <p:cNvPr id="572" name="tx572"/>
            <p:cNvSpPr/>
            <p:nvPr/>
          </p:nvSpPr>
          <p:spPr>
            <a:xfrm>
              <a:off x="4689018" y="3495580"/>
              <a:ext cx="45372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Lithuania</a:t>
              </a:r>
            </a:p>
          </p:txBody>
        </p:sp>
        <p:sp>
          <p:nvSpPr>
            <p:cNvPr id="573" name="tx573"/>
            <p:cNvSpPr/>
            <p:nvPr/>
          </p:nvSpPr>
          <p:spPr>
            <a:xfrm>
              <a:off x="6441008" y="3495580"/>
              <a:ext cx="3044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Nauru</a:t>
              </a:r>
            </a:p>
          </p:txBody>
        </p:sp>
        <p:sp>
          <p:nvSpPr>
            <p:cNvPr id="574" name="tx574"/>
            <p:cNvSpPr/>
            <p:nvPr/>
          </p:nvSpPr>
          <p:spPr>
            <a:xfrm>
              <a:off x="7941310" y="3495580"/>
              <a:ext cx="6584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New Zealand</a:t>
              </a:r>
            </a:p>
          </p:txBody>
        </p:sp>
        <p:sp>
          <p:nvSpPr>
            <p:cNvPr id="575" name="tx575"/>
            <p:cNvSpPr/>
            <p:nvPr/>
          </p:nvSpPr>
          <p:spPr>
            <a:xfrm>
              <a:off x="1365447" y="2211091"/>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Canada</a:t>
              </a:r>
            </a:p>
          </p:txBody>
        </p:sp>
        <p:sp>
          <p:nvSpPr>
            <p:cNvPr id="576" name="tx576"/>
            <p:cNvSpPr/>
            <p:nvPr/>
          </p:nvSpPr>
          <p:spPr>
            <a:xfrm>
              <a:off x="3058413" y="2211091"/>
              <a:ext cx="36027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Croatia</a:t>
              </a:r>
            </a:p>
          </p:txBody>
        </p:sp>
        <p:sp>
          <p:nvSpPr>
            <p:cNvPr id="577" name="tx577"/>
            <p:cNvSpPr/>
            <p:nvPr/>
          </p:nvSpPr>
          <p:spPr>
            <a:xfrm>
              <a:off x="4729480" y="2211091"/>
              <a:ext cx="3728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Estonia</a:t>
              </a:r>
            </a:p>
          </p:txBody>
        </p:sp>
        <p:sp>
          <p:nvSpPr>
            <p:cNvPr id="578" name="tx578"/>
            <p:cNvSpPr/>
            <p:nvPr/>
          </p:nvSpPr>
          <p:spPr>
            <a:xfrm>
              <a:off x="6363376" y="2211091"/>
              <a:ext cx="4596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Germany</a:t>
              </a:r>
            </a:p>
          </p:txBody>
        </p:sp>
        <p:sp>
          <p:nvSpPr>
            <p:cNvPr id="579" name="tx579"/>
            <p:cNvSpPr/>
            <p:nvPr/>
          </p:nvSpPr>
          <p:spPr>
            <a:xfrm>
              <a:off x="8090312" y="2211091"/>
              <a:ext cx="36045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Iceland</a:t>
              </a:r>
            </a:p>
          </p:txBody>
        </p:sp>
        <p:sp>
          <p:nvSpPr>
            <p:cNvPr id="580" name="tx580"/>
            <p:cNvSpPr/>
            <p:nvPr/>
          </p:nvSpPr>
          <p:spPr>
            <a:xfrm>
              <a:off x="1343822" y="926601"/>
              <a:ext cx="43479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Australia</a:t>
              </a:r>
            </a:p>
          </p:txBody>
        </p:sp>
        <p:sp>
          <p:nvSpPr>
            <p:cNvPr id="581" name="tx581"/>
            <p:cNvSpPr/>
            <p:nvPr/>
          </p:nvSpPr>
          <p:spPr>
            <a:xfrm>
              <a:off x="3064631" y="926601"/>
              <a:ext cx="3478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Austria</a:t>
              </a:r>
            </a:p>
          </p:txBody>
        </p:sp>
        <p:sp>
          <p:nvSpPr>
            <p:cNvPr id="582" name="tx582"/>
            <p:cNvSpPr/>
            <p:nvPr/>
          </p:nvSpPr>
          <p:spPr>
            <a:xfrm>
              <a:off x="4679782" y="926601"/>
              <a:ext cx="4721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Bahamas</a:t>
              </a:r>
            </a:p>
          </p:txBody>
        </p:sp>
        <p:sp>
          <p:nvSpPr>
            <p:cNvPr id="583" name="tx583"/>
            <p:cNvSpPr/>
            <p:nvPr/>
          </p:nvSpPr>
          <p:spPr>
            <a:xfrm>
              <a:off x="6353957" y="926601"/>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Barbados</a:t>
              </a:r>
            </a:p>
          </p:txBody>
        </p:sp>
        <p:sp>
          <p:nvSpPr>
            <p:cNvPr id="584" name="tx584"/>
            <p:cNvSpPr/>
            <p:nvPr/>
          </p:nvSpPr>
          <p:spPr>
            <a:xfrm>
              <a:off x="8065532" y="926601"/>
              <a:ext cx="4100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Bulgaria</a:t>
              </a:r>
            </a:p>
          </p:txBody>
        </p:sp>
        <p:sp>
          <p:nvSpPr>
            <p:cNvPr id="585" name="pl585"/>
            <p:cNvSpPr/>
            <p:nvPr/>
          </p:nvSpPr>
          <p:spPr>
            <a:xfrm>
              <a:off x="83042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6" name="pl586"/>
            <p:cNvSpPr/>
            <p:nvPr/>
          </p:nvSpPr>
          <p:spPr>
            <a:xfrm>
              <a:off x="103922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7" name="pl587"/>
            <p:cNvSpPr/>
            <p:nvPr/>
          </p:nvSpPr>
          <p:spPr>
            <a:xfrm>
              <a:off x="124802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8" name="pl588"/>
            <p:cNvSpPr/>
            <p:nvPr/>
          </p:nvSpPr>
          <p:spPr>
            <a:xfrm>
              <a:off x="1456822"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9" name="pl589"/>
            <p:cNvSpPr/>
            <p:nvPr/>
          </p:nvSpPr>
          <p:spPr>
            <a:xfrm>
              <a:off x="166561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90" name="pl590"/>
            <p:cNvSpPr/>
            <p:nvPr/>
          </p:nvSpPr>
          <p:spPr>
            <a:xfrm>
              <a:off x="1874417"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91" name="pl591"/>
            <p:cNvSpPr/>
            <p:nvPr/>
          </p:nvSpPr>
          <p:spPr>
            <a:xfrm>
              <a:off x="208321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92" name="pl592"/>
            <p:cNvSpPr/>
            <p:nvPr/>
          </p:nvSpPr>
          <p:spPr>
            <a:xfrm>
              <a:off x="2292012"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93" name="tx593"/>
            <p:cNvSpPr/>
            <p:nvPr/>
          </p:nvSpPr>
          <p:spPr>
            <a:xfrm rot="-5400000">
              <a:off x="70607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594" name="tx594"/>
            <p:cNvSpPr/>
            <p:nvPr/>
          </p:nvSpPr>
          <p:spPr>
            <a:xfrm rot="-5400000">
              <a:off x="91486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595" name="tx595"/>
            <p:cNvSpPr/>
            <p:nvPr/>
          </p:nvSpPr>
          <p:spPr>
            <a:xfrm rot="-5400000">
              <a:off x="112366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596" name="tx596"/>
            <p:cNvSpPr/>
            <p:nvPr/>
          </p:nvSpPr>
          <p:spPr>
            <a:xfrm rot="-5400000">
              <a:off x="133246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597" name="tx597"/>
            <p:cNvSpPr/>
            <p:nvPr/>
          </p:nvSpPr>
          <p:spPr>
            <a:xfrm rot="-5400000">
              <a:off x="154126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598" name="tx598"/>
            <p:cNvSpPr/>
            <p:nvPr/>
          </p:nvSpPr>
          <p:spPr>
            <a:xfrm rot="-5400000">
              <a:off x="175005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599" name="tx599"/>
            <p:cNvSpPr/>
            <p:nvPr/>
          </p:nvSpPr>
          <p:spPr>
            <a:xfrm rot="-5400000">
              <a:off x="195885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00" name="tx600"/>
            <p:cNvSpPr/>
            <p:nvPr/>
          </p:nvSpPr>
          <p:spPr>
            <a:xfrm rot="-5400000">
              <a:off x="216765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01" name="pl601"/>
            <p:cNvSpPr/>
            <p:nvPr/>
          </p:nvSpPr>
          <p:spPr>
            <a:xfrm>
              <a:off x="250775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2" name="pl602"/>
            <p:cNvSpPr/>
            <p:nvPr/>
          </p:nvSpPr>
          <p:spPr>
            <a:xfrm>
              <a:off x="271655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3" name="pl603"/>
            <p:cNvSpPr/>
            <p:nvPr/>
          </p:nvSpPr>
          <p:spPr>
            <a:xfrm>
              <a:off x="292535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4" name="pl604"/>
            <p:cNvSpPr/>
            <p:nvPr/>
          </p:nvSpPr>
          <p:spPr>
            <a:xfrm>
              <a:off x="313415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5" name="pl605"/>
            <p:cNvSpPr/>
            <p:nvPr/>
          </p:nvSpPr>
          <p:spPr>
            <a:xfrm>
              <a:off x="334294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6" name="pl606"/>
            <p:cNvSpPr/>
            <p:nvPr/>
          </p:nvSpPr>
          <p:spPr>
            <a:xfrm>
              <a:off x="355174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7" name="pl607"/>
            <p:cNvSpPr/>
            <p:nvPr/>
          </p:nvSpPr>
          <p:spPr>
            <a:xfrm>
              <a:off x="376054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8" name="pl608"/>
            <p:cNvSpPr/>
            <p:nvPr/>
          </p:nvSpPr>
          <p:spPr>
            <a:xfrm>
              <a:off x="3969342"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9" name="tx609"/>
            <p:cNvSpPr/>
            <p:nvPr/>
          </p:nvSpPr>
          <p:spPr>
            <a:xfrm rot="-5400000">
              <a:off x="238340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10" name="tx610"/>
            <p:cNvSpPr/>
            <p:nvPr/>
          </p:nvSpPr>
          <p:spPr>
            <a:xfrm rot="-5400000">
              <a:off x="259219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11" name="tx611"/>
            <p:cNvSpPr/>
            <p:nvPr/>
          </p:nvSpPr>
          <p:spPr>
            <a:xfrm rot="-5400000">
              <a:off x="280099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12" name="tx612"/>
            <p:cNvSpPr/>
            <p:nvPr/>
          </p:nvSpPr>
          <p:spPr>
            <a:xfrm rot="-5400000">
              <a:off x="300979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13" name="tx613"/>
            <p:cNvSpPr/>
            <p:nvPr/>
          </p:nvSpPr>
          <p:spPr>
            <a:xfrm rot="-5400000">
              <a:off x="321859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14" name="tx614"/>
            <p:cNvSpPr/>
            <p:nvPr/>
          </p:nvSpPr>
          <p:spPr>
            <a:xfrm rot="-5400000">
              <a:off x="342738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15" name="tx615"/>
            <p:cNvSpPr/>
            <p:nvPr/>
          </p:nvSpPr>
          <p:spPr>
            <a:xfrm rot="-5400000">
              <a:off x="363618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16" name="tx616"/>
            <p:cNvSpPr/>
            <p:nvPr/>
          </p:nvSpPr>
          <p:spPr>
            <a:xfrm rot="-5400000">
              <a:off x="384498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17" name="pl617"/>
            <p:cNvSpPr/>
            <p:nvPr/>
          </p:nvSpPr>
          <p:spPr>
            <a:xfrm>
              <a:off x="418508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8" name="pl618"/>
            <p:cNvSpPr/>
            <p:nvPr/>
          </p:nvSpPr>
          <p:spPr>
            <a:xfrm>
              <a:off x="439388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9" name="pl619"/>
            <p:cNvSpPr/>
            <p:nvPr/>
          </p:nvSpPr>
          <p:spPr>
            <a:xfrm>
              <a:off x="460268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0" name="pl620"/>
            <p:cNvSpPr/>
            <p:nvPr/>
          </p:nvSpPr>
          <p:spPr>
            <a:xfrm>
              <a:off x="481148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1" name="pl621"/>
            <p:cNvSpPr/>
            <p:nvPr/>
          </p:nvSpPr>
          <p:spPr>
            <a:xfrm>
              <a:off x="502027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2" name="pl622"/>
            <p:cNvSpPr/>
            <p:nvPr/>
          </p:nvSpPr>
          <p:spPr>
            <a:xfrm>
              <a:off x="522907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3" name="pl623"/>
            <p:cNvSpPr/>
            <p:nvPr/>
          </p:nvSpPr>
          <p:spPr>
            <a:xfrm>
              <a:off x="543787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4" name="pl624"/>
            <p:cNvSpPr/>
            <p:nvPr/>
          </p:nvSpPr>
          <p:spPr>
            <a:xfrm>
              <a:off x="564667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5" name="tx625"/>
            <p:cNvSpPr/>
            <p:nvPr/>
          </p:nvSpPr>
          <p:spPr>
            <a:xfrm rot="-5400000">
              <a:off x="406073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26" name="tx626"/>
            <p:cNvSpPr/>
            <p:nvPr/>
          </p:nvSpPr>
          <p:spPr>
            <a:xfrm rot="-5400000">
              <a:off x="426952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27" name="tx627"/>
            <p:cNvSpPr/>
            <p:nvPr/>
          </p:nvSpPr>
          <p:spPr>
            <a:xfrm rot="-5400000">
              <a:off x="447832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28" name="tx628"/>
            <p:cNvSpPr/>
            <p:nvPr/>
          </p:nvSpPr>
          <p:spPr>
            <a:xfrm rot="-5400000">
              <a:off x="468712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29" name="tx629"/>
            <p:cNvSpPr/>
            <p:nvPr/>
          </p:nvSpPr>
          <p:spPr>
            <a:xfrm rot="-5400000">
              <a:off x="489592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30" name="tx630"/>
            <p:cNvSpPr/>
            <p:nvPr/>
          </p:nvSpPr>
          <p:spPr>
            <a:xfrm rot="-5400000">
              <a:off x="510471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31" name="tx631"/>
            <p:cNvSpPr/>
            <p:nvPr/>
          </p:nvSpPr>
          <p:spPr>
            <a:xfrm rot="-5400000">
              <a:off x="531351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32" name="tx632"/>
            <p:cNvSpPr/>
            <p:nvPr/>
          </p:nvSpPr>
          <p:spPr>
            <a:xfrm rot="-5400000">
              <a:off x="552231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33" name="pl633"/>
            <p:cNvSpPr/>
            <p:nvPr/>
          </p:nvSpPr>
          <p:spPr>
            <a:xfrm>
              <a:off x="586241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4" name="pl634"/>
            <p:cNvSpPr/>
            <p:nvPr/>
          </p:nvSpPr>
          <p:spPr>
            <a:xfrm>
              <a:off x="607121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5" name="pl635"/>
            <p:cNvSpPr/>
            <p:nvPr/>
          </p:nvSpPr>
          <p:spPr>
            <a:xfrm>
              <a:off x="628001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6" name="pl636"/>
            <p:cNvSpPr/>
            <p:nvPr/>
          </p:nvSpPr>
          <p:spPr>
            <a:xfrm>
              <a:off x="648881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7" name="pl637"/>
            <p:cNvSpPr/>
            <p:nvPr/>
          </p:nvSpPr>
          <p:spPr>
            <a:xfrm>
              <a:off x="669760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8" name="pl638"/>
            <p:cNvSpPr/>
            <p:nvPr/>
          </p:nvSpPr>
          <p:spPr>
            <a:xfrm>
              <a:off x="690640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9" name="pl639"/>
            <p:cNvSpPr/>
            <p:nvPr/>
          </p:nvSpPr>
          <p:spPr>
            <a:xfrm>
              <a:off x="711520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0" name="pl640"/>
            <p:cNvSpPr/>
            <p:nvPr/>
          </p:nvSpPr>
          <p:spPr>
            <a:xfrm>
              <a:off x="732400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1" name="tx641"/>
            <p:cNvSpPr/>
            <p:nvPr/>
          </p:nvSpPr>
          <p:spPr>
            <a:xfrm rot="-5400000">
              <a:off x="573806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42" name="tx642"/>
            <p:cNvSpPr/>
            <p:nvPr/>
          </p:nvSpPr>
          <p:spPr>
            <a:xfrm rot="-5400000">
              <a:off x="594685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43" name="tx643"/>
            <p:cNvSpPr/>
            <p:nvPr/>
          </p:nvSpPr>
          <p:spPr>
            <a:xfrm rot="-5400000">
              <a:off x="615565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44" name="tx644"/>
            <p:cNvSpPr/>
            <p:nvPr/>
          </p:nvSpPr>
          <p:spPr>
            <a:xfrm rot="-5400000">
              <a:off x="636445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45" name="tx645"/>
            <p:cNvSpPr/>
            <p:nvPr/>
          </p:nvSpPr>
          <p:spPr>
            <a:xfrm rot="-5400000">
              <a:off x="657325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46" name="tx646"/>
            <p:cNvSpPr/>
            <p:nvPr/>
          </p:nvSpPr>
          <p:spPr>
            <a:xfrm rot="-5400000">
              <a:off x="678204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47" name="tx647"/>
            <p:cNvSpPr/>
            <p:nvPr/>
          </p:nvSpPr>
          <p:spPr>
            <a:xfrm rot="-5400000">
              <a:off x="699084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48" name="tx648"/>
            <p:cNvSpPr/>
            <p:nvPr/>
          </p:nvSpPr>
          <p:spPr>
            <a:xfrm rot="-5400000">
              <a:off x="719964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49" name="pl649"/>
            <p:cNvSpPr/>
            <p:nvPr/>
          </p:nvSpPr>
          <p:spPr>
            <a:xfrm>
              <a:off x="753974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0" name="pl650"/>
            <p:cNvSpPr/>
            <p:nvPr/>
          </p:nvSpPr>
          <p:spPr>
            <a:xfrm>
              <a:off x="774854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1" name="pl651"/>
            <p:cNvSpPr/>
            <p:nvPr/>
          </p:nvSpPr>
          <p:spPr>
            <a:xfrm>
              <a:off x="795734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2" name="pl652"/>
            <p:cNvSpPr/>
            <p:nvPr/>
          </p:nvSpPr>
          <p:spPr>
            <a:xfrm>
              <a:off x="816614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3" name="pl653"/>
            <p:cNvSpPr/>
            <p:nvPr/>
          </p:nvSpPr>
          <p:spPr>
            <a:xfrm>
              <a:off x="837493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4" name="pl654"/>
            <p:cNvSpPr/>
            <p:nvPr/>
          </p:nvSpPr>
          <p:spPr>
            <a:xfrm>
              <a:off x="858373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5" name="pl655"/>
            <p:cNvSpPr/>
            <p:nvPr/>
          </p:nvSpPr>
          <p:spPr>
            <a:xfrm>
              <a:off x="879253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6" name="pl656"/>
            <p:cNvSpPr/>
            <p:nvPr/>
          </p:nvSpPr>
          <p:spPr>
            <a:xfrm>
              <a:off x="900133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7" name="tx657"/>
            <p:cNvSpPr/>
            <p:nvPr/>
          </p:nvSpPr>
          <p:spPr>
            <a:xfrm rot="-5400000">
              <a:off x="741539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58" name="tx658"/>
            <p:cNvSpPr/>
            <p:nvPr/>
          </p:nvSpPr>
          <p:spPr>
            <a:xfrm rot="-5400000">
              <a:off x="762418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59" name="tx659"/>
            <p:cNvSpPr/>
            <p:nvPr/>
          </p:nvSpPr>
          <p:spPr>
            <a:xfrm rot="-5400000">
              <a:off x="783298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60" name="tx660"/>
            <p:cNvSpPr/>
            <p:nvPr/>
          </p:nvSpPr>
          <p:spPr>
            <a:xfrm rot="-5400000">
              <a:off x="804178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61" name="tx661"/>
            <p:cNvSpPr/>
            <p:nvPr/>
          </p:nvSpPr>
          <p:spPr>
            <a:xfrm rot="-5400000">
              <a:off x="825058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62" name="tx662"/>
            <p:cNvSpPr/>
            <p:nvPr/>
          </p:nvSpPr>
          <p:spPr>
            <a:xfrm rot="-5400000">
              <a:off x="845937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63" name="tx663"/>
            <p:cNvSpPr/>
            <p:nvPr/>
          </p:nvSpPr>
          <p:spPr>
            <a:xfrm rot="-5400000">
              <a:off x="866817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64" name="tx664"/>
            <p:cNvSpPr/>
            <p:nvPr/>
          </p:nvSpPr>
          <p:spPr>
            <a:xfrm rot="-5400000">
              <a:off x="887697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65" name="tx665"/>
            <p:cNvSpPr/>
            <p:nvPr/>
          </p:nvSpPr>
          <p:spPr>
            <a:xfrm>
              <a:off x="570361" y="184993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666" name="tx666"/>
            <p:cNvSpPr/>
            <p:nvPr/>
          </p:nvSpPr>
          <p:spPr>
            <a:xfrm>
              <a:off x="508182" y="1464710"/>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667" name="pl667"/>
            <p:cNvSpPr/>
            <p:nvPr/>
          </p:nvSpPr>
          <p:spPr>
            <a:xfrm>
              <a:off x="722555" y="188994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68" name="pl668"/>
            <p:cNvSpPr/>
            <p:nvPr/>
          </p:nvSpPr>
          <p:spPr>
            <a:xfrm>
              <a:off x="722555" y="150471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69" name="tx669"/>
            <p:cNvSpPr/>
            <p:nvPr/>
          </p:nvSpPr>
          <p:spPr>
            <a:xfrm>
              <a:off x="570361" y="313442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670" name="tx670"/>
            <p:cNvSpPr/>
            <p:nvPr/>
          </p:nvSpPr>
          <p:spPr>
            <a:xfrm>
              <a:off x="508182" y="2749200"/>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671" name="pl671"/>
            <p:cNvSpPr/>
            <p:nvPr/>
          </p:nvSpPr>
          <p:spPr>
            <a:xfrm>
              <a:off x="722555" y="317443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72" name="pl672"/>
            <p:cNvSpPr/>
            <p:nvPr/>
          </p:nvSpPr>
          <p:spPr>
            <a:xfrm>
              <a:off x="722555" y="278920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73" name="tx673"/>
            <p:cNvSpPr/>
            <p:nvPr/>
          </p:nvSpPr>
          <p:spPr>
            <a:xfrm>
              <a:off x="570361" y="441891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674" name="tx674"/>
            <p:cNvSpPr/>
            <p:nvPr/>
          </p:nvSpPr>
          <p:spPr>
            <a:xfrm>
              <a:off x="508182" y="4033690"/>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675" name="pl675"/>
            <p:cNvSpPr/>
            <p:nvPr/>
          </p:nvSpPr>
          <p:spPr>
            <a:xfrm>
              <a:off x="722555" y="445892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76" name="pl676"/>
            <p:cNvSpPr/>
            <p:nvPr/>
          </p:nvSpPr>
          <p:spPr>
            <a:xfrm>
              <a:off x="722555" y="407369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77" name="tx677"/>
            <p:cNvSpPr/>
            <p:nvPr/>
          </p:nvSpPr>
          <p:spPr>
            <a:xfrm>
              <a:off x="570361" y="570340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678" name="tx678"/>
            <p:cNvSpPr/>
            <p:nvPr/>
          </p:nvSpPr>
          <p:spPr>
            <a:xfrm>
              <a:off x="508182" y="5318180"/>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679" name="pl679"/>
            <p:cNvSpPr/>
            <p:nvPr/>
          </p:nvSpPr>
          <p:spPr>
            <a:xfrm>
              <a:off x="722555" y="574341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80" name="pl680"/>
            <p:cNvSpPr/>
            <p:nvPr/>
          </p:nvSpPr>
          <p:spPr>
            <a:xfrm>
              <a:off x="722555" y="535818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81" name="tx681"/>
            <p:cNvSpPr/>
            <p:nvPr/>
          </p:nvSpPr>
          <p:spPr>
            <a:xfrm rot="-5400000">
              <a:off x="-37121" y="3450773"/>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682" name="tx682"/>
            <p:cNvSpPr/>
            <p:nvPr/>
          </p:nvSpPr>
          <p:spPr>
            <a:xfrm>
              <a:off x="757350" y="660111"/>
              <a:ext cx="363574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Showing top 20 countries with the lowest coverage in 2025</a:t>
              </a:r>
            </a:p>
          </p:txBody>
        </p:sp>
        <p:sp>
          <p:nvSpPr>
            <p:cNvPr id="683" name="tx683"/>
            <p:cNvSpPr/>
            <p:nvPr/>
          </p:nvSpPr>
          <p:spPr>
            <a:xfrm>
              <a:off x="757350" y="435349"/>
              <a:ext cx="3600541"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Coverage of DTP3, by country, HICs, 2018-2025</a:t>
              </a:r>
            </a:p>
          </p:txBody>
        </p:sp>
        <p:sp>
          <p:nvSpPr>
            <p:cNvPr id="684" name="tx684"/>
            <p:cNvSpPr/>
            <p:nvPr/>
          </p:nvSpPr>
          <p:spPr>
            <a:xfrm>
              <a:off x="4912427" y="64727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685" name="tx685"/>
            <p:cNvSpPr/>
            <p:nvPr/>
          </p:nvSpPr>
          <p:spPr>
            <a:xfrm>
              <a:off x="6067223" y="6593460"/>
              <a:ext cx="300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Dark grey line displays regional coverage for reference</a:t>
              </a:r>
            </a:p>
          </p:txBody>
        </p:sp>
      </p:grpSp>
      <p:sp>
        <p:nvSpPr>
          <p:cNvPr id="68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Among the 20 countries with the lowest DTP3 coverage in 2025, Australia, Bulgaria, and Canada had the highest coverage (92%), while Nauru and Romania had the lowest coverage (66%).
DTP3 coverage increased in 3 out of these 20 countries between 2024 and 2025. The largest increase was 8 percentage points in Panama from 72% to 80%.
10 countries saw a decrease in coverage (Australia, Bahamas, Bulgaria, Croatia, Iceland, Ireland, Japan, Nauru, New Zealand, and The Netherlands). The largest decline was 8% points in Japan from 99% to 91%. Coverage remained constant between 2024 and 2025 in the remaining 7 countries.
In 2025, 9 out of these 20 countries had achieved DTP3 coverage of at least 90%.</a:t>
            </a: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732387" y="874964"/>
              <a:ext cx="1612733" cy="1019640"/>
            </a:xfrm>
            <a:prstGeom prst="rect">
              <a:avLst/>
            </a:prstGeom>
            <a:solidFill>
              <a:srgbClr val="EBEBEB">
                <a:alpha val="100000"/>
              </a:srgbClr>
            </a:solidFill>
          </p:spPr>
          <p:txBody>
            <a:bodyPr/>
            <a:lstStyle/>
            <a:p/>
          </p:txBody>
        </p:sp>
        <p:sp>
          <p:nvSpPr>
            <p:cNvPr id="6" name="pl6"/>
            <p:cNvSpPr/>
            <p:nvPr/>
          </p:nvSpPr>
          <p:spPr>
            <a:xfrm>
              <a:off x="732387" y="155331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7" name="pl7"/>
            <p:cNvSpPr/>
            <p:nvPr/>
          </p:nvSpPr>
          <p:spPr>
            <a:xfrm>
              <a:off x="732387" y="113198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8" name="pl8"/>
            <p:cNvSpPr/>
            <p:nvPr/>
          </p:nvSpPr>
          <p:spPr>
            <a:xfrm>
              <a:off x="732387" y="176398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9" name="pl9"/>
            <p:cNvSpPr/>
            <p:nvPr/>
          </p:nvSpPr>
          <p:spPr>
            <a:xfrm>
              <a:off x="732387" y="134265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0" name="pl10"/>
            <p:cNvSpPr/>
            <p:nvPr/>
          </p:nvSpPr>
          <p:spPr>
            <a:xfrm>
              <a:off x="732387" y="92131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1" name="pl11"/>
            <p:cNvSpPr/>
            <p:nvPr/>
          </p:nvSpPr>
          <p:spPr>
            <a:xfrm>
              <a:off x="80569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2" name="pl12"/>
            <p:cNvSpPr/>
            <p:nvPr/>
          </p:nvSpPr>
          <p:spPr>
            <a:xfrm>
              <a:off x="101513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 name="pl13"/>
            <p:cNvSpPr/>
            <p:nvPr/>
          </p:nvSpPr>
          <p:spPr>
            <a:xfrm>
              <a:off x="122458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4" name="pl14"/>
            <p:cNvSpPr/>
            <p:nvPr/>
          </p:nvSpPr>
          <p:spPr>
            <a:xfrm>
              <a:off x="143403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 name="pl15"/>
            <p:cNvSpPr/>
            <p:nvPr/>
          </p:nvSpPr>
          <p:spPr>
            <a:xfrm>
              <a:off x="164347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 name="pl16"/>
            <p:cNvSpPr/>
            <p:nvPr/>
          </p:nvSpPr>
          <p:spPr>
            <a:xfrm>
              <a:off x="185292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7" name="pl17"/>
            <p:cNvSpPr/>
            <p:nvPr/>
          </p:nvSpPr>
          <p:spPr>
            <a:xfrm>
              <a:off x="206236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227181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 name="pl19"/>
            <p:cNvSpPr/>
            <p:nvPr/>
          </p:nvSpPr>
          <p:spPr>
            <a:xfrm>
              <a:off x="805693" y="1342650"/>
              <a:ext cx="1466121" cy="16853"/>
            </a:xfrm>
            <a:custGeom>
              <a:avLst/>
              <a:pathLst>
                <a:path w="1466121" h="16853">
                  <a:moveTo>
                    <a:pt x="0" y="0"/>
                  </a:moveTo>
                  <a:lnTo>
                    <a:pt x="209445" y="0"/>
                  </a:lnTo>
                  <a:lnTo>
                    <a:pt x="418891" y="16853"/>
                  </a:lnTo>
                  <a:lnTo>
                    <a:pt x="628337" y="0"/>
                  </a:lnTo>
                  <a:lnTo>
                    <a:pt x="837783" y="0"/>
                  </a:lnTo>
                  <a:lnTo>
                    <a:pt x="1047229" y="16853"/>
                  </a:lnTo>
                  <a:lnTo>
                    <a:pt x="1256675" y="16853"/>
                  </a:lnTo>
                  <a:lnTo>
                    <a:pt x="1466121" y="16853"/>
                  </a:lnTo>
                </a:path>
              </a:pathLst>
            </a:custGeom>
            <a:ln w="20325" cap="flat">
              <a:solidFill>
                <a:srgbClr val="BEBEBE">
                  <a:alpha val="69803"/>
                </a:srgbClr>
              </a:solidFill>
              <a:prstDash val="solid"/>
              <a:round/>
            </a:ln>
          </p:spPr>
          <p:txBody>
            <a:bodyPr/>
            <a:lstStyle/>
            <a:p/>
          </p:txBody>
        </p:sp>
        <p:sp>
          <p:nvSpPr>
            <p:cNvPr id="20" name="pl20"/>
            <p:cNvSpPr/>
            <p:nvPr/>
          </p:nvSpPr>
          <p:spPr>
            <a:xfrm>
              <a:off x="805693" y="1342650"/>
              <a:ext cx="1466121" cy="50560"/>
            </a:xfrm>
            <a:custGeom>
              <a:avLst/>
              <a:pathLst>
                <a:path w="1466121" h="50560">
                  <a:moveTo>
                    <a:pt x="0" y="0"/>
                  </a:moveTo>
                  <a:lnTo>
                    <a:pt x="209445" y="0"/>
                  </a:lnTo>
                  <a:lnTo>
                    <a:pt x="418891" y="0"/>
                  </a:lnTo>
                  <a:lnTo>
                    <a:pt x="628337" y="0"/>
                  </a:lnTo>
                  <a:lnTo>
                    <a:pt x="837783" y="16853"/>
                  </a:lnTo>
                  <a:lnTo>
                    <a:pt x="1047229" y="16853"/>
                  </a:lnTo>
                  <a:lnTo>
                    <a:pt x="1256675" y="33707"/>
                  </a:lnTo>
                  <a:lnTo>
                    <a:pt x="1466121" y="50560"/>
                  </a:lnTo>
                </a:path>
              </a:pathLst>
            </a:custGeom>
            <a:ln w="40651" cap="flat">
              <a:solidFill>
                <a:srgbClr val="BEBEBE">
                  <a:alpha val="69803"/>
                </a:srgbClr>
              </a:solidFill>
              <a:prstDash val="solid"/>
              <a:round/>
            </a:ln>
          </p:spPr>
          <p:txBody>
            <a:bodyPr/>
            <a:lstStyle/>
            <a:p/>
          </p:txBody>
        </p:sp>
        <p:sp>
          <p:nvSpPr>
            <p:cNvPr id="21" name="pl21"/>
            <p:cNvSpPr/>
            <p:nvPr/>
          </p:nvSpPr>
          <p:spPr>
            <a:xfrm>
              <a:off x="805693" y="1342650"/>
              <a:ext cx="1466121" cy="50560"/>
            </a:xfrm>
            <a:custGeom>
              <a:avLst/>
              <a:pathLst>
                <a:path w="1466121" h="50560">
                  <a:moveTo>
                    <a:pt x="0" y="0"/>
                  </a:moveTo>
                  <a:lnTo>
                    <a:pt x="209445" y="0"/>
                  </a:lnTo>
                  <a:lnTo>
                    <a:pt x="418891" y="0"/>
                  </a:lnTo>
                  <a:lnTo>
                    <a:pt x="628337" y="0"/>
                  </a:lnTo>
                  <a:lnTo>
                    <a:pt x="837783" y="16853"/>
                  </a:lnTo>
                  <a:lnTo>
                    <a:pt x="1047229" y="16853"/>
                  </a:lnTo>
                  <a:lnTo>
                    <a:pt x="1256675" y="33707"/>
                  </a:lnTo>
                  <a:lnTo>
                    <a:pt x="1466121" y="50560"/>
                  </a:lnTo>
                </a:path>
              </a:pathLst>
            </a:custGeom>
            <a:ln w="35231" cap="flat">
              <a:solidFill>
                <a:srgbClr val="BEBEBE">
                  <a:alpha val="69803"/>
                </a:srgbClr>
              </a:solidFill>
              <a:prstDash val="solid"/>
              <a:round/>
            </a:ln>
          </p:spPr>
          <p:txBody>
            <a:bodyPr/>
            <a:lstStyle/>
            <a:p/>
          </p:txBody>
        </p:sp>
        <p:sp>
          <p:nvSpPr>
            <p:cNvPr id="22" name="pl22"/>
            <p:cNvSpPr/>
            <p:nvPr/>
          </p:nvSpPr>
          <p:spPr>
            <a:xfrm>
              <a:off x="805693" y="1342650"/>
              <a:ext cx="1466121" cy="16853"/>
            </a:xfrm>
            <a:custGeom>
              <a:avLst/>
              <a:pathLst>
                <a:path w="1466121" h="16853">
                  <a:moveTo>
                    <a:pt x="0" y="0"/>
                  </a:moveTo>
                  <a:lnTo>
                    <a:pt x="209445" y="0"/>
                  </a:lnTo>
                  <a:lnTo>
                    <a:pt x="418891" y="16853"/>
                  </a:lnTo>
                  <a:lnTo>
                    <a:pt x="628337" y="0"/>
                  </a:lnTo>
                  <a:lnTo>
                    <a:pt x="837783" y="0"/>
                  </a:lnTo>
                  <a:lnTo>
                    <a:pt x="1047229" y="16853"/>
                  </a:lnTo>
                  <a:lnTo>
                    <a:pt x="1256675" y="16853"/>
                  </a:lnTo>
                  <a:lnTo>
                    <a:pt x="1466121" y="16853"/>
                  </a:lnTo>
                </a:path>
              </a:pathLst>
            </a:custGeom>
            <a:ln w="20325" cap="flat">
              <a:solidFill>
                <a:srgbClr val="6B6B6B">
                  <a:alpha val="100000"/>
                </a:srgbClr>
              </a:solidFill>
              <a:prstDash val="solid"/>
              <a:round/>
            </a:ln>
          </p:spPr>
          <p:txBody>
            <a:bodyPr/>
            <a:lstStyle/>
            <a:p/>
          </p:txBody>
        </p:sp>
        <p:sp>
          <p:nvSpPr>
            <p:cNvPr id="23" name="pl23"/>
            <p:cNvSpPr/>
            <p:nvPr/>
          </p:nvSpPr>
          <p:spPr>
            <a:xfrm>
              <a:off x="805693" y="1342650"/>
              <a:ext cx="1466121" cy="50560"/>
            </a:xfrm>
            <a:custGeom>
              <a:avLst/>
              <a:pathLst>
                <a:path w="1466121" h="50560">
                  <a:moveTo>
                    <a:pt x="0" y="0"/>
                  </a:moveTo>
                  <a:lnTo>
                    <a:pt x="209445" y="0"/>
                  </a:lnTo>
                  <a:lnTo>
                    <a:pt x="418891" y="0"/>
                  </a:lnTo>
                  <a:lnTo>
                    <a:pt x="628337" y="0"/>
                  </a:lnTo>
                  <a:lnTo>
                    <a:pt x="837783" y="16853"/>
                  </a:lnTo>
                  <a:lnTo>
                    <a:pt x="1047229" y="16853"/>
                  </a:lnTo>
                  <a:lnTo>
                    <a:pt x="1256675" y="33707"/>
                  </a:lnTo>
                  <a:lnTo>
                    <a:pt x="1466121" y="50560"/>
                  </a:lnTo>
                </a:path>
              </a:pathLst>
            </a:custGeom>
            <a:ln w="40651" cap="flat">
              <a:solidFill>
                <a:srgbClr val="000000">
                  <a:alpha val="100000"/>
                </a:srgbClr>
              </a:solidFill>
              <a:prstDash val="solid"/>
              <a:round/>
            </a:ln>
          </p:spPr>
          <p:txBody>
            <a:bodyPr/>
            <a:lstStyle/>
            <a:p/>
          </p:txBody>
        </p:sp>
        <p:sp>
          <p:nvSpPr>
            <p:cNvPr id="24" name="pl24"/>
            <p:cNvSpPr/>
            <p:nvPr/>
          </p:nvSpPr>
          <p:spPr>
            <a:xfrm>
              <a:off x="805693" y="1342650"/>
              <a:ext cx="1466121" cy="50560"/>
            </a:xfrm>
            <a:custGeom>
              <a:avLst/>
              <a:pathLst>
                <a:path w="1466121" h="50560">
                  <a:moveTo>
                    <a:pt x="0" y="0"/>
                  </a:moveTo>
                  <a:lnTo>
                    <a:pt x="209445" y="0"/>
                  </a:lnTo>
                  <a:lnTo>
                    <a:pt x="418891" y="0"/>
                  </a:lnTo>
                  <a:lnTo>
                    <a:pt x="628337" y="0"/>
                  </a:lnTo>
                  <a:lnTo>
                    <a:pt x="837783" y="16853"/>
                  </a:lnTo>
                  <a:lnTo>
                    <a:pt x="1047229" y="16853"/>
                  </a:lnTo>
                  <a:lnTo>
                    <a:pt x="1256675" y="33707"/>
                  </a:lnTo>
                  <a:lnTo>
                    <a:pt x="1466121" y="50560"/>
                  </a:lnTo>
                </a:path>
              </a:pathLst>
            </a:custGeom>
            <a:ln w="35231" cap="flat">
              <a:solidFill>
                <a:srgbClr val="80BD41">
                  <a:alpha val="100000"/>
                </a:srgbClr>
              </a:solidFill>
              <a:prstDash val="solid"/>
              <a:round/>
            </a:ln>
          </p:spPr>
          <p:txBody>
            <a:bodyPr/>
            <a:lstStyle/>
            <a:p/>
          </p:txBody>
        </p:sp>
        <p:sp>
          <p:nvSpPr>
            <p:cNvPr id="25" name="pl25"/>
            <p:cNvSpPr/>
            <p:nvPr/>
          </p:nvSpPr>
          <p:spPr>
            <a:xfrm>
              <a:off x="732387" y="1342650"/>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6" name="tx26"/>
            <p:cNvSpPr/>
            <p:nvPr/>
          </p:nvSpPr>
          <p:spPr>
            <a:xfrm>
              <a:off x="775563" y="116409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7" name="tx27"/>
            <p:cNvSpPr/>
            <p:nvPr/>
          </p:nvSpPr>
          <p:spPr>
            <a:xfrm>
              <a:off x="985009" y="116409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8" name="tx28"/>
            <p:cNvSpPr/>
            <p:nvPr/>
          </p:nvSpPr>
          <p:spPr>
            <a:xfrm>
              <a:off x="1194455" y="116409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9" name="tx29"/>
            <p:cNvSpPr/>
            <p:nvPr/>
          </p:nvSpPr>
          <p:spPr>
            <a:xfrm>
              <a:off x="1403901" y="116409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0" name="tx30"/>
            <p:cNvSpPr/>
            <p:nvPr/>
          </p:nvSpPr>
          <p:spPr>
            <a:xfrm>
              <a:off x="1595288" y="118094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1" name="tx31"/>
            <p:cNvSpPr/>
            <p:nvPr/>
          </p:nvSpPr>
          <p:spPr>
            <a:xfrm>
              <a:off x="1804733" y="118094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2" name="tx32"/>
            <p:cNvSpPr/>
            <p:nvPr/>
          </p:nvSpPr>
          <p:spPr>
            <a:xfrm>
              <a:off x="2014179" y="119780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3" name="tx33"/>
            <p:cNvSpPr/>
            <p:nvPr/>
          </p:nvSpPr>
          <p:spPr>
            <a:xfrm>
              <a:off x="2223625" y="121465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4" name="rc34"/>
            <p:cNvSpPr/>
            <p:nvPr/>
          </p:nvSpPr>
          <p:spPr>
            <a:xfrm>
              <a:off x="732387" y="2179046"/>
              <a:ext cx="1612733" cy="1019640"/>
            </a:xfrm>
            <a:prstGeom prst="rect">
              <a:avLst/>
            </a:prstGeom>
            <a:solidFill>
              <a:srgbClr val="EBEBEB">
                <a:alpha val="100000"/>
              </a:srgbClr>
            </a:solidFill>
          </p:spPr>
          <p:txBody>
            <a:bodyPr/>
            <a:lstStyle/>
            <a:p/>
          </p:txBody>
        </p:sp>
        <p:sp>
          <p:nvSpPr>
            <p:cNvPr id="35" name="pl35"/>
            <p:cNvSpPr/>
            <p:nvPr/>
          </p:nvSpPr>
          <p:spPr>
            <a:xfrm>
              <a:off x="732387" y="285740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6" name="pl36"/>
            <p:cNvSpPr/>
            <p:nvPr/>
          </p:nvSpPr>
          <p:spPr>
            <a:xfrm>
              <a:off x="732387" y="243606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7" name="pl37"/>
            <p:cNvSpPr/>
            <p:nvPr/>
          </p:nvSpPr>
          <p:spPr>
            <a:xfrm>
              <a:off x="732387" y="306807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8" name="pl38"/>
            <p:cNvSpPr/>
            <p:nvPr/>
          </p:nvSpPr>
          <p:spPr>
            <a:xfrm>
              <a:off x="732387" y="264673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9" name="pl39"/>
            <p:cNvSpPr/>
            <p:nvPr/>
          </p:nvSpPr>
          <p:spPr>
            <a:xfrm>
              <a:off x="732387" y="222539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0" name="pl40"/>
            <p:cNvSpPr/>
            <p:nvPr/>
          </p:nvSpPr>
          <p:spPr>
            <a:xfrm>
              <a:off x="80569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1" name="pl41"/>
            <p:cNvSpPr/>
            <p:nvPr/>
          </p:nvSpPr>
          <p:spPr>
            <a:xfrm>
              <a:off x="101513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 name="pl42"/>
            <p:cNvSpPr/>
            <p:nvPr/>
          </p:nvSpPr>
          <p:spPr>
            <a:xfrm>
              <a:off x="122458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 name="pl43"/>
            <p:cNvSpPr/>
            <p:nvPr/>
          </p:nvSpPr>
          <p:spPr>
            <a:xfrm>
              <a:off x="143403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4" name="pl44"/>
            <p:cNvSpPr/>
            <p:nvPr/>
          </p:nvSpPr>
          <p:spPr>
            <a:xfrm>
              <a:off x="164347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 name="pl45"/>
            <p:cNvSpPr/>
            <p:nvPr/>
          </p:nvSpPr>
          <p:spPr>
            <a:xfrm>
              <a:off x="185292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 name="pl46"/>
            <p:cNvSpPr/>
            <p:nvPr/>
          </p:nvSpPr>
          <p:spPr>
            <a:xfrm>
              <a:off x="206236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7" name="pl47"/>
            <p:cNvSpPr/>
            <p:nvPr/>
          </p:nvSpPr>
          <p:spPr>
            <a:xfrm>
              <a:off x="227181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 name="pl48"/>
            <p:cNvSpPr/>
            <p:nvPr/>
          </p:nvSpPr>
          <p:spPr>
            <a:xfrm>
              <a:off x="805693" y="2646732"/>
              <a:ext cx="1466121" cy="16853"/>
            </a:xfrm>
            <a:custGeom>
              <a:avLst/>
              <a:pathLst>
                <a:path w="1466121" h="16853">
                  <a:moveTo>
                    <a:pt x="0" y="0"/>
                  </a:moveTo>
                  <a:lnTo>
                    <a:pt x="209445" y="0"/>
                  </a:lnTo>
                  <a:lnTo>
                    <a:pt x="418891" y="16853"/>
                  </a:lnTo>
                  <a:lnTo>
                    <a:pt x="628337" y="0"/>
                  </a:lnTo>
                  <a:lnTo>
                    <a:pt x="837783" y="0"/>
                  </a:lnTo>
                  <a:lnTo>
                    <a:pt x="1047229" y="16853"/>
                  </a:lnTo>
                  <a:lnTo>
                    <a:pt x="1256675" y="16853"/>
                  </a:lnTo>
                  <a:lnTo>
                    <a:pt x="1466121" y="16853"/>
                  </a:lnTo>
                </a:path>
              </a:pathLst>
            </a:custGeom>
            <a:ln w="20325" cap="flat">
              <a:solidFill>
                <a:srgbClr val="BEBEBE">
                  <a:alpha val="69803"/>
                </a:srgbClr>
              </a:solidFill>
              <a:prstDash val="solid"/>
              <a:round/>
            </a:ln>
          </p:spPr>
          <p:txBody>
            <a:bodyPr/>
            <a:lstStyle/>
            <a:p/>
          </p:txBody>
        </p:sp>
        <p:sp>
          <p:nvSpPr>
            <p:cNvPr id="49" name="pl49"/>
            <p:cNvSpPr/>
            <p:nvPr/>
          </p:nvSpPr>
          <p:spPr>
            <a:xfrm>
              <a:off x="805693" y="2629878"/>
              <a:ext cx="1466121" cy="50560"/>
            </a:xfrm>
            <a:custGeom>
              <a:avLst/>
              <a:pathLst>
                <a:path w="1466121" h="50560">
                  <a:moveTo>
                    <a:pt x="0" y="16853"/>
                  </a:moveTo>
                  <a:lnTo>
                    <a:pt x="209445" y="16853"/>
                  </a:lnTo>
                  <a:lnTo>
                    <a:pt x="418891" y="16853"/>
                  </a:lnTo>
                  <a:lnTo>
                    <a:pt x="628337" y="0"/>
                  </a:lnTo>
                  <a:lnTo>
                    <a:pt x="837783" y="50560"/>
                  </a:lnTo>
                  <a:lnTo>
                    <a:pt x="1047229" y="50560"/>
                  </a:lnTo>
                  <a:lnTo>
                    <a:pt x="1256675" y="50560"/>
                  </a:lnTo>
                  <a:lnTo>
                    <a:pt x="1466121" y="50560"/>
                  </a:lnTo>
                </a:path>
              </a:pathLst>
            </a:custGeom>
            <a:ln w="40651" cap="flat">
              <a:solidFill>
                <a:srgbClr val="BEBEBE">
                  <a:alpha val="69803"/>
                </a:srgbClr>
              </a:solidFill>
              <a:prstDash val="solid"/>
              <a:round/>
            </a:ln>
          </p:spPr>
          <p:txBody>
            <a:bodyPr/>
            <a:lstStyle/>
            <a:p/>
          </p:txBody>
        </p:sp>
        <p:sp>
          <p:nvSpPr>
            <p:cNvPr id="50" name="pl50"/>
            <p:cNvSpPr/>
            <p:nvPr/>
          </p:nvSpPr>
          <p:spPr>
            <a:xfrm>
              <a:off x="805693" y="2629878"/>
              <a:ext cx="1466121" cy="50560"/>
            </a:xfrm>
            <a:custGeom>
              <a:avLst/>
              <a:pathLst>
                <a:path w="1466121" h="50560">
                  <a:moveTo>
                    <a:pt x="0" y="16853"/>
                  </a:moveTo>
                  <a:lnTo>
                    <a:pt x="209445" y="16853"/>
                  </a:lnTo>
                  <a:lnTo>
                    <a:pt x="418891" y="16853"/>
                  </a:lnTo>
                  <a:lnTo>
                    <a:pt x="628337" y="0"/>
                  </a:lnTo>
                  <a:lnTo>
                    <a:pt x="837783" y="50560"/>
                  </a:lnTo>
                  <a:lnTo>
                    <a:pt x="1047229" y="50560"/>
                  </a:lnTo>
                  <a:lnTo>
                    <a:pt x="1256675" y="50560"/>
                  </a:lnTo>
                  <a:lnTo>
                    <a:pt x="1466121" y="50560"/>
                  </a:lnTo>
                </a:path>
              </a:pathLst>
            </a:custGeom>
            <a:ln w="35231" cap="flat">
              <a:solidFill>
                <a:srgbClr val="BEBEBE">
                  <a:alpha val="69803"/>
                </a:srgbClr>
              </a:solidFill>
              <a:prstDash val="solid"/>
              <a:round/>
            </a:ln>
          </p:spPr>
          <p:txBody>
            <a:bodyPr/>
            <a:lstStyle/>
            <a:p/>
          </p:txBody>
        </p:sp>
        <p:sp>
          <p:nvSpPr>
            <p:cNvPr id="51" name="pl51"/>
            <p:cNvSpPr/>
            <p:nvPr/>
          </p:nvSpPr>
          <p:spPr>
            <a:xfrm>
              <a:off x="805693" y="2646732"/>
              <a:ext cx="1466121" cy="16853"/>
            </a:xfrm>
            <a:custGeom>
              <a:avLst/>
              <a:pathLst>
                <a:path w="1466121" h="16853">
                  <a:moveTo>
                    <a:pt x="0" y="0"/>
                  </a:moveTo>
                  <a:lnTo>
                    <a:pt x="209445" y="0"/>
                  </a:lnTo>
                  <a:lnTo>
                    <a:pt x="418891" y="16853"/>
                  </a:lnTo>
                  <a:lnTo>
                    <a:pt x="628337" y="0"/>
                  </a:lnTo>
                  <a:lnTo>
                    <a:pt x="837783" y="0"/>
                  </a:lnTo>
                  <a:lnTo>
                    <a:pt x="1047229" y="16853"/>
                  </a:lnTo>
                  <a:lnTo>
                    <a:pt x="1256675" y="16853"/>
                  </a:lnTo>
                  <a:lnTo>
                    <a:pt x="1466121" y="16853"/>
                  </a:lnTo>
                </a:path>
              </a:pathLst>
            </a:custGeom>
            <a:ln w="20325" cap="flat">
              <a:solidFill>
                <a:srgbClr val="6B6B6B">
                  <a:alpha val="100000"/>
                </a:srgbClr>
              </a:solidFill>
              <a:prstDash val="solid"/>
              <a:round/>
            </a:ln>
          </p:spPr>
          <p:txBody>
            <a:bodyPr/>
            <a:lstStyle/>
            <a:p/>
          </p:txBody>
        </p:sp>
        <p:sp>
          <p:nvSpPr>
            <p:cNvPr id="52" name="pl52"/>
            <p:cNvSpPr/>
            <p:nvPr/>
          </p:nvSpPr>
          <p:spPr>
            <a:xfrm>
              <a:off x="805693" y="2629878"/>
              <a:ext cx="1466121" cy="50560"/>
            </a:xfrm>
            <a:custGeom>
              <a:avLst/>
              <a:pathLst>
                <a:path w="1466121" h="50560">
                  <a:moveTo>
                    <a:pt x="0" y="16853"/>
                  </a:moveTo>
                  <a:lnTo>
                    <a:pt x="209445" y="16853"/>
                  </a:lnTo>
                  <a:lnTo>
                    <a:pt x="418891" y="16853"/>
                  </a:lnTo>
                  <a:lnTo>
                    <a:pt x="628337" y="0"/>
                  </a:lnTo>
                  <a:lnTo>
                    <a:pt x="837783" y="50560"/>
                  </a:lnTo>
                  <a:lnTo>
                    <a:pt x="1047229" y="50560"/>
                  </a:lnTo>
                  <a:lnTo>
                    <a:pt x="1256675" y="50560"/>
                  </a:lnTo>
                  <a:lnTo>
                    <a:pt x="1466121" y="50560"/>
                  </a:lnTo>
                </a:path>
              </a:pathLst>
            </a:custGeom>
            <a:ln w="40651" cap="flat">
              <a:solidFill>
                <a:srgbClr val="000000">
                  <a:alpha val="100000"/>
                </a:srgbClr>
              </a:solidFill>
              <a:prstDash val="solid"/>
              <a:round/>
            </a:ln>
          </p:spPr>
          <p:txBody>
            <a:bodyPr/>
            <a:lstStyle/>
            <a:p/>
          </p:txBody>
        </p:sp>
        <p:sp>
          <p:nvSpPr>
            <p:cNvPr id="53" name="pl53"/>
            <p:cNvSpPr/>
            <p:nvPr/>
          </p:nvSpPr>
          <p:spPr>
            <a:xfrm>
              <a:off x="805693" y="2629878"/>
              <a:ext cx="1466121" cy="50560"/>
            </a:xfrm>
            <a:custGeom>
              <a:avLst/>
              <a:pathLst>
                <a:path w="1466121" h="50560">
                  <a:moveTo>
                    <a:pt x="0" y="16853"/>
                  </a:moveTo>
                  <a:lnTo>
                    <a:pt x="209445" y="16853"/>
                  </a:lnTo>
                  <a:lnTo>
                    <a:pt x="418891" y="16853"/>
                  </a:lnTo>
                  <a:lnTo>
                    <a:pt x="628337" y="0"/>
                  </a:lnTo>
                  <a:lnTo>
                    <a:pt x="837783" y="50560"/>
                  </a:lnTo>
                  <a:lnTo>
                    <a:pt x="1047229" y="50560"/>
                  </a:lnTo>
                  <a:lnTo>
                    <a:pt x="1256675" y="50560"/>
                  </a:lnTo>
                  <a:lnTo>
                    <a:pt x="1466121" y="50560"/>
                  </a:lnTo>
                </a:path>
              </a:pathLst>
            </a:custGeom>
            <a:ln w="35231" cap="flat">
              <a:solidFill>
                <a:srgbClr val="80BD41">
                  <a:alpha val="100000"/>
                </a:srgbClr>
              </a:solidFill>
              <a:prstDash val="solid"/>
              <a:round/>
            </a:ln>
          </p:spPr>
          <p:txBody>
            <a:bodyPr/>
            <a:lstStyle/>
            <a:p/>
          </p:txBody>
        </p:sp>
        <p:sp>
          <p:nvSpPr>
            <p:cNvPr id="54" name="pl54"/>
            <p:cNvSpPr/>
            <p:nvPr/>
          </p:nvSpPr>
          <p:spPr>
            <a:xfrm>
              <a:off x="732387" y="2646732"/>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5" name="tx55"/>
            <p:cNvSpPr/>
            <p:nvPr/>
          </p:nvSpPr>
          <p:spPr>
            <a:xfrm>
              <a:off x="775563" y="246817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6" name="tx56"/>
            <p:cNvSpPr/>
            <p:nvPr/>
          </p:nvSpPr>
          <p:spPr>
            <a:xfrm>
              <a:off x="985009" y="246817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7" name="tx57"/>
            <p:cNvSpPr/>
            <p:nvPr/>
          </p:nvSpPr>
          <p:spPr>
            <a:xfrm>
              <a:off x="1194455" y="246817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8" name="tx58"/>
            <p:cNvSpPr/>
            <p:nvPr/>
          </p:nvSpPr>
          <p:spPr>
            <a:xfrm>
              <a:off x="1403901" y="24513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9" name="tx59"/>
            <p:cNvSpPr/>
            <p:nvPr/>
          </p:nvSpPr>
          <p:spPr>
            <a:xfrm>
              <a:off x="1595288" y="250188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0" name="tx60"/>
            <p:cNvSpPr/>
            <p:nvPr/>
          </p:nvSpPr>
          <p:spPr>
            <a:xfrm>
              <a:off x="1804733" y="250188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1" name="tx61"/>
            <p:cNvSpPr/>
            <p:nvPr/>
          </p:nvSpPr>
          <p:spPr>
            <a:xfrm>
              <a:off x="2014179" y="250188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2" name="tx62"/>
            <p:cNvSpPr/>
            <p:nvPr/>
          </p:nvSpPr>
          <p:spPr>
            <a:xfrm>
              <a:off x="2223625" y="250188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3" name="rc63"/>
            <p:cNvSpPr/>
            <p:nvPr/>
          </p:nvSpPr>
          <p:spPr>
            <a:xfrm>
              <a:off x="732387" y="3483127"/>
              <a:ext cx="1612733" cy="1019640"/>
            </a:xfrm>
            <a:prstGeom prst="rect">
              <a:avLst/>
            </a:prstGeom>
            <a:solidFill>
              <a:srgbClr val="EBEBEB">
                <a:alpha val="100000"/>
              </a:srgbClr>
            </a:solidFill>
          </p:spPr>
          <p:txBody>
            <a:bodyPr/>
            <a:lstStyle/>
            <a:p/>
          </p:txBody>
        </p:sp>
        <p:sp>
          <p:nvSpPr>
            <p:cNvPr id="64" name="pl64"/>
            <p:cNvSpPr/>
            <p:nvPr/>
          </p:nvSpPr>
          <p:spPr>
            <a:xfrm>
              <a:off x="732387" y="416148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65" name="pl65"/>
            <p:cNvSpPr/>
            <p:nvPr/>
          </p:nvSpPr>
          <p:spPr>
            <a:xfrm>
              <a:off x="732387" y="374014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66" name="pl66"/>
            <p:cNvSpPr/>
            <p:nvPr/>
          </p:nvSpPr>
          <p:spPr>
            <a:xfrm>
              <a:off x="732387" y="437215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67" name="pl67"/>
            <p:cNvSpPr/>
            <p:nvPr/>
          </p:nvSpPr>
          <p:spPr>
            <a:xfrm>
              <a:off x="732387" y="3950814"/>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68" name="pl68"/>
            <p:cNvSpPr/>
            <p:nvPr/>
          </p:nvSpPr>
          <p:spPr>
            <a:xfrm>
              <a:off x="732387" y="352947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69" name="pl69"/>
            <p:cNvSpPr/>
            <p:nvPr/>
          </p:nvSpPr>
          <p:spPr>
            <a:xfrm>
              <a:off x="80569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0" name="pl70"/>
            <p:cNvSpPr/>
            <p:nvPr/>
          </p:nvSpPr>
          <p:spPr>
            <a:xfrm>
              <a:off x="101513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1" name="pl71"/>
            <p:cNvSpPr/>
            <p:nvPr/>
          </p:nvSpPr>
          <p:spPr>
            <a:xfrm>
              <a:off x="122458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2" name="pl72"/>
            <p:cNvSpPr/>
            <p:nvPr/>
          </p:nvSpPr>
          <p:spPr>
            <a:xfrm>
              <a:off x="143403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3" name="pl73"/>
            <p:cNvSpPr/>
            <p:nvPr/>
          </p:nvSpPr>
          <p:spPr>
            <a:xfrm>
              <a:off x="164347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4" name="pl74"/>
            <p:cNvSpPr/>
            <p:nvPr/>
          </p:nvSpPr>
          <p:spPr>
            <a:xfrm>
              <a:off x="185292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5" name="pl75"/>
            <p:cNvSpPr/>
            <p:nvPr/>
          </p:nvSpPr>
          <p:spPr>
            <a:xfrm>
              <a:off x="206236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6" name="pl76"/>
            <p:cNvSpPr/>
            <p:nvPr/>
          </p:nvSpPr>
          <p:spPr>
            <a:xfrm>
              <a:off x="227181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7" name="pl77"/>
            <p:cNvSpPr/>
            <p:nvPr/>
          </p:nvSpPr>
          <p:spPr>
            <a:xfrm>
              <a:off x="805693" y="3950814"/>
              <a:ext cx="1466121" cy="16853"/>
            </a:xfrm>
            <a:custGeom>
              <a:avLst/>
              <a:pathLst>
                <a:path w="1466121" h="16853">
                  <a:moveTo>
                    <a:pt x="0" y="0"/>
                  </a:moveTo>
                  <a:lnTo>
                    <a:pt x="209445" y="0"/>
                  </a:lnTo>
                  <a:lnTo>
                    <a:pt x="418891" y="16853"/>
                  </a:lnTo>
                  <a:lnTo>
                    <a:pt x="628337" y="0"/>
                  </a:lnTo>
                  <a:lnTo>
                    <a:pt x="837783" y="0"/>
                  </a:lnTo>
                  <a:lnTo>
                    <a:pt x="1047229" y="16853"/>
                  </a:lnTo>
                  <a:lnTo>
                    <a:pt x="1256675" y="16853"/>
                  </a:lnTo>
                  <a:lnTo>
                    <a:pt x="1466121" y="16853"/>
                  </a:lnTo>
                </a:path>
              </a:pathLst>
            </a:custGeom>
            <a:ln w="20325" cap="flat">
              <a:solidFill>
                <a:srgbClr val="BEBEBE">
                  <a:alpha val="69803"/>
                </a:srgbClr>
              </a:solidFill>
              <a:prstDash val="solid"/>
              <a:round/>
            </a:ln>
          </p:spPr>
          <p:txBody>
            <a:bodyPr/>
            <a:lstStyle/>
            <a:p/>
          </p:txBody>
        </p:sp>
        <p:sp>
          <p:nvSpPr>
            <p:cNvPr id="78" name="pl78"/>
            <p:cNvSpPr/>
            <p:nvPr/>
          </p:nvSpPr>
          <p:spPr>
            <a:xfrm>
              <a:off x="805693" y="3950814"/>
              <a:ext cx="1466121" cy="50560"/>
            </a:xfrm>
            <a:custGeom>
              <a:avLst/>
              <a:pathLst>
                <a:path w="1466121" h="50560">
                  <a:moveTo>
                    <a:pt x="0" y="0"/>
                  </a:moveTo>
                  <a:lnTo>
                    <a:pt x="209445" y="0"/>
                  </a:lnTo>
                  <a:lnTo>
                    <a:pt x="418891" y="16853"/>
                  </a:lnTo>
                  <a:lnTo>
                    <a:pt x="628337" y="33707"/>
                  </a:lnTo>
                  <a:lnTo>
                    <a:pt x="837783" y="33707"/>
                  </a:lnTo>
                  <a:lnTo>
                    <a:pt x="1047229" y="33707"/>
                  </a:lnTo>
                  <a:lnTo>
                    <a:pt x="1256675" y="50560"/>
                  </a:lnTo>
                  <a:lnTo>
                    <a:pt x="1466121" y="50560"/>
                  </a:lnTo>
                </a:path>
              </a:pathLst>
            </a:custGeom>
            <a:ln w="40651" cap="flat">
              <a:solidFill>
                <a:srgbClr val="BEBEBE">
                  <a:alpha val="69803"/>
                </a:srgbClr>
              </a:solidFill>
              <a:prstDash val="solid"/>
              <a:round/>
            </a:ln>
          </p:spPr>
          <p:txBody>
            <a:bodyPr/>
            <a:lstStyle/>
            <a:p/>
          </p:txBody>
        </p:sp>
        <p:sp>
          <p:nvSpPr>
            <p:cNvPr id="79" name="pl79"/>
            <p:cNvSpPr/>
            <p:nvPr/>
          </p:nvSpPr>
          <p:spPr>
            <a:xfrm>
              <a:off x="805693" y="3950814"/>
              <a:ext cx="1466121" cy="50560"/>
            </a:xfrm>
            <a:custGeom>
              <a:avLst/>
              <a:pathLst>
                <a:path w="1466121" h="50560">
                  <a:moveTo>
                    <a:pt x="0" y="0"/>
                  </a:moveTo>
                  <a:lnTo>
                    <a:pt x="209445" y="0"/>
                  </a:lnTo>
                  <a:lnTo>
                    <a:pt x="418891" y="16853"/>
                  </a:lnTo>
                  <a:lnTo>
                    <a:pt x="628337" y="33707"/>
                  </a:lnTo>
                  <a:lnTo>
                    <a:pt x="837783" y="33707"/>
                  </a:lnTo>
                  <a:lnTo>
                    <a:pt x="1047229" y="33707"/>
                  </a:lnTo>
                  <a:lnTo>
                    <a:pt x="1256675" y="50560"/>
                  </a:lnTo>
                  <a:lnTo>
                    <a:pt x="1466121" y="50560"/>
                  </a:lnTo>
                </a:path>
              </a:pathLst>
            </a:custGeom>
            <a:ln w="35231" cap="flat">
              <a:solidFill>
                <a:srgbClr val="BEBEBE">
                  <a:alpha val="69803"/>
                </a:srgbClr>
              </a:solidFill>
              <a:prstDash val="solid"/>
              <a:round/>
            </a:ln>
          </p:spPr>
          <p:txBody>
            <a:bodyPr/>
            <a:lstStyle/>
            <a:p/>
          </p:txBody>
        </p:sp>
        <p:sp>
          <p:nvSpPr>
            <p:cNvPr id="80" name="pl80"/>
            <p:cNvSpPr/>
            <p:nvPr/>
          </p:nvSpPr>
          <p:spPr>
            <a:xfrm>
              <a:off x="805693" y="3950814"/>
              <a:ext cx="1466121" cy="16853"/>
            </a:xfrm>
            <a:custGeom>
              <a:avLst/>
              <a:pathLst>
                <a:path w="1466121" h="16853">
                  <a:moveTo>
                    <a:pt x="0" y="0"/>
                  </a:moveTo>
                  <a:lnTo>
                    <a:pt x="209445" y="0"/>
                  </a:lnTo>
                  <a:lnTo>
                    <a:pt x="418891" y="16853"/>
                  </a:lnTo>
                  <a:lnTo>
                    <a:pt x="628337" y="0"/>
                  </a:lnTo>
                  <a:lnTo>
                    <a:pt x="837783" y="0"/>
                  </a:lnTo>
                  <a:lnTo>
                    <a:pt x="1047229" y="16853"/>
                  </a:lnTo>
                  <a:lnTo>
                    <a:pt x="1256675" y="16853"/>
                  </a:lnTo>
                  <a:lnTo>
                    <a:pt x="1466121" y="16853"/>
                  </a:lnTo>
                </a:path>
              </a:pathLst>
            </a:custGeom>
            <a:ln w="20325" cap="flat">
              <a:solidFill>
                <a:srgbClr val="6B6B6B">
                  <a:alpha val="100000"/>
                </a:srgbClr>
              </a:solidFill>
              <a:prstDash val="solid"/>
              <a:round/>
            </a:ln>
          </p:spPr>
          <p:txBody>
            <a:bodyPr/>
            <a:lstStyle/>
            <a:p/>
          </p:txBody>
        </p:sp>
        <p:sp>
          <p:nvSpPr>
            <p:cNvPr id="81" name="pl81"/>
            <p:cNvSpPr/>
            <p:nvPr/>
          </p:nvSpPr>
          <p:spPr>
            <a:xfrm>
              <a:off x="805693" y="3950814"/>
              <a:ext cx="1466121" cy="50560"/>
            </a:xfrm>
            <a:custGeom>
              <a:avLst/>
              <a:pathLst>
                <a:path w="1466121" h="50560">
                  <a:moveTo>
                    <a:pt x="0" y="0"/>
                  </a:moveTo>
                  <a:lnTo>
                    <a:pt x="209445" y="0"/>
                  </a:lnTo>
                  <a:lnTo>
                    <a:pt x="418891" y="16853"/>
                  </a:lnTo>
                  <a:lnTo>
                    <a:pt x="628337" y="33707"/>
                  </a:lnTo>
                  <a:lnTo>
                    <a:pt x="837783" y="33707"/>
                  </a:lnTo>
                  <a:lnTo>
                    <a:pt x="1047229" y="33707"/>
                  </a:lnTo>
                  <a:lnTo>
                    <a:pt x="1256675" y="50560"/>
                  </a:lnTo>
                  <a:lnTo>
                    <a:pt x="1466121" y="50560"/>
                  </a:lnTo>
                </a:path>
              </a:pathLst>
            </a:custGeom>
            <a:ln w="40651" cap="flat">
              <a:solidFill>
                <a:srgbClr val="000000">
                  <a:alpha val="100000"/>
                </a:srgbClr>
              </a:solidFill>
              <a:prstDash val="solid"/>
              <a:round/>
            </a:ln>
          </p:spPr>
          <p:txBody>
            <a:bodyPr/>
            <a:lstStyle/>
            <a:p/>
          </p:txBody>
        </p:sp>
        <p:sp>
          <p:nvSpPr>
            <p:cNvPr id="82" name="pl82"/>
            <p:cNvSpPr/>
            <p:nvPr/>
          </p:nvSpPr>
          <p:spPr>
            <a:xfrm>
              <a:off x="805693" y="3950814"/>
              <a:ext cx="1466121" cy="50560"/>
            </a:xfrm>
            <a:custGeom>
              <a:avLst/>
              <a:pathLst>
                <a:path w="1466121" h="50560">
                  <a:moveTo>
                    <a:pt x="0" y="0"/>
                  </a:moveTo>
                  <a:lnTo>
                    <a:pt x="209445" y="0"/>
                  </a:lnTo>
                  <a:lnTo>
                    <a:pt x="418891" y="16853"/>
                  </a:lnTo>
                  <a:lnTo>
                    <a:pt x="628337" y="33707"/>
                  </a:lnTo>
                  <a:lnTo>
                    <a:pt x="837783" y="33707"/>
                  </a:lnTo>
                  <a:lnTo>
                    <a:pt x="1047229" y="33707"/>
                  </a:lnTo>
                  <a:lnTo>
                    <a:pt x="1256675" y="50560"/>
                  </a:lnTo>
                  <a:lnTo>
                    <a:pt x="1466121" y="50560"/>
                  </a:lnTo>
                </a:path>
              </a:pathLst>
            </a:custGeom>
            <a:ln w="35231" cap="flat">
              <a:solidFill>
                <a:srgbClr val="80BD41">
                  <a:alpha val="100000"/>
                </a:srgbClr>
              </a:solidFill>
              <a:prstDash val="solid"/>
              <a:round/>
            </a:ln>
          </p:spPr>
          <p:txBody>
            <a:bodyPr/>
            <a:lstStyle/>
            <a:p/>
          </p:txBody>
        </p:sp>
        <p:sp>
          <p:nvSpPr>
            <p:cNvPr id="83" name="pl83"/>
            <p:cNvSpPr/>
            <p:nvPr/>
          </p:nvSpPr>
          <p:spPr>
            <a:xfrm>
              <a:off x="732387" y="3950814"/>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84" name="tx84"/>
            <p:cNvSpPr/>
            <p:nvPr/>
          </p:nvSpPr>
          <p:spPr>
            <a:xfrm>
              <a:off x="775563" y="37722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5" name="tx85"/>
            <p:cNvSpPr/>
            <p:nvPr/>
          </p:nvSpPr>
          <p:spPr>
            <a:xfrm>
              <a:off x="985009" y="37722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6" name="tx86"/>
            <p:cNvSpPr/>
            <p:nvPr/>
          </p:nvSpPr>
          <p:spPr>
            <a:xfrm>
              <a:off x="1176396" y="378911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7" name="tx87"/>
            <p:cNvSpPr/>
            <p:nvPr/>
          </p:nvSpPr>
          <p:spPr>
            <a:xfrm>
              <a:off x="1385842" y="380596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8" name="tx88"/>
            <p:cNvSpPr/>
            <p:nvPr/>
          </p:nvSpPr>
          <p:spPr>
            <a:xfrm>
              <a:off x="1595288" y="380596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9" name="tx89"/>
            <p:cNvSpPr/>
            <p:nvPr/>
          </p:nvSpPr>
          <p:spPr>
            <a:xfrm>
              <a:off x="1804733" y="380596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0" name="tx90"/>
            <p:cNvSpPr/>
            <p:nvPr/>
          </p:nvSpPr>
          <p:spPr>
            <a:xfrm>
              <a:off x="2014179" y="382281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91" name="tx91"/>
            <p:cNvSpPr/>
            <p:nvPr/>
          </p:nvSpPr>
          <p:spPr>
            <a:xfrm>
              <a:off x="2223625" y="382281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92" name="rc92"/>
            <p:cNvSpPr/>
            <p:nvPr/>
          </p:nvSpPr>
          <p:spPr>
            <a:xfrm>
              <a:off x="732387" y="4787209"/>
              <a:ext cx="1612733" cy="1019640"/>
            </a:xfrm>
            <a:prstGeom prst="rect">
              <a:avLst/>
            </a:prstGeom>
            <a:solidFill>
              <a:srgbClr val="EBEBEB">
                <a:alpha val="100000"/>
              </a:srgbClr>
            </a:solidFill>
          </p:spPr>
          <p:txBody>
            <a:bodyPr/>
            <a:lstStyle/>
            <a:p/>
          </p:txBody>
        </p:sp>
        <p:sp>
          <p:nvSpPr>
            <p:cNvPr id="93" name="pl93"/>
            <p:cNvSpPr/>
            <p:nvPr/>
          </p:nvSpPr>
          <p:spPr>
            <a:xfrm>
              <a:off x="732387" y="546556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94" name="pl94"/>
            <p:cNvSpPr/>
            <p:nvPr/>
          </p:nvSpPr>
          <p:spPr>
            <a:xfrm>
              <a:off x="732387" y="504422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95" name="pl95"/>
            <p:cNvSpPr/>
            <p:nvPr/>
          </p:nvSpPr>
          <p:spPr>
            <a:xfrm>
              <a:off x="732387" y="5676234"/>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96" name="pl96"/>
            <p:cNvSpPr/>
            <p:nvPr/>
          </p:nvSpPr>
          <p:spPr>
            <a:xfrm>
              <a:off x="732387" y="525489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97" name="pl97"/>
            <p:cNvSpPr/>
            <p:nvPr/>
          </p:nvSpPr>
          <p:spPr>
            <a:xfrm>
              <a:off x="732387" y="483355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98" name="pl98"/>
            <p:cNvSpPr/>
            <p:nvPr/>
          </p:nvSpPr>
          <p:spPr>
            <a:xfrm>
              <a:off x="80569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99" name="pl99"/>
            <p:cNvSpPr/>
            <p:nvPr/>
          </p:nvSpPr>
          <p:spPr>
            <a:xfrm>
              <a:off x="101513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0" name="pl100"/>
            <p:cNvSpPr/>
            <p:nvPr/>
          </p:nvSpPr>
          <p:spPr>
            <a:xfrm>
              <a:off x="122458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1" name="pl101"/>
            <p:cNvSpPr/>
            <p:nvPr/>
          </p:nvSpPr>
          <p:spPr>
            <a:xfrm>
              <a:off x="143403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2" name="pl102"/>
            <p:cNvSpPr/>
            <p:nvPr/>
          </p:nvSpPr>
          <p:spPr>
            <a:xfrm>
              <a:off x="164347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3" name="pl103"/>
            <p:cNvSpPr/>
            <p:nvPr/>
          </p:nvSpPr>
          <p:spPr>
            <a:xfrm>
              <a:off x="185292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4" name="pl104"/>
            <p:cNvSpPr/>
            <p:nvPr/>
          </p:nvSpPr>
          <p:spPr>
            <a:xfrm>
              <a:off x="206236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5" name="pl105"/>
            <p:cNvSpPr/>
            <p:nvPr/>
          </p:nvSpPr>
          <p:spPr>
            <a:xfrm>
              <a:off x="227181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6" name="pl106"/>
            <p:cNvSpPr/>
            <p:nvPr/>
          </p:nvSpPr>
          <p:spPr>
            <a:xfrm>
              <a:off x="805693" y="5254895"/>
              <a:ext cx="1466121" cy="16853"/>
            </a:xfrm>
            <a:custGeom>
              <a:avLst/>
              <a:pathLst>
                <a:path w="1466121" h="16853">
                  <a:moveTo>
                    <a:pt x="0" y="0"/>
                  </a:moveTo>
                  <a:lnTo>
                    <a:pt x="209445" y="0"/>
                  </a:lnTo>
                  <a:lnTo>
                    <a:pt x="418891" y="16853"/>
                  </a:lnTo>
                  <a:lnTo>
                    <a:pt x="628337" y="0"/>
                  </a:lnTo>
                  <a:lnTo>
                    <a:pt x="837783" y="0"/>
                  </a:lnTo>
                  <a:lnTo>
                    <a:pt x="1047229" y="16853"/>
                  </a:lnTo>
                  <a:lnTo>
                    <a:pt x="1256675" y="16853"/>
                  </a:lnTo>
                  <a:lnTo>
                    <a:pt x="1466121" y="16853"/>
                  </a:lnTo>
                </a:path>
              </a:pathLst>
            </a:custGeom>
            <a:ln w="20325" cap="flat">
              <a:solidFill>
                <a:srgbClr val="BEBEBE">
                  <a:alpha val="69803"/>
                </a:srgbClr>
              </a:solidFill>
              <a:prstDash val="solid"/>
              <a:round/>
            </a:ln>
          </p:spPr>
          <p:txBody>
            <a:bodyPr/>
            <a:lstStyle/>
            <a:p/>
          </p:txBody>
        </p:sp>
        <p:sp>
          <p:nvSpPr>
            <p:cNvPr id="107" name="pl107"/>
            <p:cNvSpPr/>
            <p:nvPr/>
          </p:nvSpPr>
          <p:spPr>
            <a:xfrm>
              <a:off x="805693" y="5254895"/>
              <a:ext cx="1466121" cy="370778"/>
            </a:xfrm>
            <a:custGeom>
              <a:avLst/>
              <a:pathLst>
                <a:path w="1466121" h="370778">
                  <a:moveTo>
                    <a:pt x="0" y="33707"/>
                  </a:moveTo>
                  <a:lnTo>
                    <a:pt x="209445" y="0"/>
                  </a:lnTo>
                  <a:lnTo>
                    <a:pt x="418891" y="16853"/>
                  </a:lnTo>
                  <a:lnTo>
                    <a:pt x="628337" y="33707"/>
                  </a:lnTo>
                  <a:lnTo>
                    <a:pt x="837783" y="50560"/>
                  </a:lnTo>
                  <a:lnTo>
                    <a:pt x="1047229" y="151682"/>
                  </a:lnTo>
                  <a:lnTo>
                    <a:pt x="1256675" y="370778"/>
                  </a:lnTo>
                  <a:lnTo>
                    <a:pt x="1466121" y="370778"/>
                  </a:lnTo>
                </a:path>
              </a:pathLst>
            </a:custGeom>
            <a:ln w="40651" cap="flat">
              <a:solidFill>
                <a:srgbClr val="BEBEBE">
                  <a:alpha val="69803"/>
                </a:srgbClr>
              </a:solidFill>
              <a:prstDash val="solid"/>
              <a:round/>
            </a:ln>
          </p:spPr>
          <p:txBody>
            <a:bodyPr/>
            <a:lstStyle/>
            <a:p/>
          </p:txBody>
        </p:sp>
        <p:sp>
          <p:nvSpPr>
            <p:cNvPr id="108" name="pl108"/>
            <p:cNvSpPr/>
            <p:nvPr/>
          </p:nvSpPr>
          <p:spPr>
            <a:xfrm>
              <a:off x="805693" y="5254895"/>
              <a:ext cx="1466121" cy="370778"/>
            </a:xfrm>
            <a:custGeom>
              <a:avLst/>
              <a:pathLst>
                <a:path w="1466121" h="370778">
                  <a:moveTo>
                    <a:pt x="0" y="33707"/>
                  </a:moveTo>
                  <a:lnTo>
                    <a:pt x="209445" y="0"/>
                  </a:lnTo>
                  <a:lnTo>
                    <a:pt x="418891" y="16853"/>
                  </a:lnTo>
                  <a:lnTo>
                    <a:pt x="628337" y="33707"/>
                  </a:lnTo>
                  <a:lnTo>
                    <a:pt x="837783" y="50560"/>
                  </a:lnTo>
                  <a:lnTo>
                    <a:pt x="1047229" y="151682"/>
                  </a:lnTo>
                  <a:lnTo>
                    <a:pt x="1256675" y="370778"/>
                  </a:lnTo>
                  <a:lnTo>
                    <a:pt x="1466121" y="370778"/>
                  </a:lnTo>
                </a:path>
              </a:pathLst>
            </a:custGeom>
            <a:ln w="35231" cap="flat">
              <a:solidFill>
                <a:srgbClr val="BEBEBE">
                  <a:alpha val="69803"/>
                </a:srgbClr>
              </a:solidFill>
              <a:prstDash val="solid"/>
              <a:round/>
            </a:ln>
          </p:spPr>
          <p:txBody>
            <a:bodyPr/>
            <a:lstStyle/>
            <a:p/>
          </p:txBody>
        </p:sp>
        <p:sp>
          <p:nvSpPr>
            <p:cNvPr id="109" name="pl109"/>
            <p:cNvSpPr/>
            <p:nvPr/>
          </p:nvSpPr>
          <p:spPr>
            <a:xfrm>
              <a:off x="805693" y="5254895"/>
              <a:ext cx="1466121" cy="16853"/>
            </a:xfrm>
            <a:custGeom>
              <a:avLst/>
              <a:pathLst>
                <a:path w="1466121" h="16853">
                  <a:moveTo>
                    <a:pt x="0" y="0"/>
                  </a:moveTo>
                  <a:lnTo>
                    <a:pt x="209445" y="0"/>
                  </a:lnTo>
                  <a:lnTo>
                    <a:pt x="418891" y="16853"/>
                  </a:lnTo>
                  <a:lnTo>
                    <a:pt x="628337" y="0"/>
                  </a:lnTo>
                  <a:lnTo>
                    <a:pt x="837783" y="0"/>
                  </a:lnTo>
                  <a:lnTo>
                    <a:pt x="1047229" y="16853"/>
                  </a:lnTo>
                  <a:lnTo>
                    <a:pt x="1256675" y="16853"/>
                  </a:lnTo>
                  <a:lnTo>
                    <a:pt x="1466121" y="16853"/>
                  </a:lnTo>
                </a:path>
              </a:pathLst>
            </a:custGeom>
            <a:ln w="20325" cap="flat">
              <a:solidFill>
                <a:srgbClr val="6B6B6B">
                  <a:alpha val="100000"/>
                </a:srgbClr>
              </a:solidFill>
              <a:prstDash val="solid"/>
              <a:round/>
            </a:ln>
          </p:spPr>
          <p:txBody>
            <a:bodyPr/>
            <a:lstStyle/>
            <a:p/>
          </p:txBody>
        </p:sp>
        <p:sp>
          <p:nvSpPr>
            <p:cNvPr id="110" name="pl110"/>
            <p:cNvSpPr/>
            <p:nvPr/>
          </p:nvSpPr>
          <p:spPr>
            <a:xfrm>
              <a:off x="805693" y="5254895"/>
              <a:ext cx="1466121" cy="370778"/>
            </a:xfrm>
            <a:custGeom>
              <a:avLst/>
              <a:pathLst>
                <a:path w="1466121" h="370778">
                  <a:moveTo>
                    <a:pt x="0" y="33707"/>
                  </a:moveTo>
                  <a:lnTo>
                    <a:pt x="209445" y="0"/>
                  </a:lnTo>
                  <a:lnTo>
                    <a:pt x="418891" y="16853"/>
                  </a:lnTo>
                  <a:lnTo>
                    <a:pt x="628337" y="33707"/>
                  </a:lnTo>
                  <a:lnTo>
                    <a:pt x="837783" y="50560"/>
                  </a:lnTo>
                  <a:lnTo>
                    <a:pt x="1047229" y="151682"/>
                  </a:lnTo>
                  <a:lnTo>
                    <a:pt x="1256675" y="370778"/>
                  </a:lnTo>
                  <a:lnTo>
                    <a:pt x="1466121" y="370778"/>
                  </a:lnTo>
                </a:path>
              </a:pathLst>
            </a:custGeom>
            <a:ln w="40651" cap="flat">
              <a:solidFill>
                <a:srgbClr val="000000">
                  <a:alpha val="100000"/>
                </a:srgbClr>
              </a:solidFill>
              <a:prstDash val="solid"/>
              <a:round/>
            </a:ln>
          </p:spPr>
          <p:txBody>
            <a:bodyPr/>
            <a:lstStyle/>
            <a:p/>
          </p:txBody>
        </p:sp>
        <p:sp>
          <p:nvSpPr>
            <p:cNvPr id="111" name="pl111"/>
            <p:cNvSpPr/>
            <p:nvPr/>
          </p:nvSpPr>
          <p:spPr>
            <a:xfrm>
              <a:off x="805693" y="5254895"/>
              <a:ext cx="1466121" cy="370778"/>
            </a:xfrm>
            <a:custGeom>
              <a:avLst/>
              <a:pathLst>
                <a:path w="1466121" h="370778">
                  <a:moveTo>
                    <a:pt x="0" y="33707"/>
                  </a:moveTo>
                  <a:lnTo>
                    <a:pt x="209445" y="0"/>
                  </a:lnTo>
                  <a:lnTo>
                    <a:pt x="418891" y="16853"/>
                  </a:lnTo>
                  <a:lnTo>
                    <a:pt x="628337" y="33707"/>
                  </a:lnTo>
                  <a:lnTo>
                    <a:pt x="837783" y="50560"/>
                  </a:lnTo>
                  <a:lnTo>
                    <a:pt x="1047229" y="151682"/>
                  </a:lnTo>
                  <a:lnTo>
                    <a:pt x="1256675" y="370778"/>
                  </a:lnTo>
                  <a:lnTo>
                    <a:pt x="1466121" y="370778"/>
                  </a:lnTo>
                </a:path>
              </a:pathLst>
            </a:custGeom>
            <a:ln w="35231" cap="flat">
              <a:solidFill>
                <a:srgbClr val="80BD41">
                  <a:alpha val="100000"/>
                </a:srgbClr>
              </a:solidFill>
              <a:prstDash val="solid"/>
              <a:round/>
            </a:ln>
          </p:spPr>
          <p:txBody>
            <a:bodyPr/>
            <a:lstStyle/>
            <a:p/>
          </p:txBody>
        </p:sp>
        <p:sp>
          <p:nvSpPr>
            <p:cNvPr id="112" name="pl112"/>
            <p:cNvSpPr/>
            <p:nvPr/>
          </p:nvSpPr>
          <p:spPr>
            <a:xfrm>
              <a:off x="732387" y="5254895"/>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113" name="tx113"/>
            <p:cNvSpPr/>
            <p:nvPr/>
          </p:nvSpPr>
          <p:spPr>
            <a:xfrm>
              <a:off x="757504" y="511004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14" name="tx114"/>
            <p:cNvSpPr/>
            <p:nvPr/>
          </p:nvSpPr>
          <p:spPr>
            <a:xfrm>
              <a:off x="985009" y="50763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5" name="tx115"/>
            <p:cNvSpPr/>
            <p:nvPr/>
          </p:nvSpPr>
          <p:spPr>
            <a:xfrm>
              <a:off x="1176396" y="509319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16" name="tx116"/>
            <p:cNvSpPr/>
            <p:nvPr/>
          </p:nvSpPr>
          <p:spPr>
            <a:xfrm>
              <a:off x="1385842" y="511004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17" name="tx117"/>
            <p:cNvSpPr/>
            <p:nvPr/>
          </p:nvSpPr>
          <p:spPr>
            <a:xfrm>
              <a:off x="1595288" y="512690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18" name="tx118"/>
            <p:cNvSpPr/>
            <p:nvPr/>
          </p:nvSpPr>
          <p:spPr>
            <a:xfrm>
              <a:off x="1804733" y="522802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19" name="tx119"/>
            <p:cNvSpPr/>
            <p:nvPr/>
          </p:nvSpPr>
          <p:spPr>
            <a:xfrm>
              <a:off x="1984050" y="544711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120" name="tx120"/>
            <p:cNvSpPr/>
            <p:nvPr/>
          </p:nvSpPr>
          <p:spPr>
            <a:xfrm>
              <a:off x="2193496" y="544711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121" name="rc121"/>
            <p:cNvSpPr/>
            <p:nvPr/>
          </p:nvSpPr>
          <p:spPr>
            <a:xfrm>
              <a:off x="2414709" y="874964"/>
              <a:ext cx="1612733" cy="1019640"/>
            </a:xfrm>
            <a:prstGeom prst="rect">
              <a:avLst/>
            </a:prstGeom>
            <a:solidFill>
              <a:srgbClr val="EBEBEB">
                <a:alpha val="100000"/>
              </a:srgbClr>
            </a:solidFill>
          </p:spPr>
          <p:txBody>
            <a:bodyPr/>
            <a:lstStyle/>
            <a:p/>
          </p:txBody>
        </p:sp>
        <p:sp>
          <p:nvSpPr>
            <p:cNvPr id="122" name="pl122"/>
            <p:cNvSpPr/>
            <p:nvPr/>
          </p:nvSpPr>
          <p:spPr>
            <a:xfrm>
              <a:off x="2414709" y="155331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23" name="pl123"/>
            <p:cNvSpPr/>
            <p:nvPr/>
          </p:nvSpPr>
          <p:spPr>
            <a:xfrm>
              <a:off x="2414709" y="113198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24" name="pl124"/>
            <p:cNvSpPr/>
            <p:nvPr/>
          </p:nvSpPr>
          <p:spPr>
            <a:xfrm>
              <a:off x="2414709" y="176398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25" name="pl125"/>
            <p:cNvSpPr/>
            <p:nvPr/>
          </p:nvSpPr>
          <p:spPr>
            <a:xfrm>
              <a:off x="2414709" y="134265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26" name="pl126"/>
            <p:cNvSpPr/>
            <p:nvPr/>
          </p:nvSpPr>
          <p:spPr>
            <a:xfrm>
              <a:off x="2414709" y="92131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27" name="pl127"/>
            <p:cNvSpPr/>
            <p:nvPr/>
          </p:nvSpPr>
          <p:spPr>
            <a:xfrm>
              <a:off x="248801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28" name="pl128"/>
            <p:cNvSpPr/>
            <p:nvPr/>
          </p:nvSpPr>
          <p:spPr>
            <a:xfrm>
              <a:off x="269746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29" name="pl129"/>
            <p:cNvSpPr/>
            <p:nvPr/>
          </p:nvSpPr>
          <p:spPr>
            <a:xfrm>
              <a:off x="290690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0" name="pl130"/>
            <p:cNvSpPr/>
            <p:nvPr/>
          </p:nvSpPr>
          <p:spPr>
            <a:xfrm>
              <a:off x="311635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1" name="pl131"/>
            <p:cNvSpPr/>
            <p:nvPr/>
          </p:nvSpPr>
          <p:spPr>
            <a:xfrm>
              <a:off x="332579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2" name="pl132"/>
            <p:cNvSpPr/>
            <p:nvPr/>
          </p:nvSpPr>
          <p:spPr>
            <a:xfrm>
              <a:off x="353524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3" name="pl133"/>
            <p:cNvSpPr/>
            <p:nvPr/>
          </p:nvSpPr>
          <p:spPr>
            <a:xfrm>
              <a:off x="374469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4" name="pl134"/>
            <p:cNvSpPr/>
            <p:nvPr/>
          </p:nvSpPr>
          <p:spPr>
            <a:xfrm>
              <a:off x="395413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5" name="pl135"/>
            <p:cNvSpPr/>
            <p:nvPr/>
          </p:nvSpPr>
          <p:spPr>
            <a:xfrm>
              <a:off x="2488015" y="1342650"/>
              <a:ext cx="1466121" cy="16853"/>
            </a:xfrm>
            <a:custGeom>
              <a:avLst/>
              <a:pathLst>
                <a:path w="1466121" h="16853">
                  <a:moveTo>
                    <a:pt x="0" y="0"/>
                  </a:moveTo>
                  <a:lnTo>
                    <a:pt x="209445" y="0"/>
                  </a:lnTo>
                  <a:lnTo>
                    <a:pt x="418891" y="16853"/>
                  </a:lnTo>
                  <a:lnTo>
                    <a:pt x="628337" y="0"/>
                  </a:lnTo>
                  <a:lnTo>
                    <a:pt x="837783" y="0"/>
                  </a:lnTo>
                  <a:lnTo>
                    <a:pt x="1047229" y="16853"/>
                  </a:lnTo>
                  <a:lnTo>
                    <a:pt x="1256675" y="16853"/>
                  </a:lnTo>
                  <a:lnTo>
                    <a:pt x="1466121" y="16853"/>
                  </a:lnTo>
                </a:path>
              </a:pathLst>
            </a:custGeom>
            <a:ln w="20325" cap="flat">
              <a:solidFill>
                <a:srgbClr val="BEBEBE">
                  <a:alpha val="69803"/>
                </a:srgbClr>
              </a:solidFill>
              <a:prstDash val="solid"/>
              <a:round/>
            </a:ln>
          </p:spPr>
          <p:txBody>
            <a:bodyPr/>
            <a:lstStyle/>
            <a:p/>
          </p:txBody>
        </p:sp>
        <p:sp>
          <p:nvSpPr>
            <p:cNvPr id="136" name="pl136"/>
            <p:cNvSpPr/>
            <p:nvPr/>
          </p:nvSpPr>
          <p:spPr>
            <a:xfrm>
              <a:off x="2488015" y="1325796"/>
              <a:ext cx="1466121" cy="117974"/>
            </a:xfrm>
            <a:custGeom>
              <a:avLst/>
              <a:pathLst>
                <a:path w="1466121" h="117974">
                  <a:moveTo>
                    <a:pt x="0" y="0"/>
                  </a:moveTo>
                  <a:lnTo>
                    <a:pt x="209445" y="16853"/>
                  </a:lnTo>
                  <a:lnTo>
                    <a:pt x="418891" y="117974"/>
                  </a:lnTo>
                  <a:lnTo>
                    <a:pt x="628337" y="67414"/>
                  </a:lnTo>
                  <a:lnTo>
                    <a:pt x="837783" y="50560"/>
                  </a:lnTo>
                  <a:lnTo>
                    <a:pt x="1047229" y="50560"/>
                  </a:lnTo>
                  <a:lnTo>
                    <a:pt x="1256675" y="0"/>
                  </a:lnTo>
                  <a:lnTo>
                    <a:pt x="1466121" y="84267"/>
                  </a:lnTo>
                </a:path>
              </a:pathLst>
            </a:custGeom>
            <a:ln w="40651" cap="flat">
              <a:solidFill>
                <a:srgbClr val="BEBEBE">
                  <a:alpha val="69803"/>
                </a:srgbClr>
              </a:solidFill>
              <a:prstDash val="solid"/>
              <a:round/>
            </a:ln>
          </p:spPr>
          <p:txBody>
            <a:bodyPr/>
            <a:lstStyle/>
            <a:p/>
          </p:txBody>
        </p:sp>
        <p:sp>
          <p:nvSpPr>
            <p:cNvPr id="137" name="pl137"/>
            <p:cNvSpPr/>
            <p:nvPr/>
          </p:nvSpPr>
          <p:spPr>
            <a:xfrm>
              <a:off x="2488015" y="1325796"/>
              <a:ext cx="1466121" cy="117974"/>
            </a:xfrm>
            <a:custGeom>
              <a:avLst/>
              <a:pathLst>
                <a:path w="1466121" h="117974">
                  <a:moveTo>
                    <a:pt x="0" y="0"/>
                  </a:moveTo>
                  <a:lnTo>
                    <a:pt x="209445" y="16853"/>
                  </a:lnTo>
                  <a:lnTo>
                    <a:pt x="418891" y="117974"/>
                  </a:lnTo>
                  <a:lnTo>
                    <a:pt x="628337" y="67414"/>
                  </a:lnTo>
                  <a:lnTo>
                    <a:pt x="837783" y="50560"/>
                  </a:lnTo>
                  <a:lnTo>
                    <a:pt x="1047229" y="50560"/>
                  </a:lnTo>
                  <a:lnTo>
                    <a:pt x="1256675" y="0"/>
                  </a:lnTo>
                  <a:lnTo>
                    <a:pt x="1466121" y="84267"/>
                  </a:lnTo>
                </a:path>
              </a:pathLst>
            </a:custGeom>
            <a:ln w="35231" cap="flat">
              <a:solidFill>
                <a:srgbClr val="BEBEBE">
                  <a:alpha val="69803"/>
                </a:srgbClr>
              </a:solidFill>
              <a:prstDash val="solid"/>
              <a:round/>
            </a:ln>
          </p:spPr>
          <p:txBody>
            <a:bodyPr/>
            <a:lstStyle/>
            <a:p/>
          </p:txBody>
        </p:sp>
        <p:sp>
          <p:nvSpPr>
            <p:cNvPr id="138" name="pl138"/>
            <p:cNvSpPr/>
            <p:nvPr/>
          </p:nvSpPr>
          <p:spPr>
            <a:xfrm>
              <a:off x="2488015" y="1342650"/>
              <a:ext cx="1466121" cy="16853"/>
            </a:xfrm>
            <a:custGeom>
              <a:avLst/>
              <a:pathLst>
                <a:path w="1466121" h="16853">
                  <a:moveTo>
                    <a:pt x="0" y="0"/>
                  </a:moveTo>
                  <a:lnTo>
                    <a:pt x="209445" y="0"/>
                  </a:lnTo>
                  <a:lnTo>
                    <a:pt x="418891" y="16853"/>
                  </a:lnTo>
                  <a:lnTo>
                    <a:pt x="628337" y="0"/>
                  </a:lnTo>
                  <a:lnTo>
                    <a:pt x="837783" y="0"/>
                  </a:lnTo>
                  <a:lnTo>
                    <a:pt x="1047229" y="16853"/>
                  </a:lnTo>
                  <a:lnTo>
                    <a:pt x="1256675" y="16853"/>
                  </a:lnTo>
                  <a:lnTo>
                    <a:pt x="1466121" y="16853"/>
                  </a:lnTo>
                </a:path>
              </a:pathLst>
            </a:custGeom>
            <a:ln w="20325" cap="flat">
              <a:solidFill>
                <a:srgbClr val="6B6B6B">
                  <a:alpha val="100000"/>
                </a:srgbClr>
              </a:solidFill>
              <a:prstDash val="solid"/>
              <a:round/>
            </a:ln>
          </p:spPr>
          <p:txBody>
            <a:bodyPr/>
            <a:lstStyle/>
            <a:p/>
          </p:txBody>
        </p:sp>
        <p:sp>
          <p:nvSpPr>
            <p:cNvPr id="139" name="pl139"/>
            <p:cNvSpPr/>
            <p:nvPr/>
          </p:nvSpPr>
          <p:spPr>
            <a:xfrm>
              <a:off x="2488015" y="1325796"/>
              <a:ext cx="1466121" cy="117974"/>
            </a:xfrm>
            <a:custGeom>
              <a:avLst/>
              <a:pathLst>
                <a:path w="1466121" h="117974">
                  <a:moveTo>
                    <a:pt x="0" y="0"/>
                  </a:moveTo>
                  <a:lnTo>
                    <a:pt x="209445" y="16853"/>
                  </a:lnTo>
                  <a:lnTo>
                    <a:pt x="418891" y="117974"/>
                  </a:lnTo>
                  <a:lnTo>
                    <a:pt x="628337" y="67414"/>
                  </a:lnTo>
                  <a:lnTo>
                    <a:pt x="837783" y="50560"/>
                  </a:lnTo>
                  <a:lnTo>
                    <a:pt x="1047229" y="50560"/>
                  </a:lnTo>
                  <a:lnTo>
                    <a:pt x="1256675" y="0"/>
                  </a:lnTo>
                  <a:lnTo>
                    <a:pt x="1466121" y="84267"/>
                  </a:lnTo>
                </a:path>
              </a:pathLst>
            </a:custGeom>
            <a:ln w="40651" cap="flat">
              <a:solidFill>
                <a:srgbClr val="000000">
                  <a:alpha val="100000"/>
                </a:srgbClr>
              </a:solidFill>
              <a:prstDash val="solid"/>
              <a:round/>
            </a:ln>
          </p:spPr>
          <p:txBody>
            <a:bodyPr/>
            <a:lstStyle/>
            <a:p/>
          </p:txBody>
        </p:sp>
        <p:sp>
          <p:nvSpPr>
            <p:cNvPr id="140" name="pl140"/>
            <p:cNvSpPr/>
            <p:nvPr/>
          </p:nvSpPr>
          <p:spPr>
            <a:xfrm>
              <a:off x="2488015" y="1325796"/>
              <a:ext cx="1466121" cy="117974"/>
            </a:xfrm>
            <a:custGeom>
              <a:avLst/>
              <a:pathLst>
                <a:path w="1466121" h="117974">
                  <a:moveTo>
                    <a:pt x="0" y="0"/>
                  </a:moveTo>
                  <a:lnTo>
                    <a:pt x="209445" y="16853"/>
                  </a:lnTo>
                  <a:lnTo>
                    <a:pt x="418891" y="117974"/>
                  </a:lnTo>
                  <a:lnTo>
                    <a:pt x="628337" y="67414"/>
                  </a:lnTo>
                  <a:lnTo>
                    <a:pt x="837783" y="50560"/>
                  </a:lnTo>
                  <a:lnTo>
                    <a:pt x="1047229" y="50560"/>
                  </a:lnTo>
                  <a:lnTo>
                    <a:pt x="1256675" y="0"/>
                  </a:lnTo>
                  <a:lnTo>
                    <a:pt x="1466121" y="84267"/>
                  </a:lnTo>
                </a:path>
              </a:pathLst>
            </a:custGeom>
            <a:ln w="35231" cap="flat">
              <a:solidFill>
                <a:srgbClr val="80BD41">
                  <a:alpha val="100000"/>
                </a:srgbClr>
              </a:solidFill>
              <a:prstDash val="solid"/>
              <a:round/>
            </a:ln>
          </p:spPr>
          <p:txBody>
            <a:bodyPr/>
            <a:lstStyle/>
            <a:p/>
          </p:txBody>
        </p:sp>
        <p:sp>
          <p:nvSpPr>
            <p:cNvPr id="141" name="pl141"/>
            <p:cNvSpPr/>
            <p:nvPr/>
          </p:nvSpPr>
          <p:spPr>
            <a:xfrm>
              <a:off x="2414709" y="1342650"/>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142" name="tx142"/>
            <p:cNvSpPr/>
            <p:nvPr/>
          </p:nvSpPr>
          <p:spPr>
            <a:xfrm>
              <a:off x="2457886" y="114724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43" name="tx143"/>
            <p:cNvSpPr/>
            <p:nvPr/>
          </p:nvSpPr>
          <p:spPr>
            <a:xfrm>
              <a:off x="2667332" y="116409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4" name="tx144"/>
            <p:cNvSpPr/>
            <p:nvPr/>
          </p:nvSpPr>
          <p:spPr>
            <a:xfrm>
              <a:off x="2858718" y="126521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45" name="tx145"/>
            <p:cNvSpPr/>
            <p:nvPr/>
          </p:nvSpPr>
          <p:spPr>
            <a:xfrm>
              <a:off x="3068164" y="121465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46" name="tx146"/>
            <p:cNvSpPr/>
            <p:nvPr/>
          </p:nvSpPr>
          <p:spPr>
            <a:xfrm>
              <a:off x="3277610" y="119780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47" name="tx147"/>
            <p:cNvSpPr/>
            <p:nvPr/>
          </p:nvSpPr>
          <p:spPr>
            <a:xfrm>
              <a:off x="3487056" y="119780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48" name="tx148"/>
            <p:cNvSpPr/>
            <p:nvPr/>
          </p:nvSpPr>
          <p:spPr>
            <a:xfrm>
              <a:off x="3714561" y="114724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49" name="tx149"/>
            <p:cNvSpPr/>
            <p:nvPr/>
          </p:nvSpPr>
          <p:spPr>
            <a:xfrm>
              <a:off x="3905948" y="123150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50" name="rc150"/>
            <p:cNvSpPr/>
            <p:nvPr/>
          </p:nvSpPr>
          <p:spPr>
            <a:xfrm>
              <a:off x="2414709" y="2179046"/>
              <a:ext cx="1612733" cy="1019640"/>
            </a:xfrm>
            <a:prstGeom prst="rect">
              <a:avLst/>
            </a:prstGeom>
            <a:solidFill>
              <a:srgbClr val="EBEBEB">
                <a:alpha val="100000"/>
              </a:srgbClr>
            </a:solidFill>
          </p:spPr>
          <p:txBody>
            <a:bodyPr/>
            <a:lstStyle/>
            <a:p/>
          </p:txBody>
        </p:sp>
        <p:sp>
          <p:nvSpPr>
            <p:cNvPr id="151" name="pl151"/>
            <p:cNvSpPr/>
            <p:nvPr/>
          </p:nvSpPr>
          <p:spPr>
            <a:xfrm>
              <a:off x="2414709" y="285740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52" name="pl152"/>
            <p:cNvSpPr/>
            <p:nvPr/>
          </p:nvSpPr>
          <p:spPr>
            <a:xfrm>
              <a:off x="2414709" y="243606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53" name="pl153"/>
            <p:cNvSpPr/>
            <p:nvPr/>
          </p:nvSpPr>
          <p:spPr>
            <a:xfrm>
              <a:off x="2414709" y="306807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54" name="pl154"/>
            <p:cNvSpPr/>
            <p:nvPr/>
          </p:nvSpPr>
          <p:spPr>
            <a:xfrm>
              <a:off x="2414709" y="264673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55" name="pl155"/>
            <p:cNvSpPr/>
            <p:nvPr/>
          </p:nvSpPr>
          <p:spPr>
            <a:xfrm>
              <a:off x="2414709" y="222539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56" name="pl156"/>
            <p:cNvSpPr/>
            <p:nvPr/>
          </p:nvSpPr>
          <p:spPr>
            <a:xfrm>
              <a:off x="248801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7" name="pl157"/>
            <p:cNvSpPr/>
            <p:nvPr/>
          </p:nvSpPr>
          <p:spPr>
            <a:xfrm>
              <a:off x="269746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8" name="pl158"/>
            <p:cNvSpPr/>
            <p:nvPr/>
          </p:nvSpPr>
          <p:spPr>
            <a:xfrm>
              <a:off x="290690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9" name="pl159"/>
            <p:cNvSpPr/>
            <p:nvPr/>
          </p:nvSpPr>
          <p:spPr>
            <a:xfrm>
              <a:off x="311635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0" name="pl160"/>
            <p:cNvSpPr/>
            <p:nvPr/>
          </p:nvSpPr>
          <p:spPr>
            <a:xfrm>
              <a:off x="332579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1" name="pl161"/>
            <p:cNvSpPr/>
            <p:nvPr/>
          </p:nvSpPr>
          <p:spPr>
            <a:xfrm>
              <a:off x="353524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2" name="pl162"/>
            <p:cNvSpPr/>
            <p:nvPr/>
          </p:nvSpPr>
          <p:spPr>
            <a:xfrm>
              <a:off x="374469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3" name="pl163"/>
            <p:cNvSpPr/>
            <p:nvPr/>
          </p:nvSpPr>
          <p:spPr>
            <a:xfrm>
              <a:off x="395413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4" name="pl164"/>
            <p:cNvSpPr/>
            <p:nvPr/>
          </p:nvSpPr>
          <p:spPr>
            <a:xfrm>
              <a:off x="2488015" y="2646732"/>
              <a:ext cx="1466121" cy="16853"/>
            </a:xfrm>
            <a:custGeom>
              <a:avLst/>
              <a:pathLst>
                <a:path w="1466121" h="16853">
                  <a:moveTo>
                    <a:pt x="0" y="0"/>
                  </a:moveTo>
                  <a:lnTo>
                    <a:pt x="209445" y="0"/>
                  </a:lnTo>
                  <a:lnTo>
                    <a:pt x="418891" y="16853"/>
                  </a:lnTo>
                  <a:lnTo>
                    <a:pt x="628337" y="0"/>
                  </a:lnTo>
                  <a:lnTo>
                    <a:pt x="837783" y="0"/>
                  </a:lnTo>
                  <a:lnTo>
                    <a:pt x="1047229" y="16853"/>
                  </a:lnTo>
                  <a:lnTo>
                    <a:pt x="1256675" y="16853"/>
                  </a:lnTo>
                  <a:lnTo>
                    <a:pt x="1466121" y="16853"/>
                  </a:lnTo>
                </a:path>
              </a:pathLst>
            </a:custGeom>
            <a:ln w="20325" cap="flat">
              <a:solidFill>
                <a:srgbClr val="BEBEBE">
                  <a:alpha val="69803"/>
                </a:srgbClr>
              </a:solidFill>
              <a:prstDash val="solid"/>
              <a:round/>
            </a:ln>
          </p:spPr>
          <p:txBody>
            <a:bodyPr/>
            <a:lstStyle/>
            <a:p/>
          </p:txBody>
        </p:sp>
        <p:sp>
          <p:nvSpPr>
            <p:cNvPr id="165" name="pl165"/>
            <p:cNvSpPr/>
            <p:nvPr/>
          </p:nvSpPr>
          <p:spPr>
            <a:xfrm>
              <a:off x="2488015" y="2646732"/>
              <a:ext cx="1466121" cy="84267"/>
            </a:xfrm>
            <a:custGeom>
              <a:avLst/>
              <a:pathLst>
                <a:path w="1466121" h="84267">
                  <a:moveTo>
                    <a:pt x="0" y="0"/>
                  </a:moveTo>
                  <a:lnTo>
                    <a:pt x="209445" y="0"/>
                  </a:lnTo>
                  <a:lnTo>
                    <a:pt x="418891" y="0"/>
                  </a:lnTo>
                  <a:lnTo>
                    <a:pt x="628337" y="0"/>
                  </a:lnTo>
                  <a:lnTo>
                    <a:pt x="837783" y="16853"/>
                  </a:lnTo>
                  <a:lnTo>
                    <a:pt x="1047229" y="67414"/>
                  </a:lnTo>
                  <a:lnTo>
                    <a:pt x="1256675" y="67414"/>
                  </a:lnTo>
                  <a:lnTo>
                    <a:pt x="1466121" y="84267"/>
                  </a:lnTo>
                </a:path>
              </a:pathLst>
            </a:custGeom>
            <a:ln w="40651" cap="flat">
              <a:solidFill>
                <a:srgbClr val="BEBEBE">
                  <a:alpha val="69803"/>
                </a:srgbClr>
              </a:solidFill>
              <a:prstDash val="solid"/>
              <a:round/>
            </a:ln>
          </p:spPr>
          <p:txBody>
            <a:bodyPr/>
            <a:lstStyle/>
            <a:p/>
          </p:txBody>
        </p:sp>
        <p:sp>
          <p:nvSpPr>
            <p:cNvPr id="166" name="pl166"/>
            <p:cNvSpPr/>
            <p:nvPr/>
          </p:nvSpPr>
          <p:spPr>
            <a:xfrm>
              <a:off x="2488015" y="2646732"/>
              <a:ext cx="1466121" cy="84267"/>
            </a:xfrm>
            <a:custGeom>
              <a:avLst/>
              <a:pathLst>
                <a:path w="1466121" h="84267">
                  <a:moveTo>
                    <a:pt x="0" y="0"/>
                  </a:moveTo>
                  <a:lnTo>
                    <a:pt x="209445" y="0"/>
                  </a:lnTo>
                  <a:lnTo>
                    <a:pt x="418891" y="0"/>
                  </a:lnTo>
                  <a:lnTo>
                    <a:pt x="628337" y="0"/>
                  </a:lnTo>
                  <a:lnTo>
                    <a:pt x="837783" y="16853"/>
                  </a:lnTo>
                  <a:lnTo>
                    <a:pt x="1047229" y="67414"/>
                  </a:lnTo>
                  <a:lnTo>
                    <a:pt x="1256675" y="67414"/>
                  </a:lnTo>
                  <a:lnTo>
                    <a:pt x="1466121" y="84267"/>
                  </a:lnTo>
                </a:path>
              </a:pathLst>
            </a:custGeom>
            <a:ln w="35231" cap="flat">
              <a:solidFill>
                <a:srgbClr val="BEBEBE">
                  <a:alpha val="69803"/>
                </a:srgbClr>
              </a:solidFill>
              <a:prstDash val="solid"/>
              <a:round/>
            </a:ln>
          </p:spPr>
          <p:txBody>
            <a:bodyPr/>
            <a:lstStyle/>
            <a:p/>
          </p:txBody>
        </p:sp>
        <p:sp>
          <p:nvSpPr>
            <p:cNvPr id="167" name="pl167"/>
            <p:cNvSpPr/>
            <p:nvPr/>
          </p:nvSpPr>
          <p:spPr>
            <a:xfrm>
              <a:off x="2488015" y="2646732"/>
              <a:ext cx="1466121" cy="16853"/>
            </a:xfrm>
            <a:custGeom>
              <a:avLst/>
              <a:pathLst>
                <a:path w="1466121" h="16853">
                  <a:moveTo>
                    <a:pt x="0" y="0"/>
                  </a:moveTo>
                  <a:lnTo>
                    <a:pt x="209445" y="0"/>
                  </a:lnTo>
                  <a:lnTo>
                    <a:pt x="418891" y="16853"/>
                  </a:lnTo>
                  <a:lnTo>
                    <a:pt x="628337" y="0"/>
                  </a:lnTo>
                  <a:lnTo>
                    <a:pt x="837783" y="0"/>
                  </a:lnTo>
                  <a:lnTo>
                    <a:pt x="1047229" y="16853"/>
                  </a:lnTo>
                  <a:lnTo>
                    <a:pt x="1256675" y="16853"/>
                  </a:lnTo>
                  <a:lnTo>
                    <a:pt x="1466121" y="16853"/>
                  </a:lnTo>
                </a:path>
              </a:pathLst>
            </a:custGeom>
            <a:ln w="20325" cap="flat">
              <a:solidFill>
                <a:srgbClr val="6B6B6B">
                  <a:alpha val="100000"/>
                </a:srgbClr>
              </a:solidFill>
              <a:prstDash val="solid"/>
              <a:round/>
            </a:ln>
          </p:spPr>
          <p:txBody>
            <a:bodyPr/>
            <a:lstStyle/>
            <a:p/>
          </p:txBody>
        </p:sp>
        <p:sp>
          <p:nvSpPr>
            <p:cNvPr id="168" name="pl168"/>
            <p:cNvSpPr/>
            <p:nvPr/>
          </p:nvSpPr>
          <p:spPr>
            <a:xfrm>
              <a:off x="2488015" y="2646732"/>
              <a:ext cx="1466121" cy="84267"/>
            </a:xfrm>
            <a:custGeom>
              <a:avLst/>
              <a:pathLst>
                <a:path w="1466121" h="84267">
                  <a:moveTo>
                    <a:pt x="0" y="0"/>
                  </a:moveTo>
                  <a:lnTo>
                    <a:pt x="209445" y="0"/>
                  </a:lnTo>
                  <a:lnTo>
                    <a:pt x="418891" y="0"/>
                  </a:lnTo>
                  <a:lnTo>
                    <a:pt x="628337" y="0"/>
                  </a:lnTo>
                  <a:lnTo>
                    <a:pt x="837783" y="16853"/>
                  </a:lnTo>
                  <a:lnTo>
                    <a:pt x="1047229" y="67414"/>
                  </a:lnTo>
                  <a:lnTo>
                    <a:pt x="1256675" y="67414"/>
                  </a:lnTo>
                  <a:lnTo>
                    <a:pt x="1466121" y="84267"/>
                  </a:lnTo>
                </a:path>
              </a:pathLst>
            </a:custGeom>
            <a:ln w="40651" cap="flat">
              <a:solidFill>
                <a:srgbClr val="000000">
                  <a:alpha val="100000"/>
                </a:srgbClr>
              </a:solidFill>
              <a:prstDash val="solid"/>
              <a:round/>
            </a:ln>
          </p:spPr>
          <p:txBody>
            <a:bodyPr/>
            <a:lstStyle/>
            <a:p/>
          </p:txBody>
        </p:sp>
        <p:sp>
          <p:nvSpPr>
            <p:cNvPr id="169" name="pl169"/>
            <p:cNvSpPr/>
            <p:nvPr/>
          </p:nvSpPr>
          <p:spPr>
            <a:xfrm>
              <a:off x="2488015" y="2646732"/>
              <a:ext cx="1466121" cy="84267"/>
            </a:xfrm>
            <a:custGeom>
              <a:avLst/>
              <a:pathLst>
                <a:path w="1466121" h="84267">
                  <a:moveTo>
                    <a:pt x="0" y="0"/>
                  </a:moveTo>
                  <a:lnTo>
                    <a:pt x="209445" y="0"/>
                  </a:lnTo>
                  <a:lnTo>
                    <a:pt x="418891" y="0"/>
                  </a:lnTo>
                  <a:lnTo>
                    <a:pt x="628337" y="0"/>
                  </a:lnTo>
                  <a:lnTo>
                    <a:pt x="837783" y="16853"/>
                  </a:lnTo>
                  <a:lnTo>
                    <a:pt x="1047229" y="67414"/>
                  </a:lnTo>
                  <a:lnTo>
                    <a:pt x="1256675" y="67414"/>
                  </a:lnTo>
                  <a:lnTo>
                    <a:pt x="1466121" y="84267"/>
                  </a:lnTo>
                </a:path>
              </a:pathLst>
            </a:custGeom>
            <a:ln w="35231" cap="flat">
              <a:solidFill>
                <a:srgbClr val="80BD41">
                  <a:alpha val="100000"/>
                </a:srgbClr>
              </a:solidFill>
              <a:prstDash val="solid"/>
              <a:round/>
            </a:ln>
          </p:spPr>
          <p:txBody>
            <a:bodyPr/>
            <a:lstStyle/>
            <a:p/>
          </p:txBody>
        </p:sp>
        <p:sp>
          <p:nvSpPr>
            <p:cNvPr id="170" name="pl170"/>
            <p:cNvSpPr/>
            <p:nvPr/>
          </p:nvSpPr>
          <p:spPr>
            <a:xfrm>
              <a:off x="2414709" y="2646732"/>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171" name="tx171"/>
            <p:cNvSpPr/>
            <p:nvPr/>
          </p:nvSpPr>
          <p:spPr>
            <a:xfrm>
              <a:off x="2457886" y="246817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2" name="tx172"/>
            <p:cNvSpPr/>
            <p:nvPr/>
          </p:nvSpPr>
          <p:spPr>
            <a:xfrm>
              <a:off x="2667332" y="246817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3" name="tx173"/>
            <p:cNvSpPr/>
            <p:nvPr/>
          </p:nvSpPr>
          <p:spPr>
            <a:xfrm>
              <a:off x="2876778" y="246817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4" name="tx174"/>
            <p:cNvSpPr/>
            <p:nvPr/>
          </p:nvSpPr>
          <p:spPr>
            <a:xfrm>
              <a:off x="3086224" y="246817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5" name="tx175"/>
            <p:cNvSpPr/>
            <p:nvPr/>
          </p:nvSpPr>
          <p:spPr>
            <a:xfrm>
              <a:off x="3277610" y="248503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76" name="tx176"/>
            <p:cNvSpPr/>
            <p:nvPr/>
          </p:nvSpPr>
          <p:spPr>
            <a:xfrm>
              <a:off x="3487056" y="253559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77" name="tx177"/>
            <p:cNvSpPr/>
            <p:nvPr/>
          </p:nvSpPr>
          <p:spPr>
            <a:xfrm>
              <a:off x="3696502" y="253559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78" name="tx178"/>
            <p:cNvSpPr/>
            <p:nvPr/>
          </p:nvSpPr>
          <p:spPr>
            <a:xfrm>
              <a:off x="3905948" y="255244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79" name="rc179"/>
            <p:cNvSpPr/>
            <p:nvPr/>
          </p:nvSpPr>
          <p:spPr>
            <a:xfrm>
              <a:off x="2414709" y="3483127"/>
              <a:ext cx="1612733" cy="1019640"/>
            </a:xfrm>
            <a:prstGeom prst="rect">
              <a:avLst/>
            </a:prstGeom>
            <a:solidFill>
              <a:srgbClr val="EBEBEB">
                <a:alpha val="100000"/>
              </a:srgbClr>
            </a:solidFill>
          </p:spPr>
          <p:txBody>
            <a:bodyPr/>
            <a:lstStyle/>
            <a:p/>
          </p:txBody>
        </p:sp>
        <p:sp>
          <p:nvSpPr>
            <p:cNvPr id="180" name="pl180"/>
            <p:cNvSpPr/>
            <p:nvPr/>
          </p:nvSpPr>
          <p:spPr>
            <a:xfrm>
              <a:off x="2414709" y="416148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81" name="pl181"/>
            <p:cNvSpPr/>
            <p:nvPr/>
          </p:nvSpPr>
          <p:spPr>
            <a:xfrm>
              <a:off x="2414709" y="374014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82" name="pl182"/>
            <p:cNvSpPr/>
            <p:nvPr/>
          </p:nvSpPr>
          <p:spPr>
            <a:xfrm>
              <a:off x="2414709" y="437215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83" name="pl183"/>
            <p:cNvSpPr/>
            <p:nvPr/>
          </p:nvSpPr>
          <p:spPr>
            <a:xfrm>
              <a:off x="2414709" y="3950814"/>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84" name="pl184"/>
            <p:cNvSpPr/>
            <p:nvPr/>
          </p:nvSpPr>
          <p:spPr>
            <a:xfrm>
              <a:off x="2414709" y="352947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85" name="pl185"/>
            <p:cNvSpPr/>
            <p:nvPr/>
          </p:nvSpPr>
          <p:spPr>
            <a:xfrm>
              <a:off x="248801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6" name="pl186"/>
            <p:cNvSpPr/>
            <p:nvPr/>
          </p:nvSpPr>
          <p:spPr>
            <a:xfrm>
              <a:off x="269746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7" name="pl187"/>
            <p:cNvSpPr/>
            <p:nvPr/>
          </p:nvSpPr>
          <p:spPr>
            <a:xfrm>
              <a:off x="290690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8" name="pl188"/>
            <p:cNvSpPr/>
            <p:nvPr/>
          </p:nvSpPr>
          <p:spPr>
            <a:xfrm>
              <a:off x="311635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9" name="pl189"/>
            <p:cNvSpPr/>
            <p:nvPr/>
          </p:nvSpPr>
          <p:spPr>
            <a:xfrm>
              <a:off x="332579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0" name="pl190"/>
            <p:cNvSpPr/>
            <p:nvPr/>
          </p:nvSpPr>
          <p:spPr>
            <a:xfrm>
              <a:off x="353524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1" name="pl191"/>
            <p:cNvSpPr/>
            <p:nvPr/>
          </p:nvSpPr>
          <p:spPr>
            <a:xfrm>
              <a:off x="374469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2" name="pl192"/>
            <p:cNvSpPr/>
            <p:nvPr/>
          </p:nvSpPr>
          <p:spPr>
            <a:xfrm>
              <a:off x="395413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3" name="pl193"/>
            <p:cNvSpPr/>
            <p:nvPr/>
          </p:nvSpPr>
          <p:spPr>
            <a:xfrm>
              <a:off x="2488015" y="3950814"/>
              <a:ext cx="1466121" cy="16853"/>
            </a:xfrm>
            <a:custGeom>
              <a:avLst/>
              <a:pathLst>
                <a:path w="1466121" h="16853">
                  <a:moveTo>
                    <a:pt x="0" y="0"/>
                  </a:moveTo>
                  <a:lnTo>
                    <a:pt x="209445" y="0"/>
                  </a:lnTo>
                  <a:lnTo>
                    <a:pt x="418891" y="16853"/>
                  </a:lnTo>
                  <a:lnTo>
                    <a:pt x="628337" y="0"/>
                  </a:lnTo>
                  <a:lnTo>
                    <a:pt x="837783" y="0"/>
                  </a:lnTo>
                  <a:lnTo>
                    <a:pt x="1047229" y="16853"/>
                  </a:lnTo>
                  <a:lnTo>
                    <a:pt x="1256675" y="16853"/>
                  </a:lnTo>
                  <a:lnTo>
                    <a:pt x="1466121" y="16853"/>
                  </a:lnTo>
                </a:path>
              </a:pathLst>
            </a:custGeom>
            <a:ln w="20325" cap="flat">
              <a:solidFill>
                <a:srgbClr val="BEBEBE">
                  <a:alpha val="69803"/>
                </a:srgbClr>
              </a:solidFill>
              <a:prstDash val="solid"/>
              <a:round/>
            </a:ln>
          </p:spPr>
          <p:txBody>
            <a:bodyPr/>
            <a:lstStyle/>
            <a:p/>
          </p:txBody>
        </p:sp>
        <p:sp>
          <p:nvSpPr>
            <p:cNvPr id="194" name="pl194"/>
            <p:cNvSpPr/>
            <p:nvPr/>
          </p:nvSpPr>
          <p:spPr>
            <a:xfrm>
              <a:off x="2488015" y="3900253"/>
              <a:ext cx="1466121" cy="556167"/>
            </a:xfrm>
            <a:custGeom>
              <a:avLst/>
              <a:pathLst>
                <a:path w="1466121" h="556167">
                  <a:moveTo>
                    <a:pt x="0" y="151682"/>
                  </a:moveTo>
                  <a:lnTo>
                    <a:pt x="209445" y="50560"/>
                  </a:lnTo>
                  <a:lnTo>
                    <a:pt x="418891" y="67414"/>
                  </a:lnTo>
                  <a:lnTo>
                    <a:pt x="628337" y="16853"/>
                  </a:lnTo>
                  <a:lnTo>
                    <a:pt x="837783" y="0"/>
                  </a:lnTo>
                  <a:lnTo>
                    <a:pt x="1047229" y="235949"/>
                  </a:lnTo>
                  <a:lnTo>
                    <a:pt x="1256675" y="488753"/>
                  </a:lnTo>
                  <a:lnTo>
                    <a:pt x="1466121" y="556167"/>
                  </a:lnTo>
                </a:path>
              </a:pathLst>
            </a:custGeom>
            <a:ln w="40651" cap="flat">
              <a:solidFill>
                <a:srgbClr val="BEBEBE">
                  <a:alpha val="69803"/>
                </a:srgbClr>
              </a:solidFill>
              <a:prstDash val="solid"/>
              <a:round/>
            </a:ln>
          </p:spPr>
          <p:txBody>
            <a:bodyPr/>
            <a:lstStyle/>
            <a:p/>
          </p:txBody>
        </p:sp>
        <p:sp>
          <p:nvSpPr>
            <p:cNvPr id="195" name="pl195"/>
            <p:cNvSpPr/>
            <p:nvPr/>
          </p:nvSpPr>
          <p:spPr>
            <a:xfrm>
              <a:off x="2488015" y="3900253"/>
              <a:ext cx="1466121" cy="556167"/>
            </a:xfrm>
            <a:custGeom>
              <a:avLst/>
              <a:pathLst>
                <a:path w="1466121" h="556167">
                  <a:moveTo>
                    <a:pt x="0" y="151682"/>
                  </a:moveTo>
                  <a:lnTo>
                    <a:pt x="209445" y="50560"/>
                  </a:lnTo>
                  <a:lnTo>
                    <a:pt x="418891" y="67414"/>
                  </a:lnTo>
                  <a:lnTo>
                    <a:pt x="628337" y="16853"/>
                  </a:lnTo>
                  <a:lnTo>
                    <a:pt x="837783" y="0"/>
                  </a:lnTo>
                  <a:lnTo>
                    <a:pt x="1047229" y="235949"/>
                  </a:lnTo>
                  <a:lnTo>
                    <a:pt x="1256675" y="488753"/>
                  </a:lnTo>
                  <a:lnTo>
                    <a:pt x="1466121" y="556167"/>
                  </a:lnTo>
                </a:path>
              </a:pathLst>
            </a:custGeom>
            <a:ln w="35231" cap="flat">
              <a:solidFill>
                <a:srgbClr val="BEBEBE">
                  <a:alpha val="69803"/>
                </a:srgbClr>
              </a:solidFill>
              <a:prstDash val="solid"/>
              <a:round/>
            </a:ln>
          </p:spPr>
          <p:txBody>
            <a:bodyPr/>
            <a:lstStyle/>
            <a:p/>
          </p:txBody>
        </p:sp>
        <p:sp>
          <p:nvSpPr>
            <p:cNvPr id="196" name="pl196"/>
            <p:cNvSpPr/>
            <p:nvPr/>
          </p:nvSpPr>
          <p:spPr>
            <a:xfrm>
              <a:off x="2488015" y="3950814"/>
              <a:ext cx="1466121" cy="16853"/>
            </a:xfrm>
            <a:custGeom>
              <a:avLst/>
              <a:pathLst>
                <a:path w="1466121" h="16853">
                  <a:moveTo>
                    <a:pt x="0" y="0"/>
                  </a:moveTo>
                  <a:lnTo>
                    <a:pt x="209445" y="0"/>
                  </a:lnTo>
                  <a:lnTo>
                    <a:pt x="418891" y="16853"/>
                  </a:lnTo>
                  <a:lnTo>
                    <a:pt x="628337" y="0"/>
                  </a:lnTo>
                  <a:lnTo>
                    <a:pt x="837783" y="0"/>
                  </a:lnTo>
                  <a:lnTo>
                    <a:pt x="1047229" y="16853"/>
                  </a:lnTo>
                  <a:lnTo>
                    <a:pt x="1256675" y="16853"/>
                  </a:lnTo>
                  <a:lnTo>
                    <a:pt x="1466121" y="16853"/>
                  </a:lnTo>
                </a:path>
              </a:pathLst>
            </a:custGeom>
            <a:ln w="20325" cap="flat">
              <a:solidFill>
                <a:srgbClr val="6B6B6B">
                  <a:alpha val="100000"/>
                </a:srgbClr>
              </a:solidFill>
              <a:prstDash val="solid"/>
              <a:round/>
            </a:ln>
          </p:spPr>
          <p:txBody>
            <a:bodyPr/>
            <a:lstStyle/>
            <a:p/>
          </p:txBody>
        </p:sp>
        <p:sp>
          <p:nvSpPr>
            <p:cNvPr id="197" name="pl197"/>
            <p:cNvSpPr/>
            <p:nvPr/>
          </p:nvSpPr>
          <p:spPr>
            <a:xfrm>
              <a:off x="2488015" y="3900253"/>
              <a:ext cx="1466121" cy="556167"/>
            </a:xfrm>
            <a:custGeom>
              <a:avLst/>
              <a:pathLst>
                <a:path w="1466121" h="556167">
                  <a:moveTo>
                    <a:pt x="0" y="151682"/>
                  </a:moveTo>
                  <a:lnTo>
                    <a:pt x="209445" y="50560"/>
                  </a:lnTo>
                  <a:lnTo>
                    <a:pt x="418891" y="67414"/>
                  </a:lnTo>
                  <a:lnTo>
                    <a:pt x="628337" y="16853"/>
                  </a:lnTo>
                  <a:lnTo>
                    <a:pt x="837783" y="0"/>
                  </a:lnTo>
                  <a:lnTo>
                    <a:pt x="1047229" y="235949"/>
                  </a:lnTo>
                  <a:lnTo>
                    <a:pt x="1256675" y="488753"/>
                  </a:lnTo>
                  <a:lnTo>
                    <a:pt x="1466121" y="556167"/>
                  </a:lnTo>
                </a:path>
              </a:pathLst>
            </a:custGeom>
            <a:ln w="40651" cap="flat">
              <a:solidFill>
                <a:srgbClr val="000000">
                  <a:alpha val="100000"/>
                </a:srgbClr>
              </a:solidFill>
              <a:prstDash val="solid"/>
              <a:round/>
            </a:ln>
          </p:spPr>
          <p:txBody>
            <a:bodyPr/>
            <a:lstStyle/>
            <a:p/>
          </p:txBody>
        </p:sp>
        <p:sp>
          <p:nvSpPr>
            <p:cNvPr id="198" name="pl198"/>
            <p:cNvSpPr/>
            <p:nvPr/>
          </p:nvSpPr>
          <p:spPr>
            <a:xfrm>
              <a:off x="2488015" y="3900253"/>
              <a:ext cx="1466121" cy="556167"/>
            </a:xfrm>
            <a:custGeom>
              <a:avLst/>
              <a:pathLst>
                <a:path w="1466121" h="556167">
                  <a:moveTo>
                    <a:pt x="0" y="151682"/>
                  </a:moveTo>
                  <a:lnTo>
                    <a:pt x="209445" y="50560"/>
                  </a:lnTo>
                  <a:lnTo>
                    <a:pt x="418891" y="67414"/>
                  </a:lnTo>
                  <a:lnTo>
                    <a:pt x="628337" y="16853"/>
                  </a:lnTo>
                  <a:lnTo>
                    <a:pt x="837783" y="0"/>
                  </a:lnTo>
                  <a:lnTo>
                    <a:pt x="1047229" y="235949"/>
                  </a:lnTo>
                  <a:lnTo>
                    <a:pt x="1256675" y="488753"/>
                  </a:lnTo>
                  <a:lnTo>
                    <a:pt x="1466121" y="556167"/>
                  </a:lnTo>
                </a:path>
              </a:pathLst>
            </a:custGeom>
            <a:ln w="35231" cap="flat">
              <a:solidFill>
                <a:srgbClr val="80BD41">
                  <a:alpha val="100000"/>
                </a:srgbClr>
              </a:solidFill>
              <a:prstDash val="solid"/>
              <a:round/>
            </a:ln>
          </p:spPr>
          <p:txBody>
            <a:bodyPr/>
            <a:lstStyle/>
            <a:p/>
          </p:txBody>
        </p:sp>
        <p:sp>
          <p:nvSpPr>
            <p:cNvPr id="199" name="pl199"/>
            <p:cNvSpPr/>
            <p:nvPr/>
          </p:nvSpPr>
          <p:spPr>
            <a:xfrm>
              <a:off x="2414709" y="3950814"/>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00" name="tx200"/>
            <p:cNvSpPr/>
            <p:nvPr/>
          </p:nvSpPr>
          <p:spPr>
            <a:xfrm>
              <a:off x="2439826" y="387338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201" name="tx201"/>
            <p:cNvSpPr/>
            <p:nvPr/>
          </p:nvSpPr>
          <p:spPr>
            <a:xfrm>
              <a:off x="2667332" y="37722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02" name="tx202"/>
            <p:cNvSpPr/>
            <p:nvPr/>
          </p:nvSpPr>
          <p:spPr>
            <a:xfrm>
              <a:off x="2858718" y="378911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03" name="tx203"/>
            <p:cNvSpPr/>
            <p:nvPr/>
          </p:nvSpPr>
          <p:spPr>
            <a:xfrm>
              <a:off x="3086224" y="37385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04" name="tx204"/>
            <p:cNvSpPr/>
            <p:nvPr/>
          </p:nvSpPr>
          <p:spPr>
            <a:xfrm>
              <a:off x="3295670" y="37216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05" name="tx205"/>
            <p:cNvSpPr/>
            <p:nvPr/>
          </p:nvSpPr>
          <p:spPr>
            <a:xfrm>
              <a:off x="3460950" y="3957648"/>
              <a:ext cx="14859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206" name="tx206"/>
            <p:cNvSpPr/>
            <p:nvPr/>
          </p:nvSpPr>
          <p:spPr>
            <a:xfrm>
              <a:off x="3666372" y="4210451"/>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-26</a:t>
              </a:r>
            </a:p>
          </p:txBody>
        </p:sp>
        <p:sp>
          <p:nvSpPr>
            <p:cNvPr id="207" name="tx207"/>
            <p:cNvSpPr/>
            <p:nvPr/>
          </p:nvSpPr>
          <p:spPr>
            <a:xfrm>
              <a:off x="3875818" y="4277865"/>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-30</a:t>
              </a:r>
            </a:p>
          </p:txBody>
        </p:sp>
        <p:sp>
          <p:nvSpPr>
            <p:cNvPr id="208" name="rc208"/>
            <p:cNvSpPr/>
            <p:nvPr/>
          </p:nvSpPr>
          <p:spPr>
            <a:xfrm>
              <a:off x="2414709" y="4787209"/>
              <a:ext cx="1612733" cy="1019640"/>
            </a:xfrm>
            <a:prstGeom prst="rect">
              <a:avLst/>
            </a:prstGeom>
            <a:solidFill>
              <a:srgbClr val="EBEBEB">
                <a:alpha val="100000"/>
              </a:srgbClr>
            </a:solidFill>
          </p:spPr>
          <p:txBody>
            <a:bodyPr/>
            <a:lstStyle/>
            <a:p/>
          </p:txBody>
        </p:sp>
        <p:sp>
          <p:nvSpPr>
            <p:cNvPr id="209" name="pl209"/>
            <p:cNvSpPr/>
            <p:nvPr/>
          </p:nvSpPr>
          <p:spPr>
            <a:xfrm>
              <a:off x="2414709" y="546556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10" name="pl210"/>
            <p:cNvSpPr/>
            <p:nvPr/>
          </p:nvSpPr>
          <p:spPr>
            <a:xfrm>
              <a:off x="2414709" y="504422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11" name="pl211"/>
            <p:cNvSpPr/>
            <p:nvPr/>
          </p:nvSpPr>
          <p:spPr>
            <a:xfrm>
              <a:off x="2414709" y="5676234"/>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12" name="pl212"/>
            <p:cNvSpPr/>
            <p:nvPr/>
          </p:nvSpPr>
          <p:spPr>
            <a:xfrm>
              <a:off x="2414709" y="525489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13" name="pl213"/>
            <p:cNvSpPr/>
            <p:nvPr/>
          </p:nvSpPr>
          <p:spPr>
            <a:xfrm>
              <a:off x="2414709" y="483355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14" name="pl214"/>
            <p:cNvSpPr/>
            <p:nvPr/>
          </p:nvSpPr>
          <p:spPr>
            <a:xfrm>
              <a:off x="248801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15" name="pl215"/>
            <p:cNvSpPr/>
            <p:nvPr/>
          </p:nvSpPr>
          <p:spPr>
            <a:xfrm>
              <a:off x="269746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16" name="pl216"/>
            <p:cNvSpPr/>
            <p:nvPr/>
          </p:nvSpPr>
          <p:spPr>
            <a:xfrm>
              <a:off x="290690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17" name="pl217"/>
            <p:cNvSpPr/>
            <p:nvPr/>
          </p:nvSpPr>
          <p:spPr>
            <a:xfrm>
              <a:off x="311635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18" name="pl218"/>
            <p:cNvSpPr/>
            <p:nvPr/>
          </p:nvSpPr>
          <p:spPr>
            <a:xfrm>
              <a:off x="332579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19" name="pl219"/>
            <p:cNvSpPr/>
            <p:nvPr/>
          </p:nvSpPr>
          <p:spPr>
            <a:xfrm>
              <a:off x="353524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20" name="pl220"/>
            <p:cNvSpPr/>
            <p:nvPr/>
          </p:nvSpPr>
          <p:spPr>
            <a:xfrm>
              <a:off x="374469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21" name="pl221"/>
            <p:cNvSpPr/>
            <p:nvPr/>
          </p:nvSpPr>
          <p:spPr>
            <a:xfrm>
              <a:off x="395413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22" name="pl222"/>
            <p:cNvSpPr/>
            <p:nvPr/>
          </p:nvSpPr>
          <p:spPr>
            <a:xfrm>
              <a:off x="2488015" y="5254895"/>
              <a:ext cx="1466121" cy="16853"/>
            </a:xfrm>
            <a:custGeom>
              <a:avLst/>
              <a:pathLst>
                <a:path w="1466121" h="16853">
                  <a:moveTo>
                    <a:pt x="0" y="0"/>
                  </a:moveTo>
                  <a:lnTo>
                    <a:pt x="209445" y="0"/>
                  </a:lnTo>
                  <a:lnTo>
                    <a:pt x="418891" y="16853"/>
                  </a:lnTo>
                  <a:lnTo>
                    <a:pt x="628337" y="0"/>
                  </a:lnTo>
                  <a:lnTo>
                    <a:pt x="837783" y="0"/>
                  </a:lnTo>
                  <a:lnTo>
                    <a:pt x="1047229" y="16853"/>
                  </a:lnTo>
                  <a:lnTo>
                    <a:pt x="1256675" y="16853"/>
                  </a:lnTo>
                  <a:lnTo>
                    <a:pt x="1466121" y="16853"/>
                  </a:lnTo>
                </a:path>
              </a:pathLst>
            </a:custGeom>
            <a:ln w="20325" cap="flat">
              <a:solidFill>
                <a:srgbClr val="BEBEBE">
                  <a:alpha val="69803"/>
                </a:srgbClr>
              </a:solidFill>
              <a:prstDash val="solid"/>
              <a:round/>
            </a:ln>
          </p:spPr>
          <p:txBody>
            <a:bodyPr/>
            <a:lstStyle/>
            <a:p/>
          </p:txBody>
        </p:sp>
        <p:sp>
          <p:nvSpPr>
            <p:cNvPr id="223" name="pl223"/>
            <p:cNvSpPr/>
            <p:nvPr/>
          </p:nvSpPr>
          <p:spPr>
            <a:xfrm>
              <a:off x="2488015" y="5254895"/>
              <a:ext cx="1466121" cy="151682"/>
            </a:xfrm>
            <a:custGeom>
              <a:avLst/>
              <a:pathLst>
                <a:path w="1466121" h="151682">
                  <a:moveTo>
                    <a:pt x="0" y="33707"/>
                  </a:moveTo>
                  <a:lnTo>
                    <a:pt x="209445" y="0"/>
                  </a:lnTo>
                  <a:lnTo>
                    <a:pt x="418891" y="0"/>
                  </a:lnTo>
                  <a:lnTo>
                    <a:pt x="628337" y="151682"/>
                  </a:lnTo>
                  <a:lnTo>
                    <a:pt x="837783" y="101121"/>
                  </a:lnTo>
                  <a:lnTo>
                    <a:pt x="1047229" y="101121"/>
                  </a:lnTo>
                  <a:lnTo>
                    <a:pt x="1256675" y="84267"/>
                  </a:lnTo>
                  <a:lnTo>
                    <a:pt x="1466121" y="84267"/>
                  </a:lnTo>
                </a:path>
              </a:pathLst>
            </a:custGeom>
            <a:ln w="40651" cap="flat">
              <a:solidFill>
                <a:srgbClr val="BEBEBE">
                  <a:alpha val="69803"/>
                </a:srgbClr>
              </a:solidFill>
              <a:prstDash val="solid"/>
              <a:round/>
            </a:ln>
          </p:spPr>
          <p:txBody>
            <a:bodyPr/>
            <a:lstStyle/>
            <a:p/>
          </p:txBody>
        </p:sp>
        <p:sp>
          <p:nvSpPr>
            <p:cNvPr id="224" name="pl224"/>
            <p:cNvSpPr/>
            <p:nvPr/>
          </p:nvSpPr>
          <p:spPr>
            <a:xfrm>
              <a:off x="2488015" y="5254895"/>
              <a:ext cx="1466121" cy="151682"/>
            </a:xfrm>
            <a:custGeom>
              <a:avLst/>
              <a:pathLst>
                <a:path w="1466121" h="151682">
                  <a:moveTo>
                    <a:pt x="0" y="33707"/>
                  </a:moveTo>
                  <a:lnTo>
                    <a:pt x="209445" y="0"/>
                  </a:lnTo>
                  <a:lnTo>
                    <a:pt x="418891" y="0"/>
                  </a:lnTo>
                  <a:lnTo>
                    <a:pt x="628337" y="151682"/>
                  </a:lnTo>
                  <a:lnTo>
                    <a:pt x="837783" y="101121"/>
                  </a:lnTo>
                  <a:lnTo>
                    <a:pt x="1047229" y="101121"/>
                  </a:lnTo>
                  <a:lnTo>
                    <a:pt x="1256675" y="84267"/>
                  </a:lnTo>
                  <a:lnTo>
                    <a:pt x="1466121" y="84267"/>
                  </a:lnTo>
                </a:path>
              </a:pathLst>
            </a:custGeom>
            <a:ln w="35231" cap="flat">
              <a:solidFill>
                <a:srgbClr val="BEBEBE">
                  <a:alpha val="69803"/>
                </a:srgbClr>
              </a:solidFill>
              <a:prstDash val="solid"/>
              <a:round/>
            </a:ln>
          </p:spPr>
          <p:txBody>
            <a:bodyPr/>
            <a:lstStyle/>
            <a:p/>
          </p:txBody>
        </p:sp>
        <p:sp>
          <p:nvSpPr>
            <p:cNvPr id="225" name="pl225"/>
            <p:cNvSpPr/>
            <p:nvPr/>
          </p:nvSpPr>
          <p:spPr>
            <a:xfrm>
              <a:off x="2488015" y="5254895"/>
              <a:ext cx="1466121" cy="16853"/>
            </a:xfrm>
            <a:custGeom>
              <a:avLst/>
              <a:pathLst>
                <a:path w="1466121" h="16853">
                  <a:moveTo>
                    <a:pt x="0" y="0"/>
                  </a:moveTo>
                  <a:lnTo>
                    <a:pt x="209445" y="0"/>
                  </a:lnTo>
                  <a:lnTo>
                    <a:pt x="418891" y="16853"/>
                  </a:lnTo>
                  <a:lnTo>
                    <a:pt x="628337" y="0"/>
                  </a:lnTo>
                  <a:lnTo>
                    <a:pt x="837783" y="0"/>
                  </a:lnTo>
                  <a:lnTo>
                    <a:pt x="1047229" y="16853"/>
                  </a:lnTo>
                  <a:lnTo>
                    <a:pt x="1256675" y="16853"/>
                  </a:lnTo>
                  <a:lnTo>
                    <a:pt x="1466121" y="16853"/>
                  </a:lnTo>
                </a:path>
              </a:pathLst>
            </a:custGeom>
            <a:ln w="20325" cap="flat">
              <a:solidFill>
                <a:srgbClr val="6B6B6B">
                  <a:alpha val="100000"/>
                </a:srgbClr>
              </a:solidFill>
              <a:prstDash val="solid"/>
              <a:round/>
            </a:ln>
          </p:spPr>
          <p:txBody>
            <a:bodyPr/>
            <a:lstStyle/>
            <a:p/>
          </p:txBody>
        </p:sp>
        <p:sp>
          <p:nvSpPr>
            <p:cNvPr id="226" name="pl226"/>
            <p:cNvSpPr/>
            <p:nvPr/>
          </p:nvSpPr>
          <p:spPr>
            <a:xfrm>
              <a:off x="2488015" y="5254895"/>
              <a:ext cx="1466121" cy="151682"/>
            </a:xfrm>
            <a:custGeom>
              <a:avLst/>
              <a:pathLst>
                <a:path w="1466121" h="151682">
                  <a:moveTo>
                    <a:pt x="0" y="33707"/>
                  </a:moveTo>
                  <a:lnTo>
                    <a:pt x="209445" y="0"/>
                  </a:lnTo>
                  <a:lnTo>
                    <a:pt x="418891" y="0"/>
                  </a:lnTo>
                  <a:lnTo>
                    <a:pt x="628337" y="151682"/>
                  </a:lnTo>
                  <a:lnTo>
                    <a:pt x="837783" y="101121"/>
                  </a:lnTo>
                  <a:lnTo>
                    <a:pt x="1047229" y="101121"/>
                  </a:lnTo>
                  <a:lnTo>
                    <a:pt x="1256675" y="84267"/>
                  </a:lnTo>
                  <a:lnTo>
                    <a:pt x="1466121" y="84267"/>
                  </a:lnTo>
                </a:path>
              </a:pathLst>
            </a:custGeom>
            <a:ln w="40651" cap="flat">
              <a:solidFill>
                <a:srgbClr val="000000">
                  <a:alpha val="100000"/>
                </a:srgbClr>
              </a:solidFill>
              <a:prstDash val="solid"/>
              <a:round/>
            </a:ln>
          </p:spPr>
          <p:txBody>
            <a:bodyPr/>
            <a:lstStyle/>
            <a:p/>
          </p:txBody>
        </p:sp>
        <p:sp>
          <p:nvSpPr>
            <p:cNvPr id="227" name="pl227"/>
            <p:cNvSpPr/>
            <p:nvPr/>
          </p:nvSpPr>
          <p:spPr>
            <a:xfrm>
              <a:off x="2488015" y="5254895"/>
              <a:ext cx="1466121" cy="151682"/>
            </a:xfrm>
            <a:custGeom>
              <a:avLst/>
              <a:pathLst>
                <a:path w="1466121" h="151682">
                  <a:moveTo>
                    <a:pt x="0" y="33707"/>
                  </a:moveTo>
                  <a:lnTo>
                    <a:pt x="209445" y="0"/>
                  </a:lnTo>
                  <a:lnTo>
                    <a:pt x="418891" y="0"/>
                  </a:lnTo>
                  <a:lnTo>
                    <a:pt x="628337" y="151682"/>
                  </a:lnTo>
                  <a:lnTo>
                    <a:pt x="837783" y="101121"/>
                  </a:lnTo>
                  <a:lnTo>
                    <a:pt x="1047229" y="101121"/>
                  </a:lnTo>
                  <a:lnTo>
                    <a:pt x="1256675" y="84267"/>
                  </a:lnTo>
                  <a:lnTo>
                    <a:pt x="1466121" y="84267"/>
                  </a:lnTo>
                </a:path>
              </a:pathLst>
            </a:custGeom>
            <a:ln w="35231" cap="flat">
              <a:solidFill>
                <a:srgbClr val="80BD41">
                  <a:alpha val="100000"/>
                </a:srgbClr>
              </a:solidFill>
              <a:prstDash val="solid"/>
              <a:round/>
            </a:ln>
          </p:spPr>
          <p:txBody>
            <a:bodyPr/>
            <a:lstStyle/>
            <a:p/>
          </p:txBody>
        </p:sp>
        <p:sp>
          <p:nvSpPr>
            <p:cNvPr id="228" name="pl228"/>
            <p:cNvSpPr/>
            <p:nvPr/>
          </p:nvSpPr>
          <p:spPr>
            <a:xfrm>
              <a:off x="2414709" y="5254895"/>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29" name="tx229"/>
            <p:cNvSpPr/>
            <p:nvPr/>
          </p:nvSpPr>
          <p:spPr>
            <a:xfrm>
              <a:off x="2439826" y="511004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30" name="tx230"/>
            <p:cNvSpPr/>
            <p:nvPr/>
          </p:nvSpPr>
          <p:spPr>
            <a:xfrm>
              <a:off x="2667332" y="50763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31" name="tx231"/>
            <p:cNvSpPr/>
            <p:nvPr/>
          </p:nvSpPr>
          <p:spPr>
            <a:xfrm>
              <a:off x="2876778" y="50763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32" name="tx232"/>
            <p:cNvSpPr/>
            <p:nvPr/>
          </p:nvSpPr>
          <p:spPr>
            <a:xfrm>
              <a:off x="3068164" y="522802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233" name="tx233"/>
            <p:cNvSpPr/>
            <p:nvPr/>
          </p:nvSpPr>
          <p:spPr>
            <a:xfrm>
              <a:off x="3277610" y="517746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234" name="tx234"/>
            <p:cNvSpPr/>
            <p:nvPr/>
          </p:nvSpPr>
          <p:spPr>
            <a:xfrm>
              <a:off x="3487056" y="517746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235" name="tx235"/>
            <p:cNvSpPr/>
            <p:nvPr/>
          </p:nvSpPr>
          <p:spPr>
            <a:xfrm>
              <a:off x="3696502" y="516060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36" name="tx236"/>
            <p:cNvSpPr/>
            <p:nvPr/>
          </p:nvSpPr>
          <p:spPr>
            <a:xfrm>
              <a:off x="3905948" y="516060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37" name="rc237"/>
            <p:cNvSpPr/>
            <p:nvPr/>
          </p:nvSpPr>
          <p:spPr>
            <a:xfrm>
              <a:off x="4097032" y="874964"/>
              <a:ext cx="1612733" cy="1019640"/>
            </a:xfrm>
            <a:prstGeom prst="rect">
              <a:avLst/>
            </a:prstGeom>
            <a:solidFill>
              <a:srgbClr val="EBEBEB">
                <a:alpha val="100000"/>
              </a:srgbClr>
            </a:solidFill>
          </p:spPr>
          <p:txBody>
            <a:bodyPr/>
            <a:lstStyle/>
            <a:p/>
          </p:txBody>
        </p:sp>
        <p:sp>
          <p:nvSpPr>
            <p:cNvPr id="238" name="pl238"/>
            <p:cNvSpPr/>
            <p:nvPr/>
          </p:nvSpPr>
          <p:spPr>
            <a:xfrm>
              <a:off x="4097032" y="155331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39" name="pl239"/>
            <p:cNvSpPr/>
            <p:nvPr/>
          </p:nvSpPr>
          <p:spPr>
            <a:xfrm>
              <a:off x="4097032" y="113198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40" name="pl240"/>
            <p:cNvSpPr/>
            <p:nvPr/>
          </p:nvSpPr>
          <p:spPr>
            <a:xfrm>
              <a:off x="4097032" y="176398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41" name="pl241"/>
            <p:cNvSpPr/>
            <p:nvPr/>
          </p:nvSpPr>
          <p:spPr>
            <a:xfrm>
              <a:off x="4097032" y="134265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42" name="pl242"/>
            <p:cNvSpPr/>
            <p:nvPr/>
          </p:nvSpPr>
          <p:spPr>
            <a:xfrm>
              <a:off x="4097032" y="92131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43" name="pl243"/>
            <p:cNvSpPr/>
            <p:nvPr/>
          </p:nvSpPr>
          <p:spPr>
            <a:xfrm>
              <a:off x="417033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44" name="pl244"/>
            <p:cNvSpPr/>
            <p:nvPr/>
          </p:nvSpPr>
          <p:spPr>
            <a:xfrm>
              <a:off x="437978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45" name="pl245"/>
            <p:cNvSpPr/>
            <p:nvPr/>
          </p:nvSpPr>
          <p:spPr>
            <a:xfrm>
              <a:off x="4589230"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46" name="pl246"/>
            <p:cNvSpPr/>
            <p:nvPr/>
          </p:nvSpPr>
          <p:spPr>
            <a:xfrm>
              <a:off x="479867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47" name="pl247"/>
            <p:cNvSpPr/>
            <p:nvPr/>
          </p:nvSpPr>
          <p:spPr>
            <a:xfrm>
              <a:off x="500812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48" name="pl248"/>
            <p:cNvSpPr/>
            <p:nvPr/>
          </p:nvSpPr>
          <p:spPr>
            <a:xfrm>
              <a:off x="521756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49" name="pl249"/>
            <p:cNvSpPr/>
            <p:nvPr/>
          </p:nvSpPr>
          <p:spPr>
            <a:xfrm>
              <a:off x="542701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50" name="pl250"/>
            <p:cNvSpPr/>
            <p:nvPr/>
          </p:nvSpPr>
          <p:spPr>
            <a:xfrm>
              <a:off x="563645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51" name="pl251"/>
            <p:cNvSpPr/>
            <p:nvPr/>
          </p:nvSpPr>
          <p:spPr>
            <a:xfrm>
              <a:off x="4170338" y="1342650"/>
              <a:ext cx="1466121" cy="16853"/>
            </a:xfrm>
            <a:custGeom>
              <a:avLst/>
              <a:pathLst>
                <a:path w="1466121" h="16853">
                  <a:moveTo>
                    <a:pt x="0" y="0"/>
                  </a:moveTo>
                  <a:lnTo>
                    <a:pt x="209445" y="0"/>
                  </a:lnTo>
                  <a:lnTo>
                    <a:pt x="418891" y="16853"/>
                  </a:lnTo>
                  <a:lnTo>
                    <a:pt x="628337" y="0"/>
                  </a:lnTo>
                  <a:lnTo>
                    <a:pt x="837783" y="0"/>
                  </a:lnTo>
                  <a:lnTo>
                    <a:pt x="1047229" y="16853"/>
                  </a:lnTo>
                  <a:lnTo>
                    <a:pt x="1256675" y="16853"/>
                  </a:lnTo>
                  <a:lnTo>
                    <a:pt x="1466121" y="16853"/>
                  </a:lnTo>
                </a:path>
              </a:pathLst>
            </a:custGeom>
            <a:ln w="20325" cap="flat">
              <a:solidFill>
                <a:srgbClr val="BEBEBE">
                  <a:alpha val="69803"/>
                </a:srgbClr>
              </a:solidFill>
              <a:prstDash val="solid"/>
              <a:round/>
            </a:ln>
          </p:spPr>
          <p:txBody>
            <a:bodyPr/>
            <a:lstStyle/>
            <a:p/>
          </p:txBody>
        </p:sp>
        <p:sp>
          <p:nvSpPr>
            <p:cNvPr id="252" name="pl252"/>
            <p:cNvSpPr/>
            <p:nvPr/>
          </p:nvSpPr>
          <p:spPr>
            <a:xfrm>
              <a:off x="4170338" y="1258382"/>
              <a:ext cx="1466121" cy="219096"/>
            </a:xfrm>
            <a:custGeom>
              <a:avLst/>
              <a:pathLst>
                <a:path w="1466121" h="219096">
                  <a:moveTo>
                    <a:pt x="0" y="0"/>
                  </a:moveTo>
                  <a:lnTo>
                    <a:pt x="209445" y="84267"/>
                  </a:lnTo>
                  <a:lnTo>
                    <a:pt x="418891" y="168535"/>
                  </a:lnTo>
                  <a:lnTo>
                    <a:pt x="628337" y="219096"/>
                  </a:lnTo>
                  <a:lnTo>
                    <a:pt x="837783" y="151682"/>
                  </a:lnTo>
                  <a:lnTo>
                    <a:pt x="1047229" y="168535"/>
                  </a:lnTo>
                  <a:lnTo>
                    <a:pt x="1256675" y="168535"/>
                  </a:lnTo>
                  <a:lnTo>
                    <a:pt x="1466121" y="168535"/>
                  </a:lnTo>
                </a:path>
              </a:pathLst>
            </a:custGeom>
            <a:ln w="40651" cap="flat">
              <a:solidFill>
                <a:srgbClr val="BEBEBE">
                  <a:alpha val="69803"/>
                </a:srgbClr>
              </a:solidFill>
              <a:prstDash val="solid"/>
              <a:round/>
            </a:ln>
          </p:spPr>
          <p:txBody>
            <a:bodyPr/>
            <a:lstStyle/>
            <a:p/>
          </p:txBody>
        </p:sp>
        <p:sp>
          <p:nvSpPr>
            <p:cNvPr id="253" name="pl253"/>
            <p:cNvSpPr/>
            <p:nvPr/>
          </p:nvSpPr>
          <p:spPr>
            <a:xfrm>
              <a:off x="4170338" y="1258382"/>
              <a:ext cx="1466121" cy="219096"/>
            </a:xfrm>
            <a:custGeom>
              <a:avLst/>
              <a:pathLst>
                <a:path w="1466121" h="219096">
                  <a:moveTo>
                    <a:pt x="0" y="0"/>
                  </a:moveTo>
                  <a:lnTo>
                    <a:pt x="209445" y="84267"/>
                  </a:lnTo>
                  <a:lnTo>
                    <a:pt x="418891" y="168535"/>
                  </a:lnTo>
                  <a:lnTo>
                    <a:pt x="628337" y="219096"/>
                  </a:lnTo>
                  <a:lnTo>
                    <a:pt x="837783" y="151682"/>
                  </a:lnTo>
                  <a:lnTo>
                    <a:pt x="1047229" y="168535"/>
                  </a:lnTo>
                  <a:lnTo>
                    <a:pt x="1256675" y="168535"/>
                  </a:lnTo>
                  <a:lnTo>
                    <a:pt x="1466121" y="168535"/>
                  </a:lnTo>
                </a:path>
              </a:pathLst>
            </a:custGeom>
            <a:ln w="35231" cap="flat">
              <a:solidFill>
                <a:srgbClr val="BEBEBE">
                  <a:alpha val="69803"/>
                </a:srgbClr>
              </a:solidFill>
              <a:prstDash val="solid"/>
              <a:round/>
            </a:ln>
          </p:spPr>
          <p:txBody>
            <a:bodyPr/>
            <a:lstStyle/>
            <a:p/>
          </p:txBody>
        </p:sp>
        <p:sp>
          <p:nvSpPr>
            <p:cNvPr id="254" name="pl254"/>
            <p:cNvSpPr/>
            <p:nvPr/>
          </p:nvSpPr>
          <p:spPr>
            <a:xfrm>
              <a:off x="4170338" y="1342650"/>
              <a:ext cx="1466121" cy="16853"/>
            </a:xfrm>
            <a:custGeom>
              <a:avLst/>
              <a:pathLst>
                <a:path w="1466121" h="16853">
                  <a:moveTo>
                    <a:pt x="0" y="0"/>
                  </a:moveTo>
                  <a:lnTo>
                    <a:pt x="209445" y="0"/>
                  </a:lnTo>
                  <a:lnTo>
                    <a:pt x="418891" y="16853"/>
                  </a:lnTo>
                  <a:lnTo>
                    <a:pt x="628337" y="0"/>
                  </a:lnTo>
                  <a:lnTo>
                    <a:pt x="837783" y="0"/>
                  </a:lnTo>
                  <a:lnTo>
                    <a:pt x="1047229" y="16853"/>
                  </a:lnTo>
                  <a:lnTo>
                    <a:pt x="1256675" y="16853"/>
                  </a:lnTo>
                  <a:lnTo>
                    <a:pt x="1466121" y="16853"/>
                  </a:lnTo>
                </a:path>
              </a:pathLst>
            </a:custGeom>
            <a:ln w="20325" cap="flat">
              <a:solidFill>
                <a:srgbClr val="6B6B6B">
                  <a:alpha val="100000"/>
                </a:srgbClr>
              </a:solidFill>
              <a:prstDash val="solid"/>
              <a:round/>
            </a:ln>
          </p:spPr>
          <p:txBody>
            <a:bodyPr/>
            <a:lstStyle/>
            <a:p/>
          </p:txBody>
        </p:sp>
        <p:sp>
          <p:nvSpPr>
            <p:cNvPr id="255" name="pl255"/>
            <p:cNvSpPr/>
            <p:nvPr/>
          </p:nvSpPr>
          <p:spPr>
            <a:xfrm>
              <a:off x="4170338" y="1258382"/>
              <a:ext cx="1466121" cy="219096"/>
            </a:xfrm>
            <a:custGeom>
              <a:avLst/>
              <a:pathLst>
                <a:path w="1466121" h="219096">
                  <a:moveTo>
                    <a:pt x="0" y="0"/>
                  </a:moveTo>
                  <a:lnTo>
                    <a:pt x="209445" y="84267"/>
                  </a:lnTo>
                  <a:lnTo>
                    <a:pt x="418891" y="168535"/>
                  </a:lnTo>
                  <a:lnTo>
                    <a:pt x="628337" y="219096"/>
                  </a:lnTo>
                  <a:lnTo>
                    <a:pt x="837783" y="151682"/>
                  </a:lnTo>
                  <a:lnTo>
                    <a:pt x="1047229" y="168535"/>
                  </a:lnTo>
                  <a:lnTo>
                    <a:pt x="1256675" y="168535"/>
                  </a:lnTo>
                  <a:lnTo>
                    <a:pt x="1466121" y="168535"/>
                  </a:lnTo>
                </a:path>
              </a:pathLst>
            </a:custGeom>
            <a:ln w="40651" cap="flat">
              <a:solidFill>
                <a:srgbClr val="000000">
                  <a:alpha val="100000"/>
                </a:srgbClr>
              </a:solidFill>
              <a:prstDash val="solid"/>
              <a:round/>
            </a:ln>
          </p:spPr>
          <p:txBody>
            <a:bodyPr/>
            <a:lstStyle/>
            <a:p/>
          </p:txBody>
        </p:sp>
        <p:sp>
          <p:nvSpPr>
            <p:cNvPr id="256" name="pl256"/>
            <p:cNvSpPr/>
            <p:nvPr/>
          </p:nvSpPr>
          <p:spPr>
            <a:xfrm>
              <a:off x="4170338" y="1258382"/>
              <a:ext cx="1466121" cy="219096"/>
            </a:xfrm>
            <a:custGeom>
              <a:avLst/>
              <a:pathLst>
                <a:path w="1466121" h="219096">
                  <a:moveTo>
                    <a:pt x="0" y="0"/>
                  </a:moveTo>
                  <a:lnTo>
                    <a:pt x="209445" y="84267"/>
                  </a:lnTo>
                  <a:lnTo>
                    <a:pt x="418891" y="168535"/>
                  </a:lnTo>
                  <a:lnTo>
                    <a:pt x="628337" y="219096"/>
                  </a:lnTo>
                  <a:lnTo>
                    <a:pt x="837783" y="151682"/>
                  </a:lnTo>
                  <a:lnTo>
                    <a:pt x="1047229" y="168535"/>
                  </a:lnTo>
                  <a:lnTo>
                    <a:pt x="1256675" y="168535"/>
                  </a:lnTo>
                  <a:lnTo>
                    <a:pt x="1466121" y="168535"/>
                  </a:lnTo>
                </a:path>
              </a:pathLst>
            </a:custGeom>
            <a:ln w="35231" cap="flat">
              <a:solidFill>
                <a:srgbClr val="80BD41">
                  <a:alpha val="100000"/>
                </a:srgbClr>
              </a:solidFill>
              <a:prstDash val="solid"/>
              <a:round/>
            </a:ln>
          </p:spPr>
          <p:txBody>
            <a:bodyPr/>
            <a:lstStyle/>
            <a:p/>
          </p:txBody>
        </p:sp>
        <p:sp>
          <p:nvSpPr>
            <p:cNvPr id="257" name="pl257"/>
            <p:cNvSpPr/>
            <p:nvPr/>
          </p:nvSpPr>
          <p:spPr>
            <a:xfrm>
              <a:off x="4097032" y="1342650"/>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58" name="tx258"/>
            <p:cNvSpPr/>
            <p:nvPr/>
          </p:nvSpPr>
          <p:spPr>
            <a:xfrm>
              <a:off x="4140208" y="107982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59" name="tx259"/>
            <p:cNvSpPr/>
            <p:nvPr/>
          </p:nvSpPr>
          <p:spPr>
            <a:xfrm>
              <a:off x="4349654" y="116409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60" name="tx260"/>
            <p:cNvSpPr/>
            <p:nvPr/>
          </p:nvSpPr>
          <p:spPr>
            <a:xfrm>
              <a:off x="4541041" y="124836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61" name="tx261"/>
            <p:cNvSpPr/>
            <p:nvPr/>
          </p:nvSpPr>
          <p:spPr>
            <a:xfrm>
              <a:off x="4750487" y="129892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262" name="tx262"/>
            <p:cNvSpPr/>
            <p:nvPr/>
          </p:nvSpPr>
          <p:spPr>
            <a:xfrm>
              <a:off x="4959933" y="123150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63" name="tx263"/>
            <p:cNvSpPr/>
            <p:nvPr/>
          </p:nvSpPr>
          <p:spPr>
            <a:xfrm>
              <a:off x="5169379" y="124836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64" name="tx264"/>
            <p:cNvSpPr/>
            <p:nvPr/>
          </p:nvSpPr>
          <p:spPr>
            <a:xfrm>
              <a:off x="5378824" y="124836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65" name="tx265"/>
            <p:cNvSpPr/>
            <p:nvPr/>
          </p:nvSpPr>
          <p:spPr>
            <a:xfrm>
              <a:off x="5588270" y="124836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66" name="rc266"/>
            <p:cNvSpPr/>
            <p:nvPr/>
          </p:nvSpPr>
          <p:spPr>
            <a:xfrm>
              <a:off x="4097032" y="2179046"/>
              <a:ext cx="1612733" cy="1019640"/>
            </a:xfrm>
            <a:prstGeom prst="rect">
              <a:avLst/>
            </a:prstGeom>
            <a:solidFill>
              <a:srgbClr val="EBEBEB">
                <a:alpha val="100000"/>
              </a:srgbClr>
            </a:solidFill>
          </p:spPr>
          <p:txBody>
            <a:bodyPr/>
            <a:lstStyle/>
            <a:p/>
          </p:txBody>
        </p:sp>
        <p:sp>
          <p:nvSpPr>
            <p:cNvPr id="267" name="pl267"/>
            <p:cNvSpPr/>
            <p:nvPr/>
          </p:nvSpPr>
          <p:spPr>
            <a:xfrm>
              <a:off x="4097032" y="285740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68" name="pl268"/>
            <p:cNvSpPr/>
            <p:nvPr/>
          </p:nvSpPr>
          <p:spPr>
            <a:xfrm>
              <a:off x="4097032" y="243606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69" name="pl269"/>
            <p:cNvSpPr/>
            <p:nvPr/>
          </p:nvSpPr>
          <p:spPr>
            <a:xfrm>
              <a:off x="4097032" y="306807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70" name="pl270"/>
            <p:cNvSpPr/>
            <p:nvPr/>
          </p:nvSpPr>
          <p:spPr>
            <a:xfrm>
              <a:off x="4097032" y="264673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71" name="pl271"/>
            <p:cNvSpPr/>
            <p:nvPr/>
          </p:nvSpPr>
          <p:spPr>
            <a:xfrm>
              <a:off x="4097032" y="222539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72" name="pl272"/>
            <p:cNvSpPr/>
            <p:nvPr/>
          </p:nvSpPr>
          <p:spPr>
            <a:xfrm>
              <a:off x="417033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73" name="pl273"/>
            <p:cNvSpPr/>
            <p:nvPr/>
          </p:nvSpPr>
          <p:spPr>
            <a:xfrm>
              <a:off x="437978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74" name="pl274"/>
            <p:cNvSpPr/>
            <p:nvPr/>
          </p:nvSpPr>
          <p:spPr>
            <a:xfrm>
              <a:off x="4589230"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75" name="pl275"/>
            <p:cNvSpPr/>
            <p:nvPr/>
          </p:nvSpPr>
          <p:spPr>
            <a:xfrm>
              <a:off x="479867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76" name="pl276"/>
            <p:cNvSpPr/>
            <p:nvPr/>
          </p:nvSpPr>
          <p:spPr>
            <a:xfrm>
              <a:off x="500812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77" name="pl277"/>
            <p:cNvSpPr/>
            <p:nvPr/>
          </p:nvSpPr>
          <p:spPr>
            <a:xfrm>
              <a:off x="521756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78" name="pl278"/>
            <p:cNvSpPr/>
            <p:nvPr/>
          </p:nvSpPr>
          <p:spPr>
            <a:xfrm>
              <a:off x="542701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79" name="pl279"/>
            <p:cNvSpPr/>
            <p:nvPr/>
          </p:nvSpPr>
          <p:spPr>
            <a:xfrm>
              <a:off x="563645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80" name="pl280"/>
            <p:cNvSpPr/>
            <p:nvPr/>
          </p:nvSpPr>
          <p:spPr>
            <a:xfrm>
              <a:off x="4170338" y="2646732"/>
              <a:ext cx="1466121" cy="16853"/>
            </a:xfrm>
            <a:custGeom>
              <a:avLst/>
              <a:pathLst>
                <a:path w="1466121" h="16853">
                  <a:moveTo>
                    <a:pt x="0" y="0"/>
                  </a:moveTo>
                  <a:lnTo>
                    <a:pt x="209445" y="0"/>
                  </a:lnTo>
                  <a:lnTo>
                    <a:pt x="418891" y="16853"/>
                  </a:lnTo>
                  <a:lnTo>
                    <a:pt x="628337" y="0"/>
                  </a:lnTo>
                  <a:lnTo>
                    <a:pt x="837783" y="0"/>
                  </a:lnTo>
                  <a:lnTo>
                    <a:pt x="1047229" y="16853"/>
                  </a:lnTo>
                  <a:lnTo>
                    <a:pt x="1256675" y="16853"/>
                  </a:lnTo>
                  <a:lnTo>
                    <a:pt x="1466121" y="16853"/>
                  </a:lnTo>
                </a:path>
              </a:pathLst>
            </a:custGeom>
            <a:ln w="20325" cap="flat">
              <a:solidFill>
                <a:srgbClr val="BEBEBE">
                  <a:alpha val="69803"/>
                </a:srgbClr>
              </a:solidFill>
              <a:prstDash val="solid"/>
              <a:round/>
            </a:ln>
          </p:spPr>
          <p:txBody>
            <a:bodyPr/>
            <a:lstStyle/>
            <a:p/>
          </p:txBody>
        </p:sp>
        <p:sp>
          <p:nvSpPr>
            <p:cNvPr id="281" name="pl281"/>
            <p:cNvSpPr/>
            <p:nvPr/>
          </p:nvSpPr>
          <p:spPr>
            <a:xfrm>
              <a:off x="4170338" y="2629878"/>
              <a:ext cx="1466121" cy="67414"/>
            </a:xfrm>
            <a:custGeom>
              <a:avLst/>
              <a:pathLst>
                <a:path w="1466121" h="67414">
                  <a:moveTo>
                    <a:pt x="0" y="50560"/>
                  </a:moveTo>
                  <a:lnTo>
                    <a:pt x="209445" y="16853"/>
                  </a:lnTo>
                  <a:lnTo>
                    <a:pt x="418891" y="16853"/>
                  </a:lnTo>
                  <a:lnTo>
                    <a:pt x="628337" y="33707"/>
                  </a:lnTo>
                  <a:lnTo>
                    <a:pt x="837783" y="33707"/>
                  </a:lnTo>
                  <a:lnTo>
                    <a:pt x="1047229" y="33707"/>
                  </a:lnTo>
                  <a:lnTo>
                    <a:pt x="1256675" y="0"/>
                  </a:lnTo>
                  <a:lnTo>
                    <a:pt x="1466121" y="67414"/>
                  </a:lnTo>
                </a:path>
              </a:pathLst>
            </a:custGeom>
            <a:ln w="40651" cap="flat">
              <a:solidFill>
                <a:srgbClr val="BEBEBE">
                  <a:alpha val="69803"/>
                </a:srgbClr>
              </a:solidFill>
              <a:prstDash val="solid"/>
              <a:round/>
            </a:ln>
          </p:spPr>
          <p:txBody>
            <a:bodyPr/>
            <a:lstStyle/>
            <a:p/>
          </p:txBody>
        </p:sp>
        <p:sp>
          <p:nvSpPr>
            <p:cNvPr id="282" name="pl282"/>
            <p:cNvSpPr/>
            <p:nvPr/>
          </p:nvSpPr>
          <p:spPr>
            <a:xfrm>
              <a:off x="4170338" y="2629878"/>
              <a:ext cx="1466121" cy="67414"/>
            </a:xfrm>
            <a:custGeom>
              <a:avLst/>
              <a:pathLst>
                <a:path w="1466121" h="67414">
                  <a:moveTo>
                    <a:pt x="0" y="50560"/>
                  </a:moveTo>
                  <a:lnTo>
                    <a:pt x="209445" y="16853"/>
                  </a:lnTo>
                  <a:lnTo>
                    <a:pt x="418891" y="16853"/>
                  </a:lnTo>
                  <a:lnTo>
                    <a:pt x="628337" y="33707"/>
                  </a:lnTo>
                  <a:lnTo>
                    <a:pt x="837783" y="33707"/>
                  </a:lnTo>
                  <a:lnTo>
                    <a:pt x="1047229" y="33707"/>
                  </a:lnTo>
                  <a:lnTo>
                    <a:pt x="1256675" y="0"/>
                  </a:lnTo>
                  <a:lnTo>
                    <a:pt x="1466121" y="67414"/>
                  </a:lnTo>
                </a:path>
              </a:pathLst>
            </a:custGeom>
            <a:ln w="35231" cap="flat">
              <a:solidFill>
                <a:srgbClr val="BEBEBE">
                  <a:alpha val="69803"/>
                </a:srgbClr>
              </a:solidFill>
              <a:prstDash val="solid"/>
              <a:round/>
            </a:ln>
          </p:spPr>
          <p:txBody>
            <a:bodyPr/>
            <a:lstStyle/>
            <a:p/>
          </p:txBody>
        </p:sp>
        <p:sp>
          <p:nvSpPr>
            <p:cNvPr id="283" name="pl283"/>
            <p:cNvSpPr/>
            <p:nvPr/>
          </p:nvSpPr>
          <p:spPr>
            <a:xfrm>
              <a:off x="4170338" y="2646732"/>
              <a:ext cx="1466121" cy="16853"/>
            </a:xfrm>
            <a:custGeom>
              <a:avLst/>
              <a:pathLst>
                <a:path w="1466121" h="16853">
                  <a:moveTo>
                    <a:pt x="0" y="0"/>
                  </a:moveTo>
                  <a:lnTo>
                    <a:pt x="209445" y="0"/>
                  </a:lnTo>
                  <a:lnTo>
                    <a:pt x="418891" y="16853"/>
                  </a:lnTo>
                  <a:lnTo>
                    <a:pt x="628337" y="0"/>
                  </a:lnTo>
                  <a:lnTo>
                    <a:pt x="837783" y="0"/>
                  </a:lnTo>
                  <a:lnTo>
                    <a:pt x="1047229" y="16853"/>
                  </a:lnTo>
                  <a:lnTo>
                    <a:pt x="1256675" y="16853"/>
                  </a:lnTo>
                  <a:lnTo>
                    <a:pt x="1466121" y="16853"/>
                  </a:lnTo>
                </a:path>
              </a:pathLst>
            </a:custGeom>
            <a:ln w="20325" cap="flat">
              <a:solidFill>
                <a:srgbClr val="6B6B6B">
                  <a:alpha val="100000"/>
                </a:srgbClr>
              </a:solidFill>
              <a:prstDash val="solid"/>
              <a:round/>
            </a:ln>
          </p:spPr>
          <p:txBody>
            <a:bodyPr/>
            <a:lstStyle/>
            <a:p/>
          </p:txBody>
        </p:sp>
        <p:sp>
          <p:nvSpPr>
            <p:cNvPr id="284" name="pl284"/>
            <p:cNvSpPr/>
            <p:nvPr/>
          </p:nvSpPr>
          <p:spPr>
            <a:xfrm>
              <a:off x="4170338" y="2629878"/>
              <a:ext cx="1466121" cy="67414"/>
            </a:xfrm>
            <a:custGeom>
              <a:avLst/>
              <a:pathLst>
                <a:path w="1466121" h="67414">
                  <a:moveTo>
                    <a:pt x="0" y="50560"/>
                  </a:moveTo>
                  <a:lnTo>
                    <a:pt x="209445" y="16853"/>
                  </a:lnTo>
                  <a:lnTo>
                    <a:pt x="418891" y="16853"/>
                  </a:lnTo>
                  <a:lnTo>
                    <a:pt x="628337" y="33707"/>
                  </a:lnTo>
                  <a:lnTo>
                    <a:pt x="837783" y="33707"/>
                  </a:lnTo>
                  <a:lnTo>
                    <a:pt x="1047229" y="33707"/>
                  </a:lnTo>
                  <a:lnTo>
                    <a:pt x="1256675" y="0"/>
                  </a:lnTo>
                  <a:lnTo>
                    <a:pt x="1466121" y="67414"/>
                  </a:lnTo>
                </a:path>
              </a:pathLst>
            </a:custGeom>
            <a:ln w="40651" cap="flat">
              <a:solidFill>
                <a:srgbClr val="000000">
                  <a:alpha val="100000"/>
                </a:srgbClr>
              </a:solidFill>
              <a:prstDash val="solid"/>
              <a:round/>
            </a:ln>
          </p:spPr>
          <p:txBody>
            <a:bodyPr/>
            <a:lstStyle/>
            <a:p/>
          </p:txBody>
        </p:sp>
        <p:sp>
          <p:nvSpPr>
            <p:cNvPr id="285" name="pl285"/>
            <p:cNvSpPr/>
            <p:nvPr/>
          </p:nvSpPr>
          <p:spPr>
            <a:xfrm>
              <a:off x="4170338" y="2629878"/>
              <a:ext cx="1466121" cy="67414"/>
            </a:xfrm>
            <a:custGeom>
              <a:avLst/>
              <a:pathLst>
                <a:path w="1466121" h="67414">
                  <a:moveTo>
                    <a:pt x="0" y="50560"/>
                  </a:moveTo>
                  <a:lnTo>
                    <a:pt x="209445" y="16853"/>
                  </a:lnTo>
                  <a:lnTo>
                    <a:pt x="418891" y="16853"/>
                  </a:lnTo>
                  <a:lnTo>
                    <a:pt x="628337" y="33707"/>
                  </a:lnTo>
                  <a:lnTo>
                    <a:pt x="837783" y="33707"/>
                  </a:lnTo>
                  <a:lnTo>
                    <a:pt x="1047229" y="33707"/>
                  </a:lnTo>
                  <a:lnTo>
                    <a:pt x="1256675" y="0"/>
                  </a:lnTo>
                  <a:lnTo>
                    <a:pt x="1466121" y="67414"/>
                  </a:lnTo>
                </a:path>
              </a:pathLst>
            </a:custGeom>
            <a:ln w="35231" cap="flat">
              <a:solidFill>
                <a:srgbClr val="80BD41">
                  <a:alpha val="100000"/>
                </a:srgbClr>
              </a:solidFill>
              <a:prstDash val="solid"/>
              <a:round/>
            </a:ln>
          </p:spPr>
          <p:txBody>
            <a:bodyPr/>
            <a:lstStyle/>
            <a:p/>
          </p:txBody>
        </p:sp>
        <p:sp>
          <p:nvSpPr>
            <p:cNvPr id="286" name="pl286"/>
            <p:cNvSpPr/>
            <p:nvPr/>
          </p:nvSpPr>
          <p:spPr>
            <a:xfrm>
              <a:off x="4097032" y="2646732"/>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87" name="tx287"/>
            <p:cNvSpPr/>
            <p:nvPr/>
          </p:nvSpPr>
          <p:spPr>
            <a:xfrm>
              <a:off x="4122149" y="250188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88" name="tx288"/>
            <p:cNvSpPr/>
            <p:nvPr/>
          </p:nvSpPr>
          <p:spPr>
            <a:xfrm>
              <a:off x="4349654" y="246817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89" name="tx289"/>
            <p:cNvSpPr/>
            <p:nvPr/>
          </p:nvSpPr>
          <p:spPr>
            <a:xfrm>
              <a:off x="4559100" y="246817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90" name="tx290"/>
            <p:cNvSpPr/>
            <p:nvPr/>
          </p:nvSpPr>
          <p:spPr>
            <a:xfrm>
              <a:off x="4750487" y="248503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91" name="tx291"/>
            <p:cNvSpPr/>
            <p:nvPr/>
          </p:nvSpPr>
          <p:spPr>
            <a:xfrm>
              <a:off x="4959933" y="248503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92" name="tx292"/>
            <p:cNvSpPr/>
            <p:nvPr/>
          </p:nvSpPr>
          <p:spPr>
            <a:xfrm>
              <a:off x="5169379" y="248503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93" name="tx293"/>
            <p:cNvSpPr/>
            <p:nvPr/>
          </p:nvSpPr>
          <p:spPr>
            <a:xfrm>
              <a:off x="5396884" y="24513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94" name="tx294"/>
            <p:cNvSpPr/>
            <p:nvPr/>
          </p:nvSpPr>
          <p:spPr>
            <a:xfrm>
              <a:off x="5588270" y="251873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95" name="rc295"/>
            <p:cNvSpPr/>
            <p:nvPr/>
          </p:nvSpPr>
          <p:spPr>
            <a:xfrm>
              <a:off x="4097032" y="3483127"/>
              <a:ext cx="1612733" cy="1019640"/>
            </a:xfrm>
            <a:prstGeom prst="rect">
              <a:avLst/>
            </a:prstGeom>
            <a:solidFill>
              <a:srgbClr val="EBEBEB">
                <a:alpha val="100000"/>
              </a:srgbClr>
            </a:solidFill>
          </p:spPr>
          <p:txBody>
            <a:bodyPr/>
            <a:lstStyle/>
            <a:p/>
          </p:txBody>
        </p:sp>
        <p:sp>
          <p:nvSpPr>
            <p:cNvPr id="296" name="pl296"/>
            <p:cNvSpPr/>
            <p:nvPr/>
          </p:nvSpPr>
          <p:spPr>
            <a:xfrm>
              <a:off x="4097032" y="416148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97" name="pl297"/>
            <p:cNvSpPr/>
            <p:nvPr/>
          </p:nvSpPr>
          <p:spPr>
            <a:xfrm>
              <a:off x="4097032" y="374014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98" name="pl298"/>
            <p:cNvSpPr/>
            <p:nvPr/>
          </p:nvSpPr>
          <p:spPr>
            <a:xfrm>
              <a:off x="4097032" y="437215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99" name="pl299"/>
            <p:cNvSpPr/>
            <p:nvPr/>
          </p:nvSpPr>
          <p:spPr>
            <a:xfrm>
              <a:off x="4097032" y="3950814"/>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00" name="pl300"/>
            <p:cNvSpPr/>
            <p:nvPr/>
          </p:nvSpPr>
          <p:spPr>
            <a:xfrm>
              <a:off x="4097032" y="352947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01" name="pl301"/>
            <p:cNvSpPr/>
            <p:nvPr/>
          </p:nvSpPr>
          <p:spPr>
            <a:xfrm>
              <a:off x="417033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02" name="pl302"/>
            <p:cNvSpPr/>
            <p:nvPr/>
          </p:nvSpPr>
          <p:spPr>
            <a:xfrm>
              <a:off x="437978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03" name="pl303"/>
            <p:cNvSpPr/>
            <p:nvPr/>
          </p:nvSpPr>
          <p:spPr>
            <a:xfrm>
              <a:off x="4589230"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04" name="pl304"/>
            <p:cNvSpPr/>
            <p:nvPr/>
          </p:nvSpPr>
          <p:spPr>
            <a:xfrm>
              <a:off x="479867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05" name="pl305"/>
            <p:cNvSpPr/>
            <p:nvPr/>
          </p:nvSpPr>
          <p:spPr>
            <a:xfrm>
              <a:off x="500812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06" name="pl306"/>
            <p:cNvSpPr/>
            <p:nvPr/>
          </p:nvSpPr>
          <p:spPr>
            <a:xfrm>
              <a:off x="521756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07" name="pl307"/>
            <p:cNvSpPr/>
            <p:nvPr/>
          </p:nvSpPr>
          <p:spPr>
            <a:xfrm>
              <a:off x="542701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08" name="pl308"/>
            <p:cNvSpPr/>
            <p:nvPr/>
          </p:nvSpPr>
          <p:spPr>
            <a:xfrm>
              <a:off x="563645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09" name="pl309"/>
            <p:cNvSpPr/>
            <p:nvPr/>
          </p:nvSpPr>
          <p:spPr>
            <a:xfrm>
              <a:off x="4170338" y="3950814"/>
              <a:ext cx="1466121" cy="16853"/>
            </a:xfrm>
            <a:custGeom>
              <a:avLst/>
              <a:pathLst>
                <a:path w="1466121" h="16853">
                  <a:moveTo>
                    <a:pt x="0" y="0"/>
                  </a:moveTo>
                  <a:lnTo>
                    <a:pt x="209445" y="0"/>
                  </a:lnTo>
                  <a:lnTo>
                    <a:pt x="418891" y="16853"/>
                  </a:lnTo>
                  <a:lnTo>
                    <a:pt x="628337" y="0"/>
                  </a:lnTo>
                  <a:lnTo>
                    <a:pt x="837783" y="0"/>
                  </a:lnTo>
                  <a:lnTo>
                    <a:pt x="1047229" y="16853"/>
                  </a:lnTo>
                  <a:lnTo>
                    <a:pt x="1256675" y="16853"/>
                  </a:lnTo>
                  <a:lnTo>
                    <a:pt x="1466121" y="16853"/>
                  </a:lnTo>
                </a:path>
              </a:pathLst>
            </a:custGeom>
            <a:ln w="20325" cap="flat">
              <a:solidFill>
                <a:srgbClr val="BEBEBE">
                  <a:alpha val="69803"/>
                </a:srgbClr>
              </a:solidFill>
              <a:prstDash val="solid"/>
              <a:round/>
            </a:ln>
          </p:spPr>
          <p:txBody>
            <a:bodyPr/>
            <a:lstStyle/>
            <a:p/>
          </p:txBody>
        </p:sp>
        <p:sp>
          <p:nvSpPr>
            <p:cNvPr id="310" name="pl310"/>
            <p:cNvSpPr/>
            <p:nvPr/>
          </p:nvSpPr>
          <p:spPr>
            <a:xfrm>
              <a:off x="4170338" y="3933960"/>
              <a:ext cx="1466121" cy="84267"/>
            </a:xfrm>
            <a:custGeom>
              <a:avLst/>
              <a:pathLst>
                <a:path w="1466121" h="84267">
                  <a:moveTo>
                    <a:pt x="0" y="0"/>
                  </a:moveTo>
                  <a:lnTo>
                    <a:pt x="209445" y="16853"/>
                  </a:lnTo>
                  <a:lnTo>
                    <a:pt x="418891" y="16853"/>
                  </a:lnTo>
                  <a:lnTo>
                    <a:pt x="628337" y="50560"/>
                  </a:lnTo>
                  <a:lnTo>
                    <a:pt x="837783" y="67414"/>
                  </a:lnTo>
                  <a:lnTo>
                    <a:pt x="1047229" y="84267"/>
                  </a:lnTo>
                  <a:lnTo>
                    <a:pt x="1256675" y="67414"/>
                  </a:lnTo>
                  <a:lnTo>
                    <a:pt x="1466121" y="84267"/>
                  </a:lnTo>
                </a:path>
              </a:pathLst>
            </a:custGeom>
            <a:ln w="40651" cap="flat">
              <a:solidFill>
                <a:srgbClr val="BEBEBE">
                  <a:alpha val="69803"/>
                </a:srgbClr>
              </a:solidFill>
              <a:prstDash val="solid"/>
              <a:round/>
            </a:ln>
          </p:spPr>
          <p:txBody>
            <a:bodyPr/>
            <a:lstStyle/>
            <a:p/>
          </p:txBody>
        </p:sp>
        <p:sp>
          <p:nvSpPr>
            <p:cNvPr id="311" name="pl311"/>
            <p:cNvSpPr/>
            <p:nvPr/>
          </p:nvSpPr>
          <p:spPr>
            <a:xfrm>
              <a:off x="4170338" y="3933960"/>
              <a:ext cx="1466121" cy="84267"/>
            </a:xfrm>
            <a:custGeom>
              <a:avLst/>
              <a:pathLst>
                <a:path w="1466121" h="84267">
                  <a:moveTo>
                    <a:pt x="0" y="0"/>
                  </a:moveTo>
                  <a:lnTo>
                    <a:pt x="209445" y="16853"/>
                  </a:lnTo>
                  <a:lnTo>
                    <a:pt x="418891" y="16853"/>
                  </a:lnTo>
                  <a:lnTo>
                    <a:pt x="628337" y="50560"/>
                  </a:lnTo>
                  <a:lnTo>
                    <a:pt x="837783" y="67414"/>
                  </a:lnTo>
                  <a:lnTo>
                    <a:pt x="1047229" y="84267"/>
                  </a:lnTo>
                  <a:lnTo>
                    <a:pt x="1256675" y="67414"/>
                  </a:lnTo>
                  <a:lnTo>
                    <a:pt x="1466121" y="84267"/>
                  </a:lnTo>
                </a:path>
              </a:pathLst>
            </a:custGeom>
            <a:ln w="35231" cap="flat">
              <a:solidFill>
                <a:srgbClr val="BEBEBE">
                  <a:alpha val="69803"/>
                </a:srgbClr>
              </a:solidFill>
              <a:prstDash val="solid"/>
              <a:round/>
            </a:ln>
          </p:spPr>
          <p:txBody>
            <a:bodyPr/>
            <a:lstStyle/>
            <a:p/>
          </p:txBody>
        </p:sp>
        <p:sp>
          <p:nvSpPr>
            <p:cNvPr id="312" name="pl312"/>
            <p:cNvSpPr/>
            <p:nvPr/>
          </p:nvSpPr>
          <p:spPr>
            <a:xfrm>
              <a:off x="4170338" y="3950814"/>
              <a:ext cx="1466121" cy="16853"/>
            </a:xfrm>
            <a:custGeom>
              <a:avLst/>
              <a:pathLst>
                <a:path w="1466121" h="16853">
                  <a:moveTo>
                    <a:pt x="0" y="0"/>
                  </a:moveTo>
                  <a:lnTo>
                    <a:pt x="209445" y="0"/>
                  </a:lnTo>
                  <a:lnTo>
                    <a:pt x="418891" y="16853"/>
                  </a:lnTo>
                  <a:lnTo>
                    <a:pt x="628337" y="0"/>
                  </a:lnTo>
                  <a:lnTo>
                    <a:pt x="837783" y="0"/>
                  </a:lnTo>
                  <a:lnTo>
                    <a:pt x="1047229" y="16853"/>
                  </a:lnTo>
                  <a:lnTo>
                    <a:pt x="1256675" y="16853"/>
                  </a:lnTo>
                  <a:lnTo>
                    <a:pt x="1466121" y="16853"/>
                  </a:lnTo>
                </a:path>
              </a:pathLst>
            </a:custGeom>
            <a:ln w="20325" cap="flat">
              <a:solidFill>
                <a:srgbClr val="6B6B6B">
                  <a:alpha val="100000"/>
                </a:srgbClr>
              </a:solidFill>
              <a:prstDash val="solid"/>
              <a:round/>
            </a:ln>
          </p:spPr>
          <p:txBody>
            <a:bodyPr/>
            <a:lstStyle/>
            <a:p/>
          </p:txBody>
        </p:sp>
        <p:sp>
          <p:nvSpPr>
            <p:cNvPr id="313" name="pl313"/>
            <p:cNvSpPr/>
            <p:nvPr/>
          </p:nvSpPr>
          <p:spPr>
            <a:xfrm>
              <a:off x="4170338" y="3933960"/>
              <a:ext cx="1466121" cy="84267"/>
            </a:xfrm>
            <a:custGeom>
              <a:avLst/>
              <a:pathLst>
                <a:path w="1466121" h="84267">
                  <a:moveTo>
                    <a:pt x="0" y="0"/>
                  </a:moveTo>
                  <a:lnTo>
                    <a:pt x="209445" y="16853"/>
                  </a:lnTo>
                  <a:lnTo>
                    <a:pt x="418891" y="16853"/>
                  </a:lnTo>
                  <a:lnTo>
                    <a:pt x="628337" y="50560"/>
                  </a:lnTo>
                  <a:lnTo>
                    <a:pt x="837783" y="67414"/>
                  </a:lnTo>
                  <a:lnTo>
                    <a:pt x="1047229" y="84267"/>
                  </a:lnTo>
                  <a:lnTo>
                    <a:pt x="1256675" y="67414"/>
                  </a:lnTo>
                  <a:lnTo>
                    <a:pt x="1466121" y="84267"/>
                  </a:lnTo>
                </a:path>
              </a:pathLst>
            </a:custGeom>
            <a:ln w="40651" cap="flat">
              <a:solidFill>
                <a:srgbClr val="000000">
                  <a:alpha val="100000"/>
                </a:srgbClr>
              </a:solidFill>
              <a:prstDash val="solid"/>
              <a:round/>
            </a:ln>
          </p:spPr>
          <p:txBody>
            <a:bodyPr/>
            <a:lstStyle/>
            <a:p/>
          </p:txBody>
        </p:sp>
        <p:sp>
          <p:nvSpPr>
            <p:cNvPr id="314" name="pl314"/>
            <p:cNvSpPr/>
            <p:nvPr/>
          </p:nvSpPr>
          <p:spPr>
            <a:xfrm>
              <a:off x="4170338" y="3933960"/>
              <a:ext cx="1466121" cy="84267"/>
            </a:xfrm>
            <a:custGeom>
              <a:avLst/>
              <a:pathLst>
                <a:path w="1466121" h="84267">
                  <a:moveTo>
                    <a:pt x="0" y="0"/>
                  </a:moveTo>
                  <a:lnTo>
                    <a:pt x="209445" y="16853"/>
                  </a:lnTo>
                  <a:lnTo>
                    <a:pt x="418891" y="16853"/>
                  </a:lnTo>
                  <a:lnTo>
                    <a:pt x="628337" y="50560"/>
                  </a:lnTo>
                  <a:lnTo>
                    <a:pt x="837783" y="67414"/>
                  </a:lnTo>
                  <a:lnTo>
                    <a:pt x="1047229" y="84267"/>
                  </a:lnTo>
                  <a:lnTo>
                    <a:pt x="1256675" y="67414"/>
                  </a:lnTo>
                  <a:lnTo>
                    <a:pt x="1466121" y="84267"/>
                  </a:lnTo>
                </a:path>
              </a:pathLst>
            </a:custGeom>
            <a:ln w="35231" cap="flat">
              <a:solidFill>
                <a:srgbClr val="80BD41">
                  <a:alpha val="100000"/>
                </a:srgbClr>
              </a:solidFill>
              <a:prstDash val="solid"/>
              <a:round/>
            </a:ln>
          </p:spPr>
          <p:txBody>
            <a:bodyPr/>
            <a:lstStyle/>
            <a:p/>
          </p:txBody>
        </p:sp>
        <p:sp>
          <p:nvSpPr>
            <p:cNvPr id="315" name="pl315"/>
            <p:cNvSpPr/>
            <p:nvPr/>
          </p:nvSpPr>
          <p:spPr>
            <a:xfrm>
              <a:off x="4097032" y="3950814"/>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316" name="tx316"/>
            <p:cNvSpPr/>
            <p:nvPr/>
          </p:nvSpPr>
          <p:spPr>
            <a:xfrm>
              <a:off x="4140208" y="375540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17" name="tx317"/>
            <p:cNvSpPr/>
            <p:nvPr/>
          </p:nvSpPr>
          <p:spPr>
            <a:xfrm>
              <a:off x="4349654" y="37722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18" name="tx318"/>
            <p:cNvSpPr/>
            <p:nvPr/>
          </p:nvSpPr>
          <p:spPr>
            <a:xfrm>
              <a:off x="4559100" y="37722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19" name="tx319"/>
            <p:cNvSpPr/>
            <p:nvPr/>
          </p:nvSpPr>
          <p:spPr>
            <a:xfrm>
              <a:off x="4750487" y="380596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20" name="tx320"/>
            <p:cNvSpPr/>
            <p:nvPr/>
          </p:nvSpPr>
          <p:spPr>
            <a:xfrm>
              <a:off x="4959933" y="382281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21" name="tx321"/>
            <p:cNvSpPr/>
            <p:nvPr/>
          </p:nvSpPr>
          <p:spPr>
            <a:xfrm>
              <a:off x="5169379" y="383967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22" name="tx322"/>
            <p:cNvSpPr/>
            <p:nvPr/>
          </p:nvSpPr>
          <p:spPr>
            <a:xfrm>
              <a:off x="5378824" y="382281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23" name="tx323"/>
            <p:cNvSpPr/>
            <p:nvPr/>
          </p:nvSpPr>
          <p:spPr>
            <a:xfrm>
              <a:off x="5588270" y="383967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24" name="rc324"/>
            <p:cNvSpPr/>
            <p:nvPr/>
          </p:nvSpPr>
          <p:spPr>
            <a:xfrm>
              <a:off x="4097032" y="4787209"/>
              <a:ext cx="1612733" cy="1019640"/>
            </a:xfrm>
            <a:prstGeom prst="rect">
              <a:avLst/>
            </a:prstGeom>
            <a:solidFill>
              <a:srgbClr val="EBEBEB">
                <a:alpha val="100000"/>
              </a:srgbClr>
            </a:solidFill>
          </p:spPr>
          <p:txBody>
            <a:bodyPr/>
            <a:lstStyle/>
            <a:p/>
          </p:txBody>
        </p:sp>
        <p:sp>
          <p:nvSpPr>
            <p:cNvPr id="325" name="pl325"/>
            <p:cNvSpPr/>
            <p:nvPr/>
          </p:nvSpPr>
          <p:spPr>
            <a:xfrm>
              <a:off x="4097032" y="546556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26" name="pl326"/>
            <p:cNvSpPr/>
            <p:nvPr/>
          </p:nvSpPr>
          <p:spPr>
            <a:xfrm>
              <a:off x="4097032" y="504422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27" name="pl327"/>
            <p:cNvSpPr/>
            <p:nvPr/>
          </p:nvSpPr>
          <p:spPr>
            <a:xfrm>
              <a:off x="4097032" y="5676234"/>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28" name="pl328"/>
            <p:cNvSpPr/>
            <p:nvPr/>
          </p:nvSpPr>
          <p:spPr>
            <a:xfrm>
              <a:off x="4097032" y="525489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29" name="pl329"/>
            <p:cNvSpPr/>
            <p:nvPr/>
          </p:nvSpPr>
          <p:spPr>
            <a:xfrm>
              <a:off x="4097032" y="483355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30" name="pl330"/>
            <p:cNvSpPr/>
            <p:nvPr/>
          </p:nvSpPr>
          <p:spPr>
            <a:xfrm>
              <a:off x="417033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31" name="pl331"/>
            <p:cNvSpPr/>
            <p:nvPr/>
          </p:nvSpPr>
          <p:spPr>
            <a:xfrm>
              <a:off x="437978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32" name="pl332"/>
            <p:cNvSpPr/>
            <p:nvPr/>
          </p:nvSpPr>
          <p:spPr>
            <a:xfrm>
              <a:off x="4589230"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33" name="pl333"/>
            <p:cNvSpPr/>
            <p:nvPr/>
          </p:nvSpPr>
          <p:spPr>
            <a:xfrm>
              <a:off x="479867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34" name="pl334"/>
            <p:cNvSpPr/>
            <p:nvPr/>
          </p:nvSpPr>
          <p:spPr>
            <a:xfrm>
              <a:off x="500812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35" name="pl335"/>
            <p:cNvSpPr/>
            <p:nvPr/>
          </p:nvSpPr>
          <p:spPr>
            <a:xfrm>
              <a:off x="521756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36" name="pl336"/>
            <p:cNvSpPr/>
            <p:nvPr/>
          </p:nvSpPr>
          <p:spPr>
            <a:xfrm>
              <a:off x="542701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37" name="pl337"/>
            <p:cNvSpPr/>
            <p:nvPr/>
          </p:nvSpPr>
          <p:spPr>
            <a:xfrm>
              <a:off x="563645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38" name="pl338"/>
            <p:cNvSpPr/>
            <p:nvPr/>
          </p:nvSpPr>
          <p:spPr>
            <a:xfrm>
              <a:off x="4170338" y="5254895"/>
              <a:ext cx="1466121" cy="16853"/>
            </a:xfrm>
            <a:custGeom>
              <a:avLst/>
              <a:pathLst>
                <a:path w="1466121" h="16853">
                  <a:moveTo>
                    <a:pt x="0" y="0"/>
                  </a:moveTo>
                  <a:lnTo>
                    <a:pt x="209445" y="0"/>
                  </a:lnTo>
                  <a:lnTo>
                    <a:pt x="418891" y="16853"/>
                  </a:lnTo>
                  <a:lnTo>
                    <a:pt x="628337" y="0"/>
                  </a:lnTo>
                  <a:lnTo>
                    <a:pt x="837783" y="0"/>
                  </a:lnTo>
                  <a:lnTo>
                    <a:pt x="1047229" y="16853"/>
                  </a:lnTo>
                  <a:lnTo>
                    <a:pt x="1256675" y="16853"/>
                  </a:lnTo>
                  <a:lnTo>
                    <a:pt x="1466121" y="16853"/>
                  </a:lnTo>
                </a:path>
              </a:pathLst>
            </a:custGeom>
            <a:ln w="20325" cap="flat">
              <a:solidFill>
                <a:srgbClr val="BEBEBE">
                  <a:alpha val="69803"/>
                </a:srgbClr>
              </a:solidFill>
              <a:prstDash val="solid"/>
              <a:round/>
            </a:ln>
          </p:spPr>
          <p:txBody>
            <a:bodyPr/>
            <a:lstStyle/>
            <a:p/>
          </p:txBody>
        </p:sp>
        <p:sp>
          <p:nvSpPr>
            <p:cNvPr id="339" name="pl339"/>
            <p:cNvSpPr/>
            <p:nvPr/>
          </p:nvSpPr>
          <p:spPr>
            <a:xfrm>
              <a:off x="4170338" y="5238042"/>
              <a:ext cx="1466121" cy="50560"/>
            </a:xfrm>
            <a:custGeom>
              <a:avLst/>
              <a:pathLst>
                <a:path w="1466121" h="50560">
                  <a:moveTo>
                    <a:pt x="0" y="0"/>
                  </a:moveTo>
                  <a:lnTo>
                    <a:pt x="209445" y="16853"/>
                  </a:lnTo>
                  <a:lnTo>
                    <a:pt x="418891" y="33707"/>
                  </a:lnTo>
                  <a:lnTo>
                    <a:pt x="628337" y="50560"/>
                  </a:lnTo>
                  <a:lnTo>
                    <a:pt x="837783" y="16853"/>
                  </a:lnTo>
                  <a:lnTo>
                    <a:pt x="1047229" y="50560"/>
                  </a:lnTo>
                  <a:lnTo>
                    <a:pt x="1256675" y="33707"/>
                  </a:lnTo>
                  <a:lnTo>
                    <a:pt x="1466121" y="50560"/>
                  </a:lnTo>
                </a:path>
              </a:pathLst>
            </a:custGeom>
            <a:ln w="40651" cap="flat">
              <a:solidFill>
                <a:srgbClr val="BEBEBE">
                  <a:alpha val="69803"/>
                </a:srgbClr>
              </a:solidFill>
              <a:prstDash val="solid"/>
              <a:round/>
            </a:ln>
          </p:spPr>
          <p:txBody>
            <a:bodyPr/>
            <a:lstStyle/>
            <a:p/>
          </p:txBody>
        </p:sp>
        <p:sp>
          <p:nvSpPr>
            <p:cNvPr id="340" name="pl340"/>
            <p:cNvSpPr/>
            <p:nvPr/>
          </p:nvSpPr>
          <p:spPr>
            <a:xfrm>
              <a:off x="4170338" y="5238042"/>
              <a:ext cx="1466121" cy="50560"/>
            </a:xfrm>
            <a:custGeom>
              <a:avLst/>
              <a:pathLst>
                <a:path w="1466121" h="50560">
                  <a:moveTo>
                    <a:pt x="0" y="0"/>
                  </a:moveTo>
                  <a:lnTo>
                    <a:pt x="209445" y="16853"/>
                  </a:lnTo>
                  <a:lnTo>
                    <a:pt x="418891" y="33707"/>
                  </a:lnTo>
                  <a:lnTo>
                    <a:pt x="628337" y="50560"/>
                  </a:lnTo>
                  <a:lnTo>
                    <a:pt x="837783" y="16853"/>
                  </a:lnTo>
                  <a:lnTo>
                    <a:pt x="1047229" y="50560"/>
                  </a:lnTo>
                  <a:lnTo>
                    <a:pt x="1256675" y="33707"/>
                  </a:lnTo>
                  <a:lnTo>
                    <a:pt x="1466121" y="50560"/>
                  </a:lnTo>
                </a:path>
              </a:pathLst>
            </a:custGeom>
            <a:ln w="35231" cap="flat">
              <a:solidFill>
                <a:srgbClr val="BEBEBE">
                  <a:alpha val="69803"/>
                </a:srgbClr>
              </a:solidFill>
              <a:prstDash val="solid"/>
              <a:round/>
            </a:ln>
          </p:spPr>
          <p:txBody>
            <a:bodyPr/>
            <a:lstStyle/>
            <a:p/>
          </p:txBody>
        </p:sp>
        <p:sp>
          <p:nvSpPr>
            <p:cNvPr id="341" name="pl341"/>
            <p:cNvSpPr/>
            <p:nvPr/>
          </p:nvSpPr>
          <p:spPr>
            <a:xfrm>
              <a:off x="4170338" y="5254895"/>
              <a:ext cx="1466121" cy="16853"/>
            </a:xfrm>
            <a:custGeom>
              <a:avLst/>
              <a:pathLst>
                <a:path w="1466121" h="16853">
                  <a:moveTo>
                    <a:pt x="0" y="0"/>
                  </a:moveTo>
                  <a:lnTo>
                    <a:pt x="209445" y="0"/>
                  </a:lnTo>
                  <a:lnTo>
                    <a:pt x="418891" y="16853"/>
                  </a:lnTo>
                  <a:lnTo>
                    <a:pt x="628337" y="0"/>
                  </a:lnTo>
                  <a:lnTo>
                    <a:pt x="837783" y="0"/>
                  </a:lnTo>
                  <a:lnTo>
                    <a:pt x="1047229" y="16853"/>
                  </a:lnTo>
                  <a:lnTo>
                    <a:pt x="1256675" y="16853"/>
                  </a:lnTo>
                  <a:lnTo>
                    <a:pt x="1466121" y="16853"/>
                  </a:lnTo>
                </a:path>
              </a:pathLst>
            </a:custGeom>
            <a:ln w="20325" cap="flat">
              <a:solidFill>
                <a:srgbClr val="6B6B6B">
                  <a:alpha val="100000"/>
                </a:srgbClr>
              </a:solidFill>
              <a:prstDash val="solid"/>
              <a:round/>
            </a:ln>
          </p:spPr>
          <p:txBody>
            <a:bodyPr/>
            <a:lstStyle/>
            <a:p/>
          </p:txBody>
        </p:sp>
        <p:sp>
          <p:nvSpPr>
            <p:cNvPr id="342" name="pl342"/>
            <p:cNvSpPr/>
            <p:nvPr/>
          </p:nvSpPr>
          <p:spPr>
            <a:xfrm>
              <a:off x="4170338" y="5238042"/>
              <a:ext cx="1466121" cy="50560"/>
            </a:xfrm>
            <a:custGeom>
              <a:avLst/>
              <a:pathLst>
                <a:path w="1466121" h="50560">
                  <a:moveTo>
                    <a:pt x="0" y="0"/>
                  </a:moveTo>
                  <a:lnTo>
                    <a:pt x="209445" y="16853"/>
                  </a:lnTo>
                  <a:lnTo>
                    <a:pt x="418891" y="33707"/>
                  </a:lnTo>
                  <a:lnTo>
                    <a:pt x="628337" y="50560"/>
                  </a:lnTo>
                  <a:lnTo>
                    <a:pt x="837783" y="16853"/>
                  </a:lnTo>
                  <a:lnTo>
                    <a:pt x="1047229" y="50560"/>
                  </a:lnTo>
                  <a:lnTo>
                    <a:pt x="1256675" y="33707"/>
                  </a:lnTo>
                  <a:lnTo>
                    <a:pt x="1466121" y="50560"/>
                  </a:lnTo>
                </a:path>
              </a:pathLst>
            </a:custGeom>
            <a:ln w="40651" cap="flat">
              <a:solidFill>
                <a:srgbClr val="000000">
                  <a:alpha val="100000"/>
                </a:srgbClr>
              </a:solidFill>
              <a:prstDash val="solid"/>
              <a:round/>
            </a:ln>
          </p:spPr>
          <p:txBody>
            <a:bodyPr/>
            <a:lstStyle/>
            <a:p/>
          </p:txBody>
        </p:sp>
        <p:sp>
          <p:nvSpPr>
            <p:cNvPr id="343" name="pl343"/>
            <p:cNvSpPr/>
            <p:nvPr/>
          </p:nvSpPr>
          <p:spPr>
            <a:xfrm>
              <a:off x="4170338" y="5238042"/>
              <a:ext cx="1466121" cy="50560"/>
            </a:xfrm>
            <a:custGeom>
              <a:avLst/>
              <a:pathLst>
                <a:path w="1466121" h="50560">
                  <a:moveTo>
                    <a:pt x="0" y="0"/>
                  </a:moveTo>
                  <a:lnTo>
                    <a:pt x="209445" y="16853"/>
                  </a:lnTo>
                  <a:lnTo>
                    <a:pt x="418891" y="33707"/>
                  </a:lnTo>
                  <a:lnTo>
                    <a:pt x="628337" y="50560"/>
                  </a:lnTo>
                  <a:lnTo>
                    <a:pt x="837783" y="16853"/>
                  </a:lnTo>
                  <a:lnTo>
                    <a:pt x="1047229" y="50560"/>
                  </a:lnTo>
                  <a:lnTo>
                    <a:pt x="1256675" y="33707"/>
                  </a:lnTo>
                  <a:lnTo>
                    <a:pt x="1466121" y="50560"/>
                  </a:lnTo>
                </a:path>
              </a:pathLst>
            </a:custGeom>
            <a:ln w="35231" cap="flat">
              <a:solidFill>
                <a:srgbClr val="80BD41">
                  <a:alpha val="100000"/>
                </a:srgbClr>
              </a:solidFill>
              <a:prstDash val="solid"/>
              <a:round/>
            </a:ln>
          </p:spPr>
          <p:txBody>
            <a:bodyPr/>
            <a:lstStyle/>
            <a:p/>
          </p:txBody>
        </p:sp>
        <p:sp>
          <p:nvSpPr>
            <p:cNvPr id="344" name="pl344"/>
            <p:cNvSpPr/>
            <p:nvPr/>
          </p:nvSpPr>
          <p:spPr>
            <a:xfrm>
              <a:off x="4097032" y="5254895"/>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345" name="tx345"/>
            <p:cNvSpPr/>
            <p:nvPr/>
          </p:nvSpPr>
          <p:spPr>
            <a:xfrm>
              <a:off x="4140208" y="505948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46" name="tx346"/>
            <p:cNvSpPr/>
            <p:nvPr/>
          </p:nvSpPr>
          <p:spPr>
            <a:xfrm>
              <a:off x="4349654" y="50763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47" name="tx347"/>
            <p:cNvSpPr/>
            <p:nvPr/>
          </p:nvSpPr>
          <p:spPr>
            <a:xfrm>
              <a:off x="4541041" y="509319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48" name="tx348"/>
            <p:cNvSpPr/>
            <p:nvPr/>
          </p:nvSpPr>
          <p:spPr>
            <a:xfrm>
              <a:off x="4750487" y="511004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49" name="tx349"/>
            <p:cNvSpPr/>
            <p:nvPr/>
          </p:nvSpPr>
          <p:spPr>
            <a:xfrm>
              <a:off x="4977992" y="50763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50" name="tx350"/>
            <p:cNvSpPr/>
            <p:nvPr/>
          </p:nvSpPr>
          <p:spPr>
            <a:xfrm>
              <a:off x="5169379" y="511004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51" name="tx351"/>
            <p:cNvSpPr/>
            <p:nvPr/>
          </p:nvSpPr>
          <p:spPr>
            <a:xfrm>
              <a:off x="5378824" y="509319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52" name="tx352"/>
            <p:cNvSpPr/>
            <p:nvPr/>
          </p:nvSpPr>
          <p:spPr>
            <a:xfrm>
              <a:off x="5588270" y="511004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53" name="rc353"/>
            <p:cNvSpPr/>
            <p:nvPr/>
          </p:nvSpPr>
          <p:spPr>
            <a:xfrm>
              <a:off x="5779354" y="874964"/>
              <a:ext cx="1612733" cy="1019640"/>
            </a:xfrm>
            <a:prstGeom prst="rect">
              <a:avLst/>
            </a:prstGeom>
            <a:solidFill>
              <a:srgbClr val="EBEBEB">
                <a:alpha val="100000"/>
              </a:srgbClr>
            </a:solidFill>
          </p:spPr>
          <p:txBody>
            <a:bodyPr/>
            <a:lstStyle/>
            <a:p/>
          </p:txBody>
        </p:sp>
        <p:sp>
          <p:nvSpPr>
            <p:cNvPr id="354" name="pl354"/>
            <p:cNvSpPr/>
            <p:nvPr/>
          </p:nvSpPr>
          <p:spPr>
            <a:xfrm>
              <a:off x="5779354" y="155331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55" name="pl355"/>
            <p:cNvSpPr/>
            <p:nvPr/>
          </p:nvSpPr>
          <p:spPr>
            <a:xfrm>
              <a:off x="5779354" y="113198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56" name="pl356"/>
            <p:cNvSpPr/>
            <p:nvPr/>
          </p:nvSpPr>
          <p:spPr>
            <a:xfrm>
              <a:off x="5779354" y="176398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57" name="pl357"/>
            <p:cNvSpPr/>
            <p:nvPr/>
          </p:nvSpPr>
          <p:spPr>
            <a:xfrm>
              <a:off x="5779354" y="134265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58" name="pl358"/>
            <p:cNvSpPr/>
            <p:nvPr/>
          </p:nvSpPr>
          <p:spPr>
            <a:xfrm>
              <a:off x="5779354" y="92131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59" name="pl359"/>
            <p:cNvSpPr/>
            <p:nvPr/>
          </p:nvSpPr>
          <p:spPr>
            <a:xfrm>
              <a:off x="5852660"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0" name="pl360"/>
            <p:cNvSpPr/>
            <p:nvPr/>
          </p:nvSpPr>
          <p:spPr>
            <a:xfrm>
              <a:off x="606210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1" name="pl361"/>
            <p:cNvSpPr/>
            <p:nvPr/>
          </p:nvSpPr>
          <p:spPr>
            <a:xfrm>
              <a:off x="627155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2" name="pl362"/>
            <p:cNvSpPr/>
            <p:nvPr/>
          </p:nvSpPr>
          <p:spPr>
            <a:xfrm>
              <a:off x="648099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3" name="pl363"/>
            <p:cNvSpPr/>
            <p:nvPr/>
          </p:nvSpPr>
          <p:spPr>
            <a:xfrm>
              <a:off x="669044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4" name="pl364"/>
            <p:cNvSpPr/>
            <p:nvPr/>
          </p:nvSpPr>
          <p:spPr>
            <a:xfrm>
              <a:off x="6899890"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5" name="pl365"/>
            <p:cNvSpPr/>
            <p:nvPr/>
          </p:nvSpPr>
          <p:spPr>
            <a:xfrm>
              <a:off x="710933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6" name="pl366"/>
            <p:cNvSpPr/>
            <p:nvPr/>
          </p:nvSpPr>
          <p:spPr>
            <a:xfrm>
              <a:off x="731878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7" name="pl367"/>
            <p:cNvSpPr/>
            <p:nvPr/>
          </p:nvSpPr>
          <p:spPr>
            <a:xfrm>
              <a:off x="5852660" y="1342650"/>
              <a:ext cx="1466121" cy="16853"/>
            </a:xfrm>
            <a:custGeom>
              <a:avLst/>
              <a:pathLst>
                <a:path w="1466121" h="16853">
                  <a:moveTo>
                    <a:pt x="0" y="0"/>
                  </a:moveTo>
                  <a:lnTo>
                    <a:pt x="209445" y="0"/>
                  </a:lnTo>
                  <a:lnTo>
                    <a:pt x="418891" y="16853"/>
                  </a:lnTo>
                  <a:lnTo>
                    <a:pt x="628337" y="0"/>
                  </a:lnTo>
                  <a:lnTo>
                    <a:pt x="837783" y="0"/>
                  </a:lnTo>
                  <a:lnTo>
                    <a:pt x="1047229" y="16853"/>
                  </a:lnTo>
                  <a:lnTo>
                    <a:pt x="1256675" y="16853"/>
                  </a:lnTo>
                  <a:lnTo>
                    <a:pt x="1466121" y="16853"/>
                  </a:lnTo>
                </a:path>
              </a:pathLst>
            </a:custGeom>
            <a:ln w="20325" cap="flat">
              <a:solidFill>
                <a:srgbClr val="BEBEBE">
                  <a:alpha val="69803"/>
                </a:srgbClr>
              </a:solidFill>
              <a:prstDash val="solid"/>
              <a:round/>
            </a:ln>
          </p:spPr>
          <p:txBody>
            <a:bodyPr/>
            <a:lstStyle/>
            <a:p/>
          </p:txBody>
        </p:sp>
        <p:sp>
          <p:nvSpPr>
            <p:cNvPr id="368" name="pl368"/>
            <p:cNvSpPr/>
            <p:nvPr/>
          </p:nvSpPr>
          <p:spPr>
            <a:xfrm>
              <a:off x="5852660" y="1342650"/>
              <a:ext cx="1466121" cy="50560"/>
            </a:xfrm>
            <a:custGeom>
              <a:avLst/>
              <a:pathLst>
                <a:path w="1466121" h="50560">
                  <a:moveTo>
                    <a:pt x="0" y="16853"/>
                  </a:moveTo>
                  <a:lnTo>
                    <a:pt x="209445" y="0"/>
                  </a:lnTo>
                  <a:lnTo>
                    <a:pt x="418891" y="0"/>
                  </a:lnTo>
                  <a:lnTo>
                    <a:pt x="628337" y="33707"/>
                  </a:lnTo>
                  <a:lnTo>
                    <a:pt x="837783" y="33707"/>
                  </a:lnTo>
                  <a:lnTo>
                    <a:pt x="1047229" y="16853"/>
                  </a:lnTo>
                  <a:lnTo>
                    <a:pt x="1256675" y="33707"/>
                  </a:lnTo>
                  <a:lnTo>
                    <a:pt x="1466121" y="50560"/>
                  </a:lnTo>
                </a:path>
              </a:pathLst>
            </a:custGeom>
            <a:ln w="40651" cap="flat">
              <a:solidFill>
                <a:srgbClr val="BEBEBE">
                  <a:alpha val="69803"/>
                </a:srgbClr>
              </a:solidFill>
              <a:prstDash val="solid"/>
              <a:round/>
            </a:ln>
          </p:spPr>
          <p:txBody>
            <a:bodyPr/>
            <a:lstStyle/>
            <a:p/>
          </p:txBody>
        </p:sp>
        <p:sp>
          <p:nvSpPr>
            <p:cNvPr id="369" name="pl369"/>
            <p:cNvSpPr/>
            <p:nvPr/>
          </p:nvSpPr>
          <p:spPr>
            <a:xfrm>
              <a:off x="5852660" y="1342650"/>
              <a:ext cx="1466121" cy="50560"/>
            </a:xfrm>
            <a:custGeom>
              <a:avLst/>
              <a:pathLst>
                <a:path w="1466121" h="50560">
                  <a:moveTo>
                    <a:pt x="0" y="16853"/>
                  </a:moveTo>
                  <a:lnTo>
                    <a:pt x="209445" y="0"/>
                  </a:lnTo>
                  <a:lnTo>
                    <a:pt x="418891" y="0"/>
                  </a:lnTo>
                  <a:lnTo>
                    <a:pt x="628337" y="33707"/>
                  </a:lnTo>
                  <a:lnTo>
                    <a:pt x="837783" y="33707"/>
                  </a:lnTo>
                  <a:lnTo>
                    <a:pt x="1047229" y="16853"/>
                  </a:lnTo>
                  <a:lnTo>
                    <a:pt x="1256675" y="33707"/>
                  </a:lnTo>
                  <a:lnTo>
                    <a:pt x="1466121" y="50560"/>
                  </a:lnTo>
                </a:path>
              </a:pathLst>
            </a:custGeom>
            <a:ln w="35231" cap="flat">
              <a:solidFill>
                <a:srgbClr val="BEBEBE">
                  <a:alpha val="69803"/>
                </a:srgbClr>
              </a:solidFill>
              <a:prstDash val="solid"/>
              <a:round/>
            </a:ln>
          </p:spPr>
          <p:txBody>
            <a:bodyPr/>
            <a:lstStyle/>
            <a:p/>
          </p:txBody>
        </p:sp>
        <p:sp>
          <p:nvSpPr>
            <p:cNvPr id="370" name="pl370"/>
            <p:cNvSpPr/>
            <p:nvPr/>
          </p:nvSpPr>
          <p:spPr>
            <a:xfrm>
              <a:off x="5852660" y="1342650"/>
              <a:ext cx="1466121" cy="16853"/>
            </a:xfrm>
            <a:custGeom>
              <a:avLst/>
              <a:pathLst>
                <a:path w="1466121" h="16853">
                  <a:moveTo>
                    <a:pt x="0" y="0"/>
                  </a:moveTo>
                  <a:lnTo>
                    <a:pt x="209445" y="0"/>
                  </a:lnTo>
                  <a:lnTo>
                    <a:pt x="418891" y="16853"/>
                  </a:lnTo>
                  <a:lnTo>
                    <a:pt x="628337" y="0"/>
                  </a:lnTo>
                  <a:lnTo>
                    <a:pt x="837783" y="0"/>
                  </a:lnTo>
                  <a:lnTo>
                    <a:pt x="1047229" y="16853"/>
                  </a:lnTo>
                  <a:lnTo>
                    <a:pt x="1256675" y="16853"/>
                  </a:lnTo>
                  <a:lnTo>
                    <a:pt x="1466121" y="16853"/>
                  </a:lnTo>
                </a:path>
              </a:pathLst>
            </a:custGeom>
            <a:ln w="20325" cap="flat">
              <a:solidFill>
                <a:srgbClr val="6B6B6B">
                  <a:alpha val="100000"/>
                </a:srgbClr>
              </a:solidFill>
              <a:prstDash val="solid"/>
              <a:round/>
            </a:ln>
          </p:spPr>
          <p:txBody>
            <a:bodyPr/>
            <a:lstStyle/>
            <a:p/>
          </p:txBody>
        </p:sp>
        <p:sp>
          <p:nvSpPr>
            <p:cNvPr id="371" name="pl371"/>
            <p:cNvSpPr/>
            <p:nvPr/>
          </p:nvSpPr>
          <p:spPr>
            <a:xfrm>
              <a:off x="5852660" y="1342650"/>
              <a:ext cx="1466121" cy="50560"/>
            </a:xfrm>
            <a:custGeom>
              <a:avLst/>
              <a:pathLst>
                <a:path w="1466121" h="50560">
                  <a:moveTo>
                    <a:pt x="0" y="16853"/>
                  </a:moveTo>
                  <a:lnTo>
                    <a:pt x="209445" y="0"/>
                  </a:lnTo>
                  <a:lnTo>
                    <a:pt x="418891" y="0"/>
                  </a:lnTo>
                  <a:lnTo>
                    <a:pt x="628337" y="33707"/>
                  </a:lnTo>
                  <a:lnTo>
                    <a:pt x="837783" y="33707"/>
                  </a:lnTo>
                  <a:lnTo>
                    <a:pt x="1047229" y="16853"/>
                  </a:lnTo>
                  <a:lnTo>
                    <a:pt x="1256675" y="33707"/>
                  </a:lnTo>
                  <a:lnTo>
                    <a:pt x="1466121" y="50560"/>
                  </a:lnTo>
                </a:path>
              </a:pathLst>
            </a:custGeom>
            <a:ln w="40651" cap="flat">
              <a:solidFill>
                <a:srgbClr val="000000">
                  <a:alpha val="100000"/>
                </a:srgbClr>
              </a:solidFill>
              <a:prstDash val="solid"/>
              <a:round/>
            </a:ln>
          </p:spPr>
          <p:txBody>
            <a:bodyPr/>
            <a:lstStyle/>
            <a:p/>
          </p:txBody>
        </p:sp>
        <p:sp>
          <p:nvSpPr>
            <p:cNvPr id="372" name="pl372"/>
            <p:cNvSpPr/>
            <p:nvPr/>
          </p:nvSpPr>
          <p:spPr>
            <a:xfrm>
              <a:off x="5852660" y="1342650"/>
              <a:ext cx="1466121" cy="50560"/>
            </a:xfrm>
            <a:custGeom>
              <a:avLst/>
              <a:pathLst>
                <a:path w="1466121" h="50560">
                  <a:moveTo>
                    <a:pt x="0" y="16853"/>
                  </a:moveTo>
                  <a:lnTo>
                    <a:pt x="209445" y="0"/>
                  </a:lnTo>
                  <a:lnTo>
                    <a:pt x="418891" y="0"/>
                  </a:lnTo>
                  <a:lnTo>
                    <a:pt x="628337" y="33707"/>
                  </a:lnTo>
                  <a:lnTo>
                    <a:pt x="837783" y="33707"/>
                  </a:lnTo>
                  <a:lnTo>
                    <a:pt x="1047229" y="16853"/>
                  </a:lnTo>
                  <a:lnTo>
                    <a:pt x="1256675" y="33707"/>
                  </a:lnTo>
                  <a:lnTo>
                    <a:pt x="1466121" y="50560"/>
                  </a:lnTo>
                </a:path>
              </a:pathLst>
            </a:custGeom>
            <a:ln w="35231" cap="flat">
              <a:solidFill>
                <a:srgbClr val="80BD41">
                  <a:alpha val="100000"/>
                </a:srgbClr>
              </a:solidFill>
              <a:prstDash val="solid"/>
              <a:round/>
            </a:ln>
          </p:spPr>
          <p:txBody>
            <a:bodyPr/>
            <a:lstStyle/>
            <a:p/>
          </p:txBody>
        </p:sp>
        <p:sp>
          <p:nvSpPr>
            <p:cNvPr id="373" name="pl373"/>
            <p:cNvSpPr/>
            <p:nvPr/>
          </p:nvSpPr>
          <p:spPr>
            <a:xfrm>
              <a:off x="5779354" y="1342650"/>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374" name="tx374"/>
            <p:cNvSpPr/>
            <p:nvPr/>
          </p:nvSpPr>
          <p:spPr>
            <a:xfrm>
              <a:off x="5804472" y="118094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75" name="tx375"/>
            <p:cNvSpPr/>
            <p:nvPr/>
          </p:nvSpPr>
          <p:spPr>
            <a:xfrm>
              <a:off x="6031977" y="116409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76" name="tx376"/>
            <p:cNvSpPr/>
            <p:nvPr/>
          </p:nvSpPr>
          <p:spPr>
            <a:xfrm>
              <a:off x="6241423" y="116409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77" name="tx377"/>
            <p:cNvSpPr/>
            <p:nvPr/>
          </p:nvSpPr>
          <p:spPr>
            <a:xfrm>
              <a:off x="6432809" y="119780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78" name="tx378"/>
            <p:cNvSpPr/>
            <p:nvPr/>
          </p:nvSpPr>
          <p:spPr>
            <a:xfrm>
              <a:off x="6642255" y="119780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79" name="tx379"/>
            <p:cNvSpPr/>
            <p:nvPr/>
          </p:nvSpPr>
          <p:spPr>
            <a:xfrm>
              <a:off x="6851701" y="118094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80" name="tx380"/>
            <p:cNvSpPr/>
            <p:nvPr/>
          </p:nvSpPr>
          <p:spPr>
            <a:xfrm>
              <a:off x="7061147" y="119780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81" name="tx381"/>
            <p:cNvSpPr/>
            <p:nvPr/>
          </p:nvSpPr>
          <p:spPr>
            <a:xfrm>
              <a:off x="7270593" y="121465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82" name="rc382"/>
            <p:cNvSpPr/>
            <p:nvPr/>
          </p:nvSpPr>
          <p:spPr>
            <a:xfrm>
              <a:off x="5779354" y="2179046"/>
              <a:ext cx="1612733" cy="1019640"/>
            </a:xfrm>
            <a:prstGeom prst="rect">
              <a:avLst/>
            </a:prstGeom>
            <a:solidFill>
              <a:srgbClr val="EBEBEB">
                <a:alpha val="100000"/>
              </a:srgbClr>
            </a:solidFill>
          </p:spPr>
          <p:txBody>
            <a:bodyPr/>
            <a:lstStyle/>
            <a:p/>
          </p:txBody>
        </p:sp>
        <p:sp>
          <p:nvSpPr>
            <p:cNvPr id="383" name="pl383"/>
            <p:cNvSpPr/>
            <p:nvPr/>
          </p:nvSpPr>
          <p:spPr>
            <a:xfrm>
              <a:off x="5779354" y="285740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84" name="pl384"/>
            <p:cNvSpPr/>
            <p:nvPr/>
          </p:nvSpPr>
          <p:spPr>
            <a:xfrm>
              <a:off x="5779354" y="243606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85" name="pl385"/>
            <p:cNvSpPr/>
            <p:nvPr/>
          </p:nvSpPr>
          <p:spPr>
            <a:xfrm>
              <a:off x="5779354" y="306807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86" name="pl386"/>
            <p:cNvSpPr/>
            <p:nvPr/>
          </p:nvSpPr>
          <p:spPr>
            <a:xfrm>
              <a:off x="5779354" y="264673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87" name="pl387"/>
            <p:cNvSpPr/>
            <p:nvPr/>
          </p:nvSpPr>
          <p:spPr>
            <a:xfrm>
              <a:off x="5779354" y="222539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88" name="pl388"/>
            <p:cNvSpPr/>
            <p:nvPr/>
          </p:nvSpPr>
          <p:spPr>
            <a:xfrm>
              <a:off x="5852660"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89" name="pl389"/>
            <p:cNvSpPr/>
            <p:nvPr/>
          </p:nvSpPr>
          <p:spPr>
            <a:xfrm>
              <a:off x="606210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0" name="pl390"/>
            <p:cNvSpPr/>
            <p:nvPr/>
          </p:nvSpPr>
          <p:spPr>
            <a:xfrm>
              <a:off x="627155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1" name="pl391"/>
            <p:cNvSpPr/>
            <p:nvPr/>
          </p:nvSpPr>
          <p:spPr>
            <a:xfrm>
              <a:off x="648099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2" name="pl392"/>
            <p:cNvSpPr/>
            <p:nvPr/>
          </p:nvSpPr>
          <p:spPr>
            <a:xfrm>
              <a:off x="669044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3" name="pl393"/>
            <p:cNvSpPr/>
            <p:nvPr/>
          </p:nvSpPr>
          <p:spPr>
            <a:xfrm>
              <a:off x="6899890"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4" name="pl394"/>
            <p:cNvSpPr/>
            <p:nvPr/>
          </p:nvSpPr>
          <p:spPr>
            <a:xfrm>
              <a:off x="710933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5" name="pl395"/>
            <p:cNvSpPr/>
            <p:nvPr/>
          </p:nvSpPr>
          <p:spPr>
            <a:xfrm>
              <a:off x="731878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6" name="pl396"/>
            <p:cNvSpPr/>
            <p:nvPr/>
          </p:nvSpPr>
          <p:spPr>
            <a:xfrm>
              <a:off x="5852660" y="2646732"/>
              <a:ext cx="1466121" cy="16853"/>
            </a:xfrm>
            <a:custGeom>
              <a:avLst/>
              <a:pathLst>
                <a:path w="1466121" h="16853">
                  <a:moveTo>
                    <a:pt x="0" y="0"/>
                  </a:moveTo>
                  <a:lnTo>
                    <a:pt x="209445" y="0"/>
                  </a:lnTo>
                  <a:lnTo>
                    <a:pt x="418891" y="16853"/>
                  </a:lnTo>
                  <a:lnTo>
                    <a:pt x="628337" y="0"/>
                  </a:lnTo>
                  <a:lnTo>
                    <a:pt x="837783" y="0"/>
                  </a:lnTo>
                  <a:lnTo>
                    <a:pt x="1047229" y="16853"/>
                  </a:lnTo>
                  <a:lnTo>
                    <a:pt x="1256675" y="16853"/>
                  </a:lnTo>
                  <a:lnTo>
                    <a:pt x="1466121" y="16853"/>
                  </a:lnTo>
                </a:path>
              </a:pathLst>
            </a:custGeom>
            <a:ln w="20325" cap="flat">
              <a:solidFill>
                <a:srgbClr val="BEBEBE">
                  <a:alpha val="69803"/>
                </a:srgbClr>
              </a:solidFill>
              <a:prstDash val="solid"/>
              <a:round/>
            </a:ln>
          </p:spPr>
          <p:txBody>
            <a:bodyPr/>
            <a:lstStyle/>
            <a:p/>
          </p:txBody>
        </p:sp>
        <p:sp>
          <p:nvSpPr>
            <p:cNvPr id="397" name="pl397"/>
            <p:cNvSpPr/>
            <p:nvPr/>
          </p:nvSpPr>
          <p:spPr>
            <a:xfrm>
              <a:off x="5852660" y="2646732"/>
              <a:ext cx="1466121" cy="67414"/>
            </a:xfrm>
            <a:custGeom>
              <a:avLst/>
              <a:pathLst>
                <a:path w="1466121" h="67414">
                  <a:moveTo>
                    <a:pt x="0" y="0"/>
                  </a:moveTo>
                  <a:lnTo>
                    <a:pt x="209445" y="0"/>
                  </a:lnTo>
                  <a:lnTo>
                    <a:pt x="418891" y="0"/>
                  </a:lnTo>
                  <a:lnTo>
                    <a:pt x="628337" y="0"/>
                  </a:lnTo>
                  <a:lnTo>
                    <a:pt x="837783" y="16853"/>
                  </a:lnTo>
                  <a:lnTo>
                    <a:pt x="1047229" y="16853"/>
                  </a:lnTo>
                  <a:lnTo>
                    <a:pt x="1256675" y="33707"/>
                  </a:lnTo>
                  <a:lnTo>
                    <a:pt x="1466121" y="67414"/>
                  </a:lnTo>
                </a:path>
              </a:pathLst>
            </a:custGeom>
            <a:ln w="40651" cap="flat">
              <a:solidFill>
                <a:srgbClr val="BEBEBE">
                  <a:alpha val="69803"/>
                </a:srgbClr>
              </a:solidFill>
              <a:prstDash val="solid"/>
              <a:round/>
            </a:ln>
          </p:spPr>
          <p:txBody>
            <a:bodyPr/>
            <a:lstStyle/>
            <a:p/>
          </p:txBody>
        </p:sp>
        <p:sp>
          <p:nvSpPr>
            <p:cNvPr id="398" name="pl398"/>
            <p:cNvSpPr/>
            <p:nvPr/>
          </p:nvSpPr>
          <p:spPr>
            <a:xfrm>
              <a:off x="5852660" y="2646732"/>
              <a:ext cx="1466121" cy="67414"/>
            </a:xfrm>
            <a:custGeom>
              <a:avLst/>
              <a:pathLst>
                <a:path w="1466121" h="67414">
                  <a:moveTo>
                    <a:pt x="0" y="0"/>
                  </a:moveTo>
                  <a:lnTo>
                    <a:pt x="209445" y="0"/>
                  </a:lnTo>
                  <a:lnTo>
                    <a:pt x="418891" y="0"/>
                  </a:lnTo>
                  <a:lnTo>
                    <a:pt x="628337" y="0"/>
                  </a:lnTo>
                  <a:lnTo>
                    <a:pt x="837783" y="16853"/>
                  </a:lnTo>
                  <a:lnTo>
                    <a:pt x="1047229" y="16853"/>
                  </a:lnTo>
                  <a:lnTo>
                    <a:pt x="1256675" y="33707"/>
                  </a:lnTo>
                  <a:lnTo>
                    <a:pt x="1466121" y="67414"/>
                  </a:lnTo>
                </a:path>
              </a:pathLst>
            </a:custGeom>
            <a:ln w="35231" cap="flat">
              <a:solidFill>
                <a:srgbClr val="BEBEBE">
                  <a:alpha val="69803"/>
                </a:srgbClr>
              </a:solidFill>
              <a:prstDash val="solid"/>
              <a:round/>
            </a:ln>
          </p:spPr>
          <p:txBody>
            <a:bodyPr/>
            <a:lstStyle/>
            <a:p/>
          </p:txBody>
        </p:sp>
        <p:sp>
          <p:nvSpPr>
            <p:cNvPr id="399" name="pl399"/>
            <p:cNvSpPr/>
            <p:nvPr/>
          </p:nvSpPr>
          <p:spPr>
            <a:xfrm>
              <a:off x="5852660" y="2646732"/>
              <a:ext cx="1466121" cy="16853"/>
            </a:xfrm>
            <a:custGeom>
              <a:avLst/>
              <a:pathLst>
                <a:path w="1466121" h="16853">
                  <a:moveTo>
                    <a:pt x="0" y="0"/>
                  </a:moveTo>
                  <a:lnTo>
                    <a:pt x="209445" y="0"/>
                  </a:lnTo>
                  <a:lnTo>
                    <a:pt x="418891" y="16853"/>
                  </a:lnTo>
                  <a:lnTo>
                    <a:pt x="628337" y="0"/>
                  </a:lnTo>
                  <a:lnTo>
                    <a:pt x="837783" y="0"/>
                  </a:lnTo>
                  <a:lnTo>
                    <a:pt x="1047229" y="16853"/>
                  </a:lnTo>
                  <a:lnTo>
                    <a:pt x="1256675" y="16853"/>
                  </a:lnTo>
                  <a:lnTo>
                    <a:pt x="1466121" y="16853"/>
                  </a:lnTo>
                </a:path>
              </a:pathLst>
            </a:custGeom>
            <a:ln w="20325" cap="flat">
              <a:solidFill>
                <a:srgbClr val="6B6B6B">
                  <a:alpha val="100000"/>
                </a:srgbClr>
              </a:solidFill>
              <a:prstDash val="solid"/>
              <a:round/>
            </a:ln>
          </p:spPr>
          <p:txBody>
            <a:bodyPr/>
            <a:lstStyle/>
            <a:p/>
          </p:txBody>
        </p:sp>
        <p:sp>
          <p:nvSpPr>
            <p:cNvPr id="400" name="pl400"/>
            <p:cNvSpPr/>
            <p:nvPr/>
          </p:nvSpPr>
          <p:spPr>
            <a:xfrm>
              <a:off x="5852660" y="2646732"/>
              <a:ext cx="1466121" cy="67414"/>
            </a:xfrm>
            <a:custGeom>
              <a:avLst/>
              <a:pathLst>
                <a:path w="1466121" h="67414">
                  <a:moveTo>
                    <a:pt x="0" y="0"/>
                  </a:moveTo>
                  <a:lnTo>
                    <a:pt x="209445" y="0"/>
                  </a:lnTo>
                  <a:lnTo>
                    <a:pt x="418891" y="0"/>
                  </a:lnTo>
                  <a:lnTo>
                    <a:pt x="628337" y="0"/>
                  </a:lnTo>
                  <a:lnTo>
                    <a:pt x="837783" y="16853"/>
                  </a:lnTo>
                  <a:lnTo>
                    <a:pt x="1047229" y="16853"/>
                  </a:lnTo>
                  <a:lnTo>
                    <a:pt x="1256675" y="33707"/>
                  </a:lnTo>
                  <a:lnTo>
                    <a:pt x="1466121" y="67414"/>
                  </a:lnTo>
                </a:path>
              </a:pathLst>
            </a:custGeom>
            <a:ln w="40651" cap="flat">
              <a:solidFill>
                <a:srgbClr val="000000">
                  <a:alpha val="100000"/>
                </a:srgbClr>
              </a:solidFill>
              <a:prstDash val="solid"/>
              <a:round/>
            </a:ln>
          </p:spPr>
          <p:txBody>
            <a:bodyPr/>
            <a:lstStyle/>
            <a:p/>
          </p:txBody>
        </p:sp>
        <p:sp>
          <p:nvSpPr>
            <p:cNvPr id="401" name="pl401"/>
            <p:cNvSpPr/>
            <p:nvPr/>
          </p:nvSpPr>
          <p:spPr>
            <a:xfrm>
              <a:off x="5852660" y="2646732"/>
              <a:ext cx="1466121" cy="67414"/>
            </a:xfrm>
            <a:custGeom>
              <a:avLst/>
              <a:pathLst>
                <a:path w="1466121" h="67414">
                  <a:moveTo>
                    <a:pt x="0" y="0"/>
                  </a:moveTo>
                  <a:lnTo>
                    <a:pt x="209445" y="0"/>
                  </a:lnTo>
                  <a:lnTo>
                    <a:pt x="418891" y="0"/>
                  </a:lnTo>
                  <a:lnTo>
                    <a:pt x="628337" y="0"/>
                  </a:lnTo>
                  <a:lnTo>
                    <a:pt x="837783" y="16853"/>
                  </a:lnTo>
                  <a:lnTo>
                    <a:pt x="1047229" y="16853"/>
                  </a:lnTo>
                  <a:lnTo>
                    <a:pt x="1256675" y="33707"/>
                  </a:lnTo>
                  <a:lnTo>
                    <a:pt x="1466121" y="67414"/>
                  </a:lnTo>
                </a:path>
              </a:pathLst>
            </a:custGeom>
            <a:ln w="35231" cap="flat">
              <a:solidFill>
                <a:srgbClr val="80BD41">
                  <a:alpha val="100000"/>
                </a:srgbClr>
              </a:solidFill>
              <a:prstDash val="solid"/>
              <a:round/>
            </a:ln>
          </p:spPr>
          <p:txBody>
            <a:bodyPr/>
            <a:lstStyle/>
            <a:p/>
          </p:txBody>
        </p:sp>
        <p:sp>
          <p:nvSpPr>
            <p:cNvPr id="402" name="pl402"/>
            <p:cNvSpPr/>
            <p:nvPr/>
          </p:nvSpPr>
          <p:spPr>
            <a:xfrm>
              <a:off x="5779354" y="2646732"/>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403" name="tx403"/>
            <p:cNvSpPr/>
            <p:nvPr/>
          </p:nvSpPr>
          <p:spPr>
            <a:xfrm>
              <a:off x="5822531" y="246817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04" name="tx404"/>
            <p:cNvSpPr/>
            <p:nvPr/>
          </p:nvSpPr>
          <p:spPr>
            <a:xfrm>
              <a:off x="6031977" y="246817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05" name="tx405"/>
            <p:cNvSpPr/>
            <p:nvPr/>
          </p:nvSpPr>
          <p:spPr>
            <a:xfrm>
              <a:off x="6241423" y="246817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06" name="tx406"/>
            <p:cNvSpPr/>
            <p:nvPr/>
          </p:nvSpPr>
          <p:spPr>
            <a:xfrm>
              <a:off x="6450869" y="246817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07" name="tx407"/>
            <p:cNvSpPr/>
            <p:nvPr/>
          </p:nvSpPr>
          <p:spPr>
            <a:xfrm>
              <a:off x="6642255" y="248503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08" name="tx408"/>
            <p:cNvSpPr/>
            <p:nvPr/>
          </p:nvSpPr>
          <p:spPr>
            <a:xfrm>
              <a:off x="6851701" y="248503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09" name="tx409"/>
            <p:cNvSpPr/>
            <p:nvPr/>
          </p:nvSpPr>
          <p:spPr>
            <a:xfrm>
              <a:off x="7061147" y="250188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10" name="tx410"/>
            <p:cNvSpPr/>
            <p:nvPr/>
          </p:nvSpPr>
          <p:spPr>
            <a:xfrm>
              <a:off x="7270593" y="253559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11" name="rc411"/>
            <p:cNvSpPr/>
            <p:nvPr/>
          </p:nvSpPr>
          <p:spPr>
            <a:xfrm>
              <a:off x="5779354" y="3483127"/>
              <a:ext cx="1612733" cy="1019640"/>
            </a:xfrm>
            <a:prstGeom prst="rect">
              <a:avLst/>
            </a:prstGeom>
            <a:solidFill>
              <a:srgbClr val="EBEBEB">
                <a:alpha val="100000"/>
              </a:srgbClr>
            </a:solidFill>
          </p:spPr>
          <p:txBody>
            <a:bodyPr/>
            <a:lstStyle/>
            <a:p/>
          </p:txBody>
        </p:sp>
        <p:sp>
          <p:nvSpPr>
            <p:cNvPr id="412" name="pl412"/>
            <p:cNvSpPr/>
            <p:nvPr/>
          </p:nvSpPr>
          <p:spPr>
            <a:xfrm>
              <a:off x="5779354" y="416148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13" name="pl413"/>
            <p:cNvSpPr/>
            <p:nvPr/>
          </p:nvSpPr>
          <p:spPr>
            <a:xfrm>
              <a:off x="5779354" y="374014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14" name="pl414"/>
            <p:cNvSpPr/>
            <p:nvPr/>
          </p:nvSpPr>
          <p:spPr>
            <a:xfrm>
              <a:off x="5779354" y="437215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15" name="pl415"/>
            <p:cNvSpPr/>
            <p:nvPr/>
          </p:nvSpPr>
          <p:spPr>
            <a:xfrm>
              <a:off x="5779354" y="3950814"/>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16" name="pl416"/>
            <p:cNvSpPr/>
            <p:nvPr/>
          </p:nvSpPr>
          <p:spPr>
            <a:xfrm>
              <a:off x="5779354" y="352947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17" name="pl417"/>
            <p:cNvSpPr/>
            <p:nvPr/>
          </p:nvSpPr>
          <p:spPr>
            <a:xfrm>
              <a:off x="5852660"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18" name="pl418"/>
            <p:cNvSpPr/>
            <p:nvPr/>
          </p:nvSpPr>
          <p:spPr>
            <a:xfrm>
              <a:off x="606210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19" name="pl419"/>
            <p:cNvSpPr/>
            <p:nvPr/>
          </p:nvSpPr>
          <p:spPr>
            <a:xfrm>
              <a:off x="627155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0" name="pl420"/>
            <p:cNvSpPr/>
            <p:nvPr/>
          </p:nvSpPr>
          <p:spPr>
            <a:xfrm>
              <a:off x="648099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1" name="pl421"/>
            <p:cNvSpPr/>
            <p:nvPr/>
          </p:nvSpPr>
          <p:spPr>
            <a:xfrm>
              <a:off x="669044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2" name="pl422"/>
            <p:cNvSpPr/>
            <p:nvPr/>
          </p:nvSpPr>
          <p:spPr>
            <a:xfrm>
              <a:off x="6899890"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3" name="pl423"/>
            <p:cNvSpPr/>
            <p:nvPr/>
          </p:nvSpPr>
          <p:spPr>
            <a:xfrm>
              <a:off x="710933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4" name="pl424"/>
            <p:cNvSpPr/>
            <p:nvPr/>
          </p:nvSpPr>
          <p:spPr>
            <a:xfrm>
              <a:off x="731878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5" name="pl425"/>
            <p:cNvSpPr/>
            <p:nvPr/>
          </p:nvSpPr>
          <p:spPr>
            <a:xfrm>
              <a:off x="5852660" y="3950814"/>
              <a:ext cx="1466121" cy="16853"/>
            </a:xfrm>
            <a:custGeom>
              <a:avLst/>
              <a:pathLst>
                <a:path w="1466121" h="16853">
                  <a:moveTo>
                    <a:pt x="0" y="0"/>
                  </a:moveTo>
                  <a:lnTo>
                    <a:pt x="209445" y="0"/>
                  </a:lnTo>
                  <a:lnTo>
                    <a:pt x="418891" y="16853"/>
                  </a:lnTo>
                  <a:lnTo>
                    <a:pt x="628337" y="0"/>
                  </a:lnTo>
                  <a:lnTo>
                    <a:pt x="837783" y="0"/>
                  </a:lnTo>
                  <a:lnTo>
                    <a:pt x="1047229" y="16853"/>
                  </a:lnTo>
                  <a:lnTo>
                    <a:pt x="1256675" y="16853"/>
                  </a:lnTo>
                  <a:lnTo>
                    <a:pt x="1466121" y="16853"/>
                  </a:lnTo>
                </a:path>
              </a:pathLst>
            </a:custGeom>
            <a:ln w="20325" cap="flat">
              <a:solidFill>
                <a:srgbClr val="BEBEBE">
                  <a:alpha val="69803"/>
                </a:srgbClr>
              </a:solidFill>
              <a:prstDash val="solid"/>
              <a:round/>
            </a:ln>
          </p:spPr>
          <p:txBody>
            <a:bodyPr/>
            <a:lstStyle/>
            <a:p/>
          </p:txBody>
        </p:sp>
        <p:sp>
          <p:nvSpPr>
            <p:cNvPr id="426" name="pl426"/>
            <p:cNvSpPr/>
            <p:nvPr/>
          </p:nvSpPr>
          <p:spPr>
            <a:xfrm>
              <a:off x="5852660" y="3950814"/>
              <a:ext cx="1466121" cy="286510"/>
            </a:xfrm>
            <a:custGeom>
              <a:avLst/>
              <a:pathLst>
                <a:path w="1466121" h="286510">
                  <a:moveTo>
                    <a:pt x="0" y="0"/>
                  </a:moveTo>
                  <a:lnTo>
                    <a:pt x="209445" y="0"/>
                  </a:lnTo>
                  <a:lnTo>
                    <a:pt x="418891" y="235949"/>
                  </a:lnTo>
                  <a:lnTo>
                    <a:pt x="628337" y="16853"/>
                  </a:lnTo>
                  <a:lnTo>
                    <a:pt x="837783" y="101121"/>
                  </a:lnTo>
                  <a:lnTo>
                    <a:pt x="1047229" y="286510"/>
                  </a:lnTo>
                  <a:lnTo>
                    <a:pt x="1256675" y="269656"/>
                  </a:lnTo>
                  <a:lnTo>
                    <a:pt x="1466121" y="134828"/>
                  </a:lnTo>
                </a:path>
              </a:pathLst>
            </a:custGeom>
            <a:ln w="40651" cap="flat">
              <a:solidFill>
                <a:srgbClr val="BEBEBE">
                  <a:alpha val="69803"/>
                </a:srgbClr>
              </a:solidFill>
              <a:prstDash val="solid"/>
              <a:round/>
            </a:ln>
          </p:spPr>
          <p:txBody>
            <a:bodyPr/>
            <a:lstStyle/>
            <a:p/>
          </p:txBody>
        </p:sp>
        <p:sp>
          <p:nvSpPr>
            <p:cNvPr id="427" name="pl427"/>
            <p:cNvSpPr/>
            <p:nvPr/>
          </p:nvSpPr>
          <p:spPr>
            <a:xfrm>
              <a:off x="5852660" y="3950814"/>
              <a:ext cx="1466121" cy="286510"/>
            </a:xfrm>
            <a:custGeom>
              <a:avLst/>
              <a:pathLst>
                <a:path w="1466121" h="286510">
                  <a:moveTo>
                    <a:pt x="0" y="0"/>
                  </a:moveTo>
                  <a:lnTo>
                    <a:pt x="209445" y="0"/>
                  </a:lnTo>
                  <a:lnTo>
                    <a:pt x="418891" y="235949"/>
                  </a:lnTo>
                  <a:lnTo>
                    <a:pt x="628337" y="16853"/>
                  </a:lnTo>
                  <a:lnTo>
                    <a:pt x="837783" y="101121"/>
                  </a:lnTo>
                  <a:lnTo>
                    <a:pt x="1047229" y="286510"/>
                  </a:lnTo>
                  <a:lnTo>
                    <a:pt x="1256675" y="269656"/>
                  </a:lnTo>
                  <a:lnTo>
                    <a:pt x="1466121" y="134828"/>
                  </a:lnTo>
                </a:path>
              </a:pathLst>
            </a:custGeom>
            <a:ln w="35231" cap="flat">
              <a:solidFill>
                <a:srgbClr val="BEBEBE">
                  <a:alpha val="69803"/>
                </a:srgbClr>
              </a:solidFill>
              <a:prstDash val="solid"/>
              <a:round/>
            </a:ln>
          </p:spPr>
          <p:txBody>
            <a:bodyPr/>
            <a:lstStyle/>
            <a:p/>
          </p:txBody>
        </p:sp>
        <p:sp>
          <p:nvSpPr>
            <p:cNvPr id="428" name="pl428"/>
            <p:cNvSpPr/>
            <p:nvPr/>
          </p:nvSpPr>
          <p:spPr>
            <a:xfrm>
              <a:off x="5852660" y="3950814"/>
              <a:ext cx="1466121" cy="16853"/>
            </a:xfrm>
            <a:custGeom>
              <a:avLst/>
              <a:pathLst>
                <a:path w="1466121" h="16853">
                  <a:moveTo>
                    <a:pt x="0" y="0"/>
                  </a:moveTo>
                  <a:lnTo>
                    <a:pt x="209445" y="0"/>
                  </a:lnTo>
                  <a:lnTo>
                    <a:pt x="418891" y="16853"/>
                  </a:lnTo>
                  <a:lnTo>
                    <a:pt x="628337" y="0"/>
                  </a:lnTo>
                  <a:lnTo>
                    <a:pt x="837783" y="0"/>
                  </a:lnTo>
                  <a:lnTo>
                    <a:pt x="1047229" y="16853"/>
                  </a:lnTo>
                  <a:lnTo>
                    <a:pt x="1256675" y="16853"/>
                  </a:lnTo>
                  <a:lnTo>
                    <a:pt x="1466121" y="16853"/>
                  </a:lnTo>
                </a:path>
              </a:pathLst>
            </a:custGeom>
            <a:ln w="20325" cap="flat">
              <a:solidFill>
                <a:srgbClr val="6B6B6B">
                  <a:alpha val="100000"/>
                </a:srgbClr>
              </a:solidFill>
              <a:prstDash val="solid"/>
              <a:round/>
            </a:ln>
          </p:spPr>
          <p:txBody>
            <a:bodyPr/>
            <a:lstStyle/>
            <a:p/>
          </p:txBody>
        </p:sp>
        <p:sp>
          <p:nvSpPr>
            <p:cNvPr id="429" name="pl429"/>
            <p:cNvSpPr/>
            <p:nvPr/>
          </p:nvSpPr>
          <p:spPr>
            <a:xfrm>
              <a:off x="5852660" y="3950814"/>
              <a:ext cx="1466121" cy="286510"/>
            </a:xfrm>
            <a:custGeom>
              <a:avLst/>
              <a:pathLst>
                <a:path w="1466121" h="286510">
                  <a:moveTo>
                    <a:pt x="0" y="0"/>
                  </a:moveTo>
                  <a:lnTo>
                    <a:pt x="209445" y="0"/>
                  </a:lnTo>
                  <a:lnTo>
                    <a:pt x="418891" y="235949"/>
                  </a:lnTo>
                  <a:lnTo>
                    <a:pt x="628337" y="16853"/>
                  </a:lnTo>
                  <a:lnTo>
                    <a:pt x="837783" y="101121"/>
                  </a:lnTo>
                  <a:lnTo>
                    <a:pt x="1047229" y="286510"/>
                  </a:lnTo>
                  <a:lnTo>
                    <a:pt x="1256675" y="269656"/>
                  </a:lnTo>
                  <a:lnTo>
                    <a:pt x="1466121" y="134828"/>
                  </a:lnTo>
                </a:path>
              </a:pathLst>
            </a:custGeom>
            <a:ln w="40651" cap="flat">
              <a:solidFill>
                <a:srgbClr val="000000">
                  <a:alpha val="100000"/>
                </a:srgbClr>
              </a:solidFill>
              <a:prstDash val="solid"/>
              <a:round/>
            </a:ln>
          </p:spPr>
          <p:txBody>
            <a:bodyPr/>
            <a:lstStyle/>
            <a:p/>
          </p:txBody>
        </p:sp>
        <p:sp>
          <p:nvSpPr>
            <p:cNvPr id="430" name="pl430"/>
            <p:cNvSpPr/>
            <p:nvPr/>
          </p:nvSpPr>
          <p:spPr>
            <a:xfrm>
              <a:off x="5852660" y="3950814"/>
              <a:ext cx="1466121" cy="286510"/>
            </a:xfrm>
            <a:custGeom>
              <a:avLst/>
              <a:pathLst>
                <a:path w="1466121" h="286510">
                  <a:moveTo>
                    <a:pt x="0" y="0"/>
                  </a:moveTo>
                  <a:lnTo>
                    <a:pt x="209445" y="0"/>
                  </a:lnTo>
                  <a:lnTo>
                    <a:pt x="418891" y="235949"/>
                  </a:lnTo>
                  <a:lnTo>
                    <a:pt x="628337" y="16853"/>
                  </a:lnTo>
                  <a:lnTo>
                    <a:pt x="837783" y="101121"/>
                  </a:lnTo>
                  <a:lnTo>
                    <a:pt x="1047229" y="286510"/>
                  </a:lnTo>
                  <a:lnTo>
                    <a:pt x="1256675" y="269656"/>
                  </a:lnTo>
                  <a:lnTo>
                    <a:pt x="1466121" y="134828"/>
                  </a:lnTo>
                </a:path>
              </a:pathLst>
            </a:custGeom>
            <a:ln w="35231" cap="flat">
              <a:solidFill>
                <a:srgbClr val="80BD41">
                  <a:alpha val="100000"/>
                </a:srgbClr>
              </a:solidFill>
              <a:prstDash val="solid"/>
              <a:round/>
            </a:ln>
          </p:spPr>
          <p:txBody>
            <a:bodyPr/>
            <a:lstStyle/>
            <a:p/>
          </p:txBody>
        </p:sp>
        <p:sp>
          <p:nvSpPr>
            <p:cNvPr id="431" name="pl431"/>
            <p:cNvSpPr/>
            <p:nvPr/>
          </p:nvSpPr>
          <p:spPr>
            <a:xfrm>
              <a:off x="5779354" y="3950814"/>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432" name="tx432"/>
            <p:cNvSpPr/>
            <p:nvPr/>
          </p:nvSpPr>
          <p:spPr>
            <a:xfrm>
              <a:off x="5822531" y="37722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33" name="tx433"/>
            <p:cNvSpPr/>
            <p:nvPr/>
          </p:nvSpPr>
          <p:spPr>
            <a:xfrm>
              <a:off x="6031977" y="37722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34" name="tx434"/>
            <p:cNvSpPr/>
            <p:nvPr/>
          </p:nvSpPr>
          <p:spPr>
            <a:xfrm>
              <a:off x="6193234" y="4008208"/>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435" name="tx435"/>
            <p:cNvSpPr/>
            <p:nvPr/>
          </p:nvSpPr>
          <p:spPr>
            <a:xfrm>
              <a:off x="6432809" y="378911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36" name="tx436"/>
            <p:cNvSpPr/>
            <p:nvPr/>
          </p:nvSpPr>
          <p:spPr>
            <a:xfrm>
              <a:off x="6642255" y="387338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437" name="tx437"/>
            <p:cNvSpPr/>
            <p:nvPr/>
          </p:nvSpPr>
          <p:spPr>
            <a:xfrm>
              <a:off x="6821572" y="405876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438" name="tx438"/>
            <p:cNvSpPr/>
            <p:nvPr/>
          </p:nvSpPr>
          <p:spPr>
            <a:xfrm>
              <a:off x="7031018" y="4041916"/>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439" name="tx439"/>
            <p:cNvSpPr/>
            <p:nvPr/>
          </p:nvSpPr>
          <p:spPr>
            <a:xfrm>
              <a:off x="7270593" y="390708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440" name="rc440"/>
            <p:cNvSpPr/>
            <p:nvPr/>
          </p:nvSpPr>
          <p:spPr>
            <a:xfrm>
              <a:off x="5779354" y="4787209"/>
              <a:ext cx="1612733" cy="1019640"/>
            </a:xfrm>
            <a:prstGeom prst="rect">
              <a:avLst/>
            </a:prstGeom>
            <a:solidFill>
              <a:srgbClr val="EBEBEB">
                <a:alpha val="100000"/>
              </a:srgbClr>
            </a:solidFill>
          </p:spPr>
          <p:txBody>
            <a:bodyPr/>
            <a:lstStyle/>
            <a:p/>
          </p:txBody>
        </p:sp>
        <p:sp>
          <p:nvSpPr>
            <p:cNvPr id="441" name="pl441"/>
            <p:cNvSpPr/>
            <p:nvPr/>
          </p:nvSpPr>
          <p:spPr>
            <a:xfrm>
              <a:off x="5779354" y="546556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42" name="pl442"/>
            <p:cNvSpPr/>
            <p:nvPr/>
          </p:nvSpPr>
          <p:spPr>
            <a:xfrm>
              <a:off x="5779354" y="504422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43" name="pl443"/>
            <p:cNvSpPr/>
            <p:nvPr/>
          </p:nvSpPr>
          <p:spPr>
            <a:xfrm>
              <a:off x="5779354" y="5676234"/>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44" name="pl444"/>
            <p:cNvSpPr/>
            <p:nvPr/>
          </p:nvSpPr>
          <p:spPr>
            <a:xfrm>
              <a:off x="5779354" y="525489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45" name="pl445"/>
            <p:cNvSpPr/>
            <p:nvPr/>
          </p:nvSpPr>
          <p:spPr>
            <a:xfrm>
              <a:off x="5779354" y="483355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46" name="pl446"/>
            <p:cNvSpPr/>
            <p:nvPr/>
          </p:nvSpPr>
          <p:spPr>
            <a:xfrm>
              <a:off x="5852660"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47" name="pl447"/>
            <p:cNvSpPr/>
            <p:nvPr/>
          </p:nvSpPr>
          <p:spPr>
            <a:xfrm>
              <a:off x="606210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48" name="pl448"/>
            <p:cNvSpPr/>
            <p:nvPr/>
          </p:nvSpPr>
          <p:spPr>
            <a:xfrm>
              <a:off x="627155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49" name="pl449"/>
            <p:cNvSpPr/>
            <p:nvPr/>
          </p:nvSpPr>
          <p:spPr>
            <a:xfrm>
              <a:off x="648099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0" name="pl450"/>
            <p:cNvSpPr/>
            <p:nvPr/>
          </p:nvSpPr>
          <p:spPr>
            <a:xfrm>
              <a:off x="669044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1" name="pl451"/>
            <p:cNvSpPr/>
            <p:nvPr/>
          </p:nvSpPr>
          <p:spPr>
            <a:xfrm>
              <a:off x="6899890"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2" name="pl452"/>
            <p:cNvSpPr/>
            <p:nvPr/>
          </p:nvSpPr>
          <p:spPr>
            <a:xfrm>
              <a:off x="710933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3" name="pl453"/>
            <p:cNvSpPr/>
            <p:nvPr/>
          </p:nvSpPr>
          <p:spPr>
            <a:xfrm>
              <a:off x="731878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4" name="pl454"/>
            <p:cNvSpPr/>
            <p:nvPr/>
          </p:nvSpPr>
          <p:spPr>
            <a:xfrm>
              <a:off x="5852660" y="5254895"/>
              <a:ext cx="1466121" cy="16853"/>
            </a:xfrm>
            <a:custGeom>
              <a:avLst/>
              <a:pathLst>
                <a:path w="1466121" h="16853">
                  <a:moveTo>
                    <a:pt x="0" y="0"/>
                  </a:moveTo>
                  <a:lnTo>
                    <a:pt x="209445" y="0"/>
                  </a:lnTo>
                  <a:lnTo>
                    <a:pt x="418891" y="16853"/>
                  </a:lnTo>
                  <a:lnTo>
                    <a:pt x="628337" y="0"/>
                  </a:lnTo>
                  <a:lnTo>
                    <a:pt x="837783" y="0"/>
                  </a:lnTo>
                  <a:lnTo>
                    <a:pt x="1047229" y="16853"/>
                  </a:lnTo>
                  <a:lnTo>
                    <a:pt x="1256675" y="16853"/>
                  </a:lnTo>
                  <a:lnTo>
                    <a:pt x="1466121" y="16853"/>
                  </a:lnTo>
                </a:path>
              </a:pathLst>
            </a:custGeom>
            <a:ln w="20325" cap="flat">
              <a:solidFill>
                <a:srgbClr val="BEBEBE">
                  <a:alpha val="69803"/>
                </a:srgbClr>
              </a:solidFill>
              <a:prstDash val="solid"/>
              <a:round/>
            </a:ln>
          </p:spPr>
          <p:txBody>
            <a:bodyPr/>
            <a:lstStyle/>
            <a:p/>
          </p:txBody>
        </p:sp>
        <p:sp>
          <p:nvSpPr>
            <p:cNvPr id="455" name="pl455"/>
            <p:cNvSpPr/>
            <p:nvPr/>
          </p:nvSpPr>
          <p:spPr>
            <a:xfrm>
              <a:off x="5852660" y="5254895"/>
              <a:ext cx="1466121" cy="67414"/>
            </a:xfrm>
            <a:custGeom>
              <a:avLst/>
              <a:pathLst>
                <a:path w="1466121" h="67414">
                  <a:moveTo>
                    <a:pt x="0" y="16853"/>
                  </a:moveTo>
                  <a:lnTo>
                    <a:pt x="209445" y="0"/>
                  </a:lnTo>
                  <a:lnTo>
                    <a:pt x="418891" y="16853"/>
                  </a:lnTo>
                  <a:lnTo>
                    <a:pt x="628337" y="0"/>
                  </a:lnTo>
                  <a:lnTo>
                    <a:pt x="837783" y="67414"/>
                  </a:lnTo>
                  <a:lnTo>
                    <a:pt x="1047229" y="67414"/>
                  </a:lnTo>
                  <a:lnTo>
                    <a:pt x="1256675" y="33707"/>
                  </a:lnTo>
                  <a:lnTo>
                    <a:pt x="1466121" y="50560"/>
                  </a:lnTo>
                </a:path>
              </a:pathLst>
            </a:custGeom>
            <a:ln w="40651" cap="flat">
              <a:solidFill>
                <a:srgbClr val="BEBEBE">
                  <a:alpha val="69803"/>
                </a:srgbClr>
              </a:solidFill>
              <a:prstDash val="solid"/>
              <a:round/>
            </a:ln>
          </p:spPr>
          <p:txBody>
            <a:bodyPr/>
            <a:lstStyle/>
            <a:p/>
          </p:txBody>
        </p:sp>
        <p:sp>
          <p:nvSpPr>
            <p:cNvPr id="456" name="pl456"/>
            <p:cNvSpPr/>
            <p:nvPr/>
          </p:nvSpPr>
          <p:spPr>
            <a:xfrm>
              <a:off x="5852660" y="5254895"/>
              <a:ext cx="1466121" cy="67414"/>
            </a:xfrm>
            <a:custGeom>
              <a:avLst/>
              <a:pathLst>
                <a:path w="1466121" h="67414">
                  <a:moveTo>
                    <a:pt x="0" y="16853"/>
                  </a:moveTo>
                  <a:lnTo>
                    <a:pt x="209445" y="0"/>
                  </a:lnTo>
                  <a:lnTo>
                    <a:pt x="418891" y="16853"/>
                  </a:lnTo>
                  <a:lnTo>
                    <a:pt x="628337" y="0"/>
                  </a:lnTo>
                  <a:lnTo>
                    <a:pt x="837783" y="67414"/>
                  </a:lnTo>
                  <a:lnTo>
                    <a:pt x="1047229" y="67414"/>
                  </a:lnTo>
                  <a:lnTo>
                    <a:pt x="1256675" y="33707"/>
                  </a:lnTo>
                  <a:lnTo>
                    <a:pt x="1466121" y="50560"/>
                  </a:lnTo>
                </a:path>
              </a:pathLst>
            </a:custGeom>
            <a:ln w="35231" cap="flat">
              <a:solidFill>
                <a:srgbClr val="BEBEBE">
                  <a:alpha val="69803"/>
                </a:srgbClr>
              </a:solidFill>
              <a:prstDash val="solid"/>
              <a:round/>
            </a:ln>
          </p:spPr>
          <p:txBody>
            <a:bodyPr/>
            <a:lstStyle/>
            <a:p/>
          </p:txBody>
        </p:sp>
        <p:sp>
          <p:nvSpPr>
            <p:cNvPr id="457" name="pl457"/>
            <p:cNvSpPr/>
            <p:nvPr/>
          </p:nvSpPr>
          <p:spPr>
            <a:xfrm>
              <a:off x="5852660" y="5254895"/>
              <a:ext cx="1466121" cy="16853"/>
            </a:xfrm>
            <a:custGeom>
              <a:avLst/>
              <a:pathLst>
                <a:path w="1466121" h="16853">
                  <a:moveTo>
                    <a:pt x="0" y="0"/>
                  </a:moveTo>
                  <a:lnTo>
                    <a:pt x="209445" y="0"/>
                  </a:lnTo>
                  <a:lnTo>
                    <a:pt x="418891" y="16853"/>
                  </a:lnTo>
                  <a:lnTo>
                    <a:pt x="628337" y="0"/>
                  </a:lnTo>
                  <a:lnTo>
                    <a:pt x="837783" y="0"/>
                  </a:lnTo>
                  <a:lnTo>
                    <a:pt x="1047229" y="16853"/>
                  </a:lnTo>
                  <a:lnTo>
                    <a:pt x="1256675" y="16853"/>
                  </a:lnTo>
                  <a:lnTo>
                    <a:pt x="1466121" y="16853"/>
                  </a:lnTo>
                </a:path>
              </a:pathLst>
            </a:custGeom>
            <a:ln w="20325" cap="flat">
              <a:solidFill>
                <a:srgbClr val="6B6B6B">
                  <a:alpha val="100000"/>
                </a:srgbClr>
              </a:solidFill>
              <a:prstDash val="solid"/>
              <a:round/>
            </a:ln>
          </p:spPr>
          <p:txBody>
            <a:bodyPr/>
            <a:lstStyle/>
            <a:p/>
          </p:txBody>
        </p:sp>
        <p:sp>
          <p:nvSpPr>
            <p:cNvPr id="458" name="pl458"/>
            <p:cNvSpPr/>
            <p:nvPr/>
          </p:nvSpPr>
          <p:spPr>
            <a:xfrm>
              <a:off x="5852660" y="5254895"/>
              <a:ext cx="1466121" cy="67414"/>
            </a:xfrm>
            <a:custGeom>
              <a:avLst/>
              <a:pathLst>
                <a:path w="1466121" h="67414">
                  <a:moveTo>
                    <a:pt x="0" y="16853"/>
                  </a:moveTo>
                  <a:lnTo>
                    <a:pt x="209445" y="0"/>
                  </a:lnTo>
                  <a:lnTo>
                    <a:pt x="418891" y="16853"/>
                  </a:lnTo>
                  <a:lnTo>
                    <a:pt x="628337" y="0"/>
                  </a:lnTo>
                  <a:lnTo>
                    <a:pt x="837783" y="67414"/>
                  </a:lnTo>
                  <a:lnTo>
                    <a:pt x="1047229" y="67414"/>
                  </a:lnTo>
                  <a:lnTo>
                    <a:pt x="1256675" y="33707"/>
                  </a:lnTo>
                  <a:lnTo>
                    <a:pt x="1466121" y="50560"/>
                  </a:lnTo>
                </a:path>
              </a:pathLst>
            </a:custGeom>
            <a:ln w="40651" cap="flat">
              <a:solidFill>
                <a:srgbClr val="000000">
                  <a:alpha val="100000"/>
                </a:srgbClr>
              </a:solidFill>
              <a:prstDash val="solid"/>
              <a:round/>
            </a:ln>
          </p:spPr>
          <p:txBody>
            <a:bodyPr/>
            <a:lstStyle/>
            <a:p/>
          </p:txBody>
        </p:sp>
        <p:sp>
          <p:nvSpPr>
            <p:cNvPr id="459" name="pl459"/>
            <p:cNvSpPr/>
            <p:nvPr/>
          </p:nvSpPr>
          <p:spPr>
            <a:xfrm>
              <a:off x="5852660" y="5254895"/>
              <a:ext cx="1466121" cy="67414"/>
            </a:xfrm>
            <a:custGeom>
              <a:avLst/>
              <a:pathLst>
                <a:path w="1466121" h="67414">
                  <a:moveTo>
                    <a:pt x="0" y="16853"/>
                  </a:moveTo>
                  <a:lnTo>
                    <a:pt x="209445" y="0"/>
                  </a:lnTo>
                  <a:lnTo>
                    <a:pt x="418891" y="16853"/>
                  </a:lnTo>
                  <a:lnTo>
                    <a:pt x="628337" y="0"/>
                  </a:lnTo>
                  <a:lnTo>
                    <a:pt x="837783" y="67414"/>
                  </a:lnTo>
                  <a:lnTo>
                    <a:pt x="1047229" y="67414"/>
                  </a:lnTo>
                  <a:lnTo>
                    <a:pt x="1256675" y="33707"/>
                  </a:lnTo>
                  <a:lnTo>
                    <a:pt x="1466121" y="50560"/>
                  </a:lnTo>
                </a:path>
              </a:pathLst>
            </a:custGeom>
            <a:ln w="35231" cap="flat">
              <a:solidFill>
                <a:srgbClr val="80BD41">
                  <a:alpha val="100000"/>
                </a:srgbClr>
              </a:solidFill>
              <a:prstDash val="solid"/>
              <a:round/>
            </a:ln>
          </p:spPr>
          <p:txBody>
            <a:bodyPr/>
            <a:lstStyle/>
            <a:p/>
          </p:txBody>
        </p:sp>
        <p:sp>
          <p:nvSpPr>
            <p:cNvPr id="460" name="pl460"/>
            <p:cNvSpPr/>
            <p:nvPr/>
          </p:nvSpPr>
          <p:spPr>
            <a:xfrm>
              <a:off x="5779354" y="5254895"/>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461" name="tx461"/>
            <p:cNvSpPr/>
            <p:nvPr/>
          </p:nvSpPr>
          <p:spPr>
            <a:xfrm>
              <a:off x="5804472" y="509319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62" name="tx462"/>
            <p:cNvSpPr/>
            <p:nvPr/>
          </p:nvSpPr>
          <p:spPr>
            <a:xfrm>
              <a:off x="6031977" y="50763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63" name="tx463"/>
            <p:cNvSpPr/>
            <p:nvPr/>
          </p:nvSpPr>
          <p:spPr>
            <a:xfrm>
              <a:off x="6223363" y="509319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64" name="tx464"/>
            <p:cNvSpPr/>
            <p:nvPr/>
          </p:nvSpPr>
          <p:spPr>
            <a:xfrm>
              <a:off x="6450869" y="50763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65" name="tx465"/>
            <p:cNvSpPr/>
            <p:nvPr/>
          </p:nvSpPr>
          <p:spPr>
            <a:xfrm>
              <a:off x="6642255" y="514375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66" name="tx466"/>
            <p:cNvSpPr/>
            <p:nvPr/>
          </p:nvSpPr>
          <p:spPr>
            <a:xfrm>
              <a:off x="6851701" y="514375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67" name="tx467"/>
            <p:cNvSpPr/>
            <p:nvPr/>
          </p:nvSpPr>
          <p:spPr>
            <a:xfrm>
              <a:off x="7061147" y="511004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68" name="tx468"/>
            <p:cNvSpPr/>
            <p:nvPr/>
          </p:nvSpPr>
          <p:spPr>
            <a:xfrm>
              <a:off x="7270593" y="512690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69" name="rc469"/>
            <p:cNvSpPr/>
            <p:nvPr/>
          </p:nvSpPr>
          <p:spPr>
            <a:xfrm>
              <a:off x="7461677" y="874964"/>
              <a:ext cx="1612733" cy="1019640"/>
            </a:xfrm>
            <a:prstGeom prst="rect">
              <a:avLst/>
            </a:prstGeom>
            <a:solidFill>
              <a:srgbClr val="EBEBEB">
                <a:alpha val="100000"/>
              </a:srgbClr>
            </a:solidFill>
          </p:spPr>
          <p:txBody>
            <a:bodyPr/>
            <a:lstStyle/>
            <a:p/>
          </p:txBody>
        </p:sp>
        <p:sp>
          <p:nvSpPr>
            <p:cNvPr id="470" name="pl470"/>
            <p:cNvSpPr/>
            <p:nvPr/>
          </p:nvSpPr>
          <p:spPr>
            <a:xfrm>
              <a:off x="7461677" y="155331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71" name="pl471"/>
            <p:cNvSpPr/>
            <p:nvPr/>
          </p:nvSpPr>
          <p:spPr>
            <a:xfrm>
              <a:off x="7461677" y="113198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72" name="pl472"/>
            <p:cNvSpPr/>
            <p:nvPr/>
          </p:nvSpPr>
          <p:spPr>
            <a:xfrm>
              <a:off x="7461677" y="176398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73" name="pl473"/>
            <p:cNvSpPr/>
            <p:nvPr/>
          </p:nvSpPr>
          <p:spPr>
            <a:xfrm>
              <a:off x="7461677" y="134265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74" name="pl474"/>
            <p:cNvSpPr/>
            <p:nvPr/>
          </p:nvSpPr>
          <p:spPr>
            <a:xfrm>
              <a:off x="7461677" y="92131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75" name="pl475"/>
            <p:cNvSpPr/>
            <p:nvPr/>
          </p:nvSpPr>
          <p:spPr>
            <a:xfrm>
              <a:off x="753498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76" name="pl476"/>
            <p:cNvSpPr/>
            <p:nvPr/>
          </p:nvSpPr>
          <p:spPr>
            <a:xfrm>
              <a:off x="774442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77" name="pl477"/>
            <p:cNvSpPr/>
            <p:nvPr/>
          </p:nvSpPr>
          <p:spPr>
            <a:xfrm>
              <a:off x="795387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78" name="pl478"/>
            <p:cNvSpPr/>
            <p:nvPr/>
          </p:nvSpPr>
          <p:spPr>
            <a:xfrm>
              <a:off x="816332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79" name="pl479"/>
            <p:cNvSpPr/>
            <p:nvPr/>
          </p:nvSpPr>
          <p:spPr>
            <a:xfrm>
              <a:off x="837276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0" name="pl480"/>
            <p:cNvSpPr/>
            <p:nvPr/>
          </p:nvSpPr>
          <p:spPr>
            <a:xfrm>
              <a:off x="858221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1" name="pl481"/>
            <p:cNvSpPr/>
            <p:nvPr/>
          </p:nvSpPr>
          <p:spPr>
            <a:xfrm>
              <a:off x="879165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2" name="pl482"/>
            <p:cNvSpPr/>
            <p:nvPr/>
          </p:nvSpPr>
          <p:spPr>
            <a:xfrm>
              <a:off x="900110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3" name="pl483"/>
            <p:cNvSpPr/>
            <p:nvPr/>
          </p:nvSpPr>
          <p:spPr>
            <a:xfrm>
              <a:off x="7534983" y="1342650"/>
              <a:ext cx="1466121" cy="16853"/>
            </a:xfrm>
            <a:custGeom>
              <a:avLst/>
              <a:pathLst>
                <a:path w="1466121" h="16853">
                  <a:moveTo>
                    <a:pt x="0" y="0"/>
                  </a:moveTo>
                  <a:lnTo>
                    <a:pt x="209445" y="0"/>
                  </a:lnTo>
                  <a:lnTo>
                    <a:pt x="418891" y="16853"/>
                  </a:lnTo>
                  <a:lnTo>
                    <a:pt x="628337" y="0"/>
                  </a:lnTo>
                  <a:lnTo>
                    <a:pt x="837783" y="0"/>
                  </a:lnTo>
                  <a:lnTo>
                    <a:pt x="1047229" y="16853"/>
                  </a:lnTo>
                  <a:lnTo>
                    <a:pt x="1256675" y="16853"/>
                  </a:lnTo>
                  <a:lnTo>
                    <a:pt x="1466121" y="16853"/>
                  </a:lnTo>
                </a:path>
              </a:pathLst>
            </a:custGeom>
            <a:ln w="20325" cap="flat">
              <a:solidFill>
                <a:srgbClr val="BEBEBE">
                  <a:alpha val="69803"/>
                </a:srgbClr>
              </a:solidFill>
              <a:prstDash val="solid"/>
              <a:round/>
            </a:ln>
          </p:spPr>
          <p:txBody>
            <a:bodyPr/>
            <a:lstStyle/>
            <a:p/>
          </p:txBody>
        </p:sp>
        <p:sp>
          <p:nvSpPr>
            <p:cNvPr id="484" name="pl484"/>
            <p:cNvSpPr/>
            <p:nvPr/>
          </p:nvSpPr>
          <p:spPr>
            <a:xfrm>
              <a:off x="7534983" y="1325796"/>
              <a:ext cx="1466121" cy="185389"/>
            </a:xfrm>
            <a:custGeom>
              <a:avLst/>
              <a:pathLst>
                <a:path w="1466121" h="185389">
                  <a:moveTo>
                    <a:pt x="0" y="0"/>
                  </a:moveTo>
                  <a:lnTo>
                    <a:pt x="209445" y="16853"/>
                  </a:lnTo>
                  <a:lnTo>
                    <a:pt x="418891" y="16853"/>
                  </a:lnTo>
                  <a:lnTo>
                    <a:pt x="628337" y="33707"/>
                  </a:lnTo>
                  <a:lnTo>
                    <a:pt x="837783" y="84267"/>
                  </a:lnTo>
                  <a:lnTo>
                    <a:pt x="1047229" y="134828"/>
                  </a:lnTo>
                  <a:lnTo>
                    <a:pt x="1256675" y="185389"/>
                  </a:lnTo>
                  <a:lnTo>
                    <a:pt x="1466121" y="117974"/>
                  </a:lnTo>
                </a:path>
              </a:pathLst>
            </a:custGeom>
            <a:ln w="40651" cap="flat">
              <a:solidFill>
                <a:srgbClr val="BEBEBE">
                  <a:alpha val="69803"/>
                </a:srgbClr>
              </a:solidFill>
              <a:prstDash val="solid"/>
              <a:round/>
            </a:ln>
          </p:spPr>
          <p:txBody>
            <a:bodyPr/>
            <a:lstStyle/>
            <a:p/>
          </p:txBody>
        </p:sp>
        <p:sp>
          <p:nvSpPr>
            <p:cNvPr id="485" name="pl485"/>
            <p:cNvSpPr/>
            <p:nvPr/>
          </p:nvSpPr>
          <p:spPr>
            <a:xfrm>
              <a:off x="7534983" y="1325796"/>
              <a:ext cx="1466121" cy="185389"/>
            </a:xfrm>
            <a:custGeom>
              <a:avLst/>
              <a:pathLst>
                <a:path w="1466121" h="185389">
                  <a:moveTo>
                    <a:pt x="0" y="0"/>
                  </a:moveTo>
                  <a:lnTo>
                    <a:pt x="209445" y="16853"/>
                  </a:lnTo>
                  <a:lnTo>
                    <a:pt x="418891" y="16853"/>
                  </a:lnTo>
                  <a:lnTo>
                    <a:pt x="628337" y="33707"/>
                  </a:lnTo>
                  <a:lnTo>
                    <a:pt x="837783" y="84267"/>
                  </a:lnTo>
                  <a:lnTo>
                    <a:pt x="1047229" y="134828"/>
                  </a:lnTo>
                  <a:lnTo>
                    <a:pt x="1256675" y="185389"/>
                  </a:lnTo>
                  <a:lnTo>
                    <a:pt x="1466121" y="117974"/>
                  </a:lnTo>
                </a:path>
              </a:pathLst>
            </a:custGeom>
            <a:ln w="35231" cap="flat">
              <a:solidFill>
                <a:srgbClr val="BEBEBE">
                  <a:alpha val="69803"/>
                </a:srgbClr>
              </a:solidFill>
              <a:prstDash val="solid"/>
              <a:round/>
            </a:ln>
          </p:spPr>
          <p:txBody>
            <a:bodyPr/>
            <a:lstStyle/>
            <a:p/>
          </p:txBody>
        </p:sp>
        <p:sp>
          <p:nvSpPr>
            <p:cNvPr id="486" name="pl486"/>
            <p:cNvSpPr/>
            <p:nvPr/>
          </p:nvSpPr>
          <p:spPr>
            <a:xfrm>
              <a:off x="7534983" y="1342650"/>
              <a:ext cx="1466121" cy="16853"/>
            </a:xfrm>
            <a:custGeom>
              <a:avLst/>
              <a:pathLst>
                <a:path w="1466121" h="16853">
                  <a:moveTo>
                    <a:pt x="0" y="0"/>
                  </a:moveTo>
                  <a:lnTo>
                    <a:pt x="209445" y="0"/>
                  </a:lnTo>
                  <a:lnTo>
                    <a:pt x="418891" y="16853"/>
                  </a:lnTo>
                  <a:lnTo>
                    <a:pt x="628337" y="0"/>
                  </a:lnTo>
                  <a:lnTo>
                    <a:pt x="837783" y="0"/>
                  </a:lnTo>
                  <a:lnTo>
                    <a:pt x="1047229" y="16853"/>
                  </a:lnTo>
                  <a:lnTo>
                    <a:pt x="1256675" y="16853"/>
                  </a:lnTo>
                  <a:lnTo>
                    <a:pt x="1466121" y="16853"/>
                  </a:lnTo>
                </a:path>
              </a:pathLst>
            </a:custGeom>
            <a:ln w="20325" cap="flat">
              <a:solidFill>
                <a:srgbClr val="6B6B6B">
                  <a:alpha val="100000"/>
                </a:srgbClr>
              </a:solidFill>
              <a:prstDash val="solid"/>
              <a:round/>
            </a:ln>
          </p:spPr>
          <p:txBody>
            <a:bodyPr/>
            <a:lstStyle/>
            <a:p/>
          </p:txBody>
        </p:sp>
        <p:sp>
          <p:nvSpPr>
            <p:cNvPr id="487" name="pl487"/>
            <p:cNvSpPr/>
            <p:nvPr/>
          </p:nvSpPr>
          <p:spPr>
            <a:xfrm>
              <a:off x="7534983" y="1325796"/>
              <a:ext cx="1466121" cy="185389"/>
            </a:xfrm>
            <a:custGeom>
              <a:avLst/>
              <a:pathLst>
                <a:path w="1466121" h="185389">
                  <a:moveTo>
                    <a:pt x="0" y="0"/>
                  </a:moveTo>
                  <a:lnTo>
                    <a:pt x="209445" y="16853"/>
                  </a:lnTo>
                  <a:lnTo>
                    <a:pt x="418891" y="16853"/>
                  </a:lnTo>
                  <a:lnTo>
                    <a:pt x="628337" y="33707"/>
                  </a:lnTo>
                  <a:lnTo>
                    <a:pt x="837783" y="84267"/>
                  </a:lnTo>
                  <a:lnTo>
                    <a:pt x="1047229" y="134828"/>
                  </a:lnTo>
                  <a:lnTo>
                    <a:pt x="1256675" y="185389"/>
                  </a:lnTo>
                  <a:lnTo>
                    <a:pt x="1466121" y="117974"/>
                  </a:lnTo>
                </a:path>
              </a:pathLst>
            </a:custGeom>
            <a:ln w="40651" cap="flat">
              <a:solidFill>
                <a:srgbClr val="000000">
                  <a:alpha val="100000"/>
                </a:srgbClr>
              </a:solidFill>
              <a:prstDash val="solid"/>
              <a:round/>
            </a:ln>
          </p:spPr>
          <p:txBody>
            <a:bodyPr/>
            <a:lstStyle/>
            <a:p/>
          </p:txBody>
        </p:sp>
        <p:sp>
          <p:nvSpPr>
            <p:cNvPr id="488" name="pl488"/>
            <p:cNvSpPr/>
            <p:nvPr/>
          </p:nvSpPr>
          <p:spPr>
            <a:xfrm>
              <a:off x="7534983" y="1325796"/>
              <a:ext cx="1466121" cy="185389"/>
            </a:xfrm>
            <a:custGeom>
              <a:avLst/>
              <a:pathLst>
                <a:path w="1466121" h="185389">
                  <a:moveTo>
                    <a:pt x="0" y="0"/>
                  </a:moveTo>
                  <a:lnTo>
                    <a:pt x="209445" y="16853"/>
                  </a:lnTo>
                  <a:lnTo>
                    <a:pt x="418891" y="16853"/>
                  </a:lnTo>
                  <a:lnTo>
                    <a:pt x="628337" y="33707"/>
                  </a:lnTo>
                  <a:lnTo>
                    <a:pt x="837783" y="84267"/>
                  </a:lnTo>
                  <a:lnTo>
                    <a:pt x="1047229" y="134828"/>
                  </a:lnTo>
                  <a:lnTo>
                    <a:pt x="1256675" y="185389"/>
                  </a:lnTo>
                  <a:lnTo>
                    <a:pt x="1466121" y="117974"/>
                  </a:lnTo>
                </a:path>
              </a:pathLst>
            </a:custGeom>
            <a:ln w="35231" cap="flat">
              <a:solidFill>
                <a:srgbClr val="80BD41">
                  <a:alpha val="100000"/>
                </a:srgbClr>
              </a:solidFill>
              <a:prstDash val="solid"/>
              <a:round/>
            </a:ln>
          </p:spPr>
          <p:txBody>
            <a:bodyPr/>
            <a:lstStyle/>
            <a:p/>
          </p:txBody>
        </p:sp>
        <p:sp>
          <p:nvSpPr>
            <p:cNvPr id="489" name="pl489"/>
            <p:cNvSpPr/>
            <p:nvPr/>
          </p:nvSpPr>
          <p:spPr>
            <a:xfrm>
              <a:off x="7461677" y="1342650"/>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490" name="tx490"/>
            <p:cNvSpPr/>
            <p:nvPr/>
          </p:nvSpPr>
          <p:spPr>
            <a:xfrm>
              <a:off x="7504854" y="114724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91" name="tx491"/>
            <p:cNvSpPr/>
            <p:nvPr/>
          </p:nvSpPr>
          <p:spPr>
            <a:xfrm>
              <a:off x="7714299" y="116409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92" name="tx492"/>
            <p:cNvSpPr/>
            <p:nvPr/>
          </p:nvSpPr>
          <p:spPr>
            <a:xfrm>
              <a:off x="7923745" y="116409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93" name="tx493"/>
            <p:cNvSpPr/>
            <p:nvPr/>
          </p:nvSpPr>
          <p:spPr>
            <a:xfrm>
              <a:off x="8115132" y="118094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94" name="tx494"/>
            <p:cNvSpPr/>
            <p:nvPr/>
          </p:nvSpPr>
          <p:spPr>
            <a:xfrm>
              <a:off x="8324578" y="123150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95" name="tx495"/>
            <p:cNvSpPr/>
            <p:nvPr/>
          </p:nvSpPr>
          <p:spPr>
            <a:xfrm>
              <a:off x="8534024" y="128207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496" name="tx496"/>
            <p:cNvSpPr/>
            <p:nvPr/>
          </p:nvSpPr>
          <p:spPr>
            <a:xfrm>
              <a:off x="8713340" y="1332631"/>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497" name="tx497"/>
            <p:cNvSpPr/>
            <p:nvPr/>
          </p:nvSpPr>
          <p:spPr>
            <a:xfrm>
              <a:off x="8952916" y="126521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498" name="rc498"/>
            <p:cNvSpPr/>
            <p:nvPr/>
          </p:nvSpPr>
          <p:spPr>
            <a:xfrm>
              <a:off x="7461677" y="2179046"/>
              <a:ext cx="1612733" cy="1019640"/>
            </a:xfrm>
            <a:prstGeom prst="rect">
              <a:avLst/>
            </a:prstGeom>
            <a:solidFill>
              <a:srgbClr val="EBEBEB">
                <a:alpha val="100000"/>
              </a:srgbClr>
            </a:solidFill>
          </p:spPr>
          <p:txBody>
            <a:bodyPr/>
            <a:lstStyle/>
            <a:p/>
          </p:txBody>
        </p:sp>
        <p:sp>
          <p:nvSpPr>
            <p:cNvPr id="499" name="pl499"/>
            <p:cNvSpPr/>
            <p:nvPr/>
          </p:nvSpPr>
          <p:spPr>
            <a:xfrm>
              <a:off x="7461677" y="285740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00" name="pl500"/>
            <p:cNvSpPr/>
            <p:nvPr/>
          </p:nvSpPr>
          <p:spPr>
            <a:xfrm>
              <a:off x="7461677" y="243606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01" name="pl501"/>
            <p:cNvSpPr/>
            <p:nvPr/>
          </p:nvSpPr>
          <p:spPr>
            <a:xfrm>
              <a:off x="7461677" y="306807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02" name="pl502"/>
            <p:cNvSpPr/>
            <p:nvPr/>
          </p:nvSpPr>
          <p:spPr>
            <a:xfrm>
              <a:off x="7461677" y="264673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03" name="pl503"/>
            <p:cNvSpPr/>
            <p:nvPr/>
          </p:nvSpPr>
          <p:spPr>
            <a:xfrm>
              <a:off x="7461677" y="222539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04" name="pl504"/>
            <p:cNvSpPr/>
            <p:nvPr/>
          </p:nvSpPr>
          <p:spPr>
            <a:xfrm>
              <a:off x="753498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05" name="pl505"/>
            <p:cNvSpPr/>
            <p:nvPr/>
          </p:nvSpPr>
          <p:spPr>
            <a:xfrm>
              <a:off x="774442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06" name="pl506"/>
            <p:cNvSpPr/>
            <p:nvPr/>
          </p:nvSpPr>
          <p:spPr>
            <a:xfrm>
              <a:off x="795387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07" name="pl507"/>
            <p:cNvSpPr/>
            <p:nvPr/>
          </p:nvSpPr>
          <p:spPr>
            <a:xfrm>
              <a:off x="816332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08" name="pl508"/>
            <p:cNvSpPr/>
            <p:nvPr/>
          </p:nvSpPr>
          <p:spPr>
            <a:xfrm>
              <a:off x="837276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09" name="pl509"/>
            <p:cNvSpPr/>
            <p:nvPr/>
          </p:nvSpPr>
          <p:spPr>
            <a:xfrm>
              <a:off x="858221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0" name="pl510"/>
            <p:cNvSpPr/>
            <p:nvPr/>
          </p:nvSpPr>
          <p:spPr>
            <a:xfrm>
              <a:off x="879165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1" name="pl511"/>
            <p:cNvSpPr/>
            <p:nvPr/>
          </p:nvSpPr>
          <p:spPr>
            <a:xfrm>
              <a:off x="900110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2" name="pl512"/>
            <p:cNvSpPr/>
            <p:nvPr/>
          </p:nvSpPr>
          <p:spPr>
            <a:xfrm>
              <a:off x="7534983" y="2646732"/>
              <a:ext cx="1466121" cy="16853"/>
            </a:xfrm>
            <a:custGeom>
              <a:avLst/>
              <a:pathLst>
                <a:path w="1466121" h="16853">
                  <a:moveTo>
                    <a:pt x="0" y="0"/>
                  </a:moveTo>
                  <a:lnTo>
                    <a:pt x="209445" y="0"/>
                  </a:lnTo>
                  <a:lnTo>
                    <a:pt x="418891" y="16853"/>
                  </a:lnTo>
                  <a:lnTo>
                    <a:pt x="628337" y="0"/>
                  </a:lnTo>
                  <a:lnTo>
                    <a:pt x="837783" y="0"/>
                  </a:lnTo>
                  <a:lnTo>
                    <a:pt x="1047229" y="16853"/>
                  </a:lnTo>
                  <a:lnTo>
                    <a:pt x="1256675" y="16853"/>
                  </a:lnTo>
                  <a:lnTo>
                    <a:pt x="1466121" y="16853"/>
                  </a:lnTo>
                </a:path>
              </a:pathLst>
            </a:custGeom>
            <a:ln w="20325" cap="flat">
              <a:solidFill>
                <a:srgbClr val="BEBEBE">
                  <a:alpha val="69803"/>
                </a:srgbClr>
              </a:solidFill>
              <a:prstDash val="solid"/>
              <a:round/>
            </a:ln>
          </p:spPr>
          <p:txBody>
            <a:bodyPr/>
            <a:lstStyle/>
            <a:p/>
          </p:txBody>
        </p:sp>
        <p:sp>
          <p:nvSpPr>
            <p:cNvPr id="513" name="pl513"/>
            <p:cNvSpPr/>
            <p:nvPr/>
          </p:nvSpPr>
          <p:spPr>
            <a:xfrm>
              <a:off x="7534983" y="2629878"/>
              <a:ext cx="1466121" cy="134828"/>
            </a:xfrm>
            <a:custGeom>
              <a:avLst/>
              <a:pathLst>
                <a:path w="1466121" h="134828">
                  <a:moveTo>
                    <a:pt x="0" y="16853"/>
                  </a:moveTo>
                  <a:lnTo>
                    <a:pt x="209445" y="16853"/>
                  </a:lnTo>
                  <a:lnTo>
                    <a:pt x="418891" y="50560"/>
                  </a:lnTo>
                  <a:lnTo>
                    <a:pt x="628337" y="0"/>
                  </a:lnTo>
                  <a:lnTo>
                    <a:pt x="837783" y="0"/>
                  </a:lnTo>
                  <a:lnTo>
                    <a:pt x="1047229" y="16853"/>
                  </a:lnTo>
                  <a:lnTo>
                    <a:pt x="1256675" y="0"/>
                  </a:lnTo>
                  <a:lnTo>
                    <a:pt x="1466121" y="134828"/>
                  </a:lnTo>
                </a:path>
              </a:pathLst>
            </a:custGeom>
            <a:ln w="40651" cap="flat">
              <a:solidFill>
                <a:srgbClr val="BEBEBE">
                  <a:alpha val="69803"/>
                </a:srgbClr>
              </a:solidFill>
              <a:prstDash val="solid"/>
              <a:round/>
            </a:ln>
          </p:spPr>
          <p:txBody>
            <a:bodyPr/>
            <a:lstStyle/>
            <a:p/>
          </p:txBody>
        </p:sp>
        <p:sp>
          <p:nvSpPr>
            <p:cNvPr id="514" name="pl514"/>
            <p:cNvSpPr/>
            <p:nvPr/>
          </p:nvSpPr>
          <p:spPr>
            <a:xfrm>
              <a:off x="7534983" y="2629878"/>
              <a:ext cx="1466121" cy="134828"/>
            </a:xfrm>
            <a:custGeom>
              <a:avLst/>
              <a:pathLst>
                <a:path w="1466121" h="134828">
                  <a:moveTo>
                    <a:pt x="0" y="16853"/>
                  </a:moveTo>
                  <a:lnTo>
                    <a:pt x="209445" y="16853"/>
                  </a:lnTo>
                  <a:lnTo>
                    <a:pt x="418891" y="50560"/>
                  </a:lnTo>
                  <a:lnTo>
                    <a:pt x="628337" y="0"/>
                  </a:lnTo>
                  <a:lnTo>
                    <a:pt x="837783" y="0"/>
                  </a:lnTo>
                  <a:lnTo>
                    <a:pt x="1047229" y="16853"/>
                  </a:lnTo>
                  <a:lnTo>
                    <a:pt x="1256675" y="0"/>
                  </a:lnTo>
                  <a:lnTo>
                    <a:pt x="1466121" y="134828"/>
                  </a:lnTo>
                </a:path>
              </a:pathLst>
            </a:custGeom>
            <a:ln w="35231" cap="flat">
              <a:solidFill>
                <a:srgbClr val="BEBEBE">
                  <a:alpha val="69803"/>
                </a:srgbClr>
              </a:solidFill>
              <a:prstDash val="solid"/>
              <a:round/>
            </a:ln>
          </p:spPr>
          <p:txBody>
            <a:bodyPr/>
            <a:lstStyle/>
            <a:p/>
          </p:txBody>
        </p:sp>
        <p:sp>
          <p:nvSpPr>
            <p:cNvPr id="515" name="pl515"/>
            <p:cNvSpPr/>
            <p:nvPr/>
          </p:nvSpPr>
          <p:spPr>
            <a:xfrm>
              <a:off x="7534983" y="2646732"/>
              <a:ext cx="1466121" cy="16853"/>
            </a:xfrm>
            <a:custGeom>
              <a:avLst/>
              <a:pathLst>
                <a:path w="1466121" h="16853">
                  <a:moveTo>
                    <a:pt x="0" y="0"/>
                  </a:moveTo>
                  <a:lnTo>
                    <a:pt x="209445" y="0"/>
                  </a:lnTo>
                  <a:lnTo>
                    <a:pt x="418891" y="16853"/>
                  </a:lnTo>
                  <a:lnTo>
                    <a:pt x="628337" y="0"/>
                  </a:lnTo>
                  <a:lnTo>
                    <a:pt x="837783" y="0"/>
                  </a:lnTo>
                  <a:lnTo>
                    <a:pt x="1047229" y="16853"/>
                  </a:lnTo>
                  <a:lnTo>
                    <a:pt x="1256675" y="16853"/>
                  </a:lnTo>
                  <a:lnTo>
                    <a:pt x="1466121" y="16853"/>
                  </a:lnTo>
                </a:path>
              </a:pathLst>
            </a:custGeom>
            <a:ln w="20325" cap="flat">
              <a:solidFill>
                <a:srgbClr val="6B6B6B">
                  <a:alpha val="100000"/>
                </a:srgbClr>
              </a:solidFill>
              <a:prstDash val="solid"/>
              <a:round/>
            </a:ln>
          </p:spPr>
          <p:txBody>
            <a:bodyPr/>
            <a:lstStyle/>
            <a:p/>
          </p:txBody>
        </p:sp>
        <p:sp>
          <p:nvSpPr>
            <p:cNvPr id="516" name="pl516"/>
            <p:cNvSpPr/>
            <p:nvPr/>
          </p:nvSpPr>
          <p:spPr>
            <a:xfrm>
              <a:off x="7534983" y="2629878"/>
              <a:ext cx="1466121" cy="134828"/>
            </a:xfrm>
            <a:custGeom>
              <a:avLst/>
              <a:pathLst>
                <a:path w="1466121" h="134828">
                  <a:moveTo>
                    <a:pt x="0" y="16853"/>
                  </a:moveTo>
                  <a:lnTo>
                    <a:pt x="209445" y="16853"/>
                  </a:lnTo>
                  <a:lnTo>
                    <a:pt x="418891" y="50560"/>
                  </a:lnTo>
                  <a:lnTo>
                    <a:pt x="628337" y="0"/>
                  </a:lnTo>
                  <a:lnTo>
                    <a:pt x="837783" y="0"/>
                  </a:lnTo>
                  <a:lnTo>
                    <a:pt x="1047229" y="16853"/>
                  </a:lnTo>
                  <a:lnTo>
                    <a:pt x="1256675" y="0"/>
                  </a:lnTo>
                  <a:lnTo>
                    <a:pt x="1466121" y="134828"/>
                  </a:lnTo>
                </a:path>
              </a:pathLst>
            </a:custGeom>
            <a:ln w="40651" cap="flat">
              <a:solidFill>
                <a:srgbClr val="000000">
                  <a:alpha val="100000"/>
                </a:srgbClr>
              </a:solidFill>
              <a:prstDash val="solid"/>
              <a:round/>
            </a:ln>
          </p:spPr>
          <p:txBody>
            <a:bodyPr/>
            <a:lstStyle/>
            <a:p/>
          </p:txBody>
        </p:sp>
        <p:sp>
          <p:nvSpPr>
            <p:cNvPr id="517" name="pl517"/>
            <p:cNvSpPr/>
            <p:nvPr/>
          </p:nvSpPr>
          <p:spPr>
            <a:xfrm>
              <a:off x="7534983" y="2629878"/>
              <a:ext cx="1466121" cy="134828"/>
            </a:xfrm>
            <a:custGeom>
              <a:avLst/>
              <a:pathLst>
                <a:path w="1466121" h="134828">
                  <a:moveTo>
                    <a:pt x="0" y="16853"/>
                  </a:moveTo>
                  <a:lnTo>
                    <a:pt x="209445" y="16853"/>
                  </a:lnTo>
                  <a:lnTo>
                    <a:pt x="418891" y="50560"/>
                  </a:lnTo>
                  <a:lnTo>
                    <a:pt x="628337" y="0"/>
                  </a:lnTo>
                  <a:lnTo>
                    <a:pt x="837783" y="0"/>
                  </a:lnTo>
                  <a:lnTo>
                    <a:pt x="1047229" y="16853"/>
                  </a:lnTo>
                  <a:lnTo>
                    <a:pt x="1256675" y="0"/>
                  </a:lnTo>
                  <a:lnTo>
                    <a:pt x="1466121" y="134828"/>
                  </a:lnTo>
                </a:path>
              </a:pathLst>
            </a:custGeom>
            <a:ln w="35231" cap="flat">
              <a:solidFill>
                <a:srgbClr val="80BD41">
                  <a:alpha val="100000"/>
                </a:srgbClr>
              </a:solidFill>
              <a:prstDash val="solid"/>
              <a:round/>
            </a:ln>
          </p:spPr>
          <p:txBody>
            <a:bodyPr/>
            <a:lstStyle/>
            <a:p/>
          </p:txBody>
        </p:sp>
        <p:sp>
          <p:nvSpPr>
            <p:cNvPr id="518" name="pl518"/>
            <p:cNvSpPr/>
            <p:nvPr/>
          </p:nvSpPr>
          <p:spPr>
            <a:xfrm>
              <a:off x="7461677" y="2646732"/>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19" name="tx519"/>
            <p:cNvSpPr/>
            <p:nvPr/>
          </p:nvSpPr>
          <p:spPr>
            <a:xfrm>
              <a:off x="7504854" y="246817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20" name="tx520"/>
            <p:cNvSpPr/>
            <p:nvPr/>
          </p:nvSpPr>
          <p:spPr>
            <a:xfrm>
              <a:off x="7714299" y="246817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21" name="tx521"/>
            <p:cNvSpPr/>
            <p:nvPr/>
          </p:nvSpPr>
          <p:spPr>
            <a:xfrm>
              <a:off x="7905686" y="250188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22" name="tx522"/>
            <p:cNvSpPr/>
            <p:nvPr/>
          </p:nvSpPr>
          <p:spPr>
            <a:xfrm>
              <a:off x="8133191" y="24513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23" name="tx523"/>
            <p:cNvSpPr/>
            <p:nvPr/>
          </p:nvSpPr>
          <p:spPr>
            <a:xfrm>
              <a:off x="8342637" y="24513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24" name="tx524"/>
            <p:cNvSpPr/>
            <p:nvPr/>
          </p:nvSpPr>
          <p:spPr>
            <a:xfrm>
              <a:off x="8552083" y="246817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25" name="tx525"/>
            <p:cNvSpPr/>
            <p:nvPr/>
          </p:nvSpPr>
          <p:spPr>
            <a:xfrm>
              <a:off x="8761529" y="24513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26" name="tx526"/>
            <p:cNvSpPr/>
            <p:nvPr/>
          </p:nvSpPr>
          <p:spPr>
            <a:xfrm>
              <a:off x="8952916" y="258615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527" name="rc527"/>
            <p:cNvSpPr/>
            <p:nvPr/>
          </p:nvSpPr>
          <p:spPr>
            <a:xfrm>
              <a:off x="7461677" y="3483127"/>
              <a:ext cx="1612733" cy="1019640"/>
            </a:xfrm>
            <a:prstGeom prst="rect">
              <a:avLst/>
            </a:prstGeom>
            <a:solidFill>
              <a:srgbClr val="EBEBEB">
                <a:alpha val="100000"/>
              </a:srgbClr>
            </a:solidFill>
          </p:spPr>
          <p:txBody>
            <a:bodyPr/>
            <a:lstStyle/>
            <a:p/>
          </p:txBody>
        </p:sp>
        <p:sp>
          <p:nvSpPr>
            <p:cNvPr id="528" name="pl528"/>
            <p:cNvSpPr/>
            <p:nvPr/>
          </p:nvSpPr>
          <p:spPr>
            <a:xfrm>
              <a:off x="7461677" y="416148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29" name="pl529"/>
            <p:cNvSpPr/>
            <p:nvPr/>
          </p:nvSpPr>
          <p:spPr>
            <a:xfrm>
              <a:off x="7461677" y="374014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30" name="pl530"/>
            <p:cNvSpPr/>
            <p:nvPr/>
          </p:nvSpPr>
          <p:spPr>
            <a:xfrm>
              <a:off x="7461677" y="437215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31" name="pl531"/>
            <p:cNvSpPr/>
            <p:nvPr/>
          </p:nvSpPr>
          <p:spPr>
            <a:xfrm>
              <a:off x="7461677" y="3950814"/>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32" name="pl532"/>
            <p:cNvSpPr/>
            <p:nvPr/>
          </p:nvSpPr>
          <p:spPr>
            <a:xfrm>
              <a:off x="7461677" y="352947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33" name="pl533"/>
            <p:cNvSpPr/>
            <p:nvPr/>
          </p:nvSpPr>
          <p:spPr>
            <a:xfrm>
              <a:off x="753498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34" name="pl534"/>
            <p:cNvSpPr/>
            <p:nvPr/>
          </p:nvSpPr>
          <p:spPr>
            <a:xfrm>
              <a:off x="774442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35" name="pl535"/>
            <p:cNvSpPr/>
            <p:nvPr/>
          </p:nvSpPr>
          <p:spPr>
            <a:xfrm>
              <a:off x="795387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36" name="pl536"/>
            <p:cNvSpPr/>
            <p:nvPr/>
          </p:nvSpPr>
          <p:spPr>
            <a:xfrm>
              <a:off x="816332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37" name="pl537"/>
            <p:cNvSpPr/>
            <p:nvPr/>
          </p:nvSpPr>
          <p:spPr>
            <a:xfrm>
              <a:off x="837276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38" name="pl538"/>
            <p:cNvSpPr/>
            <p:nvPr/>
          </p:nvSpPr>
          <p:spPr>
            <a:xfrm>
              <a:off x="858221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39" name="pl539"/>
            <p:cNvSpPr/>
            <p:nvPr/>
          </p:nvSpPr>
          <p:spPr>
            <a:xfrm>
              <a:off x="879165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0" name="pl540"/>
            <p:cNvSpPr/>
            <p:nvPr/>
          </p:nvSpPr>
          <p:spPr>
            <a:xfrm>
              <a:off x="900110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1" name="pl541"/>
            <p:cNvSpPr/>
            <p:nvPr/>
          </p:nvSpPr>
          <p:spPr>
            <a:xfrm>
              <a:off x="7534983" y="3950814"/>
              <a:ext cx="1466121" cy="16853"/>
            </a:xfrm>
            <a:custGeom>
              <a:avLst/>
              <a:pathLst>
                <a:path w="1466121" h="16853">
                  <a:moveTo>
                    <a:pt x="0" y="0"/>
                  </a:moveTo>
                  <a:lnTo>
                    <a:pt x="209445" y="0"/>
                  </a:lnTo>
                  <a:lnTo>
                    <a:pt x="418891" y="16853"/>
                  </a:lnTo>
                  <a:lnTo>
                    <a:pt x="628337" y="0"/>
                  </a:lnTo>
                  <a:lnTo>
                    <a:pt x="837783" y="0"/>
                  </a:lnTo>
                  <a:lnTo>
                    <a:pt x="1047229" y="16853"/>
                  </a:lnTo>
                  <a:lnTo>
                    <a:pt x="1256675" y="16853"/>
                  </a:lnTo>
                  <a:lnTo>
                    <a:pt x="1466121" y="16853"/>
                  </a:lnTo>
                </a:path>
              </a:pathLst>
            </a:custGeom>
            <a:ln w="20325" cap="flat">
              <a:solidFill>
                <a:srgbClr val="BEBEBE">
                  <a:alpha val="69803"/>
                </a:srgbClr>
              </a:solidFill>
              <a:prstDash val="solid"/>
              <a:round/>
            </a:ln>
          </p:spPr>
          <p:txBody>
            <a:bodyPr/>
            <a:lstStyle/>
            <a:p/>
          </p:txBody>
        </p:sp>
        <p:sp>
          <p:nvSpPr>
            <p:cNvPr id="542" name="pl542"/>
            <p:cNvSpPr/>
            <p:nvPr/>
          </p:nvSpPr>
          <p:spPr>
            <a:xfrm>
              <a:off x="7534983" y="3950814"/>
              <a:ext cx="1466121" cy="151682"/>
            </a:xfrm>
            <a:custGeom>
              <a:avLst/>
              <a:pathLst>
                <a:path w="1466121" h="151682">
                  <a:moveTo>
                    <a:pt x="0" y="0"/>
                  </a:moveTo>
                  <a:lnTo>
                    <a:pt x="209445" y="0"/>
                  </a:lnTo>
                  <a:lnTo>
                    <a:pt x="418891" y="151682"/>
                  </a:lnTo>
                  <a:lnTo>
                    <a:pt x="628337" y="0"/>
                  </a:lnTo>
                  <a:lnTo>
                    <a:pt x="837783" y="0"/>
                  </a:lnTo>
                  <a:lnTo>
                    <a:pt x="1047229" y="50560"/>
                  </a:lnTo>
                  <a:lnTo>
                    <a:pt x="1256675" y="33707"/>
                  </a:lnTo>
                  <a:lnTo>
                    <a:pt x="1466121" y="33707"/>
                  </a:lnTo>
                </a:path>
              </a:pathLst>
            </a:custGeom>
            <a:ln w="40651" cap="flat">
              <a:solidFill>
                <a:srgbClr val="BEBEBE">
                  <a:alpha val="69803"/>
                </a:srgbClr>
              </a:solidFill>
              <a:prstDash val="solid"/>
              <a:round/>
            </a:ln>
          </p:spPr>
          <p:txBody>
            <a:bodyPr/>
            <a:lstStyle/>
            <a:p/>
          </p:txBody>
        </p:sp>
        <p:sp>
          <p:nvSpPr>
            <p:cNvPr id="543" name="pl543"/>
            <p:cNvSpPr/>
            <p:nvPr/>
          </p:nvSpPr>
          <p:spPr>
            <a:xfrm>
              <a:off x="7534983" y="3950814"/>
              <a:ext cx="1466121" cy="151682"/>
            </a:xfrm>
            <a:custGeom>
              <a:avLst/>
              <a:pathLst>
                <a:path w="1466121" h="151682">
                  <a:moveTo>
                    <a:pt x="0" y="0"/>
                  </a:moveTo>
                  <a:lnTo>
                    <a:pt x="209445" y="0"/>
                  </a:lnTo>
                  <a:lnTo>
                    <a:pt x="418891" y="151682"/>
                  </a:lnTo>
                  <a:lnTo>
                    <a:pt x="628337" y="0"/>
                  </a:lnTo>
                  <a:lnTo>
                    <a:pt x="837783" y="0"/>
                  </a:lnTo>
                  <a:lnTo>
                    <a:pt x="1047229" y="50560"/>
                  </a:lnTo>
                  <a:lnTo>
                    <a:pt x="1256675" y="33707"/>
                  </a:lnTo>
                  <a:lnTo>
                    <a:pt x="1466121" y="33707"/>
                  </a:lnTo>
                </a:path>
              </a:pathLst>
            </a:custGeom>
            <a:ln w="35231" cap="flat">
              <a:solidFill>
                <a:srgbClr val="BEBEBE">
                  <a:alpha val="69803"/>
                </a:srgbClr>
              </a:solidFill>
              <a:prstDash val="solid"/>
              <a:round/>
            </a:ln>
          </p:spPr>
          <p:txBody>
            <a:bodyPr/>
            <a:lstStyle/>
            <a:p/>
          </p:txBody>
        </p:sp>
        <p:sp>
          <p:nvSpPr>
            <p:cNvPr id="544" name="pl544"/>
            <p:cNvSpPr/>
            <p:nvPr/>
          </p:nvSpPr>
          <p:spPr>
            <a:xfrm>
              <a:off x="7534983" y="3950814"/>
              <a:ext cx="1466121" cy="16853"/>
            </a:xfrm>
            <a:custGeom>
              <a:avLst/>
              <a:pathLst>
                <a:path w="1466121" h="16853">
                  <a:moveTo>
                    <a:pt x="0" y="0"/>
                  </a:moveTo>
                  <a:lnTo>
                    <a:pt x="209445" y="0"/>
                  </a:lnTo>
                  <a:lnTo>
                    <a:pt x="418891" y="16853"/>
                  </a:lnTo>
                  <a:lnTo>
                    <a:pt x="628337" y="0"/>
                  </a:lnTo>
                  <a:lnTo>
                    <a:pt x="837783" y="0"/>
                  </a:lnTo>
                  <a:lnTo>
                    <a:pt x="1047229" y="16853"/>
                  </a:lnTo>
                  <a:lnTo>
                    <a:pt x="1256675" y="16853"/>
                  </a:lnTo>
                  <a:lnTo>
                    <a:pt x="1466121" y="16853"/>
                  </a:lnTo>
                </a:path>
              </a:pathLst>
            </a:custGeom>
            <a:ln w="20325" cap="flat">
              <a:solidFill>
                <a:srgbClr val="6B6B6B">
                  <a:alpha val="100000"/>
                </a:srgbClr>
              </a:solidFill>
              <a:prstDash val="solid"/>
              <a:round/>
            </a:ln>
          </p:spPr>
          <p:txBody>
            <a:bodyPr/>
            <a:lstStyle/>
            <a:p/>
          </p:txBody>
        </p:sp>
        <p:sp>
          <p:nvSpPr>
            <p:cNvPr id="545" name="pl545"/>
            <p:cNvSpPr/>
            <p:nvPr/>
          </p:nvSpPr>
          <p:spPr>
            <a:xfrm>
              <a:off x="7534983" y="3950814"/>
              <a:ext cx="1466121" cy="151682"/>
            </a:xfrm>
            <a:custGeom>
              <a:avLst/>
              <a:pathLst>
                <a:path w="1466121" h="151682">
                  <a:moveTo>
                    <a:pt x="0" y="0"/>
                  </a:moveTo>
                  <a:lnTo>
                    <a:pt x="209445" y="0"/>
                  </a:lnTo>
                  <a:lnTo>
                    <a:pt x="418891" y="151682"/>
                  </a:lnTo>
                  <a:lnTo>
                    <a:pt x="628337" y="0"/>
                  </a:lnTo>
                  <a:lnTo>
                    <a:pt x="837783" y="0"/>
                  </a:lnTo>
                  <a:lnTo>
                    <a:pt x="1047229" y="50560"/>
                  </a:lnTo>
                  <a:lnTo>
                    <a:pt x="1256675" y="33707"/>
                  </a:lnTo>
                  <a:lnTo>
                    <a:pt x="1466121" y="33707"/>
                  </a:lnTo>
                </a:path>
              </a:pathLst>
            </a:custGeom>
            <a:ln w="40651" cap="flat">
              <a:solidFill>
                <a:srgbClr val="000000">
                  <a:alpha val="100000"/>
                </a:srgbClr>
              </a:solidFill>
              <a:prstDash val="solid"/>
              <a:round/>
            </a:ln>
          </p:spPr>
          <p:txBody>
            <a:bodyPr/>
            <a:lstStyle/>
            <a:p/>
          </p:txBody>
        </p:sp>
        <p:sp>
          <p:nvSpPr>
            <p:cNvPr id="546" name="pl546"/>
            <p:cNvSpPr/>
            <p:nvPr/>
          </p:nvSpPr>
          <p:spPr>
            <a:xfrm>
              <a:off x="7534983" y="3950814"/>
              <a:ext cx="1466121" cy="151682"/>
            </a:xfrm>
            <a:custGeom>
              <a:avLst/>
              <a:pathLst>
                <a:path w="1466121" h="151682">
                  <a:moveTo>
                    <a:pt x="0" y="0"/>
                  </a:moveTo>
                  <a:lnTo>
                    <a:pt x="209445" y="0"/>
                  </a:lnTo>
                  <a:lnTo>
                    <a:pt x="418891" y="151682"/>
                  </a:lnTo>
                  <a:lnTo>
                    <a:pt x="628337" y="0"/>
                  </a:lnTo>
                  <a:lnTo>
                    <a:pt x="837783" y="0"/>
                  </a:lnTo>
                  <a:lnTo>
                    <a:pt x="1047229" y="50560"/>
                  </a:lnTo>
                  <a:lnTo>
                    <a:pt x="1256675" y="33707"/>
                  </a:lnTo>
                  <a:lnTo>
                    <a:pt x="1466121" y="33707"/>
                  </a:lnTo>
                </a:path>
              </a:pathLst>
            </a:custGeom>
            <a:ln w="35231" cap="flat">
              <a:solidFill>
                <a:srgbClr val="80BD41">
                  <a:alpha val="100000"/>
                </a:srgbClr>
              </a:solidFill>
              <a:prstDash val="solid"/>
              <a:round/>
            </a:ln>
          </p:spPr>
          <p:txBody>
            <a:bodyPr/>
            <a:lstStyle/>
            <a:p/>
          </p:txBody>
        </p:sp>
        <p:sp>
          <p:nvSpPr>
            <p:cNvPr id="547" name="pl547"/>
            <p:cNvSpPr/>
            <p:nvPr/>
          </p:nvSpPr>
          <p:spPr>
            <a:xfrm>
              <a:off x="7461677" y="3950814"/>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48" name="tx548"/>
            <p:cNvSpPr/>
            <p:nvPr/>
          </p:nvSpPr>
          <p:spPr>
            <a:xfrm>
              <a:off x="7504854" y="37722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49" name="tx549"/>
            <p:cNvSpPr/>
            <p:nvPr/>
          </p:nvSpPr>
          <p:spPr>
            <a:xfrm>
              <a:off x="7714299" y="37722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50" name="tx550"/>
            <p:cNvSpPr/>
            <p:nvPr/>
          </p:nvSpPr>
          <p:spPr>
            <a:xfrm>
              <a:off x="7905686" y="392394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551" name="tx551"/>
            <p:cNvSpPr/>
            <p:nvPr/>
          </p:nvSpPr>
          <p:spPr>
            <a:xfrm>
              <a:off x="8133191" y="37722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52" name="tx552"/>
            <p:cNvSpPr/>
            <p:nvPr/>
          </p:nvSpPr>
          <p:spPr>
            <a:xfrm>
              <a:off x="8342637" y="37722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53" name="tx553"/>
            <p:cNvSpPr/>
            <p:nvPr/>
          </p:nvSpPr>
          <p:spPr>
            <a:xfrm>
              <a:off x="8534024" y="382281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54" name="tx554"/>
            <p:cNvSpPr/>
            <p:nvPr/>
          </p:nvSpPr>
          <p:spPr>
            <a:xfrm>
              <a:off x="8743470" y="380596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55" name="tx555"/>
            <p:cNvSpPr/>
            <p:nvPr/>
          </p:nvSpPr>
          <p:spPr>
            <a:xfrm>
              <a:off x="8952916" y="380596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56" name="rc556"/>
            <p:cNvSpPr/>
            <p:nvPr/>
          </p:nvSpPr>
          <p:spPr>
            <a:xfrm>
              <a:off x="7461677" y="4787209"/>
              <a:ext cx="1612733" cy="1019640"/>
            </a:xfrm>
            <a:prstGeom prst="rect">
              <a:avLst/>
            </a:prstGeom>
            <a:solidFill>
              <a:srgbClr val="EBEBEB">
                <a:alpha val="100000"/>
              </a:srgbClr>
            </a:solidFill>
          </p:spPr>
          <p:txBody>
            <a:bodyPr/>
            <a:lstStyle/>
            <a:p/>
          </p:txBody>
        </p:sp>
        <p:sp>
          <p:nvSpPr>
            <p:cNvPr id="557" name="pl557"/>
            <p:cNvSpPr/>
            <p:nvPr/>
          </p:nvSpPr>
          <p:spPr>
            <a:xfrm>
              <a:off x="7461677" y="5465565"/>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58" name="pl558"/>
            <p:cNvSpPr/>
            <p:nvPr/>
          </p:nvSpPr>
          <p:spPr>
            <a:xfrm>
              <a:off x="7461677" y="504422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59" name="pl559"/>
            <p:cNvSpPr/>
            <p:nvPr/>
          </p:nvSpPr>
          <p:spPr>
            <a:xfrm>
              <a:off x="7461677" y="5676234"/>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60" name="pl560"/>
            <p:cNvSpPr/>
            <p:nvPr/>
          </p:nvSpPr>
          <p:spPr>
            <a:xfrm>
              <a:off x="7461677" y="525489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61" name="pl561"/>
            <p:cNvSpPr/>
            <p:nvPr/>
          </p:nvSpPr>
          <p:spPr>
            <a:xfrm>
              <a:off x="7461677" y="483355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62" name="pl562"/>
            <p:cNvSpPr/>
            <p:nvPr/>
          </p:nvSpPr>
          <p:spPr>
            <a:xfrm>
              <a:off x="753498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63" name="pl563"/>
            <p:cNvSpPr/>
            <p:nvPr/>
          </p:nvSpPr>
          <p:spPr>
            <a:xfrm>
              <a:off x="774442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64" name="pl564"/>
            <p:cNvSpPr/>
            <p:nvPr/>
          </p:nvSpPr>
          <p:spPr>
            <a:xfrm>
              <a:off x="795387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65" name="pl565"/>
            <p:cNvSpPr/>
            <p:nvPr/>
          </p:nvSpPr>
          <p:spPr>
            <a:xfrm>
              <a:off x="816332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66" name="pl566"/>
            <p:cNvSpPr/>
            <p:nvPr/>
          </p:nvSpPr>
          <p:spPr>
            <a:xfrm>
              <a:off x="837276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67" name="pl567"/>
            <p:cNvSpPr/>
            <p:nvPr/>
          </p:nvSpPr>
          <p:spPr>
            <a:xfrm>
              <a:off x="858221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68" name="pl568"/>
            <p:cNvSpPr/>
            <p:nvPr/>
          </p:nvSpPr>
          <p:spPr>
            <a:xfrm>
              <a:off x="879165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69" name="pl569"/>
            <p:cNvSpPr/>
            <p:nvPr/>
          </p:nvSpPr>
          <p:spPr>
            <a:xfrm>
              <a:off x="900110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70" name="pl570"/>
            <p:cNvSpPr/>
            <p:nvPr/>
          </p:nvSpPr>
          <p:spPr>
            <a:xfrm>
              <a:off x="7534983" y="5254895"/>
              <a:ext cx="1466121" cy="16853"/>
            </a:xfrm>
            <a:custGeom>
              <a:avLst/>
              <a:pathLst>
                <a:path w="1466121" h="16853">
                  <a:moveTo>
                    <a:pt x="0" y="0"/>
                  </a:moveTo>
                  <a:lnTo>
                    <a:pt x="209445" y="0"/>
                  </a:lnTo>
                  <a:lnTo>
                    <a:pt x="418891" y="16853"/>
                  </a:lnTo>
                  <a:lnTo>
                    <a:pt x="628337" y="0"/>
                  </a:lnTo>
                  <a:lnTo>
                    <a:pt x="837783" y="0"/>
                  </a:lnTo>
                  <a:lnTo>
                    <a:pt x="1047229" y="16853"/>
                  </a:lnTo>
                  <a:lnTo>
                    <a:pt x="1256675" y="16853"/>
                  </a:lnTo>
                  <a:lnTo>
                    <a:pt x="1466121" y="16853"/>
                  </a:lnTo>
                </a:path>
              </a:pathLst>
            </a:custGeom>
            <a:ln w="20325" cap="flat">
              <a:solidFill>
                <a:srgbClr val="BEBEBE">
                  <a:alpha val="69803"/>
                </a:srgbClr>
              </a:solidFill>
              <a:prstDash val="solid"/>
              <a:round/>
            </a:ln>
          </p:spPr>
          <p:txBody>
            <a:bodyPr/>
            <a:lstStyle/>
            <a:p/>
          </p:txBody>
        </p:sp>
        <p:sp>
          <p:nvSpPr>
            <p:cNvPr id="571" name="pl571"/>
            <p:cNvSpPr/>
            <p:nvPr/>
          </p:nvSpPr>
          <p:spPr>
            <a:xfrm>
              <a:off x="7534983" y="5238042"/>
              <a:ext cx="1466121" cy="84267"/>
            </a:xfrm>
            <a:custGeom>
              <a:avLst/>
              <a:pathLst>
                <a:path w="1466121" h="84267">
                  <a:moveTo>
                    <a:pt x="0" y="33707"/>
                  </a:moveTo>
                  <a:lnTo>
                    <a:pt x="209445" y="16853"/>
                  </a:lnTo>
                  <a:lnTo>
                    <a:pt x="418891" y="16853"/>
                  </a:lnTo>
                  <a:lnTo>
                    <a:pt x="628337" y="0"/>
                  </a:lnTo>
                  <a:lnTo>
                    <a:pt x="837783" y="33707"/>
                  </a:lnTo>
                  <a:lnTo>
                    <a:pt x="1047229" y="50560"/>
                  </a:lnTo>
                  <a:lnTo>
                    <a:pt x="1256675" y="67414"/>
                  </a:lnTo>
                  <a:lnTo>
                    <a:pt x="1466121" y="84267"/>
                  </a:lnTo>
                </a:path>
              </a:pathLst>
            </a:custGeom>
            <a:ln w="40651" cap="flat">
              <a:solidFill>
                <a:srgbClr val="BEBEBE">
                  <a:alpha val="69803"/>
                </a:srgbClr>
              </a:solidFill>
              <a:prstDash val="solid"/>
              <a:round/>
            </a:ln>
          </p:spPr>
          <p:txBody>
            <a:bodyPr/>
            <a:lstStyle/>
            <a:p/>
          </p:txBody>
        </p:sp>
        <p:sp>
          <p:nvSpPr>
            <p:cNvPr id="572" name="pl572"/>
            <p:cNvSpPr/>
            <p:nvPr/>
          </p:nvSpPr>
          <p:spPr>
            <a:xfrm>
              <a:off x="7534983" y="5238042"/>
              <a:ext cx="1466121" cy="84267"/>
            </a:xfrm>
            <a:custGeom>
              <a:avLst/>
              <a:pathLst>
                <a:path w="1466121" h="84267">
                  <a:moveTo>
                    <a:pt x="0" y="33707"/>
                  </a:moveTo>
                  <a:lnTo>
                    <a:pt x="209445" y="16853"/>
                  </a:lnTo>
                  <a:lnTo>
                    <a:pt x="418891" y="16853"/>
                  </a:lnTo>
                  <a:lnTo>
                    <a:pt x="628337" y="0"/>
                  </a:lnTo>
                  <a:lnTo>
                    <a:pt x="837783" y="33707"/>
                  </a:lnTo>
                  <a:lnTo>
                    <a:pt x="1047229" y="50560"/>
                  </a:lnTo>
                  <a:lnTo>
                    <a:pt x="1256675" y="67414"/>
                  </a:lnTo>
                  <a:lnTo>
                    <a:pt x="1466121" y="84267"/>
                  </a:lnTo>
                </a:path>
              </a:pathLst>
            </a:custGeom>
            <a:ln w="35231" cap="flat">
              <a:solidFill>
                <a:srgbClr val="BEBEBE">
                  <a:alpha val="69803"/>
                </a:srgbClr>
              </a:solidFill>
              <a:prstDash val="solid"/>
              <a:round/>
            </a:ln>
          </p:spPr>
          <p:txBody>
            <a:bodyPr/>
            <a:lstStyle/>
            <a:p/>
          </p:txBody>
        </p:sp>
        <p:sp>
          <p:nvSpPr>
            <p:cNvPr id="573" name="pl573"/>
            <p:cNvSpPr/>
            <p:nvPr/>
          </p:nvSpPr>
          <p:spPr>
            <a:xfrm>
              <a:off x="7534983" y="5254895"/>
              <a:ext cx="1466121" cy="16853"/>
            </a:xfrm>
            <a:custGeom>
              <a:avLst/>
              <a:pathLst>
                <a:path w="1466121" h="16853">
                  <a:moveTo>
                    <a:pt x="0" y="0"/>
                  </a:moveTo>
                  <a:lnTo>
                    <a:pt x="209445" y="0"/>
                  </a:lnTo>
                  <a:lnTo>
                    <a:pt x="418891" y="16853"/>
                  </a:lnTo>
                  <a:lnTo>
                    <a:pt x="628337" y="0"/>
                  </a:lnTo>
                  <a:lnTo>
                    <a:pt x="837783" y="0"/>
                  </a:lnTo>
                  <a:lnTo>
                    <a:pt x="1047229" y="16853"/>
                  </a:lnTo>
                  <a:lnTo>
                    <a:pt x="1256675" y="16853"/>
                  </a:lnTo>
                  <a:lnTo>
                    <a:pt x="1466121" y="16853"/>
                  </a:lnTo>
                </a:path>
              </a:pathLst>
            </a:custGeom>
            <a:ln w="20325" cap="flat">
              <a:solidFill>
                <a:srgbClr val="6B6B6B">
                  <a:alpha val="100000"/>
                </a:srgbClr>
              </a:solidFill>
              <a:prstDash val="solid"/>
              <a:round/>
            </a:ln>
          </p:spPr>
          <p:txBody>
            <a:bodyPr/>
            <a:lstStyle/>
            <a:p/>
          </p:txBody>
        </p:sp>
        <p:sp>
          <p:nvSpPr>
            <p:cNvPr id="574" name="pl574"/>
            <p:cNvSpPr/>
            <p:nvPr/>
          </p:nvSpPr>
          <p:spPr>
            <a:xfrm>
              <a:off x="7534983" y="5238042"/>
              <a:ext cx="1466121" cy="84267"/>
            </a:xfrm>
            <a:custGeom>
              <a:avLst/>
              <a:pathLst>
                <a:path w="1466121" h="84267">
                  <a:moveTo>
                    <a:pt x="0" y="33707"/>
                  </a:moveTo>
                  <a:lnTo>
                    <a:pt x="209445" y="16853"/>
                  </a:lnTo>
                  <a:lnTo>
                    <a:pt x="418891" y="16853"/>
                  </a:lnTo>
                  <a:lnTo>
                    <a:pt x="628337" y="0"/>
                  </a:lnTo>
                  <a:lnTo>
                    <a:pt x="837783" y="33707"/>
                  </a:lnTo>
                  <a:lnTo>
                    <a:pt x="1047229" y="50560"/>
                  </a:lnTo>
                  <a:lnTo>
                    <a:pt x="1256675" y="67414"/>
                  </a:lnTo>
                  <a:lnTo>
                    <a:pt x="1466121" y="84267"/>
                  </a:lnTo>
                </a:path>
              </a:pathLst>
            </a:custGeom>
            <a:ln w="40651" cap="flat">
              <a:solidFill>
                <a:srgbClr val="000000">
                  <a:alpha val="100000"/>
                </a:srgbClr>
              </a:solidFill>
              <a:prstDash val="solid"/>
              <a:round/>
            </a:ln>
          </p:spPr>
          <p:txBody>
            <a:bodyPr/>
            <a:lstStyle/>
            <a:p/>
          </p:txBody>
        </p:sp>
        <p:sp>
          <p:nvSpPr>
            <p:cNvPr id="575" name="pl575"/>
            <p:cNvSpPr/>
            <p:nvPr/>
          </p:nvSpPr>
          <p:spPr>
            <a:xfrm>
              <a:off x="7534983" y="5238042"/>
              <a:ext cx="1466121" cy="84267"/>
            </a:xfrm>
            <a:custGeom>
              <a:avLst/>
              <a:pathLst>
                <a:path w="1466121" h="84267">
                  <a:moveTo>
                    <a:pt x="0" y="33707"/>
                  </a:moveTo>
                  <a:lnTo>
                    <a:pt x="209445" y="16853"/>
                  </a:lnTo>
                  <a:lnTo>
                    <a:pt x="418891" y="16853"/>
                  </a:lnTo>
                  <a:lnTo>
                    <a:pt x="628337" y="0"/>
                  </a:lnTo>
                  <a:lnTo>
                    <a:pt x="837783" y="33707"/>
                  </a:lnTo>
                  <a:lnTo>
                    <a:pt x="1047229" y="50560"/>
                  </a:lnTo>
                  <a:lnTo>
                    <a:pt x="1256675" y="67414"/>
                  </a:lnTo>
                  <a:lnTo>
                    <a:pt x="1466121" y="84267"/>
                  </a:lnTo>
                </a:path>
              </a:pathLst>
            </a:custGeom>
            <a:ln w="35231" cap="flat">
              <a:solidFill>
                <a:srgbClr val="80BD41">
                  <a:alpha val="100000"/>
                </a:srgbClr>
              </a:solidFill>
              <a:prstDash val="solid"/>
              <a:round/>
            </a:ln>
          </p:spPr>
          <p:txBody>
            <a:bodyPr/>
            <a:lstStyle/>
            <a:p/>
          </p:txBody>
        </p:sp>
        <p:sp>
          <p:nvSpPr>
            <p:cNvPr id="576" name="pl576"/>
            <p:cNvSpPr/>
            <p:nvPr/>
          </p:nvSpPr>
          <p:spPr>
            <a:xfrm>
              <a:off x="7461677" y="5254895"/>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77" name="tx577"/>
            <p:cNvSpPr/>
            <p:nvPr/>
          </p:nvSpPr>
          <p:spPr>
            <a:xfrm>
              <a:off x="7486794" y="509319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78" name="tx578"/>
            <p:cNvSpPr/>
            <p:nvPr/>
          </p:nvSpPr>
          <p:spPr>
            <a:xfrm>
              <a:off x="7714299" y="50763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79" name="tx579"/>
            <p:cNvSpPr/>
            <p:nvPr/>
          </p:nvSpPr>
          <p:spPr>
            <a:xfrm>
              <a:off x="7923745" y="50763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80" name="tx580"/>
            <p:cNvSpPr/>
            <p:nvPr/>
          </p:nvSpPr>
          <p:spPr>
            <a:xfrm>
              <a:off x="8133191" y="505948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81" name="tx581"/>
            <p:cNvSpPr/>
            <p:nvPr/>
          </p:nvSpPr>
          <p:spPr>
            <a:xfrm>
              <a:off x="8324578" y="509319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82" name="tx582"/>
            <p:cNvSpPr/>
            <p:nvPr/>
          </p:nvSpPr>
          <p:spPr>
            <a:xfrm>
              <a:off x="8534024" y="511004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83" name="tx583"/>
            <p:cNvSpPr/>
            <p:nvPr/>
          </p:nvSpPr>
          <p:spPr>
            <a:xfrm>
              <a:off x="8743470" y="512690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84" name="tx584"/>
            <p:cNvSpPr/>
            <p:nvPr/>
          </p:nvSpPr>
          <p:spPr>
            <a:xfrm>
              <a:off x="8952916" y="514375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85" name="tx585"/>
            <p:cNvSpPr/>
            <p:nvPr/>
          </p:nvSpPr>
          <p:spPr>
            <a:xfrm>
              <a:off x="1315137" y="4639778"/>
              <a:ext cx="4472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Romania</a:t>
              </a:r>
            </a:p>
          </p:txBody>
        </p:sp>
        <p:sp>
          <p:nvSpPr>
            <p:cNvPr id="586" name="tx586"/>
            <p:cNvSpPr/>
            <p:nvPr/>
          </p:nvSpPr>
          <p:spPr>
            <a:xfrm>
              <a:off x="3006741" y="4639778"/>
              <a:ext cx="4286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Slovenia</a:t>
              </a:r>
            </a:p>
          </p:txBody>
        </p:sp>
        <p:sp>
          <p:nvSpPr>
            <p:cNvPr id="587" name="tx587"/>
            <p:cNvSpPr/>
            <p:nvPr/>
          </p:nvSpPr>
          <p:spPr>
            <a:xfrm>
              <a:off x="4760478" y="4639778"/>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Spain</a:t>
              </a:r>
            </a:p>
          </p:txBody>
        </p:sp>
        <p:sp>
          <p:nvSpPr>
            <p:cNvPr id="588" name="tx588"/>
            <p:cNvSpPr/>
            <p:nvPr/>
          </p:nvSpPr>
          <p:spPr>
            <a:xfrm>
              <a:off x="6383776" y="4639778"/>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Sweden</a:t>
              </a:r>
            </a:p>
          </p:txBody>
        </p:sp>
        <p:sp>
          <p:nvSpPr>
            <p:cNvPr id="589" name="tx589"/>
            <p:cNvSpPr/>
            <p:nvPr/>
          </p:nvSpPr>
          <p:spPr>
            <a:xfrm>
              <a:off x="7854872" y="4639778"/>
              <a:ext cx="8263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The Netherlands</a:t>
              </a:r>
            </a:p>
          </p:txBody>
        </p:sp>
        <p:sp>
          <p:nvSpPr>
            <p:cNvPr id="590" name="tx590"/>
            <p:cNvSpPr/>
            <p:nvPr/>
          </p:nvSpPr>
          <p:spPr>
            <a:xfrm>
              <a:off x="1311891" y="3335696"/>
              <a:ext cx="45372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Lithuania</a:t>
              </a:r>
            </a:p>
          </p:txBody>
        </p:sp>
        <p:sp>
          <p:nvSpPr>
            <p:cNvPr id="591" name="tx591"/>
            <p:cNvSpPr/>
            <p:nvPr/>
          </p:nvSpPr>
          <p:spPr>
            <a:xfrm>
              <a:off x="3068874" y="3335696"/>
              <a:ext cx="3044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Nauru</a:t>
              </a:r>
            </a:p>
          </p:txBody>
        </p:sp>
        <p:sp>
          <p:nvSpPr>
            <p:cNvPr id="592" name="tx592"/>
            <p:cNvSpPr/>
            <p:nvPr/>
          </p:nvSpPr>
          <p:spPr>
            <a:xfrm>
              <a:off x="4574169" y="3335696"/>
              <a:ext cx="6584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New Zealand</a:t>
              </a:r>
            </a:p>
          </p:txBody>
        </p:sp>
        <p:sp>
          <p:nvSpPr>
            <p:cNvPr id="593" name="tx593"/>
            <p:cNvSpPr/>
            <p:nvPr/>
          </p:nvSpPr>
          <p:spPr>
            <a:xfrm>
              <a:off x="6377558" y="3335696"/>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Panama</a:t>
              </a:r>
            </a:p>
          </p:txBody>
        </p:sp>
        <p:sp>
          <p:nvSpPr>
            <p:cNvPr id="594" name="tx594"/>
            <p:cNvSpPr/>
            <p:nvPr/>
          </p:nvSpPr>
          <p:spPr>
            <a:xfrm>
              <a:off x="8128232" y="3335696"/>
              <a:ext cx="2796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Qatar</a:t>
              </a:r>
            </a:p>
          </p:txBody>
        </p:sp>
        <p:sp>
          <p:nvSpPr>
            <p:cNvPr id="595" name="tx595"/>
            <p:cNvSpPr/>
            <p:nvPr/>
          </p:nvSpPr>
          <p:spPr>
            <a:xfrm>
              <a:off x="1308919" y="2031614"/>
              <a:ext cx="4596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Germany</a:t>
              </a:r>
            </a:p>
          </p:txBody>
        </p:sp>
        <p:sp>
          <p:nvSpPr>
            <p:cNvPr id="596" name="tx596"/>
            <p:cNvSpPr/>
            <p:nvPr/>
          </p:nvSpPr>
          <p:spPr>
            <a:xfrm>
              <a:off x="3037785" y="2031614"/>
              <a:ext cx="36658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Greece</a:t>
              </a:r>
            </a:p>
          </p:txBody>
        </p:sp>
        <p:sp>
          <p:nvSpPr>
            <p:cNvPr id="597" name="tx597"/>
            <p:cNvSpPr/>
            <p:nvPr/>
          </p:nvSpPr>
          <p:spPr>
            <a:xfrm>
              <a:off x="4723170" y="2031614"/>
              <a:ext cx="36045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Iceland</a:t>
              </a:r>
            </a:p>
          </p:txBody>
        </p:sp>
        <p:sp>
          <p:nvSpPr>
            <p:cNvPr id="598" name="tx598"/>
            <p:cNvSpPr/>
            <p:nvPr/>
          </p:nvSpPr>
          <p:spPr>
            <a:xfrm>
              <a:off x="6414820" y="2031614"/>
              <a:ext cx="341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Ireland</a:t>
              </a:r>
            </a:p>
          </p:txBody>
        </p:sp>
        <p:sp>
          <p:nvSpPr>
            <p:cNvPr id="599" name="tx599"/>
            <p:cNvSpPr/>
            <p:nvPr/>
          </p:nvSpPr>
          <p:spPr>
            <a:xfrm>
              <a:off x="8115750" y="2031614"/>
              <a:ext cx="3045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Japan</a:t>
              </a:r>
            </a:p>
          </p:txBody>
        </p:sp>
        <p:sp>
          <p:nvSpPr>
            <p:cNvPr id="600" name="tx600"/>
            <p:cNvSpPr/>
            <p:nvPr/>
          </p:nvSpPr>
          <p:spPr>
            <a:xfrm>
              <a:off x="1321355" y="727533"/>
              <a:ext cx="43479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Australia</a:t>
              </a:r>
            </a:p>
          </p:txBody>
        </p:sp>
        <p:sp>
          <p:nvSpPr>
            <p:cNvPr id="601" name="tx601"/>
            <p:cNvSpPr/>
            <p:nvPr/>
          </p:nvSpPr>
          <p:spPr>
            <a:xfrm>
              <a:off x="2984978" y="727533"/>
              <a:ext cx="4721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Bahamas</a:t>
              </a:r>
            </a:p>
          </p:txBody>
        </p:sp>
        <p:sp>
          <p:nvSpPr>
            <p:cNvPr id="602" name="tx602"/>
            <p:cNvSpPr/>
            <p:nvPr/>
          </p:nvSpPr>
          <p:spPr>
            <a:xfrm>
              <a:off x="4664146" y="727533"/>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Barbados</a:t>
              </a:r>
            </a:p>
          </p:txBody>
        </p:sp>
        <p:sp>
          <p:nvSpPr>
            <p:cNvPr id="603" name="tx603"/>
            <p:cNvSpPr/>
            <p:nvPr/>
          </p:nvSpPr>
          <p:spPr>
            <a:xfrm>
              <a:off x="6405584" y="727533"/>
              <a:ext cx="36027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Croatia</a:t>
              </a:r>
            </a:p>
          </p:txBody>
        </p:sp>
        <p:sp>
          <p:nvSpPr>
            <p:cNvPr id="604" name="tx604"/>
            <p:cNvSpPr/>
            <p:nvPr/>
          </p:nvSpPr>
          <p:spPr>
            <a:xfrm>
              <a:off x="8081643" y="727533"/>
              <a:ext cx="3728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Estonia</a:t>
              </a:r>
            </a:p>
          </p:txBody>
        </p:sp>
        <p:sp>
          <p:nvSpPr>
            <p:cNvPr id="605" name="pl605"/>
            <p:cNvSpPr/>
            <p:nvPr/>
          </p:nvSpPr>
          <p:spPr>
            <a:xfrm>
              <a:off x="80569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6" name="pl606"/>
            <p:cNvSpPr/>
            <p:nvPr/>
          </p:nvSpPr>
          <p:spPr>
            <a:xfrm>
              <a:off x="101513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7" name="pl607"/>
            <p:cNvSpPr/>
            <p:nvPr/>
          </p:nvSpPr>
          <p:spPr>
            <a:xfrm>
              <a:off x="122458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8" name="pl608"/>
            <p:cNvSpPr/>
            <p:nvPr/>
          </p:nvSpPr>
          <p:spPr>
            <a:xfrm>
              <a:off x="143403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9" name="pl609"/>
            <p:cNvSpPr/>
            <p:nvPr/>
          </p:nvSpPr>
          <p:spPr>
            <a:xfrm>
              <a:off x="164347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0" name="pl610"/>
            <p:cNvSpPr/>
            <p:nvPr/>
          </p:nvSpPr>
          <p:spPr>
            <a:xfrm>
              <a:off x="185292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1" name="pl611"/>
            <p:cNvSpPr/>
            <p:nvPr/>
          </p:nvSpPr>
          <p:spPr>
            <a:xfrm>
              <a:off x="206236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2" name="pl612"/>
            <p:cNvSpPr/>
            <p:nvPr/>
          </p:nvSpPr>
          <p:spPr>
            <a:xfrm>
              <a:off x="227181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3" name="tx613"/>
            <p:cNvSpPr/>
            <p:nvPr/>
          </p:nvSpPr>
          <p:spPr>
            <a:xfrm rot="-5400000">
              <a:off x="68133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14" name="tx614"/>
            <p:cNvSpPr/>
            <p:nvPr/>
          </p:nvSpPr>
          <p:spPr>
            <a:xfrm rot="-5400000">
              <a:off x="89078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15" name="tx615"/>
            <p:cNvSpPr/>
            <p:nvPr/>
          </p:nvSpPr>
          <p:spPr>
            <a:xfrm rot="-5400000">
              <a:off x="110022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16" name="tx616"/>
            <p:cNvSpPr/>
            <p:nvPr/>
          </p:nvSpPr>
          <p:spPr>
            <a:xfrm rot="-5400000">
              <a:off x="130967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17" name="tx617"/>
            <p:cNvSpPr/>
            <p:nvPr/>
          </p:nvSpPr>
          <p:spPr>
            <a:xfrm rot="-5400000">
              <a:off x="151911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18" name="tx618"/>
            <p:cNvSpPr/>
            <p:nvPr/>
          </p:nvSpPr>
          <p:spPr>
            <a:xfrm rot="-5400000">
              <a:off x="172856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19" name="tx619"/>
            <p:cNvSpPr/>
            <p:nvPr/>
          </p:nvSpPr>
          <p:spPr>
            <a:xfrm rot="-5400000">
              <a:off x="193801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20" name="tx620"/>
            <p:cNvSpPr/>
            <p:nvPr/>
          </p:nvSpPr>
          <p:spPr>
            <a:xfrm rot="-5400000">
              <a:off x="214745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21" name="pl621"/>
            <p:cNvSpPr/>
            <p:nvPr/>
          </p:nvSpPr>
          <p:spPr>
            <a:xfrm>
              <a:off x="248801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2" name="pl622"/>
            <p:cNvSpPr/>
            <p:nvPr/>
          </p:nvSpPr>
          <p:spPr>
            <a:xfrm>
              <a:off x="269746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3" name="pl623"/>
            <p:cNvSpPr/>
            <p:nvPr/>
          </p:nvSpPr>
          <p:spPr>
            <a:xfrm>
              <a:off x="290690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4" name="pl624"/>
            <p:cNvSpPr/>
            <p:nvPr/>
          </p:nvSpPr>
          <p:spPr>
            <a:xfrm>
              <a:off x="311635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5" name="pl625"/>
            <p:cNvSpPr/>
            <p:nvPr/>
          </p:nvSpPr>
          <p:spPr>
            <a:xfrm>
              <a:off x="332579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6" name="pl626"/>
            <p:cNvSpPr/>
            <p:nvPr/>
          </p:nvSpPr>
          <p:spPr>
            <a:xfrm>
              <a:off x="353524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7" name="pl627"/>
            <p:cNvSpPr/>
            <p:nvPr/>
          </p:nvSpPr>
          <p:spPr>
            <a:xfrm>
              <a:off x="374469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8" name="pl628"/>
            <p:cNvSpPr/>
            <p:nvPr/>
          </p:nvSpPr>
          <p:spPr>
            <a:xfrm>
              <a:off x="395413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9" name="tx629"/>
            <p:cNvSpPr/>
            <p:nvPr/>
          </p:nvSpPr>
          <p:spPr>
            <a:xfrm rot="-5400000">
              <a:off x="236365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30" name="tx630"/>
            <p:cNvSpPr/>
            <p:nvPr/>
          </p:nvSpPr>
          <p:spPr>
            <a:xfrm rot="-5400000">
              <a:off x="257310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31" name="tx631"/>
            <p:cNvSpPr/>
            <p:nvPr/>
          </p:nvSpPr>
          <p:spPr>
            <a:xfrm rot="-5400000">
              <a:off x="278254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32" name="tx632"/>
            <p:cNvSpPr/>
            <p:nvPr/>
          </p:nvSpPr>
          <p:spPr>
            <a:xfrm rot="-5400000">
              <a:off x="299199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33" name="tx633"/>
            <p:cNvSpPr/>
            <p:nvPr/>
          </p:nvSpPr>
          <p:spPr>
            <a:xfrm rot="-5400000">
              <a:off x="320144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34" name="tx634"/>
            <p:cNvSpPr/>
            <p:nvPr/>
          </p:nvSpPr>
          <p:spPr>
            <a:xfrm rot="-5400000">
              <a:off x="341088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35" name="tx635"/>
            <p:cNvSpPr/>
            <p:nvPr/>
          </p:nvSpPr>
          <p:spPr>
            <a:xfrm rot="-5400000">
              <a:off x="362033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36" name="tx636"/>
            <p:cNvSpPr/>
            <p:nvPr/>
          </p:nvSpPr>
          <p:spPr>
            <a:xfrm rot="-5400000">
              <a:off x="382977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37" name="pl637"/>
            <p:cNvSpPr/>
            <p:nvPr/>
          </p:nvSpPr>
          <p:spPr>
            <a:xfrm>
              <a:off x="417033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8" name="pl638"/>
            <p:cNvSpPr/>
            <p:nvPr/>
          </p:nvSpPr>
          <p:spPr>
            <a:xfrm>
              <a:off x="437978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9" name="pl639"/>
            <p:cNvSpPr/>
            <p:nvPr/>
          </p:nvSpPr>
          <p:spPr>
            <a:xfrm>
              <a:off x="458923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0" name="pl640"/>
            <p:cNvSpPr/>
            <p:nvPr/>
          </p:nvSpPr>
          <p:spPr>
            <a:xfrm>
              <a:off x="479867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1" name="pl641"/>
            <p:cNvSpPr/>
            <p:nvPr/>
          </p:nvSpPr>
          <p:spPr>
            <a:xfrm>
              <a:off x="500812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2" name="pl642"/>
            <p:cNvSpPr/>
            <p:nvPr/>
          </p:nvSpPr>
          <p:spPr>
            <a:xfrm>
              <a:off x="521756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3" name="pl643"/>
            <p:cNvSpPr/>
            <p:nvPr/>
          </p:nvSpPr>
          <p:spPr>
            <a:xfrm>
              <a:off x="542701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4" name="pl644"/>
            <p:cNvSpPr/>
            <p:nvPr/>
          </p:nvSpPr>
          <p:spPr>
            <a:xfrm>
              <a:off x="563645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5" name="tx645"/>
            <p:cNvSpPr/>
            <p:nvPr/>
          </p:nvSpPr>
          <p:spPr>
            <a:xfrm rot="-5400000">
              <a:off x="404598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46" name="tx646"/>
            <p:cNvSpPr/>
            <p:nvPr/>
          </p:nvSpPr>
          <p:spPr>
            <a:xfrm rot="-5400000">
              <a:off x="425542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47" name="tx647"/>
            <p:cNvSpPr/>
            <p:nvPr/>
          </p:nvSpPr>
          <p:spPr>
            <a:xfrm rot="-5400000">
              <a:off x="446487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48" name="tx648"/>
            <p:cNvSpPr/>
            <p:nvPr/>
          </p:nvSpPr>
          <p:spPr>
            <a:xfrm rot="-5400000">
              <a:off x="467431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49" name="tx649"/>
            <p:cNvSpPr/>
            <p:nvPr/>
          </p:nvSpPr>
          <p:spPr>
            <a:xfrm rot="-5400000">
              <a:off x="488376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50" name="tx650"/>
            <p:cNvSpPr/>
            <p:nvPr/>
          </p:nvSpPr>
          <p:spPr>
            <a:xfrm rot="-5400000">
              <a:off x="509320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51" name="tx651"/>
            <p:cNvSpPr/>
            <p:nvPr/>
          </p:nvSpPr>
          <p:spPr>
            <a:xfrm rot="-5400000">
              <a:off x="530265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52" name="tx652"/>
            <p:cNvSpPr/>
            <p:nvPr/>
          </p:nvSpPr>
          <p:spPr>
            <a:xfrm rot="-5400000">
              <a:off x="551210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53" name="pl653"/>
            <p:cNvSpPr/>
            <p:nvPr/>
          </p:nvSpPr>
          <p:spPr>
            <a:xfrm>
              <a:off x="585266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4" name="pl654"/>
            <p:cNvSpPr/>
            <p:nvPr/>
          </p:nvSpPr>
          <p:spPr>
            <a:xfrm>
              <a:off x="606210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5" name="pl655"/>
            <p:cNvSpPr/>
            <p:nvPr/>
          </p:nvSpPr>
          <p:spPr>
            <a:xfrm>
              <a:off x="627155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6" name="pl656"/>
            <p:cNvSpPr/>
            <p:nvPr/>
          </p:nvSpPr>
          <p:spPr>
            <a:xfrm>
              <a:off x="648099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7" name="pl657"/>
            <p:cNvSpPr/>
            <p:nvPr/>
          </p:nvSpPr>
          <p:spPr>
            <a:xfrm>
              <a:off x="669044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8" name="pl658"/>
            <p:cNvSpPr/>
            <p:nvPr/>
          </p:nvSpPr>
          <p:spPr>
            <a:xfrm>
              <a:off x="689989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9" name="pl659"/>
            <p:cNvSpPr/>
            <p:nvPr/>
          </p:nvSpPr>
          <p:spPr>
            <a:xfrm>
              <a:off x="710933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0" name="pl660"/>
            <p:cNvSpPr/>
            <p:nvPr/>
          </p:nvSpPr>
          <p:spPr>
            <a:xfrm>
              <a:off x="731878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1" name="tx661"/>
            <p:cNvSpPr/>
            <p:nvPr/>
          </p:nvSpPr>
          <p:spPr>
            <a:xfrm rot="-5400000">
              <a:off x="572830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62" name="tx662"/>
            <p:cNvSpPr/>
            <p:nvPr/>
          </p:nvSpPr>
          <p:spPr>
            <a:xfrm rot="-5400000">
              <a:off x="593774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63" name="tx663"/>
            <p:cNvSpPr/>
            <p:nvPr/>
          </p:nvSpPr>
          <p:spPr>
            <a:xfrm rot="-5400000">
              <a:off x="614719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64" name="tx664"/>
            <p:cNvSpPr/>
            <p:nvPr/>
          </p:nvSpPr>
          <p:spPr>
            <a:xfrm rot="-5400000">
              <a:off x="635664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65" name="tx665"/>
            <p:cNvSpPr/>
            <p:nvPr/>
          </p:nvSpPr>
          <p:spPr>
            <a:xfrm rot="-5400000">
              <a:off x="656608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66" name="tx666"/>
            <p:cNvSpPr/>
            <p:nvPr/>
          </p:nvSpPr>
          <p:spPr>
            <a:xfrm rot="-5400000">
              <a:off x="677553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67" name="tx667"/>
            <p:cNvSpPr/>
            <p:nvPr/>
          </p:nvSpPr>
          <p:spPr>
            <a:xfrm rot="-5400000">
              <a:off x="698497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68" name="tx668"/>
            <p:cNvSpPr/>
            <p:nvPr/>
          </p:nvSpPr>
          <p:spPr>
            <a:xfrm rot="-5400000">
              <a:off x="719442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69" name="pl669"/>
            <p:cNvSpPr/>
            <p:nvPr/>
          </p:nvSpPr>
          <p:spPr>
            <a:xfrm>
              <a:off x="753498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0" name="pl670"/>
            <p:cNvSpPr/>
            <p:nvPr/>
          </p:nvSpPr>
          <p:spPr>
            <a:xfrm>
              <a:off x="774442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1" name="pl671"/>
            <p:cNvSpPr/>
            <p:nvPr/>
          </p:nvSpPr>
          <p:spPr>
            <a:xfrm>
              <a:off x="795387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2" name="pl672"/>
            <p:cNvSpPr/>
            <p:nvPr/>
          </p:nvSpPr>
          <p:spPr>
            <a:xfrm>
              <a:off x="816332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3" name="pl673"/>
            <p:cNvSpPr/>
            <p:nvPr/>
          </p:nvSpPr>
          <p:spPr>
            <a:xfrm>
              <a:off x="837276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4" name="pl674"/>
            <p:cNvSpPr/>
            <p:nvPr/>
          </p:nvSpPr>
          <p:spPr>
            <a:xfrm>
              <a:off x="858221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5" name="pl675"/>
            <p:cNvSpPr/>
            <p:nvPr/>
          </p:nvSpPr>
          <p:spPr>
            <a:xfrm>
              <a:off x="879165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6" name="pl676"/>
            <p:cNvSpPr/>
            <p:nvPr/>
          </p:nvSpPr>
          <p:spPr>
            <a:xfrm>
              <a:off x="900110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7" name="tx677"/>
            <p:cNvSpPr/>
            <p:nvPr/>
          </p:nvSpPr>
          <p:spPr>
            <a:xfrm rot="-5400000">
              <a:off x="741062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78" name="tx678"/>
            <p:cNvSpPr/>
            <p:nvPr/>
          </p:nvSpPr>
          <p:spPr>
            <a:xfrm rot="-5400000">
              <a:off x="762007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79" name="tx679"/>
            <p:cNvSpPr/>
            <p:nvPr/>
          </p:nvSpPr>
          <p:spPr>
            <a:xfrm rot="-5400000">
              <a:off x="782951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80" name="tx680"/>
            <p:cNvSpPr/>
            <p:nvPr/>
          </p:nvSpPr>
          <p:spPr>
            <a:xfrm rot="-5400000">
              <a:off x="803896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81" name="tx681"/>
            <p:cNvSpPr/>
            <p:nvPr/>
          </p:nvSpPr>
          <p:spPr>
            <a:xfrm rot="-5400000">
              <a:off x="824840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82" name="tx682"/>
            <p:cNvSpPr/>
            <p:nvPr/>
          </p:nvSpPr>
          <p:spPr>
            <a:xfrm rot="-5400000">
              <a:off x="845785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83" name="tx683"/>
            <p:cNvSpPr/>
            <p:nvPr/>
          </p:nvSpPr>
          <p:spPr>
            <a:xfrm rot="-5400000">
              <a:off x="866730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84" name="tx684"/>
            <p:cNvSpPr/>
            <p:nvPr/>
          </p:nvSpPr>
          <p:spPr>
            <a:xfrm rot="-5400000">
              <a:off x="887674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85" name="tx685"/>
            <p:cNvSpPr/>
            <p:nvPr/>
          </p:nvSpPr>
          <p:spPr>
            <a:xfrm>
              <a:off x="508182" y="1723984"/>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686" name="tx686"/>
            <p:cNvSpPr/>
            <p:nvPr/>
          </p:nvSpPr>
          <p:spPr>
            <a:xfrm>
              <a:off x="607577" y="1302645"/>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687" name="tx687"/>
            <p:cNvSpPr/>
            <p:nvPr/>
          </p:nvSpPr>
          <p:spPr>
            <a:xfrm>
              <a:off x="545398" y="88130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688" name="pl688"/>
            <p:cNvSpPr/>
            <p:nvPr/>
          </p:nvSpPr>
          <p:spPr>
            <a:xfrm>
              <a:off x="697592" y="176398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89" name="pl689"/>
            <p:cNvSpPr/>
            <p:nvPr/>
          </p:nvSpPr>
          <p:spPr>
            <a:xfrm>
              <a:off x="697592" y="134265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90" name="pl690"/>
            <p:cNvSpPr/>
            <p:nvPr/>
          </p:nvSpPr>
          <p:spPr>
            <a:xfrm>
              <a:off x="697592" y="92131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91" name="tx691"/>
            <p:cNvSpPr/>
            <p:nvPr/>
          </p:nvSpPr>
          <p:spPr>
            <a:xfrm>
              <a:off x="508182" y="3028066"/>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692" name="tx692"/>
            <p:cNvSpPr/>
            <p:nvPr/>
          </p:nvSpPr>
          <p:spPr>
            <a:xfrm>
              <a:off x="607577" y="2606727"/>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693" name="tx693"/>
            <p:cNvSpPr/>
            <p:nvPr/>
          </p:nvSpPr>
          <p:spPr>
            <a:xfrm>
              <a:off x="545398" y="218538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694" name="pl694"/>
            <p:cNvSpPr/>
            <p:nvPr/>
          </p:nvSpPr>
          <p:spPr>
            <a:xfrm>
              <a:off x="697592" y="306807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95" name="pl695"/>
            <p:cNvSpPr/>
            <p:nvPr/>
          </p:nvSpPr>
          <p:spPr>
            <a:xfrm>
              <a:off x="697592" y="264673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96" name="pl696"/>
            <p:cNvSpPr/>
            <p:nvPr/>
          </p:nvSpPr>
          <p:spPr>
            <a:xfrm>
              <a:off x="697592" y="222539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97" name="tx697"/>
            <p:cNvSpPr/>
            <p:nvPr/>
          </p:nvSpPr>
          <p:spPr>
            <a:xfrm>
              <a:off x="508182" y="4332147"/>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698" name="tx698"/>
            <p:cNvSpPr/>
            <p:nvPr/>
          </p:nvSpPr>
          <p:spPr>
            <a:xfrm>
              <a:off x="607577" y="391080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699" name="tx699"/>
            <p:cNvSpPr/>
            <p:nvPr/>
          </p:nvSpPr>
          <p:spPr>
            <a:xfrm>
              <a:off x="545398" y="348947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00" name="pl700"/>
            <p:cNvSpPr/>
            <p:nvPr/>
          </p:nvSpPr>
          <p:spPr>
            <a:xfrm>
              <a:off x="697592" y="437215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1" name="pl701"/>
            <p:cNvSpPr/>
            <p:nvPr/>
          </p:nvSpPr>
          <p:spPr>
            <a:xfrm>
              <a:off x="697592" y="395081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2" name="pl702"/>
            <p:cNvSpPr/>
            <p:nvPr/>
          </p:nvSpPr>
          <p:spPr>
            <a:xfrm>
              <a:off x="697592" y="352947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3" name="tx703"/>
            <p:cNvSpPr/>
            <p:nvPr/>
          </p:nvSpPr>
          <p:spPr>
            <a:xfrm>
              <a:off x="508182" y="5636229"/>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04" name="tx704"/>
            <p:cNvSpPr/>
            <p:nvPr/>
          </p:nvSpPr>
          <p:spPr>
            <a:xfrm>
              <a:off x="607577" y="5214890"/>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705" name="tx705"/>
            <p:cNvSpPr/>
            <p:nvPr/>
          </p:nvSpPr>
          <p:spPr>
            <a:xfrm>
              <a:off x="545398" y="479355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06" name="pl706"/>
            <p:cNvSpPr/>
            <p:nvPr/>
          </p:nvSpPr>
          <p:spPr>
            <a:xfrm>
              <a:off x="697592" y="567623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7" name="pl707"/>
            <p:cNvSpPr/>
            <p:nvPr/>
          </p:nvSpPr>
          <p:spPr>
            <a:xfrm>
              <a:off x="697592" y="525489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8" name="pl708"/>
            <p:cNvSpPr/>
            <p:nvPr/>
          </p:nvSpPr>
          <p:spPr>
            <a:xfrm>
              <a:off x="697592" y="483355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9" name="tx709"/>
            <p:cNvSpPr/>
            <p:nvPr/>
          </p:nvSpPr>
          <p:spPr>
            <a:xfrm rot="-5400000">
              <a:off x="-257217" y="3290889"/>
              <a:ext cx="130228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Difference (% points)</a:t>
              </a:r>
            </a:p>
          </p:txBody>
        </p:sp>
        <p:sp>
          <p:nvSpPr>
            <p:cNvPr id="710" name="tx710"/>
            <p:cNvSpPr/>
            <p:nvPr/>
          </p:nvSpPr>
          <p:spPr>
            <a:xfrm>
              <a:off x="732387" y="435349"/>
              <a:ext cx="5553334"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DTP3 coverage difference compared to 2019, by country, HICs, 2018-2025</a:t>
              </a:r>
            </a:p>
          </p:txBody>
        </p:sp>
        <p:sp>
          <p:nvSpPr>
            <p:cNvPr id="711" name="tx711"/>
            <p:cNvSpPr/>
            <p:nvPr/>
          </p:nvSpPr>
          <p:spPr>
            <a:xfrm>
              <a:off x="4912427" y="63520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712" name="tx712"/>
            <p:cNvSpPr/>
            <p:nvPr/>
          </p:nvSpPr>
          <p:spPr>
            <a:xfrm>
              <a:off x="5516114" y="6472760"/>
              <a:ext cx="35582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Dark grey line displays regional coverage difference for reference </a:t>
              </a:r>
            </a:p>
          </p:txBody>
        </p:sp>
        <p:sp>
          <p:nvSpPr>
            <p:cNvPr id="713" name="tx713"/>
            <p:cNvSpPr/>
            <p:nvPr/>
          </p:nvSpPr>
          <p:spPr>
            <a:xfrm>
              <a:off x="-1557134" y="6593460"/>
              <a:ext cx="1063154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When looking at coverage difference compared to 2019, values above zero indicate coverage n percentage points higher than in 2019 and values below zero indicate coverage n percentage points lower than in 2019</a:t>
              </a:r>
            </a:p>
          </p:txBody>
        </p:sp>
      </p:grpSp>
      <p:sp>
        <p:nvSpPr>
          <p:cNvPr id="71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difference in DTP3 coverage compared to 2019, for the 20 countries with the largest declines in coverage between 2019 and 2025. Among the 20 countries with the largest declines in DTP3 coverage between 2019 and 2025, Coverage was not higher in 2025 compared to 2019 in any of these 20 countries. Coverage was lower than in 2019 in 20 of these 20 countries (Australia, Bahamas, Barbados, Croatia, Estonia, Germany, Greece, Iceland, Ireland, Japan, Lithuania, Nauru, New Zealand, Panama, Qatar, Romania, Slovenia, Spain, Sweden, and The Netherlands). The largest decline in coverage was 30% points in Nauru from 96% in 2019 to 66% in 2025.</a:t>
            </a: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2605885"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5" name="pl5"/>
            <p:cNvSpPr/>
            <p:nvPr/>
          </p:nvSpPr>
          <p:spPr>
            <a:xfrm>
              <a:off x="4133562"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6" name="pl6"/>
            <p:cNvSpPr/>
            <p:nvPr/>
          </p:nvSpPr>
          <p:spPr>
            <a:xfrm>
              <a:off x="5661240"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7" name="pl7"/>
            <p:cNvSpPr/>
            <p:nvPr/>
          </p:nvSpPr>
          <p:spPr>
            <a:xfrm>
              <a:off x="7188918"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8" name="pl8"/>
            <p:cNvSpPr/>
            <p:nvPr/>
          </p:nvSpPr>
          <p:spPr>
            <a:xfrm>
              <a:off x="1536510" y="5782261"/>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9" name="pl9"/>
            <p:cNvSpPr/>
            <p:nvPr/>
          </p:nvSpPr>
          <p:spPr>
            <a:xfrm>
              <a:off x="1536510" y="5700438"/>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10" name="pl10"/>
            <p:cNvSpPr/>
            <p:nvPr/>
          </p:nvSpPr>
          <p:spPr>
            <a:xfrm>
              <a:off x="1536510" y="5618614"/>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11" name="pl11"/>
            <p:cNvSpPr/>
            <p:nvPr/>
          </p:nvSpPr>
          <p:spPr>
            <a:xfrm>
              <a:off x="1536510" y="5536791"/>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12" name="pl12"/>
            <p:cNvSpPr/>
            <p:nvPr/>
          </p:nvSpPr>
          <p:spPr>
            <a:xfrm>
              <a:off x="1536510" y="5454967"/>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13" name="pl13"/>
            <p:cNvSpPr/>
            <p:nvPr/>
          </p:nvSpPr>
          <p:spPr>
            <a:xfrm>
              <a:off x="1536510" y="5373144"/>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14" name="pl14"/>
            <p:cNvSpPr/>
            <p:nvPr/>
          </p:nvSpPr>
          <p:spPr>
            <a:xfrm>
              <a:off x="1536510" y="5291320"/>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15" name="pl15"/>
            <p:cNvSpPr/>
            <p:nvPr/>
          </p:nvSpPr>
          <p:spPr>
            <a:xfrm>
              <a:off x="1536510" y="5209497"/>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16" name="pl16"/>
            <p:cNvSpPr/>
            <p:nvPr/>
          </p:nvSpPr>
          <p:spPr>
            <a:xfrm>
              <a:off x="1536510" y="5127673"/>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17" name="pl17"/>
            <p:cNvSpPr/>
            <p:nvPr/>
          </p:nvSpPr>
          <p:spPr>
            <a:xfrm>
              <a:off x="1536510" y="5045850"/>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18" name="pl18"/>
            <p:cNvSpPr/>
            <p:nvPr/>
          </p:nvSpPr>
          <p:spPr>
            <a:xfrm>
              <a:off x="1536510" y="4964026"/>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19" name="pl19"/>
            <p:cNvSpPr/>
            <p:nvPr/>
          </p:nvSpPr>
          <p:spPr>
            <a:xfrm>
              <a:off x="1536510" y="4882203"/>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20" name="pl20"/>
            <p:cNvSpPr/>
            <p:nvPr/>
          </p:nvSpPr>
          <p:spPr>
            <a:xfrm>
              <a:off x="1536510" y="4800379"/>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21" name="pl21"/>
            <p:cNvSpPr/>
            <p:nvPr/>
          </p:nvSpPr>
          <p:spPr>
            <a:xfrm>
              <a:off x="1536510" y="4718556"/>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22" name="pl22"/>
            <p:cNvSpPr/>
            <p:nvPr/>
          </p:nvSpPr>
          <p:spPr>
            <a:xfrm>
              <a:off x="1536510" y="4636732"/>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23" name="pl23"/>
            <p:cNvSpPr/>
            <p:nvPr/>
          </p:nvSpPr>
          <p:spPr>
            <a:xfrm>
              <a:off x="1536510" y="4554909"/>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24" name="pl24"/>
            <p:cNvSpPr/>
            <p:nvPr/>
          </p:nvSpPr>
          <p:spPr>
            <a:xfrm>
              <a:off x="1536510" y="4473085"/>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25" name="pl25"/>
            <p:cNvSpPr/>
            <p:nvPr/>
          </p:nvSpPr>
          <p:spPr>
            <a:xfrm>
              <a:off x="1536510" y="4391262"/>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26" name="pl26"/>
            <p:cNvSpPr/>
            <p:nvPr/>
          </p:nvSpPr>
          <p:spPr>
            <a:xfrm>
              <a:off x="1536510" y="4309438"/>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27" name="pl27"/>
            <p:cNvSpPr/>
            <p:nvPr/>
          </p:nvSpPr>
          <p:spPr>
            <a:xfrm>
              <a:off x="1536510" y="4227615"/>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28" name="pl28"/>
            <p:cNvSpPr/>
            <p:nvPr/>
          </p:nvSpPr>
          <p:spPr>
            <a:xfrm>
              <a:off x="1536510" y="4145791"/>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29" name="pl29"/>
            <p:cNvSpPr/>
            <p:nvPr/>
          </p:nvSpPr>
          <p:spPr>
            <a:xfrm>
              <a:off x="1536510" y="4063968"/>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30" name="pl30"/>
            <p:cNvSpPr/>
            <p:nvPr/>
          </p:nvSpPr>
          <p:spPr>
            <a:xfrm>
              <a:off x="1536510" y="3982145"/>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31" name="pl31"/>
            <p:cNvSpPr/>
            <p:nvPr/>
          </p:nvSpPr>
          <p:spPr>
            <a:xfrm>
              <a:off x="1536510" y="3900321"/>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32" name="pl32"/>
            <p:cNvSpPr/>
            <p:nvPr/>
          </p:nvSpPr>
          <p:spPr>
            <a:xfrm>
              <a:off x="1536510" y="3818498"/>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33" name="pl33"/>
            <p:cNvSpPr/>
            <p:nvPr/>
          </p:nvSpPr>
          <p:spPr>
            <a:xfrm>
              <a:off x="1536510" y="3736674"/>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34" name="pl34"/>
            <p:cNvSpPr/>
            <p:nvPr/>
          </p:nvSpPr>
          <p:spPr>
            <a:xfrm>
              <a:off x="1536510" y="3654851"/>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35" name="pl35"/>
            <p:cNvSpPr/>
            <p:nvPr/>
          </p:nvSpPr>
          <p:spPr>
            <a:xfrm>
              <a:off x="1536510" y="3573027"/>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36" name="pl36"/>
            <p:cNvSpPr/>
            <p:nvPr/>
          </p:nvSpPr>
          <p:spPr>
            <a:xfrm>
              <a:off x="1536510" y="3491204"/>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37" name="pl37"/>
            <p:cNvSpPr/>
            <p:nvPr/>
          </p:nvSpPr>
          <p:spPr>
            <a:xfrm>
              <a:off x="1536510" y="3409380"/>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38" name="pl38"/>
            <p:cNvSpPr/>
            <p:nvPr/>
          </p:nvSpPr>
          <p:spPr>
            <a:xfrm>
              <a:off x="1536510" y="3327557"/>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39" name="pl39"/>
            <p:cNvSpPr/>
            <p:nvPr/>
          </p:nvSpPr>
          <p:spPr>
            <a:xfrm>
              <a:off x="1536510" y="3245733"/>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40" name="pl40"/>
            <p:cNvSpPr/>
            <p:nvPr/>
          </p:nvSpPr>
          <p:spPr>
            <a:xfrm>
              <a:off x="1536510" y="3163910"/>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41" name="pl41"/>
            <p:cNvSpPr/>
            <p:nvPr/>
          </p:nvSpPr>
          <p:spPr>
            <a:xfrm>
              <a:off x="1536510" y="3082086"/>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42" name="pl42"/>
            <p:cNvSpPr/>
            <p:nvPr/>
          </p:nvSpPr>
          <p:spPr>
            <a:xfrm>
              <a:off x="1536510" y="3000263"/>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43" name="pl43"/>
            <p:cNvSpPr/>
            <p:nvPr/>
          </p:nvSpPr>
          <p:spPr>
            <a:xfrm>
              <a:off x="1536510" y="2918439"/>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44" name="pl44"/>
            <p:cNvSpPr/>
            <p:nvPr/>
          </p:nvSpPr>
          <p:spPr>
            <a:xfrm>
              <a:off x="1536510" y="2836616"/>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45" name="pl45"/>
            <p:cNvSpPr/>
            <p:nvPr/>
          </p:nvSpPr>
          <p:spPr>
            <a:xfrm>
              <a:off x="1536510" y="2754792"/>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46" name="pl46"/>
            <p:cNvSpPr/>
            <p:nvPr/>
          </p:nvSpPr>
          <p:spPr>
            <a:xfrm>
              <a:off x="1536510" y="2672969"/>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47" name="pl47"/>
            <p:cNvSpPr/>
            <p:nvPr/>
          </p:nvSpPr>
          <p:spPr>
            <a:xfrm>
              <a:off x="1536510" y="2591145"/>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48" name="pl48"/>
            <p:cNvSpPr/>
            <p:nvPr/>
          </p:nvSpPr>
          <p:spPr>
            <a:xfrm>
              <a:off x="1536510" y="2509322"/>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49" name="pl49"/>
            <p:cNvSpPr/>
            <p:nvPr/>
          </p:nvSpPr>
          <p:spPr>
            <a:xfrm>
              <a:off x="1536510" y="2427498"/>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50" name="pl50"/>
            <p:cNvSpPr/>
            <p:nvPr/>
          </p:nvSpPr>
          <p:spPr>
            <a:xfrm>
              <a:off x="1536510" y="2345675"/>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51" name="pl51"/>
            <p:cNvSpPr/>
            <p:nvPr/>
          </p:nvSpPr>
          <p:spPr>
            <a:xfrm>
              <a:off x="1536510" y="2263851"/>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52" name="pl52"/>
            <p:cNvSpPr/>
            <p:nvPr/>
          </p:nvSpPr>
          <p:spPr>
            <a:xfrm>
              <a:off x="1536510" y="2182028"/>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53" name="pl53"/>
            <p:cNvSpPr/>
            <p:nvPr/>
          </p:nvSpPr>
          <p:spPr>
            <a:xfrm>
              <a:off x="1536510" y="2100204"/>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54" name="pl54"/>
            <p:cNvSpPr/>
            <p:nvPr/>
          </p:nvSpPr>
          <p:spPr>
            <a:xfrm>
              <a:off x="1536510" y="2018381"/>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55" name="pl55"/>
            <p:cNvSpPr/>
            <p:nvPr/>
          </p:nvSpPr>
          <p:spPr>
            <a:xfrm>
              <a:off x="1536510" y="1936558"/>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56" name="pl56"/>
            <p:cNvSpPr/>
            <p:nvPr/>
          </p:nvSpPr>
          <p:spPr>
            <a:xfrm>
              <a:off x="1536510" y="1854734"/>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57" name="pl57"/>
            <p:cNvSpPr/>
            <p:nvPr/>
          </p:nvSpPr>
          <p:spPr>
            <a:xfrm>
              <a:off x="1536510" y="1772911"/>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58" name="pl58"/>
            <p:cNvSpPr/>
            <p:nvPr/>
          </p:nvSpPr>
          <p:spPr>
            <a:xfrm>
              <a:off x="1536510" y="1691087"/>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59" name="pl59"/>
            <p:cNvSpPr/>
            <p:nvPr/>
          </p:nvSpPr>
          <p:spPr>
            <a:xfrm>
              <a:off x="1536510" y="1609264"/>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60" name="pl60"/>
            <p:cNvSpPr/>
            <p:nvPr/>
          </p:nvSpPr>
          <p:spPr>
            <a:xfrm>
              <a:off x="1536510" y="1527440"/>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61" name="pl61"/>
            <p:cNvSpPr/>
            <p:nvPr/>
          </p:nvSpPr>
          <p:spPr>
            <a:xfrm>
              <a:off x="1536510" y="1445617"/>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62" name="pl62"/>
            <p:cNvSpPr/>
            <p:nvPr/>
          </p:nvSpPr>
          <p:spPr>
            <a:xfrm>
              <a:off x="1536510" y="1363793"/>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63" name="pl63"/>
            <p:cNvSpPr/>
            <p:nvPr/>
          </p:nvSpPr>
          <p:spPr>
            <a:xfrm>
              <a:off x="1536510" y="1281970"/>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64" name="pl64"/>
            <p:cNvSpPr/>
            <p:nvPr/>
          </p:nvSpPr>
          <p:spPr>
            <a:xfrm>
              <a:off x="1536510" y="1200146"/>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65" name="pl65"/>
            <p:cNvSpPr/>
            <p:nvPr/>
          </p:nvSpPr>
          <p:spPr>
            <a:xfrm>
              <a:off x="1536510" y="1118323"/>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66" name="pl66"/>
            <p:cNvSpPr/>
            <p:nvPr/>
          </p:nvSpPr>
          <p:spPr>
            <a:xfrm>
              <a:off x="1536510" y="1036499"/>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67" name="pl67"/>
            <p:cNvSpPr/>
            <p:nvPr/>
          </p:nvSpPr>
          <p:spPr>
            <a:xfrm>
              <a:off x="1536510" y="954676"/>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68" name="pl68"/>
            <p:cNvSpPr/>
            <p:nvPr/>
          </p:nvSpPr>
          <p:spPr>
            <a:xfrm>
              <a:off x="1536510" y="872852"/>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69" name="pl69"/>
            <p:cNvSpPr/>
            <p:nvPr/>
          </p:nvSpPr>
          <p:spPr>
            <a:xfrm>
              <a:off x="1536510" y="791029"/>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70" name="pl70"/>
            <p:cNvSpPr/>
            <p:nvPr/>
          </p:nvSpPr>
          <p:spPr>
            <a:xfrm>
              <a:off x="1536510" y="709205"/>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71" name="pl71"/>
            <p:cNvSpPr/>
            <p:nvPr/>
          </p:nvSpPr>
          <p:spPr>
            <a:xfrm>
              <a:off x="1842046"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3369723"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4897401"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74" name="pl74"/>
            <p:cNvSpPr/>
            <p:nvPr/>
          </p:nvSpPr>
          <p:spPr>
            <a:xfrm>
              <a:off x="6425079"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75" name="pl75"/>
            <p:cNvSpPr/>
            <p:nvPr/>
          </p:nvSpPr>
          <p:spPr>
            <a:xfrm>
              <a:off x="7952757"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76" name="pl76"/>
            <p:cNvSpPr/>
            <p:nvPr/>
          </p:nvSpPr>
          <p:spPr>
            <a:xfrm>
              <a:off x="7463900" y="709205"/>
              <a:ext cx="427749" cy="0"/>
            </a:xfrm>
            <a:custGeom>
              <a:avLst/>
              <a:pathLst>
                <a:path w="427749" h="0">
                  <a:moveTo>
                    <a:pt x="0" y="0"/>
                  </a:moveTo>
                  <a:lnTo>
                    <a:pt x="244428" y="0"/>
                  </a:lnTo>
                  <a:lnTo>
                    <a:pt x="305535" y="0"/>
                  </a:lnTo>
                  <a:lnTo>
                    <a:pt x="427749" y="0"/>
                  </a:lnTo>
                  <a:lnTo>
                    <a:pt x="427749" y="0"/>
                  </a:lnTo>
                  <a:lnTo>
                    <a:pt x="427749" y="0"/>
                  </a:lnTo>
                  <a:lnTo>
                    <a:pt x="427749" y="0"/>
                  </a:lnTo>
                </a:path>
              </a:pathLst>
            </a:custGeom>
            <a:ln w="67753" cap="flat">
              <a:solidFill>
                <a:srgbClr val="E8E8E8">
                  <a:alpha val="100000"/>
                </a:srgbClr>
              </a:solidFill>
              <a:prstDash val="solid"/>
              <a:round/>
            </a:ln>
          </p:spPr>
          <p:txBody>
            <a:bodyPr/>
            <a:lstStyle/>
            <a:p/>
          </p:txBody>
        </p:sp>
        <p:sp>
          <p:nvSpPr>
            <p:cNvPr id="77" name="pl77"/>
            <p:cNvSpPr/>
            <p:nvPr/>
          </p:nvSpPr>
          <p:spPr>
            <a:xfrm>
              <a:off x="7891650" y="791029"/>
              <a:ext cx="0" cy="0"/>
            </a:xfrm>
            <a:custGeom>
              <a:avLst/>
              <a:pathLst>
                <a:path w="0" h="0">
                  <a:moveTo>
                    <a:pt x="0" y="0"/>
                  </a:moveTo>
                  <a:lnTo>
                    <a:pt x="0" y="0"/>
                  </a:lnTo>
                  <a:lnTo>
                    <a:pt x="0" y="0"/>
                  </a:ln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78" name="pl78"/>
            <p:cNvSpPr/>
            <p:nvPr/>
          </p:nvSpPr>
          <p:spPr>
            <a:xfrm>
              <a:off x="7830543" y="872852"/>
              <a:ext cx="61107" cy="0"/>
            </a:xfrm>
            <a:custGeom>
              <a:avLst/>
              <a:pathLst>
                <a:path w="61107" h="0">
                  <a:moveTo>
                    <a:pt x="0" y="0"/>
                  </a:moveTo>
                  <a:lnTo>
                    <a:pt x="61107" y="0"/>
                  </a:lnTo>
                  <a:lnTo>
                    <a:pt x="61107" y="0"/>
                  </a:lnTo>
                  <a:lnTo>
                    <a:pt x="61107" y="0"/>
                  </a:lnTo>
                  <a:lnTo>
                    <a:pt x="61107" y="0"/>
                  </a:lnTo>
                  <a:lnTo>
                    <a:pt x="61107" y="0"/>
                  </a:lnTo>
                  <a:lnTo>
                    <a:pt x="61107" y="0"/>
                  </a:lnTo>
                </a:path>
              </a:pathLst>
            </a:custGeom>
            <a:ln w="67753" cap="flat">
              <a:solidFill>
                <a:srgbClr val="E8E8E8">
                  <a:alpha val="100000"/>
                </a:srgbClr>
              </a:solidFill>
              <a:prstDash val="solid"/>
              <a:round/>
            </a:ln>
          </p:spPr>
          <p:txBody>
            <a:bodyPr/>
            <a:lstStyle/>
            <a:p/>
          </p:txBody>
        </p:sp>
        <p:sp>
          <p:nvSpPr>
            <p:cNvPr id="79" name="pl79"/>
            <p:cNvSpPr/>
            <p:nvPr/>
          </p:nvSpPr>
          <p:spPr>
            <a:xfrm>
              <a:off x="7891650" y="954676"/>
              <a:ext cx="0" cy="0"/>
            </a:xfrm>
            <a:custGeom>
              <a:avLst/>
              <a:pathLst>
                <a:path w="0" h="0">
                  <a:moveTo>
                    <a:pt x="0" y="0"/>
                  </a:moveTo>
                  <a:lnTo>
                    <a:pt x="0" y="0"/>
                  </a:lnTo>
                  <a:lnTo>
                    <a:pt x="0" y="0"/>
                  </a:ln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0" name="pl80"/>
            <p:cNvSpPr/>
            <p:nvPr/>
          </p:nvSpPr>
          <p:spPr>
            <a:xfrm>
              <a:off x="7586114" y="1036499"/>
              <a:ext cx="305535" cy="0"/>
            </a:xfrm>
            <a:custGeom>
              <a:avLst/>
              <a:pathLst>
                <a:path w="305535" h="0">
                  <a:moveTo>
                    <a:pt x="0" y="0"/>
                  </a:moveTo>
                  <a:lnTo>
                    <a:pt x="61107" y="0"/>
                  </a:lnTo>
                  <a:lnTo>
                    <a:pt x="183321" y="0"/>
                  </a:lnTo>
                  <a:lnTo>
                    <a:pt x="244428" y="0"/>
                  </a:lnTo>
                  <a:lnTo>
                    <a:pt x="305535" y="0"/>
                  </a:lnTo>
                  <a:lnTo>
                    <a:pt x="305535" y="0"/>
                  </a:lnTo>
                  <a:lnTo>
                    <a:pt x="305535" y="0"/>
                  </a:lnTo>
                </a:path>
              </a:pathLst>
            </a:custGeom>
            <a:ln w="67753" cap="flat">
              <a:solidFill>
                <a:srgbClr val="E8E8E8">
                  <a:alpha val="100000"/>
                </a:srgbClr>
              </a:solidFill>
              <a:prstDash val="solid"/>
              <a:round/>
            </a:ln>
          </p:spPr>
          <p:txBody>
            <a:bodyPr/>
            <a:lstStyle/>
            <a:p/>
          </p:txBody>
        </p:sp>
        <p:sp>
          <p:nvSpPr>
            <p:cNvPr id="81" name="pl81"/>
            <p:cNvSpPr/>
            <p:nvPr/>
          </p:nvSpPr>
          <p:spPr>
            <a:xfrm>
              <a:off x="7891650" y="1118323"/>
              <a:ext cx="0" cy="0"/>
            </a:xfrm>
            <a:custGeom>
              <a:avLst/>
              <a:pathLst>
                <a:path w="0" h="0">
                  <a:moveTo>
                    <a:pt x="0" y="0"/>
                  </a:moveTo>
                  <a:lnTo>
                    <a:pt x="0" y="0"/>
                  </a:lnTo>
                  <a:lnTo>
                    <a:pt x="0" y="0"/>
                  </a:ln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2" name="pl82"/>
            <p:cNvSpPr/>
            <p:nvPr/>
          </p:nvSpPr>
          <p:spPr>
            <a:xfrm>
              <a:off x="7769436" y="1200146"/>
              <a:ext cx="122214" cy="0"/>
            </a:xfrm>
            <a:custGeom>
              <a:avLst/>
              <a:pathLst>
                <a:path w="122214" h="0">
                  <a:moveTo>
                    <a:pt x="0" y="0"/>
                  </a:moveTo>
                  <a:lnTo>
                    <a:pt x="61107" y="0"/>
                  </a:lnTo>
                  <a:lnTo>
                    <a:pt x="61107" y="0"/>
                  </a:lnTo>
                  <a:lnTo>
                    <a:pt x="61107" y="0"/>
                  </a:lnTo>
                  <a:lnTo>
                    <a:pt x="61107" y="0"/>
                  </a:lnTo>
                  <a:lnTo>
                    <a:pt x="122214" y="0"/>
                  </a:lnTo>
                  <a:lnTo>
                    <a:pt x="122214" y="0"/>
                  </a:lnTo>
                </a:path>
              </a:pathLst>
            </a:custGeom>
            <a:ln w="67753" cap="flat">
              <a:solidFill>
                <a:srgbClr val="E8E8E8">
                  <a:alpha val="100000"/>
                </a:srgbClr>
              </a:solidFill>
              <a:prstDash val="solid"/>
              <a:round/>
            </a:ln>
          </p:spPr>
          <p:txBody>
            <a:bodyPr/>
            <a:lstStyle/>
            <a:p/>
          </p:txBody>
        </p:sp>
        <p:sp>
          <p:nvSpPr>
            <p:cNvPr id="83" name="pl83"/>
            <p:cNvSpPr/>
            <p:nvPr/>
          </p:nvSpPr>
          <p:spPr>
            <a:xfrm>
              <a:off x="7891650" y="1281970"/>
              <a:ext cx="0" cy="0"/>
            </a:xfrm>
            <a:custGeom>
              <a:avLst/>
              <a:pathLst>
                <a:path w="0" h="0">
                  <a:moveTo>
                    <a:pt x="0" y="0"/>
                  </a:moveTo>
                  <a:lnTo>
                    <a:pt x="0" y="0"/>
                  </a:lnTo>
                  <a:lnTo>
                    <a:pt x="0" y="0"/>
                  </a:ln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4" name="pl84"/>
            <p:cNvSpPr/>
            <p:nvPr/>
          </p:nvSpPr>
          <p:spPr>
            <a:xfrm>
              <a:off x="7891650" y="1363793"/>
              <a:ext cx="0" cy="0"/>
            </a:xfrm>
            <a:custGeom>
              <a:avLst/>
              <a:pathLst>
                <a:path w="0" h="0">
                  <a:moveTo>
                    <a:pt x="0" y="0"/>
                  </a:moveTo>
                  <a:lnTo>
                    <a:pt x="0" y="0"/>
                  </a:lnTo>
                  <a:lnTo>
                    <a:pt x="0" y="0"/>
                  </a:ln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5" name="pl85"/>
            <p:cNvSpPr/>
            <p:nvPr/>
          </p:nvSpPr>
          <p:spPr>
            <a:xfrm>
              <a:off x="7891650" y="1445617"/>
              <a:ext cx="0" cy="0"/>
            </a:xfrm>
            <a:custGeom>
              <a:avLst/>
              <a:pathLst>
                <a:path w="0" h="0">
                  <a:moveTo>
                    <a:pt x="0" y="0"/>
                  </a:moveTo>
                  <a:lnTo>
                    <a:pt x="0" y="0"/>
                  </a:lnTo>
                  <a:lnTo>
                    <a:pt x="0" y="0"/>
                  </a:ln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6" name="pl86"/>
            <p:cNvSpPr/>
            <p:nvPr/>
          </p:nvSpPr>
          <p:spPr>
            <a:xfrm>
              <a:off x="7830543" y="1527440"/>
              <a:ext cx="61107" cy="0"/>
            </a:xfrm>
            <a:custGeom>
              <a:avLst/>
              <a:pathLst>
                <a:path w="61107" h="0">
                  <a:moveTo>
                    <a:pt x="0" y="0"/>
                  </a:moveTo>
                  <a:lnTo>
                    <a:pt x="0" y="0"/>
                  </a:lnTo>
                  <a:lnTo>
                    <a:pt x="0" y="0"/>
                  </a:lnTo>
                  <a:lnTo>
                    <a:pt x="0" y="0"/>
                  </a:lnTo>
                  <a:lnTo>
                    <a:pt x="61107" y="0"/>
                  </a:lnTo>
                  <a:lnTo>
                    <a:pt x="61107" y="0"/>
                  </a:lnTo>
                  <a:lnTo>
                    <a:pt x="61107" y="0"/>
                  </a:lnTo>
                </a:path>
              </a:pathLst>
            </a:custGeom>
            <a:ln w="67753" cap="flat">
              <a:solidFill>
                <a:srgbClr val="E8E8E8">
                  <a:alpha val="100000"/>
                </a:srgbClr>
              </a:solidFill>
              <a:prstDash val="solid"/>
              <a:round/>
            </a:ln>
          </p:spPr>
          <p:txBody>
            <a:bodyPr/>
            <a:lstStyle/>
            <a:p/>
          </p:txBody>
        </p:sp>
        <p:sp>
          <p:nvSpPr>
            <p:cNvPr id="87" name="pl87"/>
            <p:cNvSpPr/>
            <p:nvPr/>
          </p:nvSpPr>
          <p:spPr>
            <a:xfrm>
              <a:off x="7769436" y="1609264"/>
              <a:ext cx="122214" cy="0"/>
            </a:xfrm>
            <a:custGeom>
              <a:avLst/>
              <a:pathLst>
                <a:path w="122214" h="0">
                  <a:moveTo>
                    <a:pt x="0" y="0"/>
                  </a:moveTo>
                  <a:lnTo>
                    <a:pt x="0" y="0"/>
                  </a:lnTo>
                  <a:lnTo>
                    <a:pt x="61107" y="0"/>
                  </a:lnTo>
                  <a:lnTo>
                    <a:pt x="61107" y="0"/>
                  </a:lnTo>
                  <a:lnTo>
                    <a:pt x="61107" y="0"/>
                  </a:lnTo>
                  <a:lnTo>
                    <a:pt x="122214" y="0"/>
                  </a:lnTo>
                  <a:lnTo>
                    <a:pt x="122214" y="0"/>
                  </a:lnTo>
                </a:path>
              </a:pathLst>
            </a:custGeom>
            <a:ln w="67753" cap="flat">
              <a:solidFill>
                <a:srgbClr val="E8E8E8">
                  <a:alpha val="100000"/>
                </a:srgbClr>
              </a:solidFill>
              <a:prstDash val="solid"/>
              <a:round/>
            </a:ln>
          </p:spPr>
          <p:txBody>
            <a:bodyPr/>
            <a:lstStyle/>
            <a:p/>
          </p:txBody>
        </p:sp>
        <p:sp>
          <p:nvSpPr>
            <p:cNvPr id="88" name="pl88"/>
            <p:cNvSpPr/>
            <p:nvPr/>
          </p:nvSpPr>
          <p:spPr>
            <a:xfrm>
              <a:off x="7769436" y="1691087"/>
              <a:ext cx="61107" cy="0"/>
            </a:xfrm>
            <a:custGeom>
              <a:avLst/>
              <a:pathLst>
                <a:path w="61107" h="0">
                  <a:moveTo>
                    <a:pt x="0" y="0"/>
                  </a:moveTo>
                  <a:lnTo>
                    <a:pt x="0" y="0"/>
                  </a:lnTo>
                  <a:lnTo>
                    <a:pt x="61107" y="0"/>
                  </a:lnTo>
                  <a:lnTo>
                    <a:pt x="61107" y="0"/>
                  </a:lnTo>
                  <a:lnTo>
                    <a:pt x="61107" y="0"/>
                  </a:lnTo>
                  <a:lnTo>
                    <a:pt x="61107" y="0"/>
                  </a:lnTo>
                  <a:lnTo>
                    <a:pt x="61107" y="0"/>
                  </a:lnTo>
                </a:path>
              </a:pathLst>
            </a:custGeom>
            <a:ln w="67753" cap="flat">
              <a:solidFill>
                <a:srgbClr val="E8E8E8">
                  <a:alpha val="100000"/>
                </a:srgbClr>
              </a:solidFill>
              <a:prstDash val="solid"/>
              <a:round/>
            </a:ln>
          </p:spPr>
          <p:txBody>
            <a:bodyPr/>
            <a:lstStyle/>
            <a:p/>
          </p:txBody>
        </p:sp>
        <p:sp>
          <p:nvSpPr>
            <p:cNvPr id="89" name="pl89"/>
            <p:cNvSpPr/>
            <p:nvPr/>
          </p:nvSpPr>
          <p:spPr>
            <a:xfrm>
              <a:off x="7586114" y="1772911"/>
              <a:ext cx="244428" cy="0"/>
            </a:xfrm>
            <a:custGeom>
              <a:avLst/>
              <a:pathLst>
                <a:path w="244428" h="0">
                  <a:moveTo>
                    <a:pt x="0" y="0"/>
                  </a:moveTo>
                  <a:lnTo>
                    <a:pt x="61107" y="0"/>
                  </a:lnTo>
                  <a:lnTo>
                    <a:pt x="122214" y="0"/>
                  </a:lnTo>
                  <a:lnTo>
                    <a:pt x="122214" y="0"/>
                  </a:lnTo>
                  <a:lnTo>
                    <a:pt x="122214" y="0"/>
                  </a:lnTo>
                  <a:lnTo>
                    <a:pt x="122214" y="0"/>
                  </a:lnTo>
                  <a:lnTo>
                    <a:pt x="244428" y="0"/>
                  </a:lnTo>
                </a:path>
              </a:pathLst>
            </a:custGeom>
            <a:ln w="67753" cap="flat">
              <a:solidFill>
                <a:srgbClr val="E8E8E8">
                  <a:alpha val="100000"/>
                </a:srgbClr>
              </a:solidFill>
              <a:prstDash val="solid"/>
              <a:round/>
            </a:ln>
          </p:spPr>
          <p:txBody>
            <a:bodyPr/>
            <a:lstStyle/>
            <a:p/>
          </p:txBody>
        </p:sp>
        <p:sp>
          <p:nvSpPr>
            <p:cNvPr id="90" name="pl90"/>
            <p:cNvSpPr/>
            <p:nvPr/>
          </p:nvSpPr>
          <p:spPr>
            <a:xfrm>
              <a:off x="7830543" y="1854734"/>
              <a:ext cx="0" cy="0"/>
            </a:xfrm>
            <a:custGeom>
              <a:avLst/>
              <a:pathLst>
                <a:path w="0" h="0">
                  <a:moveTo>
                    <a:pt x="0" y="0"/>
                  </a:moveTo>
                  <a:lnTo>
                    <a:pt x="0" y="0"/>
                  </a:lnTo>
                  <a:lnTo>
                    <a:pt x="0" y="0"/>
                  </a:ln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91" name="pl91"/>
            <p:cNvSpPr/>
            <p:nvPr/>
          </p:nvSpPr>
          <p:spPr>
            <a:xfrm>
              <a:off x="7647221" y="1936558"/>
              <a:ext cx="183321" cy="0"/>
            </a:xfrm>
            <a:custGeom>
              <a:avLst/>
              <a:pathLst>
                <a:path w="183321" h="0">
                  <a:moveTo>
                    <a:pt x="0" y="0"/>
                  </a:moveTo>
                  <a:lnTo>
                    <a:pt x="61107" y="0"/>
                  </a:lnTo>
                  <a:lnTo>
                    <a:pt x="122214" y="0"/>
                  </a:lnTo>
                  <a:lnTo>
                    <a:pt x="122214" y="0"/>
                  </a:lnTo>
                  <a:lnTo>
                    <a:pt x="122214" y="0"/>
                  </a:lnTo>
                  <a:lnTo>
                    <a:pt x="183321" y="0"/>
                  </a:lnTo>
                  <a:lnTo>
                    <a:pt x="183321" y="0"/>
                  </a:lnTo>
                </a:path>
              </a:pathLst>
            </a:custGeom>
            <a:ln w="67753" cap="flat">
              <a:solidFill>
                <a:srgbClr val="E8E8E8">
                  <a:alpha val="100000"/>
                </a:srgbClr>
              </a:solidFill>
              <a:prstDash val="solid"/>
              <a:round/>
            </a:ln>
          </p:spPr>
          <p:txBody>
            <a:bodyPr/>
            <a:lstStyle/>
            <a:p/>
          </p:txBody>
        </p:sp>
        <p:sp>
          <p:nvSpPr>
            <p:cNvPr id="92" name="pl92"/>
            <p:cNvSpPr/>
            <p:nvPr/>
          </p:nvSpPr>
          <p:spPr>
            <a:xfrm>
              <a:off x="7525007" y="2018381"/>
              <a:ext cx="366642" cy="0"/>
            </a:xfrm>
            <a:custGeom>
              <a:avLst/>
              <a:pathLst>
                <a:path w="366642" h="0">
                  <a:moveTo>
                    <a:pt x="0" y="0"/>
                  </a:moveTo>
                  <a:lnTo>
                    <a:pt x="61107" y="0"/>
                  </a:lnTo>
                  <a:lnTo>
                    <a:pt x="244428" y="0"/>
                  </a:lnTo>
                  <a:lnTo>
                    <a:pt x="244428" y="0"/>
                  </a:lnTo>
                  <a:lnTo>
                    <a:pt x="244428" y="0"/>
                  </a:lnTo>
                  <a:lnTo>
                    <a:pt x="305535" y="0"/>
                  </a:lnTo>
                  <a:lnTo>
                    <a:pt x="366642" y="0"/>
                  </a:lnTo>
                </a:path>
              </a:pathLst>
            </a:custGeom>
            <a:ln w="67753" cap="flat">
              <a:solidFill>
                <a:srgbClr val="E8E8E8">
                  <a:alpha val="100000"/>
                </a:srgbClr>
              </a:solidFill>
              <a:prstDash val="solid"/>
              <a:round/>
            </a:ln>
          </p:spPr>
          <p:txBody>
            <a:bodyPr/>
            <a:lstStyle/>
            <a:p/>
          </p:txBody>
        </p:sp>
        <p:sp>
          <p:nvSpPr>
            <p:cNvPr id="93" name="pl93"/>
            <p:cNvSpPr/>
            <p:nvPr/>
          </p:nvSpPr>
          <p:spPr>
            <a:xfrm>
              <a:off x="7341686" y="2100204"/>
              <a:ext cx="549964" cy="0"/>
            </a:xfrm>
            <a:custGeom>
              <a:avLst/>
              <a:pathLst>
                <a:path w="549964" h="0">
                  <a:moveTo>
                    <a:pt x="0" y="0"/>
                  </a:moveTo>
                  <a:lnTo>
                    <a:pt x="366642" y="0"/>
                  </a:lnTo>
                  <a:lnTo>
                    <a:pt x="366642" y="0"/>
                  </a:lnTo>
                  <a:lnTo>
                    <a:pt x="366642" y="0"/>
                  </a:lnTo>
                  <a:lnTo>
                    <a:pt x="488856" y="0"/>
                  </a:lnTo>
                  <a:lnTo>
                    <a:pt x="488856" y="0"/>
                  </a:lnTo>
                  <a:lnTo>
                    <a:pt x="549964" y="0"/>
                  </a:lnTo>
                </a:path>
              </a:pathLst>
            </a:custGeom>
            <a:ln w="67753" cap="flat">
              <a:solidFill>
                <a:srgbClr val="E8E8E8">
                  <a:alpha val="100000"/>
                </a:srgbClr>
              </a:solidFill>
              <a:prstDash val="solid"/>
              <a:round/>
            </a:ln>
          </p:spPr>
          <p:txBody>
            <a:bodyPr/>
            <a:lstStyle/>
            <a:p/>
          </p:txBody>
        </p:sp>
        <p:sp>
          <p:nvSpPr>
            <p:cNvPr id="94" name="pl94"/>
            <p:cNvSpPr/>
            <p:nvPr/>
          </p:nvSpPr>
          <p:spPr>
            <a:xfrm>
              <a:off x="7586114" y="2182028"/>
              <a:ext cx="183321" cy="0"/>
            </a:xfrm>
            <a:custGeom>
              <a:avLst/>
              <a:pathLst>
                <a:path w="183321" h="0">
                  <a:moveTo>
                    <a:pt x="0" y="0"/>
                  </a:moveTo>
                  <a:lnTo>
                    <a:pt x="0" y="0"/>
                  </a:lnTo>
                  <a:lnTo>
                    <a:pt x="61107" y="0"/>
                  </a:lnTo>
                  <a:lnTo>
                    <a:pt x="122214" y="0"/>
                  </a:lnTo>
                  <a:lnTo>
                    <a:pt x="183321" y="0"/>
                  </a:lnTo>
                  <a:lnTo>
                    <a:pt x="183321" y="0"/>
                  </a:lnTo>
                  <a:lnTo>
                    <a:pt x="183321" y="0"/>
                  </a:lnTo>
                </a:path>
              </a:pathLst>
            </a:custGeom>
            <a:ln w="67753" cap="flat">
              <a:solidFill>
                <a:srgbClr val="E8E8E8">
                  <a:alpha val="100000"/>
                </a:srgbClr>
              </a:solidFill>
              <a:prstDash val="solid"/>
              <a:round/>
            </a:ln>
          </p:spPr>
          <p:txBody>
            <a:bodyPr/>
            <a:lstStyle/>
            <a:p/>
          </p:txBody>
        </p:sp>
        <p:sp>
          <p:nvSpPr>
            <p:cNvPr id="95" name="pl95"/>
            <p:cNvSpPr/>
            <p:nvPr/>
          </p:nvSpPr>
          <p:spPr>
            <a:xfrm>
              <a:off x="7769436" y="2263851"/>
              <a:ext cx="61107" cy="0"/>
            </a:xfrm>
            <a:custGeom>
              <a:avLst/>
              <a:pathLst>
                <a:path w="61107" h="0">
                  <a:moveTo>
                    <a:pt x="0" y="0"/>
                  </a:moveTo>
                  <a:lnTo>
                    <a:pt x="0" y="0"/>
                  </a:lnTo>
                  <a:lnTo>
                    <a:pt x="61107" y="0"/>
                  </a:lnTo>
                  <a:lnTo>
                    <a:pt x="61107" y="0"/>
                  </a:lnTo>
                  <a:lnTo>
                    <a:pt x="61107" y="0"/>
                  </a:lnTo>
                  <a:lnTo>
                    <a:pt x="61107" y="0"/>
                  </a:lnTo>
                  <a:lnTo>
                    <a:pt x="61107" y="0"/>
                  </a:lnTo>
                </a:path>
              </a:pathLst>
            </a:custGeom>
            <a:ln w="67753" cap="flat">
              <a:solidFill>
                <a:srgbClr val="E8E8E8">
                  <a:alpha val="100000"/>
                </a:srgbClr>
              </a:solidFill>
              <a:prstDash val="solid"/>
              <a:round/>
            </a:ln>
          </p:spPr>
          <p:txBody>
            <a:bodyPr/>
            <a:lstStyle/>
            <a:p/>
          </p:txBody>
        </p:sp>
        <p:sp>
          <p:nvSpPr>
            <p:cNvPr id="96" name="pl96"/>
            <p:cNvSpPr/>
            <p:nvPr/>
          </p:nvSpPr>
          <p:spPr>
            <a:xfrm>
              <a:off x="7769436" y="2345675"/>
              <a:ext cx="0" cy="0"/>
            </a:xfrm>
            <a:custGeom>
              <a:avLst/>
              <a:pathLst>
                <a:path w="0" h="0">
                  <a:moveTo>
                    <a:pt x="0" y="0"/>
                  </a:moveTo>
                  <a:lnTo>
                    <a:pt x="0" y="0"/>
                  </a:lnTo>
                  <a:lnTo>
                    <a:pt x="0" y="0"/>
                  </a:ln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97" name="pl97"/>
            <p:cNvSpPr/>
            <p:nvPr/>
          </p:nvSpPr>
          <p:spPr>
            <a:xfrm>
              <a:off x="7769436" y="2427498"/>
              <a:ext cx="61107" cy="0"/>
            </a:xfrm>
            <a:custGeom>
              <a:avLst/>
              <a:pathLst>
                <a:path w="61107" h="0">
                  <a:moveTo>
                    <a:pt x="0" y="0"/>
                  </a:moveTo>
                  <a:lnTo>
                    <a:pt x="0" y="0"/>
                  </a:lnTo>
                  <a:lnTo>
                    <a:pt x="0" y="0"/>
                  </a:lnTo>
                  <a:lnTo>
                    <a:pt x="0" y="0"/>
                  </a:lnTo>
                  <a:lnTo>
                    <a:pt x="61107" y="0"/>
                  </a:lnTo>
                  <a:lnTo>
                    <a:pt x="61107" y="0"/>
                  </a:lnTo>
                  <a:lnTo>
                    <a:pt x="61107" y="0"/>
                  </a:lnTo>
                </a:path>
              </a:pathLst>
            </a:custGeom>
            <a:ln w="67753" cap="flat">
              <a:solidFill>
                <a:srgbClr val="E8E8E8">
                  <a:alpha val="100000"/>
                </a:srgbClr>
              </a:solidFill>
              <a:prstDash val="solid"/>
              <a:round/>
            </a:ln>
          </p:spPr>
          <p:txBody>
            <a:bodyPr/>
            <a:lstStyle/>
            <a:p/>
          </p:txBody>
        </p:sp>
        <p:sp>
          <p:nvSpPr>
            <p:cNvPr id="98" name="pl98"/>
            <p:cNvSpPr/>
            <p:nvPr/>
          </p:nvSpPr>
          <p:spPr>
            <a:xfrm>
              <a:off x="7402793" y="2509322"/>
              <a:ext cx="488856" cy="0"/>
            </a:xfrm>
            <a:custGeom>
              <a:avLst/>
              <a:pathLst>
                <a:path w="488856" h="0">
                  <a:moveTo>
                    <a:pt x="0" y="0"/>
                  </a:moveTo>
                  <a:lnTo>
                    <a:pt x="122214" y="0"/>
                  </a:lnTo>
                  <a:lnTo>
                    <a:pt x="122214" y="0"/>
                  </a:lnTo>
                  <a:lnTo>
                    <a:pt x="183321" y="0"/>
                  </a:lnTo>
                  <a:lnTo>
                    <a:pt x="305535" y="0"/>
                  </a:lnTo>
                  <a:lnTo>
                    <a:pt x="366642" y="0"/>
                  </a:lnTo>
                  <a:lnTo>
                    <a:pt x="488856" y="0"/>
                  </a:lnTo>
                </a:path>
              </a:pathLst>
            </a:custGeom>
            <a:ln w="67753" cap="flat">
              <a:solidFill>
                <a:srgbClr val="E8E8E8">
                  <a:alpha val="100000"/>
                </a:srgbClr>
              </a:solidFill>
              <a:prstDash val="solid"/>
              <a:round/>
            </a:ln>
          </p:spPr>
          <p:txBody>
            <a:bodyPr/>
            <a:lstStyle/>
            <a:p/>
          </p:txBody>
        </p:sp>
        <p:sp>
          <p:nvSpPr>
            <p:cNvPr id="99" name="pl99"/>
            <p:cNvSpPr/>
            <p:nvPr/>
          </p:nvSpPr>
          <p:spPr>
            <a:xfrm>
              <a:off x="7525007" y="2591145"/>
              <a:ext cx="366642" cy="0"/>
            </a:xfrm>
            <a:custGeom>
              <a:avLst/>
              <a:pathLst>
                <a:path w="366642" h="0">
                  <a:moveTo>
                    <a:pt x="0" y="0"/>
                  </a:moveTo>
                  <a:lnTo>
                    <a:pt x="122214" y="0"/>
                  </a:lnTo>
                  <a:lnTo>
                    <a:pt x="122214" y="0"/>
                  </a:lnTo>
                  <a:lnTo>
                    <a:pt x="183321" y="0"/>
                  </a:lnTo>
                  <a:lnTo>
                    <a:pt x="244428" y="0"/>
                  </a:lnTo>
                  <a:lnTo>
                    <a:pt x="366642" y="0"/>
                  </a:lnTo>
                  <a:lnTo>
                    <a:pt x="366642" y="0"/>
                  </a:lnTo>
                </a:path>
              </a:pathLst>
            </a:custGeom>
            <a:ln w="67753" cap="flat">
              <a:solidFill>
                <a:srgbClr val="E8E8E8">
                  <a:alpha val="100000"/>
                </a:srgbClr>
              </a:solidFill>
              <a:prstDash val="solid"/>
              <a:round/>
            </a:ln>
          </p:spPr>
          <p:txBody>
            <a:bodyPr/>
            <a:lstStyle/>
            <a:p/>
          </p:txBody>
        </p:sp>
        <p:sp>
          <p:nvSpPr>
            <p:cNvPr id="100" name="pl100"/>
            <p:cNvSpPr/>
            <p:nvPr/>
          </p:nvSpPr>
          <p:spPr>
            <a:xfrm>
              <a:off x="7708328" y="2672969"/>
              <a:ext cx="61107" cy="0"/>
            </a:xfrm>
            <a:custGeom>
              <a:avLst/>
              <a:pathLst>
                <a:path w="61107" h="0">
                  <a:moveTo>
                    <a:pt x="0" y="0"/>
                  </a:moveTo>
                  <a:lnTo>
                    <a:pt x="0" y="0"/>
                  </a:lnTo>
                  <a:lnTo>
                    <a:pt x="61107" y="0"/>
                  </a:lnTo>
                  <a:lnTo>
                    <a:pt x="61107" y="0"/>
                  </a:lnTo>
                  <a:lnTo>
                    <a:pt x="61107" y="0"/>
                  </a:lnTo>
                  <a:lnTo>
                    <a:pt x="61107" y="0"/>
                  </a:lnTo>
                  <a:lnTo>
                    <a:pt x="61107" y="0"/>
                  </a:lnTo>
                </a:path>
              </a:pathLst>
            </a:custGeom>
            <a:ln w="67753" cap="flat">
              <a:solidFill>
                <a:srgbClr val="E8E8E8">
                  <a:alpha val="100000"/>
                </a:srgbClr>
              </a:solidFill>
              <a:prstDash val="solid"/>
              <a:round/>
            </a:ln>
          </p:spPr>
          <p:txBody>
            <a:bodyPr/>
            <a:lstStyle/>
            <a:p/>
          </p:txBody>
        </p:sp>
        <p:sp>
          <p:nvSpPr>
            <p:cNvPr id="101" name="pl101"/>
            <p:cNvSpPr/>
            <p:nvPr/>
          </p:nvSpPr>
          <p:spPr>
            <a:xfrm>
              <a:off x="7647221" y="2754792"/>
              <a:ext cx="61107" cy="0"/>
            </a:xfrm>
            <a:custGeom>
              <a:avLst/>
              <a:pathLst>
                <a:path w="61107" h="0">
                  <a:moveTo>
                    <a:pt x="0" y="0"/>
                  </a:moveTo>
                  <a:lnTo>
                    <a:pt x="61107" y="0"/>
                  </a:lnTo>
                  <a:lnTo>
                    <a:pt x="61107" y="0"/>
                  </a:lnTo>
                  <a:lnTo>
                    <a:pt x="61107" y="0"/>
                  </a:lnTo>
                  <a:lnTo>
                    <a:pt x="61107" y="0"/>
                  </a:lnTo>
                  <a:lnTo>
                    <a:pt x="61107" y="0"/>
                  </a:lnTo>
                  <a:lnTo>
                    <a:pt x="61107" y="0"/>
                  </a:lnTo>
                </a:path>
              </a:pathLst>
            </a:custGeom>
            <a:ln w="67753" cap="flat">
              <a:solidFill>
                <a:srgbClr val="E8E8E8">
                  <a:alpha val="100000"/>
                </a:srgbClr>
              </a:solidFill>
              <a:prstDash val="solid"/>
              <a:round/>
            </a:ln>
          </p:spPr>
          <p:txBody>
            <a:bodyPr/>
            <a:lstStyle/>
            <a:p/>
          </p:txBody>
        </p:sp>
        <p:sp>
          <p:nvSpPr>
            <p:cNvPr id="102" name="pl102"/>
            <p:cNvSpPr/>
            <p:nvPr/>
          </p:nvSpPr>
          <p:spPr>
            <a:xfrm>
              <a:off x="7708328" y="2836616"/>
              <a:ext cx="61107" cy="0"/>
            </a:xfrm>
            <a:custGeom>
              <a:avLst/>
              <a:pathLst>
                <a:path w="61107" h="0">
                  <a:moveTo>
                    <a:pt x="0" y="0"/>
                  </a:moveTo>
                  <a:lnTo>
                    <a:pt x="0" y="0"/>
                  </a:lnTo>
                  <a:lnTo>
                    <a:pt x="61107" y="0"/>
                  </a:lnTo>
                  <a:lnTo>
                    <a:pt x="61107" y="0"/>
                  </a:lnTo>
                  <a:lnTo>
                    <a:pt x="61107" y="0"/>
                  </a:lnTo>
                  <a:lnTo>
                    <a:pt x="61107" y="0"/>
                  </a:lnTo>
                  <a:lnTo>
                    <a:pt x="61107" y="0"/>
                  </a:lnTo>
                </a:path>
              </a:pathLst>
            </a:custGeom>
            <a:ln w="67753" cap="flat">
              <a:solidFill>
                <a:srgbClr val="E8E8E8">
                  <a:alpha val="100000"/>
                </a:srgbClr>
              </a:solidFill>
              <a:prstDash val="solid"/>
              <a:round/>
            </a:ln>
          </p:spPr>
          <p:txBody>
            <a:bodyPr/>
            <a:lstStyle/>
            <a:p/>
          </p:txBody>
        </p:sp>
        <p:sp>
          <p:nvSpPr>
            <p:cNvPr id="103" name="pl103"/>
            <p:cNvSpPr/>
            <p:nvPr/>
          </p:nvSpPr>
          <p:spPr>
            <a:xfrm>
              <a:off x="7586114" y="2918439"/>
              <a:ext cx="183321" cy="0"/>
            </a:xfrm>
            <a:custGeom>
              <a:avLst/>
              <a:pathLst>
                <a:path w="183321" h="0">
                  <a:moveTo>
                    <a:pt x="0" y="0"/>
                  </a:moveTo>
                  <a:lnTo>
                    <a:pt x="61107" y="0"/>
                  </a:lnTo>
                  <a:lnTo>
                    <a:pt x="122214" y="0"/>
                  </a:lnTo>
                  <a:lnTo>
                    <a:pt x="122214" y="0"/>
                  </a:lnTo>
                  <a:lnTo>
                    <a:pt x="183321" y="0"/>
                  </a:lnTo>
                  <a:lnTo>
                    <a:pt x="183321" y="0"/>
                  </a:lnTo>
                  <a:lnTo>
                    <a:pt x="183321" y="0"/>
                  </a:lnTo>
                </a:path>
              </a:pathLst>
            </a:custGeom>
            <a:ln w="67753" cap="flat">
              <a:solidFill>
                <a:srgbClr val="E8E8E8">
                  <a:alpha val="100000"/>
                </a:srgbClr>
              </a:solidFill>
              <a:prstDash val="solid"/>
              <a:round/>
            </a:ln>
          </p:spPr>
          <p:txBody>
            <a:bodyPr/>
            <a:lstStyle/>
            <a:p/>
          </p:txBody>
        </p:sp>
        <p:sp>
          <p:nvSpPr>
            <p:cNvPr id="104" name="pl104"/>
            <p:cNvSpPr/>
            <p:nvPr/>
          </p:nvSpPr>
          <p:spPr>
            <a:xfrm>
              <a:off x="7280579" y="3000263"/>
              <a:ext cx="549964" cy="0"/>
            </a:xfrm>
            <a:custGeom>
              <a:avLst/>
              <a:pathLst>
                <a:path w="549964" h="0">
                  <a:moveTo>
                    <a:pt x="0" y="0"/>
                  </a:moveTo>
                  <a:lnTo>
                    <a:pt x="366642" y="0"/>
                  </a:lnTo>
                  <a:lnTo>
                    <a:pt x="427749" y="0"/>
                  </a:lnTo>
                  <a:lnTo>
                    <a:pt x="427749" y="0"/>
                  </a:lnTo>
                  <a:lnTo>
                    <a:pt x="549964" y="0"/>
                  </a:lnTo>
                  <a:lnTo>
                    <a:pt x="549964" y="0"/>
                  </a:lnTo>
                  <a:lnTo>
                    <a:pt x="549964" y="0"/>
                  </a:lnTo>
                </a:path>
              </a:pathLst>
            </a:custGeom>
            <a:ln w="67753" cap="flat">
              <a:solidFill>
                <a:srgbClr val="E8E8E8">
                  <a:alpha val="100000"/>
                </a:srgbClr>
              </a:solidFill>
              <a:prstDash val="solid"/>
              <a:round/>
            </a:ln>
          </p:spPr>
          <p:txBody>
            <a:bodyPr/>
            <a:lstStyle/>
            <a:p/>
          </p:txBody>
        </p:sp>
        <p:sp>
          <p:nvSpPr>
            <p:cNvPr id="105" name="pl105"/>
            <p:cNvSpPr/>
            <p:nvPr/>
          </p:nvSpPr>
          <p:spPr>
            <a:xfrm>
              <a:off x="7708328" y="3082086"/>
              <a:ext cx="61107" cy="0"/>
            </a:xfrm>
            <a:custGeom>
              <a:avLst/>
              <a:pathLst>
                <a:path w="61107" h="0">
                  <a:moveTo>
                    <a:pt x="0" y="0"/>
                  </a:moveTo>
                  <a:lnTo>
                    <a:pt x="0" y="0"/>
                  </a:lnTo>
                  <a:lnTo>
                    <a:pt x="0" y="0"/>
                  </a:lnTo>
                  <a:lnTo>
                    <a:pt x="61107" y="0"/>
                  </a:lnTo>
                  <a:lnTo>
                    <a:pt x="61107" y="0"/>
                  </a:lnTo>
                  <a:lnTo>
                    <a:pt x="61107" y="0"/>
                  </a:lnTo>
                  <a:lnTo>
                    <a:pt x="61107" y="0"/>
                  </a:lnTo>
                </a:path>
              </a:pathLst>
            </a:custGeom>
            <a:ln w="67753" cap="flat">
              <a:solidFill>
                <a:srgbClr val="E8E8E8">
                  <a:alpha val="100000"/>
                </a:srgbClr>
              </a:solidFill>
              <a:prstDash val="solid"/>
              <a:round/>
            </a:ln>
          </p:spPr>
          <p:txBody>
            <a:bodyPr/>
            <a:lstStyle/>
            <a:p/>
          </p:txBody>
        </p:sp>
        <p:sp>
          <p:nvSpPr>
            <p:cNvPr id="106" name="pl106"/>
            <p:cNvSpPr/>
            <p:nvPr/>
          </p:nvSpPr>
          <p:spPr>
            <a:xfrm>
              <a:off x="7402793" y="3163910"/>
              <a:ext cx="305535" cy="0"/>
            </a:xfrm>
            <a:custGeom>
              <a:avLst/>
              <a:pathLst>
                <a:path w="305535" h="0">
                  <a:moveTo>
                    <a:pt x="0" y="0"/>
                  </a:moveTo>
                  <a:lnTo>
                    <a:pt x="61107" y="0"/>
                  </a:lnTo>
                  <a:lnTo>
                    <a:pt x="183321" y="0"/>
                  </a:lnTo>
                  <a:lnTo>
                    <a:pt x="183321" y="0"/>
                  </a:lnTo>
                  <a:lnTo>
                    <a:pt x="183321" y="0"/>
                  </a:lnTo>
                  <a:lnTo>
                    <a:pt x="244428" y="0"/>
                  </a:lnTo>
                  <a:lnTo>
                    <a:pt x="305535" y="0"/>
                  </a:lnTo>
                </a:path>
              </a:pathLst>
            </a:custGeom>
            <a:ln w="67753" cap="flat">
              <a:solidFill>
                <a:srgbClr val="E8E8E8">
                  <a:alpha val="100000"/>
                </a:srgbClr>
              </a:solidFill>
              <a:prstDash val="solid"/>
              <a:round/>
            </a:ln>
          </p:spPr>
          <p:txBody>
            <a:bodyPr/>
            <a:lstStyle/>
            <a:p/>
          </p:txBody>
        </p:sp>
        <p:sp>
          <p:nvSpPr>
            <p:cNvPr id="107" name="pl107"/>
            <p:cNvSpPr/>
            <p:nvPr/>
          </p:nvSpPr>
          <p:spPr>
            <a:xfrm>
              <a:off x="7525007" y="3245733"/>
              <a:ext cx="183321" cy="0"/>
            </a:xfrm>
            <a:custGeom>
              <a:avLst/>
              <a:pathLst>
                <a:path w="183321" h="0">
                  <a:moveTo>
                    <a:pt x="0" y="0"/>
                  </a:moveTo>
                  <a:lnTo>
                    <a:pt x="122214" y="0"/>
                  </a:lnTo>
                  <a:lnTo>
                    <a:pt x="122214" y="0"/>
                  </a:lnTo>
                  <a:lnTo>
                    <a:pt x="122214" y="0"/>
                  </a:lnTo>
                  <a:lnTo>
                    <a:pt x="183321" y="0"/>
                  </a:lnTo>
                  <a:lnTo>
                    <a:pt x="183321" y="0"/>
                  </a:lnTo>
                  <a:lnTo>
                    <a:pt x="183321" y="0"/>
                  </a:lnTo>
                </a:path>
              </a:pathLst>
            </a:custGeom>
            <a:ln w="67753" cap="flat">
              <a:solidFill>
                <a:srgbClr val="E8E8E8">
                  <a:alpha val="100000"/>
                </a:srgbClr>
              </a:solidFill>
              <a:prstDash val="solid"/>
              <a:round/>
            </a:ln>
          </p:spPr>
          <p:txBody>
            <a:bodyPr/>
            <a:lstStyle/>
            <a:p/>
          </p:txBody>
        </p:sp>
        <p:sp>
          <p:nvSpPr>
            <p:cNvPr id="108" name="pl108"/>
            <p:cNvSpPr/>
            <p:nvPr/>
          </p:nvSpPr>
          <p:spPr>
            <a:xfrm>
              <a:off x="7586114" y="3327557"/>
              <a:ext cx="122214" cy="0"/>
            </a:xfrm>
            <a:custGeom>
              <a:avLst/>
              <a:pathLst>
                <a:path w="122214" h="0">
                  <a:moveTo>
                    <a:pt x="0" y="0"/>
                  </a:moveTo>
                  <a:lnTo>
                    <a:pt x="0" y="0"/>
                  </a:lnTo>
                  <a:lnTo>
                    <a:pt x="0" y="0"/>
                  </a:lnTo>
                  <a:lnTo>
                    <a:pt x="61107" y="0"/>
                  </a:lnTo>
                  <a:lnTo>
                    <a:pt x="61107" y="0"/>
                  </a:lnTo>
                  <a:lnTo>
                    <a:pt x="61107" y="0"/>
                  </a:lnTo>
                  <a:lnTo>
                    <a:pt x="122214" y="0"/>
                  </a:lnTo>
                </a:path>
              </a:pathLst>
            </a:custGeom>
            <a:ln w="67753" cap="flat">
              <a:solidFill>
                <a:srgbClr val="E8E8E8">
                  <a:alpha val="100000"/>
                </a:srgbClr>
              </a:solidFill>
              <a:prstDash val="solid"/>
              <a:round/>
            </a:ln>
          </p:spPr>
          <p:txBody>
            <a:bodyPr/>
            <a:lstStyle/>
            <a:p/>
          </p:txBody>
        </p:sp>
        <p:sp>
          <p:nvSpPr>
            <p:cNvPr id="109" name="pl109"/>
            <p:cNvSpPr/>
            <p:nvPr/>
          </p:nvSpPr>
          <p:spPr>
            <a:xfrm>
              <a:off x="7463900" y="3409380"/>
              <a:ext cx="427749" cy="0"/>
            </a:xfrm>
            <a:custGeom>
              <a:avLst/>
              <a:pathLst>
                <a:path w="427749" h="0">
                  <a:moveTo>
                    <a:pt x="0" y="0"/>
                  </a:moveTo>
                  <a:lnTo>
                    <a:pt x="61107" y="0"/>
                  </a:lnTo>
                  <a:lnTo>
                    <a:pt x="122214" y="0"/>
                  </a:lnTo>
                  <a:lnTo>
                    <a:pt x="183321" y="0"/>
                  </a:lnTo>
                  <a:lnTo>
                    <a:pt x="244428" y="0"/>
                  </a:lnTo>
                  <a:lnTo>
                    <a:pt x="366642" y="0"/>
                  </a:lnTo>
                  <a:lnTo>
                    <a:pt x="427749" y="0"/>
                  </a:lnTo>
                </a:path>
              </a:pathLst>
            </a:custGeom>
            <a:ln w="67753" cap="flat">
              <a:solidFill>
                <a:srgbClr val="E8E8E8">
                  <a:alpha val="100000"/>
                </a:srgbClr>
              </a:solidFill>
              <a:prstDash val="solid"/>
              <a:round/>
            </a:ln>
          </p:spPr>
          <p:txBody>
            <a:bodyPr/>
            <a:lstStyle/>
            <a:p/>
          </p:txBody>
        </p:sp>
        <p:sp>
          <p:nvSpPr>
            <p:cNvPr id="110" name="pl110"/>
            <p:cNvSpPr/>
            <p:nvPr/>
          </p:nvSpPr>
          <p:spPr>
            <a:xfrm>
              <a:off x="7647221" y="3491204"/>
              <a:ext cx="244428" cy="0"/>
            </a:xfrm>
            <a:custGeom>
              <a:avLst/>
              <a:pathLst>
                <a:path w="244428" h="0">
                  <a:moveTo>
                    <a:pt x="0" y="0"/>
                  </a:moveTo>
                  <a:lnTo>
                    <a:pt x="61107" y="0"/>
                  </a:lnTo>
                  <a:lnTo>
                    <a:pt x="61107" y="0"/>
                  </a:lnTo>
                  <a:lnTo>
                    <a:pt x="61107" y="0"/>
                  </a:lnTo>
                  <a:lnTo>
                    <a:pt x="122214" y="0"/>
                  </a:lnTo>
                  <a:lnTo>
                    <a:pt x="122214" y="0"/>
                  </a:lnTo>
                  <a:lnTo>
                    <a:pt x="244428" y="0"/>
                  </a:lnTo>
                </a:path>
              </a:pathLst>
            </a:custGeom>
            <a:ln w="67753" cap="flat">
              <a:solidFill>
                <a:srgbClr val="E8E8E8">
                  <a:alpha val="100000"/>
                </a:srgbClr>
              </a:solidFill>
              <a:prstDash val="solid"/>
              <a:round/>
            </a:ln>
          </p:spPr>
          <p:txBody>
            <a:bodyPr/>
            <a:lstStyle/>
            <a:p/>
          </p:txBody>
        </p:sp>
        <p:sp>
          <p:nvSpPr>
            <p:cNvPr id="111" name="pl111"/>
            <p:cNvSpPr/>
            <p:nvPr/>
          </p:nvSpPr>
          <p:spPr>
            <a:xfrm>
              <a:off x="7586114" y="3573027"/>
              <a:ext cx="244428" cy="0"/>
            </a:xfrm>
            <a:custGeom>
              <a:avLst/>
              <a:pathLst>
                <a:path w="244428" h="0">
                  <a:moveTo>
                    <a:pt x="0" y="0"/>
                  </a:moveTo>
                  <a:lnTo>
                    <a:pt x="0" y="0"/>
                  </a:lnTo>
                  <a:lnTo>
                    <a:pt x="61107" y="0"/>
                  </a:lnTo>
                  <a:lnTo>
                    <a:pt x="122214" y="0"/>
                  </a:lnTo>
                  <a:lnTo>
                    <a:pt x="183321" y="0"/>
                  </a:lnTo>
                  <a:lnTo>
                    <a:pt x="244428" y="0"/>
                  </a:lnTo>
                  <a:lnTo>
                    <a:pt x="244428" y="0"/>
                  </a:lnTo>
                </a:path>
              </a:pathLst>
            </a:custGeom>
            <a:ln w="67753" cap="flat">
              <a:solidFill>
                <a:srgbClr val="E8E8E8">
                  <a:alpha val="100000"/>
                </a:srgbClr>
              </a:solidFill>
              <a:prstDash val="solid"/>
              <a:round/>
            </a:ln>
          </p:spPr>
          <p:txBody>
            <a:bodyPr/>
            <a:lstStyle/>
            <a:p/>
          </p:txBody>
        </p:sp>
        <p:sp>
          <p:nvSpPr>
            <p:cNvPr id="112" name="pl112"/>
            <p:cNvSpPr/>
            <p:nvPr/>
          </p:nvSpPr>
          <p:spPr>
            <a:xfrm>
              <a:off x="7647221" y="3654851"/>
              <a:ext cx="122214" cy="0"/>
            </a:xfrm>
            <a:custGeom>
              <a:avLst/>
              <a:pathLst>
                <a:path w="122214" h="0">
                  <a:moveTo>
                    <a:pt x="0" y="0"/>
                  </a:moveTo>
                  <a:lnTo>
                    <a:pt x="0" y="0"/>
                  </a:lnTo>
                  <a:lnTo>
                    <a:pt x="61107" y="0"/>
                  </a:lnTo>
                  <a:lnTo>
                    <a:pt x="61107" y="0"/>
                  </a:lnTo>
                  <a:lnTo>
                    <a:pt x="61107" y="0"/>
                  </a:lnTo>
                  <a:lnTo>
                    <a:pt x="61107" y="0"/>
                  </a:lnTo>
                  <a:lnTo>
                    <a:pt x="122214" y="0"/>
                  </a:lnTo>
                </a:path>
              </a:pathLst>
            </a:custGeom>
            <a:ln w="67753" cap="flat">
              <a:solidFill>
                <a:srgbClr val="E8E8E8">
                  <a:alpha val="100000"/>
                </a:srgbClr>
              </a:solidFill>
              <a:prstDash val="solid"/>
              <a:round/>
            </a:ln>
          </p:spPr>
          <p:txBody>
            <a:bodyPr/>
            <a:lstStyle/>
            <a:p/>
          </p:txBody>
        </p:sp>
        <p:sp>
          <p:nvSpPr>
            <p:cNvPr id="113" name="pl113"/>
            <p:cNvSpPr/>
            <p:nvPr/>
          </p:nvSpPr>
          <p:spPr>
            <a:xfrm>
              <a:off x="7586114" y="3736674"/>
              <a:ext cx="305535" cy="0"/>
            </a:xfrm>
            <a:custGeom>
              <a:avLst/>
              <a:pathLst>
                <a:path w="305535" h="0">
                  <a:moveTo>
                    <a:pt x="0" y="0"/>
                  </a:moveTo>
                  <a:lnTo>
                    <a:pt x="61107" y="0"/>
                  </a:lnTo>
                  <a:lnTo>
                    <a:pt x="61107" y="0"/>
                  </a:lnTo>
                  <a:lnTo>
                    <a:pt x="244428" y="0"/>
                  </a:lnTo>
                  <a:lnTo>
                    <a:pt x="305535" y="0"/>
                  </a:lnTo>
                  <a:lnTo>
                    <a:pt x="305535" y="0"/>
                  </a:lnTo>
                  <a:lnTo>
                    <a:pt x="305535" y="0"/>
                  </a:lnTo>
                </a:path>
              </a:pathLst>
            </a:custGeom>
            <a:ln w="67753" cap="flat">
              <a:solidFill>
                <a:srgbClr val="E8E8E8">
                  <a:alpha val="100000"/>
                </a:srgbClr>
              </a:solidFill>
              <a:prstDash val="solid"/>
              <a:round/>
            </a:ln>
          </p:spPr>
          <p:txBody>
            <a:bodyPr/>
            <a:lstStyle/>
            <a:p/>
          </p:txBody>
        </p:sp>
        <p:sp>
          <p:nvSpPr>
            <p:cNvPr id="114" name="pl114"/>
            <p:cNvSpPr/>
            <p:nvPr/>
          </p:nvSpPr>
          <p:spPr>
            <a:xfrm>
              <a:off x="7586114" y="3818498"/>
              <a:ext cx="61107" cy="0"/>
            </a:xfrm>
            <a:custGeom>
              <a:avLst/>
              <a:pathLst>
                <a:path w="61107" h="0">
                  <a:moveTo>
                    <a:pt x="0" y="0"/>
                  </a:moveTo>
                  <a:lnTo>
                    <a:pt x="0" y="0"/>
                  </a:lnTo>
                  <a:lnTo>
                    <a:pt x="0" y="0"/>
                  </a:lnTo>
                  <a:lnTo>
                    <a:pt x="0" y="0"/>
                  </a:lnTo>
                  <a:lnTo>
                    <a:pt x="0" y="0"/>
                  </a:lnTo>
                  <a:lnTo>
                    <a:pt x="61107" y="0"/>
                  </a:lnTo>
                  <a:lnTo>
                    <a:pt x="61107" y="0"/>
                  </a:lnTo>
                </a:path>
              </a:pathLst>
            </a:custGeom>
            <a:ln w="67753" cap="flat">
              <a:solidFill>
                <a:srgbClr val="E8E8E8">
                  <a:alpha val="100000"/>
                </a:srgbClr>
              </a:solidFill>
              <a:prstDash val="solid"/>
              <a:round/>
            </a:ln>
          </p:spPr>
          <p:txBody>
            <a:bodyPr/>
            <a:lstStyle/>
            <a:p/>
          </p:txBody>
        </p:sp>
        <p:sp>
          <p:nvSpPr>
            <p:cNvPr id="115" name="pl115"/>
            <p:cNvSpPr/>
            <p:nvPr/>
          </p:nvSpPr>
          <p:spPr>
            <a:xfrm>
              <a:off x="7525007" y="3900321"/>
              <a:ext cx="61107" cy="0"/>
            </a:xfrm>
            <a:custGeom>
              <a:avLst/>
              <a:pathLst>
                <a:path w="61107" h="0">
                  <a:moveTo>
                    <a:pt x="0" y="0"/>
                  </a:moveTo>
                  <a:lnTo>
                    <a:pt x="61107" y="0"/>
                  </a:lnTo>
                  <a:lnTo>
                    <a:pt x="61107" y="0"/>
                  </a:lnTo>
                  <a:lnTo>
                    <a:pt x="61107" y="0"/>
                  </a:lnTo>
                  <a:lnTo>
                    <a:pt x="61107" y="0"/>
                  </a:lnTo>
                  <a:lnTo>
                    <a:pt x="61107" y="0"/>
                  </a:lnTo>
                  <a:lnTo>
                    <a:pt x="61107" y="0"/>
                  </a:lnTo>
                </a:path>
              </a:pathLst>
            </a:custGeom>
            <a:ln w="67753" cap="flat">
              <a:solidFill>
                <a:srgbClr val="E8E8E8">
                  <a:alpha val="100000"/>
                </a:srgbClr>
              </a:solidFill>
              <a:prstDash val="solid"/>
              <a:round/>
            </a:ln>
          </p:spPr>
          <p:txBody>
            <a:bodyPr/>
            <a:lstStyle/>
            <a:p/>
          </p:txBody>
        </p:sp>
        <p:sp>
          <p:nvSpPr>
            <p:cNvPr id="116" name="pl116"/>
            <p:cNvSpPr/>
            <p:nvPr/>
          </p:nvSpPr>
          <p:spPr>
            <a:xfrm>
              <a:off x="7525007" y="3982145"/>
              <a:ext cx="122214" cy="0"/>
            </a:xfrm>
            <a:custGeom>
              <a:avLst/>
              <a:pathLst>
                <a:path w="122214" h="0">
                  <a:moveTo>
                    <a:pt x="0" y="0"/>
                  </a:moveTo>
                  <a:lnTo>
                    <a:pt x="0" y="0"/>
                  </a:lnTo>
                  <a:lnTo>
                    <a:pt x="0" y="0"/>
                  </a:lnTo>
                  <a:lnTo>
                    <a:pt x="61107" y="0"/>
                  </a:lnTo>
                  <a:lnTo>
                    <a:pt x="61107" y="0"/>
                  </a:lnTo>
                  <a:lnTo>
                    <a:pt x="122214" y="0"/>
                  </a:lnTo>
                  <a:lnTo>
                    <a:pt x="122214" y="0"/>
                  </a:lnTo>
                </a:path>
              </a:pathLst>
            </a:custGeom>
            <a:ln w="67753" cap="flat">
              <a:solidFill>
                <a:srgbClr val="E8E8E8">
                  <a:alpha val="100000"/>
                </a:srgbClr>
              </a:solidFill>
              <a:prstDash val="solid"/>
              <a:round/>
            </a:ln>
          </p:spPr>
          <p:txBody>
            <a:bodyPr/>
            <a:lstStyle/>
            <a:p/>
          </p:txBody>
        </p:sp>
        <p:sp>
          <p:nvSpPr>
            <p:cNvPr id="117" name="pl117"/>
            <p:cNvSpPr/>
            <p:nvPr/>
          </p:nvSpPr>
          <p:spPr>
            <a:xfrm>
              <a:off x="7463900" y="4063968"/>
              <a:ext cx="183321" cy="0"/>
            </a:xfrm>
            <a:custGeom>
              <a:avLst/>
              <a:pathLst>
                <a:path w="183321" h="0">
                  <a:moveTo>
                    <a:pt x="0" y="0"/>
                  </a:moveTo>
                  <a:lnTo>
                    <a:pt x="61107" y="0"/>
                  </a:lnTo>
                  <a:lnTo>
                    <a:pt x="122214" y="0"/>
                  </a:lnTo>
                  <a:lnTo>
                    <a:pt x="122214" y="0"/>
                  </a:lnTo>
                  <a:lnTo>
                    <a:pt x="183321" y="0"/>
                  </a:lnTo>
                  <a:lnTo>
                    <a:pt x="183321" y="0"/>
                  </a:lnTo>
                  <a:lnTo>
                    <a:pt x="183321" y="0"/>
                  </a:lnTo>
                </a:path>
              </a:pathLst>
            </a:custGeom>
            <a:ln w="67753" cap="flat">
              <a:solidFill>
                <a:srgbClr val="E8E8E8">
                  <a:alpha val="100000"/>
                </a:srgbClr>
              </a:solidFill>
              <a:prstDash val="solid"/>
              <a:round/>
            </a:ln>
          </p:spPr>
          <p:txBody>
            <a:bodyPr/>
            <a:lstStyle/>
            <a:p/>
          </p:txBody>
        </p:sp>
        <p:sp>
          <p:nvSpPr>
            <p:cNvPr id="118" name="pl118"/>
            <p:cNvSpPr/>
            <p:nvPr/>
          </p:nvSpPr>
          <p:spPr>
            <a:xfrm>
              <a:off x="7280579" y="4145791"/>
              <a:ext cx="305535" cy="0"/>
            </a:xfrm>
            <a:custGeom>
              <a:avLst/>
              <a:pathLst>
                <a:path w="305535" h="0">
                  <a:moveTo>
                    <a:pt x="0" y="0"/>
                  </a:moveTo>
                  <a:lnTo>
                    <a:pt x="122214" y="0"/>
                  </a:lnTo>
                  <a:lnTo>
                    <a:pt x="122214" y="0"/>
                  </a:lnTo>
                  <a:lnTo>
                    <a:pt x="183321" y="0"/>
                  </a:lnTo>
                  <a:lnTo>
                    <a:pt x="183321" y="0"/>
                  </a:lnTo>
                  <a:lnTo>
                    <a:pt x="244428" y="0"/>
                  </a:lnTo>
                  <a:lnTo>
                    <a:pt x="305535" y="0"/>
                  </a:lnTo>
                </a:path>
              </a:pathLst>
            </a:custGeom>
            <a:ln w="67753" cap="flat">
              <a:solidFill>
                <a:srgbClr val="E8E8E8">
                  <a:alpha val="100000"/>
                </a:srgbClr>
              </a:solidFill>
              <a:prstDash val="solid"/>
              <a:round/>
            </a:ln>
          </p:spPr>
          <p:txBody>
            <a:bodyPr/>
            <a:lstStyle/>
            <a:p/>
          </p:txBody>
        </p:sp>
        <p:sp>
          <p:nvSpPr>
            <p:cNvPr id="119" name="pl119"/>
            <p:cNvSpPr/>
            <p:nvPr/>
          </p:nvSpPr>
          <p:spPr>
            <a:xfrm>
              <a:off x="7402793" y="4227615"/>
              <a:ext cx="61107" cy="0"/>
            </a:xfrm>
            <a:custGeom>
              <a:avLst/>
              <a:pathLst>
                <a:path w="61107" h="0">
                  <a:moveTo>
                    <a:pt x="0" y="0"/>
                  </a:moveTo>
                  <a:lnTo>
                    <a:pt x="61107" y="0"/>
                  </a:lnTo>
                  <a:lnTo>
                    <a:pt x="61107" y="0"/>
                  </a:lnTo>
                  <a:lnTo>
                    <a:pt x="61107" y="0"/>
                  </a:lnTo>
                  <a:lnTo>
                    <a:pt x="61107" y="0"/>
                  </a:lnTo>
                  <a:lnTo>
                    <a:pt x="61107" y="0"/>
                  </a:lnTo>
                  <a:lnTo>
                    <a:pt x="61107" y="0"/>
                  </a:lnTo>
                </a:path>
              </a:pathLst>
            </a:custGeom>
            <a:ln w="67753" cap="flat">
              <a:solidFill>
                <a:srgbClr val="E8E8E8">
                  <a:alpha val="100000"/>
                </a:srgbClr>
              </a:solidFill>
              <a:prstDash val="solid"/>
              <a:round/>
            </a:ln>
          </p:spPr>
          <p:txBody>
            <a:bodyPr/>
            <a:lstStyle/>
            <a:p/>
          </p:txBody>
        </p:sp>
        <p:sp>
          <p:nvSpPr>
            <p:cNvPr id="120" name="pl120"/>
            <p:cNvSpPr/>
            <p:nvPr/>
          </p:nvSpPr>
          <p:spPr>
            <a:xfrm>
              <a:off x="7280579" y="4309438"/>
              <a:ext cx="183321" cy="0"/>
            </a:xfrm>
            <a:custGeom>
              <a:avLst/>
              <a:pathLst>
                <a:path w="183321" h="0">
                  <a:moveTo>
                    <a:pt x="0" y="0"/>
                  </a:moveTo>
                  <a:lnTo>
                    <a:pt x="0" y="0"/>
                  </a:lnTo>
                  <a:lnTo>
                    <a:pt x="122214" y="0"/>
                  </a:lnTo>
                  <a:lnTo>
                    <a:pt x="122214" y="0"/>
                  </a:lnTo>
                  <a:lnTo>
                    <a:pt x="122214" y="0"/>
                  </a:lnTo>
                  <a:lnTo>
                    <a:pt x="122214" y="0"/>
                  </a:lnTo>
                  <a:lnTo>
                    <a:pt x="183321" y="0"/>
                  </a:lnTo>
                </a:path>
              </a:pathLst>
            </a:custGeom>
            <a:ln w="67753" cap="flat">
              <a:solidFill>
                <a:srgbClr val="E8E8E8">
                  <a:alpha val="100000"/>
                </a:srgbClr>
              </a:solidFill>
              <a:prstDash val="solid"/>
              <a:round/>
            </a:ln>
          </p:spPr>
          <p:txBody>
            <a:bodyPr/>
            <a:lstStyle/>
            <a:p/>
          </p:txBody>
        </p:sp>
        <p:sp>
          <p:nvSpPr>
            <p:cNvPr id="121" name="pl121"/>
            <p:cNvSpPr/>
            <p:nvPr/>
          </p:nvSpPr>
          <p:spPr>
            <a:xfrm>
              <a:off x="7463900" y="4391262"/>
              <a:ext cx="61107" cy="0"/>
            </a:xfrm>
            <a:custGeom>
              <a:avLst/>
              <a:pathLst>
                <a:path w="61107" h="0">
                  <a:moveTo>
                    <a:pt x="0" y="0"/>
                  </a:moveTo>
                  <a:lnTo>
                    <a:pt x="0" y="0"/>
                  </a:lnTo>
                  <a:lnTo>
                    <a:pt x="0" y="0"/>
                  </a:lnTo>
                  <a:lnTo>
                    <a:pt x="0" y="0"/>
                  </a:lnTo>
                  <a:lnTo>
                    <a:pt x="61107" y="0"/>
                  </a:lnTo>
                  <a:lnTo>
                    <a:pt x="61107" y="0"/>
                  </a:lnTo>
                  <a:lnTo>
                    <a:pt x="61107" y="0"/>
                  </a:lnTo>
                </a:path>
              </a:pathLst>
            </a:custGeom>
            <a:ln w="67753" cap="flat">
              <a:solidFill>
                <a:srgbClr val="E8E8E8">
                  <a:alpha val="100000"/>
                </a:srgbClr>
              </a:solidFill>
              <a:prstDash val="solid"/>
              <a:round/>
            </a:ln>
          </p:spPr>
          <p:txBody>
            <a:bodyPr/>
            <a:lstStyle/>
            <a:p/>
          </p:txBody>
        </p:sp>
        <p:sp>
          <p:nvSpPr>
            <p:cNvPr id="122" name="pl122"/>
            <p:cNvSpPr/>
            <p:nvPr/>
          </p:nvSpPr>
          <p:spPr>
            <a:xfrm>
              <a:off x="7402793" y="4473085"/>
              <a:ext cx="183321" cy="0"/>
            </a:xfrm>
            <a:custGeom>
              <a:avLst/>
              <a:pathLst>
                <a:path w="183321" h="0">
                  <a:moveTo>
                    <a:pt x="0" y="0"/>
                  </a:moveTo>
                  <a:lnTo>
                    <a:pt x="61107" y="0"/>
                  </a:lnTo>
                  <a:lnTo>
                    <a:pt x="61107" y="0"/>
                  </a:lnTo>
                  <a:lnTo>
                    <a:pt x="61107" y="0"/>
                  </a:lnTo>
                  <a:lnTo>
                    <a:pt x="122214" y="0"/>
                  </a:lnTo>
                  <a:lnTo>
                    <a:pt x="183321" y="0"/>
                  </a:lnTo>
                  <a:lnTo>
                    <a:pt x="183321" y="0"/>
                  </a:lnTo>
                </a:path>
              </a:pathLst>
            </a:custGeom>
            <a:ln w="67753" cap="flat">
              <a:solidFill>
                <a:srgbClr val="E8E8E8">
                  <a:alpha val="100000"/>
                </a:srgbClr>
              </a:solidFill>
              <a:prstDash val="solid"/>
              <a:round/>
            </a:ln>
          </p:spPr>
          <p:txBody>
            <a:bodyPr/>
            <a:lstStyle/>
            <a:p/>
          </p:txBody>
        </p:sp>
        <p:sp>
          <p:nvSpPr>
            <p:cNvPr id="123" name="pl123"/>
            <p:cNvSpPr/>
            <p:nvPr/>
          </p:nvSpPr>
          <p:spPr>
            <a:xfrm>
              <a:off x="7402793" y="4554909"/>
              <a:ext cx="488856" cy="0"/>
            </a:xfrm>
            <a:custGeom>
              <a:avLst/>
              <a:pathLst>
                <a:path w="488856" h="0">
                  <a:moveTo>
                    <a:pt x="0" y="0"/>
                  </a:moveTo>
                  <a:lnTo>
                    <a:pt x="305535" y="0"/>
                  </a:lnTo>
                  <a:lnTo>
                    <a:pt x="427749" y="0"/>
                  </a:lnTo>
                  <a:lnTo>
                    <a:pt x="427749" y="0"/>
                  </a:lnTo>
                  <a:lnTo>
                    <a:pt x="488856" y="0"/>
                  </a:lnTo>
                  <a:lnTo>
                    <a:pt x="488856" y="0"/>
                  </a:lnTo>
                  <a:lnTo>
                    <a:pt x="488856" y="0"/>
                  </a:lnTo>
                </a:path>
              </a:pathLst>
            </a:custGeom>
            <a:ln w="67753" cap="flat">
              <a:solidFill>
                <a:srgbClr val="E8E8E8">
                  <a:alpha val="100000"/>
                </a:srgbClr>
              </a:solidFill>
              <a:prstDash val="solid"/>
              <a:round/>
            </a:ln>
          </p:spPr>
          <p:txBody>
            <a:bodyPr/>
            <a:lstStyle/>
            <a:p/>
          </p:txBody>
        </p:sp>
        <p:sp>
          <p:nvSpPr>
            <p:cNvPr id="124" name="pl124"/>
            <p:cNvSpPr/>
            <p:nvPr/>
          </p:nvSpPr>
          <p:spPr>
            <a:xfrm>
              <a:off x="7341686" y="4636732"/>
              <a:ext cx="244428" cy="0"/>
            </a:xfrm>
            <a:custGeom>
              <a:avLst/>
              <a:pathLst>
                <a:path w="244428" h="0">
                  <a:moveTo>
                    <a:pt x="0" y="0"/>
                  </a:moveTo>
                  <a:lnTo>
                    <a:pt x="122214" y="0"/>
                  </a:lnTo>
                  <a:lnTo>
                    <a:pt x="122214" y="0"/>
                  </a:lnTo>
                  <a:lnTo>
                    <a:pt x="122214" y="0"/>
                  </a:lnTo>
                  <a:lnTo>
                    <a:pt x="183321" y="0"/>
                  </a:lnTo>
                  <a:lnTo>
                    <a:pt x="183321" y="0"/>
                  </a:lnTo>
                  <a:lnTo>
                    <a:pt x="244428" y="0"/>
                  </a:lnTo>
                </a:path>
              </a:pathLst>
            </a:custGeom>
            <a:ln w="67753" cap="flat">
              <a:solidFill>
                <a:srgbClr val="E8E8E8">
                  <a:alpha val="100000"/>
                </a:srgbClr>
              </a:solidFill>
              <a:prstDash val="solid"/>
              <a:round/>
            </a:ln>
          </p:spPr>
          <p:txBody>
            <a:bodyPr/>
            <a:lstStyle/>
            <a:p/>
          </p:txBody>
        </p:sp>
        <p:sp>
          <p:nvSpPr>
            <p:cNvPr id="125" name="pl125"/>
            <p:cNvSpPr/>
            <p:nvPr/>
          </p:nvSpPr>
          <p:spPr>
            <a:xfrm>
              <a:off x="7341686" y="4718556"/>
              <a:ext cx="244428" cy="0"/>
            </a:xfrm>
            <a:custGeom>
              <a:avLst/>
              <a:pathLst>
                <a:path w="244428" h="0">
                  <a:moveTo>
                    <a:pt x="0" y="0"/>
                  </a:moveTo>
                  <a:lnTo>
                    <a:pt x="122214" y="0"/>
                  </a:lnTo>
                  <a:lnTo>
                    <a:pt x="183321" y="0"/>
                  </a:lnTo>
                  <a:lnTo>
                    <a:pt x="183321" y="0"/>
                  </a:lnTo>
                  <a:lnTo>
                    <a:pt x="244428" y="0"/>
                  </a:lnTo>
                  <a:lnTo>
                    <a:pt x="244428" y="0"/>
                  </a:lnTo>
                  <a:lnTo>
                    <a:pt x="244428" y="0"/>
                  </a:lnTo>
                </a:path>
              </a:pathLst>
            </a:custGeom>
            <a:ln w="67753" cap="flat">
              <a:solidFill>
                <a:srgbClr val="E8E8E8">
                  <a:alpha val="100000"/>
                </a:srgbClr>
              </a:solidFill>
              <a:prstDash val="solid"/>
              <a:round/>
            </a:ln>
          </p:spPr>
          <p:txBody>
            <a:bodyPr/>
            <a:lstStyle/>
            <a:p/>
          </p:txBody>
        </p:sp>
        <p:sp>
          <p:nvSpPr>
            <p:cNvPr id="126" name="pl126"/>
            <p:cNvSpPr/>
            <p:nvPr/>
          </p:nvSpPr>
          <p:spPr>
            <a:xfrm>
              <a:off x="7341686" y="4800379"/>
              <a:ext cx="305535" cy="0"/>
            </a:xfrm>
            <a:custGeom>
              <a:avLst/>
              <a:pathLst>
                <a:path w="305535" h="0">
                  <a:moveTo>
                    <a:pt x="0" y="0"/>
                  </a:moveTo>
                  <a:lnTo>
                    <a:pt x="61107" y="0"/>
                  </a:lnTo>
                  <a:lnTo>
                    <a:pt x="122214" y="0"/>
                  </a:lnTo>
                  <a:lnTo>
                    <a:pt x="183321" y="0"/>
                  </a:lnTo>
                  <a:lnTo>
                    <a:pt x="244428" y="0"/>
                  </a:lnTo>
                  <a:lnTo>
                    <a:pt x="244428" y="0"/>
                  </a:lnTo>
                  <a:lnTo>
                    <a:pt x="305535" y="0"/>
                  </a:lnTo>
                </a:path>
              </a:pathLst>
            </a:custGeom>
            <a:ln w="67753" cap="flat">
              <a:solidFill>
                <a:srgbClr val="E8E8E8">
                  <a:alpha val="100000"/>
                </a:srgbClr>
              </a:solidFill>
              <a:prstDash val="solid"/>
              <a:round/>
            </a:ln>
          </p:spPr>
          <p:txBody>
            <a:bodyPr/>
            <a:lstStyle/>
            <a:p/>
          </p:txBody>
        </p:sp>
        <p:sp>
          <p:nvSpPr>
            <p:cNvPr id="127" name="pl127"/>
            <p:cNvSpPr/>
            <p:nvPr/>
          </p:nvSpPr>
          <p:spPr>
            <a:xfrm>
              <a:off x="7097257" y="4882203"/>
              <a:ext cx="549964" cy="0"/>
            </a:xfrm>
            <a:custGeom>
              <a:avLst/>
              <a:pathLst>
                <a:path w="549964" h="0">
                  <a:moveTo>
                    <a:pt x="0" y="0"/>
                  </a:moveTo>
                  <a:lnTo>
                    <a:pt x="183321" y="0"/>
                  </a:lnTo>
                  <a:lnTo>
                    <a:pt x="183321" y="0"/>
                  </a:lnTo>
                  <a:lnTo>
                    <a:pt x="244428" y="0"/>
                  </a:lnTo>
                  <a:lnTo>
                    <a:pt x="244428" y="0"/>
                  </a:lnTo>
                  <a:lnTo>
                    <a:pt x="549964" y="0"/>
                  </a:lnTo>
                  <a:lnTo>
                    <a:pt x="549964" y="0"/>
                  </a:lnTo>
                </a:path>
              </a:pathLst>
            </a:custGeom>
            <a:ln w="67753" cap="flat">
              <a:solidFill>
                <a:srgbClr val="E8E8E8">
                  <a:alpha val="100000"/>
                </a:srgbClr>
              </a:solidFill>
              <a:prstDash val="solid"/>
              <a:round/>
            </a:ln>
          </p:spPr>
          <p:txBody>
            <a:bodyPr/>
            <a:lstStyle/>
            <a:p/>
          </p:txBody>
        </p:sp>
        <p:sp>
          <p:nvSpPr>
            <p:cNvPr id="128" name="pl128"/>
            <p:cNvSpPr/>
            <p:nvPr/>
          </p:nvSpPr>
          <p:spPr>
            <a:xfrm>
              <a:off x="7280579" y="4964026"/>
              <a:ext cx="183321" cy="0"/>
            </a:xfrm>
            <a:custGeom>
              <a:avLst/>
              <a:pathLst>
                <a:path w="183321" h="0">
                  <a:moveTo>
                    <a:pt x="0" y="0"/>
                  </a:moveTo>
                  <a:lnTo>
                    <a:pt x="0" y="0"/>
                  </a:lnTo>
                  <a:lnTo>
                    <a:pt x="0" y="0"/>
                  </a:lnTo>
                  <a:lnTo>
                    <a:pt x="0" y="0"/>
                  </a:lnTo>
                  <a:lnTo>
                    <a:pt x="122214" y="0"/>
                  </a:lnTo>
                  <a:lnTo>
                    <a:pt x="122214" y="0"/>
                  </a:lnTo>
                  <a:lnTo>
                    <a:pt x="183321" y="0"/>
                  </a:lnTo>
                </a:path>
              </a:pathLst>
            </a:custGeom>
            <a:ln w="67753" cap="flat">
              <a:solidFill>
                <a:srgbClr val="E8E8E8">
                  <a:alpha val="100000"/>
                </a:srgbClr>
              </a:solidFill>
              <a:prstDash val="solid"/>
              <a:round/>
            </a:ln>
          </p:spPr>
          <p:txBody>
            <a:bodyPr/>
            <a:lstStyle/>
            <a:p/>
          </p:txBody>
        </p:sp>
        <p:sp>
          <p:nvSpPr>
            <p:cNvPr id="129" name="pl129"/>
            <p:cNvSpPr/>
            <p:nvPr/>
          </p:nvSpPr>
          <p:spPr>
            <a:xfrm>
              <a:off x="7280579" y="5045850"/>
              <a:ext cx="183321" cy="0"/>
            </a:xfrm>
            <a:custGeom>
              <a:avLst/>
              <a:pathLst>
                <a:path w="183321" h="0">
                  <a:moveTo>
                    <a:pt x="0" y="0"/>
                  </a:moveTo>
                  <a:lnTo>
                    <a:pt x="0" y="0"/>
                  </a:lnTo>
                  <a:lnTo>
                    <a:pt x="61107" y="0"/>
                  </a:lnTo>
                  <a:lnTo>
                    <a:pt x="61107" y="0"/>
                  </a:lnTo>
                  <a:lnTo>
                    <a:pt x="61107" y="0"/>
                  </a:lnTo>
                  <a:lnTo>
                    <a:pt x="122214" y="0"/>
                  </a:lnTo>
                  <a:lnTo>
                    <a:pt x="183321" y="0"/>
                  </a:lnTo>
                </a:path>
              </a:pathLst>
            </a:custGeom>
            <a:ln w="67753" cap="flat">
              <a:solidFill>
                <a:srgbClr val="E8E8E8">
                  <a:alpha val="100000"/>
                </a:srgbClr>
              </a:solidFill>
              <a:prstDash val="solid"/>
              <a:round/>
            </a:ln>
          </p:spPr>
          <p:txBody>
            <a:bodyPr/>
            <a:lstStyle/>
            <a:p/>
          </p:txBody>
        </p:sp>
        <p:sp>
          <p:nvSpPr>
            <p:cNvPr id="130" name="pl130"/>
            <p:cNvSpPr/>
            <p:nvPr/>
          </p:nvSpPr>
          <p:spPr>
            <a:xfrm>
              <a:off x="6975043" y="5127673"/>
              <a:ext cx="244428" cy="0"/>
            </a:xfrm>
            <a:custGeom>
              <a:avLst/>
              <a:pathLst>
                <a:path w="244428" h="0">
                  <a:moveTo>
                    <a:pt x="0" y="0"/>
                  </a:moveTo>
                  <a:lnTo>
                    <a:pt x="0" y="0"/>
                  </a:lnTo>
                  <a:lnTo>
                    <a:pt x="61107" y="0"/>
                  </a:lnTo>
                  <a:lnTo>
                    <a:pt x="61107" y="0"/>
                  </a:lnTo>
                  <a:lnTo>
                    <a:pt x="61107" y="0"/>
                  </a:lnTo>
                  <a:lnTo>
                    <a:pt x="183321" y="0"/>
                  </a:lnTo>
                  <a:lnTo>
                    <a:pt x="244428" y="0"/>
                  </a:lnTo>
                </a:path>
              </a:pathLst>
            </a:custGeom>
            <a:ln w="67753" cap="flat">
              <a:solidFill>
                <a:srgbClr val="E8E8E8">
                  <a:alpha val="100000"/>
                </a:srgbClr>
              </a:solidFill>
              <a:prstDash val="solid"/>
              <a:round/>
            </a:ln>
          </p:spPr>
          <p:txBody>
            <a:bodyPr/>
            <a:lstStyle/>
            <a:p/>
          </p:txBody>
        </p:sp>
        <p:sp>
          <p:nvSpPr>
            <p:cNvPr id="131" name="pl131"/>
            <p:cNvSpPr/>
            <p:nvPr/>
          </p:nvSpPr>
          <p:spPr>
            <a:xfrm>
              <a:off x="7219472" y="5209497"/>
              <a:ext cx="244428" cy="0"/>
            </a:xfrm>
            <a:custGeom>
              <a:avLst/>
              <a:pathLst>
                <a:path w="244428" h="0">
                  <a:moveTo>
                    <a:pt x="0" y="0"/>
                  </a:moveTo>
                  <a:lnTo>
                    <a:pt x="0" y="0"/>
                  </a:lnTo>
                  <a:lnTo>
                    <a:pt x="61107" y="0"/>
                  </a:lnTo>
                  <a:lnTo>
                    <a:pt x="61107" y="0"/>
                  </a:lnTo>
                  <a:lnTo>
                    <a:pt x="122214" y="0"/>
                  </a:lnTo>
                  <a:lnTo>
                    <a:pt x="244428" y="0"/>
                  </a:lnTo>
                  <a:lnTo>
                    <a:pt x="244428" y="0"/>
                  </a:lnTo>
                </a:path>
              </a:pathLst>
            </a:custGeom>
            <a:ln w="67753" cap="flat">
              <a:solidFill>
                <a:srgbClr val="E8E8E8">
                  <a:alpha val="100000"/>
                </a:srgbClr>
              </a:solidFill>
              <a:prstDash val="solid"/>
              <a:round/>
            </a:ln>
          </p:spPr>
          <p:txBody>
            <a:bodyPr/>
            <a:lstStyle/>
            <a:p/>
          </p:txBody>
        </p:sp>
        <p:sp>
          <p:nvSpPr>
            <p:cNvPr id="132" name="pl132"/>
            <p:cNvSpPr/>
            <p:nvPr/>
          </p:nvSpPr>
          <p:spPr>
            <a:xfrm>
              <a:off x="7219472" y="5291320"/>
              <a:ext cx="244428" cy="0"/>
            </a:xfrm>
            <a:custGeom>
              <a:avLst/>
              <a:pathLst>
                <a:path w="244428" h="0">
                  <a:moveTo>
                    <a:pt x="0" y="0"/>
                  </a:moveTo>
                  <a:lnTo>
                    <a:pt x="0" y="0"/>
                  </a:lnTo>
                  <a:lnTo>
                    <a:pt x="0" y="0"/>
                  </a:lnTo>
                  <a:lnTo>
                    <a:pt x="61107" y="0"/>
                  </a:lnTo>
                  <a:lnTo>
                    <a:pt x="122214" y="0"/>
                  </a:lnTo>
                  <a:lnTo>
                    <a:pt x="183321" y="0"/>
                  </a:lnTo>
                  <a:lnTo>
                    <a:pt x="244428" y="0"/>
                  </a:lnTo>
                </a:path>
              </a:pathLst>
            </a:custGeom>
            <a:ln w="67753" cap="flat">
              <a:solidFill>
                <a:srgbClr val="E8E8E8">
                  <a:alpha val="100000"/>
                </a:srgbClr>
              </a:solidFill>
              <a:prstDash val="solid"/>
              <a:round/>
            </a:ln>
          </p:spPr>
          <p:txBody>
            <a:bodyPr/>
            <a:lstStyle/>
            <a:p/>
          </p:txBody>
        </p:sp>
        <p:sp>
          <p:nvSpPr>
            <p:cNvPr id="133" name="pl133"/>
            <p:cNvSpPr/>
            <p:nvPr/>
          </p:nvSpPr>
          <p:spPr>
            <a:xfrm>
              <a:off x="6913936" y="5373144"/>
              <a:ext cx="427749" cy="0"/>
            </a:xfrm>
            <a:custGeom>
              <a:avLst/>
              <a:pathLst>
                <a:path w="427749" h="0">
                  <a:moveTo>
                    <a:pt x="0" y="0"/>
                  </a:moveTo>
                  <a:lnTo>
                    <a:pt x="122214" y="0"/>
                  </a:lnTo>
                  <a:lnTo>
                    <a:pt x="183321" y="0"/>
                  </a:lnTo>
                  <a:lnTo>
                    <a:pt x="244428" y="0"/>
                  </a:lnTo>
                  <a:lnTo>
                    <a:pt x="244428" y="0"/>
                  </a:lnTo>
                  <a:lnTo>
                    <a:pt x="366642" y="0"/>
                  </a:lnTo>
                  <a:lnTo>
                    <a:pt x="427749" y="0"/>
                  </a:lnTo>
                </a:path>
              </a:pathLst>
            </a:custGeom>
            <a:ln w="67753" cap="flat">
              <a:solidFill>
                <a:srgbClr val="E8E8E8">
                  <a:alpha val="100000"/>
                </a:srgbClr>
              </a:solidFill>
              <a:prstDash val="solid"/>
              <a:round/>
            </a:ln>
          </p:spPr>
          <p:txBody>
            <a:bodyPr/>
            <a:lstStyle/>
            <a:p/>
          </p:txBody>
        </p:sp>
        <p:sp>
          <p:nvSpPr>
            <p:cNvPr id="134" name="pl134"/>
            <p:cNvSpPr/>
            <p:nvPr/>
          </p:nvSpPr>
          <p:spPr>
            <a:xfrm>
              <a:off x="6852829" y="5454967"/>
              <a:ext cx="488856" cy="0"/>
            </a:xfrm>
            <a:custGeom>
              <a:avLst/>
              <a:pathLst>
                <a:path w="488856" h="0">
                  <a:moveTo>
                    <a:pt x="0" y="0"/>
                  </a:moveTo>
                  <a:lnTo>
                    <a:pt x="183321" y="0"/>
                  </a:lnTo>
                  <a:lnTo>
                    <a:pt x="183321" y="0"/>
                  </a:lnTo>
                  <a:lnTo>
                    <a:pt x="183321" y="0"/>
                  </a:lnTo>
                  <a:lnTo>
                    <a:pt x="183321" y="0"/>
                  </a:lnTo>
                  <a:lnTo>
                    <a:pt x="244428" y="0"/>
                  </a:lnTo>
                  <a:lnTo>
                    <a:pt x="488856" y="0"/>
                  </a:lnTo>
                </a:path>
              </a:pathLst>
            </a:custGeom>
            <a:ln w="67753" cap="flat">
              <a:solidFill>
                <a:srgbClr val="E8E8E8">
                  <a:alpha val="100000"/>
                </a:srgbClr>
              </a:solidFill>
              <a:prstDash val="solid"/>
              <a:round/>
            </a:ln>
          </p:spPr>
          <p:txBody>
            <a:bodyPr/>
            <a:lstStyle/>
            <a:p/>
          </p:txBody>
        </p:sp>
        <p:sp>
          <p:nvSpPr>
            <p:cNvPr id="135" name="pl135"/>
            <p:cNvSpPr/>
            <p:nvPr/>
          </p:nvSpPr>
          <p:spPr>
            <a:xfrm>
              <a:off x="6791722" y="5536791"/>
              <a:ext cx="611071" cy="0"/>
            </a:xfrm>
            <a:custGeom>
              <a:avLst/>
              <a:pathLst>
                <a:path w="611071" h="0">
                  <a:moveTo>
                    <a:pt x="0" y="0"/>
                  </a:moveTo>
                  <a:lnTo>
                    <a:pt x="183321" y="0"/>
                  </a:lnTo>
                  <a:lnTo>
                    <a:pt x="244428" y="0"/>
                  </a:lnTo>
                  <a:lnTo>
                    <a:pt x="366642" y="0"/>
                  </a:lnTo>
                  <a:lnTo>
                    <a:pt x="549964" y="0"/>
                  </a:lnTo>
                  <a:lnTo>
                    <a:pt x="611071" y="0"/>
                  </a:lnTo>
                  <a:lnTo>
                    <a:pt x="611071" y="0"/>
                  </a:lnTo>
                </a:path>
              </a:pathLst>
            </a:custGeom>
            <a:ln w="67753" cap="flat">
              <a:solidFill>
                <a:srgbClr val="E8E8E8">
                  <a:alpha val="100000"/>
                </a:srgbClr>
              </a:solidFill>
              <a:prstDash val="solid"/>
              <a:round/>
            </a:ln>
          </p:spPr>
          <p:txBody>
            <a:bodyPr/>
            <a:lstStyle/>
            <a:p/>
          </p:txBody>
        </p:sp>
        <p:sp>
          <p:nvSpPr>
            <p:cNvPr id="136" name="pl136"/>
            <p:cNvSpPr/>
            <p:nvPr/>
          </p:nvSpPr>
          <p:spPr>
            <a:xfrm>
              <a:off x="6180651" y="5618614"/>
              <a:ext cx="1038820" cy="0"/>
            </a:xfrm>
            <a:custGeom>
              <a:avLst/>
              <a:pathLst>
                <a:path w="1038820" h="0">
                  <a:moveTo>
                    <a:pt x="0" y="0"/>
                  </a:moveTo>
                  <a:lnTo>
                    <a:pt x="61107" y="0"/>
                  </a:lnTo>
                  <a:lnTo>
                    <a:pt x="183321" y="0"/>
                  </a:lnTo>
                  <a:lnTo>
                    <a:pt x="549964" y="0"/>
                  </a:lnTo>
                  <a:lnTo>
                    <a:pt x="672178" y="0"/>
                  </a:lnTo>
                  <a:lnTo>
                    <a:pt x="977713" y="0"/>
                  </a:lnTo>
                  <a:lnTo>
                    <a:pt x="1038820" y="0"/>
                  </a:lnTo>
                </a:path>
              </a:pathLst>
            </a:custGeom>
            <a:ln w="67753" cap="flat">
              <a:solidFill>
                <a:srgbClr val="E8E8E8">
                  <a:alpha val="100000"/>
                </a:srgbClr>
              </a:solidFill>
              <a:prstDash val="solid"/>
              <a:round/>
            </a:ln>
          </p:spPr>
          <p:txBody>
            <a:bodyPr/>
            <a:lstStyle/>
            <a:p/>
          </p:txBody>
        </p:sp>
        <p:sp>
          <p:nvSpPr>
            <p:cNvPr id="137" name="pl137"/>
            <p:cNvSpPr/>
            <p:nvPr/>
          </p:nvSpPr>
          <p:spPr>
            <a:xfrm>
              <a:off x="5875115" y="5700438"/>
              <a:ext cx="2016534" cy="0"/>
            </a:xfrm>
            <a:custGeom>
              <a:avLst/>
              <a:pathLst>
                <a:path w="2016534" h="0">
                  <a:moveTo>
                    <a:pt x="0" y="0"/>
                  </a:moveTo>
                  <a:lnTo>
                    <a:pt x="244428" y="0"/>
                  </a:lnTo>
                  <a:lnTo>
                    <a:pt x="1161035" y="0"/>
                  </a:lnTo>
                  <a:lnTo>
                    <a:pt x="1772106" y="0"/>
                  </a:lnTo>
                  <a:lnTo>
                    <a:pt x="1833213" y="0"/>
                  </a:lnTo>
                  <a:lnTo>
                    <a:pt x="1955427" y="0"/>
                  </a:lnTo>
                  <a:lnTo>
                    <a:pt x="2016534" y="0"/>
                  </a:lnTo>
                </a:path>
              </a:pathLst>
            </a:custGeom>
            <a:ln w="67753" cap="flat">
              <a:solidFill>
                <a:srgbClr val="E8E8E8">
                  <a:alpha val="100000"/>
                </a:srgbClr>
              </a:solidFill>
              <a:prstDash val="solid"/>
              <a:round/>
            </a:ln>
          </p:spPr>
          <p:txBody>
            <a:bodyPr/>
            <a:lstStyle/>
            <a:p/>
          </p:txBody>
        </p:sp>
        <p:sp>
          <p:nvSpPr>
            <p:cNvPr id="138" name="pl138"/>
            <p:cNvSpPr/>
            <p:nvPr/>
          </p:nvSpPr>
          <p:spPr>
            <a:xfrm>
              <a:off x="5875115" y="5782261"/>
              <a:ext cx="1344356" cy="0"/>
            </a:xfrm>
            <a:custGeom>
              <a:avLst/>
              <a:pathLst>
                <a:path w="1344356" h="0">
                  <a:moveTo>
                    <a:pt x="0" y="0"/>
                  </a:moveTo>
                  <a:lnTo>
                    <a:pt x="0" y="0"/>
                  </a:lnTo>
                  <a:lnTo>
                    <a:pt x="794392" y="0"/>
                  </a:lnTo>
                  <a:lnTo>
                    <a:pt x="1161035" y="0"/>
                  </a:lnTo>
                  <a:lnTo>
                    <a:pt x="1222142" y="0"/>
                  </a:lnTo>
                  <a:lnTo>
                    <a:pt x="1283249" y="0"/>
                  </a:lnTo>
                  <a:lnTo>
                    <a:pt x="1344356" y="0"/>
                  </a:lnTo>
                </a:path>
              </a:pathLst>
            </a:custGeom>
            <a:ln w="67753" cap="flat">
              <a:solidFill>
                <a:srgbClr val="E8E8E8">
                  <a:alpha val="100000"/>
                </a:srgbClr>
              </a:solidFill>
              <a:prstDash val="solid"/>
              <a:round/>
            </a:ln>
          </p:spPr>
          <p:txBody>
            <a:bodyPr/>
            <a:lstStyle/>
            <a:p/>
          </p:txBody>
        </p:sp>
        <p:sp>
          <p:nvSpPr>
            <p:cNvPr id="139" name="pt139"/>
            <p:cNvSpPr/>
            <p:nvPr/>
          </p:nvSpPr>
          <p:spPr>
            <a:xfrm>
              <a:off x="7887150" y="1522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0" name="pt140"/>
            <p:cNvSpPr/>
            <p:nvPr/>
          </p:nvSpPr>
          <p:spPr>
            <a:xfrm>
              <a:off x="7887150" y="1522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1" name="pt141"/>
            <p:cNvSpPr/>
            <p:nvPr/>
          </p:nvSpPr>
          <p:spPr>
            <a:xfrm>
              <a:off x="7887150" y="1522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2" name="pt142"/>
            <p:cNvSpPr/>
            <p:nvPr/>
          </p:nvSpPr>
          <p:spPr>
            <a:xfrm>
              <a:off x="7826043" y="1522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3" name="pt143"/>
            <p:cNvSpPr/>
            <p:nvPr/>
          </p:nvSpPr>
          <p:spPr>
            <a:xfrm>
              <a:off x="7826043" y="1522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4" name="pt144"/>
            <p:cNvSpPr/>
            <p:nvPr/>
          </p:nvSpPr>
          <p:spPr>
            <a:xfrm>
              <a:off x="7826043" y="1522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5" name="pt145"/>
            <p:cNvSpPr/>
            <p:nvPr/>
          </p:nvSpPr>
          <p:spPr>
            <a:xfrm>
              <a:off x="7826043" y="1522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6" name="pt146"/>
            <p:cNvSpPr/>
            <p:nvPr/>
          </p:nvSpPr>
          <p:spPr>
            <a:xfrm>
              <a:off x="7887150" y="7047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7" name="pt147"/>
            <p:cNvSpPr/>
            <p:nvPr/>
          </p:nvSpPr>
          <p:spPr>
            <a:xfrm>
              <a:off x="7703828" y="7047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8" name="pt148"/>
            <p:cNvSpPr/>
            <p:nvPr/>
          </p:nvSpPr>
          <p:spPr>
            <a:xfrm>
              <a:off x="7459400" y="7047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9" name="pt149"/>
            <p:cNvSpPr/>
            <p:nvPr/>
          </p:nvSpPr>
          <p:spPr>
            <a:xfrm>
              <a:off x="7887150" y="7047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0" name="pt150"/>
            <p:cNvSpPr/>
            <p:nvPr/>
          </p:nvSpPr>
          <p:spPr>
            <a:xfrm>
              <a:off x="7764936" y="7047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1" name="pt151"/>
            <p:cNvSpPr/>
            <p:nvPr/>
          </p:nvSpPr>
          <p:spPr>
            <a:xfrm>
              <a:off x="7887150" y="7047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2" name="pt152"/>
            <p:cNvSpPr/>
            <p:nvPr/>
          </p:nvSpPr>
          <p:spPr>
            <a:xfrm>
              <a:off x="7887150" y="7047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3" name="pt153"/>
            <p:cNvSpPr/>
            <p:nvPr/>
          </p:nvSpPr>
          <p:spPr>
            <a:xfrm>
              <a:off x="7642721" y="4059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4" name="pt154"/>
            <p:cNvSpPr/>
            <p:nvPr/>
          </p:nvSpPr>
          <p:spPr>
            <a:xfrm>
              <a:off x="7642721" y="4059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5" name="pt155"/>
            <p:cNvSpPr/>
            <p:nvPr/>
          </p:nvSpPr>
          <p:spPr>
            <a:xfrm>
              <a:off x="7642721" y="4059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6" name="pt156"/>
            <p:cNvSpPr/>
            <p:nvPr/>
          </p:nvSpPr>
          <p:spPr>
            <a:xfrm>
              <a:off x="7581614" y="4059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7" name="pt157"/>
            <p:cNvSpPr/>
            <p:nvPr/>
          </p:nvSpPr>
          <p:spPr>
            <a:xfrm>
              <a:off x="7581614" y="4059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8" name="pt158"/>
            <p:cNvSpPr/>
            <p:nvPr/>
          </p:nvSpPr>
          <p:spPr>
            <a:xfrm>
              <a:off x="7520507" y="4059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9" name="pt159"/>
            <p:cNvSpPr/>
            <p:nvPr/>
          </p:nvSpPr>
          <p:spPr>
            <a:xfrm>
              <a:off x="7459400" y="4059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0" name="pt160"/>
            <p:cNvSpPr/>
            <p:nvPr/>
          </p:nvSpPr>
          <p:spPr>
            <a:xfrm>
              <a:off x="6970543" y="51231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1" name="pt161"/>
            <p:cNvSpPr/>
            <p:nvPr/>
          </p:nvSpPr>
          <p:spPr>
            <a:xfrm>
              <a:off x="7031650" y="51231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2" name="pt162"/>
            <p:cNvSpPr/>
            <p:nvPr/>
          </p:nvSpPr>
          <p:spPr>
            <a:xfrm>
              <a:off x="7031650" y="51231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3" name="pt163"/>
            <p:cNvSpPr/>
            <p:nvPr/>
          </p:nvSpPr>
          <p:spPr>
            <a:xfrm>
              <a:off x="6970543" y="51231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4" name="pt164"/>
            <p:cNvSpPr/>
            <p:nvPr/>
          </p:nvSpPr>
          <p:spPr>
            <a:xfrm>
              <a:off x="7153864" y="51231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5" name="pt165"/>
            <p:cNvSpPr/>
            <p:nvPr/>
          </p:nvSpPr>
          <p:spPr>
            <a:xfrm>
              <a:off x="7031650" y="51231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6" name="pt166"/>
            <p:cNvSpPr/>
            <p:nvPr/>
          </p:nvSpPr>
          <p:spPr>
            <a:xfrm>
              <a:off x="7214972" y="51231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7" name="pt167"/>
            <p:cNvSpPr/>
            <p:nvPr/>
          </p:nvSpPr>
          <p:spPr>
            <a:xfrm>
              <a:off x="7276079" y="53686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8" name="pt168"/>
            <p:cNvSpPr/>
            <p:nvPr/>
          </p:nvSpPr>
          <p:spPr>
            <a:xfrm>
              <a:off x="6909436" y="53686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9" name="pt169"/>
            <p:cNvSpPr/>
            <p:nvPr/>
          </p:nvSpPr>
          <p:spPr>
            <a:xfrm>
              <a:off x="7092757" y="53686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0" name="pt170"/>
            <p:cNvSpPr/>
            <p:nvPr/>
          </p:nvSpPr>
          <p:spPr>
            <a:xfrm>
              <a:off x="7153864" y="53686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1" name="pt171"/>
            <p:cNvSpPr/>
            <p:nvPr/>
          </p:nvSpPr>
          <p:spPr>
            <a:xfrm>
              <a:off x="7153864" y="53686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2" name="pt172"/>
            <p:cNvSpPr/>
            <p:nvPr/>
          </p:nvSpPr>
          <p:spPr>
            <a:xfrm>
              <a:off x="7337186" y="53686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3" name="pt173"/>
            <p:cNvSpPr/>
            <p:nvPr/>
          </p:nvSpPr>
          <p:spPr>
            <a:xfrm>
              <a:off x="7031650" y="53686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4" name="pt174"/>
            <p:cNvSpPr/>
            <p:nvPr/>
          </p:nvSpPr>
          <p:spPr>
            <a:xfrm>
              <a:off x="7887150" y="16047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5" name="pt175"/>
            <p:cNvSpPr/>
            <p:nvPr/>
          </p:nvSpPr>
          <p:spPr>
            <a:xfrm>
              <a:off x="7826043" y="16047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6" name="pt176"/>
            <p:cNvSpPr/>
            <p:nvPr/>
          </p:nvSpPr>
          <p:spPr>
            <a:xfrm>
              <a:off x="7826043" y="16047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7" name="pt177"/>
            <p:cNvSpPr/>
            <p:nvPr/>
          </p:nvSpPr>
          <p:spPr>
            <a:xfrm>
              <a:off x="7764936" y="16047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8" name="pt178"/>
            <p:cNvSpPr/>
            <p:nvPr/>
          </p:nvSpPr>
          <p:spPr>
            <a:xfrm>
              <a:off x="7887150" y="16047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9" name="pt179"/>
            <p:cNvSpPr/>
            <p:nvPr/>
          </p:nvSpPr>
          <p:spPr>
            <a:xfrm>
              <a:off x="7764936" y="16047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0" name="pt180"/>
            <p:cNvSpPr/>
            <p:nvPr/>
          </p:nvSpPr>
          <p:spPr>
            <a:xfrm>
              <a:off x="7826043" y="16047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1" name="pt181"/>
            <p:cNvSpPr/>
            <p:nvPr/>
          </p:nvSpPr>
          <p:spPr>
            <a:xfrm>
              <a:off x="7337186" y="54504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2" name="pt182"/>
            <p:cNvSpPr/>
            <p:nvPr/>
          </p:nvSpPr>
          <p:spPr>
            <a:xfrm>
              <a:off x="7031650" y="54504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3" name="pt183"/>
            <p:cNvSpPr/>
            <p:nvPr/>
          </p:nvSpPr>
          <p:spPr>
            <a:xfrm>
              <a:off x="6848329" y="54504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4" name="pt184"/>
            <p:cNvSpPr/>
            <p:nvPr/>
          </p:nvSpPr>
          <p:spPr>
            <a:xfrm>
              <a:off x="7092757" y="54504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5" name="pt185"/>
            <p:cNvSpPr/>
            <p:nvPr/>
          </p:nvSpPr>
          <p:spPr>
            <a:xfrm>
              <a:off x="7031650" y="54504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6" name="pt186"/>
            <p:cNvSpPr/>
            <p:nvPr/>
          </p:nvSpPr>
          <p:spPr>
            <a:xfrm>
              <a:off x="7031650" y="54504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7" name="pt187"/>
            <p:cNvSpPr/>
            <p:nvPr/>
          </p:nvSpPr>
          <p:spPr>
            <a:xfrm>
              <a:off x="7031650" y="54504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7764936" y="16865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7826043" y="16865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0" name="pt190"/>
            <p:cNvSpPr/>
            <p:nvPr/>
          </p:nvSpPr>
          <p:spPr>
            <a:xfrm>
              <a:off x="7826043" y="16865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7826043" y="16865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7826043" y="16865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7764936" y="16865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7826043" y="16865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7887150" y="7865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7887150" y="7865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7887150" y="7865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7887150" y="7865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7887150" y="7865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7887150" y="7865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1" name="pt201"/>
            <p:cNvSpPr/>
            <p:nvPr/>
          </p:nvSpPr>
          <p:spPr>
            <a:xfrm>
              <a:off x="7887150" y="7865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2" name="pt202"/>
            <p:cNvSpPr/>
            <p:nvPr/>
          </p:nvSpPr>
          <p:spPr>
            <a:xfrm>
              <a:off x="7520507" y="4141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3" name="pt203"/>
            <p:cNvSpPr/>
            <p:nvPr/>
          </p:nvSpPr>
          <p:spPr>
            <a:xfrm>
              <a:off x="7398293" y="4141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4" name="pt204"/>
            <p:cNvSpPr/>
            <p:nvPr/>
          </p:nvSpPr>
          <p:spPr>
            <a:xfrm>
              <a:off x="7276079" y="4141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5" name="pt205"/>
            <p:cNvSpPr/>
            <p:nvPr/>
          </p:nvSpPr>
          <p:spPr>
            <a:xfrm>
              <a:off x="7398293" y="4141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6" name="pt206"/>
            <p:cNvSpPr/>
            <p:nvPr/>
          </p:nvSpPr>
          <p:spPr>
            <a:xfrm>
              <a:off x="7459400" y="4141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7" name="pt207"/>
            <p:cNvSpPr/>
            <p:nvPr/>
          </p:nvSpPr>
          <p:spPr>
            <a:xfrm>
              <a:off x="7581614" y="4141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8" name="pt208"/>
            <p:cNvSpPr/>
            <p:nvPr/>
          </p:nvSpPr>
          <p:spPr>
            <a:xfrm>
              <a:off x="7459400" y="4141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9" name="pt209"/>
            <p:cNvSpPr/>
            <p:nvPr/>
          </p:nvSpPr>
          <p:spPr>
            <a:xfrm>
              <a:off x="7398293" y="42231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0" name="pt210"/>
            <p:cNvSpPr/>
            <p:nvPr/>
          </p:nvSpPr>
          <p:spPr>
            <a:xfrm>
              <a:off x="7459400" y="42231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1" name="pt211"/>
            <p:cNvSpPr/>
            <p:nvPr/>
          </p:nvSpPr>
          <p:spPr>
            <a:xfrm>
              <a:off x="7459400" y="42231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2" name="pt212"/>
            <p:cNvSpPr/>
            <p:nvPr/>
          </p:nvSpPr>
          <p:spPr>
            <a:xfrm>
              <a:off x="7459400" y="42231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3" name="pt213"/>
            <p:cNvSpPr/>
            <p:nvPr/>
          </p:nvSpPr>
          <p:spPr>
            <a:xfrm>
              <a:off x="7459400" y="42231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4" name="pt214"/>
            <p:cNvSpPr/>
            <p:nvPr/>
          </p:nvSpPr>
          <p:spPr>
            <a:xfrm>
              <a:off x="7459400" y="42231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5" name="pt215"/>
            <p:cNvSpPr/>
            <p:nvPr/>
          </p:nvSpPr>
          <p:spPr>
            <a:xfrm>
              <a:off x="7459400" y="42231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6" name="pt216"/>
            <p:cNvSpPr/>
            <p:nvPr/>
          </p:nvSpPr>
          <p:spPr>
            <a:xfrm>
              <a:off x="7703828"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7" name="pt217"/>
            <p:cNvSpPr/>
            <p:nvPr/>
          </p:nvSpPr>
          <p:spPr>
            <a:xfrm>
              <a:off x="7520507"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8" name="pt218"/>
            <p:cNvSpPr/>
            <p:nvPr/>
          </p:nvSpPr>
          <p:spPr>
            <a:xfrm>
              <a:off x="7642721"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9" name="pt219"/>
            <p:cNvSpPr/>
            <p:nvPr/>
          </p:nvSpPr>
          <p:spPr>
            <a:xfrm>
              <a:off x="7703828"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0" name="pt220"/>
            <p:cNvSpPr/>
            <p:nvPr/>
          </p:nvSpPr>
          <p:spPr>
            <a:xfrm>
              <a:off x="7703828"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1" name="pt221"/>
            <p:cNvSpPr/>
            <p:nvPr/>
          </p:nvSpPr>
          <p:spPr>
            <a:xfrm>
              <a:off x="7642721"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2" name="pt222"/>
            <p:cNvSpPr/>
            <p:nvPr/>
          </p:nvSpPr>
          <p:spPr>
            <a:xfrm>
              <a:off x="7642721"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3" name="pt223"/>
            <p:cNvSpPr/>
            <p:nvPr/>
          </p:nvSpPr>
          <p:spPr>
            <a:xfrm>
              <a:off x="7642721" y="25866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4" name="pt224"/>
            <p:cNvSpPr/>
            <p:nvPr/>
          </p:nvSpPr>
          <p:spPr>
            <a:xfrm>
              <a:off x="7764936" y="25866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5" name="pt225"/>
            <p:cNvSpPr/>
            <p:nvPr/>
          </p:nvSpPr>
          <p:spPr>
            <a:xfrm>
              <a:off x="7520507" y="25866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6" name="pt226"/>
            <p:cNvSpPr/>
            <p:nvPr/>
          </p:nvSpPr>
          <p:spPr>
            <a:xfrm>
              <a:off x="7642721" y="25866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7" name="pt227"/>
            <p:cNvSpPr/>
            <p:nvPr/>
          </p:nvSpPr>
          <p:spPr>
            <a:xfrm>
              <a:off x="7887150" y="25866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8" name="pt228"/>
            <p:cNvSpPr/>
            <p:nvPr/>
          </p:nvSpPr>
          <p:spPr>
            <a:xfrm>
              <a:off x="7887150" y="25866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9" name="pt229"/>
            <p:cNvSpPr/>
            <p:nvPr/>
          </p:nvSpPr>
          <p:spPr>
            <a:xfrm>
              <a:off x="7703828" y="25866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0" name="pt230"/>
            <p:cNvSpPr/>
            <p:nvPr/>
          </p:nvSpPr>
          <p:spPr>
            <a:xfrm>
              <a:off x="7581614" y="44685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1" name="pt231"/>
            <p:cNvSpPr/>
            <p:nvPr/>
          </p:nvSpPr>
          <p:spPr>
            <a:xfrm>
              <a:off x="7581614" y="44685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2" name="pt232"/>
            <p:cNvSpPr/>
            <p:nvPr/>
          </p:nvSpPr>
          <p:spPr>
            <a:xfrm>
              <a:off x="7459400" y="44685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3" name="pt233"/>
            <p:cNvSpPr/>
            <p:nvPr/>
          </p:nvSpPr>
          <p:spPr>
            <a:xfrm>
              <a:off x="7459400" y="44685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4" name="pt234"/>
            <p:cNvSpPr/>
            <p:nvPr/>
          </p:nvSpPr>
          <p:spPr>
            <a:xfrm>
              <a:off x="7520507" y="44685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5" name="pt235"/>
            <p:cNvSpPr/>
            <p:nvPr/>
          </p:nvSpPr>
          <p:spPr>
            <a:xfrm>
              <a:off x="7459400" y="44685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6" name="pt236"/>
            <p:cNvSpPr/>
            <p:nvPr/>
          </p:nvSpPr>
          <p:spPr>
            <a:xfrm>
              <a:off x="7398293" y="44685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7" name="pt237"/>
            <p:cNvSpPr/>
            <p:nvPr/>
          </p:nvSpPr>
          <p:spPr>
            <a:xfrm>
              <a:off x="7703828" y="17684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8" name="pt238"/>
            <p:cNvSpPr/>
            <p:nvPr/>
          </p:nvSpPr>
          <p:spPr>
            <a:xfrm>
              <a:off x="7703828" y="17684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9" name="pt239"/>
            <p:cNvSpPr/>
            <p:nvPr/>
          </p:nvSpPr>
          <p:spPr>
            <a:xfrm>
              <a:off x="7703828" y="17684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0" name="pt240"/>
            <p:cNvSpPr/>
            <p:nvPr/>
          </p:nvSpPr>
          <p:spPr>
            <a:xfrm>
              <a:off x="7703828" y="17684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1" name="pt241"/>
            <p:cNvSpPr/>
            <p:nvPr/>
          </p:nvSpPr>
          <p:spPr>
            <a:xfrm>
              <a:off x="7642721" y="17684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2" name="pt242"/>
            <p:cNvSpPr/>
            <p:nvPr/>
          </p:nvSpPr>
          <p:spPr>
            <a:xfrm>
              <a:off x="7581614" y="17684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3" name="pt243"/>
            <p:cNvSpPr/>
            <p:nvPr/>
          </p:nvSpPr>
          <p:spPr>
            <a:xfrm>
              <a:off x="7826043" y="17684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4" name="pt244"/>
            <p:cNvSpPr/>
            <p:nvPr/>
          </p:nvSpPr>
          <p:spPr>
            <a:xfrm>
              <a:off x="7764936" y="21775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5" name="pt245"/>
            <p:cNvSpPr/>
            <p:nvPr/>
          </p:nvSpPr>
          <p:spPr>
            <a:xfrm>
              <a:off x="7764936" y="21775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6" name="pt246"/>
            <p:cNvSpPr/>
            <p:nvPr/>
          </p:nvSpPr>
          <p:spPr>
            <a:xfrm>
              <a:off x="7581614" y="21775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7" name="pt247"/>
            <p:cNvSpPr/>
            <p:nvPr/>
          </p:nvSpPr>
          <p:spPr>
            <a:xfrm>
              <a:off x="7581614" y="21775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8" name="pt248"/>
            <p:cNvSpPr/>
            <p:nvPr/>
          </p:nvSpPr>
          <p:spPr>
            <a:xfrm>
              <a:off x="7642721" y="21775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9" name="pt249"/>
            <p:cNvSpPr/>
            <p:nvPr/>
          </p:nvSpPr>
          <p:spPr>
            <a:xfrm>
              <a:off x="7703828" y="21775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0" name="pt250"/>
            <p:cNvSpPr/>
            <p:nvPr/>
          </p:nvSpPr>
          <p:spPr>
            <a:xfrm>
              <a:off x="7764936" y="21775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1" name="pt251"/>
            <p:cNvSpPr/>
            <p:nvPr/>
          </p:nvSpPr>
          <p:spPr>
            <a:xfrm>
              <a:off x="7764936" y="26684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2" name="pt252"/>
            <p:cNvSpPr/>
            <p:nvPr/>
          </p:nvSpPr>
          <p:spPr>
            <a:xfrm>
              <a:off x="7764936" y="26684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3" name="pt253"/>
            <p:cNvSpPr/>
            <p:nvPr/>
          </p:nvSpPr>
          <p:spPr>
            <a:xfrm>
              <a:off x="7764936" y="26684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4" name="pt254"/>
            <p:cNvSpPr/>
            <p:nvPr/>
          </p:nvSpPr>
          <p:spPr>
            <a:xfrm>
              <a:off x="7764936" y="26684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5" name="pt255"/>
            <p:cNvSpPr/>
            <p:nvPr/>
          </p:nvSpPr>
          <p:spPr>
            <a:xfrm>
              <a:off x="7764936" y="26684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6" name="pt256"/>
            <p:cNvSpPr/>
            <p:nvPr/>
          </p:nvSpPr>
          <p:spPr>
            <a:xfrm>
              <a:off x="7703828" y="26684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7" name="pt257"/>
            <p:cNvSpPr/>
            <p:nvPr/>
          </p:nvSpPr>
          <p:spPr>
            <a:xfrm>
              <a:off x="7703828" y="26684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8" name="pt258"/>
            <p:cNvSpPr/>
            <p:nvPr/>
          </p:nvSpPr>
          <p:spPr>
            <a:xfrm>
              <a:off x="7398293" y="5532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9" name="pt259"/>
            <p:cNvSpPr/>
            <p:nvPr/>
          </p:nvSpPr>
          <p:spPr>
            <a:xfrm>
              <a:off x="7398293" y="5532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0" name="pt260"/>
            <p:cNvSpPr/>
            <p:nvPr/>
          </p:nvSpPr>
          <p:spPr>
            <a:xfrm>
              <a:off x="7337186" y="5532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1" name="pt261"/>
            <p:cNvSpPr/>
            <p:nvPr/>
          </p:nvSpPr>
          <p:spPr>
            <a:xfrm>
              <a:off x="7153864" y="5532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2" name="pt262"/>
            <p:cNvSpPr/>
            <p:nvPr/>
          </p:nvSpPr>
          <p:spPr>
            <a:xfrm>
              <a:off x="6970543" y="5532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3" name="pt263"/>
            <p:cNvSpPr/>
            <p:nvPr/>
          </p:nvSpPr>
          <p:spPr>
            <a:xfrm>
              <a:off x="6787222" y="5532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4" name="pt264"/>
            <p:cNvSpPr/>
            <p:nvPr/>
          </p:nvSpPr>
          <p:spPr>
            <a:xfrm>
              <a:off x="7031650" y="5532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5" name="pt265"/>
            <p:cNvSpPr/>
            <p:nvPr/>
          </p:nvSpPr>
          <p:spPr>
            <a:xfrm>
              <a:off x="7398293" y="43049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6" name="pt266"/>
            <p:cNvSpPr/>
            <p:nvPr/>
          </p:nvSpPr>
          <p:spPr>
            <a:xfrm>
              <a:off x="7276079" y="43049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7" name="pt267"/>
            <p:cNvSpPr/>
            <p:nvPr/>
          </p:nvSpPr>
          <p:spPr>
            <a:xfrm>
              <a:off x="7276079" y="43049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8" name="pt268"/>
            <p:cNvSpPr/>
            <p:nvPr/>
          </p:nvSpPr>
          <p:spPr>
            <a:xfrm>
              <a:off x="7398293" y="43049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9" name="pt269"/>
            <p:cNvSpPr/>
            <p:nvPr/>
          </p:nvSpPr>
          <p:spPr>
            <a:xfrm>
              <a:off x="7398293" y="43049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0" name="pt270"/>
            <p:cNvSpPr/>
            <p:nvPr/>
          </p:nvSpPr>
          <p:spPr>
            <a:xfrm>
              <a:off x="7398293" y="43049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1" name="pt271"/>
            <p:cNvSpPr/>
            <p:nvPr/>
          </p:nvSpPr>
          <p:spPr>
            <a:xfrm>
              <a:off x="7459400" y="43049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2" name="pt272"/>
            <p:cNvSpPr/>
            <p:nvPr/>
          </p:nvSpPr>
          <p:spPr>
            <a:xfrm>
              <a:off x="7642721" y="27502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3" name="pt273"/>
            <p:cNvSpPr/>
            <p:nvPr/>
          </p:nvSpPr>
          <p:spPr>
            <a:xfrm>
              <a:off x="7703828" y="27502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4" name="pt274"/>
            <p:cNvSpPr/>
            <p:nvPr/>
          </p:nvSpPr>
          <p:spPr>
            <a:xfrm>
              <a:off x="7703828" y="27502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5" name="pt275"/>
            <p:cNvSpPr/>
            <p:nvPr/>
          </p:nvSpPr>
          <p:spPr>
            <a:xfrm>
              <a:off x="7703828" y="27502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6" name="pt276"/>
            <p:cNvSpPr/>
            <p:nvPr/>
          </p:nvSpPr>
          <p:spPr>
            <a:xfrm>
              <a:off x="7703828" y="27502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7" name="pt277"/>
            <p:cNvSpPr/>
            <p:nvPr/>
          </p:nvSpPr>
          <p:spPr>
            <a:xfrm>
              <a:off x="7703828" y="27502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8" name="pt278"/>
            <p:cNvSpPr/>
            <p:nvPr/>
          </p:nvSpPr>
          <p:spPr>
            <a:xfrm>
              <a:off x="7703828" y="27502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9" name="pt279"/>
            <p:cNvSpPr/>
            <p:nvPr/>
          </p:nvSpPr>
          <p:spPr>
            <a:xfrm>
              <a:off x="7398293" y="49595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0" name="pt280"/>
            <p:cNvSpPr/>
            <p:nvPr/>
          </p:nvSpPr>
          <p:spPr>
            <a:xfrm>
              <a:off x="7398293" y="49595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1" name="pt281"/>
            <p:cNvSpPr/>
            <p:nvPr/>
          </p:nvSpPr>
          <p:spPr>
            <a:xfrm>
              <a:off x="7459400" y="49595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2" name="pt282"/>
            <p:cNvSpPr/>
            <p:nvPr/>
          </p:nvSpPr>
          <p:spPr>
            <a:xfrm>
              <a:off x="7276079" y="49595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3" name="pt283"/>
            <p:cNvSpPr/>
            <p:nvPr/>
          </p:nvSpPr>
          <p:spPr>
            <a:xfrm>
              <a:off x="7276079" y="49595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4" name="pt284"/>
            <p:cNvSpPr/>
            <p:nvPr/>
          </p:nvSpPr>
          <p:spPr>
            <a:xfrm>
              <a:off x="7276079" y="49595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5" name="pt285"/>
            <p:cNvSpPr/>
            <p:nvPr/>
          </p:nvSpPr>
          <p:spPr>
            <a:xfrm>
              <a:off x="7276079" y="49595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6" name="pt286"/>
            <p:cNvSpPr/>
            <p:nvPr/>
          </p:nvSpPr>
          <p:spPr>
            <a:xfrm>
              <a:off x="7887150" y="37321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7" name="pt287"/>
            <p:cNvSpPr/>
            <p:nvPr/>
          </p:nvSpPr>
          <p:spPr>
            <a:xfrm>
              <a:off x="7887150" y="37321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8" name="pt288"/>
            <p:cNvSpPr/>
            <p:nvPr/>
          </p:nvSpPr>
          <p:spPr>
            <a:xfrm>
              <a:off x="7887150" y="37321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9" name="pt289"/>
            <p:cNvSpPr/>
            <p:nvPr/>
          </p:nvSpPr>
          <p:spPr>
            <a:xfrm>
              <a:off x="7826043" y="37321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0" name="pt290"/>
            <p:cNvSpPr/>
            <p:nvPr/>
          </p:nvSpPr>
          <p:spPr>
            <a:xfrm>
              <a:off x="7642721" y="37321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1" name="pt291"/>
            <p:cNvSpPr/>
            <p:nvPr/>
          </p:nvSpPr>
          <p:spPr>
            <a:xfrm>
              <a:off x="7642721" y="37321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2" name="pt292"/>
            <p:cNvSpPr/>
            <p:nvPr/>
          </p:nvSpPr>
          <p:spPr>
            <a:xfrm>
              <a:off x="7581614" y="37321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3" name="pt293"/>
            <p:cNvSpPr/>
            <p:nvPr/>
          </p:nvSpPr>
          <p:spPr>
            <a:xfrm>
              <a:off x="7887150" y="8683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4" name="pt294"/>
            <p:cNvSpPr/>
            <p:nvPr/>
          </p:nvSpPr>
          <p:spPr>
            <a:xfrm>
              <a:off x="7887150" y="8683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5" name="pt295"/>
            <p:cNvSpPr/>
            <p:nvPr/>
          </p:nvSpPr>
          <p:spPr>
            <a:xfrm>
              <a:off x="7826043" y="8683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6" name="pt296"/>
            <p:cNvSpPr/>
            <p:nvPr/>
          </p:nvSpPr>
          <p:spPr>
            <a:xfrm>
              <a:off x="7887150" y="8683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7" name="pt297"/>
            <p:cNvSpPr/>
            <p:nvPr/>
          </p:nvSpPr>
          <p:spPr>
            <a:xfrm>
              <a:off x="7887150" y="8683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8" name="pt298"/>
            <p:cNvSpPr/>
            <p:nvPr/>
          </p:nvSpPr>
          <p:spPr>
            <a:xfrm>
              <a:off x="7887150" y="8683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9" name="pt299"/>
            <p:cNvSpPr/>
            <p:nvPr/>
          </p:nvSpPr>
          <p:spPr>
            <a:xfrm>
              <a:off x="7887150" y="8683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0" name="pt300"/>
            <p:cNvSpPr/>
            <p:nvPr/>
          </p:nvSpPr>
          <p:spPr>
            <a:xfrm>
              <a:off x="7887150" y="9501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1" name="pt301"/>
            <p:cNvSpPr/>
            <p:nvPr/>
          </p:nvSpPr>
          <p:spPr>
            <a:xfrm>
              <a:off x="7887150" y="9501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2" name="pt302"/>
            <p:cNvSpPr/>
            <p:nvPr/>
          </p:nvSpPr>
          <p:spPr>
            <a:xfrm>
              <a:off x="7887150" y="9501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3" name="pt303"/>
            <p:cNvSpPr/>
            <p:nvPr/>
          </p:nvSpPr>
          <p:spPr>
            <a:xfrm>
              <a:off x="7887150" y="9501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4" name="pt304"/>
            <p:cNvSpPr/>
            <p:nvPr/>
          </p:nvSpPr>
          <p:spPr>
            <a:xfrm>
              <a:off x="7887150" y="9501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5" name="pt305"/>
            <p:cNvSpPr/>
            <p:nvPr/>
          </p:nvSpPr>
          <p:spPr>
            <a:xfrm>
              <a:off x="7887150" y="9501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6" name="pt306"/>
            <p:cNvSpPr/>
            <p:nvPr/>
          </p:nvSpPr>
          <p:spPr>
            <a:xfrm>
              <a:off x="7887150" y="9501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7" name="pt307"/>
            <p:cNvSpPr/>
            <p:nvPr/>
          </p:nvSpPr>
          <p:spPr>
            <a:xfrm>
              <a:off x="7520507" y="46322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8" name="pt308"/>
            <p:cNvSpPr/>
            <p:nvPr/>
          </p:nvSpPr>
          <p:spPr>
            <a:xfrm>
              <a:off x="7520507" y="46322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9" name="pt309"/>
            <p:cNvSpPr/>
            <p:nvPr/>
          </p:nvSpPr>
          <p:spPr>
            <a:xfrm>
              <a:off x="7459400" y="46322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0" name="pt310"/>
            <p:cNvSpPr/>
            <p:nvPr/>
          </p:nvSpPr>
          <p:spPr>
            <a:xfrm>
              <a:off x="7459400" y="46322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1" name="pt311"/>
            <p:cNvSpPr/>
            <p:nvPr/>
          </p:nvSpPr>
          <p:spPr>
            <a:xfrm>
              <a:off x="7459400" y="46322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2" name="pt312"/>
            <p:cNvSpPr/>
            <p:nvPr/>
          </p:nvSpPr>
          <p:spPr>
            <a:xfrm>
              <a:off x="7581614" y="46322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3" name="pt313"/>
            <p:cNvSpPr/>
            <p:nvPr/>
          </p:nvSpPr>
          <p:spPr>
            <a:xfrm>
              <a:off x="7337186" y="46322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4" name="pt314"/>
            <p:cNvSpPr/>
            <p:nvPr/>
          </p:nvSpPr>
          <p:spPr>
            <a:xfrm>
              <a:off x="7581614" y="47140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5" name="pt315"/>
            <p:cNvSpPr/>
            <p:nvPr/>
          </p:nvSpPr>
          <p:spPr>
            <a:xfrm>
              <a:off x="7581614" y="47140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6" name="pt316"/>
            <p:cNvSpPr/>
            <p:nvPr/>
          </p:nvSpPr>
          <p:spPr>
            <a:xfrm>
              <a:off x="7581614" y="47140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7" name="pt317"/>
            <p:cNvSpPr/>
            <p:nvPr/>
          </p:nvSpPr>
          <p:spPr>
            <a:xfrm>
              <a:off x="7520507" y="47140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8" name="pt318"/>
            <p:cNvSpPr/>
            <p:nvPr/>
          </p:nvSpPr>
          <p:spPr>
            <a:xfrm>
              <a:off x="7520507" y="47140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9" name="pt319"/>
            <p:cNvSpPr/>
            <p:nvPr/>
          </p:nvSpPr>
          <p:spPr>
            <a:xfrm>
              <a:off x="7459400" y="47140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0" name="pt320"/>
            <p:cNvSpPr/>
            <p:nvPr/>
          </p:nvSpPr>
          <p:spPr>
            <a:xfrm>
              <a:off x="7337186" y="47140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1" name="pt321"/>
            <p:cNvSpPr/>
            <p:nvPr/>
          </p:nvSpPr>
          <p:spPr>
            <a:xfrm>
              <a:off x="7826043" y="18502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2" name="pt322"/>
            <p:cNvSpPr/>
            <p:nvPr/>
          </p:nvSpPr>
          <p:spPr>
            <a:xfrm>
              <a:off x="7826043" y="18502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3" name="pt323"/>
            <p:cNvSpPr/>
            <p:nvPr/>
          </p:nvSpPr>
          <p:spPr>
            <a:xfrm>
              <a:off x="7826043" y="18502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4" name="pt324"/>
            <p:cNvSpPr/>
            <p:nvPr/>
          </p:nvSpPr>
          <p:spPr>
            <a:xfrm>
              <a:off x="7826043" y="18502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5" name="pt325"/>
            <p:cNvSpPr/>
            <p:nvPr/>
          </p:nvSpPr>
          <p:spPr>
            <a:xfrm>
              <a:off x="7826043" y="18502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6" name="pt326"/>
            <p:cNvSpPr/>
            <p:nvPr/>
          </p:nvSpPr>
          <p:spPr>
            <a:xfrm>
              <a:off x="7826043" y="18502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7" name="pt327"/>
            <p:cNvSpPr/>
            <p:nvPr/>
          </p:nvSpPr>
          <p:spPr>
            <a:xfrm>
              <a:off x="7826043" y="18502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8" name="pt328"/>
            <p:cNvSpPr/>
            <p:nvPr/>
          </p:nvSpPr>
          <p:spPr>
            <a:xfrm>
              <a:off x="7703828" y="33230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9" name="pt329"/>
            <p:cNvSpPr/>
            <p:nvPr/>
          </p:nvSpPr>
          <p:spPr>
            <a:xfrm>
              <a:off x="7581614" y="33230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0" name="pt330"/>
            <p:cNvSpPr/>
            <p:nvPr/>
          </p:nvSpPr>
          <p:spPr>
            <a:xfrm>
              <a:off x="7581614" y="33230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1" name="pt331"/>
            <p:cNvSpPr/>
            <p:nvPr/>
          </p:nvSpPr>
          <p:spPr>
            <a:xfrm>
              <a:off x="7642721" y="33230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2" name="pt332"/>
            <p:cNvSpPr/>
            <p:nvPr/>
          </p:nvSpPr>
          <p:spPr>
            <a:xfrm>
              <a:off x="7642721" y="33230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3" name="pt333"/>
            <p:cNvSpPr/>
            <p:nvPr/>
          </p:nvSpPr>
          <p:spPr>
            <a:xfrm>
              <a:off x="7581614" y="33230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4" name="pt334"/>
            <p:cNvSpPr/>
            <p:nvPr/>
          </p:nvSpPr>
          <p:spPr>
            <a:xfrm>
              <a:off x="7642721" y="33230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5" name="pt335"/>
            <p:cNvSpPr/>
            <p:nvPr/>
          </p:nvSpPr>
          <p:spPr>
            <a:xfrm>
              <a:off x="7826043" y="45504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6" name="pt336"/>
            <p:cNvSpPr/>
            <p:nvPr/>
          </p:nvSpPr>
          <p:spPr>
            <a:xfrm>
              <a:off x="7703828" y="45504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7" name="pt337"/>
            <p:cNvSpPr/>
            <p:nvPr/>
          </p:nvSpPr>
          <p:spPr>
            <a:xfrm>
              <a:off x="7887150" y="45504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8" name="pt338"/>
            <p:cNvSpPr/>
            <p:nvPr/>
          </p:nvSpPr>
          <p:spPr>
            <a:xfrm>
              <a:off x="7887150" y="45504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9" name="pt339"/>
            <p:cNvSpPr/>
            <p:nvPr/>
          </p:nvSpPr>
          <p:spPr>
            <a:xfrm>
              <a:off x="7826043" y="45504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0" name="pt340"/>
            <p:cNvSpPr/>
            <p:nvPr/>
          </p:nvSpPr>
          <p:spPr>
            <a:xfrm>
              <a:off x="7887150" y="45504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1" name="pt341"/>
            <p:cNvSpPr/>
            <p:nvPr/>
          </p:nvSpPr>
          <p:spPr>
            <a:xfrm>
              <a:off x="7398293" y="45504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2" name="pt342"/>
            <p:cNvSpPr/>
            <p:nvPr/>
          </p:nvSpPr>
          <p:spPr>
            <a:xfrm>
              <a:off x="7459400" y="34048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3" name="pt343"/>
            <p:cNvSpPr/>
            <p:nvPr/>
          </p:nvSpPr>
          <p:spPr>
            <a:xfrm>
              <a:off x="7520507" y="34048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4" name="pt344"/>
            <p:cNvSpPr/>
            <p:nvPr/>
          </p:nvSpPr>
          <p:spPr>
            <a:xfrm>
              <a:off x="7581614" y="34048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5" name="pt345"/>
            <p:cNvSpPr/>
            <p:nvPr/>
          </p:nvSpPr>
          <p:spPr>
            <a:xfrm>
              <a:off x="7703828" y="34048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6" name="pt346"/>
            <p:cNvSpPr/>
            <p:nvPr/>
          </p:nvSpPr>
          <p:spPr>
            <a:xfrm>
              <a:off x="7887150" y="34048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7" name="pt347"/>
            <p:cNvSpPr/>
            <p:nvPr/>
          </p:nvSpPr>
          <p:spPr>
            <a:xfrm>
              <a:off x="7826043" y="34048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8" name="pt348"/>
            <p:cNvSpPr/>
            <p:nvPr/>
          </p:nvSpPr>
          <p:spPr>
            <a:xfrm>
              <a:off x="7642721" y="34048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9" name="pt349"/>
            <p:cNvSpPr/>
            <p:nvPr/>
          </p:nvSpPr>
          <p:spPr>
            <a:xfrm>
              <a:off x="7887150" y="1031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0" name="pt350"/>
            <p:cNvSpPr/>
            <p:nvPr/>
          </p:nvSpPr>
          <p:spPr>
            <a:xfrm>
              <a:off x="7887150" y="1031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1" name="pt351"/>
            <p:cNvSpPr/>
            <p:nvPr/>
          </p:nvSpPr>
          <p:spPr>
            <a:xfrm>
              <a:off x="7581614" y="1031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2" name="pt352"/>
            <p:cNvSpPr/>
            <p:nvPr/>
          </p:nvSpPr>
          <p:spPr>
            <a:xfrm>
              <a:off x="7642721" y="1031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3" name="pt353"/>
            <p:cNvSpPr/>
            <p:nvPr/>
          </p:nvSpPr>
          <p:spPr>
            <a:xfrm>
              <a:off x="7826043" y="1031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4" name="pt354"/>
            <p:cNvSpPr/>
            <p:nvPr/>
          </p:nvSpPr>
          <p:spPr>
            <a:xfrm>
              <a:off x="7764936" y="1031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5" name="pt355"/>
            <p:cNvSpPr/>
            <p:nvPr/>
          </p:nvSpPr>
          <p:spPr>
            <a:xfrm>
              <a:off x="7887150" y="1031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6" name="pt356"/>
            <p:cNvSpPr/>
            <p:nvPr/>
          </p:nvSpPr>
          <p:spPr>
            <a:xfrm>
              <a:off x="7459400" y="50413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7" name="pt357"/>
            <p:cNvSpPr/>
            <p:nvPr/>
          </p:nvSpPr>
          <p:spPr>
            <a:xfrm>
              <a:off x="7398293" y="50413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8" name="pt358"/>
            <p:cNvSpPr/>
            <p:nvPr/>
          </p:nvSpPr>
          <p:spPr>
            <a:xfrm>
              <a:off x="7337186" y="50413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9" name="pt359"/>
            <p:cNvSpPr/>
            <p:nvPr/>
          </p:nvSpPr>
          <p:spPr>
            <a:xfrm>
              <a:off x="7337186" y="50413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0" name="pt360"/>
            <p:cNvSpPr/>
            <p:nvPr/>
          </p:nvSpPr>
          <p:spPr>
            <a:xfrm>
              <a:off x="7337186" y="50413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1" name="pt361"/>
            <p:cNvSpPr/>
            <p:nvPr/>
          </p:nvSpPr>
          <p:spPr>
            <a:xfrm>
              <a:off x="7276079" y="50413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2" name="pt362"/>
            <p:cNvSpPr/>
            <p:nvPr/>
          </p:nvSpPr>
          <p:spPr>
            <a:xfrm>
              <a:off x="7276079" y="50413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3" name="pt363"/>
            <p:cNvSpPr/>
            <p:nvPr/>
          </p:nvSpPr>
          <p:spPr>
            <a:xfrm>
              <a:off x="7887150" y="11138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4" name="pt364"/>
            <p:cNvSpPr/>
            <p:nvPr/>
          </p:nvSpPr>
          <p:spPr>
            <a:xfrm>
              <a:off x="7887150" y="11138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5" name="pt365"/>
            <p:cNvSpPr/>
            <p:nvPr/>
          </p:nvSpPr>
          <p:spPr>
            <a:xfrm>
              <a:off x="7887150" y="11138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6" name="pt366"/>
            <p:cNvSpPr/>
            <p:nvPr/>
          </p:nvSpPr>
          <p:spPr>
            <a:xfrm>
              <a:off x="7887150" y="11138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7" name="pt367"/>
            <p:cNvSpPr/>
            <p:nvPr/>
          </p:nvSpPr>
          <p:spPr>
            <a:xfrm>
              <a:off x="7887150" y="11138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8" name="pt368"/>
            <p:cNvSpPr/>
            <p:nvPr/>
          </p:nvSpPr>
          <p:spPr>
            <a:xfrm>
              <a:off x="7887150" y="11138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9" name="pt369"/>
            <p:cNvSpPr/>
            <p:nvPr/>
          </p:nvSpPr>
          <p:spPr>
            <a:xfrm>
              <a:off x="7887150" y="11138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0" name="pt370"/>
            <p:cNvSpPr/>
            <p:nvPr/>
          </p:nvSpPr>
          <p:spPr>
            <a:xfrm>
              <a:off x="7826043" y="11956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1" name="pt371"/>
            <p:cNvSpPr/>
            <p:nvPr/>
          </p:nvSpPr>
          <p:spPr>
            <a:xfrm>
              <a:off x="7826043" y="11956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2" name="pt372"/>
            <p:cNvSpPr/>
            <p:nvPr/>
          </p:nvSpPr>
          <p:spPr>
            <a:xfrm>
              <a:off x="7887150" y="11956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3" name="pt373"/>
            <p:cNvSpPr/>
            <p:nvPr/>
          </p:nvSpPr>
          <p:spPr>
            <a:xfrm>
              <a:off x="7826043" y="11956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4" name="pt374"/>
            <p:cNvSpPr/>
            <p:nvPr/>
          </p:nvSpPr>
          <p:spPr>
            <a:xfrm>
              <a:off x="7826043" y="11956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5" name="pt375"/>
            <p:cNvSpPr/>
            <p:nvPr/>
          </p:nvSpPr>
          <p:spPr>
            <a:xfrm>
              <a:off x="7764936" y="11956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6" name="pt376"/>
            <p:cNvSpPr/>
            <p:nvPr/>
          </p:nvSpPr>
          <p:spPr>
            <a:xfrm>
              <a:off x="7887150" y="11956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7" name="pt377"/>
            <p:cNvSpPr/>
            <p:nvPr/>
          </p:nvSpPr>
          <p:spPr>
            <a:xfrm>
              <a:off x="7887150" y="12774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8" name="pt378"/>
            <p:cNvSpPr/>
            <p:nvPr/>
          </p:nvSpPr>
          <p:spPr>
            <a:xfrm>
              <a:off x="7887150" y="12774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9" name="pt379"/>
            <p:cNvSpPr/>
            <p:nvPr/>
          </p:nvSpPr>
          <p:spPr>
            <a:xfrm>
              <a:off x="7887150" y="12774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0" name="pt380"/>
            <p:cNvSpPr/>
            <p:nvPr/>
          </p:nvSpPr>
          <p:spPr>
            <a:xfrm>
              <a:off x="7887150" y="12774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1" name="pt381"/>
            <p:cNvSpPr/>
            <p:nvPr/>
          </p:nvSpPr>
          <p:spPr>
            <a:xfrm>
              <a:off x="7887150" y="12774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2" name="pt382"/>
            <p:cNvSpPr/>
            <p:nvPr/>
          </p:nvSpPr>
          <p:spPr>
            <a:xfrm>
              <a:off x="7887150" y="12774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3" name="pt383"/>
            <p:cNvSpPr/>
            <p:nvPr/>
          </p:nvSpPr>
          <p:spPr>
            <a:xfrm>
              <a:off x="7887150" y="12774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4" name="pt384"/>
            <p:cNvSpPr/>
            <p:nvPr/>
          </p:nvSpPr>
          <p:spPr>
            <a:xfrm>
              <a:off x="7703828" y="56959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5" name="pt385"/>
            <p:cNvSpPr/>
            <p:nvPr/>
          </p:nvSpPr>
          <p:spPr>
            <a:xfrm>
              <a:off x="7642721" y="56959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6" name="pt386"/>
            <p:cNvSpPr/>
            <p:nvPr/>
          </p:nvSpPr>
          <p:spPr>
            <a:xfrm>
              <a:off x="7826043" y="56959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7" name="pt387"/>
            <p:cNvSpPr/>
            <p:nvPr/>
          </p:nvSpPr>
          <p:spPr>
            <a:xfrm>
              <a:off x="7887150" y="56959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8" name="pt388"/>
            <p:cNvSpPr/>
            <p:nvPr/>
          </p:nvSpPr>
          <p:spPr>
            <a:xfrm>
              <a:off x="7031650" y="56959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9" name="pt389"/>
            <p:cNvSpPr/>
            <p:nvPr/>
          </p:nvSpPr>
          <p:spPr>
            <a:xfrm>
              <a:off x="6115044" y="56959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0" name="pt390"/>
            <p:cNvSpPr/>
            <p:nvPr/>
          </p:nvSpPr>
          <p:spPr>
            <a:xfrm>
              <a:off x="5870615" y="56959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1" name="pt391"/>
            <p:cNvSpPr/>
            <p:nvPr/>
          </p:nvSpPr>
          <p:spPr>
            <a:xfrm>
              <a:off x="7581614" y="47958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2" name="pt392"/>
            <p:cNvSpPr/>
            <p:nvPr/>
          </p:nvSpPr>
          <p:spPr>
            <a:xfrm>
              <a:off x="7581614" y="47958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3" name="pt393"/>
            <p:cNvSpPr/>
            <p:nvPr/>
          </p:nvSpPr>
          <p:spPr>
            <a:xfrm>
              <a:off x="7642721" y="47958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4" name="pt394"/>
            <p:cNvSpPr/>
            <p:nvPr/>
          </p:nvSpPr>
          <p:spPr>
            <a:xfrm>
              <a:off x="7520507" y="47958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5" name="pt395"/>
            <p:cNvSpPr/>
            <p:nvPr/>
          </p:nvSpPr>
          <p:spPr>
            <a:xfrm>
              <a:off x="7459400" y="47958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6" name="pt396"/>
            <p:cNvSpPr/>
            <p:nvPr/>
          </p:nvSpPr>
          <p:spPr>
            <a:xfrm>
              <a:off x="7398293" y="47958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7" name="pt397"/>
            <p:cNvSpPr/>
            <p:nvPr/>
          </p:nvSpPr>
          <p:spPr>
            <a:xfrm>
              <a:off x="7337186" y="47958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8" name="pt398"/>
            <p:cNvSpPr/>
            <p:nvPr/>
          </p:nvSpPr>
          <p:spPr>
            <a:xfrm>
              <a:off x="7459400" y="52049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9" name="pt399"/>
            <p:cNvSpPr/>
            <p:nvPr/>
          </p:nvSpPr>
          <p:spPr>
            <a:xfrm>
              <a:off x="7459400" y="52049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0" name="pt400"/>
            <p:cNvSpPr/>
            <p:nvPr/>
          </p:nvSpPr>
          <p:spPr>
            <a:xfrm>
              <a:off x="7337186" y="52049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1" name="pt401"/>
            <p:cNvSpPr/>
            <p:nvPr/>
          </p:nvSpPr>
          <p:spPr>
            <a:xfrm>
              <a:off x="7276079" y="52049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2" name="pt402"/>
            <p:cNvSpPr/>
            <p:nvPr/>
          </p:nvSpPr>
          <p:spPr>
            <a:xfrm>
              <a:off x="7214972" y="52049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3" name="pt403"/>
            <p:cNvSpPr/>
            <p:nvPr/>
          </p:nvSpPr>
          <p:spPr>
            <a:xfrm>
              <a:off x="7276079" y="52049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4" name="pt404"/>
            <p:cNvSpPr/>
            <p:nvPr/>
          </p:nvSpPr>
          <p:spPr>
            <a:xfrm>
              <a:off x="7214972" y="52049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5" name="pt405"/>
            <p:cNvSpPr/>
            <p:nvPr/>
          </p:nvSpPr>
          <p:spPr>
            <a:xfrm>
              <a:off x="7764936" y="28321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6" name="pt406"/>
            <p:cNvSpPr/>
            <p:nvPr/>
          </p:nvSpPr>
          <p:spPr>
            <a:xfrm>
              <a:off x="7764936" y="28321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7" name="pt407"/>
            <p:cNvSpPr/>
            <p:nvPr/>
          </p:nvSpPr>
          <p:spPr>
            <a:xfrm>
              <a:off x="7764936" y="28321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8" name="pt408"/>
            <p:cNvSpPr/>
            <p:nvPr/>
          </p:nvSpPr>
          <p:spPr>
            <a:xfrm>
              <a:off x="7764936" y="28321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9" name="pt409"/>
            <p:cNvSpPr/>
            <p:nvPr/>
          </p:nvSpPr>
          <p:spPr>
            <a:xfrm>
              <a:off x="7703828" y="28321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0" name="pt410"/>
            <p:cNvSpPr/>
            <p:nvPr/>
          </p:nvSpPr>
          <p:spPr>
            <a:xfrm>
              <a:off x="7764936" y="28321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1" name="pt411"/>
            <p:cNvSpPr/>
            <p:nvPr/>
          </p:nvSpPr>
          <p:spPr>
            <a:xfrm>
              <a:off x="7703828" y="28321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2" name="pt412"/>
            <p:cNvSpPr/>
            <p:nvPr/>
          </p:nvSpPr>
          <p:spPr>
            <a:xfrm>
              <a:off x="7887150" y="13592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3" name="pt413"/>
            <p:cNvSpPr/>
            <p:nvPr/>
          </p:nvSpPr>
          <p:spPr>
            <a:xfrm>
              <a:off x="7887150" y="13592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4" name="pt414"/>
            <p:cNvSpPr/>
            <p:nvPr/>
          </p:nvSpPr>
          <p:spPr>
            <a:xfrm>
              <a:off x="7887150" y="13592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5" name="pt415"/>
            <p:cNvSpPr/>
            <p:nvPr/>
          </p:nvSpPr>
          <p:spPr>
            <a:xfrm>
              <a:off x="7887150" y="13592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6" name="pt416"/>
            <p:cNvSpPr/>
            <p:nvPr/>
          </p:nvSpPr>
          <p:spPr>
            <a:xfrm>
              <a:off x="7887150" y="13592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7" name="pt417"/>
            <p:cNvSpPr/>
            <p:nvPr/>
          </p:nvSpPr>
          <p:spPr>
            <a:xfrm>
              <a:off x="7887150" y="13592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8" name="pt418"/>
            <p:cNvSpPr/>
            <p:nvPr/>
          </p:nvSpPr>
          <p:spPr>
            <a:xfrm>
              <a:off x="7887150" y="13592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9" name="pt419"/>
            <p:cNvSpPr/>
            <p:nvPr/>
          </p:nvSpPr>
          <p:spPr>
            <a:xfrm>
              <a:off x="7764936" y="29139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0" name="pt420"/>
            <p:cNvSpPr/>
            <p:nvPr/>
          </p:nvSpPr>
          <p:spPr>
            <a:xfrm>
              <a:off x="7703828" y="29139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1" name="pt421"/>
            <p:cNvSpPr/>
            <p:nvPr/>
          </p:nvSpPr>
          <p:spPr>
            <a:xfrm>
              <a:off x="7642721" y="29139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2" name="pt422"/>
            <p:cNvSpPr/>
            <p:nvPr/>
          </p:nvSpPr>
          <p:spPr>
            <a:xfrm>
              <a:off x="7581614" y="29139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3" name="pt423"/>
            <p:cNvSpPr/>
            <p:nvPr/>
          </p:nvSpPr>
          <p:spPr>
            <a:xfrm>
              <a:off x="7764936" y="29139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4" name="pt424"/>
            <p:cNvSpPr/>
            <p:nvPr/>
          </p:nvSpPr>
          <p:spPr>
            <a:xfrm>
              <a:off x="7764936" y="29139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5" name="pt425"/>
            <p:cNvSpPr/>
            <p:nvPr/>
          </p:nvSpPr>
          <p:spPr>
            <a:xfrm>
              <a:off x="7703828" y="29139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6" name="pt426"/>
            <p:cNvSpPr/>
            <p:nvPr/>
          </p:nvSpPr>
          <p:spPr>
            <a:xfrm>
              <a:off x="7214972" y="56141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7" name="pt427"/>
            <p:cNvSpPr/>
            <p:nvPr/>
          </p:nvSpPr>
          <p:spPr>
            <a:xfrm>
              <a:off x="6359472" y="56141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8" name="pt428"/>
            <p:cNvSpPr/>
            <p:nvPr/>
          </p:nvSpPr>
          <p:spPr>
            <a:xfrm>
              <a:off x="7153864" y="56141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9" name="pt429"/>
            <p:cNvSpPr/>
            <p:nvPr/>
          </p:nvSpPr>
          <p:spPr>
            <a:xfrm>
              <a:off x="6848329" y="56141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0" name="pt430"/>
            <p:cNvSpPr/>
            <p:nvPr/>
          </p:nvSpPr>
          <p:spPr>
            <a:xfrm>
              <a:off x="6176151" y="56141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1" name="pt431"/>
            <p:cNvSpPr/>
            <p:nvPr/>
          </p:nvSpPr>
          <p:spPr>
            <a:xfrm>
              <a:off x="6237258" y="56141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2" name="pt432"/>
            <p:cNvSpPr/>
            <p:nvPr/>
          </p:nvSpPr>
          <p:spPr>
            <a:xfrm>
              <a:off x="6726115" y="56141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3" name="pt433"/>
            <p:cNvSpPr/>
            <p:nvPr/>
          </p:nvSpPr>
          <p:spPr>
            <a:xfrm>
              <a:off x="7642721" y="38139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4" name="pt434"/>
            <p:cNvSpPr/>
            <p:nvPr/>
          </p:nvSpPr>
          <p:spPr>
            <a:xfrm>
              <a:off x="7581614" y="38139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5" name="pt435"/>
            <p:cNvSpPr/>
            <p:nvPr/>
          </p:nvSpPr>
          <p:spPr>
            <a:xfrm>
              <a:off x="7581614" y="38139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6" name="pt436"/>
            <p:cNvSpPr/>
            <p:nvPr/>
          </p:nvSpPr>
          <p:spPr>
            <a:xfrm>
              <a:off x="7581614" y="38139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7" name="pt437"/>
            <p:cNvSpPr/>
            <p:nvPr/>
          </p:nvSpPr>
          <p:spPr>
            <a:xfrm>
              <a:off x="7642721" y="38139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8" name="pt438"/>
            <p:cNvSpPr/>
            <p:nvPr/>
          </p:nvSpPr>
          <p:spPr>
            <a:xfrm>
              <a:off x="7581614" y="38139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9" name="pt439"/>
            <p:cNvSpPr/>
            <p:nvPr/>
          </p:nvSpPr>
          <p:spPr>
            <a:xfrm>
              <a:off x="7581614" y="38139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0" name="pt440"/>
            <p:cNvSpPr/>
            <p:nvPr/>
          </p:nvSpPr>
          <p:spPr>
            <a:xfrm>
              <a:off x="7887150" y="14411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1" name="pt441"/>
            <p:cNvSpPr/>
            <p:nvPr/>
          </p:nvSpPr>
          <p:spPr>
            <a:xfrm>
              <a:off x="7887150" y="14411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2" name="pt442"/>
            <p:cNvSpPr/>
            <p:nvPr/>
          </p:nvSpPr>
          <p:spPr>
            <a:xfrm>
              <a:off x="7887150" y="14411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3" name="pt443"/>
            <p:cNvSpPr/>
            <p:nvPr/>
          </p:nvSpPr>
          <p:spPr>
            <a:xfrm>
              <a:off x="7887150" y="14411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4" name="pt444"/>
            <p:cNvSpPr/>
            <p:nvPr/>
          </p:nvSpPr>
          <p:spPr>
            <a:xfrm>
              <a:off x="7887150" y="14411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5" name="pt445"/>
            <p:cNvSpPr/>
            <p:nvPr/>
          </p:nvSpPr>
          <p:spPr>
            <a:xfrm>
              <a:off x="7887150" y="14411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6" name="pt446"/>
            <p:cNvSpPr/>
            <p:nvPr/>
          </p:nvSpPr>
          <p:spPr>
            <a:xfrm>
              <a:off x="7887150" y="14411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7" name="pt447"/>
            <p:cNvSpPr/>
            <p:nvPr/>
          </p:nvSpPr>
          <p:spPr>
            <a:xfrm>
              <a:off x="7826043" y="29957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8" name="pt448"/>
            <p:cNvSpPr/>
            <p:nvPr/>
          </p:nvSpPr>
          <p:spPr>
            <a:xfrm>
              <a:off x="7276079" y="29957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9" name="pt449"/>
            <p:cNvSpPr/>
            <p:nvPr/>
          </p:nvSpPr>
          <p:spPr>
            <a:xfrm>
              <a:off x="7826043" y="29957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0" name="pt450"/>
            <p:cNvSpPr/>
            <p:nvPr/>
          </p:nvSpPr>
          <p:spPr>
            <a:xfrm>
              <a:off x="7826043" y="29957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1" name="pt451"/>
            <p:cNvSpPr/>
            <p:nvPr/>
          </p:nvSpPr>
          <p:spPr>
            <a:xfrm>
              <a:off x="7642721" y="29957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2" name="pt452"/>
            <p:cNvSpPr/>
            <p:nvPr/>
          </p:nvSpPr>
          <p:spPr>
            <a:xfrm>
              <a:off x="7703828" y="29957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3" name="pt453"/>
            <p:cNvSpPr/>
            <p:nvPr/>
          </p:nvSpPr>
          <p:spPr>
            <a:xfrm>
              <a:off x="7703828" y="29957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4" name="pt454"/>
            <p:cNvSpPr/>
            <p:nvPr/>
          </p:nvSpPr>
          <p:spPr>
            <a:xfrm>
              <a:off x="7826043" y="22593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5" name="pt455"/>
            <p:cNvSpPr/>
            <p:nvPr/>
          </p:nvSpPr>
          <p:spPr>
            <a:xfrm>
              <a:off x="7826043" y="22593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6" name="pt456"/>
            <p:cNvSpPr/>
            <p:nvPr/>
          </p:nvSpPr>
          <p:spPr>
            <a:xfrm>
              <a:off x="7826043" y="22593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7" name="pt457"/>
            <p:cNvSpPr/>
            <p:nvPr/>
          </p:nvSpPr>
          <p:spPr>
            <a:xfrm>
              <a:off x="7826043" y="22593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8" name="pt458"/>
            <p:cNvSpPr/>
            <p:nvPr/>
          </p:nvSpPr>
          <p:spPr>
            <a:xfrm>
              <a:off x="7826043" y="22593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9" name="pt459"/>
            <p:cNvSpPr/>
            <p:nvPr/>
          </p:nvSpPr>
          <p:spPr>
            <a:xfrm>
              <a:off x="7764936" y="22593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0" name="pt460"/>
            <p:cNvSpPr/>
            <p:nvPr/>
          </p:nvSpPr>
          <p:spPr>
            <a:xfrm>
              <a:off x="7764936" y="22593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1" name="pt461"/>
            <p:cNvSpPr/>
            <p:nvPr/>
          </p:nvSpPr>
          <p:spPr>
            <a:xfrm>
              <a:off x="7214972" y="57777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2" name="pt462"/>
            <p:cNvSpPr/>
            <p:nvPr/>
          </p:nvSpPr>
          <p:spPr>
            <a:xfrm>
              <a:off x="7153864" y="57777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3" name="pt463"/>
            <p:cNvSpPr/>
            <p:nvPr/>
          </p:nvSpPr>
          <p:spPr>
            <a:xfrm>
              <a:off x="7092757" y="57777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4" name="pt464"/>
            <p:cNvSpPr/>
            <p:nvPr/>
          </p:nvSpPr>
          <p:spPr>
            <a:xfrm>
              <a:off x="7031650" y="57777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5" name="pt465"/>
            <p:cNvSpPr/>
            <p:nvPr/>
          </p:nvSpPr>
          <p:spPr>
            <a:xfrm>
              <a:off x="6665008" y="57777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6" name="pt466"/>
            <p:cNvSpPr/>
            <p:nvPr/>
          </p:nvSpPr>
          <p:spPr>
            <a:xfrm>
              <a:off x="5870615" y="57777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7" name="pt467"/>
            <p:cNvSpPr/>
            <p:nvPr/>
          </p:nvSpPr>
          <p:spPr>
            <a:xfrm>
              <a:off x="5870615" y="57777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8" name="pt468"/>
            <p:cNvSpPr/>
            <p:nvPr/>
          </p:nvSpPr>
          <p:spPr>
            <a:xfrm>
              <a:off x="7764936" y="23411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9" name="pt469"/>
            <p:cNvSpPr/>
            <p:nvPr/>
          </p:nvSpPr>
          <p:spPr>
            <a:xfrm>
              <a:off x="7764936" y="23411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0" name="pt470"/>
            <p:cNvSpPr/>
            <p:nvPr/>
          </p:nvSpPr>
          <p:spPr>
            <a:xfrm>
              <a:off x="7764936" y="23411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1" name="pt471"/>
            <p:cNvSpPr/>
            <p:nvPr/>
          </p:nvSpPr>
          <p:spPr>
            <a:xfrm>
              <a:off x="7764936" y="23411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2" name="pt472"/>
            <p:cNvSpPr/>
            <p:nvPr/>
          </p:nvSpPr>
          <p:spPr>
            <a:xfrm>
              <a:off x="7764936" y="23411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3" name="pt473"/>
            <p:cNvSpPr/>
            <p:nvPr/>
          </p:nvSpPr>
          <p:spPr>
            <a:xfrm>
              <a:off x="7764936" y="23411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4" name="pt474"/>
            <p:cNvSpPr/>
            <p:nvPr/>
          </p:nvSpPr>
          <p:spPr>
            <a:xfrm>
              <a:off x="7764936" y="23411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5" name="pt475"/>
            <p:cNvSpPr/>
            <p:nvPr/>
          </p:nvSpPr>
          <p:spPr>
            <a:xfrm>
              <a:off x="7764936" y="34867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6" name="pt476"/>
            <p:cNvSpPr/>
            <p:nvPr/>
          </p:nvSpPr>
          <p:spPr>
            <a:xfrm>
              <a:off x="7887150" y="34867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7" name="pt477"/>
            <p:cNvSpPr/>
            <p:nvPr/>
          </p:nvSpPr>
          <p:spPr>
            <a:xfrm>
              <a:off x="7703828" y="34867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8" name="pt478"/>
            <p:cNvSpPr/>
            <p:nvPr/>
          </p:nvSpPr>
          <p:spPr>
            <a:xfrm>
              <a:off x="7703828" y="34867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9" name="pt479"/>
            <p:cNvSpPr/>
            <p:nvPr/>
          </p:nvSpPr>
          <p:spPr>
            <a:xfrm>
              <a:off x="7703828" y="34867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0" name="pt480"/>
            <p:cNvSpPr/>
            <p:nvPr/>
          </p:nvSpPr>
          <p:spPr>
            <a:xfrm>
              <a:off x="7764936" y="34867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1" name="pt481"/>
            <p:cNvSpPr/>
            <p:nvPr/>
          </p:nvSpPr>
          <p:spPr>
            <a:xfrm>
              <a:off x="7642721" y="34867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2" name="pt482"/>
            <p:cNvSpPr/>
            <p:nvPr/>
          </p:nvSpPr>
          <p:spPr>
            <a:xfrm>
              <a:off x="7214972" y="52868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3" name="pt483"/>
            <p:cNvSpPr/>
            <p:nvPr/>
          </p:nvSpPr>
          <p:spPr>
            <a:xfrm>
              <a:off x="7276079" y="52868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4" name="pt484"/>
            <p:cNvSpPr/>
            <p:nvPr/>
          </p:nvSpPr>
          <p:spPr>
            <a:xfrm>
              <a:off x="7337186" y="52868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5" name="pt485"/>
            <p:cNvSpPr/>
            <p:nvPr/>
          </p:nvSpPr>
          <p:spPr>
            <a:xfrm>
              <a:off x="7459400" y="52868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6" name="pt486"/>
            <p:cNvSpPr/>
            <p:nvPr/>
          </p:nvSpPr>
          <p:spPr>
            <a:xfrm>
              <a:off x="7398293" y="52868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7" name="pt487"/>
            <p:cNvSpPr/>
            <p:nvPr/>
          </p:nvSpPr>
          <p:spPr>
            <a:xfrm>
              <a:off x="7214972" y="52868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8" name="pt488"/>
            <p:cNvSpPr/>
            <p:nvPr/>
          </p:nvSpPr>
          <p:spPr>
            <a:xfrm>
              <a:off x="7214972" y="52868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9" name="pt489"/>
            <p:cNvSpPr/>
            <p:nvPr/>
          </p:nvSpPr>
          <p:spPr>
            <a:xfrm>
              <a:off x="7703828" y="19320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0" name="pt490"/>
            <p:cNvSpPr/>
            <p:nvPr/>
          </p:nvSpPr>
          <p:spPr>
            <a:xfrm>
              <a:off x="7642721" y="19320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1" name="pt491"/>
            <p:cNvSpPr/>
            <p:nvPr/>
          </p:nvSpPr>
          <p:spPr>
            <a:xfrm>
              <a:off x="7764936" y="19320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2" name="pt492"/>
            <p:cNvSpPr/>
            <p:nvPr/>
          </p:nvSpPr>
          <p:spPr>
            <a:xfrm>
              <a:off x="7826043" y="19320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3" name="pt493"/>
            <p:cNvSpPr/>
            <p:nvPr/>
          </p:nvSpPr>
          <p:spPr>
            <a:xfrm>
              <a:off x="7764936" y="19320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4" name="pt494"/>
            <p:cNvSpPr/>
            <p:nvPr/>
          </p:nvSpPr>
          <p:spPr>
            <a:xfrm>
              <a:off x="7764936" y="19320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5" name="pt495"/>
            <p:cNvSpPr/>
            <p:nvPr/>
          </p:nvSpPr>
          <p:spPr>
            <a:xfrm>
              <a:off x="7826043" y="19320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6" name="pt496"/>
            <p:cNvSpPr/>
            <p:nvPr/>
          </p:nvSpPr>
          <p:spPr>
            <a:xfrm>
              <a:off x="7887150" y="2013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7" name="pt497"/>
            <p:cNvSpPr/>
            <p:nvPr/>
          </p:nvSpPr>
          <p:spPr>
            <a:xfrm>
              <a:off x="7764936" y="2013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8" name="pt498"/>
            <p:cNvSpPr/>
            <p:nvPr/>
          </p:nvSpPr>
          <p:spPr>
            <a:xfrm>
              <a:off x="7581614" y="2013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9" name="pt499"/>
            <p:cNvSpPr/>
            <p:nvPr/>
          </p:nvSpPr>
          <p:spPr>
            <a:xfrm>
              <a:off x="7764936" y="2013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0" name="pt500"/>
            <p:cNvSpPr/>
            <p:nvPr/>
          </p:nvSpPr>
          <p:spPr>
            <a:xfrm>
              <a:off x="7764936" y="2013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1" name="pt501"/>
            <p:cNvSpPr/>
            <p:nvPr/>
          </p:nvSpPr>
          <p:spPr>
            <a:xfrm>
              <a:off x="7520507" y="2013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2" name="pt502"/>
            <p:cNvSpPr/>
            <p:nvPr/>
          </p:nvSpPr>
          <p:spPr>
            <a:xfrm>
              <a:off x="7826043" y="2013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3" name="pt503"/>
            <p:cNvSpPr/>
            <p:nvPr/>
          </p:nvSpPr>
          <p:spPr>
            <a:xfrm>
              <a:off x="7764936" y="24229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4" name="pt504"/>
            <p:cNvSpPr/>
            <p:nvPr/>
          </p:nvSpPr>
          <p:spPr>
            <a:xfrm>
              <a:off x="7826043" y="24229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5" name="pt505"/>
            <p:cNvSpPr/>
            <p:nvPr/>
          </p:nvSpPr>
          <p:spPr>
            <a:xfrm>
              <a:off x="7826043" y="24229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6" name="pt506"/>
            <p:cNvSpPr/>
            <p:nvPr/>
          </p:nvSpPr>
          <p:spPr>
            <a:xfrm>
              <a:off x="7764936" y="24229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7" name="pt507"/>
            <p:cNvSpPr/>
            <p:nvPr/>
          </p:nvSpPr>
          <p:spPr>
            <a:xfrm>
              <a:off x="7826043" y="24229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8" name="pt508"/>
            <p:cNvSpPr/>
            <p:nvPr/>
          </p:nvSpPr>
          <p:spPr>
            <a:xfrm>
              <a:off x="7764936" y="24229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9" name="pt509"/>
            <p:cNvSpPr/>
            <p:nvPr/>
          </p:nvSpPr>
          <p:spPr>
            <a:xfrm>
              <a:off x="7764936" y="24229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0" name="pt510"/>
            <p:cNvSpPr/>
            <p:nvPr/>
          </p:nvSpPr>
          <p:spPr>
            <a:xfrm>
              <a:off x="7764936" y="30775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1" name="pt511"/>
            <p:cNvSpPr/>
            <p:nvPr/>
          </p:nvSpPr>
          <p:spPr>
            <a:xfrm>
              <a:off x="7764936" y="30775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2" name="pt512"/>
            <p:cNvSpPr/>
            <p:nvPr/>
          </p:nvSpPr>
          <p:spPr>
            <a:xfrm>
              <a:off x="7764936" y="30775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3" name="pt513"/>
            <p:cNvSpPr/>
            <p:nvPr/>
          </p:nvSpPr>
          <p:spPr>
            <a:xfrm>
              <a:off x="7764936" y="30775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4" name="pt514"/>
            <p:cNvSpPr/>
            <p:nvPr/>
          </p:nvSpPr>
          <p:spPr>
            <a:xfrm>
              <a:off x="7703828" y="30775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5" name="pt515"/>
            <p:cNvSpPr/>
            <p:nvPr/>
          </p:nvSpPr>
          <p:spPr>
            <a:xfrm>
              <a:off x="7703828" y="30775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6" name="pt516"/>
            <p:cNvSpPr/>
            <p:nvPr/>
          </p:nvSpPr>
          <p:spPr>
            <a:xfrm>
              <a:off x="7703828" y="30775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7" name="pt517"/>
            <p:cNvSpPr/>
            <p:nvPr/>
          </p:nvSpPr>
          <p:spPr>
            <a:xfrm>
              <a:off x="7642721" y="4877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8" name="pt518"/>
            <p:cNvSpPr/>
            <p:nvPr/>
          </p:nvSpPr>
          <p:spPr>
            <a:xfrm>
              <a:off x="7642721" y="4877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9" name="pt519"/>
            <p:cNvSpPr/>
            <p:nvPr/>
          </p:nvSpPr>
          <p:spPr>
            <a:xfrm>
              <a:off x="7092757" y="4877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0" name="pt520"/>
            <p:cNvSpPr/>
            <p:nvPr/>
          </p:nvSpPr>
          <p:spPr>
            <a:xfrm>
              <a:off x="7276079" y="4877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1" name="pt521"/>
            <p:cNvSpPr/>
            <p:nvPr/>
          </p:nvSpPr>
          <p:spPr>
            <a:xfrm>
              <a:off x="7276079" y="4877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2" name="pt522"/>
            <p:cNvSpPr/>
            <p:nvPr/>
          </p:nvSpPr>
          <p:spPr>
            <a:xfrm>
              <a:off x="7337186" y="4877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3" name="pt523"/>
            <p:cNvSpPr/>
            <p:nvPr/>
          </p:nvSpPr>
          <p:spPr>
            <a:xfrm>
              <a:off x="7337186" y="4877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4" name="pt524"/>
            <p:cNvSpPr/>
            <p:nvPr/>
          </p:nvSpPr>
          <p:spPr>
            <a:xfrm>
              <a:off x="7642721" y="39776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5" name="pt525"/>
            <p:cNvSpPr/>
            <p:nvPr/>
          </p:nvSpPr>
          <p:spPr>
            <a:xfrm>
              <a:off x="7581614" y="39776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6" name="pt526"/>
            <p:cNvSpPr/>
            <p:nvPr/>
          </p:nvSpPr>
          <p:spPr>
            <a:xfrm>
              <a:off x="7520507" y="39776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7" name="pt527"/>
            <p:cNvSpPr/>
            <p:nvPr/>
          </p:nvSpPr>
          <p:spPr>
            <a:xfrm>
              <a:off x="7642721" y="39776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8" name="pt528"/>
            <p:cNvSpPr/>
            <p:nvPr/>
          </p:nvSpPr>
          <p:spPr>
            <a:xfrm>
              <a:off x="7520507" y="39776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9" name="pt529"/>
            <p:cNvSpPr/>
            <p:nvPr/>
          </p:nvSpPr>
          <p:spPr>
            <a:xfrm>
              <a:off x="7581614" y="39776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0" name="pt530"/>
            <p:cNvSpPr/>
            <p:nvPr/>
          </p:nvSpPr>
          <p:spPr>
            <a:xfrm>
              <a:off x="7520507" y="39776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1" name="pt531"/>
            <p:cNvSpPr/>
            <p:nvPr/>
          </p:nvSpPr>
          <p:spPr>
            <a:xfrm>
              <a:off x="7826043" y="35685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2" name="pt532"/>
            <p:cNvSpPr/>
            <p:nvPr/>
          </p:nvSpPr>
          <p:spPr>
            <a:xfrm>
              <a:off x="7764936" y="35685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3" name="pt533"/>
            <p:cNvSpPr/>
            <p:nvPr/>
          </p:nvSpPr>
          <p:spPr>
            <a:xfrm>
              <a:off x="7826043" y="35685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4" name="pt534"/>
            <p:cNvSpPr/>
            <p:nvPr/>
          </p:nvSpPr>
          <p:spPr>
            <a:xfrm>
              <a:off x="7581614" y="35685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5" name="pt535"/>
            <p:cNvSpPr/>
            <p:nvPr/>
          </p:nvSpPr>
          <p:spPr>
            <a:xfrm>
              <a:off x="7581614" y="35685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6" name="pt536"/>
            <p:cNvSpPr/>
            <p:nvPr/>
          </p:nvSpPr>
          <p:spPr>
            <a:xfrm>
              <a:off x="7703828" y="35685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7" name="pt537"/>
            <p:cNvSpPr/>
            <p:nvPr/>
          </p:nvSpPr>
          <p:spPr>
            <a:xfrm>
              <a:off x="7642721" y="35685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8" name="pt538"/>
            <p:cNvSpPr/>
            <p:nvPr/>
          </p:nvSpPr>
          <p:spPr>
            <a:xfrm>
              <a:off x="7703828" y="36503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9" name="pt539"/>
            <p:cNvSpPr/>
            <p:nvPr/>
          </p:nvSpPr>
          <p:spPr>
            <a:xfrm>
              <a:off x="7764936" y="36503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40" name="pt540"/>
            <p:cNvSpPr/>
            <p:nvPr/>
          </p:nvSpPr>
          <p:spPr>
            <a:xfrm>
              <a:off x="7703828" y="36503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41" name="pt541"/>
            <p:cNvSpPr/>
            <p:nvPr/>
          </p:nvSpPr>
          <p:spPr>
            <a:xfrm>
              <a:off x="7703828" y="36503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42" name="pt542"/>
            <p:cNvSpPr/>
            <p:nvPr/>
          </p:nvSpPr>
          <p:spPr>
            <a:xfrm>
              <a:off x="7642721" y="36503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43" name="pt543"/>
            <p:cNvSpPr/>
            <p:nvPr/>
          </p:nvSpPr>
          <p:spPr>
            <a:xfrm>
              <a:off x="7703828" y="36503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44" name="pt544"/>
            <p:cNvSpPr/>
            <p:nvPr/>
          </p:nvSpPr>
          <p:spPr>
            <a:xfrm>
              <a:off x="7642721" y="36503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45" name="pt545"/>
            <p:cNvSpPr/>
            <p:nvPr/>
          </p:nvSpPr>
          <p:spPr>
            <a:xfrm>
              <a:off x="7520507" y="25048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46" name="pt546"/>
            <p:cNvSpPr/>
            <p:nvPr/>
          </p:nvSpPr>
          <p:spPr>
            <a:xfrm>
              <a:off x="7887150" y="25048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47" name="pt547"/>
            <p:cNvSpPr/>
            <p:nvPr/>
          </p:nvSpPr>
          <p:spPr>
            <a:xfrm>
              <a:off x="7581614" y="25048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48" name="pt548"/>
            <p:cNvSpPr/>
            <p:nvPr/>
          </p:nvSpPr>
          <p:spPr>
            <a:xfrm>
              <a:off x="7520507" y="25048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49" name="pt549"/>
            <p:cNvSpPr/>
            <p:nvPr/>
          </p:nvSpPr>
          <p:spPr>
            <a:xfrm>
              <a:off x="7703828" y="25048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50" name="pt550"/>
            <p:cNvSpPr/>
            <p:nvPr/>
          </p:nvSpPr>
          <p:spPr>
            <a:xfrm>
              <a:off x="7398293" y="25048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51" name="pt551"/>
            <p:cNvSpPr/>
            <p:nvPr/>
          </p:nvSpPr>
          <p:spPr>
            <a:xfrm>
              <a:off x="7764936" y="25048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52" name="pt552"/>
            <p:cNvSpPr/>
            <p:nvPr/>
          </p:nvSpPr>
          <p:spPr>
            <a:xfrm>
              <a:off x="7887150" y="20957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53" name="pt553"/>
            <p:cNvSpPr/>
            <p:nvPr/>
          </p:nvSpPr>
          <p:spPr>
            <a:xfrm>
              <a:off x="7337186" y="20957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54" name="pt554"/>
            <p:cNvSpPr/>
            <p:nvPr/>
          </p:nvSpPr>
          <p:spPr>
            <a:xfrm>
              <a:off x="7703828" y="20957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55" name="pt555"/>
            <p:cNvSpPr/>
            <p:nvPr/>
          </p:nvSpPr>
          <p:spPr>
            <a:xfrm>
              <a:off x="7703828" y="20957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56" name="pt556"/>
            <p:cNvSpPr/>
            <p:nvPr/>
          </p:nvSpPr>
          <p:spPr>
            <a:xfrm>
              <a:off x="7703828" y="20957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57" name="pt557"/>
            <p:cNvSpPr/>
            <p:nvPr/>
          </p:nvSpPr>
          <p:spPr>
            <a:xfrm>
              <a:off x="7826043" y="20957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58" name="pt558"/>
            <p:cNvSpPr/>
            <p:nvPr/>
          </p:nvSpPr>
          <p:spPr>
            <a:xfrm>
              <a:off x="7826043" y="20957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59" name="pt559"/>
            <p:cNvSpPr/>
            <p:nvPr/>
          </p:nvSpPr>
          <p:spPr>
            <a:xfrm>
              <a:off x="7520507" y="43867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60" name="pt560"/>
            <p:cNvSpPr/>
            <p:nvPr/>
          </p:nvSpPr>
          <p:spPr>
            <a:xfrm>
              <a:off x="7520507" y="43867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61" name="pt561"/>
            <p:cNvSpPr/>
            <p:nvPr/>
          </p:nvSpPr>
          <p:spPr>
            <a:xfrm>
              <a:off x="7520507" y="43867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62" name="pt562"/>
            <p:cNvSpPr/>
            <p:nvPr/>
          </p:nvSpPr>
          <p:spPr>
            <a:xfrm>
              <a:off x="7459400" y="43867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63" name="pt563"/>
            <p:cNvSpPr/>
            <p:nvPr/>
          </p:nvSpPr>
          <p:spPr>
            <a:xfrm>
              <a:off x="7459400" y="43867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64" name="pt564"/>
            <p:cNvSpPr/>
            <p:nvPr/>
          </p:nvSpPr>
          <p:spPr>
            <a:xfrm>
              <a:off x="7459400" y="43867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65" name="pt565"/>
            <p:cNvSpPr/>
            <p:nvPr/>
          </p:nvSpPr>
          <p:spPr>
            <a:xfrm>
              <a:off x="7459400" y="43867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66" name="pt566"/>
            <p:cNvSpPr/>
            <p:nvPr/>
          </p:nvSpPr>
          <p:spPr>
            <a:xfrm>
              <a:off x="7581614" y="38958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67" name="pt567"/>
            <p:cNvSpPr/>
            <p:nvPr/>
          </p:nvSpPr>
          <p:spPr>
            <a:xfrm>
              <a:off x="7520507" y="38958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68" name="pt568"/>
            <p:cNvSpPr/>
            <p:nvPr/>
          </p:nvSpPr>
          <p:spPr>
            <a:xfrm>
              <a:off x="7581614" y="38958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69" name="pt569"/>
            <p:cNvSpPr/>
            <p:nvPr/>
          </p:nvSpPr>
          <p:spPr>
            <a:xfrm>
              <a:off x="7581614" y="38958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70" name="pt570"/>
            <p:cNvSpPr/>
            <p:nvPr/>
          </p:nvSpPr>
          <p:spPr>
            <a:xfrm>
              <a:off x="7581614" y="38958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71" name="pt571"/>
            <p:cNvSpPr/>
            <p:nvPr/>
          </p:nvSpPr>
          <p:spPr>
            <a:xfrm>
              <a:off x="7581614" y="38958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72" name="pt572"/>
            <p:cNvSpPr/>
            <p:nvPr/>
          </p:nvSpPr>
          <p:spPr>
            <a:xfrm>
              <a:off x="7581614" y="38958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73" name="pt573"/>
            <p:cNvSpPr/>
            <p:nvPr/>
          </p:nvSpPr>
          <p:spPr>
            <a:xfrm>
              <a:off x="7581614" y="31594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74" name="pt574"/>
            <p:cNvSpPr/>
            <p:nvPr/>
          </p:nvSpPr>
          <p:spPr>
            <a:xfrm>
              <a:off x="7459400" y="31594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75" name="pt575"/>
            <p:cNvSpPr/>
            <p:nvPr/>
          </p:nvSpPr>
          <p:spPr>
            <a:xfrm>
              <a:off x="7398293" y="31594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76" name="pt576"/>
            <p:cNvSpPr/>
            <p:nvPr/>
          </p:nvSpPr>
          <p:spPr>
            <a:xfrm>
              <a:off x="7581614" y="31594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77" name="pt577"/>
            <p:cNvSpPr/>
            <p:nvPr/>
          </p:nvSpPr>
          <p:spPr>
            <a:xfrm>
              <a:off x="7642721" y="31594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78" name="pt578"/>
            <p:cNvSpPr/>
            <p:nvPr/>
          </p:nvSpPr>
          <p:spPr>
            <a:xfrm>
              <a:off x="7581614" y="31594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79" name="pt579"/>
            <p:cNvSpPr/>
            <p:nvPr/>
          </p:nvSpPr>
          <p:spPr>
            <a:xfrm>
              <a:off x="7703828" y="31594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80" name="pt580"/>
            <p:cNvSpPr/>
            <p:nvPr/>
          </p:nvSpPr>
          <p:spPr>
            <a:xfrm>
              <a:off x="7853273" y="148906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1" name="pt581"/>
            <p:cNvSpPr/>
            <p:nvPr/>
          </p:nvSpPr>
          <p:spPr>
            <a:xfrm>
              <a:off x="7792166" y="148906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2" name="pt582"/>
            <p:cNvSpPr/>
            <p:nvPr/>
          </p:nvSpPr>
          <p:spPr>
            <a:xfrm>
              <a:off x="7792166" y="148906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3" name="pt583"/>
            <p:cNvSpPr/>
            <p:nvPr/>
          </p:nvSpPr>
          <p:spPr>
            <a:xfrm>
              <a:off x="7853273" y="67082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4" name="pt584"/>
            <p:cNvSpPr/>
            <p:nvPr/>
          </p:nvSpPr>
          <p:spPr>
            <a:xfrm>
              <a:off x="7853273" y="67082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5" name="pt585"/>
            <p:cNvSpPr/>
            <p:nvPr/>
          </p:nvSpPr>
          <p:spPr>
            <a:xfrm>
              <a:off x="7853273" y="67082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6" name="pt586"/>
            <p:cNvSpPr/>
            <p:nvPr/>
          </p:nvSpPr>
          <p:spPr>
            <a:xfrm>
              <a:off x="7608845" y="402559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7" name="pt587"/>
            <p:cNvSpPr/>
            <p:nvPr/>
          </p:nvSpPr>
          <p:spPr>
            <a:xfrm>
              <a:off x="7486631" y="402559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8" name="pt588"/>
            <p:cNvSpPr/>
            <p:nvPr/>
          </p:nvSpPr>
          <p:spPr>
            <a:xfrm>
              <a:off x="7425523" y="402559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9" name="pt589"/>
            <p:cNvSpPr/>
            <p:nvPr/>
          </p:nvSpPr>
          <p:spPr>
            <a:xfrm>
              <a:off x="6936667" y="508929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0" name="pt590"/>
            <p:cNvSpPr/>
            <p:nvPr/>
          </p:nvSpPr>
          <p:spPr>
            <a:xfrm>
              <a:off x="6997774" y="508929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1" name="pt591"/>
            <p:cNvSpPr/>
            <p:nvPr/>
          </p:nvSpPr>
          <p:spPr>
            <a:xfrm>
              <a:off x="7181095" y="508929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2" name="pt592"/>
            <p:cNvSpPr/>
            <p:nvPr/>
          </p:nvSpPr>
          <p:spPr>
            <a:xfrm>
              <a:off x="7242202" y="533476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3" name="pt593"/>
            <p:cNvSpPr/>
            <p:nvPr/>
          </p:nvSpPr>
          <p:spPr>
            <a:xfrm>
              <a:off x="7303309" y="533476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4" name="pt594"/>
            <p:cNvSpPr/>
            <p:nvPr/>
          </p:nvSpPr>
          <p:spPr>
            <a:xfrm>
              <a:off x="6997774" y="533476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5" name="pt595"/>
            <p:cNvSpPr/>
            <p:nvPr/>
          </p:nvSpPr>
          <p:spPr>
            <a:xfrm>
              <a:off x="7853273" y="157088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6" name="pt596"/>
            <p:cNvSpPr/>
            <p:nvPr/>
          </p:nvSpPr>
          <p:spPr>
            <a:xfrm>
              <a:off x="7731059" y="157088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7" name="pt597"/>
            <p:cNvSpPr/>
            <p:nvPr/>
          </p:nvSpPr>
          <p:spPr>
            <a:xfrm>
              <a:off x="7792166" y="157088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8" name="pt598"/>
            <p:cNvSpPr/>
            <p:nvPr/>
          </p:nvSpPr>
          <p:spPr>
            <a:xfrm>
              <a:off x="7303309" y="541659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9" name="pt599"/>
            <p:cNvSpPr/>
            <p:nvPr/>
          </p:nvSpPr>
          <p:spPr>
            <a:xfrm>
              <a:off x="6997774" y="541659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0" name="pt600"/>
            <p:cNvSpPr/>
            <p:nvPr/>
          </p:nvSpPr>
          <p:spPr>
            <a:xfrm>
              <a:off x="6997774" y="541659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1" name="pt601"/>
            <p:cNvSpPr/>
            <p:nvPr/>
          </p:nvSpPr>
          <p:spPr>
            <a:xfrm>
              <a:off x="7731059" y="165271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2" name="pt602"/>
            <p:cNvSpPr/>
            <p:nvPr/>
          </p:nvSpPr>
          <p:spPr>
            <a:xfrm>
              <a:off x="7731059" y="165271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3" name="pt603"/>
            <p:cNvSpPr/>
            <p:nvPr/>
          </p:nvSpPr>
          <p:spPr>
            <a:xfrm>
              <a:off x="7792166" y="165271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4" name="pt604"/>
            <p:cNvSpPr/>
            <p:nvPr/>
          </p:nvSpPr>
          <p:spPr>
            <a:xfrm>
              <a:off x="7853273" y="75265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5" name="pt605"/>
            <p:cNvSpPr/>
            <p:nvPr/>
          </p:nvSpPr>
          <p:spPr>
            <a:xfrm>
              <a:off x="7853273" y="75265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6" name="pt606"/>
            <p:cNvSpPr/>
            <p:nvPr/>
          </p:nvSpPr>
          <p:spPr>
            <a:xfrm>
              <a:off x="7853273" y="75265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7" name="pt607"/>
            <p:cNvSpPr/>
            <p:nvPr/>
          </p:nvSpPr>
          <p:spPr>
            <a:xfrm>
              <a:off x="7486631" y="410741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8" name="pt608"/>
            <p:cNvSpPr/>
            <p:nvPr/>
          </p:nvSpPr>
          <p:spPr>
            <a:xfrm>
              <a:off x="7547738" y="410741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9" name="pt609"/>
            <p:cNvSpPr/>
            <p:nvPr/>
          </p:nvSpPr>
          <p:spPr>
            <a:xfrm>
              <a:off x="7425523" y="410741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0" name="pt610"/>
            <p:cNvSpPr/>
            <p:nvPr/>
          </p:nvSpPr>
          <p:spPr>
            <a:xfrm>
              <a:off x="7364416" y="418923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1" name="pt611"/>
            <p:cNvSpPr/>
            <p:nvPr/>
          </p:nvSpPr>
          <p:spPr>
            <a:xfrm>
              <a:off x="7425523" y="418923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2" name="pt612"/>
            <p:cNvSpPr/>
            <p:nvPr/>
          </p:nvSpPr>
          <p:spPr>
            <a:xfrm>
              <a:off x="7425523" y="418923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3" name="pt613"/>
            <p:cNvSpPr/>
            <p:nvPr/>
          </p:nvSpPr>
          <p:spPr>
            <a:xfrm>
              <a:off x="7669952" y="320735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4" name="pt614"/>
            <p:cNvSpPr/>
            <p:nvPr/>
          </p:nvSpPr>
          <p:spPr>
            <a:xfrm>
              <a:off x="7608845" y="320735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5" name="pt615"/>
            <p:cNvSpPr/>
            <p:nvPr/>
          </p:nvSpPr>
          <p:spPr>
            <a:xfrm>
              <a:off x="7608845" y="320735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6" name="pt616"/>
            <p:cNvSpPr/>
            <p:nvPr/>
          </p:nvSpPr>
          <p:spPr>
            <a:xfrm>
              <a:off x="7608845" y="255276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7" name="pt617"/>
            <p:cNvSpPr/>
            <p:nvPr/>
          </p:nvSpPr>
          <p:spPr>
            <a:xfrm>
              <a:off x="7853273" y="255276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8" name="pt618"/>
            <p:cNvSpPr/>
            <p:nvPr/>
          </p:nvSpPr>
          <p:spPr>
            <a:xfrm>
              <a:off x="7669952" y="255276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9" name="pt619"/>
            <p:cNvSpPr/>
            <p:nvPr/>
          </p:nvSpPr>
          <p:spPr>
            <a:xfrm>
              <a:off x="7547738" y="443470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0" name="pt620"/>
            <p:cNvSpPr/>
            <p:nvPr/>
          </p:nvSpPr>
          <p:spPr>
            <a:xfrm>
              <a:off x="7425523" y="443470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21" name="pt621"/>
            <p:cNvSpPr/>
            <p:nvPr/>
          </p:nvSpPr>
          <p:spPr>
            <a:xfrm>
              <a:off x="7364416" y="443470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2" name="pt622"/>
            <p:cNvSpPr/>
            <p:nvPr/>
          </p:nvSpPr>
          <p:spPr>
            <a:xfrm>
              <a:off x="7669952" y="173453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3" name="pt623"/>
            <p:cNvSpPr/>
            <p:nvPr/>
          </p:nvSpPr>
          <p:spPr>
            <a:xfrm>
              <a:off x="7547738" y="173453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24" name="pt624"/>
            <p:cNvSpPr/>
            <p:nvPr/>
          </p:nvSpPr>
          <p:spPr>
            <a:xfrm>
              <a:off x="7792166" y="173453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5" name="pt625"/>
            <p:cNvSpPr/>
            <p:nvPr/>
          </p:nvSpPr>
          <p:spPr>
            <a:xfrm>
              <a:off x="7731059" y="214365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6" name="pt626"/>
            <p:cNvSpPr/>
            <p:nvPr/>
          </p:nvSpPr>
          <p:spPr>
            <a:xfrm>
              <a:off x="7669952" y="214365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27" name="pt627"/>
            <p:cNvSpPr/>
            <p:nvPr/>
          </p:nvSpPr>
          <p:spPr>
            <a:xfrm>
              <a:off x="7731059" y="214365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8" name="pt628"/>
            <p:cNvSpPr/>
            <p:nvPr/>
          </p:nvSpPr>
          <p:spPr>
            <a:xfrm>
              <a:off x="7731059" y="263459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9" name="pt629"/>
            <p:cNvSpPr/>
            <p:nvPr/>
          </p:nvSpPr>
          <p:spPr>
            <a:xfrm>
              <a:off x="7669952" y="263459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0" name="pt630"/>
            <p:cNvSpPr/>
            <p:nvPr/>
          </p:nvSpPr>
          <p:spPr>
            <a:xfrm>
              <a:off x="7669952" y="263459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31" name="pt631"/>
            <p:cNvSpPr/>
            <p:nvPr/>
          </p:nvSpPr>
          <p:spPr>
            <a:xfrm>
              <a:off x="7364416" y="549841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32" name="pt632"/>
            <p:cNvSpPr/>
            <p:nvPr/>
          </p:nvSpPr>
          <p:spPr>
            <a:xfrm>
              <a:off x="6753345" y="549841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3" name="pt633"/>
            <p:cNvSpPr/>
            <p:nvPr/>
          </p:nvSpPr>
          <p:spPr>
            <a:xfrm>
              <a:off x="6997774" y="549841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34" name="pt634"/>
            <p:cNvSpPr/>
            <p:nvPr/>
          </p:nvSpPr>
          <p:spPr>
            <a:xfrm>
              <a:off x="7364416" y="427106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35" name="pt635"/>
            <p:cNvSpPr/>
            <p:nvPr/>
          </p:nvSpPr>
          <p:spPr>
            <a:xfrm>
              <a:off x="7364416" y="427106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6" name="pt636"/>
            <p:cNvSpPr/>
            <p:nvPr/>
          </p:nvSpPr>
          <p:spPr>
            <a:xfrm>
              <a:off x="7425523" y="427106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37" name="pt637"/>
            <p:cNvSpPr/>
            <p:nvPr/>
          </p:nvSpPr>
          <p:spPr>
            <a:xfrm>
              <a:off x="7608845" y="271641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38" name="pt638"/>
            <p:cNvSpPr/>
            <p:nvPr/>
          </p:nvSpPr>
          <p:spPr>
            <a:xfrm>
              <a:off x="7669952" y="271641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9" name="pt639"/>
            <p:cNvSpPr/>
            <p:nvPr/>
          </p:nvSpPr>
          <p:spPr>
            <a:xfrm>
              <a:off x="7669952" y="271641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0" name="pt640"/>
            <p:cNvSpPr/>
            <p:nvPr/>
          </p:nvSpPr>
          <p:spPr>
            <a:xfrm>
              <a:off x="7364416" y="492565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41" name="pt641"/>
            <p:cNvSpPr/>
            <p:nvPr/>
          </p:nvSpPr>
          <p:spPr>
            <a:xfrm>
              <a:off x="7242202" y="492565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42" name="pt642"/>
            <p:cNvSpPr/>
            <p:nvPr/>
          </p:nvSpPr>
          <p:spPr>
            <a:xfrm>
              <a:off x="7242202" y="492565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3" name="pt643"/>
            <p:cNvSpPr/>
            <p:nvPr/>
          </p:nvSpPr>
          <p:spPr>
            <a:xfrm>
              <a:off x="7853273" y="369829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44" name="pt644"/>
            <p:cNvSpPr/>
            <p:nvPr/>
          </p:nvSpPr>
          <p:spPr>
            <a:xfrm>
              <a:off x="7608845" y="369829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45" name="pt645"/>
            <p:cNvSpPr/>
            <p:nvPr/>
          </p:nvSpPr>
          <p:spPr>
            <a:xfrm>
              <a:off x="7547738" y="369829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6" name="pt646"/>
            <p:cNvSpPr/>
            <p:nvPr/>
          </p:nvSpPr>
          <p:spPr>
            <a:xfrm>
              <a:off x="7853273" y="83447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47" name="pt647"/>
            <p:cNvSpPr/>
            <p:nvPr/>
          </p:nvSpPr>
          <p:spPr>
            <a:xfrm>
              <a:off x="7853273" y="83447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48" name="pt648"/>
            <p:cNvSpPr/>
            <p:nvPr/>
          </p:nvSpPr>
          <p:spPr>
            <a:xfrm>
              <a:off x="7853273" y="83447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9" name="pt649"/>
            <p:cNvSpPr/>
            <p:nvPr/>
          </p:nvSpPr>
          <p:spPr>
            <a:xfrm>
              <a:off x="7853273" y="91629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50" name="pt650"/>
            <p:cNvSpPr/>
            <p:nvPr/>
          </p:nvSpPr>
          <p:spPr>
            <a:xfrm>
              <a:off x="7853273" y="91629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51" name="pt651"/>
            <p:cNvSpPr/>
            <p:nvPr/>
          </p:nvSpPr>
          <p:spPr>
            <a:xfrm>
              <a:off x="7853273" y="91629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52" name="pt652"/>
            <p:cNvSpPr/>
            <p:nvPr/>
          </p:nvSpPr>
          <p:spPr>
            <a:xfrm>
              <a:off x="7486631" y="459835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53" name="pt653"/>
            <p:cNvSpPr/>
            <p:nvPr/>
          </p:nvSpPr>
          <p:spPr>
            <a:xfrm>
              <a:off x="7547738" y="459835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54" name="pt654"/>
            <p:cNvSpPr/>
            <p:nvPr/>
          </p:nvSpPr>
          <p:spPr>
            <a:xfrm>
              <a:off x="7303309" y="459835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55" name="pt655"/>
            <p:cNvSpPr/>
            <p:nvPr/>
          </p:nvSpPr>
          <p:spPr>
            <a:xfrm>
              <a:off x="7547738" y="468017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56" name="pt656"/>
            <p:cNvSpPr/>
            <p:nvPr/>
          </p:nvSpPr>
          <p:spPr>
            <a:xfrm>
              <a:off x="7425523" y="468017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57" name="pt657"/>
            <p:cNvSpPr/>
            <p:nvPr/>
          </p:nvSpPr>
          <p:spPr>
            <a:xfrm>
              <a:off x="7303309" y="468017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58" name="pt658"/>
            <p:cNvSpPr/>
            <p:nvPr/>
          </p:nvSpPr>
          <p:spPr>
            <a:xfrm>
              <a:off x="7792166" y="181635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59" name="pt659"/>
            <p:cNvSpPr/>
            <p:nvPr/>
          </p:nvSpPr>
          <p:spPr>
            <a:xfrm>
              <a:off x="7792166" y="181635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60" name="pt660"/>
            <p:cNvSpPr/>
            <p:nvPr/>
          </p:nvSpPr>
          <p:spPr>
            <a:xfrm>
              <a:off x="7792166" y="181635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61" name="pt661"/>
            <p:cNvSpPr/>
            <p:nvPr/>
          </p:nvSpPr>
          <p:spPr>
            <a:xfrm>
              <a:off x="7669952" y="328918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62" name="pt662"/>
            <p:cNvSpPr/>
            <p:nvPr/>
          </p:nvSpPr>
          <p:spPr>
            <a:xfrm>
              <a:off x="7547738" y="328918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63" name="pt663"/>
            <p:cNvSpPr/>
            <p:nvPr/>
          </p:nvSpPr>
          <p:spPr>
            <a:xfrm>
              <a:off x="7608845" y="328918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64" name="pt664"/>
            <p:cNvSpPr/>
            <p:nvPr/>
          </p:nvSpPr>
          <p:spPr>
            <a:xfrm>
              <a:off x="7792166" y="451653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65" name="pt665"/>
            <p:cNvSpPr/>
            <p:nvPr/>
          </p:nvSpPr>
          <p:spPr>
            <a:xfrm>
              <a:off x="7853273" y="451653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66" name="pt666"/>
            <p:cNvSpPr/>
            <p:nvPr/>
          </p:nvSpPr>
          <p:spPr>
            <a:xfrm>
              <a:off x="7364416" y="451653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67" name="pt667"/>
            <p:cNvSpPr/>
            <p:nvPr/>
          </p:nvSpPr>
          <p:spPr>
            <a:xfrm>
              <a:off x="7425523" y="337100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68" name="pt668"/>
            <p:cNvSpPr/>
            <p:nvPr/>
          </p:nvSpPr>
          <p:spPr>
            <a:xfrm>
              <a:off x="7792166" y="337100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69" name="pt669"/>
            <p:cNvSpPr/>
            <p:nvPr/>
          </p:nvSpPr>
          <p:spPr>
            <a:xfrm>
              <a:off x="7608845" y="337100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70" name="pt670"/>
            <p:cNvSpPr/>
            <p:nvPr/>
          </p:nvSpPr>
          <p:spPr>
            <a:xfrm>
              <a:off x="7853273" y="99812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71" name="pt671"/>
            <p:cNvSpPr/>
            <p:nvPr/>
          </p:nvSpPr>
          <p:spPr>
            <a:xfrm>
              <a:off x="7731059" y="99812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72" name="pt672"/>
            <p:cNvSpPr/>
            <p:nvPr/>
          </p:nvSpPr>
          <p:spPr>
            <a:xfrm>
              <a:off x="7853273" y="99812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73" name="pt673"/>
            <p:cNvSpPr/>
            <p:nvPr/>
          </p:nvSpPr>
          <p:spPr>
            <a:xfrm>
              <a:off x="7425523" y="500747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74" name="pt674"/>
            <p:cNvSpPr/>
            <p:nvPr/>
          </p:nvSpPr>
          <p:spPr>
            <a:xfrm>
              <a:off x="7242202" y="500747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75" name="pt675"/>
            <p:cNvSpPr/>
            <p:nvPr/>
          </p:nvSpPr>
          <p:spPr>
            <a:xfrm>
              <a:off x="7242202" y="500747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76" name="pt676"/>
            <p:cNvSpPr/>
            <p:nvPr/>
          </p:nvSpPr>
          <p:spPr>
            <a:xfrm>
              <a:off x="7853273" y="107994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77" name="pt677"/>
            <p:cNvSpPr/>
            <p:nvPr/>
          </p:nvSpPr>
          <p:spPr>
            <a:xfrm>
              <a:off x="7853273" y="107994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78" name="pt678"/>
            <p:cNvSpPr/>
            <p:nvPr/>
          </p:nvSpPr>
          <p:spPr>
            <a:xfrm>
              <a:off x="7853273" y="107994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79" name="pt679"/>
            <p:cNvSpPr/>
            <p:nvPr/>
          </p:nvSpPr>
          <p:spPr>
            <a:xfrm>
              <a:off x="7792166" y="116177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80" name="pt680"/>
            <p:cNvSpPr/>
            <p:nvPr/>
          </p:nvSpPr>
          <p:spPr>
            <a:xfrm>
              <a:off x="7731059" y="116177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81" name="pt681"/>
            <p:cNvSpPr/>
            <p:nvPr/>
          </p:nvSpPr>
          <p:spPr>
            <a:xfrm>
              <a:off x="7853273" y="116177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82" name="pt682"/>
            <p:cNvSpPr/>
            <p:nvPr/>
          </p:nvSpPr>
          <p:spPr>
            <a:xfrm>
              <a:off x="7853273" y="124359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83" name="pt683"/>
            <p:cNvSpPr/>
            <p:nvPr/>
          </p:nvSpPr>
          <p:spPr>
            <a:xfrm>
              <a:off x="7853273" y="124359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84" name="pt684"/>
            <p:cNvSpPr/>
            <p:nvPr/>
          </p:nvSpPr>
          <p:spPr>
            <a:xfrm>
              <a:off x="7853273" y="124359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85" name="pt685"/>
            <p:cNvSpPr/>
            <p:nvPr/>
          </p:nvSpPr>
          <p:spPr>
            <a:xfrm>
              <a:off x="7669952" y="566206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86" name="pt686"/>
            <p:cNvSpPr/>
            <p:nvPr/>
          </p:nvSpPr>
          <p:spPr>
            <a:xfrm>
              <a:off x="6081167" y="566206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87" name="pt687"/>
            <p:cNvSpPr/>
            <p:nvPr/>
          </p:nvSpPr>
          <p:spPr>
            <a:xfrm>
              <a:off x="5836739" y="566206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88" name="pt688"/>
            <p:cNvSpPr/>
            <p:nvPr/>
          </p:nvSpPr>
          <p:spPr>
            <a:xfrm>
              <a:off x="7547738" y="476200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89" name="pt689"/>
            <p:cNvSpPr/>
            <p:nvPr/>
          </p:nvSpPr>
          <p:spPr>
            <a:xfrm>
              <a:off x="7364416" y="476200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90" name="pt690"/>
            <p:cNvSpPr/>
            <p:nvPr/>
          </p:nvSpPr>
          <p:spPr>
            <a:xfrm>
              <a:off x="7303309" y="476200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91" name="pt691"/>
            <p:cNvSpPr/>
            <p:nvPr/>
          </p:nvSpPr>
          <p:spPr>
            <a:xfrm>
              <a:off x="7425523" y="517112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92" name="pt692"/>
            <p:cNvSpPr/>
            <p:nvPr/>
          </p:nvSpPr>
          <p:spPr>
            <a:xfrm>
              <a:off x="7242202" y="517112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93" name="pt693"/>
            <p:cNvSpPr/>
            <p:nvPr/>
          </p:nvSpPr>
          <p:spPr>
            <a:xfrm>
              <a:off x="7181095" y="517112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94" name="pt694"/>
            <p:cNvSpPr/>
            <p:nvPr/>
          </p:nvSpPr>
          <p:spPr>
            <a:xfrm>
              <a:off x="7731059" y="27982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95" name="pt695"/>
            <p:cNvSpPr/>
            <p:nvPr/>
          </p:nvSpPr>
          <p:spPr>
            <a:xfrm>
              <a:off x="7731059" y="27982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96" name="pt696"/>
            <p:cNvSpPr/>
            <p:nvPr/>
          </p:nvSpPr>
          <p:spPr>
            <a:xfrm>
              <a:off x="7669952" y="27982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97" name="pt697"/>
            <p:cNvSpPr/>
            <p:nvPr/>
          </p:nvSpPr>
          <p:spPr>
            <a:xfrm>
              <a:off x="7853273" y="132541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98" name="pt698"/>
            <p:cNvSpPr/>
            <p:nvPr/>
          </p:nvSpPr>
          <p:spPr>
            <a:xfrm>
              <a:off x="7853273" y="132541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99" name="pt699"/>
            <p:cNvSpPr/>
            <p:nvPr/>
          </p:nvSpPr>
          <p:spPr>
            <a:xfrm>
              <a:off x="7853273" y="132541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00" name="pt700"/>
            <p:cNvSpPr/>
            <p:nvPr/>
          </p:nvSpPr>
          <p:spPr>
            <a:xfrm>
              <a:off x="7731059" y="288006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01" name="pt701"/>
            <p:cNvSpPr/>
            <p:nvPr/>
          </p:nvSpPr>
          <p:spPr>
            <a:xfrm>
              <a:off x="7731059" y="288006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02" name="pt702"/>
            <p:cNvSpPr/>
            <p:nvPr/>
          </p:nvSpPr>
          <p:spPr>
            <a:xfrm>
              <a:off x="7669952" y="288006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03" name="pt703"/>
            <p:cNvSpPr/>
            <p:nvPr/>
          </p:nvSpPr>
          <p:spPr>
            <a:xfrm>
              <a:off x="7181095" y="558023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04" name="pt704"/>
            <p:cNvSpPr/>
            <p:nvPr/>
          </p:nvSpPr>
          <p:spPr>
            <a:xfrm>
              <a:off x="6203381" y="558023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05" name="pt705"/>
            <p:cNvSpPr/>
            <p:nvPr/>
          </p:nvSpPr>
          <p:spPr>
            <a:xfrm>
              <a:off x="6692238" y="558023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06" name="pt706"/>
            <p:cNvSpPr/>
            <p:nvPr/>
          </p:nvSpPr>
          <p:spPr>
            <a:xfrm>
              <a:off x="7608845" y="378012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07" name="pt707"/>
            <p:cNvSpPr/>
            <p:nvPr/>
          </p:nvSpPr>
          <p:spPr>
            <a:xfrm>
              <a:off x="7547738" y="378012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08" name="pt708"/>
            <p:cNvSpPr/>
            <p:nvPr/>
          </p:nvSpPr>
          <p:spPr>
            <a:xfrm>
              <a:off x="7547738" y="378012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09" name="pt709"/>
            <p:cNvSpPr/>
            <p:nvPr/>
          </p:nvSpPr>
          <p:spPr>
            <a:xfrm>
              <a:off x="7853273" y="14072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10" name="pt710"/>
            <p:cNvSpPr/>
            <p:nvPr/>
          </p:nvSpPr>
          <p:spPr>
            <a:xfrm>
              <a:off x="7853273" y="14072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11" name="pt711"/>
            <p:cNvSpPr/>
            <p:nvPr/>
          </p:nvSpPr>
          <p:spPr>
            <a:xfrm>
              <a:off x="7853273" y="14072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12" name="pt712"/>
            <p:cNvSpPr/>
            <p:nvPr/>
          </p:nvSpPr>
          <p:spPr>
            <a:xfrm>
              <a:off x="7792166" y="296188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13" name="pt713"/>
            <p:cNvSpPr/>
            <p:nvPr/>
          </p:nvSpPr>
          <p:spPr>
            <a:xfrm>
              <a:off x="7669952" y="296188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14" name="pt714"/>
            <p:cNvSpPr/>
            <p:nvPr/>
          </p:nvSpPr>
          <p:spPr>
            <a:xfrm>
              <a:off x="7669952" y="296188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15" name="pt715"/>
            <p:cNvSpPr/>
            <p:nvPr/>
          </p:nvSpPr>
          <p:spPr>
            <a:xfrm>
              <a:off x="7792166" y="222547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16" name="pt716"/>
            <p:cNvSpPr/>
            <p:nvPr/>
          </p:nvSpPr>
          <p:spPr>
            <a:xfrm>
              <a:off x="7731059" y="222547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17" name="pt717"/>
            <p:cNvSpPr/>
            <p:nvPr/>
          </p:nvSpPr>
          <p:spPr>
            <a:xfrm>
              <a:off x="7731059" y="222547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18" name="pt718"/>
            <p:cNvSpPr/>
            <p:nvPr/>
          </p:nvSpPr>
          <p:spPr>
            <a:xfrm>
              <a:off x="7181095" y="574388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19" name="pt719"/>
            <p:cNvSpPr/>
            <p:nvPr/>
          </p:nvSpPr>
          <p:spPr>
            <a:xfrm>
              <a:off x="5836739" y="574388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20" name="pt720"/>
            <p:cNvSpPr/>
            <p:nvPr/>
          </p:nvSpPr>
          <p:spPr>
            <a:xfrm>
              <a:off x="5836739" y="574388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21" name="pt721"/>
            <p:cNvSpPr/>
            <p:nvPr/>
          </p:nvSpPr>
          <p:spPr>
            <a:xfrm>
              <a:off x="7731059" y="230729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22" name="pt722"/>
            <p:cNvSpPr/>
            <p:nvPr/>
          </p:nvSpPr>
          <p:spPr>
            <a:xfrm>
              <a:off x="7731059" y="230729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23" name="pt723"/>
            <p:cNvSpPr/>
            <p:nvPr/>
          </p:nvSpPr>
          <p:spPr>
            <a:xfrm>
              <a:off x="7731059" y="230729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24" name="pt724"/>
            <p:cNvSpPr/>
            <p:nvPr/>
          </p:nvSpPr>
          <p:spPr>
            <a:xfrm>
              <a:off x="7731059" y="345282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25" name="pt725"/>
            <p:cNvSpPr/>
            <p:nvPr/>
          </p:nvSpPr>
          <p:spPr>
            <a:xfrm>
              <a:off x="7731059" y="345282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26" name="pt726"/>
            <p:cNvSpPr/>
            <p:nvPr/>
          </p:nvSpPr>
          <p:spPr>
            <a:xfrm>
              <a:off x="7608845" y="345282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27" name="pt727"/>
            <p:cNvSpPr/>
            <p:nvPr/>
          </p:nvSpPr>
          <p:spPr>
            <a:xfrm>
              <a:off x="7181095" y="525294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28" name="pt728"/>
            <p:cNvSpPr/>
            <p:nvPr/>
          </p:nvSpPr>
          <p:spPr>
            <a:xfrm>
              <a:off x="7181095" y="525294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29" name="pt729"/>
            <p:cNvSpPr/>
            <p:nvPr/>
          </p:nvSpPr>
          <p:spPr>
            <a:xfrm>
              <a:off x="7181095" y="525294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30" name="pt730"/>
            <p:cNvSpPr/>
            <p:nvPr/>
          </p:nvSpPr>
          <p:spPr>
            <a:xfrm>
              <a:off x="7669952" y="189818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31" name="pt731"/>
            <p:cNvSpPr/>
            <p:nvPr/>
          </p:nvSpPr>
          <p:spPr>
            <a:xfrm>
              <a:off x="7731059" y="189818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32" name="pt732"/>
            <p:cNvSpPr/>
            <p:nvPr/>
          </p:nvSpPr>
          <p:spPr>
            <a:xfrm>
              <a:off x="7792166" y="189818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33" name="pt733"/>
            <p:cNvSpPr/>
            <p:nvPr/>
          </p:nvSpPr>
          <p:spPr>
            <a:xfrm>
              <a:off x="7853273" y="198000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34" name="pt734"/>
            <p:cNvSpPr/>
            <p:nvPr/>
          </p:nvSpPr>
          <p:spPr>
            <a:xfrm>
              <a:off x="7486631" y="198000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35" name="pt735"/>
            <p:cNvSpPr/>
            <p:nvPr/>
          </p:nvSpPr>
          <p:spPr>
            <a:xfrm>
              <a:off x="7792166" y="198000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36" name="pt736"/>
            <p:cNvSpPr/>
            <p:nvPr/>
          </p:nvSpPr>
          <p:spPr>
            <a:xfrm>
              <a:off x="7731059" y="238912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37" name="pt737"/>
            <p:cNvSpPr/>
            <p:nvPr/>
          </p:nvSpPr>
          <p:spPr>
            <a:xfrm>
              <a:off x="7731059" y="238912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38" name="pt738"/>
            <p:cNvSpPr/>
            <p:nvPr/>
          </p:nvSpPr>
          <p:spPr>
            <a:xfrm>
              <a:off x="7731059" y="238912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39" name="pt739"/>
            <p:cNvSpPr/>
            <p:nvPr/>
          </p:nvSpPr>
          <p:spPr>
            <a:xfrm>
              <a:off x="7731059" y="304371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40" name="pt740"/>
            <p:cNvSpPr/>
            <p:nvPr/>
          </p:nvSpPr>
          <p:spPr>
            <a:xfrm>
              <a:off x="7669952" y="304371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41" name="pt741"/>
            <p:cNvSpPr/>
            <p:nvPr/>
          </p:nvSpPr>
          <p:spPr>
            <a:xfrm>
              <a:off x="7669952" y="304371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42" name="pt742"/>
            <p:cNvSpPr/>
            <p:nvPr/>
          </p:nvSpPr>
          <p:spPr>
            <a:xfrm>
              <a:off x="7608845" y="484382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43" name="pt743"/>
            <p:cNvSpPr/>
            <p:nvPr/>
          </p:nvSpPr>
          <p:spPr>
            <a:xfrm>
              <a:off x="7303309" y="484382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44" name="pt744"/>
            <p:cNvSpPr/>
            <p:nvPr/>
          </p:nvSpPr>
          <p:spPr>
            <a:xfrm>
              <a:off x="7303309" y="484382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45" name="pt745"/>
            <p:cNvSpPr/>
            <p:nvPr/>
          </p:nvSpPr>
          <p:spPr>
            <a:xfrm>
              <a:off x="7608845" y="394376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46" name="pt746"/>
            <p:cNvSpPr/>
            <p:nvPr/>
          </p:nvSpPr>
          <p:spPr>
            <a:xfrm>
              <a:off x="7547738" y="394376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47" name="pt747"/>
            <p:cNvSpPr/>
            <p:nvPr/>
          </p:nvSpPr>
          <p:spPr>
            <a:xfrm>
              <a:off x="7486631" y="394376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48" name="pt748"/>
            <p:cNvSpPr/>
            <p:nvPr/>
          </p:nvSpPr>
          <p:spPr>
            <a:xfrm>
              <a:off x="7792166" y="353465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49" name="pt749"/>
            <p:cNvSpPr/>
            <p:nvPr/>
          </p:nvSpPr>
          <p:spPr>
            <a:xfrm>
              <a:off x="7669952" y="353465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50" name="pt750"/>
            <p:cNvSpPr/>
            <p:nvPr/>
          </p:nvSpPr>
          <p:spPr>
            <a:xfrm>
              <a:off x="7608845" y="353465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51" name="pt751"/>
            <p:cNvSpPr/>
            <p:nvPr/>
          </p:nvSpPr>
          <p:spPr>
            <a:xfrm>
              <a:off x="7669952" y="361647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52" name="pt752"/>
            <p:cNvSpPr/>
            <p:nvPr/>
          </p:nvSpPr>
          <p:spPr>
            <a:xfrm>
              <a:off x="7669952" y="361647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53" name="pt753"/>
            <p:cNvSpPr/>
            <p:nvPr/>
          </p:nvSpPr>
          <p:spPr>
            <a:xfrm>
              <a:off x="7608845" y="361647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54" name="pt754"/>
            <p:cNvSpPr/>
            <p:nvPr/>
          </p:nvSpPr>
          <p:spPr>
            <a:xfrm>
              <a:off x="7486631" y="247094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55" name="pt755"/>
            <p:cNvSpPr/>
            <p:nvPr/>
          </p:nvSpPr>
          <p:spPr>
            <a:xfrm>
              <a:off x="7364416" y="247094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56" name="pt756"/>
            <p:cNvSpPr/>
            <p:nvPr/>
          </p:nvSpPr>
          <p:spPr>
            <a:xfrm>
              <a:off x="7731059" y="247094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57" name="pt757"/>
            <p:cNvSpPr/>
            <p:nvPr/>
          </p:nvSpPr>
          <p:spPr>
            <a:xfrm>
              <a:off x="7853273" y="206182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58" name="pt758"/>
            <p:cNvSpPr/>
            <p:nvPr/>
          </p:nvSpPr>
          <p:spPr>
            <a:xfrm>
              <a:off x="7792166" y="206182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59" name="pt759"/>
            <p:cNvSpPr/>
            <p:nvPr/>
          </p:nvSpPr>
          <p:spPr>
            <a:xfrm>
              <a:off x="7792166" y="206182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60" name="pt760"/>
            <p:cNvSpPr/>
            <p:nvPr/>
          </p:nvSpPr>
          <p:spPr>
            <a:xfrm>
              <a:off x="7486631" y="435288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61" name="pt761"/>
            <p:cNvSpPr/>
            <p:nvPr/>
          </p:nvSpPr>
          <p:spPr>
            <a:xfrm>
              <a:off x="7425523" y="435288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62" name="pt762"/>
            <p:cNvSpPr/>
            <p:nvPr/>
          </p:nvSpPr>
          <p:spPr>
            <a:xfrm>
              <a:off x="7425523" y="435288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63" name="pt763"/>
            <p:cNvSpPr/>
            <p:nvPr/>
          </p:nvSpPr>
          <p:spPr>
            <a:xfrm>
              <a:off x="7547738" y="386194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64" name="pt764"/>
            <p:cNvSpPr/>
            <p:nvPr/>
          </p:nvSpPr>
          <p:spPr>
            <a:xfrm>
              <a:off x="7547738" y="386194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65" name="pt765"/>
            <p:cNvSpPr/>
            <p:nvPr/>
          </p:nvSpPr>
          <p:spPr>
            <a:xfrm>
              <a:off x="7547738" y="386194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66" name="pt766"/>
            <p:cNvSpPr/>
            <p:nvPr/>
          </p:nvSpPr>
          <p:spPr>
            <a:xfrm>
              <a:off x="7547738" y="312553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67" name="pt767"/>
            <p:cNvSpPr/>
            <p:nvPr/>
          </p:nvSpPr>
          <p:spPr>
            <a:xfrm>
              <a:off x="7547738" y="312553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68" name="pt768"/>
            <p:cNvSpPr/>
            <p:nvPr/>
          </p:nvSpPr>
          <p:spPr>
            <a:xfrm>
              <a:off x="7669952" y="312553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69" name="tx769"/>
            <p:cNvSpPr/>
            <p:nvPr/>
          </p:nvSpPr>
          <p:spPr>
            <a:xfrm>
              <a:off x="1067338" y="5735169"/>
              <a:ext cx="40654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Romania</a:t>
              </a:r>
            </a:p>
          </p:txBody>
        </p:sp>
        <p:sp>
          <p:nvSpPr>
            <p:cNvPr id="770" name="tx770"/>
            <p:cNvSpPr/>
            <p:nvPr/>
          </p:nvSpPr>
          <p:spPr>
            <a:xfrm>
              <a:off x="1197183" y="5653346"/>
              <a:ext cx="27669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Nauru</a:t>
              </a:r>
            </a:p>
          </p:txBody>
        </p:sp>
        <p:sp>
          <p:nvSpPr>
            <p:cNvPr id="771" name="tx771"/>
            <p:cNvSpPr/>
            <p:nvPr/>
          </p:nvSpPr>
          <p:spPr>
            <a:xfrm>
              <a:off x="1095501" y="5571523"/>
              <a:ext cx="37837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Panama</a:t>
              </a:r>
            </a:p>
          </p:txBody>
        </p:sp>
        <p:sp>
          <p:nvSpPr>
            <p:cNvPr id="772" name="tx772"/>
            <p:cNvSpPr/>
            <p:nvPr/>
          </p:nvSpPr>
          <p:spPr>
            <a:xfrm>
              <a:off x="1134912" y="5489699"/>
              <a:ext cx="33896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Estonia</a:t>
              </a:r>
            </a:p>
          </p:txBody>
        </p:sp>
        <p:sp>
          <p:nvSpPr>
            <p:cNvPr id="773" name="tx773"/>
            <p:cNvSpPr/>
            <p:nvPr/>
          </p:nvSpPr>
          <p:spPr>
            <a:xfrm>
              <a:off x="1038900" y="5407876"/>
              <a:ext cx="43498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Barbados</a:t>
              </a:r>
            </a:p>
          </p:txBody>
        </p:sp>
        <p:sp>
          <p:nvSpPr>
            <p:cNvPr id="774" name="tx774"/>
            <p:cNvSpPr/>
            <p:nvPr/>
          </p:nvSpPr>
          <p:spPr>
            <a:xfrm>
              <a:off x="1044661" y="5326052"/>
              <a:ext cx="42921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Bahamas</a:t>
              </a:r>
            </a:p>
          </p:txBody>
        </p:sp>
        <p:sp>
          <p:nvSpPr>
            <p:cNvPr id="775" name="tx775"/>
            <p:cNvSpPr/>
            <p:nvPr/>
          </p:nvSpPr>
          <p:spPr>
            <a:xfrm>
              <a:off x="954318" y="5244229"/>
              <a:ext cx="18077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San</a:t>
              </a:r>
            </a:p>
          </p:txBody>
        </p:sp>
        <p:sp>
          <p:nvSpPr>
            <p:cNvPr id="776" name="tx776"/>
            <p:cNvSpPr/>
            <p:nvPr/>
          </p:nvSpPr>
          <p:spPr>
            <a:xfrm>
              <a:off x="1163350" y="5244229"/>
              <a:ext cx="31053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Marino</a:t>
              </a:r>
            </a:p>
          </p:txBody>
        </p:sp>
        <p:sp>
          <p:nvSpPr>
            <p:cNvPr id="777" name="tx777"/>
            <p:cNvSpPr/>
            <p:nvPr/>
          </p:nvSpPr>
          <p:spPr>
            <a:xfrm>
              <a:off x="875222" y="5162405"/>
              <a:ext cx="20317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New</a:t>
              </a:r>
            </a:p>
          </p:txBody>
        </p:sp>
        <p:sp>
          <p:nvSpPr>
            <p:cNvPr id="778" name="tx778"/>
            <p:cNvSpPr/>
            <p:nvPr/>
          </p:nvSpPr>
          <p:spPr>
            <a:xfrm>
              <a:off x="1106657" y="5162405"/>
              <a:ext cx="36722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Zealand</a:t>
              </a:r>
            </a:p>
          </p:txBody>
        </p:sp>
        <p:sp>
          <p:nvSpPr>
            <p:cNvPr id="779" name="tx779"/>
            <p:cNvSpPr/>
            <p:nvPr/>
          </p:nvSpPr>
          <p:spPr>
            <a:xfrm>
              <a:off x="1157589" y="5080582"/>
              <a:ext cx="31629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Austria</a:t>
              </a:r>
            </a:p>
          </p:txBody>
        </p:sp>
        <p:sp>
          <p:nvSpPr>
            <p:cNvPr id="780" name="tx780"/>
            <p:cNvSpPr/>
            <p:nvPr/>
          </p:nvSpPr>
          <p:spPr>
            <a:xfrm>
              <a:off x="1061394" y="4998758"/>
              <a:ext cx="41248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Lithuania</a:t>
              </a:r>
            </a:p>
          </p:txBody>
        </p:sp>
        <p:sp>
          <p:nvSpPr>
            <p:cNvPr id="781" name="tx781"/>
            <p:cNvSpPr/>
            <p:nvPr/>
          </p:nvSpPr>
          <p:spPr>
            <a:xfrm>
              <a:off x="1056091" y="4916935"/>
              <a:ext cx="41778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Germany</a:t>
              </a:r>
            </a:p>
          </p:txBody>
        </p:sp>
        <p:sp>
          <p:nvSpPr>
            <p:cNvPr id="782" name="tx782"/>
            <p:cNvSpPr/>
            <p:nvPr/>
          </p:nvSpPr>
          <p:spPr>
            <a:xfrm>
              <a:off x="1084071" y="4835111"/>
              <a:ext cx="38980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Slovenia</a:t>
              </a:r>
            </a:p>
          </p:txBody>
        </p:sp>
        <p:sp>
          <p:nvSpPr>
            <p:cNvPr id="783" name="tx783"/>
            <p:cNvSpPr/>
            <p:nvPr/>
          </p:nvSpPr>
          <p:spPr>
            <a:xfrm>
              <a:off x="722609" y="4753288"/>
              <a:ext cx="17510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The</a:t>
              </a:r>
            </a:p>
          </p:txBody>
        </p:sp>
        <p:sp>
          <p:nvSpPr>
            <p:cNvPr id="784" name="tx784"/>
            <p:cNvSpPr/>
            <p:nvPr/>
          </p:nvSpPr>
          <p:spPr>
            <a:xfrm>
              <a:off x="925971" y="4753288"/>
              <a:ext cx="54790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Netherlands</a:t>
              </a:r>
            </a:p>
          </p:txBody>
        </p:sp>
        <p:sp>
          <p:nvSpPr>
            <p:cNvPr id="785" name="tx785"/>
            <p:cNvSpPr/>
            <p:nvPr/>
          </p:nvSpPr>
          <p:spPr>
            <a:xfrm>
              <a:off x="1163167" y="4671464"/>
              <a:ext cx="31071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Ireland</a:t>
              </a:r>
            </a:p>
          </p:txBody>
        </p:sp>
        <p:sp>
          <p:nvSpPr>
            <p:cNvPr id="786" name="tx786"/>
            <p:cNvSpPr/>
            <p:nvPr/>
          </p:nvSpPr>
          <p:spPr>
            <a:xfrm>
              <a:off x="1146159" y="4589641"/>
              <a:ext cx="32772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Iceland</a:t>
              </a:r>
            </a:p>
          </p:txBody>
        </p:sp>
        <p:sp>
          <p:nvSpPr>
            <p:cNvPr id="787" name="tx787"/>
            <p:cNvSpPr/>
            <p:nvPr/>
          </p:nvSpPr>
          <p:spPr>
            <a:xfrm>
              <a:off x="1197000" y="4507817"/>
              <a:ext cx="27688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Japan</a:t>
              </a:r>
            </a:p>
          </p:txBody>
        </p:sp>
        <p:sp>
          <p:nvSpPr>
            <p:cNvPr id="788" name="tx788"/>
            <p:cNvSpPr/>
            <p:nvPr/>
          </p:nvSpPr>
          <p:spPr>
            <a:xfrm>
              <a:off x="1146342" y="4425994"/>
              <a:ext cx="32753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Croatia</a:t>
              </a:r>
            </a:p>
          </p:txBody>
        </p:sp>
        <p:sp>
          <p:nvSpPr>
            <p:cNvPr id="789" name="tx789"/>
            <p:cNvSpPr/>
            <p:nvPr/>
          </p:nvSpPr>
          <p:spPr>
            <a:xfrm>
              <a:off x="750955" y="4344170"/>
              <a:ext cx="29370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United</a:t>
              </a:r>
            </a:p>
          </p:txBody>
        </p:sp>
        <p:sp>
          <p:nvSpPr>
            <p:cNvPr id="790" name="tx790"/>
            <p:cNvSpPr/>
            <p:nvPr/>
          </p:nvSpPr>
          <p:spPr>
            <a:xfrm>
              <a:off x="1072916" y="4344170"/>
              <a:ext cx="40096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Kingdom</a:t>
              </a:r>
            </a:p>
          </p:txBody>
        </p:sp>
        <p:sp>
          <p:nvSpPr>
            <p:cNvPr id="791" name="tx791"/>
            <p:cNvSpPr/>
            <p:nvPr/>
          </p:nvSpPr>
          <p:spPr>
            <a:xfrm>
              <a:off x="1140581" y="4262347"/>
              <a:ext cx="33329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Finland</a:t>
              </a:r>
            </a:p>
          </p:txBody>
        </p:sp>
        <p:sp>
          <p:nvSpPr>
            <p:cNvPr id="792" name="tx792"/>
            <p:cNvSpPr/>
            <p:nvPr/>
          </p:nvSpPr>
          <p:spPr>
            <a:xfrm>
              <a:off x="1117995" y="4180523"/>
              <a:ext cx="35588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Canada</a:t>
              </a:r>
            </a:p>
          </p:txBody>
        </p:sp>
        <p:sp>
          <p:nvSpPr>
            <p:cNvPr id="793" name="tx793"/>
            <p:cNvSpPr/>
            <p:nvPr/>
          </p:nvSpPr>
          <p:spPr>
            <a:xfrm>
              <a:off x="1101079" y="4098700"/>
              <a:ext cx="37280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Bulgaria</a:t>
              </a:r>
            </a:p>
          </p:txBody>
        </p:sp>
        <p:sp>
          <p:nvSpPr>
            <p:cNvPr id="794" name="tx794"/>
            <p:cNvSpPr/>
            <p:nvPr/>
          </p:nvSpPr>
          <p:spPr>
            <a:xfrm>
              <a:off x="1078493" y="4016876"/>
              <a:ext cx="39538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Australia</a:t>
              </a:r>
            </a:p>
          </p:txBody>
        </p:sp>
        <p:sp>
          <p:nvSpPr>
            <p:cNvPr id="795" name="tx795"/>
            <p:cNvSpPr/>
            <p:nvPr/>
          </p:nvSpPr>
          <p:spPr>
            <a:xfrm>
              <a:off x="1214007" y="3935053"/>
              <a:ext cx="25987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Spain</a:t>
              </a:r>
            </a:p>
          </p:txBody>
        </p:sp>
        <p:sp>
          <p:nvSpPr>
            <p:cNvPr id="796" name="tx796"/>
            <p:cNvSpPr/>
            <p:nvPr/>
          </p:nvSpPr>
          <p:spPr>
            <a:xfrm>
              <a:off x="863792" y="3853229"/>
              <a:ext cx="29370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United</a:t>
              </a:r>
            </a:p>
          </p:txBody>
        </p:sp>
        <p:sp>
          <p:nvSpPr>
            <p:cNvPr id="797" name="tx797"/>
            <p:cNvSpPr/>
            <p:nvPr/>
          </p:nvSpPr>
          <p:spPr>
            <a:xfrm>
              <a:off x="1185753" y="3853229"/>
              <a:ext cx="28812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States</a:t>
              </a:r>
            </a:p>
          </p:txBody>
        </p:sp>
        <p:sp>
          <p:nvSpPr>
            <p:cNvPr id="798" name="tx798"/>
            <p:cNvSpPr/>
            <p:nvPr/>
          </p:nvSpPr>
          <p:spPr>
            <a:xfrm>
              <a:off x="1157498" y="3771406"/>
              <a:ext cx="31638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Poland</a:t>
              </a:r>
            </a:p>
          </p:txBody>
        </p:sp>
        <p:sp>
          <p:nvSpPr>
            <p:cNvPr id="799" name="tx799"/>
            <p:cNvSpPr/>
            <p:nvPr/>
          </p:nvSpPr>
          <p:spPr>
            <a:xfrm>
              <a:off x="1140673" y="3689582"/>
              <a:ext cx="33320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Greece</a:t>
              </a:r>
            </a:p>
          </p:txBody>
        </p:sp>
        <p:sp>
          <p:nvSpPr>
            <p:cNvPr id="800" name="tx800"/>
            <p:cNvSpPr/>
            <p:nvPr/>
          </p:nvSpPr>
          <p:spPr>
            <a:xfrm>
              <a:off x="948649" y="3607759"/>
              <a:ext cx="52523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Switzerland</a:t>
              </a:r>
            </a:p>
          </p:txBody>
        </p:sp>
        <p:sp>
          <p:nvSpPr>
            <p:cNvPr id="801" name="tx801"/>
            <p:cNvSpPr/>
            <p:nvPr/>
          </p:nvSpPr>
          <p:spPr>
            <a:xfrm>
              <a:off x="1106748" y="3525936"/>
              <a:ext cx="36713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Sweden</a:t>
              </a:r>
            </a:p>
          </p:txBody>
        </p:sp>
        <p:sp>
          <p:nvSpPr>
            <p:cNvPr id="802" name="tx802"/>
            <p:cNvSpPr/>
            <p:nvPr/>
          </p:nvSpPr>
          <p:spPr>
            <a:xfrm>
              <a:off x="671768" y="3444112"/>
              <a:ext cx="9601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St</a:t>
              </a:r>
            </a:p>
          </p:txBody>
        </p:sp>
        <p:sp>
          <p:nvSpPr>
            <p:cNvPr id="803" name="tx803"/>
            <p:cNvSpPr/>
            <p:nvPr/>
          </p:nvSpPr>
          <p:spPr>
            <a:xfrm>
              <a:off x="796035" y="3444112"/>
              <a:ext cx="19769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Kitts</a:t>
              </a:r>
            </a:p>
          </p:txBody>
        </p:sp>
        <p:sp>
          <p:nvSpPr>
            <p:cNvPr id="804" name="tx804"/>
            <p:cNvSpPr/>
            <p:nvPr/>
          </p:nvSpPr>
          <p:spPr>
            <a:xfrm>
              <a:off x="1021983" y="3444112"/>
              <a:ext cx="16952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and</a:t>
              </a:r>
            </a:p>
          </p:txBody>
        </p:sp>
        <p:sp>
          <p:nvSpPr>
            <p:cNvPr id="805" name="tx805"/>
            <p:cNvSpPr/>
            <p:nvPr/>
          </p:nvSpPr>
          <p:spPr>
            <a:xfrm>
              <a:off x="1219768" y="3444112"/>
              <a:ext cx="25411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Nevis</a:t>
              </a:r>
            </a:p>
          </p:txBody>
        </p:sp>
        <p:sp>
          <p:nvSpPr>
            <p:cNvPr id="806" name="tx806"/>
            <p:cNvSpPr/>
            <p:nvPr/>
          </p:nvSpPr>
          <p:spPr>
            <a:xfrm>
              <a:off x="1168928" y="3362289"/>
              <a:ext cx="30495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Kuwait</a:t>
              </a:r>
            </a:p>
          </p:txBody>
        </p:sp>
        <p:sp>
          <p:nvSpPr>
            <p:cNvPr id="807" name="tx807"/>
            <p:cNvSpPr/>
            <p:nvPr/>
          </p:nvSpPr>
          <p:spPr>
            <a:xfrm>
              <a:off x="1287434" y="3280465"/>
              <a:ext cx="18644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Italy</a:t>
              </a:r>
            </a:p>
          </p:txBody>
        </p:sp>
        <p:sp>
          <p:nvSpPr>
            <p:cNvPr id="808" name="tx808"/>
            <p:cNvSpPr/>
            <p:nvPr/>
          </p:nvSpPr>
          <p:spPr>
            <a:xfrm>
              <a:off x="1242354" y="3198642"/>
              <a:ext cx="23152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Chile</a:t>
              </a:r>
            </a:p>
          </p:txBody>
        </p:sp>
        <p:sp>
          <p:nvSpPr>
            <p:cNvPr id="809" name="tx809"/>
            <p:cNvSpPr/>
            <p:nvPr/>
          </p:nvSpPr>
          <p:spPr>
            <a:xfrm>
              <a:off x="1089832" y="3116818"/>
              <a:ext cx="38404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Uruguay</a:t>
              </a:r>
            </a:p>
          </p:txBody>
        </p:sp>
        <p:sp>
          <p:nvSpPr>
            <p:cNvPr id="810" name="tx810"/>
            <p:cNvSpPr/>
            <p:nvPr/>
          </p:nvSpPr>
          <p:spPr>
            <a:xfrm>
              <a:off x="1089741" y="3034995"/>
              <a:ext cx="38413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Slovakia</a:t>
              </a:r>
            </a:p>
          </p:txBody>
        </p:sp>
        <p:sp>
          <p:nvSpPr>
            <p:cNvPr id="811" name="tx811"/>
            <p:cNvSpPr/>
            <p:nvPr/>
          </p:nvSpPr>
          <p:spPr>
            <a:xfrm>
              <a:off x="1219768" y="2953171"/>
              <a:ext cx="25411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Qatar</a:t>
              </a:r>
            </a:p>
          </p:txBody>
        </p:sp>
        <p:sp>
          <p:nvSpPr>
            <p:cNvPr id="812" name="tx812"/>
            <p:cNvSpPr/>
            <p:nvPr/>
          </p:nvSpPr>
          <p:spPr>
            <a:xfrm>
              <a:off x="1214007" y="2871348"/>
              <a:ext cx="25987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Palau</a:t>
              </a:r>
            </a:p>
          </p:txBody>
        </p:sp>
        <p:sp>
          <p:nvSpPr>
            <p:cNvPr id="813" name="tx813"/>
            <p:cNvSpPr/>
            <p:nvPr/>
          </p:nvSpPr>
          <p:spPr>
            <a:xfrm>
              <a:off x="1129517" y="2789524"/>
              <a:ext cx="34436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Norway</a:t>
              </a:r>
            </a:p>
          </p:txBody>
        </p:sp>
        <p:sp>
          <p:nvSpPr>
            <p:cNvPr id="814" name="tx814"/>
            <p:cNvSpPr/>
            <p:nvPr/>
          </p:nvSpPr>
          <p:spPr>
            <a:xfrm>
              <a:off x="1157589" y="2707701"/>
              <a:ext cx="31629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France</a:t>
              </a:r>
            </a:p>
          </p:txBody>
        </p:sp>
        <p:sp>
          <p:nvSpPr>
            <p:cNvPr id="815" name="tx815"/>
            <p:cNvSpPr/>
            <p:nvPr/>
          </p:nvSpPr>
          <p:spPr>
            <a:xfrm>
              <a:off x="1061760" y="2625877"/>
              <a:ext cx="41212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Denmark</a:t>
              </a:r>
            </a:p>
          </p:txBody>
        </p:sp>
        <p:sp>
          <p:nvSpPr>
            <p:cNvPr id="816" name="tx816"/>
            <p:cNvSpPr/>
            <p:nvPr/>
          </p:nvSpPr>
          <p:spPr>
            <a:xfrm>
              <a:off x="976904" y="2544054"/>
              <a:ext cx="26545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Costa</a:t>
              </a:r>
            </a:p>
          </p:txBody>
        </p:sp>
        <p:sp>
          <p:nvSpPr>
            <p:cNvPr id="817" name="tx817"/>
            <p:cNvSpPr/>
            <p:nvPr/>
          </p:nvSpPr>
          <p:spPr>
            <a:xfrm>
              <a:off x="1270609" y="2544054"/>
              <a:ext cx="20327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Rica</a:t>
              </a:r>
            </a:p>
          </p:txBody>
        </p:sp>
        <p:sp>
          <p:nvSpPr>
            <p:cNvPr id="818" name="tx818"/>
            <p:cNvSpPr/>
            <p:nvPr/>
          </p:nvSpPr>
          <p:spPr>
            <a:xfrm>
              <a:off x="551067" y="2462230"/>
              <a:ext cx="36338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Trinidad</a:t>
              </a:r>
            </a:p>
          </p:txBody>
        </p:sp>
        <p:sp>
          <p:nvSpPr>
            <p:cNvPr id="819" name="tx819"/>
            <p:cNvSpPr/>
            <p:nvPr/>
          </p:nvSpPr>
          <p:spPr>
            <a:xfrm>
              <a:off x="942705" y="2462230"/>
              <a:ext cx="16952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and</a:t>
              </a:r>
            </a:p>
          </p:txBody>
        </p:sp>
        <p:sp>
          <p:nvSpPr>
            <p:cNvPr id="820" name="tx820"/>
            <p:cNvSpPr/>
            <p:nvPr/>
          </p:nvSpPr>
          <p:spPr>
            <a:xfrm>
              <a:off x="1140490" y="2462230"/>
              <a:ext cx="33339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Tobago</a:t>
              </a:r>
            </a:p>
          </p:txBody>
        </p:sp>
        <p:sp>
          <p:nvSpPr>
            <p:cNvPr id="821" name="tx821"/>
            <p:cNvSpPr/>
            <p:nvPr/>
          </p:nvSpPr>
          <p:spPr>
            <a:xfrm>
              <a:off x="1010645" y="2380407"/>
              <a:ext cx="46323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Singapore</a:t>
              </a:r>
            </a:p>
          </p:txBody>
        </p:sp>
        <p:sp>
          <p:nvSpPr>
            <p:cNvPr id="822" name="tx822"/>
            <p:cNvSpPr/>
            <p:nvPr/>
          </p:nvSpPr>
          <p:spPr>
            <a:xfrm>
              <a:off x="592673" y="2298583"/>
              <a:ext cx="36713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Russian</a:t>
              </a:r>
            </a:p>
          </p:txBody>
        </p:sp>
        <p:sp>
          <p:nvSpPr>
            <p:cNvPr id="823" name="tx823"/>
            <p:cNvSpPr/>
            <p:nvPr/>
          </p:nvSpPr>
          <p:spPr>
            <a:xfrm>
              <a:off x="988059" y="2298583"/>
              <a:ext cx="48582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Federation</a:t>
              </a:r>
            </a:p>
          </p:txBody>
        </p:sp>
        <p:sp>
          <p:nvSpPr>
            <p:cNvPr id="824" name="tx824"/>
            <p:cNvSpPr/>
            <p:nvPr/>
          </p:nvSpPr>
          <p:spPr>
            <a:xfrm>
              <a:off x="666099" y="2216760"/>
              <a:ext cx="39538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Republic</a:t>
              </a:r>
            </a:p>
          </p:txBody>
        </p:sp>
        <p:sp>
          <p:nvSpPr>
            <p:cNvPr id="825" name="tx825"/>
            <p:cNvSpPr/>
            <p:nvPr/>
          </p:nvSpPr>
          <p:spPr>
            <a:xfrm>
              <a:off x="1089741" y="2216760"/>
              <a:ext cx="8476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of</a:t>
              </a:r>
            </a:p>
          </p:txBody>
        </p:sp>
        <p:sp>
          <p:nvSpPr>
            <p:cNvPr id="826" name="tx826"/>
            <p:cNvSpPr/>
            <p:nvPr/>
          </p:nvSpPr>
          <p:spPr>
            <a:xfrm>
              <a:off x="1202760" y="2216760"/>
              <a:ext cx="27111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Korea</a:t>
              </a:r>
            </a:p>
          </p:txBody>
        </p:sp>
        <p:sp>
          <p:nvSpPr>
            <p:cNvPr id="827" name="tx827"/>
            <p:cNvSpPr/>
            <p:nvPr/>
          </p:nvSpPr>
          <p:spPr>
            <a:xfrm>
              <a:off x="1106748" y="2134936"/>
              <a:ext cx="36713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Czechia</a:t>
              </a:r>
            </a:p>
          </p:txBody>
        </p:sp>
        <p:sp>
          <p:nvSpPr>
            <p:cNvPr id="828" name="tx828"/>
            <p:cNvSpPr/>
            <p:nvPr/>
          </p:nvSpPr>
          <p:spPr>
            <a:xfrm>
              <a:off x="508182" y="2053113"/>
              <a:ext cx="29370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United</a:t>
              </a:r>
            </a:p>
          </p:txBody>
        </p:sp>
        <p:sp>
          <p:nvSpPr>
            <p:cNvPr id="829" name="tx829"/>
            <p:cNvSpPr/>
            <p:nvPr/>
          </p:nvSpPr>
          <p:spPr>
            <a:xfrm>
              <a:off x="830142" y="2053113"/>
              <a:ext cx="21460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Arab</a:t>
              </a:r>
            </a:p>
          </p:txBody>
        </p:sp>
        <p:sp>
          <p:nvSpPr>
            <p:cNvPr id="830" name="tx830"/>
            <p:cNvSpPr/>
            <p:nvPr/>
          </p:nvSpPr>
          <p:spPr>
            <a:xfrm>
              <a:off x="1073007" y="2053113"/>
              <a:ext cx="40087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Emirates</a:t>
              </a:r>
            </a:p>
          </p:txBody>
        </p:sp>
        <p:sp>
          <p:nvSpPr>
            <p:cNvPr id="831" name="tx831"/>
            <p:cNvSpPr/>
            <p:nvPr/>
          </p:nvSpPr>
          <p:spPr>
            <a:xfrm>
              <a:off x="982390" y="1971289"/>
              <a:ext cx="49149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Seychelles</a:t>
              </a:r>
            </a:p>
          </p:txBody>
        </p:sp>
        <p:sp>
          <p:nvSpPr>
            <p:cNvPr id="832" name="tx832"/>
            <p:cNvSpPr/>
            <p:nvPr/>
          </p:nvSpPr>
          <p:spPr>
            <a:xfrm>
              <a:off x="892047" y="1889466"/>
              <a:ext cx="25987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Saudi</a:t>
              </a:r>
            </a:p>
          </p:txBody>
        </p:sp>
        <p:sp>
          <p:nvSpPr>
            <p:cNvPr id="833" name="tx833"/>
            <p:cNvSpPr/>
            <p:nvPr/>
          </p:nvSpPr>
          <p:spPr>
            <a:xfrm>
              <a:off x="1180175" y="1889466"/>
              <a:ext cx="29370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Arabia</a:t>
              </a:r>
            </a:p>
          </p:txBody>
        </p:sp>
        <p:sp>
          <p:nvSpPr>
            <p:cNvPr id="834" name="tx834"/>
            <p:cNvSpPr/>
            <p:nvPr/>
          </p:nvSpPr>
          <p:spPr>
            <a:xfrm>
              <a:off x="1225346" y="1807642"/>
              <a:ext cx="24853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Israel</a:t>
              </a:r>
            </a:p>
          </p:txBody>
        </p:sp>
        <p:sp>
          <p:nvSpPr>
            <p:cNvPr id="835" name="tx835"/>
            <p:cNvSpPr/>
            <p:nvPr/>
          </p:nvSpPr>
          <p:spPr>
            <a:xfrm>
              <a:off x="1152011" y="1725819"/>
              <a:ext cx="32186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Cyprus</a:t>
              </a:r>
            </a:p>
          </p:txBody>
        </p:sp>
        <p:sp>
          <p:nvSpPr>
            <p:cNvPr id="836" name="tx836"/>
            <p:cNvSpPr/>
            <p:nvPr/>
          </p:nvSpPr>
          <p:spPr>
            <a:xfrm>
              <a:off x="1106840" y="1643996"/>
              <a:ext cx="36704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Belgium</a:t>
              </a:r>
            </a:p>
          </p:txBody>
        </p:sp>
        <p:sp>
          <p:nvSpPr>
            <p:cNvPr id="837" name="tx837"/>
            <p:cNvSpPr/>
            <p:nvPr/>
          </p:nvSpPr>
          <p:spPr>
            <a:xfrm>
              <a:off x="1123665" y="1562172"/>
              <a:ext cx="35021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Bahrain</a:t>
              </a:r>
            </a:p>
          </p:txBody>
        </p:sp>
        <p:sp>
          <p:nvSpPr>
            <p:cNvPr id="838" name="tx838"/>
            <p:cNvSpPr/>
            <p:nvPr/>
          </p:nvSpPr>
          <p:spPr>
            <a:xfrm>
              <a:off x="1112418" y="1480349"/>
              <a:ext cx="36146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Andorra</a:t>
              </a:r>
            </a:p>
          </p:txBody>
        </p:sp>
        <p:sp>
          <p:nvSpPr>
            <p:cNvPr id="839" name="tx839"/>
            <p:cNvSpPr/>
            <p:nvPr/>
          </p:nvSpPr>
          <p:spPr>
            <a:xfrm>
              <a:off x="1095410" y="1398525"/>
              <a:ext cx="37847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Portugal</a:t>
              </a:r>
            </a:p>
          </p:txBody>
        </p:sp>
        <p:sp>
          <p:nvSpPr>
            <p:cNvPr id="840" name="tx840"/>
            <p:cNvSpPr/>
            <p:nvPr/>
          </p:nvSpPr>
          <p:spPr>
            <a:xfrm>
              <a:off x="1197274" y="1316702"/>
              <a:ext cx="27660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Oman</a:t>
              </a:r>
            </a:p>
          </p:txBody>
        </p:sp>
        <p:sp>
          <p:nvSpPr>
            <p:cNvPr id="841" name="tx841"/>
            <p:cNvSpPr/>
            <p:nvPr/>
          </p:nvSpPr>
          <p:spPr>
            <a:xfrm>
              <a:off x="1112418" y="1234878"/>
              <a:ext cx="36146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Monaco</a:t>
              </a:r>
            </a:p>
          </p:txBody>
        </p:sp>
        <p:sp>
          <p:nvSpPr>
            <p:cNvPr id="842" name="tx842"/>
            <p:cNvSpPr/>
            <p:nvPr/>
          </p:nvSpPr>
          <p:spPr>
            <a:xfrm>
              <a:off x="1225437" y="1153055"/>
              <a:ext cx="24844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Malta</a:t>
              </a:r>
            </a:p>
          </p:txBody>
        </p:sp>
        <p:sp>
          <p:nvSpPr>
            <p:cNvPr id="843" name="tx843"/>
            <p:cNvSpPr/>
            <p:nvPr/>
          </p:nvSpPr>
          <p:spPr>
            <a:xfrm>
              <a:off x="909055" y="1071231"/>
              <a:ext cx="56482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Luxembourg</a:t>
              </a:r>
            </a:p>
          </p:txBody>
        </p:sp>
        <p:sp>
          <p:nvSpPr>
            <p:cNvPr id="844" name="tx844"/>
            <p:cNvSpPr/>
            <p:nvPr/>
          </p:nvSpPr>
          <p:spPr>
            <a:xfrm>
              <a:off x="1202669" y="989408"/>
              <a:ext cx="27121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Latvia</a:t>
              </a:r>
            </a:p>
          </p:txBody>
        </p:sp>
        <p:sp>
          <p:nvSpPr>
            <p:cNvPr id="845" name="tx845"/>
            <p:cNvSpPr/>
            <p:nvPr/>
          </p:nvSpPr>
          <p:spPr>
            <a:xfrm>
              <a:off x="1089832" y="907584"/>
              <a:ext cx="38404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Hungary</a:t>
              </a:r>
            </a:p>
          </p:txBody>
        </p:sp>
        <p:sp>
          <p:nvSpPr>
            <p:cNvPr id="846" name="tx846"/>
            <p:cNvSpPr/>
            <p:nvPr/>
          </p:nvSpPr>
          <p:spPr>
            <a:xfrm>
              <a:off x="1117995" y="825761"/>
              <a:ext cx="35588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Guyana</a:t>
              </a:r>
            </a:p>
          </p:txBody>
        </p:sp>
        <p:sp>
          <p:nvSpPr>
            <p:cNvPr id="847" name="tx847"/>
            <p:cNvSpPr/>
            <p:nvPr/>
          </p:nvSpPr>
          <p:spPr>
            <a:xfrm>
              <a:off x="609863" y="743937"/>
              <a:ext cx="29370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Brunei</a:t>
              </a:r>
            </a:p>
          </p:txBody>
        </p:sp>
        <p:sp>
          <p:nvSpPr>
            <p:cNvPr id="848" name="tx848"/>
            <p:cNvSpPr/>
            <p:nvPr/>
          </p:nvSpPr>
          <p:spPr>
            <a:xfrm>
              <a:off x="931824" y="743937"/>
              <a:ext cx="54205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Darussalam</a:t>
              </a:r>
            </a:p>
          </p:txBody>
        </p:sp>
        <p:sp>
          <p:nvSpPr>
            <p:cNvPr id="849" name="tx849"/>
            <p:cNvSpPr/>
            <p:nvPr/>
          </p:nvSpPr>
          <p:spPr>
            <a:xfrm>
              <a:off x="519063" y="662114"/>
              <a:ext cx="34463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Antigua</a:t>
              </a:r>
            </a:p>
          </p:txBody>
        </p:sp>
        <p:sp>
          <p:nvSpPr>
            <p:cNvPr id="850" name="tx850"/>
            <p:cNvSpPr/>
            <p:nvPr/>
          </p:nvSpPr>
          <p:spPr>
            <a:xfrm>
              <a:off x="891956" y="662114"/>
              <a:ext cx="16952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and</a:t>
              </a:r>
            </a:p>
          </p:txBody>
        </p:sp>
        <p:sp>
          <p:nvSpPr>
            <p:cNvPr id="851" name="tx851"/>
            <p:cNvSpPr/>
            <p:nvPr/>
          </p:nvSpPr>
          <p:spPr>
            <a:xfrm>
              <a:off x="1089741" y="662114"/>
              <a:ext cx="38413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Barbuda</a:t>
              </a:r>
            </a:p>
          </p:txBody>
        </p:sp>
        <p:sp>
          <p:nvSpPr>
            <p:cNvPr id="852" name="tx852"/>
            <p:cNvSpPr/>
            <p:nvPr/>
          </p:nvSpPr>
          <p:spPr>
            <a:xfrm>
              <a:off x="1810956" y="5893985"/>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853" name="tx853"/>
            <p:cNvSpPr/>
            <p:nvPr/>
          </p:nvSpPr>
          <p:spPr>
            <a:xfrm>
              <a:off x="3307544"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854" name="tx854"/>
            <p:cNvSpPr/>
            <p:nvPr/>
          </p:nvSpPr>
          <p:spPr>
            <a:xfrm>
              <a:off x="4835222"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855" name="tx855"/>
            <p:cNvSpPr/>
            <p:nvPr/>
          </p:nvSpPr>
          <p:spPr>
            <a:xfrm>
              <a:off x="6362900"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856" name="tx856"/>
            <p:cNvSpPr/>
            <p:nvPr/>
          </p:nvSpPr>
          <p:spPr>
            <a:xfrm>
              <a:off x="7859488" y="5893985"/>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857" name="tx857"/>
            <p:cNvSpPr/>
            <p:nvPr/>
          </p:nvSpPr>
          <p:spPr>
            <a:xfrm>
              <a:off x="4466353" y="6032290"/>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858" name="pt858"/>
            <p:cNvSpPr/>
            <p:nvPr/>
          </p:nvSpPr>
          <p:spPr>
            <a:xfrm>
              <a:off x="8538411" y="2987901"/>
              <a:ext cx="76753" cy="76753"/>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859" name="pt859"/>
            <p:cNvSpPr/>
            <p:nvPr/>
          </p:nvSpPr>
          <p:spPr>
            <a:xfrm>
              <a:off x="8538411" y="3207357"/>
              <a:ext cx="76753" cy="76753"/>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860" name="pt860"/>
            <p:cNvSpPr/>
            <p:nvPr/>
          </p:nvSpPr>
          <p:spPr>
            <a:xfrm>
              <a:off x="8538411" y="3426813"/>
              <a:ext cx="76753" cy="76753"/>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861" name="tx861"/>
            <p:cNvSpPr/>
            <p:nvPr/>
          </p:nvSpPr>
          <p:spPr>
            <a:xfrm>
              <a:off x="8756105" y="298627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2019</a:t>
              </a:r>
            </a:p>
          </p:txBody>
        </p:sp>
        <p:sp>
          <p:nvSpPr>
            <p:cNvPr id="862" name="tx862"/>
            <p:cNvSpPr/>
            <p:nvPr/>
          </p:nvSpPr>
          <p:spPr>
            <a:xfrm>
              <a:off x="8756105" y="3205728"/>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2024</a:t>
              </a:r>
            </a:p>
          </p:txBody>
        </p:sp>
        <p:sp>
          <p:nvSpPr>
            <p:cNvPr id="863" name="tx863"/>
            <p:cNvSpPr/>
            <p:nvPr/>
          </p:nvSpPr>
          <p:spPr>
            <a:xfrm>
              <a:off x="8756105" y="342518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864" name="tx864"/>
            <p:cNvSpPr/>
            <p:nvPr/>
          </p:nvSpPr>
          <p:spPr>
            <a:xfrm>
              <a:off x="1536510" y="435349"/>
              <a:ext cx="337706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DTP3 coverage, by country, HICs, 2019-2025</a:t>
              </a:r>
            </a:p>
          </p:txBody>
        </p:sp>
        <p:sp>
          <p:nvSpPr>
            <p:cNvPr id="865" name="tx865"/>
            <p:cNvSpPr/>
            <p:nvPr/>
          </p:nvSpPr>
          <p:spPr>
            <a:xfrm>
              <a:off x="4096309" y="62313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866" name="tx866"/>
            <p:cNvSpPr/>
            <p:nvPr/>
          </p:nvSpPr>
          <p:spPr>
            <a:xfrm>
              <a:off x="2226544" y="6352059"/>
              <a:ext cx="60317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 grey bar spans vaccine coverage across all years 2019-2025 and the dots represent coverage in specific years.</a:t>
              </a:r>
            </a:p>
          </p:txBody>
        </p:sp>
        <p:sp>
          <p:nvSpPr>
            <p:cNvPr id="867" name="tx867"/>
            <p:cNvSpPr/>
            <p:nvPr/>
          </p:nvSpPr>
          <p:spPr>
            <a:xfrm>
              <a:off x="552461" y="6472760"/>
              <a:ext cx="7705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Countries are arranged by high to low coverage in 2025 and coloured based on if coverage is lower (red), the same as (blue) or higher (green) than in 2019.</a:t>
              </a:r>
            </a:p>
          </p:txBody>
        </p:sp>
        <p:sp>
          <p:nvSpPr>
            <p:cNvPr id="868" name="tx868"/>
            <p:cNvSpPr/>
            <p:nvPr/>
          </p:nvSpPr>
          <p:spPr>
            <a:xfrm>
              <a:off x="468702" y="6593460"/>
              <a:ext cx="77895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An asterisk (*) indicates countries aiming to catch-up children missed since 2019 through a Big Catch-up Plan, supported by financing from The Gavi Alliance.</a:t>
              </a:r>
            </a:p>
          </p:txBody>
        </p:sp>
      </p:grpSp>
      <p:sp>
        <p:nvSpPr>
          <p:cNvPr id="869"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range of DTP3 coverage across years 2019 to 2025 (grey bars), and coverage in specific years (dots), by country. The chart can be used for assessing recovery to pre-pandemic levels and progress beyond 2019.
In 2024, 33 (out of 63) countries had lower coverage than in 2019.
In 2025, 19 countries had lower DTP3 coverage than in 2024.
In 2025, 36 countries had lower coverage than in 2019.</a:t>
            </a: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1646150" y="5511601"/>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5" name="pl5"/>
            <p:cNvSpPr/>
            <p:nvPr/>
          </p:nvSpPr>
          <p:spPr>
            <a:xfrm>
              <a:off x="1646150" y="5407557"/>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6" name="pl6"/>
            <p:cNvSpPr/>
            <p:nvPr/>
          </p:nvSpPr>
          <p:spPr>
            <a:xfrm>
              <a:off x="1646150" y="5303514"/>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7" name="pl7"/>
            <p:cNvSpPr/>
            <p:nvPr/>
          </p:nvSpPr>
          <p:spPr>
            <a:xfrm>
              <a:off x="1646150" y="5199470"/>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8" name="pl8"/>
            <p:cNvSpPr/>
            <p:nvPr/>
          </p:nvSpPr>
          <p:spPr>
            <a:xfrm>
              <a:off x="1646150" y="5095427"/>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9" name="pl9"/>
            <p:cNvSpPr/>
            <p:nvPr/>
          </p:nvSpPr>
          <p:spPr>
            <a:xfrm>
              <a:off x="1646150" y="4991383"/>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10" name="pl10"/>
            <p:cNvSpPr/>
            <p:nvPr/>
          </p:nvSpPr>
          <p:spPr>
            <a:xfrm>
              <a:off x="1646150" y="4887340"/>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11" name="pl11"/>
            <p:cNvSpPr/>
            <p:nvPr/>
          </p:nvSpPr>
          <p:spPr>
            <a:xfrm>
              <a:off x="1646150" y="4783296"/>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12" name="pl12"/>
            <p:cNvSpPr/>
            <p:nvPr/>
          </p:nvSpPr>
          <p:spPr>
            <a:xfrm>
              <a:off x="1646150" y="4679253"/>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13" name="pl13"/>
            <p:cNvSpPr/>
            <p:nvPr/>
          </p:nvSpPr>
          <p:spPr>
            <a:xfrm>
              <a:off x="1646150" y="4575209"/>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14" name="pl14"/>
            <p:cNvSpPr/>
            <p:nvPr/>
          </p:nvSpPr>
          <p:spPr>
            <a:xfrm>
              <a:off x="1646150" y="4471166"/>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15" name="pl15"/>
            <p:cNvSpPr/>
            <p:nvPr/>
          </p:nvSpPr>
          <p:spPr>
            <a:xfrm>
              <a:off x="1646150" y="4367122"/>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16" name="pl16"/>
            <p:cNvSpPr/>
            <p:nvPr/>
          </p:nvSpPr>
          <p:spPr>
            <a:xfrm>
              <a:off x="1646150" y="4263079"/>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17" name="pl17"/>
            <p:cNvSpPr/>
            <p:nvPr/>
          </p:nvSpPr>
          <p:spPr>
            <a:xfrm>
              <a:off x="1646150" y="4159035"/>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18" name="pl18"/>
            <p:cNvSpPr/>
            <p:nvPr/>
          </p:nvSpPr>
          <p:spPr>
            <a:xfrm>
              <a:off x="1646150" y="4054992"/>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19" name="pl19"/>
            <p:cNvSpPr/>
            <p:nvPr/>
          </p:nvSpPr>
          <p:spPr>
            <a:xfrm>
              <a:off x="1646150" y="3950948"/>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20" name="pl20"/>
            <p:cNvSpPr/>
            <p:nvPr/>
          </p:nvSpPr>
          <p:spPr>
            <a:xfrm>
              <a:off x="1646150" y="3846905"/>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21" name="pl21"/>
            <p:cNvSpPr/>
            <p:nvPr/>
          </p:nvSpPr>
          <p:spPr>
            <a:xfrm>
              <a:off x="1646150" y="3742861"/>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22" name="pl22"/>
            <p:cNvSpPr/>
            <p:nvPr/>
          </p:nvSpPr>
          <p:spPr>
            <a:xfrm>
              <a:off x="1646150" y="3638818"/>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23" name="pl23"/>
            <p:cNvSpPr/>
            <p:nvPr/>
          </p:nvSpPr>
          <p:spPr>
            <a:xfrm>
              <a:off x="1646150" y="3534774"/>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24" name="pl24"/>
            <p:cNvSpPr/>
            <p:nvPr/>
          </p:nvSpPr>
          <p:spPr>
            <a:xfrm>
              <a:off x="1646150" y="3430731"/>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25" name="pl25"/>
            <p:cNvSpPr/>
            <p:nvPr/>
          </p:nvSpPr>
          <p:spPr>
            <a:xfrm>
              <a:off x="1646150" y="3326687"/>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26" name="pl26"/>
            <p:cNvSpPr/>
            <p:nvPr/>
          </p:nvSpPr>
          <p:spPr>
            <a:xfrm>
              <a:off x="1646150" y="3222644"/>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27" name="pl27"/>
            <p:cNvSpPr/>
            <p:nvPr/>
          </p:nvSpPr>
          <p:spPr>
            <a:xfrm>
              <a:off x="1646150" y="3118600"/>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28" name="pl28"/>
            <p:cNvSpPr/>
            <p:nvPr/>
          </p:nvSpPr>
          <p:spPr>
            <a:xfrm>
              <a:off x="1646150" y="3014557"/>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29" name="pl29"/>
            <p:cNvSpPr/>
            <p:nvPr/>
          </p:nvSpPr>
          <p:spPr>
            <a:xfrm>
              <a:off x="1646150" y="2910513"/>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30" name="pl30"/>
            <p:cNvSpPr/>
            <p:nvPr/>
          </p:nvSpPr>
          <p:spPr>
            <a:xfrm>
              <a:off x="1646150" y="2806470"/>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31" name="pl31"/>
            <p:cNvSpPr/>
            <p:nvPr/>
          </p:nvSpPr>
          <p:spPr>
            <a:xfrm>
              <a:off x="1646150" y="2702426"/>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32" name="pl32"/>
            <p:cNvSpPr/>
            <p:nvPr/>
          </p:nvSpPr>
          <p:spPr>
            <a:xfrm>
              <a:off x="1646150" y="2598383"/>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33" name="pl33"/>
            <p:cNvSpPr/>
            <p:nvPr/>
          </p:nvSpPr>
          <p:spPr>
            <a:xfrm>
              <a:off x="1646150" y="2494339"/>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34" name="pl34"/>
            <p:cNvSpPr/>
            <p:nvPr/>
          </p:nvSpPr>
          <p:spPr>
            <a:xfrm>
              <a:off x="1646150" y="2390296"/>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35" name="pl35"/>
            <p:cNvSpPr/>
            <p:nvPr/>
          </p:nvSpPr>
          <p:spPr>
            <a:xfrm>
              <a:off x="1646150" y="2286252"/>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36" name="pl36"/>
            <p:cNvSpPr/>
            <p:nvPr/>
          </p:nvSpPr>
          <p:spPr>
            <a:xfrm>
              <a:off x="1646150" y="2182208"/>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37" name="pl37"/>
            <p:cNvSpPr/>
            <p:nvPr/>
          </p:nvSpPr>
          <p:spPr>
            <a:xfrm>
              <a:off x="1646150" y="2078165"/>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38" name="pl38"/>
            <p:cNvSpPr/>
            <p:nvPr/>
          </p:nvSpPr>
          <p:spPr>
            <a:xfrm>
              <a:off x="1646150" y="1974121"/>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39" name="pl39"/>
            <p:cNvSpPr/>
            <p:nvPr/>
          </p:nvSpPr>
          <p:spPr>
            <a:xfrm>
              <a:off x="1646150" y="1870078"/>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40" name="pl40"/>
            <p:cNvSpPr/>
            <p:nvPr/>
          </p:nvSpPr>
          <p:spPr>
            <a:xfrm>
              <a:off x="172284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41" name="pl41"/>
            <p:cNvSpPr/>
            <p:nvPr/>
          </p:nvSpPr>
          <p:spPr>
            <a:xfrm>
              <a:off x="197849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42" name="pl42"/>
            <p:cNvSpPr/>
            <p:nvPr/>
          </p:nvSpPr>
          <p:spPr>
            <a:xfrm>
              <a:off x="223414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43" name="pl43"/>
            <p:cNvSpPr/>
            <p:nvPr/>
          </p:nvSpPr>
          <p:spPr>
            <a:xfrm>
              <a:off x="2489797"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274544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300109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2566492" y="1870078"/>
              <a:ext cx="383476" cy="0"/>
            </a:xfrm>
            <a:custGeom>
              <a:avLst/>
              <a:pathLst>
                <a:path w="383476" h="0">
                  <a:moveTo>
                    <a:pt x="0" y="0"/>
                  </a:moveTo>
                  <a:lnTo>
                    <a:pt x="383476" y="0"/>
                  </a:lnTo>
                </a:path>
              </a:pathLst>
            </a:custGeom>
            <a:ln w="81303" cap="flat">
              <a:solidFill>
                <a:srgbClr val="E8E8E8">
                  <a:alpha val="100000"/>
                </a:srgbClr>
              </a:solidFill>
              <a:prstDash val="solid"/>
              <a:round/>
            </a:ln>
          </p:spPr>
          <p:txBody>
            <a:bodyPr/>
            <a:lstStyle/>
            <a:p/>
          </p:txBody>
        </p:sp>
        <p:sp>
          <p:nvSpPr>
            <p:cNvPr id="47" name="pl47"/>
            <p:cNvSpPr/>
            <p:nvPr/>
          </p:nvSpPr>
          <p:spPr>
            <a:xfrm>
              <a:off x="2566492" y="1974121"/>
              <a:ext cx="281215" cy="0"/>
            </a:xfrm>
            <a:custGeom>
              <a:avLst/>
              <a:pathLst>
                <a:path w="281215" h="0">
                  <a:moveTo>
                    <a:pt x="0" y="0"/>
                  </a:moveTo>
                  <a:lnTo>
                    <a:pt x="281215" y="0"/>
                  </a:lnTo>
                </a:path>
              </a:pathLst>
            </a:custGeom>
            <a:ln w="81303" cap="flat">
              <a:solidFill>
                <a:srgbClr val="E8E8E8">
                  <a:alpha val="100000"/>
                </a:srgbClr>
              </a:solidFill>
              <a:prstDash val="solid"/>
              <a:round/>
            </a:ln>
          </p:spPr>
          <p:txBody>
            <a:bodyPr/>
            <a:lstStyle/>
            <a:p/>
          </p:txBody>
        </p:sp>
        <p:sp>
          <p:nvSpPr>
            <p:cNvPr id="48" name="pl48"/>
            <p:cNvSpPr/>
            <p:nvPr/>
          </p:nvSpPr>
          <p:spPr>
            <a:xfrm>
              <a:off x="2745448" y="2078165"/>
              <a:ext cx="102260" cy="0"/>
            </a:xfrm>
            <a:custGeom>
              <a:avLst/>
              <a:pathLst>
                <a:path w="102260" h="0">
                  <a:moveTo>
                    <a:pt x="0" y="0"/>
                  </a:moveTo>
                  <a:lnTo>
                    <a:pt x="102260" y="0"/>
                  </a:lnTo>
                </a:path>
              </a:pathLst>
            </a:custGeom>
            <a:ln w="81303" cap="flat">
              <a:solidFill>
                <a:srgbClr val="E8E8E8">
                  <a:alpha val="100000"/>
                </a:srgbClr>
              </a:solidFill>
              <a:prstDash val="solid"/>
              <a:round/>
            </a:ln>
          </p:spPr>
          <p:txBody>
            <a:bodyPr/>
            <a:lstStyle/>
            <a:p/>
          </p:txBody>
        </p:sp>
        <p:sp>
          <p:nvSpPr>
            <p:cNvPr id="49" name="pl49"/>
            <p:cNvSpPr/>
            <p:nvPr/>
          </p:nvSpPr>
          <p:spPr>
            <a:xfrm>
              <a:off x="2886056" y="2182208"/>
              <a:ext cx="89477" cy="0"/>
            </a:xfrm>
            <a:custGeom>
              <a:avLst/>
              <a:pathLst>
                <a:path w="89477" h="0">
                  <a:moveTo>
                    <a:pt x="0" y="0"/>
                  </a:moveTo>
                  <a:lnTo>
                    <a:pt x="89477" y="0"/>
                  </a:lnTo>
                </a:path>
              </a:pathLst>
            </a:custGeom>
            <a:ln w="81303" cap="flat">
              <a:solidFill>
                <a:srgbClr val="E8E8E8">
                  <a:alpha val="100000"/>
                </a:srgbClr>
              </a:solidFill>
              <a:prstDash val="solid"/>
              <a:round/>
            </a:ln>
          </p:spPr>
          <p:txBody>
            <a:bodyPr/>
            <a:lstStyle/>
            <a:p/>
          </p:txBody>
        </p:sp>
        <p:sp>
          <p:nvSpPr>
            <p:cNvPr id="50" name="pl50"/>
            <p:cNvSpPr/>
            <p:nvPr/>
          </p:nvSpPr>
          <p:spPr>
            <a:xfrm>
              <a:off x="2809361" y="2286252"/>
              <a:ext cx="76695" cy="0"/>
            </a:xfrm>
            <a:custGeom>
              <a:avLst/>
              <a:pathLst>
                <a:path w="76695" h="0">
                  <a:moveTo>
                    <a:pt x="0" y="0"/>
                  </a:moveTo>
                  <a:lnTo>
                    <a:pt x="76695" y="0"/>
                  </a:lnTo>
                </a:path>
              </a:pathLst>
            </a:custGeom>
            <a:ln w="81303" cap="flat">
              <a:solidFill>
                <a:srgbClr val="E8E8E8">
                  <a:alpha val="100000"/>
                </a:srgbClr>
              </a:solidFill>
              <a:prstDash val="solid"/>
              <a:round/>
            </a:ln>
          </p:spPr>
          <p:txBody>
            <a:bodyPr/>
            <a:lstStyle/>
            <a:p/>
          </p:txBody>
        </p:sp>
        <p:sp>
          <p:nvSpPr>
            <p:cNvPr id="51" name="pl51"/>
            <p:cNvSpPr/>
            <p:nvPr/>
          </p:nvSpPr>
          <p:spPr>
            <a:xfrm>
              <a:off x="2809361" y="2390296"/>
              <a:ext cx="63912" cy="0"/>
            </a:xfrm>
            <a:custGeom>
              <a:avLst/>
              <a:pathLst>
                <a:path w="63912" h="0">
                  <a:moveTo>
                    <a:pt x="0" y="0"/>
                  </a:moveTo>
                  <a:lnTo>
                    <a:pt x="63912" y="0"/>
                  </a:lnTo>
                </a:path>
              </a:pathLst>
            </a:custGeom>
            <a:ln w="81303" cap="flat">
              <a:solidFill>
                <a:srgbClr val="E8E8E8">
                  <a:alpha val="100000"/>
                </a:srgbClr>
              </a:solidFill>
              <a:prstDash val="solid"/>
              <a:round/>
            </a:ln>
          </p:spPr>
          <p:txBody>
            <a:bodyPr/>
            <a:lstStyle/>
            <a:p/>
          </p:txBody>
        </p:sp>
        <p:sp>
          <p:nvSpPr>
            <p:cNvPr id="52" name="pl52"/>
            <p:cNvSpPr/>
            <p:nvPr/>
          </p:nvSpPr>
          <p:spPr>
            <a:xfrm>
              <a:off x="2924403" y="2494339"/>
              <a:ext cx="63912" cy="0"/>
            </a:xfrm>
            <a:custGeom>
              <a:avLst/>
              <a:pathLst>
                <a:path w="63912" h="0">
                  <a:moveTo>
                    <a:pt x="0" y="0"/>
                  </a:moveTo>
                  <a:lnTo>
                    <a:pt x="63912" y="0"/>
                  </a:lnTo>
                </a:path>
              </a:pathLst>
            </a:custGeom>
            <a:ln w="81303" cap="flat">
              <a:solidFill>
                <a:srgbClr val="E8E8E8">
                  <a:alpha val="100000"/>
                </a:srgbClr>
              </a:solidFill>
              <a:prstDash val="solid"/>
              <a:round/>
            </a:ln>
          </p:spPr>
          <p:txBody>
            <a:bodyPr/>
            <a:lstStyle/>
            <a:p/>
          </p:txBody>
        </p:sp>
        <p:sp>
          <p:nvSpPr>
            <p:cNvPr id="53" name="pl53"/>
            <p:cNvSpPr/>
            <p:nvPr/>
          </p:nvSpPr>
          <p:spPr>
            <a:xfrm>
              <a:off x="2873273" y="2598383"/>
              <a:ext cx="63912" cy="0"/>
            </a:xfrm>
            <a:custGeom>
              <a:avLst/>
              <a:pathLst>
                <a:path w="63912" h="0">
                  <a:moveTo>
                    <a:pt x="0" y="0"/>
                  </a:moveTo>
                  <a:lnTo>
                    <a:pt x="63912" y="0"/>
                  </a:lnTo>
                </a:path>
              </a:pathLst>
            </a:custGeom>
            <a:ln w="81303" cap="flat">
              <a:solidFill>
                <a:srgbClr val="E8E8E8">
                  <a:alpha val="100000"/>
                </a:srgbClr>
              </a:solidFill>
              <a:prstDash val="solid"/>
              <a:round/>
            </a:ln>
          </p:spPr>
          <p:txBody>
            <a:bodyPr/>
            <a:lstStyle/>
            <a:p/>
          </p:txBody>
        </p:sp>
        <p:sp>
          <p:nvSpPr>
            <p:cNvPr id="54" name="pl54"/>
            <p:cNvSpPr/>
            <p:nvPr/>
          </p:nvSpPr>
          <p:spPr>
            <a:xfrm>
              <a:off x="2809361" y="2702426"/>
              <a:ext cx="51130" cy="0"/>
            </a:xfrm>
            <a:custGeom>
              <a:avLst/>
              <a:pathLst>
                <a:path w="51130" h="0">
                  <a:moveTo>
                    <a:pt x="0" y="0"/>
                  </a:moveTo>
                  <a:lnTo>
                    <a:pt x="51130" y="0"/>
                  </a:lnTo>
                </a:path>
              </a:pathLst>
            </a:custGeom>
            <a:ln w="81303" cap="flat">
              <a:solidFill>
                <a:srgbClr val="E8E8E8">
                  <a:alpha val="100000"/>
                </a:srgbClr>
              </a:solidFill>
              <a:prstDash val="solid"/>
              <a:round/>
            </a:ln>
          </p:spPr>
          <p:txBody>
            <a:bodyPr/>
            <a:lstStyle/>
            <a:p/>
          </p:txBody>
        </p:sp>
        <p:sp>
          <p:nvSpPr>
            <p:cNvPr id="55" name="pl55"/>
            <p:cNvSpPr/>
            <p:nvPr/>
          </p:nvSpPr>
          <p:spPr>
            <a:xfrm>
              <a:off x="2873273" y="2806470"/>
              <a:ext cx="51130" cy="0"/>
            </a:xfrm>
            <a:custGeom>
              <a:avLst/>
              <a:pathLst>
                <a:path w="51130" h="0">
                  <a:moveTo>
                    <a:pt x="0" y="0"/>
                  </a:moveTo>
                  <a:lnTo>
                    <a:pt x="51130" y="0"/>
                  </a:lnTo>
                </a:path>
              </a:pathLst>
            </a:custGeom>
            <a:ln w="81303" cap="flat">
              <a:solidFill>
                <a:srgbClr val="E8E8E8">
                  <a:alpha val="100000"/>
                </a:srgbClr>
              </a:solidFill>
              <a:prstDash val="solid"/>
              <a:round/>
            </a:ln>
          </p:spPr>
          <p:txBody>
            <a:bodyPr/>
            <a:lstStyle/>
            <a:p/>
          </p:txBody>
        </p:sp>
        <p:sp>
          <p:nvSpPr>
            <p:cNvPr id="56" name="pl56"/>
            <p:cNvSpPr/>
            <p:nvPr/>
          </p:nvSpPr>
          <p:spPr>
            <a:xfrm>
              <a:off x="2847708" y="2910513"/>
              <a:ext cx="51130" cy="0"/>
            </a:xfrm>
            <a:custGeom>
              <a:avLst/>
              <a:pathLst>
                <a:path w="51130" h="0">
                  <a:moveTo>
                    <a:pt x="0" y="0"/>
                  </a:moveTo>
                  <a:lnTo>
                    <a:pt x="51130" y="0"/>
                  </a:lnTo>
                </a:path>
              </a:pathLst>
            </a:custGeom>
            <a:ln w="81303" cap="flat">
              <a:solidFill>
                <a:srgbClr val="E8E8E8">
                  <a:alpha val="100000"/>
                </a:srgbClr>
              </a:solidFill>
              <a:prstDash val="solid"/>
              <a:round/>
            </a:ln>
          </p:spPr>
          <p:txBody>
            <a:bodyPr/>
            <a:lstStyle/>
            <a:p/>
          </p:txBody>
        </p:sp>
        <p:sp>
          <p:nvSpPr>
            <p:cNvPr id="57" name="pl57"/>
            <p:cNvSpPr/>
            <p:nvPr/>
          </p:nvSpPr>
          <p:spPr>
            <a:xfrm>
              <a:off x="2873273" y="3014557"/>
              <a:ext cx="51130" cy="0"/>
            </a:xfrm>
            <a:custGeom>
              <a:avLst/>
              <a:pathLst>
                <a:path w="51130" h="0">
                  <a:moveTo>
                    <a:pt x="0" y="0"/>
                  </a:moveTo>
                  <a:lnTo>
                    <a:pt x="51130" y="0"/>
                  </a:lnTo>
                </a:path>
              </a:pathLst>
            </a:custGeom>
            <a:ln w="81303" cap="flat">
              <a:solidFill>
                <a:srgbClr val="E8E8E8">
                  <a:alpha val="100000"/>
                </a:srgbClr>
              </a:solidFill>
              <a:prstDash val="solid"/>
              <a:round/>
            </a:ln>
          </p:spPr>
          <p:txBody>
            <a:bodyPr/>
            <a:lstStyle/>
            <a:p/>
          </p:txBody>
        </p:sp>
        <p:sp>
          <p:nvSpPr>
            <p:cNvPr id="58" name="pl58"/>
            <p:cNvSpPr/>
            <p:nvPr/>
          </p:nvSpPr>
          <p:spPr>
            <a:xfrm>
              <a:off x="2898838" y="3118600"/>
              <a:ext cx="38347" cy="0"/>
            </a:xfrm>
            <a:custGeom>
              <a:avLst/>
              <a:pathLst>
                <a:path w="38347" h="0">
                  <a:moveTo>
                    <a:pt x="0" y="0"/>
                  </a:moveTo>
                  <a:lnTo>
                    <a:pt x="38347" y="0"/>
                  </a:lnTo>
                </a:path>
              </a:pathLst>
            </a:custGeom>
            <a:ln w="81303" cap="flat">
              <a:solidFill>
                <a:srgbClr val="E8E8E8">
                  <a:alpha val="100000"/>
                </a:srgbClr>
              </a:solidFill>
              <a:prstDash val="solid"/>
              <a:round/>
            </a:ln>
          </p:spPr>
          <p:txBody>
            <a:bodyPr/>
            <a:lstStyle/>
            <a:p/>
          </p:txBody>
        </p:sp>
        <p:sp>
          <p:nvSpPr>
            <p:cNvPr id="59" name="pl59"/>
            <p:cNvSpPr/>
            <p:nvPr/>
          </p:nvSpPr>
          <p:spPr>
            <a:xfrm>
              <a:off x="2886056" y="3222644"/>
              <a:ext cx="38347" cy="0"/>
            </a:xfrm>
            <a:custGeom>
              <a:avLst/>
              <a:pathLst>
                <a:path w="38347" h="0">
                  <a:moveTo>
                    <a:pt x="0" y="0"/>
                  </a:moveTo>
                  <a:lnTo>
                    <a:pt x="38347" y="0"/>
                  </a:lnTo>
                </a:path>
              </a:pathLst>
            </a:custGeom>
            <a:ln w="81303" cap="flat">
              <a:solidFill>
                <a:srgbClr val="E8E8E8">
                  <a:alpha val="100000"/>
                </a:srgbClr>
              </a:solidFill>
              <a:prstDash val="solid"/>
              <a:round/>
            </a:ln>
          </p:spPr>
          <p:txBody>
            <a:bodyPr/>
            <a:lstStyle/>
            <a:p/>
          </p:txBody>
        </p:sp>
        <p:sp>
          <p:nvSpPr>
            <p:cNvPr id="60" name="pl60"/>
            <p:cNvSpPr/>
            <p:nvPr/>
          </p:nvSpPr>
          <p:spPr>
            <a:xfrm>
              <a:off x="2873273" y="3326687"/>
              <a:ext cx="38347" cy="0"/>
            </a:xfrm>
            <a:custGeom>
              <a:avLst/>
              <a:pathLst>
                <a:path w="38347" h="0">
                  <a:moveTo>
                    <a:pt x="0" y="0"/>
                  </a:moveTo>
                  <a:lnTo>
                    <a:pt x="38347" y="0"/>
                  </a:lnTo>
                </a:path>
              </a:pathLst>
            </a:custGeom>
            <a:ln w="81303" cap="flat">
              <a:solidFill>
                <a:srgbClr val="E8E8E8">
                  <a:alpha val="100000"/>
                </a:srgbClr>
              </a:solidFill>
              <a:prstDash val="solid"/>
              <a:round/>
            </a:ln>
          </p:spPr>
          <p:txBody>
            <a:bodyPr/>
            <a:lstStyle/>
            <a:p/>
          </p:txBody>
        </p:sp>
        <p:sp>
          <p:nvSpPr>
            <p:cNvPr id="61" name="pl61"/>
            <p:cNvSpPr/>
            <p:nvPr/>
          </p:nvSpPr>
          <p:spPr>
            <a:xfrm>
              <a:off x="2860491" y="3430731"/>
              <a:ext cx="38347" cy="0"/>
            </a:xfrm>
            <a:custGeom>
              <a:avLst/>
              <a:pathLst>
                <a:path w="38347" h="0">
                  <a:moveTo>
                    <a:pt x="0" y="0"/>
                  </a:moveTo>
                  <a:lnTo>
                    <a:pt x="38347" y="0"/>
                  </a:lnTo>
                </a:path>
              </a:pathLst>
            </a:custGeom>
            <a:ln w="81303" cap="flat">
              <a:solidFill>
                <a:srgbClr val="E8E8E8">
                  <a:alpha val="100000"/>
                </a:srgbClr>
              </a:solidFill>
              <a:prstDash val="solid"/>
              <a:round/>
            </a:ln>
          </p:spPr>
          <p:txBody>
            <a:bodyPr/>
            <a:lstStyle/>
            <a:p/>
          </p:txBody>
        </p:sp>
        <p:sp>
          <p:nvSpPr>
            <p:cNvPr id="62" name="pl62"/>
            <p:cNvSpPr/>
            <p:nvPr/>
          </p:nvSpPr>
          <p:spPr>
            <a:xfrm>
              <a:off x="2937186" y="3534774"/>
              <a:ext cx="38347" cy="0"/>
            </a:xfrm>
            <a:custGeom>
              <a:avLst/>
              <a:pathLst>
                <a:path w="38347" h="0">
                  <a:moveTo>
                    <a:pt x="0" y="0"/>
                  </a:moveTo>
                  <a:lnTo>
                    <a:pt x="38347" y="0"/>
                  </a:lnTo>
                </a:path>
              </a:pathLst>
            </a:custGeom>
            <a:ln w="81303" cap="flat">
              <a:solidFill>
                <a:srgbClr val="E8E8E8">
                  <a:alpha val="100000"/>
                </a:srgbClr>
              </a:solidFill>
              <a:prstDash val="solid"/>
              <a:round/>
            </a:ln>
          </p:spPr>
          <p:txBody>
            <a:bodyPr/>
            <a:lstStyle/>
            <a:p/>
          </p:txBody>
        </p:sp>
        <p:sp>
          <p:nvSpPr>
            <p:cNvPr id="63" name="pl63"/>
            <p:cNvSpPr/>
            <p:nvPr/>
          </p:nvSpPr>
          <p:spPr>
            <a:xfrm>
              <a:off x="2860491" y="3638818"/>
              <a:ext cx="25565" cy="0"/>
            </a:xfrm>
            <a:custGeom>
              <a:avLst/>
              <a:pathLst>
                <a:path w="25565" h="0">
                  <a:moveTo>
                    <a:pt x="0" y="0"/>
                  </a:moveTo>
                  <a:lnTo>
                    <a:pt x="25565" y="0"/>
                  </a:lnTo>
                </a:path>
              </a:pathLst>
            </a:custGeom>
            <a:ln w="81303" cap="flat">
              <a:solidFill>
                <a:srgbClr val="E8E8E8">
                  <a:alpha val="100000"/>
                </a:srgbClr>
              </a:solidFill>
              <a:prstDash val="solid"/>
              <a:round/>
            </a:ln>
          </p:spPr>
          <p:txBody>
            <a:bodyPr/>
            <a:lstStyle/>
            <a:p/>
          </p:txBody>
        </p:sp>
        <p:sp>
          <p:nvSpPr>
            <p:cNvPr id="64" name="pl64"/>
            <p:cNvSpPr/>
            <p:nvPr/>
          </p:nvSpPr>
          <p:spPr>
            <a:xfrm>
              <a:off x="2949969" y="3742861"/>
              <a:ext cx="25565" cy="0"/>
            </a:xfrm>
            <a:custGeom>
              <a:avLst/>
              <a:pathLst>
                <a:path w="25565" h="0">
                  <a:moveTo>
                    <a:pt x="0" y="0"/>
                  </a:moveTo>
                  <a:lnTo>
                    <a:pt x="25565" y="0"/>
                  </a:lnTo>
                </a:path>
              </a:pathLst>
            </a:custGeom>
            <a:ln w="81303" cap="flat">
              <a:solidFill>
                <a:srgbClr val="E8E8E8">
                  <a:alpha val="100000"/>
                </a:srgbClr>
              </a:solidFill>
              <a:prstDash val="solid"/>
              <a:round/>
            </a:ln>
          </p:spPr>
          <p:txBody>
            <a:bodyPr/>
            <a:lstStyle/>
            <a:p/>
          </p:txBody>
        </p:sp>
        <p:sp>
          <p:nvSpPr>
            <p:cNvPr id="65" name="pl65"/>
            <p:cNvSpPr/>
            <p:nvPr/>
          </p:nvSpPr>
          <p:spPr>
            <a:xfrm>
              <a:off x="2911621" y="3846905"/>
              <a:ext cx="25565" cy="0"/>
            </a:xfrm>
            <a:custGeom>
              <a:avLst/>
              <a:pathLst>
                <a:path w="25565" h="0">
                  <a:moveTo>
                    <a:pt x="0" y="0"/>
                  </a:moveTo>
                  <a:lnTo>
                    <a:pt x="25565" y="0"/>
                  </a:lnTo>
                </a:path>
              </a:pathLst>
            </a:custGeom>
            <a:ln w="81303" cap="flat">
              <a:solidFill>
                <a:srgbClr val="E8E8E8">
                  <a:alpha val="100000"/>
                </a:srgbClr>
              </a:solidFill>
              <a:prstDash val="solid"/>
              <a:round/>
            </a:ln>
          </p:spPr>
          <p:txBody>
            <a:bodyPr/>
            <a:lstStyle/>
            <a:p/>
          </p:txBody>
        </p:sp>
        <p:sp>
          <p:nvSpPr>
            <p:cNvPr id="66" name="pl66"/>
            <p:cNvSpPr/>
            <p:nvPr/>
          </p:nvSpPr>
          <p:spPr>
            <a:xfrm>
              <a:off x="2937186" y="3950948"/>
              <a:ext cx="25565" cy="0"/>
            </a:xfrm>
            <a:custGeom>
              <a:avLst/>
              <a:pathLst>
                <a:path w="25565" h="0">
                  <a:moveTo>
                    <a:pt x="0" y="0"/>
                  </a:moveTo>
                  <a:lnTo>
                    <a:pt x="25565" y="0"/>
                  </a:lnTo>
                </a:path>
              </a:pathLst>
            </a:custGeom>
            <a:ln w="81303" cap="flat">
              <a:solidFill>
                <a:srgbClr val="E8E8E8">
                  <a:alpha val="100000"/>
                </a:srgbClr>
              </a:solidFill>
              <a:prstDash val="solid"/>
              <a:round/>
            </a:ln>
          </p:spPr>
          <p:txBody>
            <a:bodyPr/>
            <a:lstStyle/>
            <a:p/>
          </p:txBody>
        </p:sp>
        <p:sp>
          <p:nvSpPr>
            <p:cNvPr id="67" name="pl67"/>
            <p:cNvSpPr/>
            <p:nvPr/>
          </p:nvSpPr>
          <p:spPr>
            <a:xfrm>
              <a:off x="2975534" y="4054992"/>
              <a:ext cx="12782" cy="0"/>
            </a:xfrm>
            <a:custGeom>
              <a:avLst/>
              <a:pathLst>
                <a:path w="12782" h="0">
                  <a:moveTo>
                    <a:pt x="0" y="0"/>
                  </a:moveTo>
                  <a:lnTo>
                    <a:pt x="12782" y="0"/>
                  </a:lnTo>
                </a:path>
              </a:pathLst>
            </a:custGeom>
            <a:ln w="81303" cap="flat">
              <a:solidFill>
                <a:srgbClr val="E8E8E8">
                  <a:alpha val="100000"/>
                </a:srgbClr>
              </a:solidFill>
              <a:prstDash val="solid"/>
              <a:round/>
            </a:ln>
          </p:spPr>
          <p:txBody>
            <a:bodyPr/>
            <a:lstStyle/>
            <a:p/>
          </p:txBody>
        </p:sp>
        <p:sp>
          <p:nvSpPr>
            <p:cNvPr id="68" name="pl68"/>
            <p:cNvSpPr/>
            <p:nvPr/>
          </p:nvSpPr>
          <p:spPr>
            <a:xfrm>
              <a:off x="2975534" y="4159035"/>
              <a:ext cx="12782" cy="0"/>
            </a:xfrm>
            <a:custGeom>
              <a:avLst/>
              <a:pathLst>
                <a:path w="12782" h="0">
                  <a:moveTo>
                    <a:pt x="0" y="0"/>
                  </a:moveTo>
                  <a:lnTo>
                    <a:pt x="12782" y="0"/>
                  </a:lnTo>
                </a:path>
              </a:pathLst>
            </a:custGeom>
            <a:ln w="81303" cap="flat">
              <a:solidFill>
                <a:srgbClr val="E8E8E8">
                  <a:alpha val="100000"/>
                </a:srgbClr>
              </a:solidFill>
              <a:prstDash val="solid"/>
              <a:round/>
            </a:ln>
          </p:spPr>
          <p:txBody>
            <a:bodyPr/>
            <a:lstStyle/>
            <a:p/>
          </p:txBody>
        </p:sp>
        <p:sp>
          <p:nvSpPr>
            <p:cNvPr id="69" name="pl69"/>
            <p:cNvSpPr/>
            <p:nvPr/>
          </p:nvSpPr>
          <p:spPr>
            <a:xfrm>
              <a:off x="2898838" y="4263079"/>
              <a:ext cx="12782" cy="0"/>
            </a:xfrm>
            <a:custGeom>
              <a:avLst/>
              <a:pathLst>
                <a:path w="12782" h="0">
                  <a:moveTo>
                    <a:pt x="0" y="0"/>
                  </a:moveTo>
                  <a:lnTo>
                    <a:pt x="12782" y="0"/>
                  </a:lnTo>
                </a:path>
              </a:pathLst>
            </a:custGeom>
            <a:ln w="81303" cap="flat">
              <a:solidFill>
                <a:srgbClr val="E8E8E8">
                  <a:alpha val="100000"/>
                </a:srgbClr>
              </a:solidFill>
              <a:prstDash val="solid"/>
              <a:round/>
            </a:ln>
          </p:spPr>
          <p:txBody>
            <a:bodyPr/>
            <a:lstStyle/>
            <a:p/>
          </p:txBody>
        </p:sp>
        <p:sp>
          <p:nvSpPr>
            <p:cNvPr id="70" name="pl70"/>
            <p:cNvSpPr/>
            <p:nvPr/>
          </p:nvSpPr>
          <p:spPr>
            <a:xfrm>
              <a:off x="2937186" y="4367122"/>
              <a:ext cx="12782" cy="0"/>
            </a:xfrm>
            <a:custGeom>
              <a:avLst/>
              <a:pathLst>
                <a:path w="12782" h="0">
                  <a:moveTo>
                    <a:pt x="0" y="0"/>
                  </a:moveTo>
                  <a:lnTo>
                    <a:pt x="12782" y="0"/>
                  </a:lnTo>
                </a:path>
              </a:pathLst>
            </a:custGeom>
            <a:ln w="81303" cap="flat">
              <a:solidFill>
                <a:srgbClr val="E8E8E8">
                  <a:alpha val="100000"/>
                </a:srgbClr>
              </a:solidFill>
              <a:prstDash val="solid"/>
              <a:round/>
            </a:ln>
          </p:spPr>
          <p:txBody>
            <a:bodyPr/>
            <a:lstStyle/>
            <a:p/>
          </p:txBody>
        </p:sp>
        <p:sp>
          <p:nvSpPr>
            <p:cNvPr id="71" name="pl71"/>
            <p:cNvSpPr/>
            <p:nvPr/>
          </p:nvSpPr>
          <p:spPr>
            <a:xfrm>
              <a:off x="2949969" y="4471166"/>
              <a:ext cx="12782" cy="0"/>
            </a:xfrm>
            <a:custGeom>
              <a:avLst/>
              <a:pathLst>
                <a:path w="12782" h="0">
                  <a:moveTo>
                    <a:pt x="0" y="0"/>
                  </a:moveTo>
                  <a:lnTo>
                    <a:pt x="12782" y="0"/>
                  </a:lnTo>
                </a:path>
              </a:pathLst>
            </a:custGeom>
            <a:ln w="81303" cap="flat">
              <a:solidFill>
                <a:srgbClr val="E8E8E8">
                  <a:alpha val="100000"/>
                </a:srgbClr>
              </a:solidFill>
              <a:prstDash val="solid"/>
              <a:round/>
            </a:ln>
          </p:spPr>
          <p:txBody>
            <a:bodyPr/>
            <a:lstStyle/>
            <a:p/>
          </p:txBody>
        </p:sp>
        <p:sp>
          <p:nvSpPr>
            <p:cNvPr id="72" name="pl72"/>
            <p:cNvSpPr/>
            <p:nvPr/>
          </p:nvSpPr>
          <p:spPr>
            <a:xfrm>
              <a:off x="2937186" y="4575209"/>
              <a:ext cx="12782" cy="0"/>
            </a:xfrm>
            <a:custGeom>
              <a:avLst/>
              <a:pathLst>
                <a:path w="12782" h="0">
                  <a:moveTo>
                    <a:pt x="0" y="0"/>
                  </a:moveTo>
                  <a:lnTo>
                    <a:pt x="12782" y="0"/>
                  </a:lnTo>
                </a:path>
              </a:pathLst>
            </a:custGeom>
            <a:ln w="81303" cap="flat">
              <a:solidFill>
                <a:srgbClr val="E8E8E8">
                  <a:alpha val="100000"/>
                </a:srgbClr>
              </a:solidFill>
              <a:prstDash val="solid"/>
              <a:round/>
            </a:ln>
          </p:spPr>
          <p:txBody>
            <a:bodyPr/>
            <a:lstStyle/>
            <a:p/>
          </p:txBody>
        </p:sp>
        <p:sp>
          <p:nvSpPr>
            <p:cNvPr id="73" name="pl73"/>
            <p:cNvSpPr/>
            <p:nvPr/>
          </p:nvSpPr>
          <p:spPr>
            <a:xfrm>
              <a:off x="2949969" y="4679253"/>
              <a:ext cx="12782" cy="0"/>
            </a:xfrm>
            <a:custGeom>
              <a:avLst/>
              <a:pathLst>
                <a:path w="12782" h="0">
                  <a:moveTo>
                    <a:pt x="0" y="0"/>
                  </a:moveTo>
                  <a:lnTo>
                    <a:pt x="12782" y="0"/>
                  </a:lnTo>
                </a:path>
              </a:pathLst>
            </a:custGeom>
            <a:ln w="81303" cap="flat">
              <a:solidFill>
                <a:srgbClr val="E8E8E8">
                  <a:alpha val="100000"/>
                </a:srgbClr>
              </a:solidFill>
              <a:prstDash val="solid"/>
              <a:round/>
            </a:ln>
          </p:spPr>
          <p:txBody>
            <a:bodyPr/>
            <a:lstStyle/>
            <a:p/>
          </p:txBody>
        </p:sp>
        <p:sp>
          <p:nvSpPr>
            <p:cNvPr id="74" name="pl74"/>
            <p:cNvSpPr/>
            <p:nvPr/>
          </p:nvSpPr>
          <p:spPr>
            <a:xfrm>
              <a:off x="2949969" y="4783296"/>
              <a:ext cx="12782" cy="0"/>
            </a:xfrm>
            <a:custGeom>
              <a:avLst/>
              <a:pathLst>
                <a:path w="12782" h="0">
                  <a:moveTo>
                    <a:pt x="0" y="0"/>
                  </a:moveTo>
                  <a:lnTo>
                    <a:pt x="12782" y="0"/>
                  </a:lnTo>
                </a:path>
              </a:pathLst>
            </a:custGeom>
            <a:ln w="81303" cap="flat">
              <a:solidFill>
                <a:srgbClr val="E8E8E8">
                  <a:alpha val="100000"/>
                </a:srgbClr>
              </a:solidFill>
              <a:prstDash val="solid"/>
              <a:round/>
            </a:ln>
          </p:spPr>
          <p:txBody>
            <a:bodyPr/>
            <a:lstStyle/>
            <a:p/>
          </p:txBody>
        </p:sp>
        <p:sp>
          <p:nvSpPr>
            <p:cNvPr id="75" name="pl75"/>
            <p:cNvSpPr/>
            <p:nvPr/>
          </p:nvSpPr>
          <p:spPr>
            <a:xfrm>
              <a:off x="2924403" y="4887340"/>
              <a:ext cx="12782" cy="0"/>
            </a:xfrm>
            <a:custGeom>
              <a:avLst/>
              <a:pathLst>
                <a:path w="12782" h="0">
                  <a:moveTo>
                    <a:pt x="0" y="0"/>
                  </a:moveTo>
                  <a:lnTo>
                    <a:pt x="12782" y="0"/>
                  </a:lnTo>
                </a:path>
              </a:pathLst>
            </a:custGeom>
            <a:ln w="81303" cap="flat">
              <a:solidFill>
                <a:srgbClr val="E8E8E8">
                  <a:alpha val="100000"/>
                </a:srgbClr>
              </a:solidFill>
              <a:prstDash val="solid"/>
              <a:round/>
            </a:ln>
          </p:spPr>
          <p:txBody>
            <a:bodyPr/>
            <a:lstStyle/>
            <a:p/>
          </p:txBody>
        </p:sp>
        <p:sp>
          <p:nvSpPr>
            <p:cNvPr id="76" name="pl76"/>
            <p:cNvSpPr/>
            <p:nvPr/>
          </p:nvSpPr>
          <p:spPr>
            <a:xfrm>
              <a:off x="2962751" y="4991383"/>
              <a:ext cx="12782" cy="0"/>
            </a:xfrm>
            <a:custGeom>
              <a:avLst/>
              <a:pathLst>
                <a:path w="12782" h="0">
                  <a:moveTo>
                    <a:pt x="0" y="0"/>
                  </a:moveTo>
                  <a:lnTo>
                    <a:pt x="12782" y="0"/>
                  </a:lnTo>
                </a:path>
              </a:pathLst>
            </a:custGeom>
            <a:ln w="81303" cap="flat">
              <a:solidFill>
                <a:srgbClr val="E8E8E8">
                  <a:alpha val="100000"/>
                </a:srgbClr>
              </a:solidFill>
              <a:prstDash val="solid"/>
              <a:round/>
            </a:ln>
          </p:spPr>
          <p:txBody>
            <a:bodyPr/>
            <a:lstStyle/>
            <a:p/>
          </p:txBody>
        </p:sp>
        <p:sp>
          <p:nvSpPr>
            <p:cNvPr id="77" name="pl77"/>
            <p:cNvSpPr/>
            <p:nvPr/>
          </p:nvSpPr>
          <p:spPr>
            <a:xfrm>
              <a:off x="2975534" y="5095427"/>
              <a:ext cx="12782" cy="0"/>
            </a:xfrm>
            <a:custGeom>
              <a:avLst/>
              <a:pathLst>
                <a:path w="12782" h="0">
                  <a:moveTo>
                    <a:pt x="0" y="0"/>
                  </a:moveTo>
                  <a:lnTo>
                    <a:pt x="12782" y="0"/>
                  </a:lnTo>
                </a:path>
              </a:pathLst>
            </a:custGeom>
            <a:ln w="81303" cap="flat">
              <a:solidFill>
                <a:srgbClr val="E8E8E8">
                  <a:alpha val="100000"/>
                </a:srgbClr>
              </a:solidFill>
              <a:prstDash val="solid"/>
              <a:round/>
            </a:ln>
          </p:spPr>
          <p:txBody>
            <a:bodyPr/>
            <a:lstStyle/>
            <a:p/>
          </p:txBody>
        </p:sp>
        <p:sp>
          <p:nvSpPr>
            <p:cNvPr id="78" name="pl78"/>
            <p:cNvSpPr/>
            <p:nvPr/>
          </p:nvSpPr>
          <p:spPr>
            <a:xfrm>
              <a:off x="2949969" y="5199470"/>
              <a:ext cx="12782" cy="0"/>
            </a:xfrm>
            <a:custGeom>
              <a:avLst/>
              <a:pathLst>
                <a:path w="12782" h="0">
                  <a:moveTo>
                    <a:pt x="0" y="0"/>
                  </a:moveTo>
                  <a:lnTo>
                    <a:pt x="12782" y="0"/>
                  </a:lnTo>
                </a:path>
              </a:pathLst>
            </a:custGeom>
            <a:ln w="81303" cap="flat">
              <a:solidFill>
                <a:srgbClr val="E8E8E8">
                  <a:alpha val="100000"/>
                </a:srgbClr>
              </a:solidFill>
              <a:prstDash val="solid"/>
              <a:round/>
            </a:ln>
          </p:spPr>
          <p:txBody>
            <a:bodyPr/>
            <a:lstStyle/>
            <a:p/>
          </p:txBody>
        </p:sp>
        <p:sp>
          <p:nvSpPr>
            <p:cNvPr id="79" name="pl79"/>
            <p:cNvSpPr/>
            <p:nvPr/>
          </p:nvSpPr>
          <p:spPr>
            <a:xfrm>
              <a:off x="2937186" y="5303514"/>
              <a:ext cx="12782" cy="0"/>
            </a:xfrm>
            <a:custGeom>
              <a:avLst/>
              <a:pathLst>
                <a:path w="12782" h="0">
                  <a:moveTo>
                    <a:pt x="0" y="0"/>
                  </a:moveTo>
                  <a:lnTo>
                    <a:pt x="12782" y="0"/>
                  </a:lnTo>
                </a:path>
              </a:pathLst>
            </a:custGeom>
            <a:ln w="81303" cap="flat">
              <a:solidFill>
                <a:srgbClr val="E8E8E8">
                  <a:alpha val="100000"/>
                </a:srgbClr>
              </a:solidFill>
              <a:prstDash val="solid"/>
              <a:round/>
            </a:ln>
          </p:spPr>
          <p:txBody>
            <a:bodyPr/>
            <a:lstStyle/>
            <a:p/>
          </p:txBody>
        </p:sp>
        <p:sp>
          <p:nvSpPr>
            <p:cNvPr id="80" name="pl80"/>
            <p:cNvSpPr/>
            <p:nvPr/>
          </p:nvSpPr>
          <p:spPr>
            <a:xfrm>
              <a:off x="2975534" y="5407557"/>
              <a:ext cx="12782" cy="0"/>
            </a:xfrm>
            <a:custGeom>
              <a:avLst/>
              <a:pathLst>
                <a:path w="12782" h="0">
                  <a:moveTo>
                    <a:pt x="0" y="0"/>
                  </a:moveTo>
                  <a:lnTo>
                    <a:pt x="12782" y="0"/>
                  </a:lnTo>
                </a:path>
              </a:pathLst>
            </a:custGeom>
            <a:ln w="81303" cap="flat">
              <a:solidFill>
                <a:srgbClr val="E8E8E8">
                  <a:alpha val="100000"/>
                </a:srgbClr>
              </a:solidFill>
              <a:prstDash val="solid"/>
              <a:round/>
            </a:ln>
          </p:spPr>
          <p:txBody>
            <a:bodyPr/>
            <a:lstStyle/>
            <a:p/>
          </p:txBody>
        </p:sp>
        <p:sp>
          <p:nvSpPr>
            <p:cNvPr id="81" name="pl81"/>
            <p:cNvSpPr/>
            <p:nvPr/>
          </p:nvSpPr>
          <p:spPr>
            <a:xfrm>
              <a:off x="2898838" y="5511601"/>
              <a:ext cx="12782" cy="0"/>
            </a:xfrm>
            <a:custGeom>
              <a:avLst/>
              <a:pathLst>
                <a:path w="12782" h="0">
                  <a:moveTo>
                    <a:pt x="0" y="0"/>
                  </a:moveTo>
                  <a:lnTo>
                    <a:pt x="12782" y="0"/>
                  </a:lnTo>
                </a:path>
              </a:pathLst>
            </a:custGeom>
            <a:ln w="81303" cap="flat">
              <a:solidFill>
                <a:srgbClr val="E8E8E8">
                  <a:alpha val="100000"/>
                </a:srgbClr>
              </a:solidFill>
              <a:prstDash val="solid"/>
              <a:round/>
            </a:ln>
          </p:spPr>
          <p:txBody>
            <a:bodyPr/>
            <a:lstStyle/>
            <a:p/>
          </p:txBody>
        </p:sp>
        <p:sp>
          <p:nvSpPr>
            <p:cNvPr id="82" name="pt82"/>
            <p:cNvSpPr/>
            <p:nvPr/>
          </p:nvSpPr>
          <p:spPr>
            <a:xfrm>
              <a:off x="2983816" y="40504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3" name="pt83"/>
            <p:cNvSpPr/>
            <p:nvPr/>
          </p:nvSpPr>
          <p:spPr>
            <a:xfrm>
              <a:off x="2971034" y="40504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4" name="pt84"/>
            <p:cNvSpPr/>
            <p:nvPr/>
          </p:nvSpPr>
          <p:spPr>
            <a:xfrm>
              <a:off x="2932686" y="31141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5" name="pt85"/>
            <p:cNvSpPr/>
            <p:nvPr/>
          </p:nvSpPr>
          <p:spPr>
            <a:xfrm>
              <a:off x="2894338" y="31141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6" name="pt86"/>
            <p:cNvSpPr/>
            <p:nvPr/>
          </p:nvSpPr>
          <p:spPr>
            <a:xfrm>
              <a:off x="2855991" y="26979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7" name="pt87"/>
            <p:cNvSpPr/>
            <p:nvPr/>
          </p:nvSpPr>
          <p:spPr>
            <a:xfrm>
              <a:off x="2804861" y="26979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8" name="pt88"/>
            <p:cNvSpPr/>
            <p:nvPr/>
          </p:nvSpPr>
          <p:spPr>
            <a:xfrm>
              <a:off x="2983816" y="41545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9" name="pt89"/>
            <p:cNvSpPr/>
            <p:nvPr/>
          </p:nvSpPr>
          <p:spPr>
            <a:xfrm>
              <a:off x="2971034" y="41545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0" name="pt90"/>
            <p:cNvSpPr/>
            <p:nvPr/>
          </p:nvSpPr>
          <p:spPr>
            <a:xfrm>
              <a:off x="2868773" y="23857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1" name="pt91"/>
            <p:cNvSpPr/>
            <p:nvPr/>
          </p:nvSpPr>
          <p:spPr>
            <a:xfrm>
              <a:off x="2804861" y="23857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2" name="pt92"/>
            <p:cNvSpPr/>
            <p:nvPr/>
          </p:nvSpPr>
          <p:spPr>
            <a:xfrm>
              <a:off x="2907121" y="42585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3" name="pt93"/>
            <p:cNvSpPr/>
            <p:nvPr/>
          </p:nvSpPr>
          <p:spPr>
            <a:xfrm>
              <a:off x="2894338" y="42585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4" name="pt94"/>
            <p:cNvSpPr/>
            <p:nvPr/>
          </p:nvSpPr>
          <p:spPr>
            <a:xfrm>
              <a:off x="2945469" y="43626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5" name="pt95"/>
            <p:cNvSpPr/>
            <p:nvPr/>
          </p:nvSpPr>
          <p:spPr>
            <a:xfrm>
              <a:off x="2932686" y="43626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6" name="pt96"/>
            <p:cNvSpPr/>
            <p:nvPr/>
          </p:nvSpPr>
          <p:spPr>
            <a:xfrm>
              <a:off x="2919903" y="32181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7" name="pt97"/>
            <p:cNvSpPr/>
            <p:nvPr/>
          </p:nvSpPr>
          <p:spPr>
            <a:xfrm>
              <a:off x="2881556" y="32181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8" name="pt98"/>
            <p:cNvSpPr/>
            <p:nvPr/>
          </p:nvSpPr>
          <p:spPr>
            <a:xfrm>
              <a:off x="2958251" y="44666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9" name="pt99"/>
            <p:cNvSpPr/>
            <p:nvPr/>
          </p:nvSpPr>
          <p:spPr>
            <a:xfrm>
              <a:off x="2945469" y="44666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0" name="pt100"/>
            <p:cNvSpPr/>
            <p:nvPr/>
          </p:nvSpPr>
          <p:spPr>
            <a:xfrm>
              <a:off x="2881556" y="22817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1" name="pt101"/>
            <p:cNvSpPr/>
            <p:nvPr/>
          </p:nvSpPr>
          <p:spPr>
            <a:xfrm>
              <a:off x="2804861" y="22817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2" name="pt102"/>
            <p:cNvSpPr/>
            <p:nvPr/>
          </p:nvSpPr>
          <p:spPr>
            <a:xfrm>
              <a:off x="2881556" y="36343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3" name="pt103"/>
            <p:cNvSpPr/>
            <p:nvPr/>
          </p:nvSpPr>
          <p:spPr>
            <a:xfrm>
              <a:off x="2855991" y="36343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4" name="pt104"/>
            <p:cNvSpPr/>
            <p:nvPr/>
          </p:nvSpPr>
          <p:spPr>
            <a:xfrm>
              <a:off x="2983816" y="24898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5" name="pt105"/>
            <p:cNvSpPr/>
            <p:nvPr/>
          </p:nvSpPr>
          <p:spPr>
            <a:xfrm>
              <a:off x="2919903" y="24898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6" name="pt106"/>
            <p:cNvSpPr/>
            <p:nvPr/>
          </p:nvSpPr>
          <p:spPr>
            <a:xfrm>
              <a:off x="2907121" y="33221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7" name="pt107"/>
            <p:cNvSpPr/>
            <p:nvPr/>
          </p:nvSpPr>
          <p:spPr>
            <a:xfrm>
              <a:off x="2868773" y="33221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8" name="pt108"/>
            <p:cNvSpPr/>
            <p:nvPr/>
          </p:nvSpPr>
          <p:spPr>
            <a:xfrm>
              <a:off x="2919903" y="28019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9" name="pt109"/>
            <p:cNvSpPr/>
            <p:nvPr/>
          </p:nvSpPr>
          <p:spPr>
            <a:xfrm>
              <a:off x="2868773" y="28019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0" name="pt110"/>
            <p:cNvSpPr/>
            <p:nvPr/>
          </p:nvSpPr>
          <p:spPr>
            <a:xfrm>
              <a:off x="2945469" y="4570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1" name="pt111"/>
            <p:cNvSpPr/>
            <p:nvPr/>
          </p:nvSpPr>
          <p:spPr>
            <a:xfrm>
              <a:off x="2932686" y="45707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2" name="pt112"/>
            <p:cNvSpPr/>
            <p:nvPr/>
          </p:nvSpPr>
          <p:spPr>
            <a:xfrm>
              <a:off x="2971034" y="21777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3" name="pt113"/>
            <p:cNvSpPr/>
            <p:nvPr/>
          </p:nvSpPr>
          <p:spPr>
            <a:xfrm>
              <a:off x="2881556" y="21777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4" name="pt114"/>
            <p:cNvSpPr/>
            <p:nvPr/>
          </p:nvSpPr>
          <p:spPr>
            <a:xfrm>
              <a:off x="2894338" y="34262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5" name="pt115"/>
            <p:cNvSpPr/>
            <p:nvPr/>
          </p:nvSpPr>
          <p:spPr>
            <a:xfrm>
              <a:off x="2855991" y="34262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6" name="pt116"/>
            <p:cNvSpPr/>
            <p:nvPr/>
          </p:nvSpPr>
          <p:spPr>
            <a:xfrm>
              <a:off x="2945469" y="18655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7" name="pt117"/>
            <p:cNvSpPr/>
            <p:nvPr/>
          </p:nvSpPr>
          <p:spPr>
            <a:xfrm>
              <a:off x="2561992" y="18655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8" name="pt118"/>
            <p:cNvSpPr/>
            <p:nvPr/>
          </p:nvSpPr>
          <p:spPr>
            <a:xfrm>
              <a:off x="2919903" y="30100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9" name="pt119"/>
            <p:cNvSpPr/>
            <p:nvPr/>
          </p:nvSpPr>
          <p:spPr>
            <a:xfrm>
              <a:off x="2868773" y="30100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0" name="pt120"/>
            <p:cNvSpPr/>
            <p:nvPr/>
          </p:nvSpPr>
          <p:spPr>
            <a:xfrm>
              <a:off x="2894338" y="29060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1" name="pt121"/>
            <p:cNvSpPr/>
            <p:nvPr/>
          </p:nvSpPr>
          <p:spPr>
            <a:xfrm>
              <a:off x="2843208" y="29060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2" name="pt122"/>
            <p:cNvSpPr/>
            <p:nvPr/>
          </p:nvSpPr>
          <p:spPr>
            <a:xfrm>
              <a:off x="2958251" y="46747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3" name="pt123"/>
            <p:cNvSpPr/>
            <p:nvPr/>
          </p:nvSpPr>
          <p:spPr>
            <a:xfrm>
              <a:off x="2945469" y="46747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4" name="pt124"/>
            <p:cNvSpPr/>
            <p:nvPr/>
          </p:nvSpPr>
          <p:spPr>
            <a:xfrm>
              <a:off x="2958251" y="47787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5" name="pt125"/>
            <p:cNvSpPr/>
            <p:nvPr/>
          </p:nvSpPr>
          <p:spPr>
            <a:xfrm>
              <a:off x="2945469" y="47787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6" name="pt126"/>
            <p:cNvSpPr/>
            <p:nvPr/>
          </p:nvSpPr>
          <p:spPr>
            <a:xfrm>
              <a:off x="2843208" y="20736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7" name="pt127"/>
            <p:cNvSpPr/>
            <p:nvPr/>
          </p:nvSpPr>
          <p:spPr>
            <a:xfrm>
              <a:off x="2740948" y="20736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8" name="pt128"/>
            <p:cNvSpPr/>
            <p:nvPr/>
          </p:nvSpPr>
          <p:spPr>
            <a:xfrm>
              <a:off x="2932686" y="48828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9" name="pt129"/>
            <p:cNvSpPr/>
            <p:nvPr/>
          </p:nvSpPr>
          <p:spPr>
            <a:xfrm>
              <a:off x="2919903" y="48828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0" name="pt130"/>
            <p:cNvSpPr/>
            <p:nvPr/>
          </p:nvSpPr>
          <p:spPr>
            <a:xfrm>
              <a:off x="2971034" y="37383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1" name="pt131"/>
            <p:cNvSpPr/>
            <p:nvPr/>
          </p:nvSpPr>
          <p:spPr>
            <a:xfrm>
              <a:off x="2945469" y="37383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2" name="pt132"/>
            <p:cNvSpPr/>
            <p:nvPr/>
          </p:nvSpPr>
          <p:spPr>
            <a:xfrm>
              <a:off x="2971034" y="49868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3" name="pt133"/>
            <p:cNvSpPr/>
            <p:nvPr/>
          </p:nvSpPr>
          <p:spPr>
            <a:xfrm>
              <a:off x="2958251" y="49868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4" name="pt134"/>
            <p:cNvSpPr/>
            <p:nvPr/>
          </p:nvSpPr>
          <p:spPr>
            <a:xfrm>
              <a:off x="2843208" y="19696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5" name="pt135"/>
            <p:cNvSpPr/>
            <p:nvPr/>
          </p:nvSpPr>
          <p:spPr>
            <a:xfrm>
              <a:off x="2561992" y="19696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6" name="pt136"/>
            <p:cNvSpPr/>
            <p:nvPr/>
          </p:nvSpPr>
          <p:spPr>
            <a:xfrm>
              <a:off x="2958251" y="39464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7" name="pt137"/>
            <p:cNvSpPr/>
            <p:nvPr/>
          </p:nvSpPr>
          <p:spPr>
            <a:xfrm>
              <a:off x="2932686" y="39464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8" name="pt138"/>
            <p:cNvSpPr/>
            <p:nvPr/>
          </p:nvSpPr>
          <p:spPr>
            <a:xfrm>
              <a:off x="2983816" y="50909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9" name="pt139"/>
            <p:cNvSpPr/>
            <p:nvPr/>
          </p:nvSpPr>
          <p:spPr>
            <a:xfrm>
              <a:off x="2971034" y="50909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0" name="pt140"/>
            <p:cNvSpPr/>
            <p:nvPr/>
          </p:nvSpPr>
          <p:spPr>
            <a:xfrm>
              <a:off x="2958251" y="51949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1" name="pt141"/>
            <p:cNvSpPr/>
            <p:nvPr/>
          </p:nvSpPr>
          <p:spPr>
            <a:xfrm>
              <a:off x="2945469" y="51949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2" name="pt142"/>
            <p:cNvSpPr/>
            <p:nvPr/>
          </p:nvSpPr>
          <p:spPr>
            <a:xfrm>
              <a:off x="2932686" y="25938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3" name="pt143"/>
            <p:cNvSpPr/>
            <p:nvPr/>
          </p:nvSpPr>
          <p:spPr>
            <a:xfrm>
              <a:off x="2868773" y="25938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4" name="pt144"/>
            <p:cNvSpPr/>
            <p:nvPr/>
          </p:nvSpPr>
          <p:spPr>
            <a:xfrm>
              <a:off x="2932686" y="38424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5" name="pt145"/>
            <p:cNvSpPr/>
            <p:nvPr/>
          </p:nvSpPr>
          <p:spPr>
            <a:xfrm>
              <a:off x="2907121" y="38424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6" name="pt146"/>
            <p:cNvSpPr/>
            <p:nvPr/>
          </p:nvSpPr>
          <p:spPr>
            <a:xfrm>
              <a:off x="2971034" y="35302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7" name="pt147"/>
            <p:cNvSpPr/>
            <p:nvPr/>
          </p:nvSpPr>
          <p:spPr>
            <a:xfrm>
              <a:off x="2932686" y="35302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8" name="pt148"/>
            <p:cNvSpPr/>
            <p:nvPr/>
          </p:nvSpPr>
          <p:spPr>
            <a:xfrm>
              <a:off x="2945469" y="52990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9" name="pt149"/>
            <p:cNvSpPr/>
            <p:nvPr/>
          </p:nvSpPr>
          <p:spPr>
            <a:xfrm>
              <a:off x="2932686" y="52990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0" name="pt150"/>
            <p:cNvSpPr/>
            <p:nvPr/>
          </p:nvSpPr>
          <p:spPr>
            <a:xfrm>
              <a:off x="2983816" y="54030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1" name="pt151"/>
            <p:cNvSpPr/>
            <p:nvPr/>
          </p:nvSpPr>
          <p:spPr>
            <a:xfrm>
              <a:off x="2971034" y="54030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2" name="pt152"/>
            <p:cNvSpPr/>
            <p:nvPr/>
          </p:nvSpPr>
          <p:spPr>
            <a:xfrm>
              <a:off x="2907121" y="55071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3" name="pt153"/>
            <p:cNvSpPr/>
            <p:nvPr/>
          </p:nvSpPr>
          <p:spPr>
            <a:xfrm>
              <a:off x="2894338" y="55071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4" name="pt154"/>
            <p:cNvSpPr/>
            <p:nvPr/>
          </p:nvSpPr>
          <p:spPr>
            <a:xfrm>
              <a:off x="2943164" y="400984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55" name="pt155"/>
            <p:cNvSpPr/>
            <p:nvPr/>
          </p:nvSpPr>
          <p:spPr>
            <a:xfrm>
              <a:off x="2930382" y="400984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56" name="pt156"/>
            <p:cNvSpPr/>
            <p:nvPr/>
          </p:nvSpPr>
          <p:spPr>
            <a:xfrm>
              <a:off x="2892034" y="307344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57" name="pt157"/>
            <p:cNvSpPr/>
            <p:nvPr/>
          </p:nvSpPr>
          <p:spPr>
            <a:xfrm>
              <a:off x="2853687" y="307344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58" name="pt158"/>
            <p:cNvSpPr/>
            <p:nvPr/>
          </p:nvSpPr>
          <p:spPr>
            <a:xfrm>
              <a:off x="2815339" y="265727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59" name="pt159"/>
            <p:cNvSpPr/>
            <p:nvPr/>
          </p:nvSpPr>
          <p:spPr>
            <a:xfrm>
              <a:off x="2764209" y="265727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60" name="pt160"/>
            <p:cNvSpPr/>
            <p:nvPr/>
          </p:nvSpPr>
          <p:spPr>
            <a:xfrm>
              <a:off x="2943164" y="411388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61" name="pt161"/>
            <p:cNvSpPr/>
            <p:nvPr/>
          </p:nvSpPr>
          <p:spPr>
            <a:xfrm>
              <a:off x="2930382" y="411388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62" name="pt162"/>
            <p:cNvSpPr/>
            <p:nvPr/>
          </p:nvSpPr>
          <p:spPr>
            <a:xfrm>
              <a:off x="2828121" y="234514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63" name="pt163"/>
            <p:cNvSpPr/>
            <p:nvPr/>
          </p:nvSpPr>
          <p:spPr>
            <a:xfrm>
              <a:off x="2764209" y="234514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64" name="pt164"/>
            <p:cNvSpPr/>
            <p:nvPr/>
          </p:nvSpPr>
          <p:spPr>
            <a:xfrm>
              <a:off x="2866469" y="421792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65" name="pt165"/>
            <p:cNvSpPr/>
            <p:nvPr/>
          </p:nvSpPr>
          <p:spPr>
            <a:xfrm>
              <a:off x="2853687" y="421792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66" name="pt166"/>
            <p:cNvSpPr/>
            <p:nvPr/>
          </p:nvSpPr>
          <p:spPr>
            <a:xfrm>
              <a:off x="2904817" y="432197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67" name="pt167"/>
            <p:cNvSpPr/>
            <p:nvPr/>
          </p:nvSpPr>
          <p:spPr>
            <a:xfrm>
              <a:off x="2892034" y="432197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68" name="pt168"/>
            <p:cNvSpPr/>
            <p:nvPr/>
          </p:nvSpPr>
          <p:spPr>
            <a:xfrm>
              <a:off x="2879252" y="317749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69" name="pt169"/>
            <p:cNvSpPr/>
            <p:nvPr/>
          </p:nvSpPr>
          <p:spPr>
            <a:xfrm>
              <a:off x="2840904" y="317749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0" name="pt170"/>
            <p:cNvSpPr/>
            <p:nvPr/>
          </p:nvSpPr>
          <p:spPr>
            <a:xfrm>
              <a:off x="2917599" y="442601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71" name="pt171"/>
            <p:cNvSpPr/>
            <p:nvPr/>
          </p:nvSpPr>
          <p:spPr>
            <a:xfrm>
              <a:off x="2904817" y="442601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2" name="pt172"/>
            <p:cNvSpPr/>
            <p:nvPr/>
          </p:nvSpPr>
          <p:spPr>
            <a:xfrm>
              <a:off x="2840904" y="224110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73" name="pt173"/>
            <p:cNvSpPr/>
            <p:nvPr/>
          </p:nvSpPr>
          <p:spPr>
            <a:xfrm>
              <a:off x="2764209" y="224110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4" name="pt174"/>
            <p:cNvSpPr/>
            <p:nvPr/>
          </p:nvSpPr>
          <p:spPr>
            <a:xfrm>
              <a:off x="2840904" y="359366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75" name="pt175"/>
            <p:cNvSpPr/>
            <p:nvPr/>
          </p:nvSpPr>
          <p:spPr>
            <a:xfrm>
              <a:off x="2815339" y="359366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6" name="pt176"/>
            <p:cNvSpPr/>
            <p:nvPr/>
          </p:nvSpPr>
          <p:spPr>
            <a:xfrm>
              <a:off x="2943164" y="244918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77" name="pt177"/>
            <p:cNvSpPr/>
            <p:nvPr/>
          </p:nvSpPr>
          <p:spPr>
            <a:xfrm>
              <a:off x="2879252" y="244918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8" name="pt178"/>
            <p:cNvSpPr/>
            <p:nvPr/>
          </p:nvSpPr>
          <p:spPr>
            <a:xfrm>
              <a:off x="2866469" y="328153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79" name="pt179"/>
            <p:cNvSpPr/>
            <p:nvPr/>
          </p:nvSpPr>
          <p:spPr>
            <a:xfrm>
              <a:off x="2828121" y="328153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80" name="pt180"/>
            <p:cNvSpPr/>
            <p:nvPr/>
          </p:nvSpPr>
          <p:spPr>
            <a:xfrm>
              <a:off x="2879252" y="276131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81" name="pt181"/>
            <p:cNvSpPr/>
            <p:nvPr/>
          </p:nvSpPr>
          <p:spPr>
            <a:xfrm>
              <a:off x="2828121" y="276131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82" name="pt182"/>
            <p:cNvSpPr/>
            <p:nvPr/>
          </p:nvSpPr>
          <p:spPr>
            <a:xfrm>
              <a:off x="2904817" y="453005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83" name="pt183"/>
            <p:cNvSpPr/>
            <p:nvPr/>
          </p:nvSpPr>
          <p:spPr>
            <a:xfrm>
              <a:off x="2892034" y="453005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84" name="pt184"/>
            <p:cNvSpPr/>
            <p:nvPr/>
          </p:nvSpPr>
          <p:spPr>
            <a:xfrm>
              <a:off x="2930382" y="213705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85" name="pt185"/>
            <p:cNvSpPr/>
            <p:nvPr/>
          </p:nvSpPr>
          <p:spPr>
            <a:xfrm>
              <a:off x="2840904" y="213705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86" name="pt186"/>
            <p:cNvSpPr/>
            <p:nvPr/>
          </p:nvSpPr>
          <p:spPr>
            <a:xfrm>
              <a:off x="2853687" y="338557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87" name="pt187"/>
            <p:cNvSpPr/>
            <p:nvPr/>
          </p:nvSpPr>
          <p:spPr>
            <a:xfrm>
              <a:off x="2815339" y="338557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88" name="pt188"/>
            <p:cNvSpPr/>
            <p:nvPr/>
          </p:nvSpPr>
          <p:spPr>
            <a:xfrm>
              <a:off x="2904817" y="182492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89" name="pt189"/>
            <p:cNvSpPr/>
            <p:nvPr/>
          </p:nvSpPr>
          <p:spPr>
            <a:xfrm>
              <a:off x="2521341" y="182492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90" name="pt190"/>
            <p:cNvSpPr/>
            <p:nvPr/>
          </p:nvSpPr>
          <p:spPr>
            <a:xfrm>
              <a:off x="2879252" y="296940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91" name="pt191"/>
            <p:cNvSpPr/>
            <p:nvPr/>
          </p:nvSpPr>
          <p:spPr>
            <a:xfrm>
              <a:off x="2828121" y="296940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92" name="pt192"/>
            <p:cNvSpPr/>
            <p:nvPr/>
          </p:nvSpPr>
          <p:spPr>
            <a:xfrm>
              <a:off x="2853687" y="286536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93" name="pt193"/>
            <p:cNvSpPr/>
            <p:nvPr/>
          </p:nvSpPr>
          <p:spPr>
            <a:xfrm>
              <a:off x="2802556" y="286536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94" name="pt194"/>
            <p:cNvSpPr/>
            <p:nvPr/>
          </p:nvSpPr>
          <p:spPr>
            <a:xfrm>
              <a:off x="2917599" y="463410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95" name="pt195"/>
            <p:cNvSpPr/>
            <p:nvPr/>
          </p:nvSpPr>
          <p:spPr>
            <a:xfrm>
              <a:off x="2904817" y="463410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96" name="pt196"/>
            <p:cNvSpPr/>
            <p:nvPr/>
          </p:nvSpPr>
          <p:spPr>
            <a:xfrm>
              <a:off x="2917599" y="473814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97" name="pt197"/>
            <p:cNvSpPr/>
            <p:nvPr/>
          </p:nvSpPr>
          <p:spPr>
            <a:xfrm>
              <a:off x="2904817" y="473814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98" name="pt198"/>
            <p:cNvSpPr/>
            <p:nvPr/>
          </p:nvSpPr>
          <p:spPr>
            <a:xfrm>
              <a:off x="2802556" y="203301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99" name="pt199"/>
            <p:cNvSpPr/>
            <p:nvPr/>
          </p:nvSpPr>
          <p:spPr>
            <a:xfrm>
              <a:off x="2700296" y="203301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0" name="pt200"/>
            <p:cNvSpPr/>
            <p:nvPr/>
          </p:nvSpPr>
          <p:spPr>
            <a:xfrm>
              <a:off x="2892034" y="484218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01" name="pt201"/>
            <p:cNvSpPr/>
            <p:nvPr/>
          </p:nvSpPr>
          <p:spPr>
            <a:xfrm>
              <a:off x="2879252" y="48421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2" name="pt202"/>
            <p:cNvSpPr/>
            <p:nvPr/>
          </p:nvSpPr>
          <p:spPr>
            <a:xfrm>
              <a:off x="2930382" y="369770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03" name="pt203"/>
            <p:cNvSpPr/>
            <p:nvPr/>
          </p:nvSpPr>
          <p:spPr>
            <a:xfrm>
              <a:off x="2904817" y="369770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4" name="pt204"/>
            <p:cNvSpPr/>
            <p:nvPr/>
          </p:nvSpPr>
          <p:spPr>
            <a:xfrm>
              <a:off x="2930382" y="494623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05" name="pt205"/>
            <p:cNvSpPr/>
            <p:nvPr/>
          </p:nvSpPr>
          <p:spPr>
            <a:xfrm>
              <a:off x="2917599" y="494623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6" name="pt206"/>
            <p:cNvSpPr/>
            <p:nvPr/>
          </p:nvSpPr>
          <p:spPr>
            <a:xfrm>
              <a:off x="2802556" y="192897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07" name="pt207"/>
            <p:cNvSpPr/>
            <p:nvPr/>
          </p:nvSpPr>
          <p:spPr>
            <a:xfrm>
              <a:off x="2521341" y="192897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8" name="pt208"/>
            <p:cNvSpPr/>
            <p:nvPr/>
          </p:nvSpPr>
          <p:spPr>
            <a:xfrm>
              <a:off x="2917599" y="390579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09" name="pt209"/>
            <p:cNvSpPr/>
            <p:nvPr/>
          </p:nvSpPr>
          <p:spPr>
            <a:xfrm>
              <a:off x="2892034" y="390579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0" name="pt210"/>
            <p:cNvSpPr/>
            <p:nvPr/>
          </p:nvSpPr>
          <p:spPr>
            <a:xfrm>
              <a:off x="2943164" y="505027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11" name="pt211"/>
            <p:cNvSpPr/>
            <p:nvPr/>
          </p:nvSpPr>
          <p:spPr>
            <a:xfrm>
              <a:off x="2930382" y="505027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2" name="pt212"/>
            <p:cNvSpPr/>
            <p:nvPr/>
          </p:nvSpPr>
          <p:spPr>
            <a:xfrm>
              <a:off x="2917599" y="515431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13" name="pt213"/>
            <p:cNvSpPr/>
            <p:nvPr/>
          </p:nvSpPr>
          <p:spPr>
            <a:xfrm>
              <a:off x="2904817" y="515431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4" name="pt214"/>
            <p:cNvSpPr/>
            <p:nvPr/>
          </p:nvSpPr>
          <p:spPr>
            <a:xfrm>
              <a:off x="2892034" y="255323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15" name="pt215"/>
            <p:cNvSpPr/>
            <p:nvPr/>
          </p:nvSpPr>
          <p:spPr>
            <a:xfrm>
              <a:off x="2828121" y="255323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6" name="pt216"/>
            <p:cNvSpPr/>
            <p:nvPr/>
          </p:nvSpPr>
          <p:spPr>
            <a:xfrm>
              <a:off x="2892034" y="380175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17" name="pt217"/>
            <p:cNvSpPr/>
            <p:nvPr/>
          </p:nvSpPr>
          <p:spPr>
            <a:xfrm>
              <a:off x="2866469" y="380175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8" name="pt218"/>
            <p:cNvSpPr/>
            <p:nvPr/>
          </p:nvSpPr>
          <p:spPr>
            <a:xfrm>
              <a:off x="2930382" y="348962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19" name="pt219"/>
            <p:cNvSpPr/>
            <p:nvPr/>
          </p:nvSpPr>
          <p:spPr>
            <a:xfrm>
              <a:off x="2892034" y="348962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0" name="pt220"/>
            <p:cNvSpPr/>
            <p:nvPr/>
          </p:nvSpPr>
          <p:spPr>
            <a:xfrm>
              <a:off x="2904817" y="525836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21" name="pt221"/>
            <p:cNvSpPr/>
            <p:nvPr/>
          </p:nvSpPr>
          <p:spPr>
            <a:xfrm>
              <a:off x="2892034" y="525836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2" name="pt222"/>
            <p:cNvSpPr/>
            <p:nvPr/>
          </p:nvSpPr>
          <p:spPr>
            <a:xfrm>
              <a:off x="2943164" y="536240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23" name="pt223"/>
            <p:cNvSpPr/>
            <p:nvPr/>
          </p:nvSpPr>
          <p:spPr>
            <a:xfrm>
              <a:off x="2930382" y="536240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4" name="pt224"/>
            <p:cNvSpPr/>
            <p:nvPr/>
          </p:nvSpPr>
          <p:spPr>
            <a:xfrm>
              <a:off x="2866469" y="546644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25" name="pt225"/>
            <p:cNvSpPr/>
            <p:nvPr/>
          </p:nvSpPr>
          <p:spPr>
            <a:xfrm>
              <a:off x="2853687" y="546644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6" name="tx226"/>
            <p:cNvSpPr/>
            <p:nvPr/>
          </p:nvSpPr>
          <p:spPr>
            <a:xfrm>
              <a:off x="3090150" y="4013661"/>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27" name="tx227"/>
            <p:cNvSpPr/>
            <p:nvPr/>
          </p:nvSpPr>
          <p:spPr>
            <a:xfrm>
              <a:off x="3090150" y="307726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28" name="tx228"/>
            <p:cNvSpPr/>
            <p:nvPr/>
          </p:nvSpPr>
          <p:spPr>
            <a:xfrm>
              <a:off x="3090150" y="266109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229" name="tx229"/>
            <p:cNvSpPr/>
            <p:nvPr/>
          </p:nvSpPr>
          <p:spPr>
            <a:xfrm>
              <a:off x="3090150" y="4117704"/>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30" name="tx230"/>
            <p:cNvSpPr/>
            <p:nvPr/>
          </p:nvSpPr>
          <p:spPr>
            <a:xfrm>
              <a:off x="3090150" y="234896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231" name="tx231"/>
            <p:cNvSpPr/>
            <p:nvPr/>
          </p:nvSpPr>
          <p:spPr>
            <a:xfrm>
              <a:off x="3090150" y="4221748"/>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32" name="tx232"/>
            <p:cNvSpPr/>
            <p:nvPr/>
          </p:nvSpPr>
          <p:spPr>
            <a:xfrm>
              <a:off x="3090150" y="4325791"/>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33" name="tx233"/>
            <p:cNvSpPr/>
            <p:nvPr/>
          </p:nvSpPr>
          <p:spPr>
            <a:xfrm>
              <a:off x="3090150" y="3181313"/>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34" name="tx234"/>
            <p:cNvSpPr/>
            <p:nvPr/>
          </p:nvSpPr>
          <p:spPr>
            <a:xfrm>
              <a:off x="3090150" y="442983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35" name="tx235"/>
            <p:cNvSpPr/>
            <p:nvPr/>
          </p:nvSpPr>
          <p:spPr>
            <a:xfrm>
              <a:off x="3090150" y="2244921"/>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236" name="tx236"/>
            <p:cNvSpPr/>
            <p:nvPr/>
          </p:nvSpPr>
          <p:spPr>
            <a:xfrm>
              <a:off x="3090150" y="359748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37" name="tx237"/>
            <p:cNvSpPr/>
            <p:nvPr/>
          </p:nvSpPr>
          <p:spPr>
            <a:xfrm>
              <a:off x="3090150" y="2453008"/>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238" name="tx238"/>
            <p:cNvSpPr/>
            <p:nvPr/>
          </p:nvSpPr>
          <p:spPr>
            <a:xfrm>
              <a:off x="3090150" y="328535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39" name="tx239"/>
            <p:cNvSpPr/>
            <p:nvPr/>
          </p:nvSpPr>
          <p:spPr>
            <a:xfrm>
              <a:off x="3090150" y="276513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240" name="tx240"/>
            <p:cNvSpPr/>
            <p:nvPr/>
          </p:nvSpPr>
          <p:spPr>
            <a:xfrm>
              <a:off x="3090150" y="4533878"/>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41" name="tx241"/>
            <p:cNvSpPr/>
            <p:nvPr/>
          </p:nvSpPr>
          <p:spPr>
            <a:xfrm>
              <a:off x="3090150" y="2140878"/>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-7%</a:t>
              </a:r>
            </a:p>
          </p:txBody>
        </p:sp>
        <p:sp>
          <p:nvSpPr>
            <p:cNvPr id="242" name="tx242"/>
            <p:cNvSpPr/>
            <p:nvPr/>
          </p:nvSpPr>
          <p:spPr>
            <a:xfrm>
              <a:off x="3090150" y="338940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43" name="tx243"/>
            <p:cNvSpPr/>
            <p:nvPr/>
          </p:nvSpPr>
          <p:spPr>
            <a:xfrm>
              <a:off x="3058054" y="1828747"/>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-30%</a:t>
              </a:r>
            </a:p>
          </p:txBody>
        </p:sp>
        <p:sp>
          <p:nvSpPr>
            <p:cNvPr id="244" name="tx244"/>
            <p:cNvSpPr/>
            <p:nvPr/>
          </p:nvSpPr>
          <p:spPr>
            <a:xfrm>
              <a:off x="3090150" y="297322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245" name="tx245"/>
            <p:cNvSpPr/>
            <p:nvPr/>
          </p:nvSpPr>
          <p:spPr>
            <a:xfrm>
              <a:off x="3090150" y="286918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246" name="tx246"/>
            <p:cNvSpPr/>
            <p:nvPr/>
          </p:nvSpPr>
          <p:spPr>
            <a:xfrm>
              <a:off x="3090150" y="463792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47" name="tx247"/>
            <p:cNvSpPr/>
            <p:nvPr/>
          </p:nvSpPr>
          <p:spPr>
            <a:xfrm>
              <a:off x="3090150" y="474196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48" name="tx248"/>
            <p:cNvSpPr/>
            <p:nvPr/>
          </p:nvSpPr>
          <p:spPr>
            <a:xfrm>
              <a:off x="3090150" y="2036834"/>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249" name="tx249"/>
            <p:cNvSpPr/>
            <p:nvPr/>
          </p:nvSpPr>
          <p:spPr>
            <a:xfrm>
              <a:off x="3090150" y="484600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50" name="tx250"/>
            <p:cNvSpPr/>
            <p:nvPr/>
          </p:nvSpPr>
          <p:spPr>
            <a:xfrm>
              <a:off x="3090150" y="370153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51" name="tx251"/>
            <p:cNvSpPr/>
            <p:nvPr/>
          </p:nvSpPr>
          <p:spPr>
            <a:xfrm>
              <a:off x="3090150" y="4950053"/>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52" name="tx252"/>
            <p:cNvSpPr/>
            <p:nvPr/>
          </p:nvSpPr>
          <p:spPr>
            <a:xfrm>
              <a:off x="3058054" y="1932791"/>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-22%</a:t>
              </a:r>
            </a:p>
          </p:txBody>
        </p:sp>
        <p:sp>
          <p:nvSpPr>
            <p:cNvPr id="253" name="tx253"/>
            <p:cNvSpPr/>
            <p:nvPr/>
          </p:nvSpPr>
          <p:spPr>
            <a:xfrm>
              <a:off x="3090150" y="390961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54" name="tx254"/>
            <p:cNvSpPr/>
            <p:nvPr/>
          </p:nvSpPr>
          <p:spPr>
            <a:xfrm>
              <a:off x="3090150" y="505409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55" name="tx255"/>
            <p:cNvSpPr/>
            <p:nvPr/>
          </p:nvSpPr>
          <p:spPr>
            <a:xfrm>
              <a:off x="3090150" y="515814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56" name="tx256"/>
            <p:cNvSpPr/>
            <p:nvPr/>
          </p:nvSpPr>
          <p:spPr>
            <a:xfrm>
              <a:off x="3090150" y="255705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257" name="tx257"/>
            <p:cNvSpPr/>
            <p:nvPr/>
          </p:nvSpPr>
          <p:spPr>
            <a:xfrm>
              <a:off x="3090150" y="3805574"/>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58" name="tx258"/>
            <p:cNvSpPr/>
            <p:nvPr/>
          </p:nvSpPr>
          <p:spPr>
            <a:xfrm>
              <a:off x="3090150" y="3493443"/>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59" name="tx259"/>
            <p:cNvSpPr/>
            <p:nvPr/>
          </p:nvSpPr>
          <p:spPr>
            <a:xfrm>
              <a:off x="3090150" y="5262183"/>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60" name="tx260"/>
            <p:cNvSpPr/>
            <p:nvPr/>
          </p:nvSpPr>
          <p:spPr>
            <a:xfrm>
              <a:off x="3090150" y="536622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61" name="tx261"/>
            <p:cNvSpPr/>
            <p:nvPr/>
          </p:nvSpPr>
          <p:spPr>
            <a:xfrm>
              <a:off x="3090150" y="547027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62" name="rc262"/>
            <p:cNvSpPr/>
            <p:nvPr/>
          </p:nvSpPr>
          <p:spPr>
            <a:xfrm>
              <a:off x="1646150" y="1807652"/>
              <a:ext cx="1687294" cy="3766375"/>
            </a:xfrm>
            <a:prstGeom prst="rect">
              <a:avLst/>
            </a:prstGeom>
            <a:noFill/>
            <a:ln w="13550" cap="rnd">
              <a:solidFill>
                <a:srgbClr val="999999">
                  <a:alpha val="100000"/>
                </a:srgbClr>
              </a:solidFill>
              <a:prstDash val="solid"/>
              <a:round/>
            </a:ln>
          </p:spPr>
          <p:txBody>
            <a:bodyPr/>
            <a:lstStyle/>
            <a:p/>
          </p:txBody>
        </p:sp>
        <p:sp>
          <p:nvSpPr>
            <p:cNvPr id="263" name="pl263"/>
            <p:cNvSpPr/>
            <p:nvPr/>
          </p:nvSpPr>
          <p:spPr>
            <a:xfrm>
              <a:off x="4497933" y="5388796"/>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264" name="pl264"/>
            <p:cNvSpPr/>
            <p:nvPr/>
          </p:nvSpPr>
          <p:spPr>
            <a:xfrm>
              <a:off x="4497933" y="5080076"/>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265" name="pl265"/>
            <p:cNvSpPr/>
            <p:nvPr/>
          </p:nvSpPr>
          <p:spPr>
            <a:xfrm>
              <a:off x="4497933" y="4771357"/>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266" name="pl266"/>
            <p:cNvSpPr/>
            <p:nvPr/>
          </p:nvSpPr>
          <p:spPr>
            <a:xfrm>
              <a:off x="4497933" y="4462638"/>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267" name="pl267"/>
            <p:cNvSpPr/>
            <p:nvPr/>
          </p:nvSpPr>
          <p:spPr>
            <a:xfrm>
              <a:off x="4497933" y="4153918"/>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268" name="pl268"/>
            <p:cNvSpPr/>
            <p:nvPr/>
          </p:nvSpPr>
          <p:spPr>
            <a:xfrm>
              <a:off x="4497933" y="3845199"/>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269" name="pl269"/>
            <p:cNvSpPr/>
            <p:nvPr/>
          </p:nvSpPr>
          <p:spPr>
            <a:xfrm>
              <a:off x="4497933" y="3536480"/>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270" name="pl270"/>
            <p:cNvSpPr/>
            <p:nvPr/>
          </p:nvSpPr>
          <p:spPr>
            <a:xfrm>
              <a:off x="4497933" y="3227761"/>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271" name="pl271"/>
            <p:cNvSpPr/>
            <p:nvPr/>
          </p:nvSpPr>
          <p:spPr>
            <a:xfrm>
              <a:off x="4497933" y="2919041"/>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272" name="pl272"/>
            <p:cNvSpPr/>
            <p:nvPr/>
          </p:nvSpPr>
          <p:spPr>
            <a:xfrm>
              <a:off x="4497933" y="2610322"/>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273" name="pl273"/>
            <p:cNvSpPr/>
            <p:nvPr/>
          </p:nvSpPr>
          <p:spPr>
            <a:xfrm>
              <a:off x="4497933" y="2301603"/>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274" name="pl274"/>
            <p:cNvSpPr/>
            <p:nvPr/>
          </p:nvSpPr>
          <p:spPr>
            <a:xfrm>
              <a:off x="4497933" y="1992883"/>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275" name="pl275"/>
            <p:cNvSpPr/>
            <p:nvPr/>
          </p:nvSpPr>
          <p:spPr>
            <a:xfrm>
              <a:off x="457462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76" name="pl276"/>
            <p:cNvSpPr/>
            <p:nvPr/>
          </p:nvSpPr>
          <p:spPr>
            <a:xfrm>
              <a:off x="483027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77" name="pl277"/>
            <p:cNvSpPr/>
            <p:nvPr/>
          </p:nvSpPr>
          <p:spPr>
            <a:xfrm>
              <a:off x="508593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78" name="pl278"/>
            <p:cNvSpPr/>
            <p:nvPr/>
          </p:nvSpPr>
          <p:spPr>
            <a:xfrm>
              <a:off x="534158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79" name="pl279"/>
            <p:cNvSpPr/>
            <p:nvPr/>
          </p:nvSpPr>
          <p:spPr>
            <a:xfrm>
              <a:off x="559723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80" name="pl280"/>
            <p:cNvSpPr/>
            <p:nvPr/>
          </p:nvSpPr>
          <p:spPr>
            <a:xfrm>
              <a:off x="585288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81" name="pl281"/>
            <p:cNvSpPr/>
            <p:nvPr/>
          </p:nvSpPr>
          <p:spPr>
            <a:xfrm>
              <a:off x="5648362" y="1992883"/>
              <a:ext cx="51130" cy="0"/>
            </a:xfrm>
            <a:custGeom>
              <a:avLst/>
              <a:pathLst>
                <a:path w="51130" h="0">
                  <a:moveTo>
                    <a:pt x="0" y="0"/>
                  </a:moveTo>
                  <a:lnTo>
                    <a:pt x="51130" y="0"/>
                  </a:lnTo>
                </a:path>
              </a:pathLst>
            </a:custGeom>
            <a:ln w="81303" cap="flat">
              <a:solidFill>
                <a:srgbClr val="E8E8E8">
                  <a:alpha val="100000"/>
                </a:srgbClr>
              </a:solidFill>
              <a:prstDash val="solid"/>
              <a:round/>
            </a:ln>
          </p:spPr>
          <p:txBody>
            <a:bodyPr/>
            <a:lstStyle/>
            <a:p/>
          </p:txBody>
        </p:sp>
        <p:sp>
          <p:nvSpPr>
            <p:cNvPr id="282" name="pl282"/>
            <p:cNvSpPr/>
            <p:nvPr/>
          </p:nvSpPr>
          <p:spPr>
            <a:xfrm>
              <a:off x="5763404" y="2301603"/>
              <a:ext cx="51130" cy="0"/>
            </a:xfrm>
            <a:custGeom>
              <a:avLst/>
              <a:pathLst>
                <a:path w="51130" h="0">
                  <a:moveTo>
                    <a:pt x="0" y="0"/>
                  </a:moveTo>
                  <a:lnTo>
                    <a:pt x="51130" y="0"/>
                  </a:lnTo>
                </a:path>
              </a:pathLst>
            </a:custGeom>
            <a:ln w="81303" cap="flat">
              <a:solidFill>
                <a:srgbClr val="E8E8E8">
                  <a:alpha val="100000"/>
                </a:srgbClr>
              </a:solidFill>
              <a:prstDash val="solid"/>
              <a:round/>
            </a:ln>
          </p:spPr>
          <p:txBody>
            <a:bodyPr/>
            <a:lstStyle/>
            <a:p/>
          </p:txBody>
        </p:sp>
        <p:sp>
          <p:nvSpPr>
            <p:cNvPr id="283" name="pl283"/>
            <p:cNvSpPr/>
            <p:nvPr/>
          </p:nvSpPr>
          <p:spPr>
            <a:xfrm>
              <a:off x="5750622" y="2610322"/>
              <a:ext cx="38347" cy="0"/>
            </a:xfrm>
            <a:custGeom>
              <a:avLst/>
              <a:pathLst>
                <a:path w="38347" h="0">
                  <a:moveTo>
                    <a:pt x="0" y="0"/>
                  </a:moveTo>
                  <a:lnTo>
                    <a:pt x="38347" y="0"/>
                  </a:lnTo>
                </a:path>
              </a:pathLst>
            </a:custGeom>
            <a:ln w="81303" cap="flat">
              <a:solidFill>
                <a:srgbClr val="E8E8E8">
                  <a:alpha val="100000"/>
                </a:srgbClr>
              </a:solidFill>
              <a:prstDash val="solid"/>
              <a:round/>
            </a:ln>
          </p:spPr>
          <p:txBody>
            <a:bodyPr/>
            <a:lstStyle/>
            <a:p/>
          </p:txBody>
        </p:sp>
        <p:sp>
          <p:nvSpPr>
            <p:cNvPr id="284" name="pl284"/>
            <p:cNvSpPr/>
            <p:nvPr/>
          </p:nvSpPr>
          <p:spPr>
            <a:xfrm>
              <a:off x="5801752" y="2919041"/>
              <a:ext cx="25565" cy="0"/>
            </a:xfrm>
            <a:custGeom>
              <a:avLst/>
              <a:pathLst>
                <a:path w="25565" h="0">
                  <a:moveTo>
                    <a:pt x="0" y="0"/>
                  </a:moveTo>
                  <a:lnTo>
                    <a:pt x="25565" y="0"/>
                  </a:lnTo>
                </a:path>
              </a:pathLst>
            </a:custGeom>
            <a:ln w="81303" cap="flat">
              <a:solidFill>
                <a:srgbClr val="E8E8E8">
                  <a:alpha val="100000"/>
                </a:srgbClr>
              </a:solidFill>
              <a:prstDash val="solid"/>
              <a:round/>
            </a:ln>
          </p:spPr>
          <p:txBody>
            <a:bodyPr/>
            <a:lstStyle/>
            <a:p/>
          </p:txBody>
        </p:sp>
        <p:sp>
          <p:nvSpPr>
            <p:cNvPr id="285" name="pl285"/>
            <p:cNvSpPr/>
            <p:nvPr/>
          </p:nvSpPr>
          <p:spPr>
            <a:xfrm>
              <a:off x="5801752" y="3227761"/>
              <a:ext cx="25565" cy="0"/>
            </a:xfrm>
            <a:custGeom>
              <a:avLst/>
              <a:pathLst>
                <a:path w="25565" h="0">
                  <a:moveTo>
                    <a:pt x="0" y="0"/>
                  </a:moveTo>
                  <a:lnTo>
                    <a:pt x="25565" y="0"/>
                  </a:lnTo>
                </a:path>
              </a:pathLst>
            </a:custGeom>
            <a:ln w="81303" cap="flat">
              <a:solidFill>
                <a:srgbClr val="E8E8E8">
                  <a:alpha val="100000"/>
                </a:srgbClr>
              </a:solidFill>
              <a:prstDash val="solid"/>
              <a:round/>
            </a:ln>
          </p:spPr>
          <p:txBody>
            <a:bodyPr/>
            <a:lstStyle/>
            <a:p/>
          </p:txBody>
        </p:sp>
        <p:sp>
          <p:nvSpPr>
            <p:cNvPr id="286" name="pl286"/>
            <p:cNvSpPr/>
            <p:nvPr/>
          </p:nvSpPr>
          <p:spPr>
            <a:xfrm>
              <a:off x="5776187" y="3536480"/>
              <a:ext cx="25565" cy="0"/>
            </a:xfrm>
            <a:custGeom>
              <a:avLst/>
              <a:pathLst>
                <a:path w="25565" h="0">
                  <a:moveTo>
                    <a:pt x="0" y="0"/>
                  </a:moveTo>
                  <a:lnTo>
                    <a:pt x="25565" y="0"/>
                  </a:lnTo>
                </a:path>
              </a:pathLst>
            </a:custGeom>
            <a:ln w="81303" cap="flat">
              <a:solidFill>
                <a:srgbClr val="E8E8E8">
                  <a:alpha val="100000"/>
                </a:srgbClr>
              </a:solidFill>
              <a:prstDash val="solid"/>
              <a:round/>
            </a:ln>
          </p:spPr>
          <p:txBody>
            <a:bodyPr/>
            <a:lstStyle/>
            <a:p/>
          </p:txBody>
        </p:sp>
        <p:sp>
          <p:nvSpPr>
            <p:cNvPr id="287" name="pl287"/>
            <p:cNvSpPr/>
            <p:nvPr/>
          </p:nvSpPr>
          <p:spPr>
            <a:xfrm>
              <a:off x="5814535" y="3845199"/>
              <a:ext cx="12782" cy="0"/>
            </a:xfrm>
            <a:custGeom>
              <a:avLst/>
              <a:pathLst>
                <a:path w="12782" h="0">
                  <a:moveTo>
                    <a:pt x="0" y="0"/>
                  </a:moveTo>
                  <a:lnTo>
                    <a:pt x="12782" y="0"/>
                  </a:lnTo>
                </a:path>
              </a:pathLst>
            </a:custGeom>
            <a:ln w="81303" cap="flat">
              <a:solidFill>
                <a:srgbClr val="E8E8E8">
                  <a:alpha val="100000"/>
                </a:srgbClr>
              </a:solidFill>
              <a:prstDash val="solid"/>
              <a:round/>
            </a:ln>
          </p:spPr>
          <p:txBody>
            <a:bodyPr/>
            <a:lstStyle/>
            <a:p/>
          </p:txBody>
        </p:sp>
        <p:sp>
          <p:nvSpPr>
            <p:cNvPr id="288" name="pl288"/>
            <p:cNvSpPr/>
            <p:nvPr/>
          </p:nvSpPr>
          <p:spPr>
            <a:xfrm>
              <a:off x="5737839" y="4153918"/>
              <a:ext cx="12782" cy="0"/>
            </a:xfrm>
            <a:custGeom>
              <a:avLst/>
              <a:pathLst>
                <a:path w="12782" h="0">
                  <a:moveTo>
                    <a:pt x="0" y="0"/>
                  </a:moveTo>
                  <a:lnTo>
                    <a:pt x="12782" y="0"/>
                  </a:lnTo>
                </a:path>
              </a:pathLst>
            </a:custGeom>
            <a:ln w="81303" cap="flat">
              <a:solidFill>
                <a:srgbClr val="E8E8E8">
                  <a:alpha val="100000"/>
                </a:srgbClr>
              </a:solidFill>
              <a:prstDash val="solid"/>
              <a:round/>
            </a:ln>
          </p:spPr>
          <p:txBody>
            <a:bodyPr/>
            <a:lstStyle/>
            <a:p/>
          </p:txBody>
        </p:sp>
        <p:sp>
          <p:nvSpPr>
            <p:cNvPr id="289" name="pl289"/>
            <p:cNvSpPr/>
            <p:nvPr/>
          </p:nvSpPr>
          <p:spPr>
            <a:xfrm>
              <a:off x="5788969" y="4462638"/>
              <a:ext cx="12782" cy="0"/>
            </a:xfrm>
            <a:custGeom>
              <a:avLst/>
              <a:pathLst>
                <a:path w="12782" h="0">
                  <a:moveTo>
                    <a:pt x="0" y="0"/>
                  </a:moveTo>
                  <a:lnTo>
                    <a:pt x="12782" y="0"/>
                  </a:lnTo>
                </a:path>
              </a:pathLst>
            </a:custGeom>
            <a:ln w="81303" cap="flat">
              <a:solidFill>
                <a:srgbClr val="E8E8E8">
                  <a:alpha val="100000"/>
                </a:srgbClr>
              </a:solidFill>
              <a:prstDash val="solid"/>
              <a:round/>
            </a:ln>
          </p:spPr>
          <p:txBody>
            <a:bodyPr/>
            <a:lstStyle/>
            <a:p/>
          </p:txBody>
        </p:sp>
        <p:sp>
          <p:nvSpPr>
            <p:cNvPr id="290" name="pl290"/>
            <p:cNvSpPr/>
            <p:nvPr/>
          </p:nvSpPr>
          <p:spPr>
            <a:xfrm>
              <a:off x="5737839" y="4771357"/>
              <a:ext cx="12782" cy="0"/>
            </a:xfrm>
            <a:custGeom>
              <a:avLst/>
              <a:pathLst>
                <a:path w="12782" h="0">
                  <a:moveTo>
                    <a:pt x="0" y="0"/>
                  </a:moveTo>
                  <a:lnTo>
                    <a:pt x="12782" y="0"/>
                  </a:lnTo>
                </a:path>
              </a:pathLst>
            </a:custGeom>
            <a:ln w="81303" cap="flat">
              <a:solidFill>
                <a:srgbClr val="E8E8E8">
                  <a:alpha val="100000"/>
                </a:srgbClr>
              </a:solidFill>
              <a:prstDash val="solid"/>
              <a:round/>
            </a:ln>
          </p:spPr>
          <p:txBody>
            <a:bodyPr/>
            <a:lstStyle/>
            <a:p/>
          </p:txBody>
        </p:sp>
        <p:sp>
          <p:nvSpPr>
            <p:cNvPr id="291" name="pl291"/>
            <p:cNvSpPr/>
            <p:nvPr/>
          </p:nvSpPr>
          <p:spPr>
            <a:xfrm>
              <a:off x="5788969" y="5080076"/>
              <a:ext cx="12782" cy="0"/>
            </a:xfrm>
            <a:custGeom>
              <a:avLst/>
              <a:pathLst>
                <a:path w="12782" h="0">
                  <a:moveTo>
                    <a:pt x="0" y="0"/>
                  </a:moveTo>
                  <a:lnTo>
                    <a:pt x="12782" y="0"/>
                  </a:lnTo>
                </a:path>
              </a:pathLst>
            </a:custGeom>
            <a:ln w="81303" cap="flat">
              <a:solidFill>
                <a:srgbClr val="E8E8E8">
                  <a:alpha val="100000"/>
                </a:srgbClr>
              </a:solidFill>
              <a:prstDash val="solid"/>
              <a:round/>
            </a:ln>
          </p:spPr>
          <p:txBody>
            <a:bodyPr/>
            <a:lstStyle/>
            <a:p/>
          </p:txBody>
        </p:sp>
        <p:sp>
          <p:nvSpPr>
            <p:cNvPr id="292" name="pl292"/>
            <p:cNvSpPr/>
            <p:nvPr/>
          </p:nvSpPr>
          <p:spPr>
            <a:xfrm>
              <a:off x="5827317" y="5388796"/>
              <a:ext cx="12782" cy="0"/>
            </a:xfrm>
            <a:custGeom>
              <a:avLst/>
              <a:pathLst>
                <a:path w="12782" h="0">
                  <a:moveTo>
                    <a:pt x="0" y="0"/>
                  </a:moveTo>
                  <a:lnTo>
                    <a:pt x="12782" y="0"/>
                  </a:lnTo>
                </a:path>
              </a:pathLst>
            </a:custGeom>
            <a:ln w="81303" cap="flat">
              <a:solidFill>
                <a:srgbClr val="E8E8E8">
                  <a:alpha val="100000"/>
                </a:srgbClr>
              </a:solidFill>
              <a:prstDash val="solid"/>
              <a:round/>
            </a:ln>
          </p:spPr>
          <p:txBody>
            <a:bodyPr/>
            <a:lstStyle/>
            <a:p/>
          </p:txBody>
        </p:sp>
        <p:sp>
          <p:nvSpPr>
            <p:cNvPr id="293" name="pt293"/>
            <p:cNvSpPr/>
            <p:nvPr/>
          </p:nvSpPr>
          <p:spPr>
            <a:xfrm>
              <a:off x="5643862" y="19883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4" name="pt294"/>
            <p:cNvSpPr/>
            <p:nvPr/>
          </p:nvSpPr>
          <p:spPr>
            <a:xfrm>
              <a:off x="5694992" y="19883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5" name="pt295"/>
            <p:cNvSpPr/>
            <p:nvPr/>
          </p:nvSpPr>
          <p:spPr>
            <a:xfrm>
              <a:off x="5810035" y="38406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6" name="pt296"/>
            <p:cNvSpPr/>
            <p:nvPr/>
          </p:nvSpPr>
          <p:spPr>
            <a:xfrm>
              <a:off x="5822817" y="38406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7" name="pt297"/>
            <p:cNvSpPr/>
            <p:nvPr/>
          </p:nvSpPr>
          <p:spPr>
            <a:xfrm>
              <a:off x="5733339" y="41494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8" name="pt298"/>
            <p:cNvSpPr/>
            <p:nvPr/>
          </p:nvSpPr>
          <p:spPr>
            <a:xfrm>
              <a:off x="5746122" y="41494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9" name="pt299"/>
            <p:cNvSpPr/>
            <p:nvPr/>
          </p:nvSpPr>
          <p:spPr>
            <a:xfrm>
              <a:off x="5784469" y="44581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0" name="pt300"/>
            <p:cNvSpPr/>
            <p:nvPr/>
          </p:nvSpPr>
          <p:spPr>
            <a:xfrm>
              <a:off x="5797252" y="44581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1" name="pt301"/>
            <p:cNvSpPr/>
            <p:nvPr/>
          </p:nvSpPr>
          <p:spPr>
            <a:xfrm>
              <a:off x="5797252" y="29145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2" name="pt302"/>
            <p:cNvSpPr/>
            <p:nvPr/>
          </p:nvSpPr>
          <p:spPr>
            <a:xfrm>
              <a:off x="5822817" y="29145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3" name="pt303"/>
            <p:cNvSpPr/>
            <p:nvPr/>
          </p:nvSpPr>
          <p:spPr>
            <a:xfrm>
              <a:off x="5733339" y="47668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4" name="pt304"/>
            <p:cNvSpPr/>
            <p:nvPr/>
          </p:nvSpPr>
          <p:spPr>
            <a:xfrm>
              <a:off x="5746122" y="47668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5" name="pt305"/>
            <p:cNvSpPr/>
            <p:nvPr/>
          </p:nvSpPr>
          <p:spPr>
            <a:xfrm>
              <a:off x="5784469" y="50755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6" name="pt306"/>
            <p:cNvSpPr/>
            <p:nvPr/>
          </p:nvSpPr>
          <p:spPr>
            <a:xfrm>
              <a:off x="5797252" y="50755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7" name="pt307"/>
            <p:cNvSpPr/>
            <p:nvPr/>
          </p:nvSpPr>
          <p:spPr>
            <a:xfrm>
              <a:off x="5746122" y="26058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8" name="pt308"/>
            <p:cNvSpPr/>
            <p:nvPr/>
          </p:nvSpPr>
          <p:spPr>
            <a:xfrm>
              <a:off x="5784469" y="26058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9" name="pt309"/>
            <p:cNvSpPr/>
            <p:nvPr/>
          </p:nvSpPr>
          <p:spPr>
            <a:xfrm>
              <a:off x="5822817" y="53842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0" name="pt310"/>
            <p:cNvSpPr/>
            <p:nvPr/>
          </p:nvSpPr>
          <p:spPr>
            <a:xfrm>
              <a:off x="5835600" y="53842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1" name="pt311"/>
            <p:cNvSpPr/>
            <p:nvPr/>
          </p:nvSpPr>
          <p:spPr>
            <a:xfrm>
              <a:off x="5797252" y="32232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2" name="pt312"/>
            <p:cNvSpPr/>
            <p:nvPr/>
          </p:nvSpPr>
          <p:spPr>
            <a:xfrm>
              <a:off x="5822817" y="32232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3" name="pt313"/>
            <p:cNvSpPr/>
            <p:nvPr/>
          </p:nvSpPr>
          <p:spPr>
            <a:xfrm>
              <a:off x="5758904" y="22971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4" name="pt314"/>
            <p:cNvSpPr/>
            <p:nvPr/>
          </p:nvSpPr>
          <p:spPr>
            <a:xfrm>
              <a:off x="5810035" y="22971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5" name="pt315"/>
            <p:cNvSpPr/>
            <p:nvPr/>
          </p:nvSpPr>
          <p:spPr>
            <a:xfrm>
              <a:off x="5771687" y="35319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6" name="pt316"/>
            <p:cNvSpPr/>
            <p:nvPr/>
          </p:nvSpPr>
          <p:spPr>
            <a:xfrm>
              <a:off x="5797252" y="35319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7" name="pt317"/>
            <p:cNvSpPr/>
            <p:nvPr/>
          </p:nvSpPr>
          <p:spPr>
            <a:xfrm>
              <a:off x="5603210" y="194773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18" name="pt318"/>
            <p:cNvSpPr/>
            <p:nvPr/>
          </p:nvSpPr>
          <p:spPr>
            <a:xfrm>
              <a:off x="5654340" y="194773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19" name="pt319"/>
            <p:cNvSpPr/>
            <p:nvPr/>
          </p:nvSpPr>
          <p:spPr>
            <a:xfrm>
              <a:off x="5769383" y="380004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20" name="pt320"/>
            <p:cNvSpPr/>
            <p:nvPr/>
          </p:nvSpPr>
          <p:spPr>
            <a:xfrm>
              <a:off x="5782165" y="380004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21" name="pt321"/>
            <p:cNvSpPr/>
            <p:nvPr/>
          </p:nvSpPr>
          <p:spPr>
            <a:xfrm>
              <a:off x="5692687" y="410876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22" name="pt322"/>
            <p:cNvSpPr/>
            <p:nvPr/>
          </p:nvSpPr>
          <p:spPr>
            <a:xfrm>
              <a:off x="5705470" y="410876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23" name="pt323"/>
            <p:cNvSpPr/>
            <p:nvPr/>
          </p:nvSpPr>
          <p:spPr>
            <a:xfrm>
              <a:off x="5743818" y="441748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24" name="pt324"/>
            <p:cNvSpPr/>
            <p:nvPr/>
          </p:nvSpPr>
          <p:spPr>
            <a:xfrm>
              <a:off x="5756600" y="441748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25" name="pt325"/>
            <p:cNvSpPr/>
            <p:nvPr/>
          </p:nvSpPr>
          <p:spPr>
            <a:xfrm>
              <a:off x="5756600" y="287388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26" name="pt326"/>
            <p:cNvSpPr/>
            <p:nvPr/>
          </p:nvSpPr>
          <p:spPr>
            <a:xfrm>
              <a:off x="5782165" y="287388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27" name="pt327"/>
            <p:cNvSpPr/>
            <p:nvPr/>
          </p:nvSpPr>
          <p:spPr>
            <a:xfrm>
              <a:off x="5692687" y="472620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28" name="pt328"/>
            <p:cNvSpPr/>
            <p:nvPr/>
          </p:nvSpPr>
          <p:spPr>
            <a:xfrm>
              <a:off x="5705470" y="472620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29" name="pt329"/>
            <p:cNvSpPr/>
            <p:nvPr/>
          </p:nvSpPr>
          <p:spPr>
            <a:xfrm>
              <a:off x="5743818" y="503492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30" name="pt330"/>
            <p:cNvSpPr/>
            <p:nvPr/>
          </p:nvSpPr>
          <p:spPr>
            <a:xfrm>
              <a:off x="5756600" y="503492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1" name="pt331"/>
            <p:cNvSpPr/>
            <p:nvPr/>
          </p:nvSpPr>
          <p:spPr>
            <a:xfrm>
              <a:off x="5705470" y="256517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32" name="pt332"/>
            <p:cNvSpPr/>
            <p:nvPr/>
          </p:nvSpPr>
          <p:spPr>
            <a:xfrm>
              <a:off x="5743818" y="256517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3" name="pt333"/>
            <p:cNvSpPr/>
            <p:nvPr/>
          </p:nvSpPr>
          <p:spPr>
            <a:xfrm>
              <a:off x="5782165" y="534364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34" name="pt334"/>
            <p:cNvSpPr/>
            <p:nvPr/>
          </p:nvSpPr>
          <p:spPr>
            <a:xfrm>
              <a:off x="5794948" y="534364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5" name="pt335"/>
            <p:cNvSpPr/>
            <p:nvPr/>
          </p:nvSpPr>
          <p:spPr>
            <a:xfrm>
              <a:off x="5756600" y="318260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36" name="pt336"/>
            <p:cNvSpPr/>
            <p:nvPr/>
          </p:nvSpPr>
          <p:spPr>
            <a:xfrm>
              <a:off x="5782165" y="318260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7" name="pt337"/>
            <p:cNvSpPr/>
            <p:nvPr/>
          </p:nvSpPr>
          <p:spPr>
            <a:xfrm>
              <a:off x="5718252" y="225645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38" name="pt338"/>
            <p:cNvSpPr/>
            <p:nvPr/>
          </p:nvSpPr>
          <p:spPr>
            <a:xfrm>
              <a:off x="5769383" y="225645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9" name="pt339"/>
            <p:cNvSpPr/>
            <p:nvPr/>
          </p:nvSpPr>
          <p:spPr>
            <a:xfrm>
              <a:off x="5731035" y="349132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0" name="pt340"/>
            <p:cNvSpPr/>
            <p:nvPr/>
          </p:nvSpPr>
          <p:spPr>
            <a:xfrm>
              <a:off x="5756600" y="349132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1" name="tx341"/>
            <p:cNvSpPr/>
            <p:nvPr/>
          </p:nvSpPr>
          <p:spPr>
            <a:xfrm>
              <a:off x="5927440" y="1951553"/>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342" name="tx342"/>
            <p:cNvSpPr/>
            <p:nvPr/>
          </p:nvSpPr>
          <p:spPr>
            <a:xfrm>
              <a:off x="5927440" y="3803868"/>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343" name="tx343"/>
            <p:cNvSpPr/>
            <p:nvPr/>
          </p:nvSpPr>
          <p:spPr>
            <a:xfrm>
              <a:off x="5927440" y="4112588"/>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344" name="tx344"/>
            <p:cNvSpPr/>
            <p:nvPr/>
          </p:nvSpPr>
          <p:spPr>
            <a:xfrm>
              <a:off x="5927440" y="4421307"/>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345" name="tx345"/>
            <p:cNvSpPr/>
            <p:nvPr/>
          </p:nvSpPr>
          <p:spPr>
            <a:xfrm>
              <a:off x="5927440" y="2877710"/>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346" name="tx346"/>
            <p:cNvSpPr/>
            <p:nvPr/>
          </p:nvSpPr>
          <p:spPr>
            <a:xfrm>
              <a:off x="5927440" y="4730026"/>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347" name="tx347"/>
            <p:cNvSpPr/>
            <p:nvPr/>
          </p:nvSpPr>
          <p:spPr>
            <a:xfrm>
              <a:off x="5927440" y="5038745"/>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348" name="tx348"/>
            <p:cNvSpPr/>
            <p:nvPr/>
          </p:nvSpPr>
          <p:spPr>
            <a:xfrm>
              <a:off x="5927440" y="2568991"/>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349" name="tx349"/>
            <p:cNvSpPr/>
            <p:nvPr/>
          </p:nvSpPr>
          <p:spPr>
            <a:xfrm>
              <a:off x="5927440" y="5347465"/>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350" name="tx350"/>
            <p:cNvSpPr/>
            <p:nvPr/>
          </p:nvSpPr>
          <p:spPr>
            <a:xfrm>
              <a:off x="5927440" y="3186430"/>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351" name="tx351"/>
            <p:cNvSpPr/>
            <p:nvPr/>
          </p:nvSpPr>
          <p:spPr>
            <a:xfrm>
              <a:off x="5927440" y="2260272"/>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352" name="tx352"/>
            <p:cNvSpPr/>
            <p:nvPr/>
          </p:nvSpPr>
          <p:spPr>
            <a:xfrm>
              <a:off x="5927440" y="3495149"/>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353" name="rc353"/>
            <p:cNvSpPr/>
            <p:nvPr/>
          </p:nvSpPr>
          <p:spPr>
            <a:xfrm>
              <a:off x="4497933" y="1807652"/>
              <a:ext cx="1687294" cy="3766375"/>
            </a:xfrm>
            <a:prstGeom prst="rect">
              <a:avLst/>
            </a:prstGeom>
            <a:noFill/>
            <a:ln w="13550" cap="rnd">
              <a:solidFill>
                <a:srgbClr val="999999">
                  <a:alpha val="100000"/>
                </a:srgbClr>
              </a:solidFill>
              <a:prstDash val="solid"/>
              <a:round/>
            </a:ln>
          </p:spPr>
          <p:txBody>
            <a:bodyPr/>
            <a:lstStyle/>
            <a:p/>
          </p:txBody>
        </p:sp>
        <p:sp>
          <p:nvSpPr>
            <p:cNvPr id="354" name="pl354"/>
            <p:cNvSpPr/>
            <p:nvPr/>
          </p:nvSpPr>
          <p:spPr>
            <a:xfrm>
              <a:off x="7387115" y="5425354"/>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355" name="pl355"/>
            <p:cNvSpPr/>
            <p:nvPr/>
          </p:nvSpPr>
          <p:spPr>
            <a:xfrm>
              <a:off x="7387115" y="5177567"/>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356" name="pl356"/>
            <p:cNvSpPr/>
            <p:nvPr/>
          </p:nvSpPr>
          <p:spPr>
            <a:xfrm>
              <a:off x="7387115" y="4929779"/>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357" name="pl357"/>
            <p:cNvSpPr/>
            <p:nvPr/>
          </p:nvSpPr>
          <p:spPr>
            <a:xfrm>
              <a:off x="7387115" y="4681991"/>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358" name="pl358"/>
            <p:cNvSpPr/>
            <p:nvPr/>
          </p:nvSpPr>
          <p:spPr>
            <a:xfrm>
              <a:off x="7387115" y="4434203"/>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359" name="pl359"/>
            <p:cNvSpPr/>
            <p:nvPr/>
          </p:nvSpPr>
          <p:spPr>
            <a:xfrm>
              <a:off x="7387115" y="4186415"/>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360" name="pl360"/>
            <p:cNvSpPr/>
            <p:nvPr/>
          </p:nvSpPr>
          <p:spPr>
            <a:xfrm>
              <a:off x="7387115" y="3938627"/>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361" name="pl361"/>
            <p:cNvSpPr/>
            <p:nvPr/>
          </p:nvSpPr>
          <p:spPr>
            <a:xfrm>
              <a:off x="7387115" y="3690839"/>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362" name="pl362"/>
            <p:cNvSpPr/>
            <p:nvPr/>
          </p:nvSpPr>
          <p:spPr>
            <a:xfrm>
              <a:off x="7387115" y="3443052"/>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363" name="pl363"/>
            <p:cNvSpPr/>
            <p:nvPr/>
          </p:nvSpPr>
          <p:spPr>
            <a:xfrm>
              <a:off x="7387115" y="3195264"/>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364" name="pl364"/>
            <p:cNvSpPr/>
            <p:nvPr/>
          </p:nvSpPr>
          <p:spPr>
            <a:xfrm>
              <a:off x="7387115" y="2947476"/>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365" name="pl365"/>
            <p:cNvSpPr/>
            <p:nvPr/>
          </p:nvSpPr>
          <p:spPr>
            <a:xfrm>
              <a:off x="7387115" y="2699688"/>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366" name="pl366"/>
            <p:cNvSpPr/>
            <p:nvPr/>
          </p:nvSpPr>
          <p:spPr>
            <a:xfrm>
              <a:off x="7387115" y="2451900"/>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367" name="pl367"/>
            <p:cNvSpPr/>
            <p:nvPr/>
          </p:nvSpPr>
          <p:spPr>
            <a:xfrm>
              <a:off x="7387115" y="2204112"/>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368" name="pl368"/>
            <p:cNvSpPr/>
            <p:nvPr/>
          </p:nvSpPr>
          <p:spPr>
            <a:xfrm>
              <a:off x="7387115" y="1956325"/>
              <a:ext cx="1687294" cy="0"/>
            </a:xfrm>
            <a:custGeom>
              <a:avLst/>
              <a:pathLst>
                <a:path w="1687294" h="0">
                  <a:moveTo>
                    <a:pt x="0" y="0"/>
                  </a:moveTo>
                  <a:lnTo>
                    <a:pt x="1687294" y="0"/>
                  </a:lnTo>
                  <a:lnTo>
                    <a:pt x="1687294" y="0"/>
                  </a:lnTo>
                </a:path>
              </a:pathLst>
            </a:custGeom>
            <a:ln w="13550" cap="flat">
              <a:solidFill>
                <a:srgbClr val="EBEBEB">
                  <a:alpha val="100000"/>
                </a:srgbClr>
              </a:solidFill>
              <a:prstDash val="solid"/>
              <a:round/>
            </a:ln>
          </p:spPr>
          <p:txBody>
            <a:bodyPr/>
            <a:lstStyle/>
            <a:p/>
          </p:txBody>
        </p:sp>
        <p:sp>
          <p:nvSpPr>
            <p:cNvPr id="369" name="pl369"/>
            <p:cNvSpPr/>
            <p:nvPr/>
          </p:nvSpPr>
          <p:spPr>
            <a:xfrm>
              <a:off x="746381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70" name="pl370"/>
            <p:cNvSpPr/>
            <p:nvPr/>
          </p:nvSpPr>
          <p:spPr>
            <a:xfrm>
              <a:off x="771946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71" name="pl371"/>
            <p:cNvSpPr/>
            <p:nvPr/>
          </p:nvSpPr>
          <p:spPr>
            <a:xfrm>
              <a:off x="797511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72" name="pl372"/>
            <p:cNvSpPr/>
            <p:nvPr/>
          </p:nvSpPr>
          <p:spPr>
            <a:xfrm>
              <a:off x="8230763"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73" name="pl373"/>
            <p:cNvSpPr/>
            <p:nvPr/>
          </p:nvSpPr>
          <p:spPr>
            <a:xfrm>
              <a:off x="8486414"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74" name="pl374"/>
            <p:cNvSpPr/>
            <p:nvPr/>
          </p:nvSpPr>
          <p:spPr>
            <a:xfrm>
              <a:off x="8742064"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75" name="pl375"/>
            <p:cNvSpPr/>
            <p:nvPr/>
          </p:nvSpPr>
          <p:spPr>
            <a:xfrm>
              <a:off x="8729282" y="1956325"/>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76" name="pl376"/>
            <p:cNvSpPr/>
            <p:nvPr/>
          </p:nvSpPr>
          <p:spPr>
            <a:xfrm>
              <a:off x="8729282" y="2204112"/>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77" name="pl377"/>
            <p:cNvSpPr/>
            <p:nvPr/>
          </p:nvSpPr>
          <p:spPr>
            <a:xfrm>
              <a:off x="8703717" y="2451900"/>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78" name="pl378"/>
            <p:cNvSpPr/>
            <p:nvPr/>
          </p:nvSpPr>
          <p:spPr>
            <a:xfrm>
              <a:off x="8729282" y="2699688"/>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79" name="pl379"/>
            <p:cNvSpPr/>
            <p:nvPr/>
          </p:nvSpPr>
          <p:spPr>
            <a:xfrm>
              <a:off x="8729282" y="2947476"/>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80" name="pl380"/>
            <p:cNvSpPr/>
            <p:nvPr/>
          </p:nvSpPr>
          <p:spPr>
            <a:xfrm>
              <a:off x="8716499" y="3195264"/>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81" name="pl381"/>
            <p:cNvSpPr/>
            <p:nvPr/>
          </p:nvSpPr>
          <p:spPr>
            <a:xfrm>
              <a:off x="8729282" y="3443052"/>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82" name="pl382"/>
            <p:cNvSpPr/>
            <p:nvPr/>
          </p:nvSpPr>
          <p:spPr>
            <a:xfrm>
              <a:off x="8729282" y="369083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83" name="pl383"/>
            <p:cNvSpPr/>
            <p:nvPr/>
          </p:nvSpPr>
          <p:spPr>
            <a:xfrm>
              <a:off x="8729282" y="3938627"/>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84" name="pl384"/>
            <p:cNvSpPr/>
            <p:nvPr/>
          </p:nvSpPr>
          <p:spPr>
            <a:xfrm>
              <a:off x="8729282" y="4186415"/>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85" name="pl385"/>
            <p:cNvSpPr/>
            <p:nvPr/>
          </p:nvSpPr>
          <p:spPr>
            <a:xfrm>
              <a:off x="8729282" y="4434203"/>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86" name="pl386"/>
            <p:cNvSpPr/>
            <p:nvPr/>
          </p:nvSpPr>
          <p:spPr>
            <a:xfrm>
              <a:off x="8703717" y="4681991"/>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87" name="pl387"/>
            <p:cNvSpPr/>
            <p:nvPr/>
          </p:nvSpPr>
          <p:spPr>
            <a:xfrm>
              <a:off x="8588674" y="492977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88" name="pl388"/>
            <p:cNvSpPr/>
            <p:nvPr/>
          </p:nvSpPr>
          <p:spPr>
            <a:xfrm>
              <a:off x="8703717" y="5177567"/>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89" name="pl389"/>
            <p:cNvSpPr/>
            <p:nvPr/>
          </p:nvSpPr>
          <p:spPr>
            <a:xfrm>
              <a:off x="8665369" y="5425354"/>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90" name="pt390"/>
            <p:cNvSpPr/>
            <p:nvPr/>
          </p:nvSpPr>
          <p:spPr>
            <a:xfrm>
              <a:off x="8724782" y="19518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1" name="pt391"/>
            <p:cNvSpPr/>
            <p:nvPr/>
          </p:nvSpPr>
          <p:spPr>
            <a:xfrm>
              <a:off x="8724782" y="19518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2" name="pt392"/>
            <p:cNvSpPr/>
            <p:nvPr/>
          </p:nvSpPr>
          <p:spPr>
            <a:xfrm>
              <a:off x="8724782" y="21996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3" name="pt393"/>
            <p:cNvSpPr/>
            <p:nvPr/>
          </p:nvSpPr>
          <p:spPr>
            <a:xfrm>
              <a:off x="8724782" y="21996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4" name="pt394"/>
            <p:cNvSpPr/>
            <p:nvPr/>
          </p:nvSpPr>
          <p:spPr>
            <a:xfrm>
              <a:off x="8699217" y="24474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5" name="pt395"/>
            <p:cNvSpPr/>
            <p:nvPr/>
          </p:nvSpPr>
          <p:spPr>
            <a:xfrm>
              <a:off x="8699217" y="24474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6" name="pt396"/>
            <p:cNvSpPr/>
            <p:nvPr/>
          </p:nvSpPr>
          <p:spPr>
            <a:xfrm>
              <a:off x="8724782" y="26951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7" name="pt397"/>
            <p:cNvSpPr/>
            <p:nvPr/>
          </p:nvSpPr>
          <p:spPr>
            <a:xfrm>
              <a:off x="8724782" y="26951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8" name="pt398"/>
            <p:cNvSpPr/>
            <p:nvPr/>
          </p:nvSpPr>
          <p:spPr>
            <a:xfrm>
              <a:off x="8724782" y="29429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9" name="pt399"/>
            <p:cNvSpPr/>
            <p:nvPr/>
          </p:nvSpPr>
          <p:spPr>
            <a:xfrm>
              <a:off x="8724782" y="29429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0" name="pt400"/>
            <p:cNvSpPr/>
            <p:nvPr/>
          </p:nvSpPr>
          <p:spPr>
            <a:xfrm>
              <a:off x="8711999" y="31907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1" name="pt401"/>
            <p:cNvSpPr/>
            <p:nvPr/>
          </p:nvSpPr>
          <p:spPr>
            <a:xfrm>
              <a:off x="8711999" y="31907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2" name="pt402"/>
            <p:cNvSpPr/>
            <p:nvPr/>
          </p:nvSpPr>
          <p:spPr>
            <a:xfrm>
              <a:off x="8724782" y="34385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3" name="pt403"/>
            <p:cNvSpPr/>
            <p:nvPr/>
          </p:nvSpPr>
          <p:spPr>
            <a:xfrm>
              <a:off x="8724782" y="34385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4" name="pt404"/>
            <p:cNvSpPr/>
            <p:nvPr/>
          </p:nvSpPr>
          <p:spPr>
            <a:xfrm>
              <a:off x="8724782"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5" name="pt405"/>
            <p:cNvSpPr/>
            <p:nvPr/>
          </p:nvSpPr>
          <p:spPr>
            <a:xfrm>
              <a:off x="8724782"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6" name="pt406"/>
            <p:cNvSpPr/>
            <p:nvPr/>
          </p:nvSpPr>
          <p:spPr>
            <a:xfrm>
              <a:off x="8724782" y="39341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7" name="pt407"/>
            <p:cNvSpPr/>
            <p:nvPr/>
          </p:nvSpPr>
          <p:spPr>
            <a:xfrm>
              <a:off x="8724782" y="39341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8" name="pt408"/>
            <p:cNvSpPr/>
            <p:nvPr/>
          </p:nvSpPr>
          <p:spPr>
            <a:xfrm>
              <a:off x="8724782" y="41819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9" name="pt409"/>
            <p:cNvSpPr/>
            <p:nvPr/>
          </p:nvSpPr>
          <p:spPr>
            <a:xfrm>
              <a:off x="8724782" y="41819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0" name="pt410"/>
            <p:cNvSpPr/>
            <p:nvPr/>
          </p:nvSpPr>
          <p:spPr>
            <a:xfrm>
              <a:off x="8724782" y="4429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1" name="pt411"/>
            <p:cNvSpPr/>
            <p:nvPr/>
          </p:nvSpPr>
          <p:spPr>
            <a:xfrm>
              <a:off x="8724782" y="4429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2" name="pt412"/>
            <p:cNvSpPr/>
            <p:nvPr/>
          </p:nvSpPr>
          <p:spPr>
            <a:xfrm>
              <a:off x="8699217" y="46774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3" name="pt413"/>
            <p:cNvSpPr/>
            <p:nvPr/>
          </p:nvSpPr>
          <p:spPr>
            <a:xfrm>
              <a:off x="8699217" y="46774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4" name="pt414"/>
            <p:cNvSpPr/>
            <p:nvPr/>
          </p:nvSpPr>
          <p:spPr>
            <a:xfrm>
              <a:off x="8584174" y="49252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5" name="pt415"/>
            <p:cNvSpPr/>
            <p:nvPr/>
          </p:nvSpPr>
          <p:spPr>
            <a:xfrm>
              <a:off x="8584174" y="49252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6" name="pt416"/>
            <p:cNvSpPr/>
            <p:nvPr/>
          </p:nvSpPr>
          <p:spPr>
            <a:xfrm>
              <a:off x="8699217" y="5173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7" name="pt417"/>
            <p:cNvSpPr/>
            <p:nvPr/>
          </p:nvSpPr>
          <p:spPr>
            <a:xfrm>
              <a:off x="8699217" y="5173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8" name="pt418"/>
            <p:cNvSpPr/>
            <p:nvPr/>
          </p:nvSpPr>
          <p:spPr>
            <a:xfrm>
              <a:off x="8660869" y="54208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9" name="pt419"/>
            <p:cNvSpPr/>
            <p:nvPr/>
          </p:nvSpPr>
          <p:spPr>
            <a:xfrm>
              <a:off x="8660869" y="54208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0" name="pt420"/>
            <p:cNvSpPr/>
            <p:nvPr/>
          </p:nvSpPr>
          <p:spPr>
            <a:xfrm>
              <a:off x="8684130" y="191117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1" name="pt421"/>
            <p:cNvSpPr/>
            <p:nvPr/>
          </p:nvSpPr>
          <p:spPr>
            <a:xfrm>
              <a:off x="8684130" y="191117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2" name="pt422"/>
            <p:cNvSpPr/>
            <p:nvPr/>
          </p:nvSpPr>
          <p:spPr>
            <a:xfrm>
              <a:off x="8684130" y="215896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3" name="pt423"/>
            <p:cNvSpPr/>
            <p:nvPr/>
          </p:nvSpPr>
          <p:spPr>
            <a:xfrm>
              <a:off x="8684130" y="215896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4" name="pt424"/>
            <p:cNvSpPr/>
            <p:nvPr/>
          </p:nvSpPr>
          <p:spPr>
            <a:xfrm>
              <a:off x="8658565" y="240674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5" name="pt425"/>
            <p:cNvSpPr/>
            <p:nvPr/>
          </p:nvSpPr>
          <p:spPr>
            <a:xfrm>
              <a:off x="8658565" y="240674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6" name="pt426"/>
            <p:cNvSpPr/>
            <p:nvPr/>
          </p:nvSpPr>
          <p:spPr>
            <a:xfrm>
              <a:off x="8684130" y="265453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7" name="pt427"/>
            <p:cNvSpPr/>
            <p:nvPr/>
          </p:nvSpPr>
          <p:spPr>
            <a:xfrm>
              <a:off x="8684130" y="265453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8" name="pt428"/>
            <p:cNvSpPr/>
            <p:nvPr/>
          </p:nvSpPr>
          <p:spPr>
            <a:xfrm>
              <a:off x="8684130" y="290232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9" name="pt429"/>
            <p:cNvSpPr/>
            <p:nvPr/>
          </p:nvSpPr>
          <p:spPr>
            <a:xfrm>
              <a:off x="8684130" y="290232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0" name="pt430"/>
            <p:cNvSpPr/>
            <p:nvPr/>
          </p:nvSpPr>
          <p:spPr>
            <a:xfrm>
              <a:off x="8671348" y="315011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1" name="pt431"/>
            <p:cNvSpPr/>
            <p:nvPr/>
          </p:nvSpPr>
          <p:spPr>
            <a:xfrm>
              <a:off x="8671348" y="315011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2" name="pt432"/>
            <p:cNvSpPr/>
            <p:nvPr/>
          </p:nvSpPr>
          <p:spPr>
            <a:xfrm>
              <a:off x="8684130" y="339790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3" name="pt433"/>
            <p:cNvSpPr/>
            <p:nvPr/>
          </p:nvSpPr>
          <p:spPr>
            <a:xfrm>
              <a:off x="8684130" y="339790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4" name="pt434"/>
            <p:cNvSpPr/>
            <p:nvPr/>
          </p:nvSpPr>
          <p:spPr>
            <a:xfrm>
              <a:off x="8684130" y="364568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5" name="pt435"/>
            <p:cNvSpPr/>
            <p:nvPr/>
          </p:nvSpPr>
          <p:spPr>
            <a:xfrm>
              <a:off x="8684130" y="36456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6" name="pt436"/>
            <p:cNvSpPr/>
            <p:nvPr/>
          </p:nvSpPr>
          <p:spPr>
            <a:xfrm>
              <a:off x="8684130" y="389347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7" name="pt437"/>
            <p:cNvSpPr/>
            <p:nvPr/>
          </p:nvSpPr>
          <p:spPr>
            <a:xfrm>
              <a:off x="8684130" y="389347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8" name="pt438"/>
            <p:cNvSpPr/>
            <p:nvPr/>
          </p:nvSpPr>
          <p:spPr>
            <a:xfrm>
              <a:off x="8684130" y="414126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9" name="pt439"/>
            <p:cNvSpPr/>
            <p:nvPr/>
          </p:nvSpPr>
          <p:spPr>
            <a:xfrm>
              <a:off x="8684130" y="414126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0" name="pt440"/>
            <p:cNvSpPr/>
            <p:nvPr/>
          </p:nvSpPr>
          <p:spPr>
            <a:xfrm>
              <a:off x="8684130" y="438905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1" name="pt441"/>
            <p:cNvSpPr/>
            <p:nvPr/>
          </p:nvSpPr>
          <p:spPr>
            <a:xfrm>
              <a:off x="8684130" y="438905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2" name="pt442"/>
            <p:cNvSpPr/>
            <p:nvPr/>
          </p:nvSpPr>
          <p:spPr>
            <a:xfrm>
              <a:off x="8658565" y="463683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3" name="pt443"/>
            <p:cNvSpPr/>
            <p:nvPr/>
          </p:nvSpPr>
          <p:spPr>
            <a:xfrm>
              <a:off x="8658565" y="463683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4" name="pt444"/>
            <p:cNvSpPr/>
            <p:nvPr/>
          </p:nvSpPr>
          <p:spPr>
            <a:xfrm>
              <a:off x="8543522" y="488462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5" name="pt445"/>
            <p:cNvSpPr/>
            <p:nvPr/>
          </p:nvSpPr>
          <p:spPr>
            <a:xfrm>
              <a:off x="8543522" y="488462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6" name="pt446"/>
            <p:cNvSpPr/>
            <p:nvPr/>
          </p:nvSpPr>
          <p:spPr>
            <a:xfrm>
              <a:off x="8658565" y="513241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7" name="pt447"/>
            <p:cNvSpPr/>
            <p:nvPr/>
          </p:nvSpPr>
          <p:spPr>
            <a:xfrm>
              <a:off x="8658565" y="513241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8" name="pt448"/>
            <p:cNvSpPr/>
            <p:nvPr/>
          </p:nvSpPr>
          <p:spPr>
            <a:xfrm>
              <a:off x="8620217" y="538020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9" name="pt449"/>
            <p:cNvSpPr/>
            <p:nvPr/>
          </p:nvSpPr>
          <p:spPr>
            <a:xfrm>
              <a:off x="8620217" y="538020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0" name="tx450"/>
            <p:cNvSpPr/>
            <p:nvPr/>
          </p:nvSpPr>
          <p:spPr>
            <a:xfrm>
              <a:off x="8850364" y="1914994"/>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51" name="tx451"/>
            <p:cNvSpPr/>
            <p:nvPr/>
          </p:nvSpPr>
          <p:spPr>
            <a:xfrm>
              <a:off x="8850364" y="2162781"/>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52" name="tx452"/>
            <p:cNvSpPr/>
            <p:nvPr/>
          </p:nvSpPr>
          <p:spPr>
            <a:xfrm>
              <a:off x="8850364" y="2410569"/>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53" name="tx453"/>
            <p:cNvSpPr/>
            <p:nvPr/>
          </p:nvSpPr>
          <p:spPr>
            <a:xfrm>
              <a:off x="8850364" y="2658357"/>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54" name="tx454"/>
            <p:cNvSpPr/>
            <p:nvPr/>
          </p:nvSpPr>
          <p:spPr>
            <a:xfrm>
              <a:off x="8850364" y="2906145"/>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55" name="tx455"/>
            <p:cNvSpPr/>
            <p:nvPr/>
          </p:nvSpPr>
          <p:spPr>
            <a:xfrm>
              <a:off x="8850364" y="3153933"/>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56" name="tx456"/>
            <p:cNvSpPr/>
            <p:nvPr/>
          </p:nvSpPr>
          <p:spPr>
            <a:xfrm>
              <a:off x="8850364" y="3401721"/>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57" name="tx457"/>
            <p:cNvSpPr/>
            <p:nvPr/>
          </p:nvSpPr>
          <p:spPr>
            <a:xfrm>
              <a:off x="8850364" y="3649509"/>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58" name="tx458"/>
            <p:cNvSpPr/>
            <p:nvPr/>
          </p:nvSpPr>
          <p:spPr>
            <a:xfrm>
              <a:off x="8850364" y="3897296"/>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59" name="tx459"/>
            <p:cNvSpPr/>
            <p:nvPr/>
          </p:nvSpPr>
          <p:spPr>
            <a:xfrm>
              <a:off x="8850364" y="4145084"/>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60" name="tx460"/>
            <p:cNvSpPr/>
            <p:nvPr/>
          </p:nvSpPr>
          <p:spPr>
            <a:xfrm>
              <a:off x="8850364" y="4392872"/>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61" name="tx461"/>
            <p:cNvSpPr/>
            <p:nvPr/>
          </p:nvSpPr>
          <p:spPr>
            <a:xfrm>
              <a:off x="8850364" y="4640660"/>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62" name="tx462"/>
            <p:cNvSpPr/>
            <p:nvPr/>
          </p:nvSpPr>
          <p:spPr>
            <a:xfrm>
              <a:off x="8850364" y="4888448"/>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63" name="tx463"/>
            <p:cNvSpPr/>
            <p:nvPr/>
          </p:nvSpPr>
          <p:spPr>
            <a:xfrm>
              <a:off x="8850364" y="5136236"/>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64" name="tx464"/>
            <p:cNvSpPr/>
            <p:nvPr/>
          </p:nvSpPr>
          <p:spPr>
            <a:xfrm>
              <a:off x="8850364" y="5384024"/>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65" name="rc465"/>
            <p:cNvSpPr/>
            <p:nvPr/>
          </p:nvSpPr>
          <p:spPr>
            <a:xfrm>
              <a:off x="7387115" y="1807652"/>
              <a:ext cx="1687294" cy="3766375"/>
            </a:xfrm>
            <a:prstGeom prst="rect">
              <a:avLst/>
            </a:prstGeom>
            <a:noFill/>
            <a:ln w="13550" cap="rnd">
              <a:solidFill>
                <a:srgbClr val="999999">
                  <a:alpha val="100000"/>
                </a:srgbClr>
              </a:solidFill>
              <a:prstDash val="solid"/>
              <a:round/>
            </a:ln>
          </p:spPr>
          <p:txBody>
            <a:bodyPr/>
            <a:lstStyle/>
            <a:p/>
          </p:txBody>
        </p:sp>
        <p:sp>
          <p:nvSpPr>
            <p:cNvPr id="466" name="rc466"/>
            <p:cNvSpPr/>
            <p:nvPr/>
          </p:nvSpPr>
          <p:spPr>
            <a:xfrm>
              <a:off x="1646150" y="1592799"/>
              <a:ext cx="1687294"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467" name="tx467"/>
            <p:cNvSpPr/>
            <p:nvPr/>
          </p:nvSpPr>
          <p:spPr>
            <a:xfrm>
              <a:off x="2250636" y="1660221"/>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Decrease</a:t>
              </a:r>
            </a:p>
          </p:txBody>
        </p:sp>
        <p:sp>
          <p:nvSpPr>
            <p:cNvPr id="468" name="rc468"/>
            <p:cNvSpPr/>
            <p:nvPr/>
          </p:nvSpPr>
          <p:spPr>
            <a:xfrm>
              <a:off x="4497933" y="1592799"/>
              <a:ext cx="1687294"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469" name="tx469"/>
            <p:cNvSpPr/>
            <p:nvPr/>
          </p:nvSpPr>
          <p:spPr>
            <a:xfrm>
              <a:off x="5127200" y="1660221"/>
              <a:ext cx="4287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Increase</a:t>
              </a:r>
            </a:p>
          </p:txBody>
        </p:sp>
        <p:sp>
          <p:nvSpPr>
            <p:cNvPr id="470" name="rc470"/>
            <p:cNvSpPr/>
            <p:nvPr/>
          </p:nvSpPr>
          <p:spPr>
            <a:xfrm>
              <a:off x="7387115" y="1592799"/>
              <a:ext cx="1687294"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471" name="tx471"/>
            <p:cNvSpPr/>
            <p:nvPr/>
          </p:nvSpPr>
          <p:spPr>
            <a:xfrm>
              <a:off x="8084779" y="1660221"/>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Same</a:t>
              </a:r>
            </a:p>
          </p:txBody>
        </p:sp>
        <p:sp>
          <p:nvSpPr>
            <p:cNvPr id="472" name="pl472"/>
            <p:cNvSpPr/>
            <p:nvPr/>
          </p:nvSpPr>
          <p:spPr>
            <a:xfrm>
              <a:off x="1646150" y="5574027"/>
              <a:ext cx="1687294" cy="0"/>
            </a:xfrm>
            <a:custGeom>
              <a:avLst/>
              <a:pathLst>
                <a:path w="1687294" h="0">
                  <a:moveTo>
                    <a:pt x="0" y="0"/>
                  </a:moveTo>
                  <a:lnTo>
                    <a:pt x="1687294" y="0"/>
                  </a:lnTo>
                </a:path>
              </a:pathLst>
            </a:custGeom>
            <a:ln w="8130" cap="flat">
              <a:solidFill>
                <a:srgbClr val="000000">
                  <a:alpha val="100000"/>
                </a:srgbClr>
              </a:solidFill>
              <a:prstDash val="solid"/>
              <a:round/>
            </a:ln>
          </p:spPr>
          <p:txBody>
            <a:bodyPr/>
            <a:lstStyle/>
            <a:p/>
          </p:txBody>
        </p:sp>
        <p:sp>
          <p:nvSpPr>
            <p:cNvPr id="473" name="pl473"/>
            <p:cNvSpPr/>
            <p:nvPr/>
          </p:nvSpPr>
          <p:spPr>
            <a:xfrm>
              <a:off x="172284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74" name="pl474"/>
            <p:cNvSpPr/>
            <p:nvPr/>
          </p:nvSpPr>
          <p:spPr>
            <a:xfrm>
              <a:off x="197849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75" name="pl475"/>
            <p:cNvSpPr/>
            <p:nvPr/>
          </p:nvSpPr>
          <p:spPr>
            <a:xfrm>
              <a:off x="223414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76" name="pl476"/>
            <p:cNvSpPr/>
            <p:nvPr/>
          </p:nvSpPr>
          <p:spPr>
            <a:xfrm>
              <a:off x="2489797"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77" name="pl477"/>
            <p:cNvSpPr/>
            <p:nvPr/>
          </p:nvSpPr>
          <p:spPr>
            <a:xfrm>
              <a:off x="274544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78" name="pl478"/>
            <p:cNvSpPr/>
            <p:nvPr/>
          </p:nvSpPr>
          <p:spPr>
            <a:xfrm>
              <a:off x="300109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79" name="tx479"/>
            <p:cNvSpPr/>
            <p:nvPr/>
          </p:nvSpPr>
          <p:spPr>
            <a:xfrm>
              <a:off x="1691755"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80" name="tx480"/>
            <p:cNvSpPr/>
            <p:nvPr/>
          </p:nvSpPr>
          <p:spPr>
            <a:xfrm>
              <a:off x="1916316"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481" name="tx481"/>
            <p:cNvSpPr/>
            <p:nvPr/>
          </p:nvSpPr>
          <p:spPr>
            <a:xfrm>
              <a:off x="2171967"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482" name="tx482"/>
            <p:cNvSpPr/>
            <p:nvPr/>
          </p:nvSpPr>
          <p:spPr>
            <a:xfrm>
              <a:off x="2427618"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483" name="tx483"/>
            <p:cNvSpPr/>
            <p:nvPr/>
          </p:nvSpPr>
          <p:spPr>
            <a:xfrm>
              <a:off x="2683269"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484" name="tx484"/>
            <p:cNvSpPr/>
            <p:nvPr/>
          </p:nvSpPr>
          <p:spPr>
            <a:xfrm>
              <a:off x="2907830"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85" name="pl485"/>
            <p:cNvSpPr/>
            <p:nvPr/>
          </p:nvSpPr>
          <p:spPr>
            <a:xfrm>
              <a:off x="4497933" y="5574027"/>
              <a:ext cx="1687294" cy="0"/>
            </a:xfrm>
            <a:custGeom>
              <a:avLst/>
              <a:pathLst>
                <a:path w="1687294" h="0">
                  <a:moveTo>
                    <a:pt x="0" y="0"/>
                  </a:moveTo>
                  <a:lnTo>
                    <a:pt x="1687294" y="0"/>
                  </a:lnTo>
                </a:path>
              </a:pathLst>
            </a:custGeom>
            <a:ln w="8130" cap="flat">
              <a:solidFill>
                <a:srgbClr val="000000">
                  <a:alpha val="100000"/>
                </a:srgbClr>
              </a:solidFill>
              <a:prstDash val="solid"/>
              <a:round/>
            </a:ln>
          </p:spPr>
          <p:txBody>
            <a:bodyPr/>
            <a:lstStyle/>
            <a:p/>
          </p:txBody>
        </p:sp>
        <p:sp>
          <p:nvSpPr>
            <p:cNvPr id="486" name="pl486"/>
            <p:cNvSpPr/>
            <p:nvPr/>
          </p:nvSpPr>
          <p:spPr>
            <a:xfrm>
              <a:off x="457462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87" name="pl487"/>
            <p:cNvSpPr/>
            <p:nvPr/>
          </p:nvSpPr>
          <p:spPr>
            <a:xfrm>
              <a:off x="483027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88" name="pl488"/>
            <p:cNvSpPr/>
            <p:nvPr/>
          </p:nvSpPr>
          <p:spPr>
            <a:xfrm>
              <a:off x="508593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89" name="pl489"/>
            <p:cNvSpPr/>
            <p:nvPr/>
          </p:nvSpPr>
          <p:spPr>
            <a:xfrm>
              <a:off x="534158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90" name="pl490"/>
            <p:cNvSpPr/>
            <p:nvPr/>
          </p:nvSpPr>
          <p:spPr>
            <a:xfrm>
              <a:off x="559723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91" name="pl491"/>
            <p:cNvSpPr/>
            <p:nvPr/>
          </p:nvSpPr>
          <p:spPr>
            <a:xfrm>
              <a:off x="585288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92" name="tx492"/>
            <p:cNvSpPr/>
            <p:nvPr/>
          </p:nvSpPr>
          <p:spPr>
            <a:xfrm>
              <a:off x="4543539"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93" name="tx493"/>
            <p:cNvSpPr/>
            <p:nvPr/>
          </p:nvSpPr>
          <p:spPr>
            <a:xfrm>
              <a:off x="4768100"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494" name="tx494"/>
            <p:cNvSpPr/>
            <p:nvPr/>
          </p:nvSpPr>
          <p:spPr>
            <a:xfrm>
              <a:off x="5023751"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495" name="tx495"/>
            <p:cNvSpPr/>
            <p:nvPr/>
          </p:nvSpPr>
          <p:spPr>
            <a:xfrm>
              <a:off x="5279401"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496" name="tx496"/>
            <p:cNvSpPr/>
            <p:nvPr/>
          </p:nvSpPr>
          <p:spPr>
            <a:xfrm>
              <a:off x="5535052"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497" name="tx497"/>
            <p:cNvSpPr/>
            <p:nvPr/>
          </p:nvSpPr>
          <p:spPr>
            <a:xfrm>
              <a:off x="5759613"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98" name="pl498"/>
            <p:cNvSpPr/>
            <p:nvPr/>
          </p:nvSpPr>
          <p:spPr>
            <a:xfrm>
              <a:off x="7387115" y="5574027"/>
              <a:ext cx="1687294" cy="0"/>
            </a:xfrm>
            <a:custGeom>
              <a:avLst/>
              <a:pathLst>
                <a:path w="1687294" h="0">
                  <a:moveTo>
                    <a:pt x="0" y="0"/>
                  </a:moveTo>
                  <a:lnTo>
                    <a:pt x="1687294" y="0"/>
                  </a:lnTo>
                </a:path>
              </a:pathLst>
            </a:custGeom>
            <a:ln w="8130" cap="flat">
              <a:solidFill>
                <a:srgbClr val="000000">
                  <a:alpha val="100000"/>
                </a:srgbClr>
              </a:solidFill>
              <a:prstDash val="solid"/>
              <a:round/>
            </a:ln>
          </p:spPr>
          <p:txBody>
            <a:bodyPr/>
            <a:lstStyle/>
            <a:p/>
          </p:txBody>
        </p:sp>
        <p:sp>
          <p:nvSpPr>
            <p:cNvPr id="499" name="pl499"/>
            <p:cNvSpPr/>
            <p:nvPr/>
          </p:nvSpPr>
          <p:spPr>
            <a:xfrm>
              <a:off x="746381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500" name="pl500"/>
            <p:cNvSpPr/>
            <p:nvPr/>
          </p:nvSpPr>
          <p:spPr>
            <a:xfrm>
              <a:off x="771946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501" name="pl501"/>
            <p:cNvSpPr/>
            <p:nvPr/>
          </p:nvSpPr>
          <p:spPr>
            <a:xfrm>
              <a:off x="797511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502" name="pl502"/>
            <p:cNvSpPr/>
            <p:nvPr/>
          </p:nvSpPr>
          <p:spPr>
            <a:xfrm>
              <a:off x="8230763"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503" name="pl503"/>
            <p:cNvSpPr/>
            <p:nvPr/>
          </p:nvSpPr>
          <p:spPr>
            <a:xfrm>
              <a:off x="8486414"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504" name="pl504"/>
            <p:cNvSpPr/>
            <p:nvPr/>
          </p:nvSpPr>
          <p:spPr>
            <a:xfrm>
              <a:off x="8742064"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505" name="tx505"/>
            <p:cNvSpPr/>
            <p:nvPr/>
          </p:nvSpPr>
          <p:spPr>
            <a:xfrm>
              <a:off x="7432721"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506" name="tx506"/>
            <p:cNvSpPr/>
            <p:nvPr/>
          </p:nvSpPr>
          <p:spPr>
            <a:xfrm>
              <a:off x="7657282"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507" name="tx507"/>
            <p:cNvSpPr/>
            <p:nvPr/>
          </p:nvSpPr>
          <p:spPr>
            <a:xfrm>
              <a:off x="7912933"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508" name="tx508"/>
            <p:cNvSpPr/>
            <p:nvPr/>
          </p:nvSpPr>
          <p:spPr>
            <a:xfrm>
              <a:off x="8168584"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509" name="tx509"/>
            <p:cNvSpPr/>
            <p:nvPr/>
          </p:nvSpPr>
          <p:spPr>
            <a:xfrm>
              <a:off x="8424235"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510" name="tx510"/>
            <p:cNvSpPr/>
            <p:nvPr/>
          </p:nvSpPr>
          <p:spPr>
            <a:xfrm>
              <a:off x="8648796"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511" name="tx511"/>
            <p:cNvSpPr/>
            <p:nvPr/>
          </p:nvSpPr>
          <p:spPr>
            <a:xfrm>
              <a:off x="6634202" y="5385349"/>
              <a:ext cx="67107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United States</a:t>
              </a:r>
            </a:p>
          </p:txBody>
        </p:sp>
        <p:sp>
          <p:nvSpPr>
            <p:cNvPr id="512" name="tx512"/>
            <p:cNvSpPr/>
            <p:nvPr/>
          </p:nvSpPr>
          <p:spPr>
            <a:xfrm>
              <a:off x="6795685" y="5137562"/>
              <a:ext cx="50959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Singapore</a:t>
              </a:r>
            </a:p>
          </p:txBody>
        </p:sp>
        <p:sp>
          <p:nvSpPr>
            <p:cNvPr id="513" name="tx513"/>
            <p:cNvSpPr/>
            <p:nvPr/>
          </p:nvSpPr>
          <p:spPr>
            <a:xfrm>
              <a:off x="6733688" y="4889774"/>
              <a:ext cx="57159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San Marino</a:t>
              </a:r>
            </a:p>
          </p:txBody>
        </p:sp>
        <p:sp>
          <p:nvSpPr>
            <p:cNvPr id="514" name="tx514"/>
            <p:cNvSpPr/>
            <p:nvPr/>
          </p:nvSpPr>
          <p:spPr>
            <a:xfrm>
              <a:off x="6336107" y="4641986"/>
              <a:ext cx="9691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Russian Federation</a:t>
              </a:r>
            </a:p>
          </p:txBody>
        </p:sp>
        <p:sp>
          <p:nvSpPr>
            <p:cNvPr id="515" name="tx515"/>
            <p:cNvSpPr/>
            <p:nvPr/>
          </p:nvSpPr>
          <p:spPr>
            <a:xfrm>
              <a:off x="6888954" y="4394198"/>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Portugal</a:t>
              </a:r>
            </a:p>
          </p:txBody>
        </p:sp>
        <p:sp>
          <p:nvSpPr>
            <p:cNvPr id="516" name="tx516"/>
            <p:cNvSpPr/>
            <p:nvPr/>
          </p:nvSpPr>
          <p:spPr>
            <a:xfrm>
              <a:off x="7000876" y="4146410"/>
              <a:ext cx="3044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Oman</a:t>
              </a:r>
            </a:p>
          </p:txBody>
        </p:sp>
        <p:sp>
          <p:nvSpPr>
            <p:cNvPr id="517" name="tx517"/>
            <p:cNvSpPr/>
            <p:nvPr/>
          </p:nvSpPr>
          <p:spPr>
            <a:xfrm>
              <a:off x="6907607" y="3898622"/>
              <a:ext cx="3976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Monaco</a:t>
              </a:r>
            </a:p>
          </p:txBody>
        </p:sp>
        <p:sp>
          <p:nvSpPr>
            <p:cNvPr id="518" name="tx518"/>
            <p:cNvSpPr/>
            <p:nvPr/>
          </p:nvSpPr>
          <p:spPr>
            <a:xfrm>
              <a:off x="6683854" y="3650834"/>
              <a:ext cx="6214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Luxembourg</a:t>
              </a:r>
            </a:p>
          </p:txBody>
        </p:sp>
        <p:sp>
          <p:nvSpPr>
            <p:cNvPr id="519" name="tx519"/>
            <p:cNvSpPr/>
            <p:nvPr/>
          </p:nvSpPr>
          <p:spPr>
            <a:xfrm>
              <a:off x="7007003" y="3403047"/>
              <a:ext cx="2982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Latvia</a:t>
              </a:r>
            </a:p>
          </p:txBody>
        </p:sp>
        <p:sp>
          <p:nvSpPr>
            <p:cNvPr id="520" name="tx520"/>
            <p:cNvSpPr/>
            <p:nvPr/>
          </p:nvSpPr>
          <p:spPr>
            <a:xfrm>
              <a:off x="7031966" y="3155259"/>
              <a:ext cx="2733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Israel</a:t>
              </a:r>
            </a:p>
          </p:txBody>
        </p:sp>
        <p:sp>
          <p:nvSpPr>
            <p:cNvPr id="521" name="tx521"/>
            <p:cNvSpPr/>
            <p:nvPr/>
          </p:nvSpPr>
          <p:spPr>
            <a:xfrm>
              <a:off x="6882827" y="2907471"/>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Hungary</a:t>
              </a:r>
            </a:p>
          </p:txBody>
        </p:sp>
        <p:sp>
          <p:nvSpPr>
            <p:cNvPr id="522" name="tx522"/>
            <p:cNvSpPr/>
            <p:nvPr/>
          </p:nvSpPr>
          <p:spPr>
            <a:xfrm>
              <a:off x="6913734" y="2659683"/>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Guyana</a:t>
              </a:r>
            </a:p>
          </p:txBody>
        </p:sp>
        <p:sp>
          <p:nvSpPr>
            <p:cNvPr id="523" name="tx523"/>
            <p:cNvSpPr/>
            <p:nvPr/>
          </p:nvSpPr>
          <p:spPr>
            <a:xfrm>
              <a:off x="6901572" y="2411895"/>
              <a:ext cx="4037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Czechia</a:t>
              </a:r>
            </a:p>
          </p:txBody>
        </p:sp>
        <p:sp>
          <p:nvSpPr>
            <p:cNvPr id="524" name="tx524"/>
            <p:cNvSpPr/>
            <p:nvPr/>
          </p:nvSpPr>
          <p:spPr>
            <a:xfrm>
              <a:off x="6354944" y="2164107"/>
              <a:ext cx="95033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Brunei Darussalam</a:t>
              </a:r>
            </a:p>
          </p:txBody>
        </p:sp>
        <p:sp>
          <p:nvSpPr>
            <p:cNvPr id="525" name="tx525"/>
            <p:cNvSpPr/>
            <p:nvPr/>
          </p:nvSpPr>
          <p:spPr>
            <a:xfrm>
              <a:off x="6254817" y="1916320"/>
              <a:ext cx="10504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Antigua and Barbuda</a:t>
              </a:r>
            </a:p>
          </p:txBody>
        </p:sp>
        <p:sp>
          <p:nvSpPr>
            <p:cNvPr id="526" name="tx526"/>
            <p:cNvSpPr/>
            <p:nvPr/>
          </p:nvSpPr>
          <p:spPr>
            <a:xfrm>
              <a:off x="4142783" y="5348791"/>
              <a:ext cx="2733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Malta</a:t>
              </a:r>
            </a:p>
          </p:txBody>
        </p:sp>
        <p:sp>
          <p:nvSpPr>
            <p:cNvPr id="527" name="tx527"/>
            <p:cNvSpPr/>
            <p:nvPr/>
          </p:nvSpPr>
          <p:spPr>
            <a:xfrm>
              <a:off x="4068260" y="5040071"/>
              <a:ext cx="3478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France</a:t>
              </a:r>
            </a:p>
          </p:txBody>
        </p:sp>
        <p:sp>
          <p:nvSpPr>
            <p:cNvPr id="528" name="tx528"/>
            <p:cNvSpPr/>
            <p:nvPr/>
          </p:nvSpPr>
          <p:spPr>
            <a:xfrm>
              <a:off x="4049606" y="4731352"/>
              <a:ext cx="36649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Finland</a:t>
              </a:r>
            </a:p>
          </p:txBody>
        </p:sp>
        <p:sp>
          <p:nvSpPr>
            <p:cNvPr id="529" name="tx529"/>
            <p:cNvSpPr/>
            <p:nvPr/>
          </p:nvSpPr>
          <p:spPr>
            <a:xfrm>
              <a:off x="3869561" y="4422633"/>
              <a:ext cx="5465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Costa Rica</a:t>
              </a:r>
            </a:p>
          </p:txBody>
        </p:sp>
        <p:sp>
          <p:nvSpPr>
            <p:cNvPr id="530" name="tx530"/>
            <p:cNvSpPr/>
            <p:nvPr/>
          </p:nvSpPr>
          <p:spPr>
            <a:xfrm>
              <a:off x="4024551" y="4113913"/>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Canada</a:t>
              </a:r>
            </a:p>
          </p:txBody>
        </p:sp>
        <p:sp>
          <p:nvSpPr>
            <p:cNvPr id="531" name="tx531"/>
            <p:cNvSpPr/>
            <p:nvPr/>
          </p:nvSpPr>
          <p:spPr>
            <a:xfrm>
              <a:off x="4012390" y="3805194"/>
              <a:ext cx="4037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Belgium</a:t>
              </a:r>
            </a:p>
          </p:txBody>
        </p:sp>
        <p:sp>
          <p:nvSpPr>
            <p:cNvPr id="532" name="tx532"/>
            <p:cNvSpPr/>
            <p:nvPr/>
          </p:nvSpPr>
          <p:spPr>
            <a:xfrm>
              <a:off x="3993645" y="3496475"/>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Uruguay</a:t>
              </a:r>
            </a:p>
          </p:txBody>
        </p:sp>
        <p:sp>
          <p:nvSpPr>
            <p:cNvPr id="533" name="tx533"/>
            <p:cNvSpPr/>
            <p:nvPr/>
          </p:nvSpPr>
          <p:spPr>
            <a:xfrm>
              <a:off x="3782235" y="3187756"/>
              <a:ext cx="6338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Saudi Arabia</a:t>
              </a:r>
            </a:p>
          </p:txBody>
        </p:sp>
        <p:sp>
          <p:nvSpPr>
            <p:cNvPr id="534" name="tx534"/>
            <p:cNvSpPr/>
            <p:nvPr/>
          </p:nvSpPr>
          <p:spPr>
            <a:xfrm>
              <a:off x="4062133" y="2879036"/>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Cyprus</a:t>
              </a:r>
            </a:p>
          </p:txBody>
        </p:sp>
        <p:sp>
          <p:nvSpPr>
            <p:cNvPr id="535" name="tx535"/>
            <p:cNvSpPr/>
            <p:nvPr/>
          </p:nvSpPr>
          <p:spPr>
            <a:xfrm>
              <a:off x="4080696" y="2570317"/>
              <a:ext cx="33540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Kuwait</a:t>
              </a:r>
            </a:p>
          </p:txBody>
        </p:sp>
        <p:sp>
          <p:nvSpPr>
            <p:cNvPr id="536" name="tx536"/>
            <p:cNvSpPr/>
            <p:nvPr/>
          </p:nvSpPr>
          <p:spPr>
            <a:xfrm>
              <a:off x="3403034" y="2261598"/>
              <a:ext cx="10130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Trinidad and Tobago</a:t>
              </a:r>
            </a:p>
          </p:txBody>
        </p:sp>
        <p:sp>
          <p:nvSpPr>
            <p:cNvPr id="537" name="tx537"/>
            <p:cNvSpPr/>
            <p:nvPr/>
          </p:nvSpPr>
          <p:spPr>
            <a:xfrm>
              <a:off x="4068260" y="1952878"/>
              <a:ext cx="3478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Austria</a:t>
              </a:r>
            </a:p>
          </p:txBody>
        </p:sp>
        <p:sp>
          <p:nvSpPr>
            <p:cNvPr id="538" name="tx538"/>
            <p:cNvSpPr/>
            <p:nvPr/>
          </p:nvSpPr>
          <p:spPr>
            <a:xfrm>
              <a:off x="769060" y="5471596"/>
              <a:ext cx="79525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United Kingdom</a:t>
              </a:r>
            </a:p>
          </p:txBody>
        </p:sp>
        <p:sp>
          <p:nvSpPr>
            <p:cNvPr id="539" name="tx539"/>
            <p:cNvSpPr/>
            <p:nvPr/>
          </p:nvSpPr>
          <p:spPr>
            <a:xfrm>
              <a:off x="508182" y="5367552"/>
              <a:ext cx="10561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United Arab Emirates</a:t>
              </a:r>
            </a:p>
          </p:txBody>
        </p:sp>
        <p:sp>
          <p:nvSpPr>
            <p:cNvPr id="540" name="tx540"/>
            <p:cNvSpPr/>
            <p:nvPr/>
          </p:nvSpPr>
          <p:spPr>
            <a:xfrm>
              <a:off x="986688" y="5263509"/>
              <a:ext cx="5776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Switzerland</a:t>
              </a:r>
            </a:p>
          </p:txBody>
        </p:sp>
        <p:sp>
          <p:nvSpPr>
            <p:cNvPr id="541" name="tx541"/>
            <p:cNvSpPr/>
            <p:nvPr/>
          </p:nvSpPr>
          <p:spPr>
            <a:xfrm>
              <a:off x="1141953" y="5159465"/>
              <a:ext cx="4223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Slovakia</a:t>
              </a:r>
            </a:p>
          </p:txBody>
        </p:sp>
        <p:sp>
          <p:nvSpPr>
            <p:cNvPr id="542" name="tx542"/>
            <p:cNvSpPr/>
            <p:nvPr/>
          </p:nvSpPr>
          <p:spPr>
            <a:xfrm>
              <a:off x="1023904" y="5055422"/>
              <a:ext cx="54041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Seychelles</a:t>
              </a:r>
            </a:p>
          </p:txBody>
        </p:sp>
        <p:sp>
          <p:nvSpPr>
            <p:cNvPr id="543" name="tx543"/>
            <p:cNvSpPr/>
            <p:nvPr/>
          </p:nvSpPr>
          <p:spPr>
            <a:xfrm>
              <a:off x="675792" y="4951378"/>
              <a:ext cx="8885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Republic of Korea</a:t>
              </a:r>
            </a:p>
          </p:txBody>
        </p:sp>
        <p:sp>
          <p:nvSpPr>
            <p:cNvPr id="544" name="tx544"/>
            <p:cNvSpPr/>
            <p:nvPr/>
          </p:nvSpPr>
          <p:spPr>
            <a:xfrm>
              <a:off x="1216293" y="4847335"/>
              <a:ext cx="34802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Poland</a:t>
              </a:r>
            </a:p>
          </p:txBody>
        </p:sp>
        <p:sp>
          <p:nvSpPr>
            <p:cNvPr id="545" name="tx545"/>
            <p:cNvSpPr/>
            <p:nvPr/>
          </p:nvSpPr>
          <p:spPr>
            <a:xfrm>
              <a:off x="1278473" y="4743291"/>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Palau</a:t>
              </a:r>
            </a:p>
          </p:txBody>
        </p:sp>
        <p:sp>
          <p:nvSpPr>
            <p:cNvPr id="546" name="tx546"/>
            <p:cNvSpPr/>
            <p:nvPr/>
          </p:nvSpPr>
          <p:spPr>
            <a:xfrm>
              <a:off x="1185570" y="4639248"/>
              <a:ext cx="37874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Norway</a:t>
              </a:r>
            </a:p>
          </p:txBody>
        </p:sp>
        <p:sp>
          <p:nvSpPr>
            <p:cNvPr id="547" name="tx547"/>
            <p:cNvSpPr/>
            <p:nvPr/>
          </p:nvSpPr>
          <p:spPr>
            <a:xfrm>
              <a:off x="1359306" y="4535204"/>
              <a:ext cx="20500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Italy</a:t>
              </a:r>
            </a:p>
          </p:txBody>
        </p:sp>
        <p:sp>
          <p:nvSpPr>
            <p:cNvPr id="548" name="tx548"/>
            <p:cNvSpPr/>
            <p:nvPr/>
          </p:nvSpPr>
          <p:spPr>
            <a:xfrm>
              <a:off x="1110955" y="4431161"/>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Denmark</a:t>
              </a:r>
            </a:p>
          </p:txBody>
        </p:sp>
        <p:sp>
          <p:nvSpPr>
            <p:cNvPr id="549" name="tx549"/>
            <p:cNvSpPr/>
            <p:nvPr/>
          </p:nvSpPr>
          <p:spPr>
            <a:xfrm>
              <a:off x="1309745" y="4327117"/>
              <a:ext cx="2545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Chile</a:t>
              </a:r>
            </a:p>
          </p:txBody>
        </p:sp>
        <p:sp>
          <p:nvSpPr>
            <p:cNvPr id="550" name="tx550"/>
            <p:cNvSpPr/>
            <p:nvPr/>
          </p:nvSpPr>
          <p:spPr>
            <a:xfrm>
              <a:off x="1154297" y="4223074"/>
              <a:ext cx="4100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Bulgaria</a:t>
              </a:r>
            </a:p>
          </p:txBody>
        </p:sp>
        <p:sp>
          <p:nvSpPr>
            <p:cNvPr id="551" name="tx551"/>
            <p:cNvSpPr/>
            <p:nvPr/>
          </p:nvSpPr>
          <p:spPr>
            <a:xfrm>
              <a:off x="1179077" y="4119030"/>
              <a:ext cx="3852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Bahrain</a:t>
              </a:r>
            </a:p>
          </p:txBody>
        </p:sp>
        <p:sp>
          <p:nvSpPr>
            <p:cNvPr id="552" name="tx552"/>
            <p:cNvSpPr/>
            <p:nvPr/>
          </p:nvSpPr>
          <p:spPr>
            <a:xfrm>
              <a:off x="1166642" y="4014987"/>
              <a:ext cx="3976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Andorra</a:t>
              </a:r>
            </a:p>
          </p:txBody>
        </p:sp>
        <p:sp>
          <p:nvSpPr>
            <p:cNvPr id="553" name="tx553"/>
            <p:cNvSpPr/>
            <p:nvPr/>
          </p:nvSpPr>
          <p:spPr>
            <a:xfrm>
              <a:off x="682192" y="3910943"/>
              <a:ext cx="88212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Kitts and Nevis</a:t>
              </a:r>
            </a:p>
          </p:txBody>
        </p:sp>
        <p:sp>
          <p:nvSpPr>
            <p:cNvPr id="554" name="tx554"/>
            <p:cNvSpPr/>
            <p:nvPr/>
          </p:nvSpPr>
          <p:spPr>
            <a:xfrm>
              <a:off x="1278473" y="3806900"/>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Spain</a:t>
              </a:r>
            </a:p>
          </p:txBody>
        </p:sp>
        <p:sp>
          <p:nvSpPr>
            <p:cNvPr id="555" name="tx555"/>
            <p:cNvSpPr/>
            <p:nvPr/>
          </p:nvSpPr>
          <p:spPr>
            <a:xfrm>
              <a:off x="1284691" y="3702856"/>
              <a:ext cx="2796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Qatar</a:t>
              </a:r>
            </a:p>
          </p:txBody>
        </p:sp>
        <p:sp>
          <p:nvSpPr>
            <p:cNvPr id="556" name="tx556"/>
            <p:cNvSpPr/>
            <p:nvPr/>
          </p:nvSpPr>
          <p:spPr>
            <a:xfrm>
              <a:off x="1104645" y="3598813"/>
              <a:ext cx="4596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Germany</a:t>
              </a:r>
            </a:p>
          </p:txBody>
        </p:sp>
        <p:sp>
          <p:nvSpPr>
            <p:cNvPr id="557" name="tx557"/>
            <p:cNvSpPr/>
            <p:nvPr/>
          </p:nvSpPr>
          <p:spPr>
            <a:xfrm>
              <a:off x="1160424" y="3494769"/>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Sweden</a:t>
              </a:r>
            </a:p>
          </p:txBody>
        </p:sp>
        <p:sp>
          <p:nvSpPr>
            <p:cNvPr id="558" name="tx558"/>
            <p:cNvSpPr/>
            <p:nvPr/>
          </p:nvSpPr>
          <p:spPr>
            <a:xfrm>
              <a:off x="1110589" y="3390726"/>
              <a:ext cx="45372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Lithuania</a:t>
              </a:r>
            </a:p>
          </p:txBody>
        </p:sp>
        <p:sp>
          <p:nvSpPr>
            <p:cNvPr id="559" name="tx559"/>
            <p:cNvSpPr/>
            <p:nvPr/>
          </p:nvSpPr>
          <p:spPr>
            <a:xfrm>
              <a:off x="1203858" y="3286682"/>
              <a:ext cx="36045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Iceland</a:t>
              </a:r>
            </a:p>
          </p:txBody>
        </p:sp>
        <p:sp>
          <p:nvSpPr>
            <p:cNvPr id="560" name="tx560"/>
            <p:cNvSpPr/>
            <p:nvPr/>
          </p:nvSpPr>
          <p:spPr>
            <a:xfrm>
              <a:off x="1204041" y="3182639"/>
              <a:ext cx="36027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Croatia</a:t>
              </a:r>
            </a:p>
          </p:txBody>
        </p:sp>
        <p:sp>
          <p:nvSpPr>
            <p:cNvPr id="561" name="tx561"/>
            <p:cNvSpPr/>
            <p:nvPr/>
          </p:nvSpPr>
          <p:spPr>
            <a:xfrm>
              <a:off x="1129517" y="3078595"/>
              <a:ext cx="43479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Australia</a:t>
              </a:r>
            </a:p>
          </p:txBody>
        </p:sp>
        <p:sp>
          <p:nvSpPr>
            <p:cNvPr id="562" name="tx562"/>
            <p:cNvSpPr/>
            <p:nvPr/>
          </p:nvSpPr>
          <p:spPr>
            <a:xfrm>
              <a:off x="737971" y="2974552"/>
              <a:ext cx="8263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The Netherlands</a:t>
              </a:r>
            </a:p>
          </p:txBody>
        </p:sp>
        <p:sp>
          <p:nvSpPr>
            <p:cNvPr id="563" name="tx563"/>
            <p:cNvSpPr/>
            <p:nvPr/>
          </p:nvSpPr>
          <p:spPr>
            <a:xfrm>
              <a:off x="905855" y="2870508"/>
              <a:ext cx="6584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New Zealand</a:t>
              </a:r>
            </a:p>
          </p:txBody>
        </p:sp>
        <p:sp>
          <p:nvSpPr>
            <p:cNvPr id="564" name="tx564"/>
            <p:cNvSpPr/>
            <p:nvPr/>
          </p:nvSpPr>
          <p:spPr>
            <a:xfrm>
              <a:off x="1222511" y="2766465"/>
              <a:ext cx="341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Ireland</a:t>
              </a:r>
            </a:p>
          </p:txBody>
        </p:sp>
        <p:sp>
          <p:nvSpPr>
            <p:cNvPr id="565" name="tx565"/>
            <p:cNvSpPr/>
            <p:nvPr/>
          </p:nvSpPr>
          <p:spPr>
            <a:xfrm>
              <a:off x="1092118" y="2662421"/>
              <a:ext cx="4721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Bahamas</a:t>
              </a:r>
            </a:p>
          </p:txBody>
        </p:sp>
        <p:sp>
          <p:nvSpPr>
            <p:cNvPr id="566" name="tx566"/>
            <p:cNvSpPr/>
            <p:nvPr/>
          </p:nvSpPr>
          <p:spPr>
            <a:xfrm>
              <a:off x="1135643" y="2558378"/>
              <a:ext cx="4286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Slovenia</a:t>
              </a:r>
            </a:p>
          </p:txBody>
        </p:sp>
        <p:sp>
          <p:nvSpPr>
            <p:cNvPr id="567" name="tx567"/>
            <p:cNvSpPr/>
            <p:nvPr/>
          </p:nvSpPr>
          <p:spPr>
            <a:xfrm>
              <a:off x="1197731" y="2454334"/>
              <a:ext cx="36658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Greece</a:t>
              </a:r>
            </a:p>
          </p:txBody>
        </p:sp>
        <p:sp>
          <p:nvSpPr>
            <p:cNvPr id="568" name="tx568"/>
            <p:cNvSpPr/>
            <p:nvPr/>
          </p:nvSpPr>
          <p:spPr>
            <a:xfrm>
              <a:off x="1085809" y="2350291"/>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Barbados</a:t>
              </a:r>
            </a:p>
          </p:txBody>
        </p:sp>
        <p:sp>
          <p:nvSpPr>
            <p:cNvPr id="569" name="tx569"/>
            <p:cNvSpPr/>
            <p:nvPr/>
          </p:nvSpPr>
          <p:spPr>
            <a:xfrm>
              <a:off x="1191513" y="2246247"/>
              <a:ext cx="3728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Estonia</a:t>
              </a:r>
            </a:p>
          </p:txBody>
        </p:sp>
        <p:sp>
          <p:nvSpPr>
            <p:cNvPr id="570" name="tx570"/>
            <p:cNvSpPr/>
            <p:nvPr/>
          </p:nvSpPr>
          <p:spPr>
            <a:xfrm>
              <a:off x="1259727" y="2142203"/>
              <a:ext cx="3045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Japan</a:t>
              </a:r>
            </a:p>
          </p:txBody>
        </p:sp>
        <p:sp>
          <p:nvSpPr>
            <p:cNvPr id="571" name="tx571"/>
            <p:cNvSpPr/>
            <p:nvPr/>
          </p:nvSpPr>
          <p:spPr>
            <a:xfrm>
              <a:off x="1147988" y="2038160"/>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Panama</a:t>
              </a:r>
            </a:p>
          </p:txBody>
        </p:sp>
        <p:sp>
          <p:nvSpPr>
            <p:cNvPr id="572" name="tx572"/>
            <p:cNvSpPr/>
            <p:nvPr/>
          </p:nvSpPr>
          <p:spPr>
            <a:xfrm>
              <a:off x="1117081" y="1934116"/>
              <a:ext cx="4472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Romania</a:t>
              </a:r>
            </a:p>
          </p:txBody>
        </p:sp>
        <p:sp>
          <p:nvSpPr>
            <p:cNvPr id="573" name="tx573"/>
            <p:cNvSpPr/>
            <p:nvPr/>
          </p:nvSpPr>
          <p:spPr>
            <a:xfrm>
              <a:off x="1259910" y="1830073"/>
              <a:ext cx="3044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Nauru</a:t>
              </a:r>
            </a:p>
          </p:txBody>
        </p:sp>
        <p:sp>
          <p:nvSpPr>
            <p:cNvPr id="574" name="tx574"/>
            <p:cNvSpPr/>
            <p:nvPr/>
          </p:nvSpPr>
          <p:spPr>
            <a:xfrm>
              <a:off x="4228658" y="6192124"/>
              <a:ext cx="104854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 in:</a:t>
              </a:r>
            </a:p>
          </p:txBody>
        </p:sp>
        <p:sp>
          <p:nvSpPr>
            <p:cNvPr id="575" name="pt575"/>
            <p:cNvSpPr/>
            <p:nvPr/>
          </p:nvSpPr>
          <p:spPr>
            <a:xfrm>
              <a:off x="5384264" y="6169888"/>
              <a:ext cx="144506" cy="144506"/>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576" name="pt576"/>
            <p:cNvSpPr/>
            <p:nvPr/>
          </p:nvSpPr>
          <p:spPr>
            <a:xfrm>
              <a:off x="5991615" y="6169888"/>
              <a:ext cx="144506" cy="144506"/>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577" name="tx577"/>
            <p:cNvSpPr/>
            <p:nvPr/>
          </p:nvSpPr>
          <p:spPr>
            <a:xfrm>
              <a:off x="5635835"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2019</a:t>
              </a:r>
            </a:p>
          </p:txBody>
        </p:sp>
        <p:sp>
          <p:nvSpPr>
            <p:cNvPr id="578" name="tx578"/>
            <p:cNvSpPr/>
            <p:nvPr/>
          </p:nvSpPr>
          <p:spPr>
            <a:xfrm>
              <a:off x="6243185"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579" name="tx579"/>
            <p:cNvSpPr/>
            <p:nvPr/>
          </p:nvSpPr>
          <p:spPr>
            <a:xfrm>
              <a:off x="1646150" y="1368037"/>
              <a:ext cx="445788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DTP3 coverage (%) and change, by country, 2019 and 2025</a:t>
              </a:r>
            </a:p>
          </p:txBody>
        </p:sp>
        <p:sp>
          <p:nvSpPr>
            <p:cNvPr id="580" name="tx580"/>
            <p:cNvSpPr/>
            <p:nvPr/>
          </p:nvSpPr>
          <p:spPr>
            <a:xfrm>
              <a:off x="4912427" y="64910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581" name="tx581"/>
            <p:cNvSpPr/>
            <p:nvPr/>
          </p:nvSpPr>
          <p:spPr>
            <a:xfrm>
              <a:off x="5475606" y="6611748"/>
              <a:ext cx="35988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Change in coverage between 2019 and 2025 indicated to the right.</a:t>
              </a:r>
            </a:p>
          </p:txBody>
        </p:sp>
      </p:grpSp>
      <p:sp>
        <p:nvSpPr>
          <p:cNvPr id="58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DTP3 coverage in 2019 and 2025, and change in coverage between the two years.
Overall, 36 out of 63 (57%) countries in HICs had a decline in coverage. The largest decline was in Nauru (-30 percentage points), followed by Romania (-22 percentage points).
There were 12 (19%) countries with an increase in DTP3 coverage. Coverage remained the same in 15 countries between 2019 and 2025.
</a:t>
            </a:r>
          </a:p>
        </p:txBody>
      </p:sp>
      <p:sp>
        <p:nvSpPr>
          <p:cNvPr id="583"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Between 2019 and 2025, DTP3 coverage increased in 12 countries and decreased in 36 countries.</a:t>
            </a:r>
          </a:p>
        </p:txBody>
      </p:sp>
      <p:grpSp xmlns:pic="http://schemas.openxmlformats.org/drawingml/2006/picture">
        <p:nvGrpSpPr>
          <p:cNvPr id="584" name=""/>
          <p:cNvGrpSpPr/>
          <p:nvPr/>
        </p:nvGrpSpPr>
        <p:grpSpPr>
          <a:xfrm>
            <a:off x="292608" y="1005840"/>
            <a:ext cx="8595360" cy="28575"/>
            <a:chOff x="292608" y="1005840"/>
            <a:chExt cx="8595360" cy="28575"/>
          </a:xfrm>
        </p:grpSpPr>
        <p:sp>
          <p:nvSpPr>
            <p:cNvPr id="585"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586"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1472139" y="5456328"/>
              <a:ext cx="1743408" cy="0"/>
            </a:xfrm>
            <a:custGeom>
              <a:avLst/>
              <a:pathLst>
                <a:path w="1743408" h="0">
                  <a:moveTo>
                    <a:pt x="0" y="0"/>
                  </a:moveTo>
                  <a:lnTo>
                    <a:pt x="1743408" y="0"/>
                  </a:lnTo>
                  <a:lnTo>
                    <a:pt x="1743408" y="0"/>
                  </a:lnTo>
                </a:path>
              </a:pathLst>
            </a:custGeom>
            <a:ln w="13550" cap="flat">
              <a:solidFill>
                <a:srgbClr val="EBEBEB">
                  <a:alpha val="100000"/>
                </a:srgbClr>
              </a:solidFill>
              <a:prstDash val="solid"/>
              <a:round/>
            </a:ln>
          </p:spPr>
          <p:txBody>
            <a:bodyPr/>
            <a:lstStyle/>
            <a:p/>
          </p:txBody>
        </p:sp>
        <p:sp>
          <p:nvSpPr>
            <p:cNvPr id="5" name="pl5"/>
            <p:cNvSpPr/>
            <p:nvPr/>
          </p:nvSpPr>
          <p:spPr>
            <a:xfrm>
              <a:off x="1472139" y="5260163"/>
              <a:ext cx="1743408" cy="0"/>
            </a:xfrm>
            <a:custGeom>
              <a:avLst/>
              <a:pathLst>
                <a:path w="1743408" h="0">
                  <a:moveTo>
                    <a:pt x="0" y="0"/>
                  </a:moveTo>
                  <a:lnTo>
                    <a:pt x="1743408" y="0"/>
                  </a:lnTo>
                  <a:lnTo>
                    <a:pt x="1743408" y="0"/>
                  </a:lnTo>
                </a:path>
              </a:pathLst>
            </a:custGeom>
            <a:ln w="13550" cap="flat">
              <a:solidFill>
                <a:srgbClr val="EBEBEB">
                  <a:alpha val="100000"/>
                </a:srgbClr>
              </a:solidFill>
              <a:prstDash val="solid"/>
              <a:round/>
            </a:ln>
          </p:spPr>
          <p:txBody>
            <a:bodyPr/>
            <a:lstStyle/>
            <a:p/>
          </p:txBody>
        </p:sp>
        <p:sp>
          <p:nvSpPr>
            <p:cNvPr id="6" name="pl6"/>
            <p:cNvSpPr/>
            <p:nvPr/>
          </p:nvSpPr>
          <p:spPr>
            <a:xfrm>
              <a:off x="1472139" y="5063997"/>
              <a:ext cx="1743408" cy="0"/>
            </a:xfrm>
            <a:custGeom>
              <a:avLst/>
              <a:pathLst>
                <a:path w="1743408" h="0">
                  <a:moveTo>
                    <a:pt x="0" y="0"/>
                  </a:moveTo>
                  <a:lnTo>
                    <a:pt x="1743408" y="0"/>
                  </a:lnTo>
                  <a:lnTo>
                    <a:pt x="1743408" y="0"/>
                  </a:lnTo>
                </a:path>
              </a:pathLst>
            </a:custGeom>
            <a:ln w="13550" cap="flat">
              <a:solidFill>
                <a:srgbClr val="EBEBEB">
                  <a:alpha val="100000"/>
                </a:srgbClr>
              </a:solidFill>
              <a:prstDash val="solid"/>
              <a:round/>
            </a:ln>
          </p:spPr>
          <p:txBody>
            <a:bodyPr/>
            <a:lstStyle/>
            <a:p/>
          </p:txBody>
        </p:sp>
        <p:sp>
          <p:nvSpPr>
            <p:cNvPr id="7" name="pl7"/>
            <p:cNvSpPr/>
            <p:nvPr/>
          </p:nvSpPr>
          <p:spPr>
            <a:xfrm>
              <a:off x="1472139" y="4867832"/>
              <a:ext cx="1743408" cy="0"/>
            </a:xfrm>
            <a:custGeom>
              <a:avLst/>
              <a:pathLst>
                <a:path w="1743408" h="0">
                  <a:moveTo>
                    <a:pt x="0" y="0"/>
                  </a:moveTo>
                  <a:lnTo>
                    <a:pt x="1743408" y="0"/>
                  </a:lnTo>
                  <a:lnTo>
                    <a:pt x="1743408" y="0"/>
                  </a:lnTo>
                </a:path>
              </a:pathLst>
            </a:custGeom>
            <a:ln w="13550" cap="flat">
              <a:solidFill>
                <a:srgbClr val="EBEBEB">
                  <a:alpha val="100000"/>
                </a:srgbClr>
              </a:solidFill>
              <a:prstDash val="solid"/>
              <a:round/>
            </a:ln>
          </p:spPr>
          <p:txBody>
            <a:bodyPr/>
            <a:lstStyle/>
            <a:p/>
          </p:txBody>
        </p:sp>
        <p:sp>
          <p:nvSpPr>
            <p:cNvPr id="8" name="pl8"/>
            <p:cNvSpPr/>
            <p:nvPr/>
          </p:nvSpPr>
          <p:spPr>
            <a:xfrm>
              <a:off x="1472139" y="4671666"/>
              <a:ext cx="1743408" cy="0"/>
            </a:xfrm>
            <a:custGeom>
              <a:avLst/>
              <a:pathLst>
                <a:path w="1743408" h="0">
                  <a:moveTo>
                    <a:pt x="0" y="0"/>
                  </a:moveTo>
                  <a:lnTo>
                    <a:pt x="1743408" y="0"/>
                  </a:lnTo>
                  <a:lnTo>
                    <a:pt x="1743408" y="0"/>
                  </a:lnTo>
                </a:path>
              </a:pathLst>
            </a:custGeom>
            <a:ln w="13550" cap="flat">
              <a:solidFill>
                <a:srgbClr val="EBEBEB">
                  <a:alpha val="100000"/>
                </a:srgbClr>
              </a:solidFill>
              <a:prstDash val="solid"/>
              <a:round/>
            </a:ln>
          </p:spPr>
          <p:txBody>
            <a:bodyPr/>
            <a:lstStyle/>
            <a:p/>
          </p:txBody>
        </p:sp>
        <p:sp>
          <p:nvSpPr>
            <p:cNvPr id="9" name="pl9"/>
            <p:cNvSpPr/>
            <p:nvPr/>
          </p:nvSpPr>
          <p:spPr>
            <a:xfrm>
              <a:off x="1472139" y="4475501"/>
              <a:ext cx="1743408" cy="0"/>
            </a:xfrm>
            <a:custGeom>
              <a:avLst/>
              <a:pathLst>
                <a:path w="1743408" h="0">
                  <a:moveTo>
                    <a:pt x="0" y="0"/>
                  </a:moveTo>
                  <a:lnTo>
                    <a:pt x="1743408" y="0"/>
                  </a:lnTo>
                  <a:lnTo>
                    <a:pt x="1743408" y="0"/>
                  </a:lnTo>
                </a:path>
              </a:pathLst>
            </a:custGeom>
            <a:ln w="13550" cap="flat">
              <a:solidFill>
                <a:srgbClr val="EBEBEB">
                  <a:alpha val="100000"/>
                </a:srgbClr>
              </a:solidFill>
              <a:prstDash val="solid"/>
              <a:round/>
            </a:ln>
          </p:spPr>
          <p:txBody>
            <a:bodyPr/>
            <a:lstStyle/>
            <a:p/>
          </p:txBody>
        </p:sp>
        <p:sp>
          <p:nvSpPr>
            <p:cNvPr id="10" name="pl10"/>
            <p:cNvSpPr/>
            <p:nvPr/>
          </p:nvSpPr>
          <p:spPr>
            <a:xfrm>
              <a:off x="1472139" y="4279336"/>
              <a:ext cx="1743408" cy="0"/>
            </a:xfrm>
            <a:custGeom>
              <a:avLst/>
              <a:pathLst>
                <a:path w="1743408" h="0">
                  <a:moveTo>
                    <a:pt x="0" y="0"/>
                  </a:moveTo>
                  <a:lnTo>
                    <a:pt x="1743408" y="0"/>
                  </a:lnTo>
                  <a:lnTo>
                    <a:pt x="1743408" y="0"/>
                  </a:lnTo>
                </a:path>
              </a:pathLst>
            </a:custGeom>
            <a:ln w="13550" cap="flat">
              <a:solidFill>
                <a:srgbClr val="EBEBEB">
                  <a:alpha val="100000"/>
                </a:srgbClr>
              </a:solidFill>
              <a:prstDash val="solid"/>
              <a:round/>
            </a:ln>
          </p:spPr>
          <p:txBody>
            <a:bodyPr/>
            <a:lstStyle/>
            <a:p/>
          </p:txBody>
        </p:sp>
        <p:sp>
          <p:nvSpPr>
            <p:cNvPr id="11" name="pl11"/>
            <p:cNvSpPr/>
            <p:nvPr/>
          </p:nvSpPr>
          <p:spPr>
            <a:xfrm>
              <a:off x="1472139" y="4083170"/>
              <a:ext cx="1743408" cy="0"/>
            </a:xfrm>
            <a:custGeom>
              <a:avLst/>
              <a:pathLst>
                <a:path w="1743408" h="0">
                  <a:moveTo>
                    <a:pt x="0" y="0"/>
                  </a:moveTo>
                  <a:lnTo>
                    <a:pt x="1743408" y="0"/>
                  </a:lnTo>
                  <a:lnTo>
                    <a:pt x="1743408" y="0"/>
                  </a:lnTo>
                </a:path>
              </a:pathLst>
            </a:custGeom>
            <a:ln w="13550" cap="flat">
              <a:solidFill>
                <a:srgbClr val="EBEBEB">
                  <a:alpha val="100000"/>
                </a:srgbClr>
              </a:solidFill>
              <a:prstDash val="solid"/>
              <a:round/>
            </a:ln>
          </p:spPr>
          <p:txBody>
            <a:bodyPr/>
            <a:lstStyle/>
            <a:p/>
          </p:txBody>
        </p:sp>
        <p:sp>
          <p:nvSpPr>
            <p:cNvPr id="12" name="pl12"/>
            <p:cNvSpPr/>
            <p:nvPr/>
          </p:nvSpPr>
          <p:spPr>
            <a:xfrm>
              <a:off x="1472139" y="3887005"/>
              <a:ext cx="1743408" cy="0"/>
            </a:xfrm>
            <a:custGeom>
              <a:avLst/>
              <a:pathLst>
                <a:path w="1743408" h="0">
                  <a:moveTo>
                    <a:pt x="0" y="0"/>
                  </a:moveTo>
                  <a:lnTo>
                    <a:pt x="1743408" y="0"/>
                  </a:lnTo>
                  <a:lnTo>
                    <a:pt x="1743408" y="0"/>
                  </a:lnTo>
                </a:path>
              </a:pathLst>
            </a:custGeom>
            <a:ln w="13550" cap="flat">
              <a:solidFill>
                <a:srgbClr val="EBEBEB">
                  <a:alpha val="100000"/>
                </a:srgbClr>
              </a:solidFill>
              <a:prstDash val="solid"/>
              <a:round/>
            </a:ln>
          </p:spPr>
          <p:txBody>
            <a:bodyPr/>
            <a:lstStyle/>
            <a:p/>
          </p:txBody>
        </p:sp>
        <p:sp>
          <p:nvSpPr>
            <p:cNvPr id="13" name="pl13"/>
            <p:cNvSpPr/>
            <p:nvPr/>
          </p:nvSpPr>
          <p:spPr>
            <a:xfrm>
              <a:off x="1472139" y="3690839"/>
              <a:ext cx="1743408" cy="0"/>
            </a:xfrm>
            <a:custGeom>
              <a:avLst/>
              <a:pathLst>
                <a:path w="1743408" h="0">
                  <a:moveTo>
                    <a:pt x="0" y="0"/>
                  </a:moveTo>
                  <a:lnTo>
                    <a:pt x="1743408" y="0"/>
                  </a:lnTo>
                  <a:lnTo>
                    <a:pt x="1743408" y="0"/>
                  </a:lnTo>
                </a:path>
              </a:pathLst>
            </a:custGeom>
            <a:ln w="13550" cap="flat">
              <a:solidFill>
                <a:srgbClr val="EBEBEB">
                  <a:alpha val="100000"/>
                </a:srgbClr>
              </a:solidFill>
              <a:prstDash val="solid"/>
              <a:round/>
            </a:ln>
          </p:spPr>
          <p:txBody>
            <a:bodyPr/>
            <a:lstStyle/>
            <a:p/>
          </p:txBody>
        </p:sp>
        <p:sp>
          <p:nvSpPr>
            <p:cNvPr id="14" name="pl14"/>
            <p:cNvSpPr/>
            <p:nvPr/>
          </p:nvSpPr>
          <p:spPr>
            <a:xfrm>
              <a:off x="1472139" y="3494674"/>
              <a:ext cx="1743408" cy="0"/>
            </a:xfrm>
            <a:custGeom>
              <a:avLst/>
              <a:pathLst>
                <a:path w="1743408" h="0">
                  <a:moveTo>
                    <a:pt x="0" y="0"/>
                  </a:moveTo>
                  <a:lnTo>
                    <a:pt x="1743408" y="0"/>
                  </a:lnTo>
                  <a:lnTo>
                    <a:pt x="1743408" y="0"/>
                  </a:lnTo>
                </a:path>
              </a:pathLst>
            </a:custGeom>
            <a:ln w="13550" cap="flat">
              <a:solidFill>
                <a:srgbClr val="EBEBEB">
                  <a:alpha val="100000"/>
                </a:srgbClr>
              </a:solidFill>
              <a:prstDash val="solid"/>
              <a:round/>
            </a:ln>
          </p:spPr>
          <p:txBody>
            <a:bodyPr/>
            <a:lstStyle/>
            <a:p/>
          </p:txBody>
        </p:sp>
        <p:sp>
          <p:nvSpPr>
            <p:cNvPr id="15" name="pl15"/>
            <p:cNvSpPr/>
            <p:nvPr/>
          </p:nvSpPr>
          <p:spPr>
            <a:xfrm>
              <a:off x="1472139" y="3298509"/>
              <a:ext cx="1743408" cy="0"/>
            </a:xfrm>
            <a:custGeom>
              <a:avLst/>
              <a:pathLst>
                <a:path w="1743408" h="0">
                  <a:moveTo>
                    <a:pt x="0" y="0"/>
                  </a:moveTo>
                  <a:lnTo>
                    <a:pt x="1743408" y="0"/>
                  </a:lnTo>
                  <a:lnTo>
                    <a:pt x="1743408" y="0"/>
                  </a:lnTo>
                </a:path>
              </a:pathLst>
            </a:custGeom>
            <a:ln w="13550" cap="flat">
              <a:solidFill>
                <a:srgbClr val="EBEBEB">
                  <a:alpha val="100000"/>
                </a:srgbClr>
              </a:solidFill>
              <a:prstDash val="solid"/>
              <a:round/>
            </a:ln>
          </p:spPr>
          <p:txBody>
            <a:bodyPr/>
            <a:lstStyle/>
            <a:p/>
          </p:txBody>
        </p:sp>
        <p:sp>
          <p:nvSpPr>
            <p:cNvPr id="16" name="pl16"/>
            <p:cNvSpPr/>
            <p:nvPr/>
          </p:nvSpPr>
          <p:spPr>
            <a:xfrm>
              <a:off x="1472139" y="3102343"/>
              <a:ext cx="1743408" cy="0"/>
            </a:xfrm>
            <a:custGeom>
              <a:avLst/>
              <a:pathLst>
                <a:path w="1743408" h="0">
                  <a:moveTo>
                    <a:pt x="0" y="0"/>
                  </a:moveTo>
                  <a:lnTo>
                    <a:pt x="1743408" y="0"/>
                  </a:lnTo>
                  <a:lnTo>
                    <a:pt x="1743408" y="0"/>
                  </a:lnTo>
                </a:path>
              </a:pathLst>
            </a:custGeom>
            <a:ln w="13550" cap="flat">
              <a:solidFill>
                <a:srgbClr val="EBEBEB">
                  <a:alpha val="100000"/>
                </a:srgbClr>
              </a:solidFill>
              <a:prstDash val="solid"/>
              <a:round/>
            </a:ln>
          </p:spPr>
          <p:txBody>
            <a:bodyPr/>
            <a:lstStyle/>
            <a:p/>
          </p:txBody>
        </p:sp>
        <p:sp>
          <p:nvSpPr>
            <p:cNvPr id="17" name="pl17"/>
            <p:cNvSpPr/>
            <p:nvPr/>
          </p:nvSpPr>
          <p:spPr>
            <a:xfrm>
              <a:off x="1472139" y="2906178"/>
              <a:ext cx="1743408" cy="0"/>
            </a:xfrm>
            <a:custGeom>
              <a:avLst/>
              <a:pathLst>
                <a:path w="1743408" h="0">
                  <a:moveTo>
                    <a:pt x="0" y="0"/>
                  </a:moveTo>
                  <a:lnTo>
                    <a:pt x="1743408" y="0"/>
                  </a:lnTo>
                  <a:lnTo>
                    <a:pt x="1743408" y="0"/>
                  </a:lnTo>
                </a:path>
              </a:pathLst>
            </a:custGeom>
            <a:ln w="13550" cap="flat">
              <a:solidFill>
                <a:srgbClr val="EBEBEB">
                  <a:alpha val="100000"/>
                </a:srgbClr>
              </a:solidFill>
              <a:prstDash val="solid"/>
              <a:round/>
            </a:ln>
          </p:spPr>
          <p:txBody>
            <a:bodyPr/>
            <a:lstStyle/>
            <a:p/>
          </p:txBody>
        </p:sp>
        <p:sp>
          <p:nvSpPr>
            <p:cNvPr id="18" name="pl18"/>
            <p:cNvSpPr/>
            <p:nvPr/>
          </p:nvSpPr>
          <p:spPr>
            <a:xfrm>
              <a:off x="1472139" y="2710013"/>
              <a:ext cx="1743408" cy="0"/>
            </a:xfrm>
            <a:custGeom>
              <a:avLst/>
              <a:pathLst>
                <a:path w="1743408" h="0">
                  <a:moveTo>
                    <a:pt x="0" y="0"/>
                  </a:moveTo>
                  <a:lnTo>
                    <a:pt x="1743408" y="0"/>
                  </a:lnTo>
                  <a:lnTo>
                    <a:pt x="1743408" y="0"/>
                  </a:lnTo>
                </a:path>
              </a:pathLst>
            </a:custGeom>
            <a:ln w="13550" cap="flat">
              <a:solidFill>
                <a:srgbClr val="EBEBEB">
                  <a:alpha val="100000"/>
                </a:srgbClr>
              </a:solidFill>
              <a:prstDash val="solid"/>
              <a:round/>
            </a:ln>
          </p:spPr>
          <p:txBody>
            <a:bodyPr/>
            <a:lstStyle/>
            <a:p/>
          </p:txBody>
        </p:sp>
        <p:sp>
          <p:nvSpPr>
            <p:cNvPr id="19" name="pl19"/>
            <p:cNvSpPr/>
            <p:nvPr/>
          </p:nvSpPr>
          <p:spPr>
            <a:xfrm>
              <a:off x="1472139" y="2513847"/>
              <a:ext cx="1743408" cy="0"/>
            </a:xfrm>
            <a:custGeom>
              <a:avLst/>
              <a:pathLst>
                <a:path w="1743408" h="0">
                  <a:moveTo>
                    <a:pt x="0" y="0"/>
                  </a:moveTo>
                  <a:lnTo>
                    <a:pt x="1743408" y="0"/>
                  </a:lnTo>
                  <a:lnTo>
                    <a:pt x="1743408" y="0"/>
                  </a:lnTo>
                </a:path>
              </a:pathLst>
            </a:custGeom>
            <a:ln w="13550" cap="flat">
              <a:solidFill>
                <a:srgbClr val="EBEBEB">
                  <a:alpha val="100000"/>
                </a:srgbClr>
              </a:solidFill>
              <a:prstDash val="solid"/>
              <a:round/>
            </a:ln>
          </p:spPr>
          <p:txBody>
            <a:bodyPr/>
            <a:lstStyle/>
            <a:p/>
          </p:txBody>
        </p:sp>
        <p:sp>
          <p:nvSpPr>
            <p:cNvPr id="20" name="pl20"/>
            <p:cNvSpPr/>
            <p:nvPr/>
          </p:nvSpPr>
          <p:spPr>
            <a:xfrm>
              <a:off x="1472139" y="2317682"/>
              <a:ext cx="1743408" cy="0"/>
            </a:xfrm>
            <a:custGeom>
              <a:avLst/>
              <a:pathLst>
                <a:path w="1743408" h="0">
                  <a:moveTo>
                    <a:pt x="0" y="0"/>
                  </a:moveTo>
                  <a:lnTo>
                    <a:pt x="1743408" y="0"/>
                  </a:lnTo>
                  <a:lnTo>
                    <a:pt x="1743408" y="0"/>
                  </a:lnTo>
                </a:path>
              </a:pathLst>
            </a:custGeom>
            <a:ln w="13550" cap="flat">
              <a:solidFill>
                <a:srgbClr val="EBEBEB">
                  <a:alpha val="100000"/>
                </a:srgbClr>
              </a:solidFill>
              <a:prstDash val="solid"/>
              <a:round/>
            </a:ln>
          </p:spPr>
          <p:txBody>
            <a:bodyPr/>
            <a:lstStyle/>
            <a:p/>
          </p:txBody>
        </p:sp>
        <p:sp>
          <p:nvSpPr>
            <p:cNvPr id="21" name="pl21"/>
            <p:cNvSpPr/>
            <p:nvPr/>
          </p:nvSpPr>
          <p:spPr>
            <a:xfrm>
              <a:off x="1472139" y="2121516"/>
              <a:ext cx="1743408" cy="0"/>
            </a:xfrm>
            <a:custGeom>
              <a:avLst/>
              <a:pathLst>
                <a:path w="1743408" h="0">
                  <a:moveTo>
                    <a:pt x="0" y="0"/>
                  </a:moveTo>
                  <a:lnTo>
                    <a:pt x="1743408" y="0"/>
                  </a:lnTo>
                  <a:lnTo>
                    <a:pt x="1743408" y="0"/>
                  </a:lnTo>
                </a:path>
              </a:pathLst>
            </a:custGeom>
            <a:ln w="13550" cap="flat">
              <a:solidFill>
                <a:srgbClr val="EBEBEB">
                  <a:alpha val="100000"/>
                </a:srgbClr>
              </a:solidFill>
              <a:prstDash val="solid"/>
              <a:round/>
            </a:ln>
          </p:spPr>
          <p:txBody>
            <a:bodyPr/>
            <a:lstStyle/>
            <a:p/>
          </p:txBody>
        </p:sp>
        <p:sp>
          <p:nvSpPr>
            <p:cNvPr id="22" name="pl22"/>
            <p:cNvSpPr/>
            <p:nvPr/>
          </p:nvSpPr>
          <p:spPr>
            <a:xfrm>
              <a:off x="1472139" y="1925351"/>
              <a:ext cx="1743408" cy="0"/>
            </a:xfrm>
            <a:custGeom>
              <a:avLst/>
              <a:pathLst>
                <a:path w="1743408" h="0">
                  <a:moveTo>
                    <a:pt x="0" y="0"/>
                  </a:moveTo>
                  <a:lnTo>
                    <a:pt x="1743408" y="0"/>
                  </a:lnTo>
                  <a:lnTo>
                    <a:pt x="1743408" y="0"/>
                  </a:lnTo>
                </a:path>
              </a:pathLst>
            </a:custGeom>
            <a:ln w="13550" cap="flat">
              <a:solidFill>
                <a:srgbClr val="EBEBEB">
                  <a:alpha val="100000"/>
                </a:srgbClr>
              </a:solidFill>
              <a:prstDash val="solid"/>
              <a:round/>
            </a:ln>
          </p:spPr>
          <p:txBody>
            <a:bodyPr/>
            <a:lstStyle/>
            <a:p/>
          </p:txBody>
        </p:sp>
        <p:sp>
          <p:nvSpPr>
            <p:cNvPr id="23" name="pl23"/>
            <p:cNvSpPr/>
            <p:nvPr/>
          </p:nvSpPr>
          <p:spPr>
            <a:xfrm>
              <a:off x="155138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181553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207969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2343844"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2607997"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287214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2753281" y="1925351"/>
              <a:ext cx="105661" cy="0"/>
            </a:xfrm>
            <a:custGeom>
              <a:avLst/>
              <a:pathLst>
                <a:path w="105661" h="0">
                  <a:moveTo>
                    <a:pt x="0" y="0"/>
                  </a:moveTo>
                  <a:lnTo>
                    <a:pt x="105661" y="0"/>
                  </a:lnTo>
                </a:path>
              </a:pathLst>
            </a:custGeom>
            <a:ln w="81303" cap="flat">
              <a:solidFill>
                <a:srgbClr val="E8E8E8">
                  <a:alpha val="100000"/>
                </a:srgbClr>
              </a:solidFill>
              <a:prstDash val="solid"/>
              <a:round/>
            </a:ln>
          </p:spPr>
          <p:txBody>
            <a:bodyPr/>
            <a:lstStyle/>
            <a:p/>
          </p:txBody>
        </p:sp>
        <p:sp>
          <p:nvSpPr>
            <p:cNvPr id="30" name="pl30"/>
            <p:cNvSpPr/>
            <p:nvPr/>
          </p:nvSpPr>
          <p:spPr>
            <a:xfrm>
              <a:off x="2674035" y="2121516"/>
              <a:ext cx="66038" cy="0"/>
            </a:xfrm>
            <a:custGeom>
              <a:avLst/>
              <a:pathLst>
                <a:path w="66038" h="0">
                  <a:moveTo>
                    <a:pt x="0" y="0"/>
                  </a:moveTo>
                  <a:lnTo>
                    <a:pt x="66038" y="0"/>
                  </a:lnTo>
                </a:path>
              </a:pathLst>
            </a:custGeom>
            <a:ln w="81303" cap="flat">
              <a:solidFill>
                <a:srgbClr val="E8E8E8">
                  <a:alpha val="100000"/>
                </a:srgbClr>
              </a:solidFill>
              <a:prstDash val="solid"/>
              <a:round/>
            </a:ln>
          </p:spPr>
          <p:txBody>
            <a:bodyPr/>
            <a:lstStyle/>
            <a:p/>
          </p:txBody>
        </p:sp>
        <p:sp>
          <p:nvSpPr>
            <p:cNvPr id="31" name="pl31"/>
            <p:cNvSpPr/>
            <p:nvPr/>
          </p:nvSpPr>
          <p:spPr>
            <a:xfrm>
              <a:off x="2740073" y="2317682"/>
              <a:ext cx="52830" cy="0"/>
            </a:xfrm>
            <a:custGeom>
              <a:avLst/>
              <a:pathLst>
                <a:path w="52830" h="0">
                  <a:moveTo>
                    <a:pt x="0" y="0"/>
                  </a:moveTo>
                  <a:lnTo>
                    <a:pt x="52830" y="0"/>
                  </a:lnTo>
                </a:path>
              </a:pathLst>
            </a:custGeom>
            <a:ln w="81303" cap="flat">
              <a:solidFill>
                <a:srgbClr val="E8E8E8">
                  <a:alpha val="100000"/>
                </a:srgbClr>
              </a:solidFill>
              <a:prstDash val="solid"/>
              <a:round/>
            </a:ln>
          </p:spPr>
          <p:txBody>
            <a:bodyPr/>
            <a:lstStyle/>
            <a:p/>
          </p:txBody>
        </p:sp>
        <p:sp>
          <p:nvSpPr>
            <p:cNvPr id="32" name="pl32"/>
            <p:cNvSpPr/>
            <p:nvPr/>
          </p:nvSpPr>
          <p:spPr>
            <a:xfrm>
              <a:off x="2423090" y="2513847"/>
              <a:ext cx="52830" cy="0"/>
            </a:xfrm>
            <a:custGeom>
              <a:avLst/>
              <a:pathLst>
                <a:path w="52830" h="0">
                  <a:moveTo>
                    <a:pt x="0" y="0"/>
                  </a:moveTo>
                  <a:lnTo>
                    <a:pt x="52830" y="0"/>
                  </a:lnTo>
                </a:path>
              </a:pathLst>
            </a:custGeom>
            <a:ln w="81303" cap="flat">
              <a:solidFill>
                <a:srgbClr val="E8E8E8">
                  <a:alpha val="100000"/>
                </a:srgbClr>
              </a:solidFill>
              <a:prstDash val="solid"/>
              <a:round/>
            </a:ln>
          </p:spPr>
          <p:txBody>
            <a:bodyPr/>
            <a:lstStyle/>
            <a:p/>
          </p:txBody>
        </p:sp>
        <p:sp>
          <p:nvSpPr>
            <p:cNvPr id="33" name="pl33"/>
            <p:cNvSpPr/>
            <p:nvPr/>
          </p:nvSpPr>
          <p:spPr>
            <a:xfrm>
              <a:off x="2819319" y="2710013"/>
              <a:ext cx="39622" cy="0"/>
            </a:xfrm>
            <a:custGeom>
              <a:avLst/>
              <a:pathLst>
                <a:path w="39622" h="0">
                  <a:moveTo>
                    <a:pt x="0" y="0"/>
                  </a:moveTo>
                  <a:lnTo>
                    <a:pt x="39622" y="0"/>
                  </a:lnTo>
                </a:path>
              </a:pathLst>
            </a:custGeom>
            <a:ln w="81303" cap="flat">
              <a:solidFill>
                <a:srgbClr val="E8E8E8">
                  <a:alpha val="100000"/>
                </a:srgbClr>
              </a:solidFill>
              <a:prstDash val="solid"/>
              <a:round/>
            </a:ln>
          </p:spPr>
          <p:txBody>
            <a:bodyPr/>
            <a:lstStyle/>
            <a:p/>
          </p:txBody>
        </p:sp>
        <p:sp>
          <p:nvSpPr>
            <p:cNvPr id="34" name="pl34"/>
            <p:cNvSpPr/>
            <p:nvPr/>
          </p:nvSpPr>
          <p:spPr>
            <a:xfrm>
              <a:off x="2806111" y="2906178"/>
              <a:ext cx="39622" cy="0"/>
            </a:xfrm>
            <a:custGeom>
              <a:avLst/>
              <a:pathLst>
                <a:path w="39622" h="0">
                  <a:moveTo>
                    <a:pt x="0" y="0"/>
                  </a:moveTo>
                  <a:lnTo>
                    <a:pt x="39622" y="0"/>
                  </a:lnTo>
                </a:path>
              </a:pathLst>
            </a:custGeom>
            <a:ln w="81303" cap="flat">
              <a:solidFill>
                <a:srgbClr val="E8E8E8">
                  <a:alpha val="100000"/>
                </a:srgbClr>
              </a:solidFill>
              <a:prstDash val="solid"/>
              <a:round/>
            </a:ln>
          </p:spPr>
          <p:txBody>
            <a:bodyPr/>
            <a:lstStyle/>
            <a:p/>
          </p:txBody>
        </p:sp>
        <p:sp>
          <p:nvSpPr>
            <p:cNvPr id="35" name="pl35"/>
            <p:cNvSpPr/>
            <p:nvPr/>
          </p:nvSpPr>
          <p:spPr>
            <a:xfrm>
              <a:off x="2766488" y="3102343"/>
              <a:ext cx="26415" cy="0"/>
            </a:xfrm>
            <a:custGeom>
              <a:avLst/>
              <a:pathLst>
                <a:path w="26415" h="0">
                  <a:moveTo>
                    <a:pt x="0" y="0"/>
                  </a:moveTo>
                  <a:lnTo>
                    <a:pt x="26415" y="0"/>
                  </a:lnTo>
                </a:path>
              </a:pathLst>
            </a:custGeom>
            <a:ln w="81303" cap="flat">
              <a:solidFill>
                <a:srgbClr val="E8E8E8">
                  <a:alpha val="100000"/>
                </a:srgbClr>
              </a:solidFill>
              <a:prstDash val="solid"/>
              <a:round/>
            </a:ln>
          </p:spPr>
          <p:txBody>
            <a:bodyPr/>
            <a:lstStyle/>
            <a:p/>
          </p:txBody>
        </p:sp>
        <p:sp>
          <p:nvSpPr>
            <p:cNvPr id="36" name="pl36"/>
            <p:cNvSpPr/>
            <p:nvPr/>
          </p:nvSpPr>
          <p:spPr>
            <a:xfrm>
              <a:off x="2740073" y="3298509"/>
              <a:ext cx="26415" cy="0"/>
            </a:xfrm>
            <a:custGeom>
              <a:avLst/>
              <a:pathLst>
                <a:path w="26415" h="0">
                  <a:moveTo>
                    <a:pt x="0" y="0"/>
                  </a:moveTo>
                  <a:lnTo>
                    <a:pt x="26415" y="0"/>
                  </a:lnTo>
                </a:path>
              </a:pathLst>
            </a:custGeom>
            <a:ln w="81303" cap="flat">
              <a:solidFill>
                <a:srgbClr val="E8E8E8">
                  <a:alpha val="100000"/>
                </a:srgbClr>
              </a:solidFill>
              <a:prstDash val="solid"/>
              <a:round/>
            </a:ln>
          </p:spPr>
          <p:txBody>
            <a:bodyPr/>
            <a:lstStyle/>
            <a:p/>
          </p:txBody>
        </p:sp>
        <p:sp>
          <p:nvSpPr>
            <p:cNvPr id="37" name="pl37"/>
            <p:cNvSpPr/>
            <p:nvPr/>
          </p:nvSpPr>
          <p:spPr>
            <a:xfrm>
              <a:off x="2806111" y="3494674"/>
              <a:ext cx="26415" cy="0"/>
            </a:xfrm>
            <a:custGeom>
              <a:avLst/>
              <a:pathLst>
                <a:path w="26415" h="0">
                  <a:moveTo>
                    <a:pt x="0" y="0"/>
                  </a:moveTo>
                  <a:lnTo>
                    <a:pt x="26415" y="0"/>
                  </a:lnTo>
                </a:path>
              </a:pathLst>
            </a:custGeom>
            <a:ln w="81303" cap="flat">
              <a:solidFill>
                <a:srgbClr val="E8E8E8">
                  <a:alpha val="100000"/>
                </a:srgbClr>
              </a:solidFill>
              <a:prstDash val="solid"/>
              <a:round/>
            </a:ln>
          </p:spPr>
          <p:txBody>
            <a:bodyPr/>
            <a:lstStyle/>
            <a:p/>
          </p:txBody>
        </p:sp>
        <p:sp>
          <p:nvSpPr>
            <p:cNvPr id="38" name="pl38"/>
            <p:cNvSpPr/>
            <p:nvPr/>
          </p:nvSpPr>
          <p:spPr>
            <a:xfrm>
              <a:off x="2766488" y="3690839"/>
              <a:ext cx="13207" cy="0"/>
            </a:xfrm>
            <a:custGeom>
              <a:avLst/>
              <a:pathLst>
                <a:path w="13207" h="0">
                  <a:moveTo>
                    <a:pt x="0" y="0"/>
                  </a:moveTo>
                  <a:lnTo>
                    <a:pt x="13207" y="0"/>
                  </a:lnTo>
                </a:path>
              </a:pathLst>
            </a:custGeom>
            <a:ln w="81303" cap="flat">
              <a:solidFill>
                <a:srgbClr val="E8E8E8">
                  <a:alpha val="100000"/>
                </a:srgbClr>
              </a:solidFill>
              <a:prstDash val="solid"/>
              <a:round/>
            </a:ln>
          </p:spPr>
          <p:txBody>
            <a:bodyPr/>
            <a:lstStyle/>
            <a:p/>
          </p:txBody>
        </p:sp>
        <p:sp>
          <p:nvSpPr>
            <p:cNvPr id="39" name="pl39"/>
            <p:cNvSpPr/>
            <p:nvPr/>
          </p:nvSpPr>
          <p:spPr>
            <a:xfrm>
              <a:off x="2753281" y="3887005"/>
              <a:ext cx="13207" cy="0"/>
            </a:xfrm>
            <a:custGeom>
              <a:avLst/>
              <a:pathLst>
                <a:path w="13207" h="0">
                  <a:moveTo>
                    <a:pt x="0" y="0"/>
                  </a:moveTo>
                  <a:lnTo>
                    <a:pt x="13207" y="0"/>
                  </a:lnTo>
                </a:path>
              </a:pathLst>
            </a:custGeom>
            <a:ln w="81303" cap="flat">
              <a:solidFill>
                <a:srgbClr val="E8E8E8">
                  <a:alpha val="100000"/>
                </a:srgbClr>
              </a:solidFill>
              <a:prstDash val="solid"/>
              <a:round/>
            </a:ln>
          </p:spPr>
          <p:txBody>
            <a:bodyPr/>
            <a:lstStyle/>
            <a:p/>
          </p:txBody>
        </p:sp>
        <p:sp>
          <p:nvSpPr>
            <p:cNvPr id="40" name="pl40"/>
            <p:cNvSpPr/>
            <p:nvPr/>
          </p:nvSpPr>
          <p:spPr>
            <a:xfrm>
              <a:off x="2792904" y="4083170"/>
              <a:ext cx="13207" cy="0"/>
            </a:xfrm>
            <a:custGeom>
              <a:avLst/>
              <a:pathLst>
                <a:path w="13207" h="0">
                  <a:moveTo>
                    <a:pt x="0" y="0"/>
                  </a:moveTo>
                  <a:lnTo>
                    <a:pt x="13207" y="0"/>
                  </a:lnTo>
                </a:path>
              </a:pathLst>
            </a:custGeom>
            <a:ln w="81303" cap="flat">
              <a:solidFill>
                <a:srgbClr val="E8E8E8">
                  <a:alpha val="100000"/>
                </a:srgbClr>
              </a:solidFill>
              <a:prstDash val="solid"/>
              <a:round/>
            </a:ln>
          </p:spPr>
          <p:txBody>
            <a:bodyPr/>
            <a:lstStyle/>
            <a:p/>
          </p:txBody>
        </p:sp>
        <p:sp>
          <p:nvSpPr>
            <p:cNvPr id="41" name="pl41"/>
            <p:cNvSpPr/>
            <p:nvPr/>
          </p:nvSpPr>
          <p:spPr>
            <a:xfrm>
              <a:off x="2713658" y="4279336"/>
              <a:ext cx="13207" cy="0"/>
            </a:xfrm>
            <a:custGeom>
              <a:avLst/>
              <a:pathLst>
                <a:path w="13207" h="0">
                  <a:moveTo>
                    <a:pt x="0" y="0"/>
                  </a:moveTo>
                  <a:lnTo>
                    <a:pt x="13207" y="0"/>
                  </a:lnTo>
                </a:path>
              </a:pathLst>
            </a:custGeom>
            <a:ln w="81303" cap="flat">
              <a:solidFill>
                <a:srgbClr val="E8E8E8">
                  <a:alpha val="100000"/>
                </a:srgbClr>
              </a:solidFill>
              <a:prstDash val="solid"/>
              <a:round/>
            </a:ln>
          </p:spPr>
          <p:txBody>
            <a:bodyPr/>
            <a:lstStyle/>
            <a:p/>
          </p:txBody>
        </p:sp>
        <p:sp>
          <p:nvSpPr>
            <p:cNvPr id="42" name="pl42"/>
            <p:cNvSpPr/>
            <p:nvPr/>
          </p:nvSpPr>
          <p:spPr>
            <a:xfrm>
              <a:off x="2819319" y="4475501"/>
              <a:ext cx="13207" cy="0"/>
            </a:xfrm>
            <a:custGeom>
              <a:avLst/>
              <a:pathLst>
                <a:path w="13207" h="0">
                  <a:moveTo>
                    <a:pt x="0" y="0"/>
                  </a:moveTo>
                  <a:lnTo>
                    <a:pt x="13207" y="0"/>
                  </a:lnTo>
                </a:path>
              </a:pathLst>
            </a:custGeom>
            <a:ln w="81303" cap="flat">
              <a:solidFill>
                <a:srgbClr val="E8E8E8">
                  <a:alpha val="100000"/>
                </a:srgbClr>
              </a:solidFill>
              <a:prstDash val="solid"/>
              <a:round/>
            </a:ln>
          </p:spPr>
          <p:txBody>
            <a:bodyPr/>
            <a:lstStyle/>
            <a:p/>
          </p:txBody>
        </p:sp>
        <p:sp>
          <p:nvSpPr>
            <p:cNvPr id="43" name="pl43"/>
            <p:cNvSpPr/>
            <p:nvPr/>
          </p:nvSpPr>
          <p:spPr>
            <a:xfrm>
              <a:off x="2819319" y="4671666"/>
              <a:ext cx="13207" cy="0"/>
            </a:xfrm>
            <a:custGeom>
              <a:avLst/>
              <a:pathLst>
                <a:path w="13207" h="0">
                  <a:moveTo>
                    <a:pt x="0" y="0"/>
                  </a:moveTo>
                  <a:lnTo>
                    <a:pt x="13207" y="0"/>
                  </a:lnTo>
                </a:path>
              </a:pathLst>
            </a:custGeom>
            <a:ln w="81303" cap="flat">
              <a:solidFill>
                <a:srgbClr val="E8E8E8">
                  <a:alpha val="100000"/>
                </a:srgbClr>
              </a:solidFill>
              <a:prstDash val="solid"/>
              <a:round/>
            </a:ln>
          </p:spPr>
          <p:txBody>
            <a:bodyPr/>
            <a:lstStyle/>
            <a:p/>
          </p:txBody>
        </p:sp>
        <p:sp>
          <p:nvSpPr>
            <p:cNvPr id="44" name="pl44"/>
            <p:cNvSpPr/>
            <p:nvPr/>
          </p:nvSpPr>
          <p:spPr>
            <a:xfrm>
              <a:off x="2779696" y="4867832"/>
              <a:ext cx="13207" cy="0"/>
            </a:xfrm>
            <a:custGeom>
              <a:avLst/>
              <a:pathLst>
                <a:path w="13207" h="0">
                  <a:moveTo>
                    <a:pt x="0" y="0"/>
                  </a:moveTo>
                  <a:lnTo>
                    <a:pt x="13207" y="0"/>
                  </a:lnTo>
                </a:path>
              </a:pathLst>
            </a:custGeom>
            <a:ln w="81303" cap="flat">
              <a:solidFill>
                <a:srgbClr val="E8E8E8">
                  <a:alpha val="100000"/>
                </a:srgbClr>
              </a:solidFill>
              <a:prstDash val="solid"/>
              <a:round/>
            </a:ln>
          </p:spPr>
          <p:txBody>
            <a:bodyPr/>
            <a:lstStyle/>
            <a:p/>
          </p:txBody>
        </p:sp>
        <p:sp>
          <p:nvSpPr>
            <p:cNvPr id="45" name="pl45"/>
            <p:cNvSpPr/>
            <p:nvPr/>
          </p:nvSpPr>
          <p:spPr>
            <a:xfrm>
              <a:off x="2806111" y="5063997"/>
              <a:ext cx="13207" cy="0"/>
            </a:xfrm>
            <a:custGeom>
              <a:avLst/>
              <a:pathLst>
                <a:path w="13207" h="0">
                  <a:moveTo>
                    <a:pt x="0" y="0"/>
                  </a:moveTo>
                  <a:lnTo>
                    <a:pt x="13207" y="0"/>
                  </a:lnTo>
                </a:path>
              </a:pathLst>
            </a:custGeom>
            <a:ln w="81303" cap="flat">
              <a:solidFill>
                <a:srgbClr val="E8E8E8">
                  <a:alpha val="100000"/>
                </a:srgbClr>
              </a:solidFill>
              <a:prstDash val="solid"/>
              <a:round/>
            </a:ln>
          </p:spPr>
          <p:txBody>
            <a:bodyPr/>
            <a:lstStyle/>
            <a:p/>
          </p:txBody>
        </p:sp>
        <p:sp>
          <p:nvSpPr>
            <p:cNvPr id="46" name="pl46"/>
            <p:cNvSpPr/>
            <p:nvPr/>
          </p:nvSpPr>
          <p:spPr>
            <a:xfrm>
              <a:off x="2806111" y="5260163"/>
              <a:ext cx="13207" cy="0"/>
            </a:xfrm>
            <a:custGeom>
              <a:avLst/>
              <a:pathLst>
                <a:path w="13207" h="0">
                  <a:moveTo>
                    <a:pt x="0" y="0"/>
                  </a:moveTo>
                  <a:lnTo>
                    <a:pt x="13207" y="0"/>
                  </a:lnTo>
                </a:path>
              </a:pathLst>
            </a:custGeom>
            <a:ln w="81303" cap="flat">
              <a:solidFill>
                <a:srgbClr val="E8E8E8">
                  <a:alpha val="100000"/>
                </a:srgbClr>
              </a:solidFill>
              <a:prstDash val="solid"/>
              <a:round/>
            </a:ln>
          </p:spPr>
          <p:txBody>
            <a:bodyPr/>
            <a:lstStyle/>
            <a:p/>
          </p:txBody>
        </p:sp>
        <p:sp>
          <p:nvSpPr>
            <p:cNvPr id="47" name="pl47"/>
            <p:cNvSpPr/>
            <p:nvPr/>
          </p:nvSpPr>
          <p:spPr>
            <a:xfrm>
              <a:off x="2740073" y="5456328"/>
              <a:ext cx="13207" cy="0"/>
            </a:xfrm>
            <a:custGeom>
              <a:avLst/>
              <a:pathLst>
                <a:path w="13207" h="0">
                  <a:moveTo>
                    <a:pt x="0" y="0"/>
                  </a:moveTo>
                  <a:lnTo>
                    <a:pt x="13207" y="0"/>
                  </a:lnTo>
                </a:path>
              </a:pathLst>
            </a:custGeom>
            <a:ln w="81303" cap="flat">
              <a:solidFill>
                <a:srgbClr val="E8E8E8">
                  <a:alpha val="100000"/>
                </a:srgbClr>
              </a:solidFill>
              <a:prstDash val="solid"/>
              <a:round/>
            </a:ln>
          </p:spPr>
          <p:txBody>
            <a:bodyPr/>
            <a:lstStyle/>
            <a:p/>
          </p:txBody>
        </p:sp>
        <p:sp>
          <p:nvSpPr>
            <p:cNvPr id="48" name="pt48"/>
            <p:cNvSpPr/>
            <p:nvPr/>
          </p:nvSpPr>
          <p:spPr>
            <a:xfrm>
              <a:off x="2775196"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 name="pt49"/>
            <p:cNvSpPr/>
            <p:nvPr/>
          </p:nvSpPr>
          <p:spPr>
            <a:xfrm>
              <a:off x="2761988"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 name="pt50"/>
            <p:cNvSpPr/>
            <p:nvPr/>
          </p:nvSpPr>
          <p:spPr>
            <a:xfrm>
              <a:off x="2735573" y="21170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 name="pt51"/>
            <p:cNvSpPr/>
            <p:nvPr/>
          </p:nvSpPr>
          <p:spPr>
            <a:xfrm>
              <a:off x="2669535" y="21170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 name="pt52"/>
            <p:cNvSpPr/>
            <p:nvPr/>
          </p:nvSpPr>
          <p:spPr>
            <a:xfrm>
              <a:off x="2788404" y="30978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 name="pt53"/>
            <p:cNvSpPr/>
            <p:nvPr/>
          </p:nvSpPr>
          <p:spPr>
            <a:xfrm>
              <a:off x="2761988" y="30978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4" name="pt54"/>
            <p:cNvSpPr/>
            <p:nvPr/>
          </p:nvSpPr>
          <p:spPr>
            <a:xfrm>
              <a:off x="2854442" y="27055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5" name="pt55"/>
            <p:cNvSpPr/>
            <p:nvPr/>
          </p:nvSpPr>
          <p:spPr>
            <a:xfrm>
              <a:off x="2814819" y="27055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6" name="pt56"/>
            <p:cNvSpPr/>
            <p:nvPr/>
          </p:nvSpPr>
          <p:spPr>
            <a:xfrm>
              <a:off x="2761988" y="38825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7" name="pt57"/>
            <p:cNvSpPr/>
            <p:nvPr/>
          </p:nvSpPr>
          <p:spPr>
            <a:xfrm>
              <a:off x="2748781" y="38825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8" name="pt58"/>
            <p:cNvSpPr/>
            <p:nvPr/>
          </p:nvSpPr>
          <p:spPr>
            <a:xfrm>
              <a:off x="2801611" y="40786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9" name="pt59"/>
            <p:cNvSpPr/>
            <p:nvPr/>
          </p:nvSpPr>
          <p:spPr>
            <a:xfrm>
              <a:off x="2788404" y="40786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0" name="pt60"/>
            <p:cNvSpPr/>
            <p:nvPr/>
          </p:nvSpPr>
          <p:spPr>
            <a:xfrm>
              <a:off x="2788404" y="23131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1" name="pt61"/>
            <p:cNvSpPr/>
            <p:nvPr/>
          </p:nvSpPr>
          <p:spPr>
            <a:xfrm>
              <a:off x="2735573" y="23131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2" name="pt62"/>
            <p:cNvSpPr/>
            <p:nvPr/>
          </p:nvSpPr>
          <p:spPr>
            <a:xfrm>
              <a:off x="2761988" y="32940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3" name="pt63"/>
            <p:cNvSpPr/>
            <p:nvPr/>
          </p:nvSpPr>
          <p:spPr>
            <a:xfrm>
              <a:off x="2735573" y="32940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4" name="pt64"/>
            <p:cNvSpPr/>
            <p:nvPr/>
          </p:nvSpPr>
          <p:spPr>
            <a:xfrm>
              <a:off x="2854442" y="19208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5" name="pt65"/>
            <p:cNvSpPr/>
            <p:nvPr/>
          </p:nvSpPr>
          <p:spPr>
            <a:xfrm>
              <a:off x="2748781" y="19208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6" name="pt66"/>
            <p:cNvSpPr/>
            <p:nvPr/>
          </p:nvSpPr>
          <p:spPr>
            <a:xfrm>
              <a:off x="2841234" y="29016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7" name="pt67"/>
            <p:cNvSpPr/>
            <p:nvPr/>
          </p:nvSpPr>
          <p:spPr>
            <a:xfrm>
              <a:off x="2801611" y="29016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8" name="pt68"/>
            <p:cNvSpPr/>
            <p:nvPr/>
          </p:nvSpPr>
          <p:spPr>
            <a:xfrm>
              <a:off x="2471420" y="2509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9" name="pt69"/>
            <p:cNvSpPr/>
            <p:nvPr/>
          </p:nvSpPr>
          <p:spPr>
            <a:xfrm>
              <a:off x="2418590" y="2509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0" name="pt70"/>
            <p:cNvSpPr/>
            <p:nvPr/>
          </p:nvSpPr>
          <p:spPr>
            <a:xfrm>
              <a:off x="2748781" y="54518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1" name="pt71"/>
            <p:cNvSpPr/>
            <p:nvPr/>
          </p:nvSpPr>
          <p:spPr>
            <a:xfrm>
              <a:off x="2735573" y="54518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2" name="pt72"/>
            <p:cNvSpPr/>
            <p:nvPr/>
          </p:nvSpPr>
          <p:spPr>
            <a:xfrm>
              <a:off x="2722365" y="4274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3" name="pt73"/>
            <p:cNvSpPr/>
            <p:nvPr/>
          </p:nvSpPr>
          <p:spPr>
            <a:xfrm>
              <a:off x="2709158" y="4274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4" name="pt74"/>
            <p:cNvSpPr/>
            <p:nvPr/>
          </p:nvSpPr>
          <p:spPr>
            <a:xfrm>
              <a:off x="2828026" y="44710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5" name="pt75"/>
            <p:cNvSpPr/>
            <p:nvPr/>
          </p:nvSpPr>
          <p:spPr>
            <a:xfrm>
              <a:off x="2814819" y="44710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6" name="pt76"/>
            <p:cNvSpPr/>
            <p:nvPr/>
          </p:nvSpPr>
          <p:spPr>
            <a:xfrm>
              <a:off x="2828026" y="46671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7" name="pt77"/>
            <p:cNvSpPr/>
            <p:nvPr/>
          </p:nvSpPr>
          <p:spPr>
            <a:xfrm>
              <a:off x="2814819" y="46671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8" name="pt78"/>
            <p:cNvSpPr/>
            <p:nvPr/>
          </p:nvSpPr>
          <p:spPr>
            <a:xfrm>
              <a:off x="2828026" y="34901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9" name="pt79"/>
            <p:cNvSpPr/>
            <p:nvPr/>
          </p:nvSpPr>
          <p:spPr>
            <a:xfrm>
              <a:off x="2801611" y="34901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0" name="pt80"/>
            <p:cNvSpPr/>
            <p:nvPr/>
          </p:nvSpPr>
          <p:spPr>
            <a:xfrm>
              <a:off x="2788404" y="48633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1" name="pt81"/>
            <p:cNvSpPr/>
            <p:nvPr/>
          </p:nvSpPr>
          <p:spPr>
            <a:xfrm>
              <a:off x="2775196" y="48633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2" name="pt82"/>
            <p:cNvSpPr/>
            <p:nvPr/>
          </p:nvSpPr>
          <p:spPr>
            <a:xfrm>
              <a:off x="2814819" y="50594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3" name="pt83"/>
            <p:cNvSpPr/>
            <p:nvPr/>
          </p:nvSpPr>
          <p:spPr>
            <a:xfrm>
              <a:off x="2801611" y="50594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4" name="pt84"/>
            <p:cNvSpPr/>
            <p:nvPr/>
          </p:nvSpPr>
          <p:spPr>
            <a:xfrm>
              <a:off x="2814819" y="52556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5" name="pt85"/>
            <p:cNvSpPr/>
            <p:nvPr/>
          </p:nvSpPr>
          <p:spPr>
            <a:xfrm>
              <a:off x="2801611" y="52556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6" name="pt86"/>
            <p:cNvSpPr/>
            <p:nvPr/>
          </p:nvSpPr>
          <p:spPr>
            <a:xfrm>
              <a:off x="2734544" y="364568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87" name="pt87"/>
            <p:cNvSpPr/>
            <p:nvPr/>
          </p:nvSpPr>
          <p:spPr>
            <a:xfrm>
              <a:off x="2721336" y="36456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88" name="pt88"/>
            <p:cNvSpPr/>
            <p:nvPr/>
          </p:nvSpPr>
          <p:spPr>
            <a:xfrm>
              <a:off x="2694921" y="207636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89" name="pt89"/>
            <p:cNvSpPr/>
            <p:nvPr/>
          </p:nvSpPr>
          <p:spPr>
            <a:xfrm>
              <a:off x="2628883" y="207636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90" name="pt90"/>
            <p:cNvSpPr/>
            <p:nvPr/>
          </p:nvSpPr>
          <p:spPr>
            <a:xfrm>
              <a:off x="2747752" y="305719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91" name="pt91"/>
            <p:cNvSpPr/>
            <p:nvPr/>
          </p:nvSpPr>
          <p:spPr>
            <a:xfrm>
              <a:off x="2721336" y="305719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92" name="pt92"/>
            <p:cNvSpPr/>
            <p:nvPr/>
          </p:nvSpPr>
          <p:spPr>
            <a:xfrm>
              <a:off x="2813790" y="266486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93" name="pt93"/>
            <p:cNvSpPr/>
            <p:nvPr/>
          </p:nvSpPr>
          <p:spPr>
            <a:xfrm>
              <a:off x="2774167" y="266486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94" name="pt94"/>
            <p:cNvSpPr/>
            <p:nvPr/>
          </p:nvSpPr>
          <p:spPr>
            <a:xfrm>
              <a:off x="2721336" y="384185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95" name="pt95"/>
            <p:cNvSpPr/>
            <p:nvPr/>
          </p:nvSpPr>
          <p:spPr>
            <a:xfrm>
              <a:off x="2708129" y="384185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96" name="pt96"/>
            <p:cNvSpPr/>
            <p:nvPr/>
          </p:nvSpPr>
          <p:spPr>
            <a:xfrm>
              <a:off x="2760959" y="403801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97" name="pt97"/>
            <p:cNvSpPr/>
            <p:nvPr/>
          </p:nvSpPr>
          <p:spPr>
            <a:xfrm>
              <a:off x="2747752" y="403801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98" name="pt98"/>
            <p:cNvSpPr/>
            <p:nvPr/>
          </p:nvSpPr>
          <p:spPr>
            <a:xfrm>
              <a:off x="2747752" y="227253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99" name="pt99"/>
            <p:cNvSpPr/>
            <p:nvPr/>
          </p:nvSpPr>
          <p:spPr>
            <a:xfrm>
              <a:off x="2694921" y="227253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0" name="pt100"/>
            <p:cNvSpPr/>
            <p:nvPr/>
          </p:nvSpPr>
          <p:spPr>
            <a:xfrm>
              <a:off x="2721336" y="325335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01" name="pt101"/>
            <p:cNvSpPr/>
            <p:nvPr/>
          </p:nvSpPr>
          <p:spPr>
            <a:xfrm>
              <a:off x="2694921" y="325335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2" name="pt102"/>
            <p:cNvSpPr/>
            <p:nvPr/>
          </p:nvSpPr>
          <p:spPr>
            <a:xfrm>
              <a:off x="2813790" y="188019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03" name="pt103"/>
            <p:cNvSpPr/>
            <p:nvPr/>
          </p:nvSpPr>
          <p:spPr>
            <a:xfrm>
              <a:off x="2708129" y="188019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4" name="pt104"/>
            <p:cNvSpPr/>
            <p:nvPr/>
          </p:nvSpPr>
          <p:spPr>
            <a:xfrm>
              <a:off x="2800582" y="286102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05" name="pt105"/>
            <p:cNvSpPr/>
            <p:nvPr/>
          </p:nvSpPr>
          <p:spPr>
            <a:xfrm>
              <a:off x="2760959" y="286102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6" name="pt106"/>
            <p:cNvSpPr/>
            <p:nvPr/>
          </p:nvSpPr>
          <p:spPr>
            <a:xfrm>
              <a:off x="2430768" y="246869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07" name="pt107"/>
            <p:cNvSpPr/>
            <p:nvPr/>
          </p:nvSpPr>
          <p:spPr>
            <a:xfrm>
              <a:off x="2377938" y="246869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8" name="pt108"/>
            <p:cNvSpPr/>
            <p:nvPr/>
          </p:nvSpPr>
          <p:spPr>
            <a:xfrm>
              <a:off x="2708129" y="541117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09" name="pt109"/>
            <p:cNvSpPr/>
            <p:nvPr/>
          </p:nvSpPr>
          <p:spPr>
            <a:xfrm>
              <a:off x="2694921" y="541117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0" name="pt110"/>
            <p:cNvSpPr/>
            <p:nvPr/>
          </p:nvSpPr>
          <p:spPr>
            <a:xfrm>
              <a:off x="2681713" y="423418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11" name="pt111"/>
            <p:cNvSpPr/>
            <p:nvPr/>
          </p:nvSpPr>
          <p:spPr>
            <a:xfrm>
              <a:off x="2668506" y="423418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2" name="pt112"/>
            <p:cNvSpPr/>
            <p:nvPr/>
          </p:nvSpPr>
          <p:spPr>
            <a:xfrm>
              <a:off x="2787375" y="443034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13" name="pt113"/>
            <p:cNvSpPr/>
            <p:nvPr/>
          </p:nvSpPr>
          <p:spPr>
            <a:xfrm>
              <a:off x="2774167" y="443034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4" name="pt114"/>
            <p:cNvSpPr/>
            <p:nvPr/>
          </p:nvSpPr>
          <p:spPr>
            <a:xfrm>
              <a:off x="2787375" y="462651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15" name="pt115"/>
            <p:cNvSpPr/>
            <p:nvPr/>
          </p:nvSpPr>
          <p:spPr>
            <a:xfrm>
              <a:off x="2774167" y="462651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6" name="pt116"/>
            <p:cNvSpPr/>
            <p:nvPr/>
          </p:nvSpPr>
          <p:spPr>
            <a:xfrm>
              <a:off x="2787375" y="344952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17" name="pt117"/>
            <p:cNvSpPr/>
            <p:nvPr/>
          </p:nvSpPr>
          <p:spPr>
            <a:xfrm>
              <a:off x="2760959" y="344952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8" name="pt118"/>
            <p:cNvSpPr/>
            <p:nvPr/>
          </p:nvSpPr>
          <p:spPr>
            <a:xfrm>
              <a:off x="2747752" y="482268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19" name="pt119"/>
            <p:cNvSpPr/>
            <p:nvPr/>
          </p:nvSpPr>
          <p:spPr>
            <a:xfrm>
              <a:off x="2734544" y="482268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0" name="pt120"/>
            <p:cNvSpPr/>
            <p:nvPr/>
          </p:nvSpPr>
          <p:spPr>
            <a:xfrm>
              <a:off x="2774167" y="501884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21" name="pt121"/>
            <p:cNvSpPr/>
            <p:nvPr/>
          </p:nvSpPr>
          <p:spPr>
            <a:xfrm>
              <a:off x="2760959" y="501884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2" name="pt122"/>
            <p:cNvSpPr/>
            <p:nvPr/>
          </p:nvSpPr>
          <p:spPr>
            <a:xfrm>
              <a:off x="2774167" y="521501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23" name="pt123"/>
            <p:cNvSpPr/>
            <p:nvPr/>
          </p:nvSpPr>
          <p:spPr>
            <a:xfrm>
              <a:off x="2760959" y="521501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4" name="tx124"/>
            <p:cNvSpPr/>
            <p:nvPr/>
          </p:nvSpPr>
          <p:spPr>
            <a:xfrm>
              <a:off x="2967577" y="364950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25" name="tx125"/>
            <p:cNvSpPr/>
            <p:nvPr/>
          </p:nvSpPr>
          <p:spPr>
            <a:xfrm>
              <a:off x="2967577" y="208018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126" name="tx126"/>
            <p:cNvSpPr/>
            <p:nvPr/>
          </p:nvSpPr>
          <p:spPr>
            <a:xfrm>
              <a:off x="2967577" y="306101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127" name="tx127"/>
            <p:cNvSpPr/>
            <p:nvPr/>
          </p:nvSpPr>
          <p:spPr>
            <a:xfrm>
              <a:off x="2967577" y="266868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128" name="tx128"/>
            <p:cNvSpPr/>
            <p:nvPr/>
          </p:nvSpPr>
          <p:spPr>
            <a:xfrm>
              <a:off x="2967577" y="3845674"/>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29" name="tx129"/>
            <p:cNvSpPr/>
            <p:nvPr/>
          </p:nvSpPr>
          <p:spPr>
            <a:xfrm>
              <a:off x="2967577" y="404183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30" name="tx130"/>
            <p:cNvSpPr/>
            <p:nvPr/>
          </p:nvSpPr>
          <p:spPr>
            <a:xfrm>
              <a:off x="2967577" y="2276351"/>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131" name="tx131"/>
            <p:cNvSpPr/>
            <p:nvPr/>
          </p:nvSpPr>
          <p:spPr>
            <a:xfrm>
              <a:off x="2967577" y="3257178"/>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132" name="tx132"/>
            <p:cNvSpPr/>
            <p:nvPr/>
          </p:nvSpPr>
          <p:spPr>
            <a:xfrm>
              <a:off x="2967577" y="188402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133" name="tx133"/>
            <p:cNvSpPr/>
            <p:nvPr/>
          </p:nvSpPr>
          <p:spPr>
            <a:xfrm>
              <a:off x="2967577" y="286484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134" name="tx134"/>
            <p:cNvSpPr/>
            <p:nvPr/>
          </p:nvSpPr>
          <p:spPr>
            <a:xfrm>
              <a:off x="2967577" y="247251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135" name="tx135"/>
            <p:cNvSpPr/>
            <p:nvPr/>
          </p:nvSpPr>
          <p:spPr>
            <a:xfrm>
              <a:off x="2967577" y="541499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36" name="tx136"/>
            <p:cNvSpPr/>
            <p:nvPr/>
          </p:nvSpPr>
          <p:spPr>
            <a:xfrm>
              <a:off x="2967577" y="423800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37" name="tx137"/>
            <p:cNvSpPr/>
            <p:nvPr/>
          </p:nvSpPr>
          <p:spPr>
            <a:xfrm>
              <a:off x="2967577" y="443417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38" name="tx138"/>
            <p:cNvSpPr/>
            <p:nvPr/>
          </p:nvSpPr>
          <p:spPr>
            <a:xfrm>
              <a:off x="2967577" y="463033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39" name="tx139"/>
            <p:cNvSpPr/>
            <p:nvPr/>
          </p:nvSpPr>
          <p:spPr>
            <a:xfrm>
              <a:off x="2967577" y="3453343"/>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140" name="tx140"/>
            <p:cNvSpPr/>
            <p:nvPr/>
          </p:nvSpPr>
          <p:spPr>
            <a:xfrm>
              <a:off x="2967577" y="4826501"/>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41" name="tx141"/>
            <p:cNvSpPr/>
            <p:nvPr/>
          </p:nvSpPr>
          <p:spPr>
            <a:xfrm>
              <a:off x="2967577" y="502266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42" name="tx142"/>
            <p:cNvSpPr/>
            <p:nvPr/>
          </p:nvSpPr>
          <p:spPr>
            <a:xfrm>
              <a:off x="2967577" y="521883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43" name="rc143"/>
            <p:cNvSpPr/>
            <p:nvPr/>
          </p:nvSpPr>
          <p:spPr>
            <a:xfrm>
              <a:off x="1472139" y="1807652"/>
              <a:ext cx="1743408" cy="3766375"/>
            </a:xfrm>
            <a:prstGeom prst="rect">
              <a:avLst/>
            </a:prstGeom>
            <a:noFill/>
            <a:ln w="13550" cap="rnd">
              <a:solidFill>
                <a:srgbClr val="999999">
                  <a:alpha val="100000"/>
                </a:srgbClr>
              </a:solidFill>
              <a:prstDash val="solid"/>
              <a:round/>
            </a:ln>
          </p:spPr>
          <p:txBody>
            <a:bodyPr/>
            <a:lstStyle/>
            <a:p/>
          </p:txBody>
        </p:sp>
        <p:sp>
          <p:nvSpPr>
            <p:cNvPr id="144" name="pl144"/>
            <p:cNvSpPr/>
            <p:nvPr/>
          </p:nvSpPr>
          <p:spPr>
            <a:xfrm>
              <a:off x="4380036" y="5425354"/>
              <a:ext cx="1743408" cy="0"/>
            </a:xfrm>
            <a:custGeom>
              <a:avLst/>
              <a:pathLst>
                <a:path w="1743408" h="0">
                  <a:moveTo>
                    <a:pt x="0" y="0"/>
                  </a:moveTo>
                  <a:lnTo>
                    <a:pt x="1743408" y="0"/>
                  </a:lnTo>
                  <a:lnTo>
                    <a:pt x="1743408" y="0"/>
                  </a:lnTo>
                </a:path>
              </a:pathLst>
            </a:custGeom>
            <a:ln w="13550" cap="flat">
              <a:solidFill>
                <a:srgbClr val="EBEBEB">
                  <a:alpha val="100000"/>
                </a:srgbClr>
              </a:solidFill>
              <a:prstDash val="solid"/>
              <a:round/>
            </a:ln>
          </p:spPr>
          <p:txBody>
            <a:bodyPr/>
            <a:lstStyle/>
            <a:p/>
          </p:txBody>
        </p:sp>
        <p:sp>
          <p:nvSpPr>
            <p:cNvPr id="145" name="pl145"/>
            <p:cNvSpPr/>
            <p:nvPr/>
          </p:nvSpPr>
          <p:spPr>
            <a:xfrm>
              <a:off x="4380036" y="5177567"/>
              <a:ext cx="1743408" cy="0"/>
            </a:xfrm>
            <a:custGeom>
              <a:avLst/>
              <a:pathLst>
                <a:path w="1743408" h="0">
                  <a:moveTo>
                    <a:pt x="0" y="0"/>
                  </a:moveTo>
                  <a:lnTo>
                    <a:pt x="1743408" y="0"/>
                  </a:lnTo>
                  <a:lnTo>
                    <a:pt x="1743408" y="0"/>
                  </a:lnTo>
                </a:path>
              </a:pathLst>
            </a:custGeom>
            <a:ln w="13550" cap="flat">
              <a:solidFill>
                <a:srgbClr val="EBEBEB">
                  <a:alpha val="100000"/>
                </a:srgbClr>
              </a:solidFill>
              <a:prstDash val="solid"/>
              <a:round/>
            </a:ln>
          </p:spPr>
          <p:txBody>
            <a:bodyPr/>
            <a:lstStyle/>
            <a:p/>
          </p:txBody>
        </p:sp>
        <p:sp>
          <p:nvSpPr>
            <p:cNvPr id="146" name="pl146"/>
            <p:cNvSpPr/>
            <p:nvPr/>
          </p:nvSpPr>
          <p:spPr>
            <a:xfrm>
              <a:off x="4380036" y="4929779"/>
              <a:ext cx="1743408" cy="0"/>
            </a:xfrm>
            <a:custGeom>
              <a:avLst/>
              <a:pathLst>
                <a:path w="1743408" h="0">
                  <a:moveTo>
                    <a:pt x="0" y="0"/>
                  </a:moveTo>
                  <a:lnTo>
                    <a:pt x="1743408" y="0"/>
                  </a:lnTo>
                  <a:lnTo>
                    <a:pt x="1743408" y="0"/>
                  </a:lnTo>
                </a:path>
              </a:pathLst>
            </a:custGeom>
            <a:ln w="13550" cap="flat">
              <a:solidFill>
                <a:srgbClr val="EBEBEB">
                  <a:alpha val="100000"/>
                </a:srgbClr>
              </a:solidFill>
              <a:prstDash val="solid"/>
              <a:round/>
            </a:ln>
          </p:spPr>
          <p:txBody>
            <a:bodyPr/>
            <a:lstStyle/>
            <a:p/>
          </p:txBody>
        </p:sp>
        <p:sp>
          <p:nvSpPr>
            <p:cNvPr id="147" name="pl147"/>
            <p:cNvSpPr/>
            <p:nvPr/>
          </p:nvSpPr>
          <p:spPr>
            <a:xfrm>
              <a:off x="4380036" y="4681991"/>
              <a:ext cx="1743408" cy="0"/>
            </a:xfrm>
            <a:custGeom>
              <a:avLst/>
              <a:pathLst>
                <a:path w="1743408" h="0">
                  <a:moveTo>
                    <a:pt x="0" y="0"/>
                  </a:moveTo>
                  <a:lnTo>
                    <a:pt x="1743408" y="0"/>
                  </a:lnTo>
                  <a:lnTo>
                    <a:pt x="1743408" y="0"/>
                  </a:lnTo>
                </a:path>
              </a:pathLst>
            </a:custGeom>
            <a:ln w="13550" cap="flat">
              <a:solidFill>
                <a:srgbClr val="EBEBEB">
                  <a:alpha val="100000"/>
                </a:srgbClr>
              </a:solidFill>
              <a:prstDash val="solid"/>
              <a:round/>
            </a:ln>
          </p:spPr>
          <p:txBody>
            <a:bodyPr/>
            <a:lstStyle/>
            <a:p/>
          </p:txBody>
        </p:sp>
        <p:sp>
          <p:nvSpPr>
            <p:cNvPr id="148" name="pl148"/>
            <p:cNvSpPr/>
            <p:nvPr/>
          </p:nvSpPr>
          <p:spPr>
            <a:xfrm>
              <a:off x="4380036" y="4434203"/>
              <a:ext cx="1743408" cy="0"/>
            </a:xfrm>
            <a:custGeom>
              <a:avLst/>
              <a:pathLst>
                <a:path w="1743408" h="0">
                  <a:moveTo>
                    <a:pt x="0" y="0"/>
                  </a:moveTo>
                  <a:lnTo>
                    <a:pt x="1743408" y="0"/>
                  </a:lnTo>
                  <a:lnTo>
                    <a:pt x="1743408" y="0"/>
                  </a:lnTo>
                </a:path>
              </a:pathLst>
            </a:custGeom>
            <a:ln w="13550" cap="flat">
              <a:solidFill>
                <a:srgbClr val="EBEBEB">
                  <a:alpha val="100000"/>
                </a:srgbClr>
              </a:solidFill>
              <a:prstDash val="solid"/>
              <a:round/>
            </a:ln>
          </p:spPr>
          <p:txBody>
            <a:bodyPr/>
            <a:lstStyle/>
            <a:p/>
          </p:txBody>
        </p:sp>
        <p:sp>
          <p:nvSpPr>
            <p:cNvPr id="149" name="pl149"/>
            <p:cNvSpPr/>
            <p:nvPr/>
          </p:nvSpPr>
          <p:spPr>
            <a:xfrm>
              <a:off x="4380036" y="4186415"/>
              <a:ext cx="1743408" cy="0"/>
            </a:xfrm>
            <a:custGeom>
              <a:avLst/>
              <a:pathLst>
                <a:path w="1743408" h="0">
                  <a:moveTo>
                    <a:pt x="0" y="0"/>
                  </a:moveTo>
                  <a:lnTo>
                    <a:pt x="1743408" y="0"/>
                  </a:lnTo>
                  <a:lnTo>
                    <a:pt x="1743408" y="0"/>
                  </a:lnTo>
                </a:path>
              </a:pathLst>
            </a:custGeom>
            <a:ln w="13550" cap="flat">
              <a:solidFill>
                <a:srgbClr val="EBEBEB">
                  <a:alpha val="100000"/>
                </a:srgbClr>
              </a:solidFill>
              <a:prstDash val="solid"/>
              <a:round/>
            </a:ln>
          </p:spPr>
          <p:txBody>
            <a:bodyPr/>
            <a:lstStyle/>
            <a:p/>
          </p:txBody>
        </p:sp>
        <p:sp>
          <p:nvSpPr>
            <p:cNvPr id="150" name="pl150"/>
            <p:cNvSpPr/>
            <p:nvPr/>
          </p:nvSpPr>
          <p:spPr>
            <a:xfrm>
              <a:off x="4380036" y="3938627"/>
              <a:ext cx="1743408" cy="0"/>
            </a:xfrm>
            <a:custGeom>
              <a:avLst/>
              <a:pathLst>
                <a:path w="1743408" h="0">
                  <a:moveTo>
                    <a:pt x="0" y="0"/>
                  </a:moveTo>
                  <a:lnTo>
                    <a:pt x="1743408" y="0"/>
                  </a:lnTo>
                  <a:lnTo>
                    <a:pt x="1743408" y="0"/>
                  </a:lnTo>
                </a:path>
              </a:pathLst>
            </a:custGeom>
            <a:ln w="13550" cap="flat">
              <a:solidFill>
                <a:srgbClr val="EBEBEB">
                  <a:alpha val="100000"/>
                </a:srgbClr>
              </a:solidFill>
              <a:prstDash val="solid"/>
              <a:round/>
            </a:ln>
          </p:spPr>
          <p:txBody>
            <a:bodyPr/>
            <a:lstStyle/>
            <a:p/>
          </p:txBody>
        </p:sp>
        <p:sp>
          <p:nvSpPr>
            <p:cNvPr id="151" name="pl151"/>
            <p:cNvSpPr/>
            <p:nvPr/>
          </p:nvSpPr>
          <p:spPr>
            <a:xfrm>
              <a:off x="4380036" y="3690839"/>
              <a:ext cx="1743408" cy="0"/>
            </a:xfrm>
            <a:custGeom>
              <a:avLst/>
              <a:pathLst>
                <a:path w="1743408" h="0">
                  <a:moveTo>
                    <a:pt x="0" y="0"/>
                  </a:moveTo>
                  <a:lnTo>
                    <a:pt x="1743408" y="0"/>
                  </a:lnTo>
                  <a:lnTo>
                    <a:pt x="1743408" y="0"/>
                  </a:lnTo>
                </a:path>
              </a:pathLst>
            </a:custGeom>
            <a:ln w="13550" cap="flat">
              <a:solidFill>
                <a:srgbClr val="EBEBEB">
                  <a:alpha val="100000"/>
                </a:srgbClr>
              </a:solidFill>
              <a:prstDash val="solid"/>
              <a:round/>
            </a:ln>
          </p:spPr>
          <p:txBody>
            <a:bodyPr/>
            <a:lstStyle/>
            <a:p/>
          </p:txBody>
        </p:sp>
        <p:sp>
          <p:nvSpPr>
            <p:cNvPr id="152" name="pl152"/>
            <p:cNvSpPr/>
            <p:nvPr/>
          </p:nvSpPr>
          <p:spPr>
            <a:xfrm>
              <a:off x="4380036" y="3443052"/>
              <a:ext cx="1743408" cy="0"/>
            </a:xfrm>
            <a:custGeom>
              <a:avLst/>
              <a:pathLst>
                <a:path w="1743408" h="0">
                  <a:moveTo>
                    <a:pt x="0" y="0"/>
                  </a:moveTo>
                  <a:lnTo>
                    <a:pt x="1743408" y="0"/>
                  </a:lnTo>
                  <a:lnTo>
                    <a:pt x="1743408" y="0"/>
                  </a:lnTo>
                </a:path>
              </a:pathLst>
            </a:custGeom>
            <a:ln w="13550" cap="flat">
              <a:solidFill>
                <a:srgbClr val="EBEBEB">
                  <a:alpha val="100000"/>
                </a:srgbClr>
              </a:solidFill>
              <a:prstDash val="solid"/>
              <a:round/>
            </a:ln>
          </p:spPr>
          <p:txBody>
            <a:bodyPr/>
            <a:lstStyle/>
            <a:p/>
          </p:txBody>
        </p:sp>
        <p:sp>
          <p:nvSpPr>
            <p:cNvPr id="153" name="pl153"/>
            <p:cNvSpPr/>
            <p:nvPr/>
          </p:nvSpPr>
          <p:spPr>
            <a:xfrm>
              <a:off x="4380036" y="3195264"/>
              <a:ext cx="1743408" cy="0"/>
            </a:xfrm>
            <a:custGeom>
              <a:avLst/>
              <a:pathLst>
                <a:path w="1743408" h="0">
                  <a:moveTo>
                    <a:pt x="0" y="0"/>
                  </a:moveTo>
                  <a:lnTo>
                    <a:pt x="1743408" y="0"/>
                  </a:lnTo>
                  <a:lnTo>
                    <a:pt x="1743408" y="0"/>
                  </a:lnTo>
                </a:path>
              </a:pathLst>
            </a:custGeom>
            <a:ln w="13550" cap="flat">
              <a:solidFill>
                <a:srgbClr val="EBEBEB">
                  <a:alpha val="100000"/>
                </a:srgbClr>
              </a:solidFill>
              <a:prstDash val="solid"/>
              <a:round/>
            </a:ln>
          </p:spPr>
          <p:txBody>
            <a:bodyPr/>
            <a:lstStyle/>
            <a:p/>
          </p:txBody>
        </p:sp>
        <p:sp>
          <p:nvSpPr>
            <p:cNvPr id="154" name="pl154"/>
            <p:cNvSpPr/>
            <p:nvPr/>
          </p:nvSpPr>
          <p:spPr>
            <a:xfrm>
              <a:off x="4380036" y="2947476"/>
              <a:ext cx="1743408" cy="0"/>
            </a:xfrm>
            <a:custGeom>
              <a:avLst/>
              <a:pathLst>
                <a:path w="1743408" h="0">
                  <a:moveTo>
                    <a:pt x="0" y="0"/>
                  </a:moveTo>
                  <a:lnTo>
                    <a:pt x="1743408" y="0"/>
                  </a:lnTo>
                  <a:lnTo>
                    <a:pt x="1743408" y="0"/>
                  </a:lnTo>
                </a:path>
              </a:pathLst>
            </a:custGeom>
            <a:ln w="13550" cap="flat">
              <a:solidFill>
                <a:srgbClr val="EBEBEB">
                  <a:alpha val="100000"/>
                </a:srgbClr>
              </a:solidFill>
              <a:prstDash val="solid"/>
              <a:round/>
            </a:ln>
          </p:spPr>
          <p:txBody>
            <a:bodyPr/>
            <a:lstStyle/>
            <a:p/>
          </p:txBody>
        </p:sp>
        <p:sp>
          <p:nvSpPr>
            <p:cNvPr id="155" name="pl155"/>
            <p:cNvSpPr/>
            <p:nvPr/>
          </p:nvSpPr>
          <p:spPr>
            <a:xfrm>
              <a:off x="4380036" y="2699688"/>
              <a:ext cx="1743408" cy="0"/>
            </a:xfrm>
            <a:custGeom>
              <a:avLst/>
              <a:pathLst>
                <a:path w="1743408" h="0">
                  <a:moveTo>
                    <a:pt x="0" y="0"/>
                  </a:moveTo>
                  <a:lnTo>
                    <a:pt x="1743408" y="0"/>
                  </a:lnTo>
                  <a:lnTo>
                    <a:pt x="1743408" y="0"/>
                  </a:lnTo>
                </a:path>
              </a:pathLst>
            </a:custGeom>
            <a:ln w="13550" cap="flat">
              <a:solidFill>
                <a:srgbClr val="EBEBEB">
                  <a:alpha val="100000"/>
                </a:srgbClr>
              </a:solidFill>
              <a:prstDash val="solid"/>
              <a:round/>
            </a:ln>
          </p:spPr>
          <p:txBody>
            <a:bodyPr/>
            <a:lstStyle/>
            <a:p/>
          </p:txBody>
        </p:sp>
        <p:sp>
          <p:nvSpPr>
            <p:cNvPr id="156" name="pl156"/>
            <p:cNvSpPr/>
            <p:nvPr/>
          </p:nvSpPr>
          <p:spPr>
            <a:xfrm>
              <a:off x="4380036" y="2451900"/>
              <a:ext cx="1743408" cy="0"/>
            </a:xfrm>
            <a:custGeom>
              <a:avLst/>
              <a:pathLst>
                <a:path w="1743408" h="0">
                  <a:moveTo>
                    <a:pt x="0" y="0"/>
                  </a:moveTo>
                  <a:lnTo>
                    <a:pt x="1743408" y="0"/>
                  </a:lnTo>
                  <a:lnTo>
                    <a:pt x="1743408" y="0"/>
                  </a:lnTo>
                </a:path>
              </a:pathLst>
            </a:custGeom>
            <a:ln w="13550" cap="flat">
              <a:solidFill>
                <a:srgbClr val="EBEBEB">
                  <a:alpha val="100000"/>
                </a:srgbClr>
              </a:solidFill>
              <a:prstDash val="solid"/>
              <a:round/>
            </a:ln>
          </p:spPr>
          <p:txBody>
            <a:bodyPr/>
            <a:lstStyle/>
            <a:p/>
          </p:txBody>
        </p:sp>
        <p:sp>
          <p:nvSpPr>
            <p:cNvPr id="157" name="pl157"/>
            <p:cNvSpPr/>
            <p:nvPr/>
          </p:nvSpPr>
          <p:spPr>
            <a:xfrm>
              <a:off x="4380036" y="2204112"/>
              <a:ext cx="1743408" cy="0"/>
            </a:xfrm>
            <a:custGeom>
              <a:avLst/>
              <a:pathLst>
                <a:path w="1743408" h="0">
                  <a:moveTo>
                    <a:pt x="0" y="0"/>
                  </a:moveTo>
                  <a:lnTo>
                    <a:pt x="1743408" y="0"/>
                  </a:lnTo>
                  <a:lnTo>
                    <a:pt x="1743408" y="0"/>
                  </a:lnTo>
                </a:path>
              </a:pathLst>
            </a:custGeom>
            <a:ln w="13550" cap="flat">
              <a:solidFill>
                <a:srgbClr val="EBEBEB">
                  <a:alpha val="100000"/>
                </a:srgbClr>
              </a:solidFill>
              <a:prstDash val="solid"/>
              <a:round/>
            </a:ln>
          </p:spPr>
          <p:txBody>
            <a:bodyPr/>
            <a:lstStyle/>
            <a:p/>
          </p:txBody>
        </p:sp>
        <p:sp>
          <p:nvSpPr>
            <p:cNvPr id="158" name="pl158"/>
            <p:cNvSpPr/>
            <p:nvPr/>
          </p:nvSpPr>
          <p:spPr>
            <a:xfrm>
              <a:off x="4380036" y="1956325"/>
              <a:ext cx="1743408" cy="0"/>
            </a:xfrm>
            <a:custGeom>
              <a:avLst/>
              <a:pathLst>
                <a:path w="1743408" h="0">
                  <a:moveTo>
                    <a:pt x="0" y="0"/>
                  </a:moveTo>
                  <a:lnTo>
                    <a:pt x="1743408" y="0"/>
                  </a:lnTo>
                  <a:lnTo>
                    <a:pt x="1743408" y="0"/>
                  </a:lnTo>
                </a:path>
              </a:pathLst>
            </a:custGeom>
            <a:ln w="13550" cap="flat">
              <a:solidFill>
                <a:srgbClr val="EBEBEB">
                  <a:alpha val="100000"/>
                </a:srgbClr>
              </a:solidFill>
              <a:prstDash val="solid"/>
              <a:round/>
            </a:ln>
          </p:spPr>
          <p:txBody>
            <a:bodyPr/>
            <a:lstStyle/>
            <a:p/>
          </p:txBody>
        </p:sp>
        <p:sp>
          <p:nvSpPr>
            <p:cNvPr id="159" name="pl159"/>
            <p:cNvSpPr/>
            <p:nvPr/>
          </p:nvSpPr>
          <p:spPr>
            <a:xfrm>
              <a:off x="445928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60" name="pl160"/>
            <p:cNvSpPr/>
            <p:nvPr/>
          </p:nvSpPr>
          <p:spPr>
            <a:xfrm>
              <a:off x="472343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61" name="pl161"/>
            <p:cNvSpPr/>
            <p:nvPr/>
          </p:nvSpPr>
          <p:spPr>
            <a:xfrm>
              <a:off x="498758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62" name="pl162"/>
            <p:cNvSpPr/>
            <p:nvPr/>
          </p:nvSpPr>
          <p:spPr>
            <a:xfrm>
              <a:off x="525174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63" name="pl163"/>
            <p:cNvSpPr/>
            <p:nvPr/>
          </p:nvSpPr>
          <p:spPr>
            <a:xfrm>
              <a:off x="5515894"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64" name="pl164"/>
            <p:cNvSpPr/>
            <p:nvPr/>
          </p:nvSpPr>
          <p:spPr>
            <a:xfrm>
              <a:off x="578004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65" name="pl165"/>
            <p:cNvSpPr/>
            <p:nvPr/>
          </p:nvSpPr>
          <p:spPr>
            <a:xfrm>
              <a:off x="5410233" y="1956325"/>
              <a:ext cx="105661" cy="0"/>
            </a:xfrm>
            <a:custGeom>
              <a:avLst/>
              <a:pathLst>
                <a:path w="105661" h="0">
                  <a:moveTo>
                    <a:pt x="0" y="0"/>
                  </a:moveTo>
                  <a:lnTo>
                    <a:pt x="105661" y="0"/>
                  </a:lnTo>
                </a:path>
              </a:pathLst>
            </a:custGeom>
            <a:ln w="81303" cap="flat">
              <a:solidFill>
                <a:srgbClr val="E8E8E8">
                  <a:alpha val="100000"/>
                </a:srgbClr>
              </a:solidFill>
              <a:prstDash val="solid"/>
              <a:round/>
            </a:ln>
          </p:spPr>
          <p:txBody>
            <a:bodyPr/>
            <a:lstStyle/>
            <a:p/>
          </p:txBody>
        </p:sp>
        <p:sp>
          <p:nvSpPr>
            <p:cNvPr id="166" name="pl166"/>
            <p:cNvSpPr/>
            <p:nvPr/>
          </p:nvSpPr>
          <p:spPr>
            <a:xfrm>
              <a:off x="5661178" y="2204112"/>
              <a:ext cx="79245" cy="0"/>
            </a:xfrm>
            <a:custGeom>
              <a:avLst/>
              <a:pathLst>
                <a:path w="79245" h="0">
                  <a:moveTo>
                    <a:pt x="0" y="0"/>
                  </a:moveTo>
                  <a:lnTo>
                    <a:pt x="79245" y="0"/>
                  </a:lnTo>
                </a:path>
              </a:pathLst>
            </a:custGeom>
            <a:ln w="81303" cap="flat">
              <a:solidFill>
                <a:srgbClr val="E8E8E8">
                  <a:alpha val="100000"/>
                </a:srgbClr>
              </a:solidFill>
              <a:prstDash val="solid"/>
              <a:round/>
            </a:ln>
          </p:spPr>
          <p:txBody>
            <a:bodyPr/>
            <a:lstStyle/>
            <a:p/>
          </p:txBody>
        </p:sp>
        <p:sp>
          <p:nvSpPr>
            <p:cNvPr id="167" name="pl167"/>
            <p:cNvSpPr/>
            <p:nvPr/>
          </p:nvSpPr>
          <p:spPr>
            <a:xfrm>
              <a:off x="5687593" y="2451900"/>
              <a:ext cx="66038" cy="0"/>
            </a:xfrm>
            <a:custGeom>
              <a:avLst/>
              <a:pathLst>
                <a:path w="66038" h="0">
                  <a:moveTo>
                    <a:pt x="0" y="0"/>
                  </a:moveTo>
                  <a:lnTo>
                    <a:pt x="66038" y="0"/>
                  </a:lnTo>
                </a:path>
              </a:pathLst>
            </a:custGeom>
            <a:ln w="81303" cap="flat">
              <a:solidFill>
                <a:srgbClr val="E8E8E8">
                  <a:alpha val="100000"/>
                </a:srgbClr>
              </a:solidFill>
              <a:prstDash val="solid"/>
              <a:round/>
            </a:ln>
          </p:spPr>
          <p:txBody>
            <a:bodyPr/>
            <a:lstStyle/>
            <a:p/>
          </p:txBody>
        </p:sp>
        <p:sp>
          <p:nvSpPr>
            <p:cNvPr id="168" name="pl168"/>
            <p:cNvSpPr/>
            <p:nvPr/>
          </p:nvSpPr>
          <p:spPr>
            <a:xfrm>
              <a:off x="5700801" y="2699688"/>
              <a:ext cx="52830" cy="0"/>
            </a:xfrm>
            <a:custGeom>
              <a:avLst/>
              <a:pathLst>
                <a:path w="52830" h="0">
                  <a:moveTo>
                    <a:pt x="0" y="0"/>
                  </a:moveTo>
                  <a:lnTo>
                    <a:pt x="52830" y="0"/>
                  </a:lnTo>
                </a:path>
              </a:pathLst>
            </a:custGeom>
            <a:ln w="81303" cap="flat">
              <a:solidFill>
                <a:srgbClr val="E8E8E8">
                  <a:alpha val="100000"/>
                </a:srgbClr>
              </a:solidFill>
              <a:prstDash val="solid"/>
              <a:round/>
            </a:ln>
          </p:spPr>
          <p:txBody>
            <a:bodyPr/>
            <a:lstStyle/>
            <a:p/>
          </p:txBody>
        </p:sp>
        <p:sp>
          <p:nvSpPr>
            <p:cNvPr id="169" name="pl169"/>
            <p:cNvSpPr/>
            <p:nvPr/>
          </p:nvSpPr>
          <p:spPr>
            <a:xfrm>
              <a:off x="5529101" y="2947476"/>
              <a:ext cx="52830" cy="0"/>
            </a:xfrm>
            <a:custGeom>
              <a:avLst/>
              <a:pathLst>
                <a:path w="52830" h="0">
                  <a:moveTo>
                    <a:pt x="0" y="0"/>
                  </a:moveTo>
                  <a:lnTo>
                    <a:pt x="52830" y="0"/>
                  </a:lnTo>
                </a:path>
              </a:pathLst>
            </a:custGeom>
            <a:ln w="81303" cap="flat">
              <a:solidFill>
                <a:srgbClr val="E8E8E8">
                  <a:alpha val="100000"/>
                </a:srgbClr>
              </a:solidFill>
              <a:prstDash val="solid"/>
              <a:round/>
            </a:ln>
          </p:spPr>
          <p:txBody>
            <a:bodyPr/>
            <a:lstStyle/>
            <a:p/>
          </p:txBody>
        </p:sp>
        <p:sp>
          <p:nvSpPr>
            <p:cNvPr id="170" name="pl170"/>
            <p:cNvSpPr/>
            <p:nvPr/>
          </p:nvSpPr>
          <p:spPr>
            <a:xfrm>
              <a:off x="5581932" y="3195264"/>
              <a:ext cx="39622" cy="0"/>
            </a:xfrm>
            <a:custGeom>
              <a:avLst/>
              <a:pathLst>
                <a:path w="39622" h="0">
                  <a:moveTo>
                    <a:pt x="0" y="0"/>
                  </a:moveTo>
                  <a:lnTo>
                    <a:pt x="39622" y="0"/>
                  </a:lnTo>
                </a:path>
              </a:pathLst>
            </a:custGeom>
            <a:ln w="81303" cap="flat">
              <a:solidFill>
                <a:srgbClr val="E8E8E8">
                  <a:alpha val="100000"/>
                </a:srgbClr>
              </a:solidFill>
              <a:prstDash val="solid"/>
              <a:round/>
            </a:ln>
          </p:spPr>
          <p:txBody>
            <a:bodyPr/>
            <a:lstStyle/>
            <a:p/>
          </p:txBody>
        </p:sp>
        <p:sp>
          <p:nvSpPr>
            <p:cNvPr id="171" name="pl171"/>
            <p:cNvSpPr/>
            <p:nvPr/>
          </p:nvSpPr>
          <p:spPr>
            <a:xfrm>
              <a:off x="5740424" y="3443052"/>
              <a:ext cx="26415" cy="0"/>
            </a:xfrm>
            <a:custGeom>
              <a:avLst/>
              <a:pathLst>
                <a:path w="26415" h="0">
                  <a:moveTo>
                    <a:pt x="0" y="0"/>
                  </a:moveTo>
                  <a:lnTo>
                    <a:pt x="26415" y="0"/>
                  </a:lnTo>
                </a:path>
              </a:pathLst>
            </a:custGeom>
            <a:ln w="81303" cap="flat">
              <a:solidFill>
                <a:srgbClr val="E8E8E8">
                  <a:alpha val="100000"/>
                </a:srgbClr>
              </a:solidFill>
              <a:prstDash val="solid"/>
              <a:round/>
            </a:ln>
          </p:spPr>
          <p:txBody>
            <a:bodyPr/>
            <a:lstStyle/>
            <a:p/>
          </p:txBody>
        </p:sp>
        <p:sp>
          <p:nvSpPr>
            <p:cNvPr id="172" name="pl172"/>
            <p:cNvSpPr/>
            <p:nvPr/>
          </p:nvSpPr>
          <p:spPr>
            <a:xfrm>
              <a:off x="5740424" y="3690839"/>
              <a:ext cx="26415" cy="0"/>
            </a:xfrm>
            <a:custGeom>
              <a:avLst/>
              <a:pathLst>
                <a:path w="26415" h="0">
                  <a:moveTo>
                    <a:pt x="0" y="0"/>
                  </a:moveTo>
                  <a:lnTo>
                    <a:pt x="26415" y="0"/>
                  </a:lnTo>
                </a:path>
              </a:pathLst>
            </a:custGeom>
            <a:ln w="81303" cap="flat">
              <a:solidFill>
                <a:srgbClr val="E8E8E8">
                  <a:alpha val="100000"/>
                </a:srgbClr>
              </a:solidFill>
              <a:prstDash val="solid"/>
              <a:round/>
            </a:ln>
          </p:spPr>
          <p:txBody>
            <a:bodyPr/>
            <a:lstStyle/>
            <a:p/>
          </p:txBody>
        </p:sp>
        <p:sp>
          <p:nvSpPr>
            <p:cNvPr id="173" name="pl173"/>
            <p:cNvSpPr/>
            <p:nvPr/>
          </p:nvSpPr>
          <p:spPr>
            <a:xfrm>
              <a:off x="5700801" y="3938627"/>
              <a:ext cx="26415" cy="0"/>
            </a:xfrm>
            <a:custGeom>
              <a:avLst/>
              <a:pathLst>
                <a:path w="26415" h="0">
                  <a:moveTo>
                    <a:pt x="0" y="0"/>
                  </a:moveTo>
                  <a:lnTo>
                    <a:pt x="26415" y="0"/>
                  </a:lnTo>
                </a:path>
              </a:pathLst>
            </a:custGeom>
            <a:ln w="81303" cap="flat">
              <a:solidFill>
                <a:srgbClr val="E8E8E8">
                  <a:alpha val="100000"/>
                </a:srgbClr>
              </a:solidFill>
              <a:prstDash val="solid"/>
              <a:round/>
            </a:ln>
          </p:spPr>
          <p:txBody>
            <a:bodyPr/>
            <a:lstStyle/>
            <a:p/>
          </p:txBody>
        </p:sp>
        <p:sp>
          <p:nvSpPr>
            <p:cNvPr id="174" name="pl174"/>
            <p:cNvSpPr/>
            <p:nvPr/>
          </p:nvSpPr>
          <p:spPr>
            <a:xfrm>
              <a:off x="5740424" y="4186415"/>
              <a:ext cx="13207" cy="0"/>
            </a:xfrm>
            <a:custGeom>
              <a:avLst/>
              <a:pathLst>
                <a:path w="13207" h="0">
                  <a:moveTo>
                    <a:pt x="0" y="0"/>
                  </a:moveTo>
                  <a:lnTo>
                    <a:pt x="13207" y="0"/>
                  </a:lnTo>
                </a:path>
              </a:pathLst>
            </a:custGeom>
            <a:ln w="81303" cap="flat">
              <a:solidFill>
                <a:srgbClr val="E8E8E8">
                  <a:alpha val="100000"/>
                </a:srgbClr>
              </a:solidFill>
              <a:prstDash val="solid"/>
              <a:round/>
            </a:ln>
          </p:spPr>
          <p:txBody>
            <a:bodyPr/>
            <a:lstStyle/>
            <a:p/>
          </p:txBody>
        </p:sp>
        <p:sp>
          <p:nvSpPr>
            <p:cNvPr id="175" name="pl175"/>
            <p:cNvSpPr/>
            <p:nvPr/>
          </p:nvSpPr>
          <p:spPr>
            <a:xfrm>
              <a:off x="5740424" y="4434203"/>
              <a:ext cx="13207" cy="0"/>
            </a:xfrm>
            <a:custGeom>
              <a:avLst/>
              <a:pathLst>
                <a:path w="13207" h="0">
                  <a:moveTo>
                    <a:pt x="0" y="0"/>
                  </a:moveTo>
                  <a:lnTo>
                    <a:pt x="13207" y="0"/>
                  </a:lnTo>
                </a:path>
              </a:pathLst>
            </a:custGeom>
            <a:ln w="81303" cap="flat">
              <a:solidFill>
                <a:srgbClr val="E8E8E8">
                  <a:alpha val="100000"/>
                </a:srgbClr>
              </a:solidFill>
              <a:prstDash val="solid"/>
              <a:round/>
            </a:ln>
          </p:spPr>
          <p:txBody>
            <a:bodyPr/>
            <a:lstStyle/>
            <a:p/>
          </p:txBody>
        </p:sp>
        <p:sp>
          <p:nvSpPr>
            <p:cNvPr id="176" name="pl176"/>
            <p:cNvSpPr/>
            <p:nvPr/>
          </p:nvSpPr>
          <p:spPr>
            <a:xfrm>
              <a:off x="5727216" y="4681991"/>
              <a:ext cx="13207" cy="0"/>
            </a:xfrm>
            <a:custGeom>
              <a:avLst/>
              <a:pathLst>
                <a:path w="13207" h="0">
                  <a:moveTo>
                    <a:pt x="0" y="0"/>
                  </a:moveTo>
                  <a:lnTo>
                    <a:pt x="13207" y="0"/>
                  </a:lnTo>
                </a:path>
              </a:pathLst>
            </a:custGeom>
            <a:ln w="81303" cap="flat">
              <a:solidFill>
                <a:srgbClr val="E8E8E8">
                  <a:alpha val="100000"/>
                </a:srgbClr>
              </a:solidFill>
              <a:prstDash val="solid"/>
              <a:round/>
            </a:ln>
          </p:spPr>
          <p:txBody>
            <a:bodyPr/>
            <a:lstStyle/>
            <a:p/>
          </p:txBody>
        </p:sp>
        <p:sp>
          <p:nvSpPr>
            <p:cNvPr id="177" name="pl177"/>
            <p:cNvSpPr/>
            <p:nvPr/>
          </p:nvSpPr>
          <p:spPr>
            <a:xfrm>
              <a:off x="5661178" y="4929779"/>
              <a:ext cx="13207" cy="0"/>
            </a:xfrm>
            <a:custGeom>
              <a:avLst/>
              <a:pathLst>
                <a:path w="13207" h="0">
                  <a:moveTo>
                    <a:pt x="0" y="0"/>
                  </a:moveTo>
                  <a:lnTo>
                    <a:pt x="13207" y="0"/>
                  </a:lnTo>
                </a:path>
              </a:pathLst>
            </a:custGeom>
            <a:ln w="81303" cap="flat">
              <a:solidFill>
                <a:srgbClr val="E8E8E8">
                  <a:alpha val="100000"/>
                </a:srgbClr>
              </a:solidFill>
              <a:prstDash val="solid"/>
              <a:round/>
            </a:ln>
          </p:spPr>
          <p:txBody>
            <a:bodyPr/>
            <a:lstStyle/>
            <a:p/>
          </p:txBody>
        </p:sp>
        <p:sp>
          <p:nvSpPr>
            <p:cNvPr id="178" name="pl178"/>
            <p:cNvSpPr/>
            <p:nvPr/>
          </p:nvSpPr>
          <p:spPr>
            <a:xfrm>
              <a:off x="5700801" y="5177567"/>
              <a:ext cx="13207" cy="0"/>
            </a:xfrm>
            <a:custGeom>
              <a:avLst/>
              <a:pathLst>
                <a:path w="13207" h="0">
                  <a:moveTo>
                    <a:pt x="0" y="0"/>
                  </a:moveTo>
                  <a:lnTo>
                    <a:pt x="13207" y="0"/>
                  </a:lnTo>
                </a:path>
              </a:pathLst>
            </a:custGeom>
            <a:ln w="81303" cap="flat">
              <a:solidFill>
                <a:srgbClr val="E8E8E8">
                  <a:alpha val="100000"/>
                </a:srgbClr>
              </a:solidFill>
              <a:prstDash val="solid"/>
              <a:round/>
            </a:ln>
          </p:spPr>
          <p:txBody>
            <a:bodyPr/>
            <a:lstStyle/>
            <a:p/>
          </p:txBody>
        </p:sp>
        <p:sp>
          <p:nvSpPr>
            <p:cNvPr id="179" name="pl179"/>
            <p:cNvSpPr/>
            <p:nvPr/>
          </p:nvSpPr>
          <p:spPr>
            <a:xfrm>
              <a:off x="5740424" y="5425354"/>
              <a:ext cx="13207" cy="0"/>
            </a:xfrm>
            <a:custGeom>
              <a:avLst/>
              <a:pathLst>
                <a:path w="13207" h="0">
                  <a:moveTo>
                    <a:pt x="0" y="0"/>
                  </a:moveTo>
                  <a:lnTo>
                    <a:pt x="13207" y="0"/>
                  </a:lnTo>
                </a:path>
              </a:pathLst>
            </a:custGeom>
            <a:ln w="81303" cap="flat">
              <a:solidFill>
                <a:srgbClr val="E8E8E8">
                  <a:alpha val="100000"/>
                </a:srgbClr>
              </a:solidFill>
              <a:prstDash val="solid"/>
              <a:round/>
            </a:ln>
          </p:spPr>
          <p:txBody>
            <a:bodyPr/>
            <a:lstStyle/>
            <a:p/>
          </p:txBody>
        </p:sp>
        <p:sp>
          <p:nvSpPr>
            <p:cNvPr id="180" name="pt180"/>
            <p:cNvSpPr/>
            <p:nvPr/>
          </p:nvSpPr>
          <p:spPr>
            <a:xfrm>
              <a:off x="5577432" y="31907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1" name="pt181"/>
            <p:cNvSpPr/>
            <p:nvPr/>
          </p:nvSpPr>
          <p:spPr>
            <a:xfrm>
              <a:off x="5617055" y="31907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2" name="pt182"/>
            <p:cNvSpPr/>
            <p:nvPr/>
          </p:nvSpPr>
          <p:spPr>
            <a:xfrm>
              <a:off x="5735924" y="41819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3" name="pt183"/>
            <p:cNvSpPr/>
            <p:nvPr/>
          </p:nvSpPr>
          <p:spPr>
            <a:xfrm>
              <a:off x="5749131" y="41819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4" name="pt184"/>
            <p:cNvSpPr/>
            <p:nvPr/>
          </p:nvSpPr>
          <p:spPr>
            <a:xfrm>
              <a:off x="5735924" y="4429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5" name="pt185"/>
            <p:cNvSpPr/>
            <p:nvPr/>
          </p:nvSpPr>
          <p:spPr>
            <a:xfrm>
              <a:off x="5749131" y="4429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6" name="pt186"/>
            <p:cNvSpPr/>
            <p:nvPr/>
          </p:nvSpPr>
          <p:spPr>
            <a:xfrm>
              <a:off x="5696301" y="26951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7" name="pt187"/>
            <p:cNvSpPr/>
            <p:nvPr/>
          </p:nvSpPr>
          <p:spPr>
            <a:xfrm>
              <a:off x="5749131" y="26951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5722716" y="46774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5735924" y="46774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0" name="pt190"/>
            <p:cNvSpPr/>
            <p:nvPr/>
          </p:nvSpPr>
          <p:spPr>
            <a:xfrm>
              <a:off x="5524601" y="29429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5577432" y="29429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5656678" y="49252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5669885" y="49252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5696301" y="5173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5709508" y="5173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5735924" y="34385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5762339" y="34385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5735924"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5762339"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5405733" y="19518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1" name="pt201"/>
            <p:cNvSpPr/>
            <p:nvPr/>
          </p:nvSpPr>
          <p:spPr>
            <a:xfrm>
              <a:off x="5511394" y="19518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2" name="pt202"/>
            <p:cNvSpPr/>
            <p:nvPr/>
          </p:nvSpPr>
          <p:spPr>
            <a:xfrm>
              <a:off x="5735924" y="54208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3" name="pt203"/>
            <p:cNvSpPr/>
            <p:nvPr/>
          </p:nvSpPr>
          <p:spPr>
            <a:xfrm>
              <a:off x="5749131" y="54208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4" name="pt204"/>
            <p:cNvSpPr/>
            <p:nvPr/>
          </p:nvSpPr>
          <p:spPr>
            <a:xfrm>
              <a:off x="5683093" y="24474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5" name="pt205"/>
            <p:cNvSpPr/>
            <p:nvPr/>
          </p:nvSpPr>
          <p:spPr>
            <a:xfrm>
              <a:off x="5749131" y="24474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6" name="pt206"/>
            <p:cNvSpPr/>
            <p:nvPr/>
          </p:nvSpPr>
          <p:spPr>
            <a:xfrm>
              <a:off x="5656678" y="21996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7" name="pt207"/>
            <p:cNvSpPr/>
            <p:nvPr/>
          </p:nvSpPr>
          <p:spPr>
            <a:xfrm>
              <a:off x="5735924" y="21996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8" name="pt208"/>
            <p:cNvSpPr/>
            <p:nvPr/>
          </p:nvSpPr>
          <p:spPr>
            <a:xfrm>
              <a:off x="5696301" y="39341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9" name="pt209"/>
            <p:cNvSpPr/>
            <p:nvPr/>
          </p:nvSpPr>
          <p:spPr>
            <a:xfrm>
              <a:off x="5722716" y="39341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0" name="pt210"/>
            <p:cNvSpPr/>
            <p:nvPr/>
          </p:nvSpPr>
          <p:spPr>
            <a:xfrm>
              <a:off x="5536780" y="315011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11" name="pt211"/>
            <p:cNvSpPr/>
            <p:nvPr/>
          </p:nvSpPr>
          <p:spPr>
            <a:xfrm>
              <a:off x="5576403" y="315011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2" name="pt212"/>
            <p:cNvSpPr/>
            <p:nvPr/>
          </p:nvSpPr>
          <p:spPr>
            <a:xfrm>
              <a:off x="5695272" y="414126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13" name="pt213"/>
            <p:cNvSpPr/>
            <p:nvPr/>
          </p:nvSpPr>
          <p:spPr>
            <a:xfrm>
              <a:off x="5708479" y="414126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4" name="pt214"/>
            <p:cNvSpPr/>
            <p:nvPr/>
          </p:nvSpPr>
          <p:spPr>
            <a:xfrm>
              <a:off x="5695272" y="438905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15" name="pt215"/>
            <p:cNvSpPr/>
            <p:nvPr/>
          </p:nvSpPr>
          <p:spPr>
            <a:xfrm>
              <a:off x="5708479" y="438905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6" name="pt216"/>
            <p:cNvSpPr/>
            <p:nvPr/>
          </p:nvSpPr>
          <p:spPr>
            <a:xfrm>
              <a:off x="5655649" y="265453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17" name="pt217"/>
            <p:cNvSpPr/>
            <p:nvPr/>
          </p:nvSpPr>
          <p:spPr>
            <a:xfrm>
              <a:off x="5708479" y="265453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8" name="pt218"/>
            <p:cNvSpPr/>
            <p:nvPr/>
          </p:nvSpPr>
          <p:spPr>
            <a:xfrm>
              <a:off x="5682064" y="463683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19" name="pt219"/>
            <p:cNvSpPr/>
            <p:nvPr/>
          </p:nvSpPr>
          <p:spPr>
            <a:xfrm>
              <a:off x="5695272" y="463683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0" name="pt220"/>
            <p:cNvSpPr/>
            <p:nvPr/>
          </p:nvSpPr>
          <p:spPr>
            <a:xfrm>
              <a:off x="5483949" y="290232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21" name="pt221"/>
            <p:cNvSpPr/>
            <p:nvPr/>
          </p:nvSpPr>
          <p:spPr>
            <a:xfrm>
              <a:off x="5536780" y="290232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2" name="pt222"/>
            <p:cNvSpPr/>
            <p:nvPr/>
          </p:nvSpPr>
          <p:spPr>
            <a:xfrm>
              <a:off x="5616026" y="488462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23" name="pt223"/>
            <p:cNvSpPr/>
            <p:nvPr/>
          </p:nvSpPr>
          <p:spPr>
            <a:xfrm>
              <a:off x="5629233" y="488462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4" name="pt224"/>
            <p:cNvSpPr/>
            <p:nvPr/>
          </p:nvSpPr>
          <p:spPr>
            <a:xfrm>
              <a:off x="5655649" y="513241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25" name="pt225"/>
            <p:cNvSpPr/>
            <p:nvPr/>
          </p:nvSpPr>
          <p:spPr>
            <a:xfrm>
              <a:off x="5668856" y="513241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6" name="pt226"/>
            <p:cNvSpPr/>
            <p:nvPr/>
          </p:nvSpPr>
          <p:spPr>
            <a:xfrm>
              <a:off x="5695272" y="339790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27" name="pt227"/>
            <p:cNvSpPr/>
            <p:nvPr/>
          </p:nvSpPr>
          <p:spPr>
            <a:xfrm>
              <a:off x="5721687" y="339790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8" name="pt228"/>
            <p:cNvSpPr/>
            <p:nvPr/>
          </p:nvSpPr>
          <p:spPr>
            <a:xfrm>
              <a:off x="5695272" y="364568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29" name="pt229"/>
            <p:cNvSpPr/>
            <p:nvPr/>
          </p:nvSpPr>
          <p:spPr>
            <a:xfrm>
              <a:off x="5721687" y="36456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0" name="pt230"/>
            <p:cNvSpPr/>
            <p:nvPr/>
          </p:nvSpPr>
          <p:spPr>
            <a:xfrm>
              <a:off x="5365081" y="191117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31" name="pt231"/>
            <p:cNvSpPr/>
            <p:nvPr/>
          </p:nvSpPr>
          <p:spPr>
            <a:xfrm>
              <a:off x="5470742" y="191117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2" name="pt232"/>
            <p:cNvSpPr/>
            <p:nvPr/>
          </p:nvSpPr>
          <p:spPr>
            <a:xfrm>
              <a:off x="5695272" y="538020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33" name="pt233"/>
            <p:cNvSpPr/>
            <p:nvPr/>
          </p:nvSpPr>
          <p:spPr>
            <a:xfrm>
              <a:off x="5708479" y="538020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4" name="pt234"/>
            <p:cNvSpPr/>
            <p:nvPr/>
          </p:nvSpPr>
          <p:spPr>
            <a:xfrm>
              <a:off x="5642441" y="240674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35" name="pt235"/>
            <p:cNvSpPr/>
            <p:nvPr/>
          </p:nvSpPr>
          <p:spPr>
            <a:xfrm>
              <a:off x="5708479" y="240674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6" name="pt236"/>
            <p:cNvSpPr/>
            <p:nvPr/>
          </p:nvSpPr>
          <p:spPr>
            <a:xfrm>
              <a:off x="5616026" y="215896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37" name="pt237"/>
            <p:cNvSpPr/>
            <p:nvPr/>
          </p:nvSpPr>
          <p:spPr>
            <a:xfrm>
              <a:off x="5695272" y="215896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38" name="pt238"/>
            <p:cNvSpPr/>
            <p:nvPr/>
          </p:nvSpPr>
          <p:spPr>
            <a:xfrm>
              <a:off x="5655649" y="389347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39" name="pt239"/>
            <p:cNvSpPr/>
            <p:nvPr/>
          </p:nvSpPr>
          <p:spPr>
            <a:xfrm>
              <a:off x="5682064" y="389347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40" name="tx240"/>
            <p:cNvSpPr/>
            <p:nvPr/>
          </p:nvSpPr>
          <p:spPr>
            <a:xfrm>
              <a:off x="5860981" y="3153933"/>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41" name="tx241"/>
            <p:cNvSpPr/>
            <p:nvPr/>
          </p:nvSpPr>
          <p:spPr>
            <a:xfrm>
              <a:off x="5860981" y="4145084"/>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42" name="tx242"/>
            <p:cNvSpPr/>
            <p:nvPr/>
          </p:nvSpPr>
          <p:spPr>
            <a:xfrm>
              <a:off x="5860981" y="4392872"/>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43" name="tx243"/>
            <p:cNvSpPr/>
            <p:nvPr/>
          </p:nvSpPr>
          <p:spPr>
            <a:xfrm>
              <a:off x="5860981" y="2658357"/>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244" name="tx244"/>
            <p:cNvSpPr/>
            <p:nvPr/>
          </p:nvSpPr>
          <p:spPr>
            <a:xfrm>
              <a:off x="5860981" y="4640660"/>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45" name="tx245"/>
            <p:cNvSpPr/>
            <p:nvPr/>
          </p:nvSpPr>
          <p:spPr>
            <a:xfrm>
              <a:off x="5860981" y="2906145"/>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246" name="tx246"/>
            <p:cNvSpPr/>
            <p:nvPr/>
          </p:nvSpPr>
          <p:spPr>
            <a:xfrm>
              <a:off x="5860981" y="4888448"/>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47" name="tx247"/>
            <p:cNvSpPr/>
            <p:nvPr/>
          </p:nvSpPr>
          <p:spPr>
            <a:xfrm>
              <a:off x="5860981" y="5136236"/>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48" name="tx248"/>
            <p:cNvSpPr/>
            <p:nvPr/>
          </p:nvSpPr>
          <p:spPr>
            <a:xfrm>
              <a:off x="5860981" y="3401721"/>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49" name="tx249"/>
            <p:cNvSpPr/>
            <p:nvPr/>
          </p:nvSpPr>
          <p:spPr>
            <a:xfrm>
              <a:off x="5860981" y="3649509"/>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50" name="tx250"/>
            <p:cNvSpPr/>
            <p:nvPr/>
          </p:nvSpPr>
          <p:spPr>
            <a:xfrm>
              <a:off x="5860981" y="1914994"/>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251" name="tx251"/>
            <p:cNvSpPr/>
            <p:nvPr/>
          </p:nvSpPr>
          <p:spPr>
            <a:xfrm>
              <a:off x="5860981" y="5384024"/>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52" name="tx252"/>
            <p:cNvSpPr/>
            <p:nvPr/>
          </p:nvSpPr>
          <p:spPr>
            <a:xfrm>
              <a:off x="5860981" y="2410569"/>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253" name="tx253"/>
            <p:cNvSpPr/>
            <p:nvPr/>
          </p:nvSpPr>
          <p:spPr>
            <a:xfrm>
              <a:off x="5860981" y="2162781"/>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254" name="tx254"/>
            <p:cNvSpPr/>
            <p:nvPr/>
          </p:nvSpPr>
          <p:spPr>
            <a:xfrm>
              <a:off x="5860981" y="3897296"/>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55" name="rc255"/>
            <p:cNvSpPr/>
            <p:nvPr/>
          </p:nvSpPr>
          <p:spPr>
            <a:xfrm>
              <a:off x="4380036" y="1807652"/>
              <a:ext cx="1743408" cy="3766375"/>
            </a:xfrm>
            <a:prstGeom prst="rect">
              <a:avLst/>
            </a:prstGeom>
            <a:noFill/>
            <a:ln w="13550" cap="rnd">
              <a:solidFill>
                <a:srgbClr val="999999">
                  <a:alpha val="100000"/>
                </a:srgbClr>
              </a:solidFill>
              <a:prstDash val="solid"/>
              <a:round/>
            </a:ln>
          </p:spPr>
          <p:txBody>
            <a:bodyPr/>
            <a:lstStyle/>
            <a:p/>
          </p:txBody>
        </p:sp>
        <p:sp>
          <p:nvSpPr>
            <p:cNvPr id="256" name="pl256"/>
            <p:cNvSpPr/>
            <p:nvPr/>
          </p:nvSpPr>
          <p:spPr>
            <a:xfrm>
              <a:off x="7331002" y="5496636"/>
              <a:ext cx="1743408" cy="0"/>
            </a:xfrm>
            <a:custGeom>
              <a:avLst/>
              <a:pathLst>
                <a:path w="1743408" h="0">
                  <a:moveTo>
                    <a:pt x="0" y="0"/>
                  </a:moveTo>
                  <a:lnTo>
                    <a:pt x="1743408" y="0"/>
                  </a:lnTo>
                  <a:lnTo>
                    <a:pt x="1743408" y="0"/>
                  </a:lnTo>
                </a:path>
              </a:pathLst>
            </a:custGeom>
            <a:ln w="13550" cap="flat">
              <a:solidFill>
                <a:srgbClr val="EBEBEB">
                  <a:alpha val="100000"/>
                </a:srgbClr>
              </a:solidFill>
              <a:prstDash val="solid"/>
              <a:round/>
            </a:ln>
          </p:spPr>
          <p:txBody>
            <a:bodyPr/>
            <a:lstStyle/>
            <a:p/>
          </p:txBody>
        </p:sp>
        <p:sp>
          <p:nvSpPr>
            <p:cNvPr id="257" name="pl257"/>
            <p:cNvSpPr/>
            <p:nvPr/>
          </p:nvSpPr>
          <p:spPr>
            <a:xfrm>
              <a:off x="7331002" y="5367650"/>
              <a:ext cx="1743408" cy="0"/>
            </a:xfrm>
            <a:custGeom>
              <a:avLst/>
              <a:pathLst>
                <a:path w="1743408" h="0">
                  <a:moveTo>
                    <a:pt x="0" y="0"/>
                  </a:moveTo>
                  <a:lnTo>
                    <a:pt x="1743408" y="0"/>
                  </a:lnTo>
                  <a:lnTo>
                    <a:pt x="1743408" y="0"/>
                  </a:lnTo>
                </a:path>
              </a:pathLst>
            </a:custGeom>
            <a:ln w="13550" cap="flat">
              <a:solidFill>
                <a:srgbClr val="EBEBEB">
                  <a:alpha val="100000"/>
                </a:srgbClr>
              </a:solidFill>
              <a:prstDash val="solid"/>
              <a:round/>
            </a:ln>
          </p:spPr>
          <p:txBody>
            <a:bodyPr/>
            <a:lstStyle/>
            <a:p/>
          </p:txBody>
        </p:sp>
        <p:sp>
          <p:nvSpPr>
            <p:cNvPr id="258" name="pl258"/>
            <p:cNvSpPr/>
            <p:nvPr/>
          </p:nvSpPr>
          <p:spPr>
            <a:xfrm>
              <a:off x="7331002" y="5238665"/>
              <a:ext cx="1743408" cy="0"/>
            </a:xfrm>
            <a:custGeom>
              <a:avLst/>
              <a:pathLst>
                <a:path w="1743408" h="0">
                  <a:moveTo>
                    <a:pt x="0" y="0"/>
                  </a:moveTo>
                  <a:lnTo>
                    <a:pt x="1743408" y="0"/>
                  </a:lnTo>
                  <a:lnTo>
                    <a:pt x="1743408" y="0"/>
                  </a:lnTo>
                </a:path>
              </a:pathLst>
            </a:custGeom>
            <a:ln w="13550" cap="flat">
              <a:solidFill>
                <a:srgbClr val="EBEBEB">
                  <a:alpha val="100000"/>
                </a:srgbClr>
              </a:solidFill>
              <a:prstDash val="solid"/>
              <a:round/>
            </a:ln>
          </p:spPr>
          <p:txBody>
            <a:bodyPr/>
            <a:lstStyle/>
            <a:p/>
          </p:txBody>
        </p:sp>
        <p:sp>
          <p:nvSpPr>
            <p:cNvPr id="259" name="pl259"/>
            <p:cNvSpPr/>
            <p:nvPr/>
          </p:nvSpPr>
          <p:spPr>
            <a:xfrm>
              <a:off x="7331002" y="5109679"/>
              <a:ext cx="1743408" cy="0"/>
            </a:xfrm>
            <a:custGeom>
              <a:avLst/>
              <a:pathLst>
                <a:path w="1743408" h="0">
                  <a:moveTo>
                    <a:pt x="0" y="0"/>
                  </a:moveTo>
                  <a:lnTo>
                    <a:pt x="1743408" y="0"/>
                  </a:lnTo>
                  <a:lnTo>
                    <a:pt x="1743408" y="0"/>
                  </a:lnTo>
                </a:path>
              </a:pathLst>
            </a:custGeom>
            <a:ln w="13550" cap="flat">
              <a:solidFill>
                <a:srgbClr val="EBEBEB">
                  <a:alpha val="100000"/>
                </a:srgbClr>
              </a:solidFill>
              <a:prstDash val="solid"/>
              <a:round/>
            </a:ln>
          </p:spPr>
          <p:txBody>
            <a:bodyPr/>
            <a:lstStyle/>
            <a:p/>
          </p:txBody>
        </p:sp>
        <p:sp>
          <p:nvSpPr>
            <p:cNvPr id="260" name="pl260"/>
            <p:cNvSpPr/>
            <p:nvPr/>
          </p:nvSpPr>
          <p:spPr>
            <a:xfrm>
              <a:off x="7331002" y="4980694"/>
              <a:ext cx="1743408" cy="0"/>
            </a:xfrm>
            <a:custGeom>
              <a:avLst/>
              <a:pathLst>
                <a:path w="1743408" h="0">
                  <a:moveTo>
                    <a:pt x="0" y="0"/>
                  </a:moveTo>
                  <a:lnTo>
                    <a:pt x="1743408" y="0"/>
                  </a:lnTo>
                  <a:lnTo>
                    <a:pt x="1743408" y="0"/>
                  </a:lnTo>
                </a:path>
              </a:pathLst>
            </a:custGeom>
            <a:ln w="13550" cap="flat">
              <a:solidFill>
                <a:srgbClr val="EBEBEB">
                  <a:alpha val="100000"/>
                </a:srgbClr>
              </a:solidFill>
              <a:prstDash val="solid"/>
              <a:round/>
            </a:ln>
          </p:spPr>
          <p:txBody>
            <a:bodyPr/>
            <a:lstStyle/>
            <a:p/>
          </p:txBody>
        </p:sp>
        <p:sp>
          <p:nvSpPr>
            <p:cNvPr id="261" name="pl261"/>
            <p:cNvSpPr/>
            <p:nvPr/>
          </p:nvSpPr>
          <p:spPr>
            <a:xfrm>
              <a:off x="7331002" y="4851709"/>
              <a:ext cx="1743408" cy="0"/>
            </a:xfrm>
            <a:custGeom>
              <a:avLst/>
              <a:pathLst>
                <a:path w="1743408" h="0">
                  <a:moveTo>
                    <a:pt x="0" y="0"/>
                  </a:moveTo>
                  <a:lnTo>
                    <a:pt x="1743408" y="0"/>
                  </a:lnTo>
                  <a:lnTo>
                    <a:pt x="1743408" y="0"/>
                  </a:lnTo>
                </a:path>
              </a:pathLst>
            </a:custGeom>
            <a:ln w="13550" cap="flat">
              <a:solidFill>
                <a:srgbClr val="EBEBEB">
                  <a:alpha val="100000"/>
                </a:srgbClr>
              </a:solidFill>
              <a:prstDash val="solid"/>
              <a:round/>
            </a:ln>
          </p:spPr>
          <p:txBody>
            <a:bodyPr/>
            <a:lstStyle/>
            <a:p/>
          </p:txBody>
        </p:sp>
        <p:sp>
          <p:nvSpPr>
            <p:cNvPr id="262" name="pl262"/>
            <p:cNvSpPr/>
            <p:nvPr/>
          </p:nvSpPr>
          <p:spPr>
            <a:xfrm>
              <a:off x="7331002" y="4722723"/>
              <a:ext cx="1743408" cy="0"/>
            </a:xfrm>
            <a:custGeom>
              <a:avLst/>
              <a:pathLst>
                <a:path w="1743408" h="0">
                  <a:moveTo>
                    <a:pt x="0" y="0"/>
                  </a:moveTo>
                  <a:lnTo>
                    <a:pt x="1743408" y="0"/>
                  </a:lnTo>
                  <a:lnTo>
                    <a:pt x="1743408" y="0"/>
                  </a:lnTo>
                </a:path>
              </a:pathLst>
            </a:custGeom>
            <a:ln w="13550" cap="flat">
              <a:solidFill>
                <a:srgbClr val="EBEBEB">
                  <a:alpha val="100000"/>
                </a:srgbClr>
              </a:solidFill>
              <a:prstDash val="solid"/>
              <a:round/>
            </a:ln>
          </p:spPr>
          <p:txBody>
            <a:bodyPr/>
            <a:lstStyle/>
            <a:p/>
          </p:txBody>
        </p:sp>
        <p:sp>
          <p:nvSpPr>
            <p:cNvPr id="263" name="pl263"/>
            <p:cNvSpPr/>
            <p:nvPr/>
          </p:nvSpPr>
          <p:spPr>
            <a:xfrm>
              <a:off x="7331002" y="4593738"/>
              <a:ext cx="1743408" cy="0"/>
            </a:xfrm>
            <a:custGeom>
              <a:avLst/>
              <a:pathLst>
                <a:path w="1743408" h="0">
                  <a:moveTo>
                    <a:pt x="0" y="0"/>
                  </a:moveTo>
                  <a:lnTo>
                    <a:pt x="1743408" y="0"/>
                  </a:lnTo>
                  <a:lnTo>
                    <a:pt x="1743408" y="0"/>
                  </a:lnTo>
                </a:path>
              </a:pathLst>
            </a:custGeom>
            <a:ln w="13550" cap="flat">
              <a:solidFill>
                <a:srgbClr val="EBEBEB">
                  <a:alpha val="100000"/>
                </a:srgbClr>
              </a:solidFill>
              <a:prstDash val="solid"/>
              <a:round/>
            </a:ln>
          </p:spPr>
          <p:txBody>
            <a:bodyPr/>
            <a:lstStyle/>
            <a:p/>
          </p:txBody>
        </p:sp>
        <p:sp>
          <p:nvSpPr>
            <p:cNvPr id="264" name="pl264"/>
            <p:cNvSpPr/>
            <p:nvPr/>
          </p:nvSpPr>
          <p:spPr>
            <a:xfrm>
              <a:off x="7331002" y="4464752"/>
              <a:ext cx="1743408" cy="0"/>
            </a:xfrm>
            <a:custGeom>
              <a:avLst/>
              <a:pathLst>
                <a:path w="1743408" h="0">
                  <a:moveTo>
                    <a:pt x="0" y="0"/>
                  </a:moveTo>
                  <a:lnTo>
                    <a:pt x="1743408" y="0"/>
                  </a:lnTo>
                  <a:lnTo>
                    <a:pt x="1743408" y="0"/>
                  </a:lnTo>
                </a:path>
              </a:pathLst>
            </a:custGeom>
            <a:ln w="13550" cap="flat">
              <a:solidFill>
                <a:srgbClr val="EBEBEB">
                  <a:alpha val="100000"/>
                </a:srgbClr>
              </a:solidFill>
              <a:prstDash val="solid"/>
              <a:round/>
            </a:ln>
          </p:spPr>
          <p:txBody>
            <a:bodyPr/>
            <a:lstStyle/>
            <a:p/>
          </p:txBody>
        </p:sp>
        <p:sp>
          <p:nvSpPr>
            <p:cNvPr id="265" name="pl265"/>
            <p:cNvSpPr/>
            <p:nvPr/>
          </p:nvSpPr>
          <p:spPr>
            <a:xfrm>
              <a:off x="7331002" y="4335767"/>
              <a:ext cx="1743408" cy="0"/>
            </a:xfrm>
            <a:custGeom>
              <a:avLst/>
              <a:pathLst>
                <a:path w="1743408" h="0">
                  <a:moveTo>
                    <a:pt x="0" y="0"/>
                  </a:moveTo>
                  <a:lnTo>
                    <a:pt x="1743408" y="0"/>
                  </a:lnTo>
                  <a:lnTo>
                    <a:pt x="1743408" y="0"/>
                  </a:lnTo>
                </a:path>
              </a:pathLst>
            </a:custGeom>
            <a:ln w="13550" cap="flat">
              <a:solidFill>
                <a:srgbClr val="EBEBEB">
                  <a:alpha val="100000"/>
                </a:srgbClr>
              </a:solidFill>
              <a:prstDash val="solid"/>
              <a:round/>
            </a:ln>
          </p:spPr>
          <p:txBody>
            <a:bodyPr/>
            <a:lstStyle/>
            <a:p/>
          </p:txBody>
        </p:sp>
        <p:sp>
          <p:nvSpPr>
            <p:cNvPr id="266" name="pl266"/>
            <p:cNvSpPr/>
            <p:nvPr/>
          </p:nvSpPr>
          <p:spPr>
            <a:xfrm>
              <a:off x="7331002" y="4206781"/>
              <a:ext cx="1743408" cy="0"/>
            </a:xfrm>
            <a:custGeom>
              <a:avLst/>
              <a:pathLst>
                <a:path w="1743408" h="0">
                  <a:moveTo>
                    <a:pt x="0" y="0"/>
                  </a:moveTo>
                  <a:lnTo>
                    <a:pt x="1743408" y="0"/>
                  </a:lnTo>
                  <a:lnTo>
                    <a:pt x="1743408" y="0"/>
                  </a:lnTo>
                </a:path>
              </a:pathLst>
            </a:custGeom>
            <a:ln w="13550" cap="flat">
              <a:solidFill>
                <a:srgbClr val="EBEBEB">
                  <a:alpha val="100000"/>
                </a:srgbClr>
              </a:solidFill>
              <a:prstDash val="solid"/>
              <a:round/>
            </a:ln>
          </p:spPr>
          <p:txBody>
            <a:bodyPr/>
            <a:lstStyle/>
            <a:p/>
          </p:txBody>
        </p:sp>
        <p:sp>
          <p:nvSpPr>
            <p:cNvPr id="267" name="pl267"/>
            <p:cNvSpPr/>
            <p:nvPr/>
          </p:nvSpPr>
          <p:spPr>
            <a:xfrm>
              <a:off x="7331002" y="4077796"/>
              <a:ext cx="1743408" cy="0"/>
            </a:xfrm>
            <a:custGeom>
              <a:avLst/>
              <a:pathLst>
                <a:path w="1743408" h="0">
                  <a:moveTo>
                    <a:pt x="0" y="0"/>
                  </a:moveTo>
                  <a:lnTo>
                    <a:pt x="1743408" y="0"/>
                  </a:lnTo>
                  <a:lnTo>
                    <a:pt x="1743408" y="0"/>
                  </a:lnTo>
                </a:path>
              </a:pathLst>
            </a:custGeom>
            <a:ln w="13550" cap="flat">
              <a:solidFill>
                <a:srgbClr val="EBEBEB">
                  <a:alpha val="100000"/>
                </a:srgbClr>
              </a:solidFill>
              <a:prstDash val="solid"/>
              <a:round/>
            </a:ln>
          </p:spPr>
          <p:txBody>
            <a:bodyPr/>
            <a:lstStyle/>
            <a:p/>
          </p:txBody>
        </p:sp>
        <p:sp>
          <p:nvSpPr>
            <p:cNvPr id="268" name="pl268"/>
            <p:cNvSpPr/>
            <p:nvPr/>
          </p:nvSpPr>
          <p:spPr>
            <a:xfrm>
              <a:off x="7331002" y="3948810"/>
              <a:ext cx="1743408" cy="0"/>
            </a:xfrm>
            <a:custGeom>
              <a:avLst/>
              <a:pathLst>
                <a:path w="1743408" h="0">
                  <a:moveTo>
                    <a:pt x="0" y="0"/>
                  </a:moveTo>
                  <a:lnTo>
                    <a:pt x="1743408" y="0"/>
                  </a:lnTo>
                  <a:lnTo>
                    <a:pt x="1743408" y="0"/>
                  </a:lnTo>
                </a:path>
              </a:pathLst>
            </a:custGeom>
            <a:ln w="13550" cap="flat">
              <a:solidFill>
                <a:srgbClr val="EBEBEB">
                  <a:alpha val="100000"/>
                </a:srgbClr>
              </a:solidFill>
              <a:prstDash val="solid"/>
              <a:round/>
            </a:ln>
          </p:spPr>
          <p:txBody>
            <a:bodyPr/>
            <a:lstStyle/>
            <a:p/>
          </p:txBody>
        </p:sp>
        <p:sp>
          <p:nvSpPr>
            <p:cNvPr id="269" name="pl269"/>
            <p:cNvSpPr/>
            <p:nvPr/>
          </p:nvSpPr>
          <p:spPr>
            <a:xfrm>
              <a:off x="7331002" y="3819825"/>
              <a:ext cx="1743408" cy="0"/>
            </a:xfrm>
            <a:custGeom>
              <a:avLst/>
              <a:pathLst>
                <a:path w="1743408" h="0">
                  <a:moveTo>
                    <a:pt x="0" y="0"/>
                  </a:moveTo>
                  <a:lnTo>
                    <a:pt x="1743408" y="0"/>
                  </a:lnTo>
                  <a:lnTo>
                    <a:pt x="1743408" y="0"/>
                  </a:lnTo>
                </a:path>
              </a:pathLst>
            </a:custGeom>
            <a:ln w="13550" cap="flat">
              <a:solidFill>
                <a:srgbClr val="EBEBEB">
                  <a:alpha val="100000"/>
                </a:srgbClr>
              </a:solidFill>
              <a:prstDash val="solid"/>
              <a:round/>
            </a:ln>
          </p:spPr>
          <p:txBody>
            <a:bodyPr/>
            <a:lstStyle/>
            <a:p/>
          </p:txBody>
        </p:sp>
        <p:sp>
          <p:nvSpPr>
            <p:cNvPr id="270" name="pl270"/>
            <p:cNvSpPr/>
            <p:nvPr/>
          </p:nvSpPr>
          <p:spPr>
            <a:xfrm>
              <a:off x="7331002" y="3690839"/>
              <a:ext cx="1743408" cy="0"/>
            </a:xfrm>
            <a:custGeom>
              <a:avLst/>
              <a:pathLst>
                <a:path w="1743408" h="0">
                  <a:moveTo>
                    <a:pt x="0" y="0"/>
                  </a:moveTo>
                  <a:lnTo>
                    <a:pt x="1743408" y="0"/>
                  </a:lnTo>
                  <a:lnTo>
                    <a:pt x="1743408" y="0"/>
                  </a:lnTo>
                </a:path>
              </a:pathLst>
            </a:custGeom>
            <a:ln w="13550" cap="flat">
              <a:solidFill>
                <a:srgbClr val="EBEBEB">
                  <a:alpha val="100000"/>
                </a:srgbClr>
              </a:solidFill>
              <a:prstDash val="solid"/>
              <a:round/>
            </a:ln>
          </p:spPr>
          <p:txBody>
            <a:bodyPr/>
            <a:lstStyle/>
            <a:p/>
          </p:txBody>
        </p:sp>
        <p:sp>
          <p:nvSpPr>
            <p:cNvPr id="271" name="pl271"/>
            <p:cNvSpPr/>
            <p:nvPr/>
          </p:nvSpPr>
          <p:spPr>
            <a:xfrm>
              <a:off x="7331002" y="3561854"/>
              <a:ext cx="1743408" cy="0"/>
            </a:xfrm>
            <a:custGeom>
              <a:avLst/>
              <a:pathLst>
                <a:path w="1743408" h="0">
                  <a:moveTo>
                    <a:pt x="0" y="0"/>
                  </a:moveTo>
                  <a:lnTo>
                    <a:pt x="1743408" y="0"/>
                  </a:lnTo>
                  <a:lnTo>
                    <a:pt x="1743408" y="0"/>
                  </a:lnTo>
                </a:path>
              </a:pathLst>
            </a:custGeom>
            <a:ln w="13550" cap="flat">
              <a:solidFill>
                <a:srgbClr val="EBEBEB">
                  <a:alpha val="100000"/>
                </a:srgbClr>
              </a:solidFill>
              <a:prstDash val="solid"/>
              <a:round/>
            </a:ln>
          </p:spPr>
          <p:txBody>
            <a:bodyPr/>
            <a:lstStyle/>
            <a:p/>
          </p:txBody>
        </p:sp>
        <p:sp>
          <p:nvSpPr>
            <p:cNvPr id="272" name="pl272"/>
            <p:cNvSpPr/>
            <p:nvPr/>
          </p:nvSpPr>
          <p:spPr>
            <a:xfrm>
              <a:off x="7331002" y="3432869"/>
              <a:ext cx="1743408" cy="0"/>
            </a:xfrm>
            <a:custGeom>
              <a:avLst/>
              <a:pathLst>
                <a:path w="1743408" h="0">
                  <a:moveTo>
                    <a:pt x="0" y="0"/>
                  </a:moveTo>
                  <a:lnTo>
                    <a:pt x="1743408" y="0"/>
                  </a:lnTo>
                  <a:lnTo>
                    <a:pt x="1743408" y="0"/>
                  </a:lnTo>
                </a:path>
              </a:pathLst>
            </a:custGeom>
            <a:ln w="13550" cap="flat">
              <a:solidFill>
                <a:srgbClr val="EBEBEB">
                  <a:alpha val="100000"/>
                </a:srgbClr>
              </a:solidFill>
              <a:prstDash val="solid"/>
              <a:round/>
            </a:ln>
          </p:spPr>
          <p:txBody>
            <a:bodyPr/>
            <a:lstStyle/>
            <a:p/>
          </p:txBody>
        </p:sp>
        <p:sp>
          <p:nvSpPr>
            <p:cNvPr id="273" name="pl273"/>
            <p:cNvSpPr/>
            <p:nvPr/>
          </p:nvSpPr>
          <p:spPr>
            <a:xfrm>
              <a:off x="7331002" y="3303883"/>
              <a:ext cx="1743408" cy="0"/>
            </a:xfrm>
            <a:custGeom>
              <a:avLst/>
              <a:pathLst>
                <a:path w="1743408" h="0">
                  <a:moveTo>
                    <a:pt x="0" y="0"/>
                  </a:moveTo>
                  <a:lnTo>
                    <a:pt x="1743408" y="0"/>
                  </a:lnTo>
                  <a:lnTo>
                    <a:pt x="1743408" y="0"/>
                  </a:lnTo>
                </a:path>
              </a:pathLst>
            </a:custGeom>
            <a:ln w="13550" cap="flat">
              <a:solidFill>
                <a:srgbClr val="EBEBEB">
                  <a:alpha val="100000"/>
                </a:srgbClr>
              </a:solidFill>
              <a:prstDash val="solid"/>
              <a:round/>
            </a:ln>
          </p:spPr>
          <p:txBody>
            <a:bodyPr/>
            <a:lstStyle/>
            <a:p/>
          </p:txBody>
        </p:sp>
        <p:sp>
          <p:nvSpPr>
            <p:cNvPr id="274" name="pl274"/>
            <p:cNvSpPr/>
            <p:nvPr/>
          </p:nvSpPr>
          <p:spPr>
            <a:xfrm>
              <a:off x="7331002" y="3174898"/>
              <a:ext cx="1743408" cy="0"/>
            </a:xfrm>
            <a:custGeom>
              <a:avLst/>
              <a:pathLst>
                <a:path w="1743408" h="0">
                  <a:moveTo>
                    <a:pt x="0" y="0"/>
                  </a:moveTo>
                  <a:lnTo>
                    <a:pt x="1743408" y="0"/>
                  </a:lnTo>
                  <a:lnTo>
                    <a:pt x="1743408" y="0"/>
                  </a:lnTo>
                </a:path>
              </a:pathLst>
            </a:custGeom>
            <a:ln w="13550" cap="flat">
              <a:solidFill>
                <a:srgbClr val="EBEBEB">
                  <a:alpha val="100000"/>
                </a:srgbClr>
              </a:solidFill>
              <a:prstDash val="solid"/>
              <a:round/>
            </a:ln>
          </p:spPr>
          <p:txBody>
            <a:bodyPr/>
            <a:lstStyle/>
            <a:p/>
          </p:txBody>
        </p:sp>
        <p:sp>
          <p:nvSpPr>
            <p:cNvPr id="275" name="pl275"/>
            <p:cNvSpPr/>
            <p:nvPr/>
          </p:nvSpPr>
          <p:spPr>
            <a:xfrm>
              <a:off x="7331002" y="3045912"/>
              <a:ext cx="1743408" cy="0"/>
            </a:xfrm>
            <a:custGeom>
              <a:avLst/>
              <a:pathLst>
                <a:path w="1743408" h="0">
                  <a:moveTo>
                    <a:pt x="0" y="0"/>
                  </a:moveTo>
                  <a:lnTo>
                    <a:pt x="1743408" y="0"/>
                  </a:lnTo>
                  <a:lnTo>
                    <a:pt x="1743408" y="0"/>
                  </a:lnTo>
                </a:path>
              </a:pathLst>
            </a:custGeom>
            <a:ln w="13550" cap="flat">
              <a:solidFill>
                <a:srgbClr val="EBEBEB">
                  <a:alpha val="100000"/>
                </a:srgbClr>
              </a:solidFill>
              <a:prstDash val="solid"/>
              <a:round/>
            </a:ln>
          </p:spPr>
          <p:txBody>
            <a:bodyPr/>
            <a:lstStyle/>
            <a:p/>
          </p:txBody>
        </p:sp>
        <p:sp>
          <p:nvSpPr>
            <p:cNvPr id="276" name="pl276"/>
            <p:cNvSpPr/>
            <p:nvPr/>
          </p:nvSpPr>
          <p:spPr>
            <a:xfrm>
              <a:off x="7331002" y="2916927"/>
              <a:ext cx="1743408" cy="0"/>
            </a:xfrm>
            <a:custGeom>
              <a:avLst/>
              <a:pathLst>
                <a:path w="1743408" h="0">
                  <a:moveTo>
                    <a:pt x="0" y="0"/>
                  </a:moveTo>
                  <a:lnTo>
                    <a:pt x="1743408" y="0"/>
                  </a:lnTo>
                  <a:lnTo>
                    <a:pt x="1743408" y="0"/>
                  </a:lnTo>
                </a:path>
              </a:pathLst>
            </a:custGeom>
            <a:ln w="13550" cap="flat">
              <a:solidFill>
                <a:srgbClr val="EBEBEB">
                  <a:alpha val="100000"/>
                </a:srgbClr>
              </a:solidFill>
              <a:prstDash val="solid"/>
              <a:round/>
            </a:ln>
          </p:spPr>
          <p:txBody>
            <a:bodyPr/>
            <a:lstStyle/>
            <a:p/>
          </p:txBody>
        </p:sp>
        <p:sp>
          <p:nvSpPr>
            <p:cNvPr id="277" name="pl277"/>
            <p:cNvSpPr/>
            <p:nvPr/>
          </p:nvSpPr>
          <p:spPr>
            <a:xfrm>
              <a:off x="7331002" y="2787941"/>
              <a:ext cx="1743408" cy="0"/>
            </a:xfrm>
            <a:custGeom>
              <a:avLst/>
              <a:pathLst>
                <a:path w="1743408" h="0">
                  <a:moveTo>
                    <a:pt x="0" y="0"/>
                  </a:moveTo>
                  <a:lnTo>
                    <a:pt x="1743408" y="0"/>
                  </a:lnTo>
                  <a:lnTo>
                    <a:pt x="1743408" y="0"/>
                  </a:lnTo>
                </a:path>
              </a:pathLst>
            </a:custGeom>
            <a:ln w="13550" cap="flat">
              <a:solidFill>
                <a:srgbClr val="EBEBEB">
                  <a:alpha val="100000"/>
                </a:srgbClr>
              </a:solidFill>
              <a:prstDash val="solid"/>
              <a:round/>
            </a:ln>
          </p:spPr>
          <p:txBody>
            <a:bodyPr/>
            <a:lstStyle/>
            <a:p/>
          </p:txBody>
        </p:sp>
        <p:sp>
          <p:nvSpPr>
            <p:cNvPr id="278" name="pl278"/>
            <p:cNvSpPr/>
            <p:nvPr/>
          </p:nvSpPr>
          <p:spPr>
            <a:xfrm>
              <a:off x="7331002" y="2658956"/>
              <a:ext cx="1743408" cy="0"/>
            </a:xfrm>
            <a:custGeom>
              <a:avLst/>
              <a:pathLst>
                <a:path w="1743408" h="0">
                  <a:moveTo>
                    <a:pt x="0" y="0"/>
                  </a:moveTo>
                  <a:lnTo>
                    <a:pt x="1743408" y="0"/>
                  </a:lnTo>
                  <a:lnTo>
                    <a:pt x="1743408" y="0"/>
                  </a:lnTo>
                </a:path>
              </a:pathLst>
            </a:custGeom>
            <a:ln w="13550" cap="flat">
              <a:solidFill>
                <a:srgbClr val="EBEBEB">
                  <a:alpha val="100000"/>
                </a:srgbClr>
              </a:solidFill>
              <a:prstDash val="solid"/>
              <a:round/>
            </a:ln>
          </p:spPr>
          <p:txBody>
            <a:bodyPr/>
            <a:lstStyle/>
            <a:p/>
          </p:txBody>
        </p:sp>
        <p:sp>
          <p:nvSpPr>
            <p:cNvPr id="279" name="pl279"/>
            <p:cNvSpPr/>
            <p:nvPr/>
          </p:nvSpPr>
          <p:spPr>
            <a:xfrm>
              <a:off x="7331002" y="2529970"/>
              <a:ext cx="1743408" cy="0"/>
            </a:xfrm>
            <a:custGeom>
              <a:avLst/>
              <a:pathLst>
                <a:path w="1743408" h="0">
                  <a:moveTo>
                    <a:pt x="0" y="0"/>
                  </a:moveTo>
                  <a:lnTo>
                    <a:pt x="1743408" y="0"/>
                  </a:lnTo>
                  <a:lnTo>
                    <a:pt x="1743408" y="0"/>
                  </a:lnTo>
                </a:path>
              </a:pathLst>
            </a:custGeom>
            <a:ln w="13550" cap="flat">
              <a:solidFill>
                <a:srgbClr val="EBEBEB">
                  <a:alpha val="100000"/>
                </a:srgbClr>
              </a:solidFill>
              <a:prstDash val="solid"/>
              <a:round/>
            </a:ln>
          </p:spPr>
          <p:txBody>
            <a:bodyPr/>
            <a:lstStyle/>
            <a:p/>
          </p:txBody>
        </p:sp>
        <p:sp>
          <p:nvSpPr>
            <p:cNvPr id="280" name="pl280"/>
            <p:cNvSpPr/>
            <p:nvPr/>
          </p:nvSpPr>
          <p:spPr>
            <a:xfrm>
              <a:off x="7331002" y="2400985"/>
              <a:ext cx="1743408" cy="0"/>
            </a:xfrm>
            <a:custGeom>
              <a:avLst/>
              <a:pathLst>
                <a:path w="1743408" h="0">
                  <a:moveTo>
                    <a:pt x="0" y="0"/>
                  </a:moveTo>
                  <a:lnTo>
                    <a:pt x="1743408" y="0"/>
                  </a:lnTo>
                  <a:lnTo>
                    <a:pt x="1743408" y="0"/>
                  </a:lnTo>
                </a:path>
              </a:pathLst>
            </a:custGeom>
            <a:ln w="13550" cap="flat">
              <a:solidFill>
                <a:srgbClr val="EBEBEB">
                  <a:alpha val="100000"/>
                </a:srgbClr>
              </a:solidFill>
              <a:prstDash val="solid"/>
              <a:round/>
            </a:ln>
          </p:spPr>
          <p:txBody>
            <a:bodyPr/>
            <a:lstStyle/>
            <a:p/>
          </p:txBody>
        </p:sp>
        <p:sp>
          <p:nvSpPr>
            <p:cNvPr id="281" name="pl281"/>
            <p:cNvSpPr/>
            <p:nvPr/>
          </p:nvSpPr>
          <p:spPr>
            <a:xfrm>
              <a:off x="7331002" y="2271999"/>
              <a:ext cx="1743408" cy="0"/>
            </a:xfrm>
            <a:custGeom>
              <a:avLst/>
              <a:pathLst>
                <a:path w="1743408" h="0">
                  <a:moveTo>
                    <a:pt x="0" y="0"/>
                  </a:moveTo>
                  <a:lnTo>
                    <a:pt x="1743408" y="0"/>
                  </a:lnTo>
                  <a:lnTo>
                    <a:pt x="1743408" y="0"/>
                  </a:lnTo>
                </a:path>
              </a:pathLst>
            </a:custGeom>
            <a:ln w="13550" cap="flat">
              <a:solidFill>
                <a:srgbClr val="EBEBEB">
                  <a:alpha val="100000"/>
                </a:srgbClr>
              </a:solidFill>
              <a:prstDash val="solid"/>
              <a:round/>
            </a:ln>
          </p:spPr>
          <p:txBody>
            <a:bodyPr/>
            <a:lstStyle/>
            <a:p/>
          </p:txBody>
        </p:sp>
        <p:sp>
          <p:nvSpPr>
            <p:cNvPr id="282" name="pl282"/>
            <p:cNvSpPr/>
            <p:nvPr/>
          </p:nvSpPr>
          <p:spPr>
            <a:xfrm>
              <a:off x="7331002" y="2143014"/>
              <a:ext cx="1743408" cy="0"/>
            </a:xfrm>
            <a:custGeom>
              <a:avLst/>
              <a:pathLst>
                <a:path w="1743408" h="0">
                  <a:moveTo>
                    <a:pt x="0" y="0"/>
                  </a:moveTo>
                  <a:lnTo>
                    <a:pt x="1743408" y="0"/>
                  </a:lnTo>
                  <a:lnTo>
                    <a:pt x="1743408" y="0"/>
                  </a:lnTo>
                </a:path>
              </a:pathLst>
            </a:custGeom>
            <a:ln w="13550" cap="flat">
              <a:solidFill>
                <a:srgbClr val="EBEBEB">
                  <a:alpha val="100000"/>
                </a:srgbClr>
              </a:solidFill>
              <a:prstDash val="solid"/>
              <a:round/>
            </a:ln>
          </p:spPr>
          <p:txBody>
            <a:bodyPr/>
            <a:lstStyle/>
            <a:p/>
          </p:txBody>
        </p:sp>
        <p:sp>
          <p:nvSpPr>
            <p:cNvPr id="283" name="pl283"/>
            <p:cNvSpPr/>
            <p:nvPr/>
          </p:nvSpPr>
          <p:spPr>
            <a:xfrm>
              <a:off x="7331002" y="2014029"/>
              <a:ext cx="1743408" cy="0"/>
            </a:xfrm>
            <a:custGeom>
              <a:avLst/>
              <a:pathLst>
                <a:path w="1743408" h="0">
                  <a:moveTo>
                    <a:pt x="0" y="0"/>
                  </a:moveTo>
                  <a:lnTo>
                    <a:pt x="1743408" y="0"/>
                  </a:lnTo>
                  <a:lnTo>
                    <a:pt x="1743408" y="0"/>
                  </a:lnTo>
                </a:path>
              </a:pathLst>
            </a:custGeom>
            <a:ln w="13550" cap="flat">
              <a:solidFill>
                <a:srgbClr val="EBEBEB">
                  <a:alpha val="100000"/>
                </a:srgbClr>
              </a:solidFill>
              <a:prstDash val="solid"/>
              <a:round/>
            </a:ln>
          </p:spPr>
          <p:txBody>
            <a:bodyPr/>
            <a:lstStyle/>
            <a:p/>
          </p:txBody>
        </p:sp>
        <p:sp>
          <p:nvSpPr>
            <p:cNvPr id="284" name="pl284"/>
            <p:cNvSpPr/>
            <p:nvPr/>
          </p:nvSpPr>
          <p:spPr>
            <a:xfrm>
              <a:off x="7331002" y="1885043"/>
              <a:ext cx="1743408" cy="0"/>
            </a:xfrm>
            <a:custGeom>
              <a:avLst/>
              <a:pathLst>
                <a:path w="1743408" h="0">
                  <a:moveTo>
                    <a:pt x="0" y="0"/>
                  </a:moveTo>
                  <a:lnTo>
                    <a:pt x="1743408" y="0"/>
                  </a:lnTo>
                  <a:lnTo>
                    <a:pt x="1743408" y="0"/>
                  </a:lnTo>
                </a:path>
              </a:pathLst>
            </a:custGeom>
            <a:ln w="13550" cap="flat">
              <a:solidFill>
                <a:srgbClr val="EBEBEB">
                  <a:alpha val="100000"/>
                </a:srgbClr>
              </a:solidFill>
              <a:prstDash val="solid"/>
              <a:round/>
            </a:ln>
          </p:spPr>
          <p:txBody>
            <a:bodyPr/>
            <a:lstStyle/>
            <a:p/>
          </p:txBody>
        </p:sp>
        <p:sp>
          <p:nvSpPr>
            <p:cNvPr id="285" name="pl285"/>
            <p:cNvSpPr/>
            <p:nvPr/>
          </p:nvSpPr>
          <p:spPr>
            <a:xfrm>
              <a:off x="741024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86" name="pl286"/>
            <p:cNvSpPr/>
            <p:nvPr/>
          </p:nvSpPr>
          <p:spPr>
            <a:xfrm>
              <a:off x="7674400"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87" name="pl287"/>
            <p:cNvSpPr/>
            <p:nvPr/>
          </p:nvSpPr>
          <p:spPr>
            <a:xfrm>
              <a:off x="7938553"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88" name="pl288"/>
            <p:cNvSpPr/>
            <p:nvPr/>
          </p:nvSpPr>
          <p:spPr>
            <a:xfrm>
              <a:off x="820270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89" name="pl289"/>
            <p:cNvSpPr/>
            <p:nvPr/>
          </p:nvSpPr>
          <p:spPr>
            <a:xfrm>
              <a:off x="846685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90" name="pl290"/>
            <p:cNvSpPr/>
            <p:nvPr/>
          </p:nvSpPr>
          <p:spPr>
            <a:xfrm>
              <a:off x="873101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91" name="pl291"/>
            <p:cNvSpPr/>
            <p:nvPr/>
          </p:nvSpPr>
          <p:spPr>
            <a:xfrm>
              <a:off x="8704597" y="1885043"/>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92" name="pl292"/>
            <p:cNvSpPr/>
            <p:nvPr/>
          </p:nvSpPr>
          <p:spPr>
            <a:xfrm>
              <a:off x="8717804" y="201402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93" name="pl293"/>
            <p:cNvSpPr/>
            <p:nvPr/>
          </p:nvSpPr>
          <p:spPr>
            <a:xfrm>
              <a:off x="8532897" y="2143014"/>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94" name="pl294"/>
            <p:cNvSpPr/>
            <p:nvPr/>
          </p:nvSpPr>
          <p:spPr>
            <a:xfrm>
              <a:off x="8717804" y="227199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95" name="pl295"/>
            <p:cNvSpPr/>
            <p:nvPr/>
          </p:nvSpPr>
          <p:spPr>
            <a:xfrm>
              <a:off x="8625351" y="2400985"/>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96" name="pl296"/>
            <p:cNvSpPr/>
            <p:nvPr/>
          </p:nvSpPr>
          <p:spPr>
            <a:xfrm>
              <a:off x="8664974" y="2529970"/>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97" name="pl297"/>
            <p:cNvSpPr/>
            <p:nvPr/>
          </p:nvSpPr>
          <p:spPr>
            <a:xfrm>
              <a:off x="8678181" y="2658956"/>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98" name="pl298"/>
            <p:cNvSpPr/>
            <p:nvPr/>
          </p:nvSpPr>
          <p:spPr>
            <a:xfrm>
              <a:off x="8678181" y="2787941"/>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99" name="pl299"/>
            <p:cNvSpPr/>
            <p:nvPr/>
          </p:nvSpPr>
          <p:spPr>
            <a:xfrm>
              <a:off x="8585728" y="2916927"/>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0" name="pl300"/>
            <p:cNvSpPr/>
            <p:nvPr/>
          </p:nvSpPr>
          <p:spPr>
            <a:xfrm>
              <a:off x="8717804" y="3045912"/>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1" name="pl301"/>
            <p:cNvSpPr/>
            <p:nvPr/>
          </p:nvSpPr>
          <p:spPr>
            <a:xfrm>
              <a:off x="8717804" y="3174898"/>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2" name="pl302"/>
            <p:cNvSpPr/>
            <p:nvPr/>
          </p:nvSpPr>
          <p:spPr>
            <a:xfrm>
              <a:off x="8704597" y="3303883"/>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3" name="pl303"/>
            <p:cNvSpPr/>
            <p:nvPr/>
          </p:nvSpPr>
          <p:spPr>
            <a:xfrm>
              <a:off x="8585728" y="343286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4" name="pl304"/>
            <p:cNvSpPr/>
            <p:nvPr/>
          </p:nvSpPr>
          <p:spPr>
            <a:xfrm>
              <a:off x="8717804" y="3561854"/>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5" name="pl305"/>
            <p:cNvSpPr/>
            <p:nvPr/>
          </p:nvSpPr>
          <p:spPr>
            <a:xfrm>
              <a:off x="8717804" y="369083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6" name="pl306"/>
            <p:cNvSpPr/>
            <p:nvPr/>
          </p:nvSpPr>
          <p:spPr>
            <a:xfrm>
              <a:off x="8717804" y="3819825"/>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7" name="pl307"/>
            <p:cNvSpPr/>
            <p:nvPr/>
          </p:nvSpPr>
          <p:spPr>
            <a:xfrm>
              <a:off x="8651766" y="3948810"/>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8" name="pl308"/>
            <p:cNvSpPr/>
            <p:nvPr/>
          </p:nvSpPr>
          <p:spPr>
            <a:xfrm>
              <a:off x="8717804" y="4077796"/>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9" name="pl309"/>
            <p:cNvSpPr/>
            <p:nvPr/>
          </p:nvSpPr>
          <p:spPr>
            <a:xfrm>
              <a:off x="8678181" y="4206781"/>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10" name="pl310"/>
            <p:cNvSpPr/>
            <p:nvPr/>
          </p:nvSpPr>
          <p:spPr>
            <a:xfrm>
              <a:off x="8691389" y="4335767"/>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11" name="pl311"/>
            <p:cNvSpPr/>
            <p:nvPr/>
          </p:nvSpPr>
          <p:spPr>
            <a:xfrm>
              <a:off x="8281952" y="4464752"/>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12" name="pl312"/>
            <p:cNvSpPr/>
            <p:nvPr/>
          </p:nvSpPr>
          <p:spPr>
            <a:xfrm>
              <a:off x="8691389" y="4593738"/>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13" name="pl313"/>
            <p:cNvSpPr/>
            <p:nvPr/>
          </p:nvSpPr>
          <p:spPr>
            <a:xfrm>
              <a:off x="8572520" y="4722723"/>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14" name="pl314"/>
            <p:cNvSpPr/>
            <p:nvPr/>
          </p:nvSpPr>
          <p:spPr>
            <a:xfrm>
              <a:off x="8691389" y="485170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15" name="pl315"/>
            <p:cNvSpPr/>
            <p:nvPr/>
          </p:nvSpPr>
          <p:spPr>
            <a:xfrm>
              <a:off x="8678181" y="4980694"/>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16" name="pl316"/>
            <p:cNvSpPr/>
            <p:nvPr/>
          </p:nvSpPr>
          <p:spPr>
            <a:xfrm>
              <a:off x="8598935" y="510967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17" name="pl317"/>
            <p:cNvSpPr/>
            <p:nvPr/>
          </p:nvSpPr>
          <p:spPr>
            <a:xfrm>
              <a:off x="8704597" y="5238665"/>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18" name="pl318"/>
            <p:cNvSpPr/>
            <p:nvPr/>
          </p:nvSpPr>
          <p:spPr>
            <a:xfrm>
              <a:off x="8625351" y="5367650"/>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19" name="pl319"/>
            <p:cNvSpPr/>
            <p:nvPr/>
          </p:nvSpPr>
          <p:spPr>
            <a:xfrm>
              <a:off x="8651766" y="5496636"/>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20" name="pt320"/>
            <p:cNvSpPr/>
            <p:nvPr/>
          </p:nvSpPr>
          <p:spPr>
            <a:xfrm>
              <a:off x="8700097" y="18805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1" name="pt321"/>
            <p:cNvSpPr/>
            <p:nvPr/>
          </p:nvSpPr>
          <p:spPr>
            <a:xfrm>
              <a:off x="8700097" y="18805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2" name="pt322"/>
            <p:cNvSpPr/>
            <p:nvPr/>
          </p:nvSpPr>
          <p:spPr>
            <a:xfrm>
              <a:off x="8713304" y="20095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3" name="pt323"/>
            <p:cNvSpPr/>
            <p:nvPr/>
          </p:nvSpPr>
          <p:spPr>
            <a:xfrm>
              <a:off x="8713304" y="20095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4" name="pt324"/>
            <p:cNvSpPr/>
            <p:nvPr/>
          </p:nvSpPr>
          <p:spPr>
            <a:xfrm>
              <a:off x="8528397" y="2138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5" name="pt325"/>
            <p:cNvSpPr/>
            <p:nvPr/>
          </p:nvSpPr>
          <p:spPr>
            <a:xfrm>
              <a:off x="8528397" y="2138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6" name="pt326"/>
            <p:cNvSpPr/>
            <p:nvPr/>
          </p:nvSpPr>
          <p:spPr>
            <a:xfrm>
              <a:off x="8713304" y="22674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7" name="pt327"/>
            <p:cNvSpPr/>
            <p:nvPr/>
          </p:nvSpPr>
          <p:spPr>
            <a:xfrm>
              <a:off x="8713304" y="22674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8" name="pt328"/>
            <p:cNvSpPr/>
            <p:nvPr/>
          </p:nvSpPr>
          <p:spPr>
            <a:xfrm>
              <a:off x="8620851" y="23964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9" name="pt329"/>
            <p:cNvSpPr/>
            <p:nvPr/>
          </p:nvSpPr>
          <p:spPr>
            <a:xfrm>
              <a:off x="8620851" y="23964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0" name="pt330"/>
            <p:cNvSpPr/>
            <p:nvPr/>
          </p:nvSpPr>
          <p:spPr>
            <a:xfrm>
              <a:off x="8660474" y="25254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1" name="pt331"/>
            <p:cNvSpPr/>
            <p:nvPr/>
          </p:nvSpPr>
          <p:spPr>
            <a:xfrm>
              <a:off x="8660474" y="25254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2" name="pt332"/>
            <p:cNvSpPr/>
            <p:nvPr/>
          </p:nvSpPr>
          <p:spPr>
            <a:xfrm>
              <a:off x="8673681" y="26544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3" name="pt333"/>
            <p:cNvSpPr/>
            <p:nvPr/>
          </p:nvSpPr>
          <p:spPr>
            <a:xfrm>
              <a:off x="8673681" y="26544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4" name="pt334"/>
            <p:cNvSpPr/>
            <p:nvPr/>
          </p:nvSpPr>
          <p:spPr>
            <a:xfrm>
              <a:off x="8673681" y="27834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5" name="pt335"/>
            <p:cNvSpPr/>
            <p:nvPr/>
          </p:nvSpPr>
          <p:spPr>
            <a:xfrm>
              <a:off x="8673681" y="27834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6" name="pt336"/>
            <p:cNvSpPr/>
            <p:nvPr/>
          </p:nvSpPr>
          <p:spPr>
            <a:xfrm>
              <a:off x="8581228" y="29124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7" name="pt337"/>
            <p:cNvSpPr/>
            <p:nvPr/>
          </p:nvSpPr>
          <p:spPr>
            <a:xfrm>
              <a:off x="8581228" y="29124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8" name="pt338"/>
            <p:cNvSpPr/>
            <p:nvPr/>
          </p:nvSpPr>
          <p:spPr>
            <a:xfrm>
              <a:off x="8713304" y="30414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9" name="pt339"/>
            <p:cNvSpPr/>
            <p:nvPr/>
          </p:nvSpPr>
          <p:spPr>
            <a:xfrm>
              <a:off x="8713304" y="30414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0" name="pt340"/>
            <p:cNvSpPr/>
            <p:nvPr/>
          </p:nvSpPr>
          <p:spPr>
            <a:xfrm>
              <a:off x="8713304" y="31703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1" name="pt341"/>
            <p:cNvSpPr/>
            <p:nvPr/>
          </p:nvSpPr>
          <p:spPr>
            <a:xfrm>
              <a:off x="8713304" y="31703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2" name="pt342"/>
            <p:cNvSpPr/>
            <p:nvPr/>
          </p:nvSpPr>
          <p:spPr>
            <a:xfrm>
              <a:off x="8700097" y="32993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3" name="pt343"/>
            <p:cNvSpPr/>
            <p:nvPr/>
          </p:nvSpPr>
          <p:spPr>
            <a:xfrm>
              <a:off x="8700097" y="32993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4" name="pt344"/>
            <p:cNvSpPr/>
            <p:nvPr/>
          </p:nvSpPr>
          <p:spPr>
            <a:xfrm>
              <a:off x="8581228" y="34283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5" name="pt345"/>
            <p:cNvSpPr/>
            <p:nvPr/>
          </p:nvSpPr>
          <p:spPr>
            <a:xfrm>
              <a:off x="8581228" y="34283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6" name="pt346"/>
            <p:cNvSpPr/>
            <p:nvPr/>
          </p:nvSpPr>
          <p:spPr>
            <a:xfrm>
              <a:off x="8713304" y="35573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7" name="pt347"/>
            <p:cNvSpPr/>
            <p:nvPr/>
          </p:nvSpPr>
          <p:spPr>
            <a:xfrm>
              <a:off x="8713304" y="35573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8" name="pt348"/>
            <p:cNvSpPr/>
            <p:nvPr/>
          </p:nvSpPr>
          <p:spPr>
            <a:xfrm>
              <a:off x="8713304"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9" name="pt349"/>
            <p:cNvSpPr/>
            <p:nvPr/>
          </p:nvSpPr>
          <p:spPr>
            <a:xfrm>
              <a:off x="8713304"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0" name="pt350"/>
            <p:cNvSpPr/>
            <p:nvPr/>
          </p:nvSpPr>
          <p:spPr>
            <a:xfrm>
              <a:off x="8713304" y="38153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1" name="pt351"/>
            <p:cNvSpPr/>
            <p:nvPr/>
          </p:nvSpPr>
          <p:spPr>
            <a:xfrm>
              <a:off x="8713304" y="38153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2" name="pt352"/>
            <p:cNvSpPr/>
            <p:nvPr/>
          </p:nvSpPr>
          <p:spPr>
            <a:xfrm>
              <a:off x="8647266" y="39443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3" name="pt353"/>
            <p:cNvSpPr/>
            <p:nvPr/>
          </p:nvSpPr>
          <p:spPr>
            <a:xfrm>
              <a:off x="8647266" y="39443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4" name="pt354"/>
            <p:cNvSpPr/>
            <p:nvPr/>
          </p:nvSpPr>
          <p:spPr>
            <a:xfrm>
              <a:off x="8713304" y="40732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5" name="pt355"/>
            <p:cNvSpPr/>
            <p:nvPr/>
          </p:nvSpPr>
          <p:spPr>
            <a:xfrm>
              <a:off x="8713304" y="40732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6" name="pt356"/>
            <p:cNvSpPr/>
            <p:nvPr/>
          </p:nvSpPr>
          <p:spPr>
            <a:xfrm>
              <a:off x="8673681" y="42022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7" name="pt357"/>
            <p:cNvSpPr/>
            <p:nvPr/>
          </p:nvSpPr>
          <p:spPr>
            <a:xfrm>
              <a:off x="8673681" y="42022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8" name="pt358"/>
            <p:cNvSpPr/>
            <p:nvPr/>
          </p:nvSpPr>
          <p:spPr>
            <a:xfrm>
              <a:off x="8686889" y="43312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9" name="pt359"/>
            <p:cNvSpPr/>
            <p:nvPr/>
          </p:nvSpPr>
          <p:spPr>
            <a:xfrm>
              <a:off x="8686889" y="43312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0" name="pt360"/>
            <p:cNvSpPr/>
            <p:nvPr/>
          </p:nvSpPr>
          <p:spPr>
            <a:xfrm>
              <a:off x="8277452" y="44602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1" name="pt361"/>
            <p:cNvSpPr/>
            <p:nvPr/>
          </p:nvSpPr>
          <p:spPr>
            <a:xfrm>
              <a:off x="8277452" y="44602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2" name="pt362"/>
            <p:cNvSpPr/>
            <p:nvPr/>
          </p:nvSpPr>
          <p:spPr>
            <a:xfrm>
              <a:off x="8686889" y="45892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3" name="pt363"/>
            <p:cNvSpPr/>
            <p:nvPr/>
          </p:nvSpPr>
          <p:spPr>
            <a:xfrm>
              <a:off x="8686889" y="45892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4" name="pt364"/>
            <p:cNvSpPr/>
            <p:nvPr/>
          </p:nvSpPr>
          <p:spPr>
            <a:xfrm>
              <a:off x="8568020" y="47182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5" name="pt365"/>
            <p:cNvSpPr/>
            <p:nvPr/>
          </p:nvSpPr>
          <p:spPr>
            <a:xfrm>
              <a:off x="8568020" y="47182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6" name="pt366"/>
            <p:cNvSpPr/>
            <p:nvPr/>
          </p:nvSpPr>
          <p:spPr>
            <a:xfrm>
              <a:off x="8686889" y="48472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7" name="pt367"/>
            <p:cNvSpPr/>
            <p:nvPr/>
          </p:nvSpPr>
          <p:spPr>
            <a:xfrm>
              <a:off x="8686889" y="48472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8" name="pt368"/>
            <p:cNvSpPr/>
            <p:nvPr/>
          </p:nvSpPr>
          <p:spPr>
            <a:xfrm>
              <a:off x="8673681" y="49761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9" name="pt369"/>
            <p:cNvSpPr/>
            <p:nvPr/>
          </p:nvSpPr>
          <p:spPr>
            <a:xfrm>
              <a:off x="8673681" y="49761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0" name="pt370"/>
            <p:cNvSpPr/>
            <p:nvPr/>
          </p:nvSpPr>
          <p:spPr>
            <a:xfrm>
              <a:off x="8594435" y="51051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1" name="pt371"/>
            <p:cNvSpPr/>
            <p:nvPr/>
          </p:nvSpPr>
          <p:spPr>
            <a:xfrm>
              <a:off x="8594435" y="51051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2" name="pt372"/>
            <p:cNvSpPr/>
            <p:nvPr/>
          </p:nvSpPr>
          <p:spPr>
            <a:xfrm>
              <a:off x="8700097" y="52341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3" name="pt373"/>
            <p:cNvSpPr/>
            <p:nvPr/>
          </p:nvSpPr>
          <p:spPr>
            <a:xfrm>
              <a:off x="8700097" y="52341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4" name="pt374"/>
            <p:cNvSpPr/>
            <p:nvPr/>
          </p:nvSpPr>
          <p:spPr>
            <a:xfrm>
              <a:off x="8620851" y="53631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5" name="pt375"/>
            <p:cNvSpPr/>
            <p:nvPr/>
          </p:nvSpPr>
          <p:spPr>
            <a:xfrm>
              <a:off x="8620851" y="53631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6" name="pt376"/>
            <p:cNvSpPr/>
            <p:nvPr/>
          </p:nvSpPr>
          <p:spPr>
            <a:xfrm>
              <a:off x="8647266" y="54921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7" name="pt377"/>
            <p:cNvSpPr/>
            <p:nvPr/>
          </p:nvSpPr>
          <p:spPr>
            <a:xfrm>
              <a:off x="8647266" y="54921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8" name="pt378"/>
            <p:cNvSpPr/>
            <p:nvPr/>
          </p:nvSpPr>
          <p:spPr>
            <a:xfrm>
              <a:off x="8659445" y="183989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9" name="pt379"/>
            <p:cNvSpPr/>
            <p:nvPr/>
          </p:nvSpPr>
          <p:spPr>
            <a:xfrm>
              <a:off x="8659445" y="183989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0" name="pt380"/>
            <p:cNvSpPr/>
            <p:nvPr/>
          </p:nvSpPr>
          <p:spPr>
            <a:xfrm>
              <a:off x="8672652" y="196887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1" name="pt381"/>
            <p:cNvSpPr/>
            <p:nvPr/>
          </p:nvSpPr>
          <p:spPr>
            <a:xfrm>
              <a:off x="8672652" y="196887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2" name="pt382"/>
            <p:cNvSpPr/>
            <p:nvPr/>
          </p:nvSpPr>
          <p:spPr>
            <a:xfrm>
              <a:off x="8487745" y="209786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3" name="pt383"/>
            <p:cNvSpPr/>
            <p:nvPr/>
          </p:nvSpPr>
          <p:spPr>
            <a:xfrm>
              <a:off x="8487745" y="209786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4" name="pt384"/>
            <p:cNvSpPr/>
            <p:nvPr/>
          </p:nvSpPr>
          <p:spPr>
            <a:xfrm>
              <a:off x="8672652" y="222684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5" name="pt385"/>
            <p:cNvSpPr/>
            <p:nvPr/>
          </p:nvSpPr>
          <p:spPr>
            <a:xfrm>
              <a:off x="8672652" y="222684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6" name="pt386"/>
            <p:cNvSpPr/>
            <p:nvPr/>
          </p:nvSpPr>
          <p:spPr>
            <a:xfrm>
              <a:off x="8580199" y="235583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7" name="pt387"/>
            <p:cNvSpPr/>
            <p:nvPr/>
          </p:nvSpPr>
          <p:spPr>
            <a:xfrm>
              <a:off x="8580199" y="235583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8" name="pt388"/>
            <p:cNvSpPr/>
            <p:nvPr/>
          </p:nvSpPr>
          <p:spPr>
            <a:xfrm>
              <a:off x="8619822" y="248481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9" name="pt389"/>
            <p:cNvSpPr/>
            <p:nvPr/>
          </p:nvSpPr>
          <p:spPr>
            <a:xfrm>
              <a:off x="8619822" y="248481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0" name="pt390"/>
            <p:cNvSpPr/>
            <p:nvPr/>
          </p:nvSpPr>
          <p:spPr>
            <a:xfrm>
              <a:off x="8633029" y="261380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1" name="pt391"/>
            <p:cNvSpPr/>
            <p:nvPr/>
          </p:nvSpPr>
          <p:spPr>
            <a:xfrm>
              <a:off x="8633029" y="261380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2" name="pt392"/>
            <p:cNvSpPr/>
            <p:nvPr/>
          </p:nvSpPr>
          <p:spPr>
            <a:xfrm>
              <a:off x="8633029" y="274278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3" name="pt393"/>
            <p:cNvSpPr/>
            <p:nvPr/>
          </p:nvSpPr>
          <p:spPr>
            <a:xfrm>
              <a:off x="8633029" y="274278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4" name="pt394"/>
            <p:cNvSpPr/>
            <p:nvPr/>
          </p:nvSpPr>
          <p:spPr>
            <a:xfrm>
              <a:off x="8540576" y="287177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5" name="pt395"/>
            <p:cNvSpPr/>
            <p:nvPr/>
          </p:nvSpPr>
          <p:spPr>
            <a:xfrm>
              <a:off x="8540576" y="287177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6" name="pt396"/>
            <p:cNvSpPr/>
            <p:nvPr/>
          </p:nvSpPr>
          <p:spPr>
            <a:xfrm>
              <a:off x="8672652" y="300076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7" name="pt397"/>
            <p:cNvSpPr/>
            <p:nvPr/>
          </p:nvSpPr>
          <p:spPr>
            <a:xfrm>
              <a:off x="8672652" y="300076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8" name="pt398"/>
            <p:cNvSpPr/>
            <p:nvPr/>
          </p:nvSpPr>
          <p:spPr>
            <a:xfrm>
              <a:off x="8672652" y="312974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9" name="pt399"/>
            <p:cNvSpPr/>
            <p:nvPr/>
          </p:nvSpPr>
          <p:spPr>
            <a:xfrm>
              <a:off x="8672652" y="312974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0" name="pt400"/>
            <p:cNvSpPr/>
            <p:nvPr/>
          </p:nvSpPr>
          <p:spPr>
            <a:xfrm>
              <a:off x="8659445" y="325873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1" name="pt401"/>
            <p:cNvSpPr/>
            <p:nvPr/>
          </p:nvSpPr>
          <p:spPr>
            <a:xfrm>
              <a:off x="8659445" y="325873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2" name="pt402"/>
            <p:cNvSpPr/>
            <p:nvPr/>
          </p:nvSpPr>
          <p:spPr>
            <a:xfrm>
              <a:off x="8540576" y="338771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3" name="pt403"/>
            <p:cNvSpPr/>
            <p:nvPr/>
          </p:nvSpPr>
          <p:spPr>
            <a:xfrm>
              <a:off x="8540576" y="338771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4" name="pt404"/>
            <p:cNvSpPr/>
            <p:nvPr/>
          </p:nvSpPr>
          <p:spPr>
            <a:xfrm>
              <a:off x="8672652" y="351670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5" name="pt405"/>
            <p:cNvSpPr/>
            <p:nvPr/>
          </p:nvSpPr>
          <p:spPr>
            <a:xfrm>
              <a:off x="8672652" y="351670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6" name="pt406"/>
            <p:cNvSpPr/>
            <p:nvPr/>
          </p:nvSpPr>
          <p:spPr>
            <a:xfrm>
              <a:off x="8672652" y="364568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7" name="pt407"/>
            <p:cNvSpPr/>
            <p:nvPr/>
          </p:nvSpPr>
          <p:spPr>
            <a:xfrm>
              <a:off x="8672652" y="36456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8" name="pt408"/>
            <p:cNvSpPr/>
            <p:nvPr/>
          </p:nvSpPr>
          <p:spPr>
            <a:xfrm>
              <a:off x="8672652" y="377467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9" name="pt409"/>
            <p:cNvSpPr/>
            <p:nvPr/>
          </p:nvSpPr>
          <p:spPr>
            <a:xfrm>
              <a:off x="8672652" y="377467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0" name="pt410"/>
            <p:cNvSpPr/>
            <p:nvPr/>
          </p:nvSpPr>
          <p:spPr>
            <a:xfrm>
              <a:off x="8606614" y="390365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1" name="pt411"/>
            <p:cNvSpPr/>
            <p:nvPr/>
          </p:nvSpPr>
          <p:spPr>
            <a:xfrm>
              <a:off x="8606614" y="390365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2" name="pt412"/>
            <p:cNvSpPr/>
            <p:nvPr/>
          </p:nvSpPr>
          <p:spPr>
            <a:xfrm>
              <a:off x="8672652" y="403264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3" name="pt413"/>
            <p:cNvSpPr/>
            <p:nvPr/>
          </p:nvSpPr>
          <p:spPr>
            <a:xfrm>
              <a:off x="8672652" y="403264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4" name="pt414"/>
            <p:cNvSpPr/>
            <p:nvPr/>
          </p:nvSpPr>
          <p:spPr>
            <a:xfrm>
              <a:off x="8633029" y="416162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5" name="pt415"/>
            <p:cNvSpPr/>
            <p:nvPr/>
          </p:nvSpPr>
          <p:spPr>
            <a:xfrm>
              <a:off x="8633029" y="416162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6" name="pt416"/>
            <p:cNvSpPr/>
            <p:nvPr/>
          </p:nvSpPr>
          <p:spPr>
            <a:xfrm>
              <a:off x="8646237" y="429061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7" name="pt417"/>
            <p:cNvSpPr/>
            <p:nvPr/>
          </p:nvSpPr>
          <p:spPr>
            <a:xfrm>
              <a:off x="8646237" y="429061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8" name="pt418"/>
            <p:cNvSpPr/>
            <p:nvPr/>
          </p:nvSpPr>
          <p:spPr>
            <a:xfrm>
              <a:off x="8236800" y="441960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9" name="pt419"/>
            <p:cNvSpPr/>
            <p:nvPr/>
          </p:nvSpPr>
          <p:spPr>
            <a:xfrm>
              <a:off x="8236800" y="441960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0" name="pt420"/>
            <p:cNvSpPr/>
            <p:nvPr/>
          </p:nvSpPr>
          <p:spPr>
            <a:xfrm>
              <a:off x="8646237" y="454858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21" name="pt421"/>
            <p:cNvSpPr/>
            <p:nvPr/>
          </p:nvSpPr>
          <p:spPr>
            <a:xfrm>
              <a:off x="8646237" y="454858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2" name="pt422"/>
            <p:cNvSpPr/>
            <p:nvPr/>
          </p:nvSpPr>
          <p:spPr>
            <a:xfrm>
              <a:off x="8527368" y="467757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23" name="pt423"/>
            <p:cNvSpPr/>
            <p:nvPr/>
          </p:nvSpPr>
          <p:spPr>
            <a:xfrm>
              <a:off x="8527368" y="467757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4" name="pt424"/>
            <p:cNvSpPr/>
            <p:nvPr/>
          </p:nvSpPr>
          <p:spPr>
            <a:xfrm>
              <a:off x="8646237" y="480655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25" name="pt425"/>
            <p:cNvSpPr/>
            <p:nvPr/>
          </p:nvSpPr>
          <p:spPr>
            <a:xfrm>
              <a:off x="8646237" y="480655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6" name="pt426"/>
            <p:cNvSpPr/>
            <p:nvPr/>
          </p:nvSpPr>
          <p:spPr>
            <a:xfrm>
              <a:off x="8633029" y="493554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27" name="pt427"/>
            <p:cNvSpPr/>
            <p:nvPr/>
          </p:nvSpPr>
          <p:spPr>
            <a:xfrm>
              <a:off x="8633029" y="493554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8" name="pt428"/>
            <p:cNvSpPr/>
            <p:nvPr/>
          </p:nvSpPr>
          <p:spPr>
            <a:xfrm>
              <a:off x="8553783" y="506452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29" name="pt429"/>
            <p:cNvSpPr/>
            <p:nvPr/>
          </p:nvSpPr>
          <p:spPr>
            <a:xfrm>
              <a:off x="8553783" y="506452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0" name="pt430"/>
            <p:cNvSpPr/>
            <p:nvPr/>
          </p:nvSpPr>
          <p:spPr>
            <a:xfrm>
              <a:off x="8659445" y="519351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31" name="pt431"/>
            <p:cNvSpPr/>
            <p:nvPr/>
          </p:nvSpPr>
          <p:spPr>
            <a:xfrm>
              <a:off x="8659445" y="519351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2" name="pt432"/>
            <p:cNvSpPr/>
            <p:nvPr/>
          </p:nvSpPr>
          <p:spPr>
            <a:xfrm>
              <a:off x="8580199" y="532249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33" name="pt433"/>
            <p:cNvSpPr/>
            <p:nvPr/>
          </p:nvSpPr>
          <p:spPr>
            <a:xfrm>
              <a:off x="8580199" y="532249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4" name="pt434"/>
            <p:cNvSpPr/>
            <p:nvPr/>
          </p:nvSpPr>
          <p:spPr>
            <a:xfrm>
              <a:off x="8606614" y="545148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35" name="pt435"/>
            <p:cNvSpPr/>
            <p:nvPr/>
          </p:nvSpPr>
          <p:spPr>
            <a:xfrm>
              <a:off x="8606614" y="545148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6" name="tx436"/>
            <p:cNvSpPr/>
            <p:nvPr/>
          </p:nvSpPr>
          <p:spPr>
            <a:xfrm>
              <a:off x="8845687" y="1843712"/>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37" name="tx437"/>
            <p:cNvSpPr/>
            <p:nvPr/>
          </p:nvSpPr>
          <p:spPr>
            <a:xfrm>
              <a:off x="8845687" y="1972698"/>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38" name="tx438"/>
            <p:cNvSpPr/>
            <p:nvPr/>
          </p:nvSpPr>
          <p:spPr>
            <a:xfrm>
              <a:off x="8845687" y="2101683"/>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39" name="tx439"/>
            <p:cNvSpPr/>
            <p:nvPr/>
          </p:nvSpPr>
          <p:spPr>
            <a:xfrm>
              <a:off x="8845687" y="2230669"/>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40" name="tx440"/>
            <p:cNvSpPr/>
            <p:nvPr/>
          </p:nvSpPr>
          <p:spPr>
            <a:xfrm>
              <a:off x="8845687" y="2359654"/>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41" name="tx441"/>
            <p:cNvSpPr/>
            <p:nvPr/>
          </p:nvSpPr>
          <p:spPr>
            <a:xfrm>
              <a:off x="8845687" y="2488639"/>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42" name="tx442"/>
            <p:cNvSpPr/>
            <p:nvPr/>
          </p:nvSpPr>
          <p:spPr>
            <a:xfrm>
              <a:off x="8845687" y="2617625"/>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43" name="tx443"/>
            <p:cNvSpPr/>
            <p:nvPr/>
          </p:nvSpPr>
          <p:spPr>
            <a:xfrm>
              <a:off x="8845687" y="2746610"/>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44" name="tx444"/>
            <p:cNvSpPr/>
            <p:nvPr/>
          </p:nvSpPr>
          <p:spPr>
            <a:xfrm>
              <a:off x="8845687" y="2875596"/>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45" name="tx445"/>
            <p:cNvSpPr/>
            <p:nvPr/>
          </p:nvSpPr>
          <p:spPr>
            <a:xfrm>
              <a:off x="8845687" y="3004581"/>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46" name="tx446"/>
            <p:cNvSpPr/>
            <p:nvPr/>
          </p:nvSpPr>
          <p:spPr>
            <a:xfrm>
              <a:off x="8845687" y="3133567"/>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47" name="tx447"/>
            <p:cNvSpPr/>
            <p:nvPr/>
          </p:nvSpPr>
          <p:spPr>
            <a:xfrm>
              <a:off x="8845687" y="3262552"/>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48" name="tx448"/>
            <p:cNvSpPr/>
            <p:nvPr/>
          </p:nvSpPr>
          <p:spPr>
            <a:xfrm>
              <a:off x="8845687" y="3391538"/>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49" name="tx449"/>
            <p:cNvSpPr/>
            <p:nvPr/>
          </p:nvSpPr>
          <p:spPr>
            <a:xfrm>
              <a:off x="8845687" y="3520523"/>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50" name="tx450"/>
            <p:cNvSpPr/>
            <p:nvPr/>
          </p:nvSpPr>
          <p:spPr>
            <a:xfrm>
              <a:off x="8845687" y="3649509"/>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51" name="tx451"/>
            <p:cNvSpPr/>
            <p:nvPr/>
          </p:nvSpPr>
          <p:spPr>
            <a:xfrm>
              <a:off x="8845687" y="3778494"/>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52" name="tx452"/>
            <p:cNvSpPr/>
            <p:nvPr/>
          </p:nvSpPr>
          <p:spPr>
            <a:xfrm>
              <a:off x="8845687" y="3907479"/>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53" name="tx453"/>
            <p:cNvSpPr/>
            <p:nvPr/>
          </p:nvSpPr>
          <p:spPr>
            <a:xfrm>
              <a:off x="8845687" y="4036465"/>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54" name="tx454"/>
            <p:cNvSpPr/>
            <p:nvPr/>
          </p:nvSpPr>
          <p:spPr>
            <a:xfrm>
              <a:off x="8845687" y="4165450"/>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55" name="tx455"/>
            <p:cNvSpPr/>
            <p:nvPr/>
          </p:nvSpPr>
          <p:spPr>
            <a:xfrm>
              <a:off x="8845687" y="4294436"/>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56" name="tx456"/>
            <p:cNvSpPr/>
            <p:nvPr/>
          </p:nvSpPr>
          <p:spPr>
            <a:xfrm>
              <a:off x="8845687" y="4423421"/>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57" name="tx457"/>
            <p:cNvSpPr/>
            <p:nvPr/>
          </p:nvSpPr>
          <p:spPr>
            <a:xfrm>
              <a:off x="8845687" y="4552407"/>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58" name="tx458"/>
            <p:cNvSpPr/>
            <p:nvPr/>
          </p:nvSpPr>
          <p:spPr>
            <a:xfrm>
              <a:off x="8845687" y="4681392"/>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59" name="tx459"/>
            <p:cNvSpPr/>
            <p:nvPr/>
          </p:nvSpPr>
          <p:spPr>
            <a:xfrm>
              <a:off x="8845687" y="4810378"/>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60" name="tx460"/>
            <p:cNvSpPr/>
            <p:nvPr/>
          </p:nvSpPr>
          <p:spPr>
            <a:xfrm>
              <a:off x="8845687" y="4939363"/>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61" name="tx461"/>
            <p:cNvSpPr/>
            <p:nvPr/>
          </p:nvSpPr>
          <p:spPr>
            <a:xfrm>
              <a:off x="8845687" y="5068349"/>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62" name="tx462"/>
            <p:cNvSpPr/>
            <p:nvPr/>
          </p:nvSpPr>
          <p:spPr>
            <a:xfrm>
              <a:off x="8845687" y="5197334"/>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63" name="tx463"/>
            <p:cNvSpPr/>
            <p:nvPr/>
          </p:nvSpPr>
          <p:spPr>
            <a:xfrm>
              <a:off x="8845687" y="5326320"/>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64" name="tx464"/>
            <p:cNvSpPr/>
            <p:nvPr/>
          </p:nvSpPr>
          <p:spPr>
            <a:xfrm>
              <a:off x="8845687" y="5455305"/>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465" name="rc465"/>
            <p:cNvSpPr/>
            <p:nvPr/>
          </p:nvSpPr>
          <p:spPr>
            <a:xfrm>
              <a:off x="7331002" y="1807652"/>
              <a:ext cx="1743408" cy="3766375"/>
            </a:xfrm>
            <a:prstGeom prst="rect">
              <a:avLst/>
            </a:prstGeom>
            <a:noFill/>
            <a:ln w="13550" cap="rnd">
              <a:solidFill>
                <a:srgbClr val="999999">
                  <a:alpha val="100000"/>
                </a:srgbClr>
              </a:solidFill>
              <a:prstDash val="solid"/>
              <a:round/>
            </a:ln>
          </p:spPr>
          <p:txBody>
            <a:bodyPr/>
            <a:lstStyle/>
            <a:p/>
          </p:txBody>
        </p:sp>
        <p:sp>
          <p:nvSpPr>
            <p:cNvPr id="466" name="rc466"/>
            <p:cNvSpPr/>
            <p:nvPr/>
          </p:nvSpPr>
          <p:spPr>
            <a:xfrm>
              <a:off x="1472139" y="1592799"/>
              <a:ext cx="174340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467" name="tx467"/>
            <p:cNvSpPr/>
            <p:nvPr/>
          </p:nvSpPr>
          <p:spPr>
            <a:xfrm>
              <a:off x="2104682" y="1660221"/>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Decrease</a:t>
              </a:r>
            </a:p>
          </p:txBody>
        </p:sp>
        <p:sp>
          <p:nvSpPr>
            <p:cNvPr id="468" name="rc468"/>
            <p:cNvSpPr/>
            <p:nvPr/>
          </p:nvSpPr>
          <p:spPr>
            <a:xfrm>
              <a:off x="4380036" y="1592799"/>
              <a:ext cx="174340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469" name="tx469"/>
            <p:cNvSpPr/>
            <p:nvPr/>
          </p:nvSpPr>
          <p:spPr>
            <a:xfrm>
              <a:off x="5037360" y="1660221"/>
              <a:ext cx="4287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Increase</a:t>
              </a:r>
            </a:p>
          </p:txBody>
        </p:sp>
        <p:sp>
          <p:nvSpPr>
            <p:cNvPr id="470" name="rc470"/>
            <p:cNvSpPr/>
            <p:nvPr/>
          </p:nvSpPr>
          <p:spPr>
            <a:xfrm>
              <a:off x="7331002" y="1592799"/>
              <a:ext cx="174340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471" name="tx471"/>
            <p:cNvSpPr/>
            <p:nvPr/>
          </p:nvSpPr>
          <p:spPr>
            <a:xfrm>
              <a:off x="8056722" y="1660221"/>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Same</a:t>
              </a:r>
            </a:p>
          </p:txBody>
        </p:sp>
        <p:sp>
          <p:nvSpPr>
            <p:cNvPr id="472" name="pl472"/>
            <p:cNvSpPr/>
            <p:nvPr/>
          </p:nvSpPr>
          <p:spPr>
            <a:xfrm>
              <a:off x="1472139" y="5574027"/>
              <a:ext cx="1743408" cy="0"/>
            </a:xfrm>
            <a:custGeom>
              <a:avLst/>
              <a:pathLst>
                <a:path w="1743408" h="0">
                  <a:moveTo>
                    <a:pt x="0" y="0"/>
                  </a:moveTo>
                  <a:lnTo>
                    <a:pt x="1743408" y="0"/>
                  </a:lnTo>
                </a:path>
              </a:pathLst>
            </a:custGeom>
            <a:ln w="8130" cap="flat">
              <a:solidFill>
                <a:srgbClr val="000000">
                  <a:alpha val="100000"/>
                </a:srgbClr>
              </a:solidFill>
              <a:prstDash val="solid"/>
              <a:round/>
            </a:ln>
          </p:spPr>
          <p:txBody>
            <a:bodyPr/>
            <a:lstStyle/>
            <a:p/>
          </p:txBody>
        </p:sp>
        <p:sp>
          <p:nvSpPr>
            <p:cNvPr id="473" name="pl473"/>
            <p:cNvSpPr/>
            <p:nvPr/>
          </p:nvSpPr>
          <p:spPr>
            <a:xfrm>
              <a:off x="155138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74" name="pl474"/>
            <p:cNvSpPr/>
            <p:nvPr/>
          </p:nvSpPr>
          <p:spPr>
            <a:xfrm>
              <a:off x="181553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75" name="pl475"/>
            <p:cNvSpPr/>
            <p:nvPr/>
          </p:nvSpPr>
          <p:spPr>
            <a:xfrm>
              <a:off x="207969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76" name="pl476"/>
            <p:cNvSpPr/>
            <p:nvPr/>
          </p:nvSpPr>
          <p:spPr>
            <a:xfrm>
              <a:off x="2343844"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77" name="pl477"/>
            <p:cNvSpPr/>
            <p:nvPr/>
          </p:nvSpPr>
          <p:spPr>
            <a:xfrm>
              <a:off x="2607997"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78" name="pl478"/>
            <p:cNvSpPr/>
            <p:nvPr/>
          </p:nvSpPr>
          <p:spPr>
            <a:xfrm>
              <a:off x="287214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79" name="tx479"/>
            <p:cNvSpPr/>
            <p:nvPr/>
          </p:nvSpPr>
          <p:spPr>
            <a:xfrm>
              <a:off x="1520296"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80" name="tx480"/>
            <p:cNvSpPr/>
            <p:nvPr/>
          </p:nvSpPr>
          <p:spPr>
            <a:xfrm>
              <a:off x="1753359"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481" name="tx481"/>
            <p:cNvSpPr/>
            <p:nvPr/>
          </p:nvSpPr>
          <p:spPr>
            <a:xfrm>
              <a:off x="2017512"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482" name="tx482"/>
            <p:cNvSpPr/>
            <p:nvPr/>
          </p:nvSpPr>
          <p:spPr>
            <a:xfrm>
              <a:off x="2281665"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483" name="tx483"/>
            <p:cNvSpPr/>
            <p:nvPr/>
          </p:nvSpPr>
          <p:spPr>
            <a:xfrm>
              <a:off x="2545817"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484" name="tx484"/>
            <p:cNvSpPr/>
            <p:nvPr/>
          </p:nvSpPr>
          <p:spPr>
            <a:xfrm>
              <a:off x="2778881"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85" name="pl485"/>
            <p:cNvSpPr/>
            <p:nvPr/>
          </p:nvSpPr>
          <p:spPr>
            <a:xfrm>
              <a:off x="4380036" y="5574027"/>
              <a:ext cx="1743408" cy="0"/>
            </a:xfrm>
            <a:custGeom>
              <a:avLst/>
              <a:pathLst>
                <a:path w="1743408" h="0">
                  <a:moveTo>
                    <a:pt x="0" y="0"/>
                  </a:moveTo>
                  <a:lnTo>
                    <a:pt x="1743408" y="0"/>
                  </a:lnTo>
                </a:path>
              </a:pathLst>
            </a:custGeom>
            <a:ln w="8130" cap="flat">
              <a:solidFill>
                <a:srgbClr val="000000">
                  <a:alpha val="100000"/>
                </a:srgbClr>
              </a:solidFill>
              <a:prstDash val="solid"/>
              <a:round/>
            </a:ln>
          </p:spPr>
          <p:txBody>
            <a:bodyPr/>
            <a:lstStyle/>
            <a:p/>
          </p:txBody>
        </p:sp>
        <p:sp>
          <p:nvSpPr>
            <p:cNvPr id="486" name="pl486"/>
            <p:cNvSpPr/>
            <p:nvPr/>
          </p:nvSpPr>
          <p:spPr>
            <a:xfrm>
              <a:off x="445928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87" name="pl487"/>
            <p:cNvSpPr/>
            <p:nvPr/>
          </p:nvSpPr>
          <p:spPr>
            <a:xfrm>
              <a:off x="472343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88" name="pl488"/>
            <p:cNvSpPr/>
            <p:nvPr/>
          </p:nvSpPr>
          <p:spPr>
            <a:xfrm>
              <a:off x="498758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89" name="pl489"/>
            <p:cNvSpPr/>
            <p:nvPr/>
          </p:nvSpPr>
          <p:spPr>
            <a:xfrm>
              <a:off x="525174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90" name="pl490"/>
            <p:cNvSpPr/>
            <p:nvPr/>
          </p:nvSpPr>
          <p:spPr>
            <a:xfrm>
              <a:off x="5515894"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91" name="pl491"/>
            <p:cNvSpPr/>
            <p:nvPr/>
          </p:nvSpPr>
          <p:spPr>
            <a:xfrm>
              <a:off x="578004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92" name="tx492"/>
            <p:cNvSpPr/>
            <p:nvPr/>
          </p:nvSpPr>
          <p:spPr>
            <a:xfrm>
              <a:off x="4428193"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93" name="tx493"/>
            <p:cNvSpPr/>
            <p:nvPr/>
          </p:nvSpPr>
          <p:spPr>
            <a:xfrm>
              <a:off x="4661256"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494" name="tx494"/>
            <p:cNvSpPr/>
            <p:nvPr/>
          </p:nvSpPr>
          <p:spPr>
            <a:xfrm>
              <a:off x="4925409"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495" name="tx495"/>
            <p:cNvSpPr/>
            <p:nvPr/>
          </p:nvSpPr>
          <p:spPr>
            <a:xfrm>
              <a:off x="5189562"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496" name="tx496"/>
            <p:cNvSpPr/>
            <p:nvPr/>
          </p:nvSpPr>
          <p:spPr>
            <a:xfrm>
              <a:off x="5453714"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497" name="tx497"/>
            <p:cNvSpPr/>
            <p:nvPr/>
          </p:nvSpPr>
          <p:spPr>
            <a:xfrm>
              <a:off x="5686778"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98" name="pl498"/>
            <p:cNvSpPr/>
            <p:nvPr/>
          </p:nvSpPr>
          <p:spPr>
            <a:xfrm>
              <a:off x="7331002" y="5574027"/>
              <a:ext cx="1743408" cy="0"/>
            </a:xfrm>
            <a:custGeom>
              <a:avLst/>
              <a:pathLst>
                <a:path w="1743408" h="0">
                  <a:moveTo>
                    <a:pt x="0" y="0"/>
                  </a:moveTo>
                  <a:lnTo>
                    <a:pt x="1743408" y="0"/>
                  </a:lnTo>
                </a:path>
              </a:pathLst>
            </a:custGeom>
            <a:ln w="8130" cap="flat">
              <a:solidFill>
                <a:srgbClr val="000000">
                  <a:alpha val="100000"/>
                </a:srgbClr>
              </a:solidFill>
              <a:prstDash val="solid"/>
              <a:round/>
            </a:ln>
          </p:spPr>
          <p:txBody>
            <a:bodyPr/>
            <a:lstStyle/>
            <a:p/>
          </p:txBody>
        </p:sp>
        <p:sp>
          <p:nvSpPr>
            <p:cNvPr id="499" name="pl499"/>
            <p:cNvSpPr/>
            <p:nvPr/>
          </p:nvSpPr>
          <p:spPr>
            <a:xfrm>
              <a:off x="741024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500" name="pl500"/>
            <p:cNvSpPr/>
            <p:nvPr/>
          </p:nvSpPr>
          <p:spPr>
            <a:xfrm>
              <a:off x="7674400"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501" name="pl501"/>
            <p:cNvSpPr/>
            <p:nvPr/>
          </p:nvSpPr>
          <p:spPr>
            <a:xfrm>
              <a:off x="7938553"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502" name="pl502"/>
            <p:cNvSpPr/>
            <p:nvPr/>
          </p:nvSpPr>
          <p:spPr>
            <a:xfrm>
              <a:off x="820270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503" name="pl503"/>
            <p:cNvSpPr/>
            <p:nvPr/>
          </p:nvSpPr>
          <p:spPr>
            <a:xfrm>
              <a:off x="846685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504" name="pl504"/>
            <p:cNvSpPr/>
            <p:nvPr/>
          </p:nvSpPr>
          <p:spPr>
            <a:xfrm>
              <a:off x="873101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505" name="tx505"/>
            <p:cNvSpPr/>
            <p:nvPr/>
          </p:nvSpPr>
          <p:spPr>
            <a:xfrm>
              <a:off x="7379158"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506" name="tx506"/>
            <p:cNvSpPr/>
            <p:nvPr/>
          </p:nvSpPr>
          <p:spPr>
            <a:xfrm>
              <a:off x="7612221"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507" name="tx507"/>
            <p:cNvSpPr/>
            <p:nvPr/>
          </p:nvSpPr>
          <p:spPr>
            <a:xfrm>
              <a:off x="7876374"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508" name="tx508"/>
            <p:cNvSpPr/>
            <p:nvPr/>
          </p:nvSpPr>
          <p:spPr>
            <a:xfrm>
              <a:off x="8140527"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509" name="tx509"/>
            <p:cNvSpPr/>
            <p:nvPr/>
          </p:nvSpPr>
          <p:spPr>
            <a:xfrm>
              <a:off x="8404680"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510" name="tx510"/>
            <p:cNvSpPr/>
            <p:nvPr/>
          </p:nvSpPr>
          <p:spPr>
            <a:xfrm>
              <a:off x="8637743"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511" name="tx511"/>
            <p:cNvSpPr/>
            <p:nvPr/>
          </p:nvSpPr>
          <p:spPr>
            <a:xfrm>
              <a:off x="6578088" y="5456631"/>
              <a:ext cx="67107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United States</a:t>
              </a:r>
            </a:p>
          </p:txBody>
        </p:sp>
        <p:sp>
          <p:nvSpPr>
            <p:cNvPr id="512" name="tx512"/>
            <p:cNvSpPr/>
            <p:nvPr/>
          </p:nvSpPr>
          <p:spPr>
            <a:xfrm>
              <a:off x="6453913" y="5327645"/>
              <a:ext cx="79525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United Kingdom</a:t>
              </a:r>
            </a:p>
          </p:txBody>
        </p:sp>
        <p:sp>
          <p:nvSpPr>
            <p:cNvPr id="513" name="tx513"/>
            <p:cNvSpPr/>
            <p:nvPr/>
          </p:nvSpPr>
          <p:spPr>
            <a:xfrm>
              <a:off x="6193034" y="5198660"/>
              <a:ext cx="10561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United Arab Emirates</a:t>
              </a:r>
            </a:p>
          </p:txBody>
        </p:sp>
        <p:sp>
          <p:nvSpPr>
            <p:cNvPr id="514" name="tx514"/>
            <p:cNvSpPr/>
            <p:nvPr/>
          </p:nvSpPr>
          <p:spPr>
            <a:xfrm>
              <a:off x="6820495" y="5069674"/>
              <a:ext cx="4286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Slovenia</a:t>
              </a:r>
            </a:p>
          </p:txBody>
        </p:sp>
        <p:sp>
          <p:nvSpPr>
            <p:cNvPr id="515" name="tx515"/>
            <p:cNvSpPr/>
            <p:nvPr/>
          </p:nvSpPr>
          <p:spPr>
            <a:xfrm>
              <a:off x="6826805" y="4940689"/>
              <a:ext cx="4223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Slovakia</a:t>
              </a:r>
            </a:p>
          </p:txBody>
        </p:sp>
        <p:sp>
          <p:nvSpPr>
            <p:cNvPr id="516" name="tx516"/>
            <p:cNvSpPr/>
            <p:nvPr/>
          </p:nvSpPr>
          <p:spPr>
            <a:xfrm>
              <a:off x="6739571" y="4811704"/>
              <a:ext cx="50959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Singapore</a:t>
              </a:r>
            </a:p>
          </p:txBody>
        </p:sp>
        <p:sp>
          <p:nvSpPr>
            <p:cNvPr id="517" name="tx517"/>
            <p:cNvSpPr/>
            <p:nvPr/>
          </p:nvSpPr>
          <p:spPr>
            <a:xfrm>
              <a:off x="6677575" y="4682718"/>
              <a:ext cx="57159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San Marino</a:t>
              </a:r>
            </a:p>
          </p:txBody>
        </p:sp>
        <p:sp>
          <p:nvSpPr>
            <p:cNvPr id="518" name="tx518"/>
            <p:cNvSpPr/>
            <p:nvPr/>
          </p:nvSpPr>
          <p:spPr>
            <a:xfrm>
              <a:off x="6279994" y="4553733"/>
              <a:ext cx="9691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Russian Federation</a:t>
              </a:r>
            </a:p>
          </p:txBody>
        </p:sp>
        <p:sp>
          <p:nvSpPr>
            <p:cNvPr id="519" name="tx519"/>
            <p:cNvSpPr/>
            <p:nvPr/>
          </p:nvSpPr>
          <p:spPr>
            <a:xfrm>
              <a:off x="6801933" y="4424747"/>
              <a:ext cx="4472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Romania</a:t>
              </a:r>
            </a:p>
          </p:txBody>
        </p:sp>
        <p:sp>
          <p:nvSpPr>
            <p:cNvPr id="520" name="tx520"/>
            <p:cNvSpPr/>
            <p:nvPr/>
          </p:nvSpPr>
          <p:spPr>
            <a:xfrm>
              <a:off x="6360644" y="4295762"/>
              <a:ext cx="8885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Republic of Korea</a:t>
              </a:r>
            </a:p>
          </p:txBody>
        </p:sp>
        <p:sp>
          <p:nvSpPr>
            <p:cNvPr id="521" name="tx521"/>
            <p:cNvSpPr/>
            <p:nvPr/>
          </p:nvSpPr>
          <p:spPr>
            <a:xfrm>
              <a:off x="6969543" y="4166776"/>
              <a:ext cx="2796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Qatar</a:t>
              </a:r>
            </a:p>
          </p:txBody>
        </p:sp>
        <p:sp>
          <p:nvSpPr>
            <p:cNvPr id="522" name="tx522"/>
            <p:cNvSpPr/>
            <p:nvPr/>
          </p:nvSpPr>
          <p:spPr>
            <a:xfrm>
              <a:off x="6832840" y="4037791"/>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Portugal</a:t>
              </a:r>
            </a:p>
          </p:txBody>
        </p:sp>
        <p:sp>
          <p:nvSpPr>
            <p:cNvPr id="523" name="tx523"/>
            <p:cNvSpPr/>
            <p:nvPr/>
          </p:nvSpPr>
          <p:spPr>
            <a:xfrm>
              <a:off x="6901146" y="3908805"/>
              <a:ext cx="34802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Poland</a:t>
              </a:r>
            </a:p>
          </p:txBody>
        </p:sp>
        <p:sp>
          <p:nvSpPr>
            <p:cNvPr id="524" name="tx524"/>
            <p:cNvSpPr/>
            <p:nvPr/>
          </p:nvSpPr>
          <p:spPr>
            <a:xfrm>
              <a:off x="6944762" y="3779820"/>
              <a:ext cx="3044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Oman</a:t>
              </a:r>
            </a:p>
          </p:txBody>
        </p:sp>
        <p:sp>
          <p:nvSpPr>
            <p:cNvPr id="525" name="tx525"/>
            <p:cNvSpPr/>
            <p:nvPr/>
          </p:nvSpPr>
          <p:spPr>
            <a:xfrm>
              <a:off x="6851494" y="3650834"/>
              <a:ext cx="3976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Monaco</a:t>
              </a:r>
            </a:p>
          </p:txBody>
        </p:sp>
        <p:sp>
          <p:nvSpPr>
            <p:cNvPr id="526" name="tx526"/>
            <p:cNvSpPr/>
            <p:nvPr/>
          </p:nvSpPr>
          <p:spPr>
            <a:xfrm>
              <a:off x="6627740" y="3521849"/>
              <a:ext cx="6214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Luxembourg</a:t>
              </a:r>
            </a:p>
          </p:txBody>
        </p:sp>
        <p:sp>
          <p:nvSpPr>
            <p:cNvPr id="527" name="tx527"/>
            <p:cNvSpPr/>
            <p:nvPr/>
          </p:nvSpPr>
          <p:spPr>
            <a:xfrm>
              <a:off x="6795441" y="3392864"/>
              <a:ext cx="45372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Lithuania</a:t>
              </a:r>
            </a:p>
          </p:txBody>
        </p:sp>
        <p:sp>
          <p:nvSpPr>
            <p:cNvPr id="528" name="tx528"/>
            <p:cNvSpPr/>
            <p:nvPr/>
          </p:nvSpPr>
          <p:spPr>
            <a:xfrm>
              <a:off x="6975852" y="3263878"/>
              <a:ext cx="2733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Israel</a:t>
              </a:r>
            </a:p>
          </p:txBody>
        </p:sp>
        <p:sp>
          <p:nvSpPr>
            <p:cNvPr id="529" name="tx529"/>
            <p:cNvSpPr/>
            <p:nvPr/>
          </p:nvSpPr>
          <p:spPr>
            <a:xfrm>
              <a:off x="6826713" y="3134893"/>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Hungary</a:t>
              </a:r>
            </a:p>
          </p:txBody>
        </p:sp>
        <p:sp>
          <p:nvSpPr>
            <p:cNvPr id="530" name="tx530"/>
            <p:cNvSpPr/>
            <p:nvPr/>
          </p:nvSpPr>
          <p:spPr>
            <a:xfrm>
              <a:off x="6857620" y="3005907"/>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Guyana</a:t>
              </a:r>
            </a:p>
          </p:txBody>
        </p:sp>
        <p:sp>
          <p:nvSpPr>
            <p:cNvPr id="531" name="tx531"/>
            <p:cNvSpPr/>
            <p:nvPr/>
          </p:nvSpPr>
          <p:spPr>
            <a:xfrm>
              <a:off x="6789497" y="2876922"/>
              <a:ext cx="4596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Germany</a:t>
              </a:r>
            </a:p>
          </p:txBody>
        </p:sp>
        <p:sp>
          <p:nvSpPr>
            <p:cNvPr id="532" name="tx532"/>
            <p:cNvSpPr/>
            <p:nvPr/>
          </p:nvSpPr>
          <p:spPr>
            <a:xfrm>
              <a:off x="6901328" y="2747936"/>
              <a:ext cx="3478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France</a:t>
              </a:r>
            </a:p>
          </p:txBody>
        </p:sp>
        <p:sp>
          <p:nvSpPr>
            <p:cNvPr id="533" name="tx533"/>
            <p:cNvSpPr/>
            <p:nvPr/>
          </p:nvSpPr>
          <p:spPr>
            <a:xfrm>
              <a:off x="6795807" y="2618951"/>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Denmark</a:t>
              </a:r>
            </a:p>
          </p:txBody>
        </p:sp>
        <p:sp>
          <p:nvSpPr>
            <p:cNvPr id="534" name="tx534"/>
            <p:cNvSpPr/>
            <p:nvPr/>
          </p:nvSpPr>
          <p:spPr>
            <a:xfrm>
              <a:off x="6994597" y="2489965"/>
              <a:ext cx="2545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Chile</a:t>
              </a:r>
            </a:p>
          </p:txBody>
        </p:sp>
        <p:sp>
          <p:nvSpPr>
            <p:cNvPr id="535" name="tx535"/>
            <p:cNvSpPr/>
            <p:nvPr/>
          </p:nvSpPr>
          <p:spPr>
            <a:xfrm>
              <a:off x="6857620" y="2360980"/>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Canada</a:t>
              </a:r>
            </a:p>
          </p:txBody>
        </p:sp>
        <p:sp>
          <p:nvSpPr>
            <p:cNvPr id="536" name="tx536"/>
            <p:cNvSpPr/>
            <p:nvPr/>
          </p:nvSpPr>
          <p:spPr>
            <a:xfrm>
              <a:off x="6298830" y="2231994"/>
              <a:ext cx="95033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Brunei Darussalam</a:t>
              </a:r>
            </a:p>
          </p:txBody>
        </p:sp>
        <p:sp>
          <p:nvSpPr>
            <p:cNvPr id="537" name="tx537"/>
            <p:cNvSpPr/>
            <p:nvPr/>
          </p:nvSpPr>
          <p:spPr>
            <a:xfrm>
              <a:off x="6770661" y="2103009"/>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Barbados</a:t>
              </a:r>
            </a:p>
          </p:txBody>
        </p:sp>
        <p:sp>
          <p:nvSpPr>
            <p:cNvPr id="538" name="tx538"/>
            <p:cNvSpPr/>
            <p:nvPr/>
          </p:nvSpPr>
          <p:spPr>
            <a:xfrm>
              <a:off x="6198703" y="1974024"/>
              <a:ext cx="10504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Antigua and Barbuda</a:t>
              </a:r>
            </a:p>
          </p:txBody>
        </p:sp>
        <p:sp>
          <p:nvSpPr>
            <p:cNvPr id="539" name="tx539"/>
            <p:cNvSpPr/>
            <p:nvPr/>
          </p:nvSpPr>
          <p:spPr>
            <a:xfrm>
              <a:off x="6851494" y="1845038"/>
              <a:ext cx="3976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Andorra</a:t>
              </a:r>
            </a:p>
          </p:txBody>
        </p:sp>
        <p:sp>
          <p:nvSpPr>
            <p:cNvPr id="540" name="tx540"/>
            <p:cNvSpPr/>
            <p:nvPr/>
          </p:nvSpPr>
          <p:spPr>
            <a:xfrm>
              <a:off x="3664339" y="5385349"/>
              <a:ext cx="6338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Saudi Arabia</a:t>
              </a:r>
            </a:p>
          </p:txBody>
        </p:sp>
        <p:sp>
          <p:nvSpPr>
            <p:cNvPr id="541" name="tx541"/>
            <p:cNvSpPr/>
            <p:nvPr/>
          </p:nvSpPr>
          <p:spPr>
            <a:xfrm>
              <a:off x="4093192" y="5137562"/>
              <a:ext cx="20500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Italy</a:t>
              </a:r>
            </a:p>
          </p:txBody>
        </p:sp>
        <p:sp>
          <p:nvSpPr>
            <p:cNvPr id="542" name="tx542"/>
            <p:cNvSpPr/>
            <p:nvPr/>
          </p:nvSpPr>
          <p:spPr>
            <a:xfrm>
              <a:off x="3931709" y="4889774"/>
              <a:ext cx="36649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Finland</a:t>
              </a:r>
            </a:p>
          </p:txBody>
        </p:sp>
        <p:sp>
          <p:nvSpPr>
            <p:cNvPr id="543" name="tx543"/>
            <p:cNvSpPr/>
            <p:nvPr/>
          </p:nvSpPr>
          <p:spPr>
            <a:xfrm>
              <a:off x="3894493" y="4641986"/>
              <a:ext cx="4037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Czechia</a:t>
              </a:r>
            </a:p>
          </p:txBody>
        </p:sp>
        <p:sp>
          <p:nvSpPr>
            <p:cNvPr id="544" name="tx544"/>
            <p:cNvSpPr/>
            <p:nvPr/>
          </p:nvSpPr>
          <p:spPr>
            <a:xfrm>
              <a:off x="3894493" y="4394198"/>
              <a:ext cx="4037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Belgium</a:t>
              </a:r>
            </a:p>
          </p:txBody>
        </p:sp>
        <p:sp>
          <p:nvSpPr>
            <p:cNvPr id="545" name="tx545"/>
            <p:cNvSpPr/>
            <p:nvPr/>
          </p:nvSpPr>
          <p:spPr>
            <a:xfrm>
              <a:off x="3912964" y="4146410"/>
              <a:ext cx="3852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Bahrain</a:t>
              </a:r>
            </a:p>
          </p:txBody>
        </p:sp>
        <p:sp>
          <p:nvSpPr>
            <p:cNvPr id="546" name="tx546"/>
            <p:cNvSpPr/>
            <p:nvPr/>
          </p:nvSpPr>
          <p:spPr>
            <a:xfrm>
              <a:off x="3875748" y="3898622"/>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Uruguay</a:t>
              </a:r>
            </a:p>
          </p:txBody>
        </p:sp>
        <p:sp>
          <p:nvSpPr>
            <p:cNvPr id="547" name="tx547"/>
            <p:cNvSpPr/>
            <p:nvPr/>
          </p:nvSpPr>
          <p:spPr>
            <a:xfrm>
              <a:off x="4024887" y="3650834"/>
              <a:ext cx="2733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Malta</a:t>
              </a:r>
            </a:p>
          </p:txBody>
        </p:sp>
        <p:sp>
          <p:nvSpPr>
            <p:cNvPr id="548" name="tx548"/>
            <p:cNvSpPr/>
            <p:nvPr/>
          </p:nvSpPr>
          <p:spPr>
            <a:xfrm>
              <a:off x="3999924" y="3403047"/>
              <a:ext cx="2982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Latvia</a:t>
              </a:r>
            </a:p>
          </p:txBody>
        </p:sp>
        <p:sp>
          <p:nvSpPr>
            <p:cNvPr id="549" name="tx549"/>
            <p:cNvSpPr/>
            <p:nvPr/>
          </p:nvSpPr>
          <p:spPr>
            <a:xfrm>
              <a:off x="3950363" y="3155259"/>
              <a:ext cx="3478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Austria</a:t>
              </a:r>
            </a:p>
          </p:txBody>
        </p:sp>
        <p:sp>
          <p:nvSpPr>
            <p:cNvPr id="550" name="tx550"/>
            <p:cNvSpPr/>
            <p:nvPr/>
          </p:nvSpPr>
          <p:spPr>
            <a:xfrm>
              <a:off x="3925400" y="2907471"/>
              <a:ext cx="3728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Estonia</a:t>
              </a:r>
            </a:p>
          </p:txBody>
        </p:sp>
        <p:sp>
          <p:nvSpPr>
            <p:cNvPr id="551" name="tx551"/>
            <p:cNvSpPr/>
            <p:nvPr/>
          </p:nvSpPr>
          <p:spPr>
            <a:xfrm>
              <a:off x="3944237" y="2659683"/>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Cyprus</a:t>
              </a:r>
            </a:p>
          </p:txBody>
        </p:sp>
        <p:sp>
          <p:nvSpPr>
            <p:cNvPr id="552" name="tx552"/>
            <p:cNvSpPr/>
            <p:nvPr/>
          </p:nvSpPr>
          <p:spPr>
            <a:xfrm>
              <a:off x="3757790" y="2411895"/>
              <a:ext cx="54041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Seychelles</a:t>
              </a:r>
            </a:p>
          </p:txBody>
        </p:sp>
        <p:sp>
          <p:nvSpPr>
            <p:cNvPr id="553" name="tx553"/>
            <p:cNvSpPr/>
            <p:nvPr/>
          </p:nvSpPr>
          <p:spPr>
            <a:xfrm>
              <a:off x="3285137" y="2164107"/>
              <a:ext cx="10130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Trinidad and Tobago</a:t>
              </a:r>
            </a:p>
          </p:txBody>
        </p:sp>
        <p:sp>
          <p:nvSpPr>
            <p:cNvPr id="554" name="tx554"/>
            <p:cNvSpPr/>
            <p:nvPr/>
          </p:nvSpPr>
          <p:spPr>
            <a:xfrm>
              <a:off x="3881875" y="1916320"/>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Panama</a:t>
              </a:r>
            </a:p>
          </p:txBody>
        </p:sp>
        <p:sp>
          <p:nvSpPr>
            <p:cNvPr id="555" name="tx555"/>
            <p:cNvSpPr/>
            <p:nvPr/>
          </p:nvSpPr>
          <p:spPr>
            <a:xfrm>
              <a:off x="563961" y="5416323"/>
              <a:ext cx="8263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The Netherlands</a:t>
              </a:r>
            </a:p>
          </p:txBody>
        </p:sp>
        <p:sp>
          <p:nvSpPr>
            <p:cNvPr id="556" name="tx556"/>
            <p:cNvSpPr/>
            <p:nvPr/>
          </p:nvSpPr>
          <p:spPr>
            <a:xfrm>
              <a:off x="812677" y="5220158"/>
              <a:ext cx="5776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Switzerland</a:t>
              </a:r>
            </a:p>
          </p:txBody>
        </p:sp>
        <p:sp>
          <p:nvSpPr>
            <p:cNvPr id="557" name="tx557"/>
            <p:cNvSpPr/>
            <p:nvPr/>
          </p:nvSpPr>
          <p:spPr>
            <a:xfrm>
              <a:off x="986413" y="5023992"/>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Sweden</a:t>
              </a:r>
            </a:p>
          </p:txBody>
        </p:sp>
        <p:sp>
          <p:nvSpPr>
            <p:cNvPr id="558" name="tx558"/>
            <p:cNvSpPr/>
            <p:nvPr/>
          </p:nvSpPr>
          <p:spPr>
            <a:xfrm>
              <a:off x="1104462" y="4827827"/>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Spain</a:t>
              </a:r>
            </a:p>
          </p:txBody>
        </p:sp>
        <p:sp>
          <p:nvSpPr>
            <p:cNvPr id="559" name="tx559"/>
            <p:cNvSpPr/>
            <p:nvPr/>
          </p:nvSpPr>
          <p:spPr>
            <a:xfrm>
              <a:off x="1104462" y="4631661"/>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Palau</a:t>
              </a:r>
            </a:p>
          </p:txBody>
        </p:sp>
        <p:sp>
          <p:nvSpPr>
            <p:cNvPr id="560" name="tx560"/>
            <p:cNvSpPr/>
            <p:nvPr/>
          </p:nvSpPr>
          <p:spPr>
            <a:xfrm>
              <a:off x="1011559" y="4435496"/>
              <a:ext cx="37874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Norway</a:t>
              </a:r>
            </a:p>
          </p:txBody>
        </p:sp>
        <p:sp>
          <p:nvSpPr>
            <p:cNvPr id="561" name="tx561"/>
            <p:cNvSpPr/>
            <p:nvPr/>
          </p:nvSpPr>
          <p:spPr>
            <a:xfrm>
              <a:off x="731844" y="4239331"/>
              <a:ext cx="6584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New Zealand</a:t>
              </a:r>
            </a:p>
          </p:txBody>
        </p:sp>
        <p:sp>
          <p:nvSpPr>
            <p:cNvPr id="562" name="tx562"/>
            <p:cNvSpPr/>
            <p:nvPr/>
          </p:nvSpPr>
          <p:spPr>
            <a:xfrm>
              <a:off x="1023721" y="4043165"/>
              <a:ext cx="36658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Greece</a:t>
              </a:r>
            </a:p>
          </p:txBody>
        </p:sp>
        <p:sp>
          <p:nvSpPr>
            <p:cNvPr id="563" name="tx563"/>
            <p:cNvSpPr/>
            <p:nvPr/>
          </p:nvSpPr>
          <p:spPr>
            <a:xfrm>
              <a:off x="1030030" y="3847000"/>
              <a:ext cx="36027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Croatia</a:t>
              </a:r>
            </a:p>
          </p:txBody>
        </p:sp>
        <p:sp>
          <p:nvSpPr>
            <p:cNvPr id="564" name="tx564"/>
            <p:cNvSpPr/>
            <p:nvPr/>
          </p:nvSpPr>
          <p:spPr>
            <a:xfrm>
              <a:off x="955507" y="3650834"/>
              <a:ext cx="43479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Australia</a:t>
              </a:r>
            </a:p>
          </p:txBody>
        </p:sp>
        <p:sp>
          <p:nvSpPr>
            <p:cNvPr id="565" name="tx565"/>
            <p:cNvSpPr/>
            <p:nvPr/>
          </p:nvSpPr>
          <p:spPr>
            <a:xfrm>
              <a:off x="508182" y="3454669"/>
              <a:ext cx="88212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St Kitts and Nevis</a:t>
              </a:r>
            </a:p>
          </p:txBody>
        </p:sp>
        <p:sp>
          <p:nvSpPr>
            <p:cNvPr id="566" name="tx566"/>
            <p:cNvSpPr/>
            <p:nvPr/>
          </p:nvSpPr>
          <p:spPr>
            <a:xfrm>
              <a:off x="1048501" y="3258504"/>
              <a:ext cx="341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Ireland</a:t>
              </a:r>
            </a:p>
          </p:txBody>
        </p:sp>
        <p:sp>
          <p:nvSpPr>
            <p:cNvPr id="567" name="tx567"/>
            <p:cNvSpPr/>
            <p:nvPr/>
          </p:nvSpPr>
          <p:spPr>
            <a:xfrm>
              <a:off x="980287" y="3062338"/>
              <a:ext cx="4100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Bulgaria</a:t>
              </a:r>
            </a:p>
          </p:txBody>
        </p:sp>
        <p:sp>
          <p:nvSpPr>
            <p:cNvPr id="568" name="tx568"/>
            <p:cNvSpPr/>
            <p:nvPr/>
          </p:nvSpPr>
          <p:spPr>
            <a:xfrm>
              <a:off x="1054902" y="2866173"/>
              <a:ext cx="33540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Kuwait</a:t>
              </a:r>
            </a:p>
          </p:txBody>
        </p:sp>
        <p:sp>
          <p:nvSpPr>
            <p:cNvPr id="569" name="tx569"/>
            <p:cNvSpPr/>
            <p:nvPr/>
          </p:nvSpPr>
          <p:spPr>
            <a:xfrm>
              <a:off x="843767" y="2670008"/>
              <a:ext cx="5465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Costa Rica</a:t>
              </a:r>
            </a:p>
          </p:txBody>
        </p:sp>
        <p:sp>
          <p:nvSpPr>
            <p:cNvPr id="570" name="tx570"/>
            <p:cNvSpPr/>
            <p:nvPr/>
          </p:nvSpPr>
          <p:spPr>
            <a:xfrm>
              <a:off x="1085900" y="2473842"/>
              <a:ext cx="3044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Nauru</a:t>
              </a:r>
            </a:p>
          </p:txBody>
        </p:sp>
        <p:sp>
          <p:nvSpPr>
            <p:cNvPr id="571" name="tx571"/>
            <p:cNvSpPr/>
            <p:nvPr/>
          </p:nvSpPr>
          <p:spPr>
            <a:xfrm>
              <a:off x="1029847" y="2277677"/>
              <a:ext cx="36045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Iceland</a:t>
              </a:r>
            </a:p>
          </p:txBody>
        </p:sp>
        <p:sp>
          <p:nvSpPr>
            <p:cNvPr id="572" name="tx572"/>
            <p:cNvSpPr/>
            <p:nvPr/>
          </p:nvSpPr>
          <p:spPr>
            <a:xfrm>
              <a:off x="918108" y="2081511"/>
              <a:ext cx="4721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Bahamas</a:t>
              </a:r>
            </a:p>
          </p:txBody>
        </p:sp>
        <p:sp>
          <p:nvSpPr>
            <p:cNvPr id="573" name="tx573"/>
            <p:cNvSpPr/>
            <p:nvPr/>
          </p:nvSpPr>
          <p:spPr>
            <a:xfrm>
              <a:off x="1085717" y="1885346"/>
              <a:ext cx="3045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Japan</a:t>
              </a:r>
            </a:p>
          </p:txBody>
        </p:sp>
        <p:sp>
          <p:nvSpPr>
            <p:cNvPr id="574" name="tx574"/>
            <p:cNvSpPr/>
            <p:nvPr/>
          </p:nvSpPr>
          <p:spPr>
            <a:xfrm>
              <a:off x="4141653" y="6192124"/>
              <a:ext cx="104854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 in:</a:t>
              </a:r>
            </a:p>
          </p:txBody>
        </p:sp>
        <p:sp>
          <p:nvSpPr>
            <p:cNvPr id="575" name="pt575"/>
            <p:cNvSpPr/>
            <p:nvPr/>
          </p:nvSpPr>
          <p:spPr>
            <a:xfrm>
              <a:off x="5297259" y="6169888"/>
              <a:ext cx="144506" cy="144506"/>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576" name="pt576"/>
            <p:cNvSpPr/>
            <p:nvPr/>
          </p:nvSpPr>
          <p:spPr>
            <a:xfrm>
              <a:off x="5904610" y="6169888"/>
              <a:ext cx="144506" cy="144506"/>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577" name="tx577"/>
            <p:cNvSpPr/>
            <p:nvPr/>
          </p:nvSpPr>
          <p:spPr>
            <a:xfrm>
              <a:off x="5548829"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2024</a:t>
              </a:r>
            </a:p>
          </p:txBody>
        </p:sp>
        <p:sp>
          <p:nvSpPr>
            <p:cNvPr id="578" name="tx578"/>
            <p:cNvSpPr/>
            <p:nvPr/>
          </p:nvSpPr>
          <p:spPr>
            <a:xfrm>
              <a:off x="6156180"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579" name="tx579"/>
            <p:cNvSpPr/>
            <p:nvPr/>
          </p:nvSpPr>
          <p:spPr>
            <a:xfrm>
              <a:off x="1472139" y="1368037"/>
              <a:ext cx="445788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DTP3 coverage (%) and change, by country, 2024 and 2025</a:t>
              </a:r>
            </a:p>
          </p:txBody>
        </p:sp>
        <p:sp>
          <p:nvSpPr>
            <p:cNvPr id="580" name="tx580"/>
            <p:cNvSpPr/>
            <p:nvPr/>
          </p:nvSpPr>
          <p:spPr>
            <a:xfrm>
              <a:off x="4912427" y="64910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581" name="tx581"/>
            <p:cNvSpPr/>
            <p:nvPr/>
          </p:nvSpPr>
          <p:spPr>
            <a:xfrm>
              <a:off x="5475606" y="6611748"/>
              <a:ext cx="35988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Change in coverage between 2024 and 2025 indicated to the right.</a:t>
              </a:r>
            </a:p>
          </p:txBody>
        </p:sp>
      </p:grpSp>
      <p:sp>
        <p:nvSpPr>
          <p:cNvPr id="58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DTP3 coverage in 2024 and 2025, and change in coverage between the two years.
Overall, 19 out of 63 (30%) countries in HICs had a decline in coverage. The largest decline was in Japan (-8 percentage points), followed by Bahamas (-5 percentage points).
There were 15 (24%) countries with an increase in DTP3 coverage. Coverage remained the same in 29 countries between 2024 and 2025.
</a:t>
            </a:r>
          </a:p>
        </p:txBody>
      </p:sp>
      <p:sp>
        <p:nvSpPr>
          <p:cNvPr id="583"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Between 2024 and 2025, DTP3 coverage increased in 15 countries and decreased in 19 countries.</a:t>
            </a:r>
          </a:p>
        </p:txBody>
      </p:sp>
      <p:grpSp xmlns:pic="http://schemas.openxmlformats.org/drawingml/2006/picture">
        <p:nvGrpSpPr>
          <p:cNvPr id="584" name=""/>
          <p:cNvGrpSpPr/>
          <p:nvPr/>
        </p:nvGrpSpPr>
        <p:grpSpPr>
          <a:xfrm>
            <a:off x="292608" y="1005840"/>
            <a:ext cx="8595360" cy="28575"/>
            <a:chOff x="292608" y="1005840"/>
            <a:chExt cx="8595360" cy="28575"/>
          </a:xfrm>
        </p:grpSpPr>
        <p:sp>
          <p:nvSpPr>
            <p:cNvPr id="585"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586"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1298448"/>
            <a:ext cx="8869680" cy="54864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DTP3 coverage in countries in HICs from lowest to highest coverage, and the rank of the top 10 countries with the most un- and undervaccinated children, based on absolute numbers.
In 2025, DTP3 coverage ranged from 66% in Romania and Nauru to 99% in Oman, Portugal, Hungary, Guyana, Latvia, Luxembourg, Brunei Darussalam, Malta, Antigua and Barbuda, and Monaco.
52 out of 63 (83%) countries had coverage of at least 90%.
United States had DTP3 coverage of 94% and the highest absolute number of un- and undervaccinated children in the group, followed by Germany.
Large cohort countries may have high numbers of un- and undervaccinated children despite high vaccine coverage. It is advantageous to look at both coverage and absolute numbers of unvaccinated children to ensure vulnerable countries with small birth cohorts are not missed.</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Romania, Nauru, and Panama had the lowest DTP3 coverage, while United States and Germany had the highest number of un- and undervaccinated children, highlighting the need to consider both coverage and absolute numbers to identify all vulnerable populations.</a:t>
            </a:r>
          </a:p>
        </p:txBody>
      </p:sp>
      <p:grpSp xmlns:pic="http://schemas.openxmlformats.org/drawingml/2006/picture">
        <p:nvGrpSpPr>
          <p:cNvPr id="5" name=""/>
          <p:cNvGrpSpPr/>
          <p:nvPr/>
        </p:nvGrpSpPr>
        <p:grpSpPr>
          <a:xfrm>
            <a:off x="292608" y="1005840"/>
            <a:ext cx="8595360" cy="28575"/>
            <a:chOff x="292608" y="1005840"/>
            <a:chExt cx="8595360" cy="28575"/>
          </a:xfrm>
        </p:grpSpPr>
        <p:sp>
          <p:nvSpPr>
            <p:cNvPr id="6"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7"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g4"/>
            <p:cNvSpPr/>
            <p:nvPr/>
          </p:nvSpPr>
          <p:spPr>
            <a:xfrm>
              <a:off x="2320403" y="2309911"/>
              <a:ext cx="1636784" cy="1897018"/>
            </a:xfrm>
            <a:custGeom>
              <a:avLst/>
              <a:pathLst>
                <a:path w="1636784" h="1897018">
                  <a:moveTo>
                    <a:pt x="418978" y="1704313"/>
                  </a:moveTo>
                  <a:lnTo>
                    <a:pt x="475982" y="1713490"/>
                  </a:lnTo>
                  <a:lnTo>
                    <a:pt x="532986" y="1722666"/>
                  </a:lnTo>
                  <a:lnTo>
                    <a:pt x="589990" y="1731843"/>
                  </a:lnTo>
                  <a:lnTo>
                    <a:pt x="646994" y="1741019"/>
                  </a:lnTo>
                  <a:lnTo>
                    <a:pt x="703998" y="1750195"/>
                  </a:lnTo>
                  <a:lnTo>
                    <a:pt x="761002" y="1759372"/>
                  </a:lnTo>
                  <a:lnTo>
                    <a:pt x="818006" y="1768548"/>
                  </a:lnTo>
                  <a:lnTo>
                    <a:pt x="875010" y="1777725"/>
                  </a:lnTo>
                  <a:lnTo>
                    <a:pt x="932014" y="1786901"/>
                  </a:lnTo>
                  <a:lnTo>
                    <a:pt x="989018" y="1796077"/>
                  </a:lnTo>
                  <a:lnTo>
                    <a:pt x="1046022" y="1805254"/>
                  </a:lnTo>
                  <a:lnTo>
                    <a:pt x="1103026" y="1814430"/>
                  </a:lnTo>
                  <a:lnTo>
                    <a:pt x="1160030" y="1823607"/>
                  </a:lnTo>
                  <a:lnTo>
                    <a:pt x="1217034" y="1832783"/>
                  </a:lnTo>
                  <a:lnTo>
                    <a:pt x="1274038" y="1841959"/>
                  </a:lnTo>
                  <a:lnTo>
                    <a:pt x="1331042" y="1851136"/>
                  </a:lnTo>
                  <a:lnTo>
                    <a:pt x="1388045" y="1860312"/>
                  </a:lnTo>
                  <a:lnTo>
                    <a:pt x="1445049" y="1869489"/>
                  </a:lnTo>
                  <a:lnTo>
                    <a:pt x="1502053" y="1878665"/>
                  </a:lnTo>
                  <a:lnTo>
                    <a:pt x="1559057" y="1887841"/>
                  </a:lnTo>
                  <a:lnTo>
                    <a:pt x="1616061" y="1897018"/>
                  </a:lnTo>
                  <a:lnTo>
                    <a:pt x="1623956" y="1842046"/>
                  </a:lnTo>
                  <a:lnTo>
                    <a:pt x="1629982" y="1786839"/>
                  </a:lnTo>
                  <a:lnTo>
                    <a:pt x="1634131" y="1731459"/>
                  </a:lnTo>
                  <a:lnTo>
                    <a:pt x="1636400" y="1675970"/>
                  </a:lnTo>
                  <a:lnTo>
                    <a:pt x="1636784" y="1620435"/>
                  </a:lnTo>
                  <a:lnTo>
                    <a:pt x="1635285" y="1564920"/>
                  </a:lnTo>
                  <a:lnTo>
                    <a:pt x="1631903" y="1509488"/>
                  </a:lnTo>
                  <a:lnTo>
                    <a:pt x="1626643" y="1454202"/>
                  </a:lnTo>
                  <a:lnTo>
                    <a:pt x="1619510" y="1399127"/>
                  </a:lnTo>
                  <a:lnTo>
                    <a:pt x="1610513" y="1344325"/>
                  </a:lnTo>
                  <a:lnTo>
                    <a:pt x="1599662" y="1289860"/>
                  </a:lnTo>
                  <a:lnTo>
                    <a:pt x="1586970" y="1235794"/>
                  </a:lnTo>
                  <a:lnTo>
                    <a:pt x="1572451" y="1182190"/>
                  </a:lnTo>
                  <a:lnTo>
                    <a:pt x="1556122" y="1129109"/>
                  </a:lnTo>
                  <a:lnTo>
                    <a:pt x="1538002" y="1076613"/>
                  </a:lnTo>
                  <a:lnTo>
                    <a:pt x="1518111" y="1024762"/>
                  </a:lnTo>
                  <a:lnTo>
                    <a:pt x="1496473" y="973616"/>
                  </a:lnTo>
                  <a:lnTo>
                    <a:pt x="1473112" y="923232"/>
                  </a:lnTo>
                  <a:lnTo>
                    <a:pt x="1448055" y="873671"/>
                  </a:lnTo>
                  <a:lnTo>
                    <a:pt x="1421332" y="824988"/>
                  </a:lnTo>
                  <a:lnTo>
                    <a:pt x="1392973" y="777239"/>
                  </a:lnTo>
                  <a:lnTo>
                    <a:pt x="1363010" y="730480"/>
                  </a:lnTo>
                  <a:lnTo>
                    <a:pt x="1331478" y="684764"/>
                  </a:lnTo>
                  <a:lnTo>
                    <a:pt x="1298413" y="640144"/>
                  </a:lnTo>
                  <a:lnTo>
                    <a:pt x="1263854" y="596672"/>
                  </a:lnTo>
                  <a:lnTo>
                    <a:pt x="1227840" y="554397"/>
                  </a:lnTo>
                  <a:lnTo>
                    <a:pt x="1190413" y="513368"/>
                  </a:lnTo>
                  <a:lnTo>
                    <a:pt x="1151615" y="473632"/>
                  </a:lnTo>
                  <a:lnTo>
                    <a:pt x="1111492" y="435235"/>
                  </a:lnTo>
                  <a:lnTo>
                    <a:pt x="1070090" y="398222"/>
                  </a:lnTo>
                  <a:lnTo>
                    <a:pt x="1027455" y="362634"/>
                  </a:lnTo>
                  <a:lnTo>
                    <a:pt x="983638" y="328513"/>
                  </a:lnTo>
                  <a:lnTo>
                    <a:pt x="938688" y="295898"/>
                  </a:lnTo>
                  <a:lnTo>
                    <a:pt x="892658" y="264827"/>
                  </a:lnTo>
                  <a:lnTo>
                    <a:pt x="845601" y="235335"/>
                  </a:lnTo>
                  <a:lnTo>
                    <a:pt x="797570" y="207456"/>
                  </a:lnTo>
                  <a:lnTo>
                    <a:pt x="748621" y="181223"/>
                  </a:lnTo>
                  <a:lnTo>
                    <a:pt x="698810" y="156665"/>
                  </a:lnTo>
                  <a:lnTo>
                    <a:pt x="648195" y="133811"/>
                  </a:lnTo>
                  <a:lnTo>
                    <a:pt x="596834" y="112687"/>
                  </a:lnTo>
                  <a:lnTo>
                    <a:pt x="544786" y="93318"/>
                  </a:lnTo>
                  <a:lnTo>
                    <a:pt x="492110" y="75726"/>
                  </a:lnTo>
                  <a:lnTo>
                    <a:pt x="438869" y="59930"/>
                  </a:lnTo>
                  <a:lnTo>
                    <a:pt x="385122" y="45950"/>
                  </a:lnTo>
                  <a:lnTo>
                    <a:pt x="330931" y="33801"/>
                  </a:lnTo>
                  <a:lnTo>
                    <a:pt x="276360" y="23498"/>
                  </a:lnTo>
                  <a:lnTo>
                    <a:pt x="221471" y="15051"/>
                  </a:lnTo>
                  <a:lnTo>
                    <a:pt x="166326" y="8472"/>
                  </a:lnTo>
                  <a:lnTo>
                    <a:pt x="110991" y="3767"/>
                  </a:lnTo>
                  <a:lnTo>
                    <a:pt x="55527" y="942"/>
                  </a:lnTo>
                  <a:lnTo>
                    <a:pt x="0" y="0"/>
                  </a:lnTo>
                  <a:lnTo>
                    <a:pt x="0" y="57737"/>
                  </a:lnTo>
                  <a:lnTo>
                    <a:pt x="0" y="115475"/>
                  </a:lnTo>
                  <a:lnTo>
                    <a:pt x="0" y="173213"/>
                  </a:lnTo>
                  <a:lnTo>
                    <a:pt x="0" y="230951"/>
                  </a:lnTo>
                  <a:lnTo>
                    <a:pt x="0" y="288689"/>
                  </a:lnTo>
                  <a:lnTo>
                    <a:pt x="0" y="346426"/>
                  </a:lnTo>
                  <a:lnTo>
                    <a:pt x="0" y="404164"/>
                  </a:lnTo>
                  <a:lnTo>
                    <a:pt x="0" y="461902"/>
                  </a:lnTo>
                  <a:lnTo>
                    <a:pt x="0" y="519640"/>
                  </a:lnTo>
                  <a:lnTo>
                    <a:pt x="0" y="577378"/>
                  </a:lnTo>
                  <a:lnTo>
                    <a:pt x="0" y="635116"/>
                  </a:lnTo>
                  <a:lnTo>
                    <a:pt x="0" y="692853"/>
                  </a:lnTo>
                  <a:lnTo>
                    <a:pt x="0" y="750591"/>
                  </a:lnTo>
                  <a:lnTo>
                    <a:pt x="0" y="808329"/>
                  </a:lnTo>
                  <a:lnTo>
                    <a:pt x="0" y="866067"/>
                  </a:lnTo>
                  <a:lnTo>
                    <a:pt x="0" y="923805"/>
                  </a:lnTo>
                  <a:lnTo>
                    <a:pt x="0" y="981542"/>
                  </a:lnTo>
                  <a:lnTo>
                    <a:pt x="0" y="1039280"/>
                  </a:lnTo>
                  <a:lnTo>
                    <a:pt x="0" y="1097018"/>
                  </a:lnTo>
                  <a:lnTo>
                    <a:pt x="0" y="1154756"/>
                  </a:lnTo>
                  <a:lnTo>
                    <a:pt x="0" y="1212494"/>
                  </a:lnTo>
                  <a:lnTo>
                    <a:pt x="56320" y="1216248"/>
                  </a:lnTo>
                  <a:lnTo>
                    <a:pt x="111645" y="1227443"/>
                  </a:lnTo>
                  <a:lnTo>
                    <a:pt x="164994" y="1245882"/>
                  </a:lnTo>
                  <a:lnTo>
                    <a:pt x="215424" y="1271238"/>
                  </a:lnTo>
                  <a:lnTo>
                    <a:pt x="262043" y="1303062"/>
                  </a:lnTo>
                  <a:lnTo>
                    <a:pt x="304026" y="1340792"/>
                  </a:lnTo>
                  <a:lnTo>
                    <a:pt x="340631" y="1383760"/>
                  </a:lnTo>
                  <a:lnTo>
                    <a:pt x="371209" y="1431206"/>
                  </a:lnTo>
                  <a:lnTo>
                    <a:pt x="395219" y="1482290"/>
                  </a:lnTo>
                  <a:lnTo>
                    <a:pt x="412238" y="1536110"/>
                  </a:lnTo>
                  <a:lnTo>
                    <a:pt x="421963" y="1591711"/>
                  </a:lnTo>
                  <a:lnTo>
                    <a:pt x="424223" y="1648112"/>
                  </a:lnTo>
                  <a:close/>
                </a:path>
              </a:pathLst>
            </a:custGeom>
            <a:solidFill>
              <a:srgbClr val="7ED7D1">
                <a:alpha val="100000"/>
              </a:srgbClr>
            </a:solidFill>
            <a:ln w="13550" cap="flat">
              <a:solidFill>
                <a:srgbClr val="000000">
                  <a:alpha val="100000"/>
                </a:srgbClr>
              </a:solidFill>
              <a:prstDash val="solid"/>
              <a:miter/>
            </a:ln>
          </p:spPr>
          <p:txBody>
            <a:bodyPr/>
            <a:lstStyle/>
            <a:p/>
          </p:txBody>
        </p:sp>
        <p:sp>
          <p:nvSpPr>
            <p:cNvPr id="5" name="pg5"/>
            <p:cNvSpPr/>
            <p:nvPr/>
          </p:nvSpPr>
          <p:spPr>
            <a:xfrm>
              <a:off x="2623958" y="4014225"/>
              <a:ext cx="1312506" cy="1076421"/>
            </a:xfrm>
            <a:custGeom>
              <a:avLst/>
              <a:pathLst>
                <a:path w="1312506" h="1076421">
                  <a:moveTo>
                    <a:pt x="0" y="229111"/>
                  </a:moveTo>
                  <a:lnTo>
                    <a:pt x="41299" y="269459"/>
                  </a:lnTo>
                  <a:lnTo>
                    <a:pt x="82599" y="309808"/>
                  </a:lnTo>
                  <a:lnTo>
                    <a:pt x="123899" y="350156"/>
                  </a:lnTo>
                  <a:lnTo>
                    <a:pt x="165199" y="390504"/>
                  </a:lnTo>
                  <a:lnTo>
                    <a:pt x="206499" y="430852"/>
                  </a:lnTo>
                  <a:lnTo>
                    <a:pt x="247799" y="471200"/>
                  </a:lnTo>
                  <a:lnTo>
                    <a:pt x="289099" y="511548"/>
                  </a:lnTo>
                  <a:lnTo>
                    <a:pt x="330399" y="551896"/>
                  </a:lnTo>
                  <a:lnTo>
                    <a:pt x="371699" y="592244"/>
                  </a:lnTo>
                  <a:lnTo>
                    <a:pt x="412999" y="632592"/>
                  </a:lnTo>
                  <a:lnTo>
                    <a:pt x="454299" y="672940"/>
                  </a:lnTo>
                  <a:lnTo>
                    <a:pt x="495599" y="713288"/>
                  </a:lnTo>
                  <a:lnTo>
                    <a:pt x="536899" y="753636"/>
                  </a:lnTo>
                  <a:lnTo>
                    <a:pt x="578199" y="793985"/>
                  </a:lnTo>
                  <a:lnTo>
                    <a:pt x="619499" y="834333"/>
                  </a:lnTo>
                  <a:lnTo>
                    <a:pt x="660799" y="874681"/>
                  </a:lnTo>
                  <a:lnTo>
                    <a:pt x="702099" y="915029"/>
                  </a:lnTo>
                  <a:lnTo>
                    <a:pt x="743399" y="955377"/>
                  </a:lnTo>
                  <a:lnTo>
                    <a:pt x="784699" y="995725"/>
                  </a:lnTo>
                  <a:lnTo>
                    <a:pt x="825999" y="1036073"/>
                  </a:lnTo>
                  <a:lnTo>
                    <a:pt x="867299" y="1076421"/>
                  </a:lnTo>
                  <a:lnTo>
                    <a:pt x="905637" y="1035816"/>
                  </a:lnTo>
                  <a:lnTo>
                    <a:pt x="942567" y="993926"/>
                  </a:lnTo>
                  <a:lnTo>
                    <a:pt x="978047" y="950801"/>
                  </a:lnTo>
                  <a:lnTo>
                    <a:pt x="1012036" y="906490"/>
                  </a:lnTo>
                  <a:lnTo>
                    <a:pt x="1044493" y="861046"/>
                  </a:lnTo>
                  <a:lnTo>
                    <a:pt x="1075381" y="814522"/>
                  </a:lnTo>
                  <a:lnTo>
                    <a:pt x="1104664" y="766970"/>
                  </a:lnTo>
                  <a:lnTo>
                    <a:pt x="1132308" y="718448"/>
                  </a:lnTo>
                  <a:lnTo>
                    <a:pt x="1158281" y="669011"/>
                  </a:lnTo>
                  <a:lnTo>
                    <a:pt x="1182552" y="618716"/>
                  </a:lnTo>
                  <a:lnTo>
                    <a:pt x="1205093" y="567623"/>
                  </a:lnTo>
                  <a:lnTo>
                    <a:pt x="1225878" y="515791"/>
                  </a:lnTo>
                  <a:lnTo>
                    <a:pt x="1244884" y="463280"/>
                  </a:lnTo>
                  <a:lnTo>
                    <a:pt x="1262087" y="410151"/>
                  </a:lnTo>
                  <a:lnTo>
                    <a:pt x="1277467" y="356466"/>
                  </a:lnTo>
                  <a:lnTo>
                    <a:pt x="1291007" y="302288"/>
                  </a:lnTo>
                  <a:lnTo>
                    <a:pt x="1302692" y="247679"/>
                  </a:lnTo>
                  <a:lnTo>
                    <a:pt x="1312506" y="192704"/>
                  </a:lnTo>
                  <a:lnTo>
                    <a:pt x="1255503" y="183528"/>
                  </a:lnTo>
                  <a:lnTo>
                    <a:pt x="1198499" y="174351"/>
                  </a:lnTo>
                  <a:lnTo>
                    <a:pt x="1141495" y="165175"/>
                  </a:lnTo>
                  <a:lnTo>
                    <a:pt x="1084491" y="155998"/>
                  </a:lnTo>
                  <a:lnTo>
                    <a:pt x="1027487" y="146822"/>
                  </a:lnTo>
                  <a:lnTo>
                    <a:pt x="970483" y="137646"/>
                  </a:lnTo>
                  <a:lnTo>
                    <a:pt x="913479" y="128469"/>
                  </a:lnTo>
                  <a:lnTo>
                    <a:pt x="856475" y="119293"/>
                  </a:lnTo>
                  <a:lnTo>
                    <a:pt x="799471" y="110116"/>
                  </a:lnTo>
                  <a:lnTo>
                    <a:pt x="742467" y="100940"/>
                  </a:lnTo>
                  <a:lnTo>
                    <a:pt x="685463" y="91764"/>
                  </a:lnTo>
                  <a:lnTo>
                    <a:pt x="628459" y="82587"/>
                  </a:lnTo>
                  <a:lnTo>
                    <a:pt x="571455" y="73411"/>
                  </a:lnTo>
                  <a:lnTo>
                    <a:pt x="514451" y="64234"/>
                  </a:lnTo>
                  <a:lnTo>
                    <a:pt x="457447" y="55058"/>
                  </a:lnTo>
                  <a:lnTo>
                    <a:pt x="400443" y="45882"/>
                  </a:lnTo>
                  <a:lnTo>
                    <a:pt x="343439" y="36705"/>
                  </a:lnTo>
                  <a:lnTo>
                    <a:pt x="286436" y="27529"/>
                  </a:lnTo>
                  <a:lnTo>
                    <a:pt x="229432" y="18352"/>
                  </a:lnTo>
                  <a:lnTo>
                    <a:pt x="172428" y="9176"/>
                  </a:lnTo>
                  <a:lnTo>
                    <a:pt x="115424" y="0"/>
                  </a:lnTo>
                  <a:lnTo>
                    <a:pt x="100181" y="63281"/>
                  </a:lnTo>
                  <a:lnTo>
                    <a:pt x="75439" y="123486"/>
                  </a:lnTo>
                  <a:lnTo>
                    <a:pt x="41782" y="179200"/>
                  </a:lnTo>
                  <a:close/>
                </a:path>
              </a:pathLst>
            </a:custGeom>
            <a:solidFill>
              <a:srgbClr val="66B0FF">
                <a:alpha val="100000"/>
              </a:srgbClr>
            </a:solidFill>
            <a:ln w="13550" cap="flat">
              <a:solidFill>
                <a:srgbClr val="000000">
                  <a:alpha val="100000"/>
                </a:srgbClr>
              </a:solidFill>
              <a:prstDash val="solid"/>
              <a:miter/>
            </a:ln>
          </p:spPr>
          <p:txBody>
            <a:bodyPr/>
            <a:lstStyle/>
            <a:p/>
          </p:txBody>
        </p:sp>
        <p:sp>
          <p:nvSpPr>
            <p:cNvPr id="6" name="pg6"/>
            <p:cNvSpPr/>
            <p:nvPr/>
          </p:nvSpPr>
          <p:spPr>
            <a:xfrm>
              <a:off x="2431779" y="4243337"/>
              <a:ext cx="1059479" cy="1282931"/>
            </a:xfrm>
            <a:custGeom>
              <a:avLst/>
              <a:pathLst>
                <a:path w="1059479" h="1282931">
                  <a:moveTo>
                    <a:pt x="0" y="112938"/>
                  </a:moveTo>
                  <a:lnTo>
                    <a:pt x="15153" y="168652"/>
                  </a:lnTo>
                  <a:lnTo>
                    <a:pt x="30306" y="224366"/>
                  </a:lnTo>
                  <a:lnTo>
                    <a:pt x="45459" y="280080"/>
                  </a:lnTo>
                  <a:lnTo>
                    <a:pt x="60612" y="335794"/>
                  </a:lnTo>
                  <a:lnTo>
                    <a:pt x="75765" y="391508"/>
                  </a:lnTo>
                  <a:lnTo>
                    <a:pt x="90918" y="447222"/>
                  </a:lnTo>
                  <a:lnTo>
                    <a:pt x="106071" y="502936"/>
                  </a:lnTo>
                  <a:lnTo>
                    <a:pt x="121224" y="558650"/>
                  </a:lnTo>
                  <a:lnTo>
                    <a:pt x="136377" y="614364"/>
                  </a:lnTo>
                  <a:lnTo>
                    <a:pt x="151530" y="670078"/>
                  </a:lnTo>
                  <a:lnTo>
                    <a:pt x="166683" y="725791"/>
                  </a:lnTo>
                  <a:lnTo>
                    <a:pt x="181836" y="781505"/>
                  </a:lnTo>
                  <a:lnTo>
                    <a:pt x="196989" y="837219"/>
                  </a:lnTo>
                  <a:lnTo>
                    <a:pt x="212142" y="892933"/>
                  </a:lnTo>
                  <a:lnTo>
                    <a:pt x="227295" y="948647"/>
                  </a:lnTo>
                  <a:lnTo>
                    <a:pt x="242448" y="1004361"/>
                  </a:lnTo>
                  <a:lnTo>
                    <a:pt x="257602" y="1060075"/>
                  </a:lnTo>
                  <a:lnTo>
                    <a:pt x="272755" y="1115789"/>
                  </a:lnTo>
                  <a:lnTo>
                    <a:pt x="287908" y="1171503"/>
                  </a:lnTo>
                  <a:lnTo>
                    <a:pt x="303061" y="1227217"/>
                  </a:lnTo>
                  <a:lnTo>
                    <a:pt x="318214" y="1282931"/>
                  </a:lnTo>
                  <a:lnTo>
                    <a:pt x="373899" y="1266721"/>
                  </a:lnTo>
                  <a:lnTo>
                    <a:pt x="428975" y="1248548"/>
                  </a:lnTo>
                  <a:lnTo>
                    <a:pt x="483373" y="1228436"/>
                  </a:lnTo>
                  <a:lnTo>
                    <a:pt x="537024" y="1206409"/>
                  </a:lnTo>
                  <a:lnTo>
                    <a:pt x="589861" y="1182496"/>
                  </a:lnTo>
                  <a:lnTo>
                    <a:pt x="641817" y="1156725"/>
                  </a:lnTo>
                  <a:lnTo>
                    <a:pt x="692828" y="1129130"/>
                  </a:lnTo>
                  <a:lnTo>
                    <a:pt x="742830" y="1099746"/>
                  </a:lnTo>
                  <a:lnTo>
                    <a:pt x="791759" y="1068608"/>
                  </a:lnTo>
                  <a:lnTo>
                    <a:pt x="839555" y="1035757"/>
                  </a:lnTo>
                  <a:lnTo>
                    <a:pt x="886156" y="1001233"/>
                  </a:lnTo>
                  <a:lnTo>
                    <a:pt x="931505" y="965080"/>
                  </a:lnTo>
                  <a:lnTo>
                    <a:pt x="975546" y="927343"/>
                  </a:lnTo>
                  <a:lnTo>
                    <a:pt x="1018221" y="888070"/>
                  </a:lnTo>
                  <a:lnTo>
                    <a:pt x="1059479" y="847309"/>
                  </a:lnTo>
                  <a:lnTo>
                    <a:pt x="1018179" y="806961"/>
                  </a:lnTo>
                  <a:lnTo>
                    <a:pt x="976879" y="766613"/>
                  </a:lnTo>
                  <a:lnTo>
                    <a:pt x="935579" y="726265"/>
                  </a:lnTo>
                  <a:lnTo>
                    <a:pt x="894279" y="685917"/>
                  </a:lnTo>
                  <a:lnTo>
                    <a:pt x="852979" y="645569"/>
                  </a:lnTo>
                  <a:lnTo>
                    <a:pt x="811679" y="605221"/>
                  </a:lnTo>
                  <a:lnTo>
                    <a:pt x="770379" y="564873"/>
                  </a:lnTo>
                  <a:lnTo>
                    <a:pt x="729079" y="524525"/>
                  </a:lnTo>
                  <a:lnTo>
                    <a:pt x="687779" y="484177"/>
                  </a:lnTo>
                  <a:lnTo>
                    <a:pt x="646479" y="443828"/>
                  </a:lnTo>
                  <a:lnTo>
                    <a:pt x="605179" y="403480"/>
                  </a:lnTo>
                  <a:lnTo>
                    <a:pt x="563879" y="363132"/>
                  </a:lnTo>
                  <a:lnTo>
                    <a:pt x="522579" y="322784"/>
                  </a:lnTo>
                  <a:lnTo>
                    <a:pt x="481279" y="282436"/>
                  </a:lnTo>
                  <a:lnTo>
                    <a:pt x="439979" y="242088"/>
                  </a:lnTo>
                  <a:lnTo>
                    <a:pt x="398679" y="201740"/>
                  </a:lnTo>
                  <a:lnTo>
                    <a:pt x="357379" y="161392"/>
                  </a:lnTo>
                  <a:lnTo>
                    <a:pt x="316079" y="121044"/>
                  </a:lnTo>
                  <a:lnTo>
                    <a:pt x="274779" y="80696"/>
                  </a:lnTo>
                  <a:lnTo>
                    <a:pt x="233479" y="40348"/>
                  </a:lnTo>
                  <a:lnTo>
                    <a:pt x="192179" y="0"/>
                  </a:lnTo>
                  <a:lnTo>
                    <a:pt x="150214" y="37602"/>
                  </a:lnTo>
                  <a:lnTo>
                    <a:pt x="103637" y="69313"/>
                  </a:lnTo>
                  <a:lnTo>
                    <a:pt x="53270" y="94573"/>
                  </a:lnTo>
                  <a:close/>
                </a:path>
              </a:pathLst>
            </a:custGeom>
            <a:solidFill>
              <a:srgbClr val="822E1C">
                <a:alpha val="100000"/>
              </a:srgbClr>
            </a:solidFill>
            <a:ln w="13550" cap="flat">
              <a:solidFill>
                <a:srgbClr val="000000">
                  <a:alpha val="100000"/>
                </a:srgbClr>
              </a:solidFill>
              <a:prstDash val="solid"/>
              <a:miter/>
            </a:ln>
          </p:spPr>
          <p:txBody>
            <a:bodyPr/>
            <a:lstStyle/>
            <a:p/>
          </p:txBody>
        </p:sp>
        <p:sp>
          <p:nvSpPr>
            <p:cNvPr id="7" name="pg7"/>
            <p:cNvSpPr/>
            <p:nvPr/>
          </p:nvSpPr>
          <p:spPr>
            <a:xfrm>
              <a:off x="1975923" y="4356276"/>
              <a:ext cx="774069" cy="1227325"/>
            </a:xfrm>
            <a:custGeom>
              <a:avLst/>
              <a:pathLst>
                <a:path w="774069" h="1227325">
                  <a:moveTo>
                    <a:pt x="255170" y="5371"/>
                  </a:moveTo>
                  <a:lnTo>
                    <a:pt x="243019" y="61816"/>
                  </a:lnTo>
                  <a:lnTo>
                    <a:pt x="230868" y="118261"/>
                  </a:lnTo>
                  <a:lnTo>
                    <a:pt x="218717" y="174705"/>
                  </a:lnTo>
                  <a:lnTo>
                    <a:pt x="206566" y="231150"/>
                  </a:lnTo>
                  <a:lnTo>
                    <a:pt x="194415" y="287595"/>
                  </a:lnTo>
                  <a:lnTo>
                    <a:pt x="182264" y="344040"/>
                  </a:lnTo>
                  <a:lnTo>
                    <a:pt x="170113" y="400484"/>
                  </a:lnTo>
                  <a:lnTo>
                    <a:pt x="157962" y="456929"/>
                  </a:lnTo>
                  <a:lnTo>
                    <a:pt x="145811" y="513374"/>
                  </a:lnTo>
                  <a:lnTo>
                    <a:pt x="133660" y="569819"/>
                  </a:lnTo>
                  <a:lnTo>
                    <a:pt x="121509" y="626263"/>
                  </a:lnTo>
                  <a:lnTo>
                    <a:pt x="109358" y="682708"/>
                  </a:lnTo>
                  <a:lnTo>
                    <a:pt x="97207" y="739153"/>
                  </a:lnTo>
                  <a:lnTo>
                    <a:pt x="85056" y="795598"/>
                  </a:lnTo>
                  <a:lnTo>
                    <a:pt x="72905" y="852042"/>
                  </a:lnTo>
                  <a:lnTo>
                    <a:pt x="60754" y="908487"/>
                  </a:lnTo>
                  <a:lnTo>
                    <a:pt x="48603" y="964932"/>
                  </a:lnTo>
                  <a:lnTo>
                    <a:pt x="36452" y="1021377"/>
                  </a:lnTo>
                  <a:lnTo>
                    <a:pt x="24301" y="1077821"/>
                  </a:lnTo>
                  <a:lnTo>
                    <a:pt x="12150" y="1134266"/>
                  </a:lnTo>
                  <a:lnTo>
                    <a:pt x="0" y="1190711"/>
                  </a:lnTo>
                  <a:lnTo>
                    <a:pt x="54778" y="1201529"/>
                  </a:lnTo>
                  <a:lnTo>
                    <a:pt x="109895" y="1210473"/>
                  </a:lnTo>
                  <a:lnTo>
                    <a:pt x="165284" y="1217531"/>
                  </a:lnTo>
                  <a:lnTo>
                    <a:pt x="220881" y="1222696"/>
                  </a:lnTo>
                  <a:lnTo>
                    <a:pt x="276623" y="1225962"/>
                  </a:lnTo>
                  <a:lnTo>
                    <a:pt x="332443" y="1227325"/>
                  </a:lnTo>
                  <a:lnTo>
                    <a:pt x="388277" y="1226783"/>
                  </a:lnTo>
                  <a:lnTo>
                    <a:pt x="444061" y="1224338"/>
                  </a:lnTo>
                  <a:lnTo>
                    <a:pt x="499728" y="1219991"/>
                  </a:lnTo>
                  <a:lnTo>
                    <a:pt x="555215" y="1213747"/>
                  </a:lnTo>
                  <a:lnTo>
                    <a:pt x="610457" y="1205615"/>
                  </a:lnTo>
                  <a:lnTo>
                    <a:pt x="665389" y="1195604"/>
                  </a:lnTo>
                  <a:lnTo>
                    <a:pt x="719947" y="1183725"/>
                  </a:lnTo>
                  <a:lnTo>
                    <a:pt x="774069" y="1169992"/>
                  </a:lnTo>
                  <a:lnTo>
                    <a:pt x="758916" y="1114278"/>
                  </a:lnTo>
                  <a:lnTo>
                    <a:pt x="743763" y="1058564"/>
                  </a:lnTo>
                  <a:lnTo>
                    <a:pt x="728610" y="1002850"/>
                  </a:lnTo>
                  <a:lnTo>
                    <a:pt x="713457" y="947136"/>
                  </a:lnTo>
                  <a:lnTo>
                    <a:pt x="698304" y="891422"/>
                  </a:lnTo>
                  <a:lnTo>
                    <a:pt x="683151" y="835708"/>
                  </a:lnTo>
                  <a:lnTo>
                    <a:pt x="667998" y="779994"/>
                  </a:lnTo>
                  <a:lnTo>
                    <a:pt x="652845" y="724280"/>
                  </a:lnTo>
                  <a:lnTo>
                    <a:pt x="637692" y="668567"/>
                  </a:lnTo>
                  <a:lnTo>
                    <a:pt x="622539" y="612853"/>
                  </a:lnTo>
                  <a:lnTo>
                    <a:pt x="607386" y="557139"/>
                  </a:lnTo>
                  <a:lnTo>
                    <a:pt x="592233" y="501425"/>
                  </a:lnTo>
                  <a:lnTo>
                    <a:pt x="577079" y="445711"/>
                  </a:lnTo>
                  <a:lnTo>
                    <a:pt x="561926" y="389997"/>
                  </a:lnTo>
                  <a:lnTo>
                    <a:pt x="546773" y="334283"/>
                  </a:lnTo>
                  <a:lnTo>
                    <a:pt x="531620" y="278569"/>
                  </a:lnTo>
                  <a:lnTo>
                    <a:pt x="516467" y="222855"/>
                  </a:lnTo>
                  <a:lnTo>
                    <a:pt x="501314" y="167141"/>
                  </a:lnTo>
                  <a:lnTo>
                    <a:pt x="486161" y="111427"/>
                  </a:lnTo>
                  <a:lnTo>
                    <a:pt x="471008" y="55713"/>
                  </a:lnTo>
                  <a:lnTo>
                    <a:pt x="455855" y="0"/>
                  </a:lnTo>
                  <a:lnTo>
                    <a:pt x="389531" y="12477"/>
                  </a:lnTo>
                  <a:lnTo>
                    <a:pt x="322067" y="14283"/>
                  </a:lnTo>
                  <a:close/>
                </a:path>
              </a:pathLst>
            </a:custGeom>
            <a:solidFill>
              <a:srgbClr val="1C7F93">
                <a:alpha val="100000"/>
              </a:srgbClr>
            </a:solidFill>
            <a:ln w="13550" cap="flat">
              <a:solidFill>
                <a:srgbClr val="000000">
                  <a:alpha val="100000"/>
                </a:srgbClr>
              </a:solidFill>
              <a:prstDash val="solid"/>
              <a:miter/>
            </a:ln>
          </p:spPr>
          <p:txBody>
            <a:bodyPr/>
            <a:lstStyle/>
            <a:p/>
          </p:txBody>
        </p:sp>
        <p:sp>
          <p:nvSpPr>
            <p:cNvPr id="8" name="pg8"/>
            <p:cNvSpPr/>
            <p:nvPr/>
          </p:nvSpPr>
          <p:spPr>
            <a:xfrm>
              <a:off x="1341860" y="4286970"/>
              <a:ext cx="889233" cy="1260016"/>
            </a:xfrm>
            <a:custGeom>
              <a:avLst/>
              <a:pathLst>
                <a:path w="889233" h="1260016">
                  <a:moveTo>
                    <a:pt x="724847" y="0"/>
                  </a:moveTo>
                  <a:lnTo>
                    <a:pt x="690330" y="46284"/>
                  </a:lnTo>
                  <a:lnTo>
                    <a:pt x="655814" y="92569"/>
                  </a:lnTo>
                  <a:lnTo>
                    <a:pt x="621297" y="138853"/>
                  </a:lnTo>
                  <a:lnTo>
                    <a:pt x="586780" y="185138"/>
                  </a:lnTo>
                  <a:lnTo>
                    <a:pt x="552264" y="231423"/>
                  </a:lnTo>
                  <a:lnTo>
                    <a:pt x="517747" y="277707"/>
                  </a:lnTo>
                  <a:lnTo>
                    <a:pt x="483231" y="323992"/>
                  </a:lnTo>
                  <a:lnTo>
                    <a:pt x="448714" y="370276"/>
                  </a:lnTo>
                  <a:lnTo>
                    <a:pt x="414198" y="416561"/>
                  </a:lnTo>
                  <a:lnTo>
                    <a:pt x="379681" y="462846"/>
                  </a:lnTo>
                  <a:lnTo>
                    <a:pt x="345165" y="509130"/>
                  </a:lnTo>
                  <a:lnTo>
                    <a:pt x="310648" y="555415"/>
                  </a:lnTo>
                  <a:lnTo>
                    <a:pt x="276132" y="601699"/>
                  </a:lnTo>
                  <a:lnTo>
                    <a:pt x="241615" y="647984"/>
                  </a:lnTo>
                  <a:lnTo>
                    <a:pt x="207099" y="694269"/>
                  </a:lnTo>
                  <a:lnTo>
                    <a:pt x="172582" y="740553"/>
                  </a:lnTo>
                  <a:lnTo>
                    <a:pt x="138066" y="786838"/>
                  </a:lnTo>
                  <a:lnTo>
                    <a:pt x="103549" y="833122"/>
                  </a:lnTo>
                  <a:lnTo>
                    <a:pt x="69033" y="879407"/>
                  </a:lnTo>
                  <a:lnTo>
                    <a:pt x="34516" y="925692"/>
                  </a:lnTo>
                  <a:lnTo>
                    <a:pt x="0" y="971976"/>
                  </a:lnTo>
                  <a:lnTo>
                    <a:pt x="47495" y="1006093"/>
                  </a:lnTo>
                  <a:lnTo>
                    <a:pt x="96179" y="1038491"/>
                  </a:lnTo>
                  <a:lnTo>
                    <a:pt x="145989" y="1069130"/>
                  </a:lnTo>
                  <a:lnTo>
                    <a:pt x="196862" y="1097969"/>
                  </a:lnTo>
                  <a:lnTo>
                    <a:pt x="248733" y="1124974"/>
                  </a:lnTo>
                  <a:lnTo>
                    <a:pt x="301535" y="1150108"/>
                  </a:lnTo>
                  <a:lnTo>
                    <a:pt x="355201" y="1173340"/>
                  </a:lnTo>
                  <a:lnTo>
                    <a:pt x="409663" y="1194640"/>
                  </a:lnTo>
                  <a:lnTo>
                    <a:pt x="464851" y="1213981"/>
                  </a:lnTo>
                  <a:lnTo>
                    <a:pt x="520694" y="1231338"/>
                  </a:lnTo>
                  <a:lnTo>
                    <a:pt x="577122" y="1246690"/>
                  </a:lnTo>
                  <a:lnTo>
                    <a:pt x="634063" y="1260016"/>
                  </a:lnTo>
                  <a:lnTo>
                    <a:pt x="646214" y="1203571"/>
                  </a:lnTo>
                  <a:lnTo>
                    <a:pt x="658365" y="1147127"/>
                  </a:lnTo>
                  <a:lnTo>
                    <a:pt x="670516" y="1090682"/>
                  </a:lnTo>
                  <a:lnTo>
                    <a:pt x="682667" y="1034237"/>
                  </a:lnTo>
                  <a:lnTo>
                    <a:pt x="694818" y="977792"/>
                  </a:lnTo>
                  <a:lnTo>
                    <a:pt x="706969" y="921348"/>
                  </a:lnTo>
                  <a:lnTo>
                    <a:pt x="719120" y="864903"/>
                  </a:lnTo>
                  <a:lnTo>
                    <a:pt x="731271" y="808458"/>
                  </a:lnTo>
                  <a:lnTo>
                    <a:pt x="743422" y="752013"/>
                  </a:lnTo>
                  <a:lnTo>
                    <a:pt x="755573" y="695569"/>
                  </a:lnTo>
                  <a:lnTo>
                    <a:pt x="767723" y="639124"/>
                  </a:lnTo>
                  <a:lnTo>
                    <a:pt x="779874" y="582679"/>
                  </a:lnTo>
                  <a:lnTo>
                    <a:pt x="792025" y="526234"/>
                  </a:lnTo>
                  <a:lnTo>
                    <a:pt x="804176" y="469790"/>
                  </a:lnTo>
                  <a:lnTo>
                    <a:pt x="816327" y="413345"/>
                  </a:lnTo>
                  <a:lnTo>
                    <a:pt x="828478" y="356900"/>
                  </a:lnTo>
                  <a:lnTo>
                    <a:pt x="840629" y="300455"/>
                  </a:lnTo>
                  <a:lnTo>
                    <a:pt x="852780" y="244011"/>
                  </a:lnTo>
                  <a:lnTo>
                    <a:pt x="864931" y="187566"/>
                  </a:lnTo>
                  <a:lnTo>
                    <a:pt x="877082" y="131121"/>
                  </a:lnTo>
                  <a:lnTo>
                    <a:pt x="889233" y="74677"/>
                  </a:lnTo>
                  <a:lnTo>
                    <a:pt x="831056" y="57727"/>
                  </a:lnTo>
                  <a:lnTo>
                    <a:pt x="775885" y="32664"/>
                  </a:lnTo>
                  <a:close/>
                </a:path>
              </a:pathLst>
            </a:custGeom>
            <a:solidFill>
              <a:srgbClr val="AAF400">
                <a:alpha val="100000"/>
              </a:srgbClr>
            </a:solidFill>
            <a:ln w="13550" cap="flat">
              <a:solidFill>
                <a:srgbClr val="000000">
                  <a:alpha val="100000"/>
                </a:srgbClr>
              </a:solidFill>
              <a:prstDash val="solid"/>
              <a:miter/>
            </a:ln>
          </p:spPr>
          <p:txBody>
            <a:bodyPr/>
            <a:lstStyle/>
            <a:p/>
          </p:txBody>
        </p:sp>
        <p:sp>
          <p:nvSpPr>
            <p:cNvPr id="9" name="pg9"/>
            <p:cNvSpPr/>
            <p:nvPr/>
          </p:nvSpPr>
          <p:spPr>
            <a:xfrm>
              <a:off x="1004141" y="4199046"/>
              <a:ext cx="1062565" cy="1059901"/>
            </a:xfrm>
            <a:custGeom>
              <a:avLst/>
              <a:pathLst>
                <a:path w="1062565" h="1059901">
                  <a:moveTo>
                    <a:pt x="975009" y="0"/>
                  </a:moveTo>
                  <a:lnTo>
                    <a:pt x="928580" y="34322"/>
                  </a:lnTo>
                  <a:lnTo>
                    <a:pt x="882151" y="68644"/>
                  </a:lnTo>
                  <a:lnTo>
                    <a:pt x="835722" y="102966"/>
                  </a:lnTo>
                  <a:lnTo>
                    <a:pt x="789293" y="137288"/>
                  </a:lnTo>
                  <a:lnTo>
                    <a:pt x="742864" y="171610"/>
                  </a:lnTo>
                  <a:lnTo>
                    <a:pt x="696435" y="205932"/>
                  </a:lnTo>
                  <a:lnTo>
                    <a:pt x="650006" y="240254"/>
                  </a:lnTo>
                  <a:lnTo>
                    <a:pt x="603577" y="274576"/>
                  </a:lnTo>
                  <a:lnTo>
                    <a:pt x="557148" y="308898"/>
                  </a:lnTo>
                  <a:lnTo>
                    <a:pt x="510719" y="343220"/>
                  </a:lnTo>
                  <a:lnTo>
                    <a:pt x="464290" y="377542"/>
                  </a:lnTo>
                  <a:lnTo>
                    <a:pt x="417861" y="411864"/>
                  </a:lnTo>
                  <a:lnTo>
                    <a:pt x="371432" y="446186"/>
                  </a:lnTo>
                  <a:lnTo>
                    <a:pt x="325003" y="480508"/>
                  </a:lnTo>
                  <a:lnTo>
                    <a:pt x="278574" y="514830"/>
                  </a:lnTo>
                  <a:lnTo>
                    <a:pt x="232145" y="549152"/>
                  </a:lnTo>
                  <a:lnTo>
                    <a:pt x="185716" y="583474"/>
                  </a:lnTo>
                  <a:lnTo>
                    <a:pt x="139287" y="617796"/>
                  </a:lnTo>
                  <a:lnTo>
                    <a:pt x="92858" y="652119"/>
                  </a:lnTo>
                  <a:lnTo>
                    <a:pt x="46429" y="686441"/>
                  </a:lnTo>
                  <a:lnTo>
                    <a:pt x="0" y="720763"/>
                  </a:lnTo>
                  <a:lnTo>
                    <a:pt x="36568" y="768379"/>
                  </a:lnTo>
                  <a:lnTo>
                    <a:pt x="74859" y="814622"/>
                  </a:lnTo>
                  <a:lnTo>
                    <a:pt x="114820" y="859430"/>
                  </a:lnTo>
                  <a:lnTo>
                    <a:pt x="156397" y="902742"/>
                  </a:lnTo>
                  <a:lnTo>
                    <a:pt x="199534" y="944500"/>
                  </a:lnTo>
                  <a:lnTo>
                    <a:pt x="244174" y="984649"/>
                  </a:lnTo>
                  <a:lnTo>
                    <a:pt x="290256" y="1023133"/>
                  </a:lnTo>
                  <a:lnTo>
                    <a:pt x="337718" y="1059901"/>
                  </a:lnTo>
                  <a:lnTo>
                    <a:pt x="372235" y="1013616"/>
                  </a:lnTo>
                  <a:lnTo>
                    <a:pt x="406751" y="967332"/>
                  </a:lnTo>
                  <a:lnTo>
                    <a:pt x="441268" y="921047"/>
                  </a:lnTo>
                  <a:lnTo>
                    <a:pt x="475784" y="874763"/>
                  </a:lnTo>
                  <a:lnTo>
                    <a:pt x="510301" y="828478"/>
                  </a:lnTo>
                  <a:lnTo>
                    <a:pt x="544817" y="782193"/>
                  </a:lnTo>
                  <a:lnTo>
                    <a:pt x="579334" y="735909"/>
                  </a:lnTo>
                  <a:lnTo>
                    <a:pt x="613850" y="689624"/>
                  </a:lnTo>
                  <a:lnTo>
                    <a:pt x="648367" y="643340"/>
                  </a:lnTo>
                  <a:lnTo>
                    <a:pt x="682884" y="597055"/>
                  </a:lnTo>
                  <a:lnTo>
                    <a:pt x="717400" y="550770"/>
                  </a:lnTo>
                  <a:lnTo>
                    <a:pt x="751917" y="504486"/>
                  </a:lnTo>
                  <a:lnTo>
                    <a:pt x="786433" y="458201"/>
                  </a:lnTo>
                  <a:lnTo>
                    <a:pt x="820950" y="411917"/>
                  </a:lnTo>
                  <a:lnTo>
                    <a:pt x="855466" y="365632"/>
                  </a:lnTo>
                  <a:lnTo>
                    <a:pt x="889983" y="319347"/>
                  </a:lnTo>
                  <a:lnTo>
                    <a:pt x="924499" y="273063"/>
                  </a:lnTo>
                  <a:lnTo>
                    <a:pt x="959016" y="226778"/>
                  </a:lnTo>
                  <a:lnTo>
                    <a:pt x="993532" y="180494"/>
                  </a:lnTo>
                  <a:lnTo>
                    <a:pt x="1028049" y="134209"/>
                  </a:lnTo>
                  <a:lnTo>
                    <a:pt x="1062565" y="87924"/>
                  </a:lnTo>
                  <a:lnTo>
                    <a:pt x="1015556" y="47179"/>
                  </a:lnTo>
                  <a:close/>
                </a:path>
              </a:pathLst>
            </a:custGeom>
            <a:solidFill>
              <a:srgbClr val="DEA0FD">
                <a:alpha val="100000"/>
              </a:srgbClr>
            </a:solidFill>
            <a:ln w="13550" cap="flat">
              <a:solidFill>
                <a:srgbClr val="000000">
                  <a:alpha val="100000"/>
                </a:srgbClr>
              </a:solidFill>
              <a:prstDash val="solid"/>
              <a:miter/>
            </a:ln>
          </p:spPr>
          <p:txBody>
            <a:bodyPr/>
            <a:lstStyle/>
            <a:p/>
          </p:txBody>
        </p:sp>
        <p:sp>
          <p:nvSpPr>
            <p:cNvPr id="10" name="pg10"/>
            <p:cNvSpPr/>
            <p:nvPr/>
          </p:nvSpPr>
          <p:spPr>
            <a:xfrm>
              <a:off x="818545" y="4115547"/>
              <a:ext cx="1160605" cy="804261"/>
            </a:xfrm>
            <a:custGeom>
              <a:avLst/>
              <a:pathLst>
                <a:path w="1160605" h="804261">
                  <a:moveTo>
                    <a:pt x="1112487" y="0"/>
                  </a:moveTo>
                  <a:lnTo>
                    <a:pt x="1059512" y="22961"/>
                  </a:lnTo>
                  <a:lnTo>
                    <a:pt x="1006536" y="45923"/>
                  </a:lnTo>
                  <a:lnTo>
                    <a:pt x="953560" y="68885"/>
                  </a:lnTo>
                  <a:lnTo>
                    <a:pt x="900585" y="91846"/>
                  </a:lnTo>
                  <a:lnTo>
                    <a:pt x="847609" y="114808"/>
                  </a:lnTo>
                  <a:lnTo>
                    <a:pt x="794634" y="137770"/>
                  </a:lnTo>
                  <a:lnTo>
                    <a:pt x="741658" y="160732"/>
                  </a:lnTo>
                  <a:lnTo>
                    <a:pt x="688682" y="183693"/>
                  </a:lnTo>
                  <a:lnTo>
                    <a:pt x="635707" y="206655"/>
                  </a:lnTo>
                  <a:lnTo>
                    <a:pt x="582731" y="229617"/>
                  </a:lnTo>
                  <a:lnTo>
                    <a:pt x="529756" y="252578"/>
                  </a:lnTo>
                  <a:lnTo>
                    <a:pt x="476780" y="275540"/>
                  </a:lnTo>
                  <a:lnTo>
                    <a:pt x="423804" y="298502"/>
                  </a:lnTo>
                  <a:lnTo>
                    <a:pt x="370829" y="321464"/>
                  </a:lnTo>
                  <a:lnTo>
                    <a:pt x="317853" y="344425"/>
                  </a:lnTo>
                  <a:lnTo>
                    <a:pt x="264878" y="367387"/>
                  </a:lnTo>
                  <a:lnTo>
                    <a:pt x="211902" y="390349"/>
                  </a:lnTo>
                  <a:lnTo>
                    <a:pt x="158926" y="413311"/>
                  </a:lnTo>
                  <a:lnTo>
                    <a:pt x="105951" y="436272"/>
                  </a:lnTo>
                  <a:lnTo>
                    <a:pt x="52975" y="459234"/>
                  </a:lnTo>
                  <a:lnTo>
                    <a:pt x="0" y="482196"/>
                  </a:lnTo>
                  <a:lnTo>
                    <a:pt x="25765" y="538679"/>
                  </a:lnTo>
                  <a:lnTo>
                    <a:pt x="53654" y="594145"/>
                  </a:lnTo>
                  <a:lnTo>
                    <a:pt x="83626" y="648514"/>
                  </a:lnTo>
                  <a:lnTo>
                    <a:pt x="115638" y="701707"/>
                  </a:lnTo>
                  <a:lnTo>
                    <a:pt x="149644" y="753647"/>
                  </a:lnTo>
                  <a:lnTo>
                    <a:pt x="185596" y="804261"/>
                  </a:lnTo>
                  <a:lnTo>
                    <a:pt x="232025" y="769939"/>
                  </a:lnTo>
                  <a:lnTo>
                    <a:pt x="278454" y="735617"/>
                  </a:lnTo>
                  <a:lnTo>
                    <a:pt x="324883" y="701295"/>
                  </a:lnTo>
                  <a:lnTo>
                    <a:pt x="371312" y="666973"/>
                  </a:lnTo>
                  <a:lnTo>
                    <a:pt x="417741" y="632651"/>
                  </a:lnTo>
                  <a:lnTo>
                    <a:pt x="464170" y="598329"/>
                  </a:lnTo>
                  <a:lnTo>
                    <a:pt x="510599" y="564007"/>
                  </a:lnTo>
                  <a:lnTo>
                    <a:pt x="557028" y="529685"/>
                  </a:lnTo>
                  <a:lnTo>
                    <a:pt x="603457" y="495363"/>
                  </a:lnTo>
                  <a:lnTo>
                    <a:pt x="649886" y="461041"/>
                  </a:lnTo>
                  <a:lnTo>
                    <a:pt x="696315" y="426718"/>
                  </a:lnTo>
                  <a:lnTo>
                    <a:pt x="742744" y="392396"/>
                  </a:lnTo>
                  <a:lnTo>
                    <a:pt x="789173" y="358074"/>
                  </a:lnTo>
                  <a:lnTo>
                    <a:pt x="835602" y="323752"/>
                  </a:lnTo>
                  <a:lnTo>
                    <a:pt x="882031" y="289430"/>
                  </a:lnTo>
                  <a:lnTo>
                    <a:pt x="928460" y="255108"/>
                  </a:lnTo>
                  <a:lnTo>
                    <a:pt x="974889" y="220786"/>
                  </a:lnTo>
                  <a:lnTo>
                    <a:pt x="1021318" y="186464"/>
                  </a:lnTo>
                  <a:lnTo>
                    <a:pt x="1067747" y="152142"/>
                  </a:lnTo>
                  <a:lnTo>
                    <a:pt x="1114176" y="117820"/>
                  </a:lnTo>
                  <a:lnTo>
                    <a:pt x="1160605" y="83498"/>
                  </a:lnTo>
                  <a:close/>
                </a:path>
              </a:pathLst>
            </a:custGeom>
            <a:solidFill>
              <a:srgbClr val="C075A6">
                <a:alpha val="100000"/>
              </a:srgbClr>
            </a:solidFill>
            <a:ln w="13550" cap="flat">
              <a:solidFill>
                <a:srgbClr val="000000">
                  <a:alpha val="100000"/>
                </a:srgbClr>
              </a:solidFill>
              <a:prstDash val="solid"/>
              <a:miter/>
            </a:ln>
          </p:spPr>
          <p:txBody>
            <a:bodyPr/>
            <a:lstStyle/>
            <a:p/>
          </p:txBody>
        </p:sp>
        <p:sp>
          <p:nvSpPr>
            <p:cNvPr id="11" name="pg11"/>
            <p:cNvSpPr/>
            <p:nvPr/>
          </p:nvSpPr>
          <p:spPr>
            <a:xfrm>
              <a:off x="719125" y="4034790"/>
              <a:ext cx="1211907" cy="562953"/>
            </a:xfrm>
            <a:custGeom>
              <a:avLst/>
              <a:pathLst>
                <a:path w="1211907" h="562953">
                  <a:moveTo>
                    <a:pt x="1186132" y="0"/>
                  </a:moveTo>
                  <a:lnTo>
                    <a:pt x="1129649" y="11974"/>
                  </a:lnTo>
                  <a:lnTo>
                    <a:pt x="1073167" y="23948"/>
                  </a:lnTo>
                  <a:lnTo>
                    <a:pt x="1016684" y="35923"/>
                  </a:lnTo>
                  <a:lnTo>
                    <a:pt x="960202" y="47897"/>
                  </a:lnTo>
                  <a:lnTo>
                    <a:pt x="903719" y="59871"/>
                  </a:lnTo>
                  <a:lnTo>
                    <a:pt x="847237" y="71846"/>
                  </a:lnTo>
                  <a:lnTo>
                    <a:pt x="790754" y="83820"/>
                  </a:lnTo>
                  <a:lnTo>
                    <a:pt x="734272" y="95794"/>
                  </a:lnTo>
                  <a:lnTo>
                    <a:pt x="677789" y="107769"/>
                  </a:lnTo>
                  <a:lnTo>
                    <a:pt x="621307" y="119743"/>
                  </a:lnTo>
                  <a:lnTo>
                    <a:pt x="564824" y="131717"/>
                  </a:lnTo>
                  <a:lnTo>
                    <a:pt x="508342" y="143692"/>
                  </a:lnTo>
                  <a:lnTo>
                    <a:pt x="451859" y="155666"/>
                  </a:lnTo>
                  <a:lnTo>
                    <a:pt x="395377" y="167641"/>
                  </a:lnTo>
                  <a:lnTo>
                    <a:pt x="338894" y="179615"/>
                  </a:lnTo>
                  <a:lnTo>
                    <a:pt x="282412" y="191589"/>
                  </a:lnTo>
                  <a:lnTo>
                    <a:pt x="225929" y="203564"/>
                  </a:lnTo>
                  <a:lnTo>
                    <a:pt x="169447" y="215538"/>
                  </a:lnTo>
                  <a:lnTo>
                    <a:pt x="112964" y="227512"/>
                  </a:lnTo>
                  <a:lnTo>
                    <a:pt x="56482" y="239487"/>
                  </a:lnTo>
                  <a:lnTo>
                    <a:pt x="0" y="251461"/>
                  </a:lnTo>
                  <a:lnTo>
                    <a:pt x="14863" y="315252"/>
                  </a:lnTo>
                  <a:lnTo>
                    <a:pt x="32266" y="378397"/>
                  </a:lnTo>
                  <a:lnTo>
                    <a:pt x="52182" y="440795"/>
                  </a:lnTo>
                  <a:lnTo>
                    <a:pt x="74578" y="502347"/>
                  </a:lnTo>
                  <a:lnTo>
                    <a:pt x="99419" y="562953"/>
                  </a:lnTo>
                  <a:lnTo>
                    <a:pt x="152395" y="539991"/>
                  </a:lnTo>
                  <a:lnTo>
                    <a:pt x="205371" y="517029"/>
                  </a:lnTo>
                  <a:lnTo>
                    <a:pt x="258346" y="494068"/>
                  </a:lnTo>
                  <a:lnTo>
                    <a:pt x="311322" y="471106"/>
                  </a:lnTo>
                  <a:lnTo>
                    <a:pt x="364297" y="448144"/>
                  </a:lnTo>
                  <a:lnTo>
                    <a:pt x="417273" y="425182"/>
                  </a:lnTo>
                  <a:lnTo>
                    <a:pt x="470249" y="402221"/>
                  </a:lnTo>
                  <a:lnTo>
                    <a:pt x="523224" y="379259"/>
                  </a:lnTo>
                  <a:lnTo>
                    <a:pt x="576200" y="356297"/>
                  </a:lnTo>
                  <a:lnTo>
                    <a:pt x="629175" y="333336"/>
                  </a:lnTo>
                  <a:lnTo>
                    <a:pt x="682151" y="310374"/>
                  </a:lnTo>
                  <a:lnTo>
                    <a:pt x="735127" y="287412"/>
                  </a:lnTo>
                  <a:lnTo>
                    <a:pt x="788102" y="264450"/>
                  </a:lnTo>
                  <a:lnTo>
                    <a:pt x="841078" y="241489"/>
                  </a:lnTo>
                  <a:lnTo>
                    <a:pt x="894053" y="218527"/>
                  </a:lnTo>
                  <a:lnTo>
                    <a:pt x="947029" y="195565"/>
                  </a:lnTo>
                  <a:lnTo>
                    <a:pt x="1000005" y="172603"/>
                  </a:lnTo>
                  <a:lnTo>
                    <a:pt x="1052980" y="149642"/>
                  </a:lnTo>
                  <a:lnTo>
                    <a:pt x="1105956" y="126680"/>
                  </a:lnTo>
                  <a:lnTo>
                    <a:pt x="1158931" y="103718"/>
                  </a:lnTo>
                  <a:lnTo>
                    <a:pt x="1211907" y="80757"/>
                  </a:lnTo>
                  <a:close/>
                </a:path>
              </a:pathLst>
            </a:custGeom>
            <a:solidFill>
              <a:srgbClr val="F7E1A0">
                <a:alpha val="100000"/>
              </a:srgbClr>
            </a:solidFill>
            <a:ln w="13550" cap="flat">
              <a:solidFill>
                <a:srgbClr val="000000">
                  <a:alpha val="100000"/>
                </a:srgbClr>
              </a:solidFill>
              <a:prstDash val="solid"/>
              <a:miter/>
            </a:ln>
          </p:spPr>
          <p:txBody>
            <a:bodyPr/>
            <a:lstStyle/>
            <a:p/>
          </p:txBody>
        </p:sp>
        <p:sp>
          <p:nvSpPr>
            <p:cNvPr id="12" name="pg12"/>
            <p:cNvSpPr/>
            <p:nvPr/>
          </p:nvSpPr>
          <p:spPr>
            <a:xfrm>
              <a:off x="683770" y="3953946"/>
              <a:ext cx="1221487" cy="332306"/>
            </a:xfrm>
            <a:custGeom>
              <a:avLst/>
              <a:pathLst>
                <a:path w="1221487" h="332306">
                  <a:moveTo>
                    <a:pt x="1212321" y="0"/>
                  </a:moveTo>
                  <a:lnTo>
                    <a:pt x="1154591" y="975"/>
                  </a:lnTo>
                  <a:lnTo>
                    <a:pt x="1096862" y="1950"/>
                  </a:lnTo>
                  <a:lnTo>
                    <a:pt x="1039132" y="2925"/>
                  </a:lnTo>
                  <a:lnTo>
                    <a:pt x="981402" y="3900"/>
                  </a:lnTo>
                  <a:lnTo>
                    <a:pt x="923673" y="4875"/>
                  </a:lnTo>
                  <a:lnTo>
                    <a:pt x="865943" y="5850"/>
                  </a:lnTo>
                  <a:lnTo>
                    <a:pt x="808214" y="6825"/>
                  </a:lnTo>
                  <a:lnTo>
                    <a:pt x="750484" y="7800"/>
                  </a:lnTo>
                  <a:lnTo>
                    <a:pt x="692755" y="8776"/>
                  </a:lnTo>
                  <a:lnTo>
                    <a:pt x="635025" y="9751"/>
                  </a:lnTo>
                  <a:lnTo>
                    <a:pt x="577295" y="10726"/>
                  </a:lnTo>
                  <a:lnTo>
                    <a:pt x="519566" y="11701"/>
                  </a:lnTo>
                  <a:lnTo>
                    <a:pt x="461836" y="12676"/>
                  </a:lnTo>
                  <a:lnTo>
                    <a:pt x="404107" y="13651"/>
                  </a:lnTo>
                  <a:lnTo>
                    <a:pt x="346377" y="14626"/>
                  </a:lnTo>
                  <a:lnTo>
                    <a:pt x="288647" y="15601"/>
                  </a:lnTo>
                  <a:lnTo>
                    <a:pt x="230918" y="16576"/>
                  </a:lnTo>
                  <a:lnTo>
                    <a:pt x="173188" y="17552"/>
                  </a:lnTo>
                  <a:lnTo>
                    <a:pt x="115459" y="18527"/>
                  </a:lnTo>
                  <a:lnTo>
                    <a:pt x="57729" y="19502"/>
                  </a:lnTo>
                  <a:lnTo>
                    <a:pt x="0" y="20477"/>
                  </a:lnTo>
                  <a:lnTo>
                    <a:pt x="2268" y="83294"/>
                  </a:lnTo>
                  <a:lnTo>
                    <a:pt x="6946" y="145978"/>
                  </a:lnTo>
                  <a:lnTo>
                    <a:pt x="14027" y="208435"/>
                  </a:lnTo>
                  <a:lnTo>
                    <a:pt x="23502" y="270575"/>
                  </a:lnTo>
                  <a:lnTo>
                    <a:pt x="35355" y="332306"/>
                  </a:lnTo>
                  <a:lnTo>
                    <a:pt x="91837" y="320331"/>
                  </a:lnTo>
                  <a:lnTo>
                    <a:pt x="148320" y="308357"/>
                  </a:lnTo>
                  <a:lnTo>
                    <a:pt x="204802" y="296382"/>
                  </a:lnTo>
                  <a:lnTo>
                    <a:pt x="261285" y="284408"/>
                  </a:lnTo>
                  <a:lnTo>
                    <a:pt x="317767" y="272434"/>
                  </a:lnTo>
                  <a:lnTo>
                    <a:pt x="374250" y="260459"/>
                  </a:lnTo>
                  <a:lnTo>
                    <a:pt x="430732" y="248485"/>
                  </a:lnTo>
                  <a:lnTo>
                    <a:pt x="487215" y="236511"/>
                  </a:lnTo>
                  <a:lnTo>
                    <a:pt x="543697" y="224536"/>
                  </a:lnTo>
                  <a:lnTo>
                    <a:pt x="600180" y="212562"/>
                  </a:lnTo>
                  <a:lnTo>
                    <a:pt x="656662" y="200588"/>
                  </a:lnTo>
                  <a:lnTo>
                    <a:pt x="713145" y="188613"/>
                  </a:lnTo>
                  <a:lnTo>
                    <a:pt x="769627" y="176639"/>
                  </a:lnTo>
                  <a:lnTo>
                    <a:pt x="826110" y="164664"/>
                  </a:lnTo>
                  <a:lnTo>
                    <a:pt x="882592" y="152690"/>
                  </a:lnTo>
                  <a:lnTo>
                    <a:pt x="939075" y="140716"/>
                  </a:lnTo>
                  <a:lnTo>
                    <a:pt x="995557" y="128741"/>
                  </a:lnTo>
                  <a:lnTo>
                    <a:pt x="1052040" y="116767"/>
                  </a:lnTo>
                  <a:lnTo>
                    <a:pt x="1108522" y="104793"/>
                  </a:lnTo>
                  <a:lnTo>
                    <a:pt x="1165005" y="92818"/>
                  </a:lnTo>
                  <a:lnTo>
                    <a:pt x="1221487" y="80844"/>
                  </a:lnTo>
                  <a:close/>
                </a:path>
              </a:pathLst>
            </a:custGeom>
            <a:solidFill>
              <a:srgbClr val="FC1CBF">
                <a:alpha val="100000"/>
              </a:srgbClr>
            </a:solidFill>
            <a:ln w="13550" cap="flat">
              <a:solidFill>
                <a:srgbClr val="000000">
                  <a:alpha val="100000"/>
                </a:srgbClr>
              </a:solidFill>
              <a:prstDash val="solid"/>
              <a:miter/>
            </a:ln>
          </p:spPr>
          <p:txBody>
            <a:bodyPr/>
            <a:lstStyle/>
            <a:p/>
          </p:txBody>
        </p:sp>
        <p:sp>
          <p:nvSpPr>
            <p:cNvPr id="13" name="pg13"/>
            <p:cNvSpPr/>
            <p:nvPr/>
          </p:nvSpPr>
          <p:spPr>
            <a:xfrm>
              <a:off x="683770" y="3677288"/>
              <a:ext cx="1218051" cy="297135"/>
            </a:xfrm>
            <a:custGeom>
              <a:avLst/>
              <a:pathLst>
                <a:path w="1218051" h="297135">
                  <a:moveTo>
                    <a:pt x="1218051" y="199622"/>
                  </a:moveTo>
                  <a:lnTo>
                    <a:pt x="1161101" y="190117"/>
                  </a:lnTo>
                  <a:lnTo>
                    <a:pt x="1104151" y="180611"/>
                  </a:lnTo>
                  <a:lnTo>
                    <a:pt x="1047201" y="171105"/>
                  </a:lnTo>
                  <a:lnTo>
                    <a:pt x="990252" y="161599"/>
                  </a:lnTo>
                  <a:lnTo>
                    <a:pt x="933302" y="152093"/>
                  </a:lnTo>
                  <a:lnTo>
                    <a:pt x="876352" y="142587"/>
                  </a:lnTo>
                  <a:lnTo>
                    <a:pt x="819402" y="133081"/>
                  </a:lnTo>
                  <a:lnTo>
                    <a:pt x="762452" y="123576"/>
                  </a:lnTo>
                  <a:lnTo>
                    <a:pt x="705502" y="114070"/>
                  </a:lnTo>
                  <a:lnTo>
                    <a:pt x="648552" y="104564"/>
                  </a:lnTo>
                  <a:lnTo>
                    <a:pt x="591602" y="95058"/>
                  </a:lnTo>
                  <a:lnTo>
                    <a:pt x="534652" y="85552"/>
                  </a:lnTo>
                  <a:lnTo>
                    <a:pt x="477702" y="76046"/>
                  </a:lnTo>
                  <a:lnTo>
                    <a:pt x="420752" y="66540"/>
                  </a:lnTo>
                  <a:lnTo>
                    <a:pt x="363802" y="57035"/>
                  </a:lnTo>
                  <a:lnTo>
                    <a:pt x="306852" y="47529"/>
                  </a:lnTo>
                  <a:lnTo>
                    <a:pt x="249902" y="38023"/>
                  </a:lnTo>
                  <a:lnTo>
                    <a:pt x="192952" y="28517"/>
                  </a:lnTo>
                  <a:lnTo>
                    <a:pt x="136003" y="19011"/>
                  </a:lnTo>
                  <a:lnTo>
                    <a:pt x="79053" y="9505"/>
                  </a:lnTo>
                  <a:lnTo>
                    <a:pt x="22103" y="0"/>
                  </a:lnTo>
                  <a:lnTo>
                    <a:pt x="13353" y="59025"/>
                  </a:lnTo>
                  <a:lnTo>
                    <a:pt x="6761" y="118330"/>
                  </a:lnTo>
                  <a:lnTo>
                    <a:pt x="2334" y="177836"/>
                  </a:lnTo>
                  <a:lnTo>
                    <a:pt x="79" y="237464"/>
                  </a:lnTo>
                  <a:lnTo>
                    <a:pt x="0" y="297135"/>
                  </a:lnTo>
                  <a:lnTo>
                    <a:pt x="57729" y="296160"/>
                  </a:lnTo>
                  <a:lnTo>
                    <a:pt x="115459" y="295185"/>
                  </a:lnTo>
                  <a:lnTo>
                    <a:pt x="173188" y="294210"/>
                  </a:lnTo>
                  <a:lnTo>
                    <a:pt x="230918" y="293234"/>
                  </a:lnTo>
                  <a:lnTo>
                    <a:pt x="288647" y="292259"/>
                  </a:lnTo>
                  <a:lnTo>
                    <a:pt x="346377" y="291284"/>
                  </a:lnTo>
                  <a:lnTo>
                    <a:pt x="404107" y="290309"/>
                  </a:lnTo>
                  <a:lnTo>
                    <a:pt x="461836" y="289334"/>
                  </a:lnTo>
                  <a:lnTo>
                    <a:pt x="519566" y="288359"/>
                  </a:lnTo>
                  <a:lnTo>
                    <a:pt x="577295" y="287384"/>
                  </a:lnTo>
                  <a:lnTo>
                    <a:pt x="635025" y="286409"/>
                  </a:lnTo>
                  <a:lnTo>
                    <a:pt x="692755" y="285433"/>
                  </a:lnTo>
                  <a:lnTo>
                    <a:pt x="750484" y="284458"/>
                  </a:lnTo>
                  <a:lnTo>
                    <a:pt x="808214" y="283483"/>
                  </a:lnTo>
                  <a:lnTo>
                    <a:pt x="865943" y="282508"/>
                  </a:lnTo>
                  <a:lnTo>
                    <a:pt x="923673" y="281533"/>
                  </a:lnTo>
                  <a:lnTo>
                    <a:pt x="981402" y="280558"/>
                  </a:lnTo>
                  <a:lnTo>
                    <a:pt x="1039132" y="279583"/>
                  </a:lnTo>
                  <a:lnTo>
                    <a:pt x="1096862" y="278608"/>
                  </a:lnTo>
                  <a:lnTo>
                    <a:pt x="1154591" y="277633"/>
                  </a:lnTo>
                  <a:lnTo>
                    <a:pt x="1212321" y="276657"/>
                  </a:lnTo>
                  <a:close/>
                </a:path>
              </a:pathLst>
            </a:custGeom>
            <a:solidFill>
              <a:srgbClr val="FA0087">
                <a:alpha val="100000"/>
              </a:srgbClr>
            </a:solidFill>
            <a:ln w="13550" cap="flat">
              <a:solidFill>
                <a:srgbClr val="000000">
                  <a:alpha val="100000"/>
                </a:srgbClr>
              </a:solidFill>
              <a:prstDash val="solid"/>
              <a:miter/>
            </a:ln>
          </p:spPr>
          <p:txBody>
            <a:bodyPr/>
            <a:lstStyle/>
            <a:p/>
          </p:txBody>
        </p:sp>
        <p:sp>
          <p:nvSpPr>
            <p:cNvPr id="14" name="pg14"/>
            <p:cNvSpPr/>
            <p:nvPr/>
          </p:nvSpPr>
          <p:spPr>
            <a:xfrm>
              <a:off x="705873" y="3437640"/>
              <a:ext cx="1211208" cy="439270"/>
            </a:xfrm>
            <a:custGeom>
              <a:avLst/>
              <a:pathLst>
                <a:path w="1211208" h="439270">
                  <a:moveTo>
                    <a:pt x="1211208" y="377139"/>
                  </a:moveTo>
                  <a:lnTo>
                    <a:pt x="1156334" y="359180"/>
                  </a:lnTo>
                  <a:lnTo>
                    <a:pt x="1101460" y="341221"/>
                  </a:lnTo>
                  <a:lnTo>
                    <a:pt x="1046587" y="323262"/>
                  </a:lnTo>
                  <a:lnTo>
                    <a:pt x="991713" y="305303"/>
                  </a:lnTo>
                  <a:lnTo>
                    <a:pt x="936839" y="287344"/>
                  </a:lnTo>
                  <a:lnTo>
                    <a:pt x="881965" y="269385"/>
                  </a:lnTo>
                  <a:lnTo>
                    <a:pt x="827092" y="251426"/>
                  </a:lnTo>
                  <a:lnTo>
                    <a:pt x="772218" y="233467"/>
                  </a:lnTo>
                  <a:lnTo>
                    <a:pt x="717344" y="215508"/>
                  </a:lnTo>
                  <a:lnTo>
                    <a:pt x="662470" y="197549"/>
                  </a:lnTo>
                  <a:lnTo>
                    <a:pt x="607597" y="179590"/>
                  </a:lnTo>
                  <a:lnTo>
                    <a:pt x="552723" y="161631"/>
                  </a:lnTo>
                  <a:lnTo>
                    <a:pt x="497849" y="143672"/>
                  </a:lnTo>
                  <a:lnTo>
                    <a:pt x="442975" y="125713"/>
                  </a:lnTo>
                  <a:lnTo>
                    <a:pt x="388102" y="107754"/>
                  </a:lnTo>
                  <a:lnTo>
                    <a:pt x="333228" y="89795"/>
                  </a:lnTo>
                  <a:lnTo>
                    <a:pt x="278354" y="71836"/>
                  </a:lnTo>
                  <a:lnTo>
                    <a:pt x="223480" y="53877"/>
                  </a:lnTo>
                  <a:lnTo>
                    <a:pt x="168607" y="35918"/>
                  </a:lnTo>
                  <a:lnTo>
                    <a:pt x="113733" y="17959"/>
                  </a:lnTo>
                  <a:lnTo>
                    <a:pt x="58859" y="0"/>
                  </a:lnTo>
                  <a:lnTo>
                    <a:pt x="40763" y="59036"/>
                  </a:lnTo>
                  <a:lnTo>
                    <a:pt x="24907" y="118713"/>
                  </a:lnTo>
                  <a:lnTo>
                    <a:pt x="11312" y="178945"/>
                  </a:lnTo>
                  <a:lnTo>
                    <a:pt x="0" y="239647"/>
                  </a:lnTo>
                  <a:lnTo>
                    <a:pt x="56949" y="249153"/>
                  </a:lnTo>
                  <a:lnTo>
                    <a:pt x="113899" y="258659"/>
                  </a:lnTo>
                  <a:lnTo>
                    <a:pt x="170849" y="268165"/>
                  </a:lnTo>
                  <a:lnTo>
                    <a:pt x="227799" y="277671"/>
                  </a:lnTo>
                  <a:lnTo>
                    <a:pt x="284749" y="287176"/>
                  </a:lnTo>
                  <a:lnTo>
                    <a:pt x="341699" y="296682"/>
                  </a:lnTo>
                  <a:lnTo>
                    <a:pt x="398649" y="306188"/>
                  </a:lnTo>
                  <a:lnTo>
                    <a:pt x="455599" y="315694"/>
                  </a:lnTo>
                  <a:lnTo>
                    <a:pt x="512549" y="325200"/>
                  </a:lnTo>
                  <a:lnTo>
                    <a:pt x="569499" y="334706"/>
                  </a:lnTo>
                  <a:lnTo>
                    <a:pt x="626449" y="344212"/>
                  </a:lnTo>
                  <a:lnTo>
                    <a:pt x="683399" y="353717"/>
                  </a:lnTo>
                  <a:lnTo>
                    <a:pt x="740349" y="363223"/>
                  </a:lnTo>
                  <a:lnTo>
                    <a:pt x="797299" y="372729"/>
                  </a:lnTo>
                  <a:lnTo>
                    <a:pt x="854248" y="382235"/>
                  </a:lnTo>
                  <a:lnTo>
                    <a:pt x="911198" y="391741"/>
                  </a:lnTo>
                  <a:lnTo>
                    <a:pt x="968148" y="401247"/>
                  </a:lnTo>
                  <a:lnTo>
                    <a:pt x="1025098" y="410752"/>
                  </a:lnTo>
                  <a:lnTo>
                    <a:pt x="1082048" y="420258"/>
                  </a:lnTo>
                  <a:lnTo>
                    <a:pt x="1138998" y="429764"/>
                  </a:lnTo>
                  <a:lnTo>
                    <a:pt x="1195948" y="439270"/>
                  </a:lnTo>
                  <a:close/>
                </a:path>
              </a:pathLst>
            </a:custGeom>
            <a:solidFill>
              <a:srgbClr val="1CBE4F">
                <a:alpha val="100000"/>
              </a:srgbClr>
            </a:solidFill>
            <a:ln w="13550" cap="flat">
              <a:solidFill>
                <a:srgbClr val="000000">
                  <a:alpha val="100000"/>
                </a:srgbClr>
              </a:solidFill>
              <a:prstDash val="solid"/>
              <a:miter/>
            </a:ln>
          </p:spPr>
          <p:txBody>
            <a:bodyPr/>
            <a:lstStyle/>
            <a:p/>
          </p:txBody>
        </p:sp>
        <p:sp>
          <p:nvSpPr>
            <p:cNvPr id="15" name="pg15"/>
            <p:cNvSpPr/>
            <p:nvPr/>
          </p:nvSpPr>
          <p:spPr>
            <a:xfrm>
              <a:off x="764733" y="3224573"/>
              <a:ext cx="1174837" cy="590206"/>
            </a:xfrm>
            <a:custGeom>
              <a:avLst/>
              <a:pathLst>
                <a:path w="1174837" h="590206">
                  <a:moveTo>
                    <a:pt x="1174837" y="534966"/>
                  </a:moveTo>
                  <a:lnTo>
                    <a:pt x="1123023" y="509492"/>
                  </a:lnTo>
                  <a:lnTo>
                    <a:pt x="1071209" y="484017"/>
                  </a:lnTo>
                  <a:lnTo>
                    <a:pt x="1019395" y="458542"/>
                  </a:lnTo>
                  <a:lnTo>
                    <a:pt x="967581" y="433068"/>
                  </a:lnTo>
                  <a:lnTo>
                    <a:pt x="915766" y="407593"/>
                  </a:lnTo>
                  <a:lnTo>
                    <a:pt x="863952" y="382119"/>
                  </a:lnTo>
                  <a:lnTo>
                    <a:pt x="812138" y="356644"/>
                  </a:lnTo>
                  <a:lnTo>
                    <a:pt x="760324" y="331169"/>
                  </a:lnTo>
                  <a:lnTo>
                    <a:pt x="708510" y="305695"/>
                  </a:lnTo>
                  <a:lnTo>
                    <a:pt x="656696" y="280220"/>
                  </a:lnTo>
                  <a:lnTo>
                    <a:pt x="604882" y="254746"/>
                  </a:lnTo>
                  <a:lnTo>
                    <a:pt x="553068" y="229271"/>
                  </a:lnTo>
                  <a:lnTo>
                    <a:pt x="501254" y="203796"/>
                  </a:lnTo>
                  <a:lnTo>
                    <a:pt x="449440" y="178322"/>
                  </a:lnTo>
                  <a:lnTo>
                    <a:pt x="397625" y="152847"/>
                  </a:lnTo>
                  <a:lnTo>
                    <a:pt x="345811" y="127373"/>
                  </a:lnTo>
                  <a:lnTo>
                    <a:pt x="293997" y="101898"/>
                  </a:lnTo>
                  <a:lnTo>
                    <a:pt x="242183" y="76423"/>
                  </a:lnTo>
                  <a:lnTo>
                    <a:pt x="190369" y="50949"/>
                  </a:lnTo>
                  <a:lnTo>
                    <a:pt x="138555" y="25474"/>
                  </a:lnTo>
                  <a:lnTo>
                    <a:pt x="86741" y="0"/>
                  </a:lnTo>
                  <a:lnTo>
                    <a:pt x="62258" y="52089"/>
                  </a:lnTo>
                  <a:lnTo>
                    <a:pt x="39623" y="105007"/>
                  </a:lnTo>
                  <a:lnTo>
                    <a:pt x="18861" y="158688"/>
                  </a:lnTo>
                  <a:lnTo>
                    <a:pt x="0" y="213066"/>
                  </a:lnTo>
                  <a:lnTo>
                    <a:pt x="54873" y="231025"/>
                  </a:lnTo>
                  <a:lnTo>
                    <a:pt x="109747" y="248984"/>
                  </a:lnTo>
                  <a:lnTo>
                    <a:pt x="164621" y="266943"/>
                  </a:lnTo>
                  <a:lnTo>
                    <a:pt x="219495" y="284902"/>
                  </a:lnTo>
                  <a:lnTo>
                    <a:pt x="274368" y="302861"/>
                  </a:lnTo>
                  <a:lnTo>
                    <a:pt x="329242" y="320820"/>
                  </a:lnTo>
                  <a:lnTo>
                    <a:pt x="384116" y="338779"/>
                  </a:lnTo>
                  <a:lnTo>
                    <a:pt x="438990" y="356738"/>
                  </a:lnTo>
                  <a:lnTo>
                    <a:pt x="493863" y="374697"/>
                  </a:lnTo>
                  <a:lnTo>
                    <a:pt x="548737" y="392656"/>
                  </a:lnTo>
                  <a:lnTo>
                    <a:pt x="603611" y="410615"/>
                  </a:lnTo>
                  <a:lnTo>
                    <a:pt x="658485" y="428574"/>
                  </a:lnTo>
                  <a:lnTo>
                    <a:pt x="713358" y="446533"/>
                  </a:lnTo>
                  <a:lnTo>
                    <a:pt x="768232" y="464493"/>
                  </a:lnTo>
                  <a:lnTo>
                    <a:pt x="823106" y="482452"/>
                  </a:lnTo>
                  <a:lnTo>
                    <a:pt x="877980" y="500411"/>
                  </a:lnTo>
                  <a:lnTo>
                    <a:pt x="932853" y="518370"/>
                  </a:lnTo>
                  <a:lnTo>
                    <a:pt x="987727" y="536329"/>
                  </a:lnTo>
                  <a:lnTo>
                    <a:pt x="1042601" y="554288"/>
                  </a:lnTo>
                  <a:lnTo>
                    <a:pt x="1097475" y="572247"/>
                  </a:lnTo>
                  <a:lnTo>
                    <a:pt x="1152348" y="590206"/>
                  </a:lnTo>
                  <a:close/>
                </a:path>
              </a:pathLst>
            </a:custGeom>
            <a:solidFill>
              <a:srgbClr val="FBE426">
                <a:alpha val="100000"/>
              </a:srgbClr>
            </a:solidFill>
            <a:ln w="13550" cap="flat">
              <a:solidFill>
                <a:srgbClr val="000000">
                  <a:alpha val="100000"/>
                </a:srgbClr>
              </a:solidFill>
              <a:prstDash val="solid"/>
              <a:miter/>
            </a:ln>
          </p:spPr>
          <p:txBody>
            <a:bodyPr/>
            <a:lstStyle/>
            <a:p/>
          </p:txBody>
        </p:sp>
        <p:sp>
          <p:nvSpPr>
            <p:cNvPr id="16" name="pg16"/>
            <p:cNvSpPr/>
            <p:nvPr/>
          </p:nvSpPr>
          <p:spPr>
            <a:xfrm>
              <a:off x="851474" y="3030258"/>
              <a:ext cx="1117317" cy="729281"/>
            </a:xfrm>
            <a:custGeom>
              <a:avLst/>
              <a:pathLst>
                <a:path w="1117317" h="729281">
                  <a:moveTo>
                    <a:pt x="1117317" y="678903"/>
                  </a:moveTo>
                  <a:lnTo>
                    <a:pt x="1069479" y="646575"/>
                  </a:lnTo>
                  <a:lnTo>
                    <a:pt x="1021641" y="614246"/>
                  </a:lnTo>
                  <a:lnTo>
                    <a:pt x="973802" y="581917"/>
                  </a:lnTo>
                  <a:lnTo>
                    <a:pt x="925964" y="549588"/>
                  </a:lnTo>
                  <a:lnTo>
                    <a:pt x="878125" y="517260"/>
                  </a:lnTo>
                  <a:lnTo>
                    <a:pt x="830287" y="484931"/>
                  </a:lnTo>
                  <a:lnTo>
                    <a:pt x="782449" y="452602"/>
                  </a:lnTo>
                  <a:lnTo>
                    <a:pt x="734610" y="420273"/>
                  </a:lnTo>
                  <a:lnTo>
                    <a:pt x="686772" y="387945"/>
                  </a:lnTo>
                  <a:lnTo>
                    <a:pt x="638934" y="355616"/>
                  </a:lnTo>
                  <a:lnTo>
                    <a:pt x="591095" y="323287"/>
                  </a:lnTo>
                  <a:lnTo>
                    <a:pt x="543257" y="290958"/>
                  </a:lnTo>
                  <a:lnTo>
                    <a:pt x="495419" y="258630"/>
                  </a:lnTo>
                  <a:lnTo>
                    <a:pt x="447580" y="226301"/>
                  </a:lnTo>
                  <a:lnTo>
                    <a:pt x="399742" y="193972"/>
                  </a:lnTo>
                  <a:lnTo>
                    <a:pt x="351904" y="161643"/>
                  </a:lnTo>
                  <a:lnTo>
                    <a:pt x="304065" y="129315"/>
                  </a:lnTo>
                  <a:lnTo>
                    <a:pt x="256227" y="96986"/>
                  </a:lnTo>
                  <a:lnTo>
                    <a:pt x="208389" y="64657"/>
                  </a:lnTo>
                  <a:lnTo>
                    <a:pt x="160550" y="32328"/>
                  </a:lnTo>
                  <a:lnTo>
                    <a:pt x="112712" y="0"/>
                  </a:lnTo>
                  <a:lnTo>
                    <a:pt x="82048" y="47098"/>
                  </a:lnTo>
                  <a:lnTo>
                    <a:pt x="53018" y="95221"/>
                  </a:lnTo>
                  <a:lnTo>
                    <a:pt x="25658" y="144313"/>
                  </a:lnTo>
                  <a:lnTo>
                    <a:pt x="0" y="194315"/>
                  </a:lnTo>
                  <a:lnTo>
                    <a:pt x="51814" y="219789"/>
                  </a:lnTo>
                  <a:lnTo>
                    <a:pt x="103628" y="245264"/>
                  </a:lnTo>
                  <a:lnTo>
                    <a:pt x="155442" y="270738"/>
                  </a:lnTo>
                  <a:lnTo>
                    <a:pt x="207256" y="296213"/>
                  </a:lnTo>
                  <a:lnTo>
                    <a:pt x="259070" y="321688"/>
                  </a:lnTo>
                  <a:lnTo>
                    <a:pt x="310884" y="347162"/>
                  </a:lnTo>
                  <a:lnTo>
                    <a:pt x="362698" y="372637"/>
                  </a:lnTo>
                  <a:lnTo>
                    <a:pt x="414512" y="398112"/>
                  </a:lnTo>
                  <a:lnTo>
                    <a:pt x="466326" y="423586"/>
                  </a:lnTo>
                  <a:lnTo>
                    <a:pt x="518140" y="449061"/>
                  </a:lnTo>
                  <a:lnTo>
                    <a:pt x="569955" y="474535"/>
                  </a:lnTo>
                  <a:lnTo>
                    <a:pt x="621769" y="500010"/>
                  </a:lnTo>
                  <a:lnTo>
                    <a:pt x="673583" y="525485"/>
                  </a:lnTo>
                  <a:lnTo>
                    <a:pt x="725397" y="550959"/>
                  </a:lnTo>
                  <a:lnTo>
                    <a:pt x="777211" y="576434"/>
                  </a:lnTo>
                  <a:lnTo>
                    <a:pt x="829025" y="601908"/>
                  </a:lnTo>
                  <a:lnTo>
                    <a:pt x="880839" y="627383"/>
                  </a:lnTo>
                  <a:lnTo>
                    <a:pt x="932653" y="652858"/>
                  </a:lnTo>
                  <a:lnTo>
                    <a:pt x="984467" y="678332"/>
                  </a:lnTo>
                  <a:lnTo>
                    <a:pt x="1036281" y="703807"/>
                  </a:lnTo>
                  <a:lnTo>
                    <a:pt x="1088095" y="729281"/>
                  </a:lnTo>
                  <a:close/>
                </a:path>
              </a:pathLst>
            </a:custGeom>
            <a:solidFill>
              <a:srgbClr val="B10DA1">
                <a:alpha val="100000"/>
              </a:srgbClr>
            </a:solidFill>
            <a:ln w="13550" cap="flat">
              <a:solidFill>
                <a:srgbClr val="000000">
                  <a:alpha val="100000"/>
                </a:srgbClr>
              </a:solidFill>
              <a:prstDash val="solid"/>
              <a:miter/>
            </a:ln>
          </p:spPr>
          <p:txBody>
            <a:bodyPr/>
            <a:lstStyle/>
            <a:p/>
          </p:txBody>
        </p:sp>
        <p:sp>
          <p:nvSpPr>
            <p:cNvPr id="17" name="pg17"/>
            <p:cNvSpPr/>
            <p:nvPr/>
          </p:nvSpPr>
          <p:spPr>
            <a:xfrm>
              <a:off x="964186" y="2884151"/>
              <a:ext cx="1033425" cy="825010"/>
            </a:xfrm>
            <a:custGeom>
              <a:avLst/>
              <a:pathLst>
                <a:path w="1033425" h="825010">
                  <a:moveTo>
                    <a:pt x="1033425" y="787131"/>
                  </a:moveTo>
                  <a:lnTo>
                    <a:pt x="989508" y="749648"/>
                  </a:lnTo>
                  <a:lnTo>
                    <a:pt x="945591" y="712166"/>
                  </a:lnTo>
                  <a:lnTo>
                    <a:pt x="901673" y="674683"/>
                  </a:lnTo>
                  <a:lnTo>
                    <a:pt x="857756" y="637201"/>
                  </a:lnTo>
                  <a:lnTo>
                    <a:pt x="813839" y="599719"/>
                  </a:lnTo>
                  <a:lnTo>
                    <a:pt x="769922" y="562236"/>
                  </a:lnTo>
                  <a:lnTo>
                    <a:pt x="726004" y="524754"/>
                  </a:lnTo>
                  <a:lnTo>
                    <a:pt x="682087" y="487271"/>
                  </a:lnTo>
                  <a:lnTo>
                    <a:pt x="638170" y="449789"/>
                  </a:lnTo>
                  <a:lnTo>
                    <a:pt x="594253" y="412306"/>
                  </a:lnTo>
                  <a:lnTo>
                    <a:pt x="550336" y="374824"/>
                  </a:lnTo>
                  <a:lnTo>
                    <a:pt x="506418" y="337341"/>
                  </a:lnTo>
                  <a:lnTo>
                    <a:pt x="462501" y="299859"/>
                  </a:lnTo>
                  <a:lnTo>
                    <a:pt x="418584" y="262377"/>
                  </a:lnTo>
                  <a:lnTo>
                    <a:pt x="374667" y="224894"/>
                  </a:lnTo>
                  <a:lnTo>
                    <a:pt x="330749" y="187412"/>
                  </a:lnTo>
                  <a:lnTo>
                    <a:pt x="286832" y="149929"/>
                  </a:lnTo>
                  <a:lnTo>
                    <a:pt x="242915" y="112447"/>
                  </a:lnTo>
                  <a:lnTo>
                    <a:pt x="198998" y="74964"/>
                  </a:lnTo>
                  <a:lnTo>
                    <a:pt x="155080" y="37482"/>
                  </a:lnTo>
                  <a:lnTo>
                    <a:pt x="111163" y="0"/>
                  </a:lnTo>
                  <a:lnTo>
                    <a:pt x="72295" y="47304"/>
                  </a:lnTo>
                  <a:lnTo>
                    <a:pt x="35223" y="96029"/>
                  </a:lnTo>
                  <a:lnTo>
                    <a:pt x="0" y="146106"/>
                  </a:lnTo>
                  <a:lnTo>
                    <a:pt x="47838" y="178435"/>
                  </a:lnTo>
                  <a:lnTo>
                    <a:pt x="95676" y="210764"/>
                  </a:lnTo>
                  <a:lnTo>
                    <a:pt x="143515" y="243093"/>
                  </a:lnTo>
                  <a:lnTo>
                    <a:pt x="191353" y="275421"/>
                  </a:lnTo>
                  <a:lnTo>
                    <a:pt x="239191" y="307750"/>
                  </a:lnTo>
                  <a:lnTo>
                    <a:pt x="287030" y="340079"/>
                  </a:lnTo>
                  <a:lnTo>
                    <a:pt x="334868" y="372408"/>
                  </a:lnTo>
                  <a:lnTo>
                    <a:pt x="382706" y="404736"/>
                  </a:lnTo>
                  <a:lnTo>
                    <a:pt x="430545" y="437065"/>
                  </a:lnTo>
                  <a:lnTo>
                    <a:pt x="478383" y="469394"/>
                  </a:lnTo>
                  <a:lnTo>
                    <a:pt x="526221" y="501723"/>
                  </a:lnTo>
                  <a:lnTo>
                    <a:pt x="574060" y="534051"/>
                  </a:lnTo>
                  <a:lnTo>
                    <a:pt x="621898" y="566380"/>
                  </a:lnTo>
                  <a:lnTo>
                    <a:pt x="669736" y="598709"/>
                  </a:lnTo>
                  <a:lnTo>
                    <a:pt x="717575" y="631038"/>
                  </a:lnTo>
                  <a:lnTo>
                    <a:pt x="765413" y="663366"/>
                  </a:lnTo>
                  <a:lnTo>
                    <a:pt x="813251" y="695695"/>
                  </a:lnTo>
                  <a:lnTo>
                    <a:pt x="861090" y="728024"/>
                  </a:lnTo>
                  <a:lnTo>
                    <a:pt x="908928" y="760353"/>
                  </a:lnTo>
                  <a:lnTo>
                    <a:pt x="956766" y="792682"/>
                  </a:lnTo>
                  <a:lnTo>
                    <a:pt x="1004605" y="825010"/>
                  </a:lnTo>
                  <a:close/>
                </a:path>
              </a:pathLst>
            </a:custGeom>
            <a:solidFill>
              <a:srgbClr val="85660D">
                <a:alpha val="100000"/>
              </a:srgbClr>
            </a:solidFill>
            <a:ln w="13550" cap="flat">
              <a:solidFill>
                <a:srgbClr val="000000">
                  <a:alpha val="100000"/>
                </a:srgbClr>
              </a:solidFill>
              <a:prstDash val="solid"/>
              <a:miter/>
            </a:ln>
          </p:spPr>
          <p:txBody>
            <a:bodyPr/>
            <a:lstStyle/>
            <a:p/>
          </p:txBody>
        </p:sp>
        <p:sp>
          <p:nvSpPr>
            <p:cNvPr id="18" name="pg18"/>
            <p:cNvSpPr/>
            <p:nvPr/>
          </p:nvSpPr>
          <p:spPr>
            <a:xfrm>
              <a:off x="1075350" y="2777863"/>
              <a:ext cx="947981" cy="893419"/>
            </a:xfrm>
            <a:custGeom>
              <a:avLst/>
              <a:pathLst>
                <a:path w="947981" h="893419">
                  <a:moveTo>
                    <a:pt x="947981" y="865863"/>
                  </a:moveTo>
                  <a:lnTo>
                    <a:pt x="907563" y="824631"/>
                  </a:lnTo>
                  <a:lnTo>
                    <a:pt x="867145" y="783400"/>
                  </a:lnTo>
                  <a:lnTo>
                    <a:pt x="826727" y="742168"/>
                  </a:lnTo>
                  <a:lnTo>
                    <a:pt x="786309" y="700936"/>
                  </a:lnTo>
                  <a:lnTo>
                    <a:pt x="745891" y="659705"/>
                  </a:lnTo>
                  <a:lnTo>
                    <a:pt x="705473" y="618473"/>
                  </a:lnTo>
                  <a:lnTo>
                    <a:pt x="665055" y="577242"/>
                  </a:lnTo>
                  <a:lnTo>
                    <a:pt x="624637" y="536010"/>
                  </a:lnTo>
                  <a:lnTo>
                    <a:pt x="584219" y="494778"/>
                  </a:lnTo>
                  <a:lnTo>
                    <a:pt x="543801" y="453547"/>
                  </a:lnTo>
                  <a:lnTo>
                    <a:pt x="503383" y="412315"/>
                  </a:lnTo>
                  <a:lnTo>
                    <a:pt x="462965" y="371084"/>
                  </a:lnTo>
                  <a:lnTo>
                    <a:pt x="422547" y="329852"/>
                  </a:lnTo>
                  <a:lnTo>
                    <a:pt x="382129" y="288621"/>
                  </a:lnTo>
                  <a:lnTo>
                    <a:pt x="341711" y="247389"/>
                  </a:lnTo>
                  <a:lnTo>
                    <a:pt x="301293" y="206157"/>
                  </a:lnTo>
                  <a:lnTo>
                    <a:pt x="260875" y="164926"/>
                  </a:lnTo>
                  <a:lnTo>
                    <a:pt x="220457" y="123694"/>
                  </a:lnTo>
                  <a:lnTo>
                    <a:pt x="180039" y="82463"/>
                  </a:lnTo>
                  <a:lnTo>
                    <a:pt x="139621" y="41231"/>
                  </a:lnTo>
                  <a:lnTo>
                    <a:pt x="99203" y="0"/>
                  </a:lnTo>
                  <a:lnTo>
                    <a:pt x="48421" y="52042"/>
                  </a:lnTo>
                  <a:lnTo>
                    <a:pt x="0" y="106288"/>
                  </a:lnTo>
                  <a:lnTo>
                    <a:pt x="43917" y="143770"/>
                  </a:lnTo>
                  <a:lnTo>
                    <a:pt x="87834" y="181253"/>
                  </a:lnTo>
                  <a:lnTo>
                    <a:pt x="131751" y="218735"/>
                  </a:lnTo>
                  <a:lnTo>
                    <a:pt x="175668" y="256217"/>
                  </a:lnTo>
                  <a:lnTo>
                    <a:pt x="219586" y="293700"/>
                  </a:lnTo>
                  <a:lnTo>
                    <a:pt x="263503" y="331182"/>
                  </a:lnTo>
                  <a:lnTo>
                    <a:pt x="307420" y="368665"/>
                  </a:lnTo>
                  <a:lnTo>
                    <a:pt x="351337" y="406147"/>
                  </a:lnTo>
                  <a:lnTo>
                    <a:pt x="395255" y="443630"/>
                  </a:lnTo>
                  <a:lnTo>
                    <a:pt x="439172" y="481112"/>
                  </a:lnTo>
                  <a:lnTo>
                    <a:pt x="483089" y="518595"/>
                  </a:lnTo>
                  <a:lnTo>
                    <a:pt x="527006" y="556077"/>
                  </a:lnTo>
                  <a:lnTo>
                    <a:pt x="570923" y="593559"/>
                  </a:lnTo>
                  <a:lnTo>
                    <a:pt x="614841" y="631042"/>
                  </a:lnTo>
                  <a:lnTo>
                    <a:pt x="658758" y="668524"/>
                  </a:lnTo>
                  <a:lnTo>
                    <a:pt x="702675" y="706007"/>
                  </a:lnTo>
                  <a:lnTo>
                    <a:pt x="746592" y="743489"/>
                  </a:lnTo>
                  <a:lnTo>
                    <a:pt x="790510" y="780972"/>
                  </a:lnTo>
                  <a:lnTo>
                    <a:pt x="834427" y="818454"/>
                  </a:lnTo>
                  <a:lnTo>
                    <a:pt x="878344" y="855937"/>
                  </a:lnTo>
                  <a:lnTo>
                    <a:pt x="922261" y="893419"/>
                  </a:lnTo>
                  <a:close/>
                </a:path>
              </a:pathLst>
            </a:custGeom>
            <a:solidFill>
              <a:srgbClr val="1C8356">
                <a:alpha val="100000"/>
              </a:srgbClr>
            </a:solidFill>
            <a:ln w="13550" cap="flat">
              <a:solidFill>
                <a:srgbClr val="000000">
                  <a:alpha val="100000"/>
                </a:srgbClr>
              </a:solidFill>
              <a:prstDash val="solid"/>
              <a:miter/>
            </a:ln>
          </p:spPr>
          <p:txBody>
            <a:bodyPr/>
            <a:lstStyle/>
            <a:p/>
          </p:txBody>
        </p:sp>
        <p:sp>
          <p:nvSpPr>
            <p:cNvPr id="19" name="pg19"/>
            <p:cNvSpPr/>
            <p:nvPr/>
          </p:nvSpPr>
          <p:spPr>
            <a:xfrm>
              <a:off x="1174554" y="2699157"/>
              <a:ext cx="871135" cy="944569"/>
            </a:xfrm>
            <a:custGeom>
              <a:avLst/>
              <a:pathLst>
                <a:path w="871135" h="944569">
                  <a:moveTo>
                    <a:pt x="871135" y="924164"/>
                  </a:moveTo>
                  <a:lnTo>
                    <a:pt x="833759" y="880156"/>
                  </a:lnTo>
                  <a:lnTo>
                    <a:pt x="796383" y="836148"/>
                  </a:lnTo>
                  <a:lnTo>
                    <a:pt x="759007" y="792140"/>
                  </a:lnTo>
                  <a:lnTo>
                    <a:pt x="721631" y="748133"/>
                  </a:lnTo>
                  <a:lnTo>
                    <a:pt x="684255" y="704125"/>
                  </a:lnTo>
                  <a:lnTo>
                    <a:pt x="646879" y="660117"/>
                  </a:lnTo>
                  <a:lnTo>
                    <a:pt x="609503" y="616109"/>
                  </a:lnTo>
                  <a:lnTo>
                    <a:pt x="572127" y="572101"/>
                  </a:lnTo>
                  <a:lnTo>
                    <a:pt x="534751" y="528093"/>
                  </a:lnTo>
                  <a:lnTo>
                    <a:pt x="497375" y="484086"/>
                  </a:lnTo>
                  <a:lnTo>
                    <a:pt x="459999" y="440078"/>
                  </a:lnTo>
                  <a:lnTo>
                    <a:pt x="422623" y="396070"/>
                  </a:lnTo>
                  <a:lnTo>
                    <a:pt x="385247" y="352062"/>
                  </a:lnTo>
                  <a:lnTo>
                    <a:pt x="347871" y="308054"/>
                  </a:lnTo>
                  <a:lnTo>
                    <a:pt x="310495" y="264046"/>
                  </a:lnTo>
                  <a:lnTo>
                    <a:pt x="273119" y="220039"/>
                  </a:lnTo>
                  <a:lnTo>
                    <a:pt x="235743" y="176031"/>
                  </a:lnTo>
                  <a:lnTo>
                    <a:pt x="198367" y="132023"/>
                  </a:lnTo>
                  <a:lnTo>
                    <a:pt x="160991" y="88015"/>
                  </a:lnTo>
                  <a:lnTo>
                    <a:pt x="123615" y="44007"/>
                  </a:lnTo>
                  <a:lnTo>
                    <a:pt x="86239" y="0"/>
                  </a:lnTo>
                  <a:lnTo>
                    <a:pt x="42417" y="38584"/>
                  </a:lnTo>
                  <a:lnTo>
                    <a:pt x="0" y="78706"/>
                  </a:lnTo>
                  <a:lnTo>
                    <a:pt x="40417" y="119938"/>
                  </a:lnTo>
                  <a:lnTo>
                    <a:pt x="80835" y="161169"/>
                  </a:lnTo>
                  <a:lnTo>
                    <a:pt x="121253" y="202401"/>
                  </a:lnTo>
                  <a:lnTo>
                    <a:pt x="161671" y="243632"/>
                  </a:lnTo>
                  <a:lnTo>
                    <a:pt x="202089" y="284864"/>
                  </a:lnTo>
                  <a:lnTo>
                    <a:pt x="242507" y="326096"/>
                  </a:lnTo>
                  <a:lnTo>
                    <a:pt x="282925" y="367327"/>
                  </a:lnTo>
                  <a:lnTo>
                    <a:pt x="323343" y="408559"/>
                  </a:lnTo>
                  <a:lnTo>
                    <a:pt x="363761" y="449790"/>
                  </a:lnTo>
                  <a:lnTo>
                    <a:pt x="404179" y="491022"/>
                  </a:lnTo>
                  <a:lnTo>
                    <a:pt x="444597" y="532254"/>
                  </a:lnTo>
                  <a:lnTo>
                    <a:pt x="485015" y="573485"/>
                  </a:lnTo>
                  <a:lnTo>
                    <a:pt x="525433" y="614717"/>
                  </a:lnTo>
                  <a:lnTo>
                    <a:pt x="565851" y="655948"/>
                  </a:lnTo>
                  <a:lnTo>
                    <a:pt x="606269" y="697180"/>
                  </a:lnTo>
                  <a:lnTo>
                    <a:pt x="646687" y="738411"/>
                  </a:lnTo>
                  <a:lnTo>
                    <a:pt x="687105" y="779643"/>
                  </a:lnTo>
                  <a:lnTo>
                    <a:pt x="727523" y="820875"/>
                  </a:lnTo>
                  <a:lnTo>
                    <a:pt x="767941" y="862106"/>
                  </a:lnTo>
                  <a:lnTo>
                    <a:pt x="808359" y="903338"/>
                  </a:lnTo>
                  <a:lnTo>
                    <a:pt x="848777" y="944569"/>
                  </a:lnTo>
                  <a:close/>
                </a:path>
              </a:pathLst>
            </a:custGeom>
            <a:solidFill>
              <a:srgbClr val="C4451C">
                <a:alpha val="100000"/>
              </a:srgbClr>
            </a:solidFill>
            <a:ln w="13550" cap="flat">
              <a:solidFill>
                <a:srgbClr val="000000">
                  <a:alpha val="100000"/>
                </a:srgbClr>
              </a:solidFill>
              <a:prstDash val="solid"/>
              <a:miter/>
            </a:ln>
          </p:spPr>
          <p:txBody>
            <a:bodyPr/>
            <a:lstStyle/>
            <a:p/>
          </p:txBody>
        </p:sp>
        <p:sp>
          <p:nvSpPr>
            <p:cNvPr id="20" name="pg20"/>
            <p:cNvSpPr/>
            <p:nvPr/>
          </p:nvSpPr>
          <p:spPr>
            <a:xfrm>
              <a:off x="1260793" y="2630987"/>
              <a:ext cx="807177" cy="992333"/>
            </a:xfrm>
            <a:custGeom>
              <a:avLst/>
              <a:pathLst>
                <a:path w="807177" h="992333">
                  <a:moveTo>
                    <a:pt x="807177" y="974660"/>
                  </a:moveTo>
                  <a:lnTo>
                    <a:pt x="772833" y="928247"/>
                  </a:lnTo>
                  <a:lnTo>
                    <a:pt x="738488" y="881835"/>
                  </a:lnTo>
                  <a:lnTo>
                    <a:pt x="704144" y="835422"/>
                  </a:lnTo>
                  <a:lnTo>
                    <a:pt x="669799" y="789010"/>
                  </a:lnTo>
                  <a:lnTo>
                    <a:pt x="635455" y="742598"/>
                  </a:lnTo>
                  <a:lnTo>
                    <a:pt x="601110" y="696185"/>
                  </a:lnTo>
                  <a:lnTo>
                    <a:pt x="566766" y="649773"/>
                  </a:lnTo>
                  <a:lnTo>
                    <a:pt x="532421" y="603360"/>
                  </a:lnTo>
                  <a:lnTo>
                    <a:pt x="498077" y="556948"/>
                  </a:lnTo>
                  <a:lnTo>
                    <a:pt x="463732" y="510536"/>
                  </a:lnTo>
                  <a:lnTo>
                    <a:pt x="429388" y="464123"/>
                  </a:lnTo>
                  <a:lnTo>
                    <a:pt x="395043" y="417711"/>
                  </a:lnTo>
                  <a:lnTo>
                    <a:pt x="360699" y="371299"/>
                  </a:lnTo>
                  <a:lnTo>
                    <a:pt x="326354" y="324886"/>
                  </a:lnTo>
                  <a:lnTo>
                    <a:pt x="292009" y="278474"/>
                  </a:lnTo>
                  <a:lnTo>
                    <a:pt x="257665" y="232061"/>
                  </a:lnTo>
                  <a:lnTo>
                    <a:pt x="223320" y="185649"/>
                  </a:lnTo>
                  <a:lnTo>
                    <a:pt x="188976" y="139237"/>
                  </a:lnTo>
                  <a:lnTo>
                    <a:pt x="154631" y="92824"/>
                  </a:lnTo>
                  <a:lnTo>
                    <a:pt x="120287" y="46412"/>
                  </a:lnTo>
                  <a:lnTo>
                    <a:pt x="85942" y="0"/>
                  </a:lnTo>
                  <a:lnTo>
                    <a:pt x="0" y="68169"/>
                  </a:lnTo>
                  <a:lnTo>
                    <a:pt x="37376" y="112176"/>
                  </a:lnTo>
                  <a:lnTo>
                    <a:pt x="74752" y="156184"/>
                  </a:lnTo>
                  <a:lnTo>
                    <a:pt x="112128" y="200192"/>
                  </a:lnTo>
                  <a:lnTo>
                    <a:pt x="149504" y="244200"/>
                  </a:lnTo>
                  <a:lnTo>
                    <a:pt x="186880" y="288208"/>
                  </a:lnTo>
                  <a:lnTo>
                    <a:pt x="224256" y="332216"/>
                  </a:lnTo>
                  <a:lnTo>
                    <a:pt x="261632" y="376223"/>
                  </a:lnTo>
                  <a:lnTo>
                    <a:pt x="299008" y="420231"/>
                  </a:lnTo>
                  <a:lnTo>
                    <a:pt x="336384" y="464239"/>
                  </a:lnTo>
                  <a:lnTo>
                    <a:pt x="373760" y="508247"/>
                  </a:lnTo>
                  <a:lnTo>
                    <a:pt x="411136" y="552255"/>
                  </a:lnTo>
                  <a:lnTo>
                    <a:pt x="448512" y="596263"/>
                  </a:lnTo>
                  <a:lnTo>
                    <a:pt x="485888" y="640270"/>
                  </a:lnTo>
                  <a:lnTo>
                    <a:pt x="523264" y="684278"/>
                  </a:lnTo>
                  <a:lnTo>
                    <a:pt x="560640" y="728286"/>
                  </a:lnTo>
                  <a:lnTo>
                    <a:pt x="598016" y="772294"/>
                  </a:lnTo>
                  <a:lnTo>
                    <a:pt x="635392" y="816302"/>
                  </a:lnTo>
                  <a:lnTo>
                    <a:pt x="672768" y="860310"/>
                  </a:lnTo>
                  <a:lnTo>
                    <a:pt x="710144" y="904317"/>
                  </a:lnTo>
                  <a:lnTo>
                    <a:pt x="747520" y="948325"/>
                  </a:lnTo>
                  <a:lnTo>
                    <a:pt x="784896" y="992333"/>
                  </a:lnTo>
                  <a:close/>
                </a:path>
              </a:pathLst>
            </a:custGeom>
            <a:solidFill>
              <a:srgbClr val="325A9B">
                <a:alpha val="100000"/>
              </a:srgbClr>
            </a:solidFill>
            <a:ln w="13550" cap="flat">
              <a:solidFill>
                <a:srgbClr val="000000">
                  <a:alpha val="100000"/>
                </a:srgbClr>
              </a:solidFill>
              <a:prstDash val="solid"/>
              <a:miter/>
            </a:ln>
          </p:spPr>
          <p:txBody>
            <a:bodyPr/>
            <a:lstStyle/>
            <a:p/>
          </p:txBody>
        </p:sp>
        <p:sp>
          <p:nvSpPr>
            <p:cNvPr id="21" name="pg21"/>
            <p:cNvSpPr/>
            <p:nvPr/>
          </p:nvSpPr>
          <p:spPr>
            <a:xfrm>
              <a:off x="1346736" y="2576573"/>
              <a:ext cx="741507" cy="1029074"/>
            </a:xfrm>
            <a:custGeom>
              <a:avLst/>
              <a:pathLst>
                <a:path w="741507" h="1029074">
                  <a:moveTo>
                    <a:pt x="741507" y="1014966"/>
                  </a:moveTo>
                  <a:lnTo>
                    <a:pt x="709921" y="966634"/>
                  </a:lnTo>
                  <a:lnTo>
                    <a:pt x="678334" y="918303"/>
                  </a:lnTo>
                  <a:lnTo>
                    <a:pt x="646748" y="869971"/>
                  </a:lnTo>
                  <a:lnTo>
                    <a:pt x="615162" y="821639"/>
                  </a:lnTo>
                  <a:lnTo>
                    <a:pt x="583575" y="773307"/>
                  </a:lnTo>
                  <a:lnTo>
                    <a:pt x="551989" y="724976"/>
                  </a:lnTo>
                  <a:lnTo>
                    <a:pt x="520403" y="676644"/>
                  </a:lnTo>
                  <a:lnTo>
                    <a:pt x="488816" y="628312"/>
                  </a:lnTo>
                  <a:lnTo>
                    <a:pt x="457230" y="579980"/>
                  </a:lnTo>
                  <a:lnTo>
                    <a:pt x="425644" y="531649"/>
                  </a:lnTo>
                  <a:lnTo>
                    <a:pt x="394057" y="483317"/>
                  </a:lnTo>
                  <a:lnTo>
                    <a:pt x="362471" y="434985"/>
                  </a:lnTo>
                  <a:lnTo>
                    <a:pt x="330884" y="386653"/>
                  </a:lnTo>
                  <a:lnTo>
                    <a:pt x="299298" y="338322"/>
                  </a:lnTo>
                  <a:lnTo>
                    <a:pt x="267712" y="289990"/>
                  </a:lnTo>
                  <a:lnTo>
                    <a:pt x="236125" y="241658"/>
                  </a:lnTo>
                  <a:lnTo>
                    <a:pt x="204539" y="193326"/>
                  </a:lnTo>
                  <a:lnTo>
                    <a:pt x="172953" y="144995"/>
                  </a:lnTo>
                  <a:lnTo>
                    <a:pt x="141366" y="96663"/>
                  </a:lnTo>
                  <a:lnTo>
                    <a:pt x="109780" y="48331"/>
                  </a:lnTo>
                  <a:lnTo>
                    <a:pt x="78194" y="0"/>
                  </a:lnTo>
                  <a:lnTo>
                    <a:pt x="0" y="54414"/>
                  </a:lnTo>
                  <a:lnTo>
                    <a:pt x="34344" y="100826"/>
                  </a:lnTo>
                  <a:lnTo>
                    <a:pt x="68689" y="147238"/>
                  </a:lnTo>
                  <a:lnTo>
                    <a:pt x="103033" y="193651"/>
                  </a:lnTo>
                  <a:lnTo>
                    <a:pt x="137378" y="240063"/>
                  </a:lnTo>
                  <a:lnTo>
                    <a:pt x="171722" y="286475"/>
                  </a:lnTo>
                  <a:lnTo>
                    <a:pt x="206067" y="332888"/>
                  </a:lnTo>
                  <a:lnTo>
                    <a:pt x="240411" y="379300"/>
                  </a:lnTo>
                  <a:lnTo>
                    <a:pt x="274756" y="425713"/>
                  </a:lnTo>
                  <a:lnTo>
                    <a:pt x="309100" y="472125"/>
                  </a:lnTo>
                  <a:lnTo>
                    <a:pt x="343445" y="518537"/>
                  </a:lnTo>
                  <a:lnTo>
                    <a:pt x="377789" y="564950"/>
                  </a:lnTo>
                  <a:lnTo>
                    <a:pt x="412134" y="611362"/>
                  </a:lnTo>
                  <a:lnTo>
                    <a:pt x="446478" y="657775"/>
                  </a:lnTo>
                  <a:lnTo>
                    <a:pt x="480823" y="704187"/>
                  </a:lnTo>
                  <a:lnTo>
                    <a:pt x="515167" y="750599"/>
                  </a:lnTo>
                  <a:lnTo>
                    <a:pt x="549512" y="797012"/>
                  </a:lnTo>
                  <a:lnTo>
                    <a:pt x="583856" y="843424"/>
                  </a:lnTo>
                  <a:lnTo>
                    <a:pt x="618201" y="889836"/>
                  </a:lnTo>
                  <a:lnTo>
                    <a:pt x="652546" y="936249"/>
                  </a:lnTo>
                  <a:lnTo>
                    <a:pt x="686890" y="982661"/>
                  </a:lnTo>
                  <a:lnTo>
                    <a:pt x="721235" y="1029074"/>
                  </a:lnTo>
                  <a:close/>
                </a:path>
              </a:pathLst>
            </a:custGeom>
            <a:solidFill>
              <a:srgbClr val="F8A19F">
                <a:alpha val="100000"/>
              </a:srgbClr>
            </a:solidFill>
            <a:ln w="13550" cap="flat">
              <a:solidFill>
                <a:srgbClr val="000000">
                  <a:alpha val="100000"/>
                </a:srgbClr>
              </a:solidFill>
              <a:prstDash val="solid"/>
              <a:miter/>
            </a:ln>
          </p:spPr>
          <p:txBody>
            <a:bodyPr/>
            <a:lstStyle/>
            <a:p/>
          </p:txBody>
        </p:sp>
        <p:sp>
          <p:nvSpPr>
            <p:cNvPr id="22" name="pg22"/>
            <p:cNvSpPr/>
            <p:nvPr/>
          </p:nvSpPr>
          <p:spPr>
            <a:xfrm>
              <a:off x="1424930" y="2529168"/>
              <a:ext cx="683305" cy="1062371"/>
            </a:xfrm>
            <a:custGeom>
              <a:avLst/>
              <a:pathLst>
                <a:path w="683305" h="1062371">
                  <a:moveTo>
                    <a:pt x="683305" y="1050081"/>
                  </a:moveTo>
                  <a:lnTo>
                    <a:pt x="654438" y="1000077"/>
                  </a:lnTo>
                  <a:lnTo>
                    <a:pt x="625572" y="950073"/>
                  </a:lnTo>
                  <a:lnTo>
                    <a:pt x="596706" y="900069"/>
                  </a:lnTo>
                  <a:lnTo>
                    <a:pt x="567839" y="850066"/>
                  </a:lnTo>
                  <a:lnTo>
                    <a:pt x="538973" y="800062"/>
                  </a:lnTo>
                  <a:lnTo>
                    <a:pt x="510107" y="750058"/>
                  </a:lnTo>
                  <a:lnTo>
                    <a:pt x="481240" y="700054"/>
                  </a:lnTo>
                  <a:lnTo>
                    <a:pt x="452374" y="650050"/>
                  </a:lnTo>
                  <a:lnTo>
                    <a:pt x="423507" y="600046"/>
                  </a:lnTo>
                  <a:lnTo>
                    <a:pt x="394641" y="550042"/>
                  </a:lnTo>
                  <a:lnTo>
                    <a:pt x="365775" y="500038"/>
                  </a:lnTo>
                  <a:lnTo>
                    <a:pt x="336908" y="450034"/>
                  </a:lnTo>
                  <a:lnTo>
                    <a:pt x="308042" y="400031"/>
                  </a:lnTo>
                  <a:lnTo>
                    <a:pt x="279176" y="350027"/>
                  </a:lnTo>
                  <a:lnTo>
                    <a:pt x="250309" y="300023"/>
                  </a:lnTo>
                  <a:lnTo>
                    <a:pt x="221443" y="250019"/>
                  </a:lnTo>
                  <a:lnTo>
                    <a:pt x="192576" y="200015"/>
                  </a:lnTo>
                  <a:lnTo>
                    <a:pt x="163710" y="150011"/>
                  </a:lnTo>
                  <a:lnTo>
                    <a:pt x="134844" y="100007"/>
                  </a:lnTo>
                  <a:lnTo>
                    <a:pt x="105977" y="50003"/>
                  </a:lnTo>
                  <a:lnTo>
                    <a:pt x="77111" y="0"/>
                  </a:lnTo>
                  <a:lnTo>
                    <a:pt x="0" y="47404"/>
                  </a:lnTo>
                  <a:lnTo>
                    <a:pt x="31586" y="95736"/>
                  </a:lnTo>
                  <a:lnTo>
                    <a:pt x="63172" y="144068"/>
                  </a:lnTo>
                  <a:lnTo>
                    <a:pt x="94759" y="192400"/>
                  </a:lnTo>
                  <a:lnTo>
                    <a:pt x="126345" y="240731"/>
                  </a:lnTo>
                  <a:lnTo>
                    <a:pt x="157931" y="289063"/>
                  </a:lnTo>
                  <a:lnTo>
                    <a:pt x="189518" y="337395"/>
                  </a:lnTo>
                  <a:lnTo>
                    <a:pt x="221104" y="385727"/>
                  </a:lnTo>
                  <a:lnTo>
                    <a:pt x="252690" y="434058"/>
                  </a:lnTo>
                  <a:lnTo>
                    <a:pt x="284277" y="482390"/>
                  </a:lnTo>
                  <a:lnTo>
                    <a:pt x="315863" y="530722"/>
                  </a:lnTo>
                  <a:lnTo>
                    <a:pt x="347449" y="579054"/>
                  </a:lnTo>
                  <a:lnTo>
                    <a:pt x="379036" y="627385"/>
                  </a:lnTo>
                  <a:lnTo>
                    <a:pt x="410622" y="675717"/>
                  </a:lnTo>
                  <a:lnTo>
                    <a:pt x="442208" y="724049"/>
                  </a:lnTo>
                  <a:lnTo>
                    <a:pt x="473795" y="772381"/>
                  </a:lnTo>
                  <a:lnTo>
                    <a:pt x="505381" y="820712"/>
                  </a:lnTo>
                  <a:lnTo>
                    <a:pt x="536968" y="869044"/>
                  </a:lnTo>
                  <a:lnTo>
                    <a:pt x="568554" y="917376"/>
                  </a:lnTo>
                  <a:lnTo>
                    <a:pt x="600140" y="965708"/>
                  </a:lnTo>
                  <a:lnTo>
                    <a:pt x="631727" y="1014039"/>
                  </a:lnTo>
                  <a:lnTo>
                    <a:pt x="663313" y="1062371"/>
                  </a:lnTo>
                  <a:close/>
                </a:path>
              </a:pathLst>
            </a:custGeom>
            <a:solidFill>
              <a:srgbClr val="AA0DFE">
                <a:alpha val="100000"/>
              </a:srgbClr>
            </a:solidFill>
            <a:ln w="13550" cap="flat">
              <a:solidFill>
                <a:srgbClr val="000000">
                  <a:alpha val="100000"/>
                </a:srgbClr>
              </a:solidFill>
              <a:prstDash val="solid"/>
              <a:miter/>
            </a:ln>
          </p:spPr>
          <p:txBody>
            <a:bodyPr/>
            <a:lstStyle/>
            <a:p/>
          </p:txBody>
        </p:sp>
        <p:sp>
          <p:nvSpPr>
            <p:cNvPr id="23" name="pg23"/>
            <p:cNvSpPr/>
            <p:nvPr/>
          </p:nvSpPr>
          <p:spPr>
            <a:xfrm>
              <a:off x="1502042" y="2496439"/>
              <a:ext cx="621623" cy="1082811"/>
            </a:xfrm>
            <a:custGeom>
              <a:avLst/>
              <a:pathLst>
                <a:path w="621623" h="1082811">
                  <a:moveTo>
                    <a:pt x="621623" y="1074325"/>
                  </a:moveTo>
                  <a:lnTo>
                    <a:pt x="594856" y="1023167"/>
                  </a:lnTo>
                  <a:lnTo>
                    <a:pt x="568089" y="972009"/>
                  </a:lnTo>
                  <a:lnTo>
                    <a:pt x="541322" y="920850"/>
                  </a:lnTo>
                  <a:lnTo>
                    <a:pt x="514555" y="869692"/>
                  </a:lnTo>
                  <a:lnTo>
                    <a:pt x="487788" y="818533"/>
                  </a:lnTo>
                  <a:lnTo>
                    <a:pt x="461021" y="767375"/>
                  </a:lnTo>
                  <a:lnTo>
                    <a:pt x="434254" y="716217"/>
                  </a:lnTo>
                  <a:lnTo>
                    <a:pt x="407486" y="665058"/>
                  </a:lnTo>
                  <a:lnTo>
                    <a:pt x="380719" y="613900"/>
                  </a:lnTo>
                  <a:lnTo>
                    <a:pt x="353952" y="562742"/>
                  </a:lnTo>
                  <a:lnTo>
                    <a:pt x="327185" y="511583"/>
                  </a:lnTo>
                  <a:lnTo>
                    <a:pt x="300418" y="460425"/>
                  </a:lnTo>
                  <a:lnTo>
                    <a:pt x="273651" y="409266"/>
                  </a:lnTo>
                  <a:lnTo>
                    <a:pt x="246884" y="358108"/>
                  </a:lnTo>
                  <a:lnTo>
                    <a:pt x="220117" y="306950"/>
                  </a:lnTo>
                  <a:lnTo>
                    <a:pt x="193350" y="255791"/>
                  </a:lnTo>
                  <a:lnTo>
                    <a:pt x="166583" y="204633"/>
                  </a:lnTo>
                  <a:lnTo>
                    <a:pt x="139816" y="153475"/>
                  </a:lnTo>
                  <a:lnTo>
                    <a:pt x="113049" y="102316"/>
                  </a:lnTo>
                  <a:lnTo>
                    <a:pt x="86281" y="51158"/>
                  </a:lnTo>
                  <a:lnTo>
                    <a:pt x="59514" y="0"/>
                  </a:lnTo>
                  <a:lnTo>
                    <a:pt x="0" y="32729"/>
                  </a:lnTo>
                  <a:lnTo>
                    <a:pt x="28866" y="82733"/>
                  </a:lnTo>
                  <a:lnTo>
                    <a:pt x="57732" y="132737"/>
                  </a:lnTo>
                  <a:lnTo>
                    <a:pt x="86599" y="182741"/>
                  </a:lnTo>
                  <a:lnTo>
                    <a:pt x="115465" y="232745"/>
                  </a:lnTo>
                  <a:lnTo>
                    <a:pt x="144331" y="282749"/>
                  </a:lnTo>
                  <a:lnTo>
                    <a:pt x="173198" y="332753"/>
                  </a:lnTo>
                  <a:lnTo>
                    <a:pt x="202064" y="382756"/>
                  </a:lnTo>
                  <a:lnTo>
                    <a:pt x="230930" y="432760"/>
                  </a:lnTo>
                  <a:lnTo>
                    <a:pt x="259797" y="482764"/>
                  </a:lnTo>
                  <a:lnTo>
                    <a:pt x="288663" y="532768"/>
                  </a:lnTo>
                  <a:lnTo>
                    <a:pt x="317530" y="582772"/>
                  </a:lnTo>
                  <a:lnTo>
                    <a:pt x="346396" y="632776"/>
                  </a:lnTo>
                  <a:lnTo>
                    <a:pt x="375262" y="682780"/>
                  </a:lnTo>
                  <a:lnTo>
                    <a:pt x="404129" y="732784"/>
                  </a:lnTo>
                  <a:lnTo>
                    <a:pt x="432995" y="782788"/>
                  </a:lnTo>
                  <a:lnTo>
                    <a:pt x="461861" y="832791"/>
                  </a:lnTo>
                  <a:lnTo>
                    <a:pt x="490728" y="882795"/>
                  </a:lnTo>
                  <a:lnTo>
                    <a:pt x="519594" y="932799"/>
                  </a:lnTo>
                  <a:lnTo>
                    <a:pt x="548461" y="982803"/>
                  </a:lnTo>
                  <a:lnTo>
                    <a:pt x="577327" y="1032807"/>
                  </a:lnTo>
                  <a:lnTo>
                    <a:pt x="606193" y="1082811"/>
                  </a:lnTo>
                  <a:close/>
                </a:path>
              </a:pathLst>
            </a:custGeom>
            <a:solidFill>
              <a:srgbClr val="F6222E">
                <a:alpha val="100000"/>
              </a:srgbClr>
            </a:solidFill>
            <a:ln w="13550" cap="flat">
              <a:solidFill>
                <a:srgbClr val="000000">
                  <a:alpha val="100000"/>
                </a:srgbClr>
              </a:solidFill>
              <a:prstDash val="solid"/>
              <a:miter/>
            </a:ln>
          </p:spPr>
          <p:txBody>
            <a:bodyPr/>
            <a:lstStyle/>
            <a:p/>
          </p:txBody>
        </p:sp>
        <p:sp>
          <p:nvSpPr>
            <p:cNvPr id="24" name="pg24"/>
            <p:cNvSpPr/>
            <p:nvPr/>
          </p:nvSpPr>
          <p:spPr>
            <a:xfrm>
              <a:off x="1561557" y="2468459"/>
              <a:ext cx="576643" cy="1102305"/>
            </a:xfrm>
            <a:custGeom>
              <a:avLst/>
              <a:pathLst>
                <a:path w="576643" h="1102305">
                  <a:moveTo>
                    <a:pt x="576643" y="1095051"/>
                  </a:moveTo>
                  <a:lnTo>
                    <a:pt x="551853" y="1042905"/>
                  </a:lnTo>
                  <a:lnTo>
                    <a:pt x="527064" y="990760"/>
                  </a:lnTo>
                  <a:lnTo>
                    <a:pt x="502274" y="938615"/>
                  </a:lnTo>
                  <a:lnTo>
                    <a:pt x="477484" y="886470"/>
                  </a:lnTo>
                  <a:lnTo>
                    <a:pt x="452695" y="834324"/>
                  </a:lnTo>
                  <a:lnTo>
                    <a:pt x="427905" y="782179"/>
                  </a:lnTo>
                  <a:lnTo>
                    <a:pt x="403116" y="730034"/>
                  </a:lnTo>
                  <a:lnTo>
                    <a:pt x="378326" y="677888"/>
                  </a:lnTo>
                  <a:lnTo>
                    <a:pt x="353537" y="625743"/>
                  </a:lnTo>
                  <a:lnTo>
                    <a:pt x="328747" y="573598"/>
                  </a:lnTo>
                  <a:lnTo>
                    <a:pt x="303957" y="521452"/>
                  </a:lnTo>
                  <a:lnTo>
                    <a:pt x="279168" y="469307"/>
                  </a:lnTo>
                  <a:lnTo>
                    <a:pt x="254378" y="417162"/>
                  </a:lnTo>
                  <a:lnTo>
                    <a:pt x="229589" y="365017"/>
                  </a:lnTo>
                  <a:lnTo>
                    <a:pt x="204799" y="312871"/>
                  </a:lnTo>
                  <a:lnTo>
                    <a:pt x="180009" y="260726"/>
                  </a:lnTo>
                  <a:lnTo>
                    <a:pt x="155220" y="208581"/>
                  </a:lnTo>
                  <a:lnTo>
                    <a:pt x="130430" y="156435"/>
                  </a:lnTo>
                  <a:lnTo>
                    <a:pt x="105641" y="104290"/>
                  </a:lnTo>
                  <a:lnTo>
                    <a:pt x="80851" y="52145"/>
                  </a:lnTo>
                  <a:lnTo>
                    <a:pt x="56062" y="0"/>
                  </a:lnTo>
                  <a:lnTo>
                    <a:pt x="0" y="27979"/>
                  </a:lnTo>
                  <a:lnTo>
                    <a:pt x="26767" y="79137"/>
                  </a:lnTo>
                  <a:lnTo>
                    <a:pt x="53534" y="130296"/>
                  </a:lnTo>
                  <a:lnTo>
                    <a:pt x="80301" y="181454"/>
                  </a:lnTo>
                  <a:lnTo>
                    <a:pt x="107068" y="232612"/>
                  </a:lnTo>
                  <a:lnTo>
                    <a:pt x="133835" y="283771"/>
                  </a:lnTo>
                  <a:lnTo>
                    <a:pt x="160602" y="334929"/>
                  </a:lnTo>
                  <a:lnTo>
                    <a:pt x="187369" y="386087"/>
                  </a:lnTo>
                  <a:lnTo>
                    <a:pt x="214136" y="437246"/>
                  </a:lnTo>
                  <a:lnTo>
                    <a:pt x="240903" y="488404"/>
                  </a:lnTo>
                  <a:lnTo>
                    <a:pt x="267670" y="539563"/>
                  </a:lnTo>
                  <a:lnTo>
                    <a:pt x="294437" y="590721"/>
                  </a:lnTo>
                  <a:lnTo>
                    <a:pt x="321204" y="641879"/>
                  </a:lnTo>
                  <a:lnTo>
                    <a:pt x="347972" y="693038"/>
                  </a:lnTo>
                  <a:lnTo>
                    <a:pt x="374739" y="744196"/>
                  </a:lnTo>
                  <a:lnTo>
                    <a:pt x="401506" y="795354"/>
                  </a:lnTo>
                  <a:lnTo>
                    <a:pt x="428273" y="846513"/>
                  </a:lnTo>
                  <a:lnTo>
                    <a:pt x="455040" y="897671"/>
                  </a:lnTo>
                  <a:lnTo>
                    <a:pt x="481807" y="948830"/>
                  </a:lnTo>
                  <a:lnTo>
                    <a:pt x="508574" y="999988"/>
                  </a:lnTo>
                  <a:lnTo>
                    <a:pt x="535341" y="1051146"/>
                  </a:lnTo>
                  <a:lnTo>
                    <a:pt x="562108" y="1102305"/>
                  </a:lnTo>
                  <a:close/>
                </a:path>
              </a:pathLst>
            </a:custGeom>
            <a:solidFill>
              <a:srgbClr val="2ED9FF">
                <a:alpha val="100000"/>
              </a:srgbClr>
            </a:solidFill>
            <a:ln w="13550" cap="flat">
              <a:solidFill>
                <a:srgbClr val="000000">
                  <a:alpha val="100000"/>
                </a:srgbClr>
              </a:solidFill>
              <a:prstDash val="solid"/>
              <a:miter/>
            </a:ln>
          </p:spPr>
          <p:txBody>
            <a:bodyPr/>
            <a:lstStyle/>
            <a:p/>
          </p:txBody>
        </p:sp>
        <p:sp>
          <p:nvSpPr>
            <p:cNvPr id="25" name="pg25"/>
            <p:cNvSpPr/>
            <p:nvPr/>
          </p:nvSpPr>
          <p:spPr>
            <a:xfrm>
              <a:off x="1617619" y="2442809"/>
              <a:ext cx="535284" cy="1120701"/>
            </a:xfrm>
            <a:custGeom>
              <a:avLst/>
              <a:pathLst>
                <a:path w="535284" h="1120701">
                  <a:moveTo>
                    <a:pt x="535284" y="1114051"/>
                  </a:moveTo>
                  <a:lnTo>
                    <a:pt x="512495" y="1061001"/>
                  </a:lnTo>
                  <a:lnTo>
                    <a:pt x="489705" y="1007951"/>
                  </a:lnTo>
                  <a:lnTo>
                    <a:pt x="466916" y="954901"/>
                  </a:lnTo>
                  <a:lnTo>
                    <a:pt x="444127" y="901851"/>
                  </a:lnTo>
                  <a:lnTo>
                    <a:pt x="421338" y="848800"/>
                  </a:lnTo>
                  <a:lnTo>
                    <a:pt x="398549" y="795750"/>
                  </a:lnTo>
                  <a:lnTo>
                    <a:pt x="375759" y="742700"/>
                  </a:lnTo>
                  <a:lnTo>
                    <a:pt x="352970" y="689650"/>
                  </a:lnTo>
                  <a:lnTo>
                    <a:pt x="330181" y="636600"/>
                  </a:lnTo>
                  <a:lnTo>
                    <a:pt x="307392" y="583550"/>
                  </a:lnTo>
                  <a:lnTo>
                    <a:pt x="284603" y="530500"/>
                  </a:lnTo>
                  <a:lnTo>
                    <a:pt x="261814" y="477450"/>
                  </a:lnTo>
                  <a:lnTo>
                    <a:pt x="239024" y="424400"/>
                  </a:lnTo>
                  <a:lnTo>
                    <a:pt x="216235" y="371350"/>
                  </a:lnTo>
                  <a:lnTo>
                    <a:pt x="193446" y="318300"/>
                  </a:lnTo>
                  <a:lnTo>
                    <a:pt x="170657" y="265250"/>
                  </a:lnTo>
                  <a:lnTo>
                    <a:pt x="147868" y="212200"/>
                  </a:lnTo>
                  <a:lnTo>
                    <a:pt x="125078" y="159150"/>
                  </a:lnTo>
                  <a:lnTo>
                    <a:pt x="102289" y="106100"/>
                  </a:lnTo>
                  <a:lnTo>
                    <a:pt x="79500" y="53050"/>
                  </a:lnTo>
                  <a:lnTo>
                    <a:pt x="56711" y="0"/>
                  </a:lnTo>
                  <a:lnTo>
                    <a:pt x="0" y="25649"/>
                  </a:lnTo>
                  <a:lnTo>
                    <a:pt x="24789" y="77795"/>
                  </a:lnTo>
                  <a:lnTo>
                    <a:pt x="49579" y="129940"/>
                  </a:lnTo>
                  <a:lnTo>
                    <a:pt x="74368" y="182085"/>
                  </a:lnTo>
                  <a:lnTo>
                    <a:pt x="99158" y="234231"/>
                  </a:lnTo>
                  <a:lnTo>
                    <a:pt x="123947" y="286376"/>
                  </a:lnTo>
                  <a:lnTo>
                    <a:pt x="148737" y="338521"/>
                  </a:lnTo>
                  <a:lnTo>
                    <a:pt x="173527" y="390667"/>
                  </a:lnTo>
                  <a:lnTo>
                    <a:pt x="198316" y="442812"/>
                  </a:lnTo>
                  <a:lnTo>
                    <a:pt x="223106" y="494957"/>
                  </a:lnTo>
                  <a:lnTo>
                    <a:pt x="247895" y="547102"/>
                  </a:lnTo>
                  <a:lnTo>
                    <a:pt x="272685" y="599248"/>
                  </a:lnTo>
                  <a:lnTo>
                    <a:pt x="297475" y="651393"/>
                  </a:lnTo>
                  <a:lnTo>
                    <a:pt x="322264" y="703538"/>
                  </a:lnTo>
                  <a:lnTo>
                    <a:pt x="347054" y="755684"/>
                  </a:lnTo>
                  <a:lnTo>
                    <a:pt x="371843" y="807829"/>
                  </a:lnTo>
                  <a:lnTo>
                    <a:pt x="396633" y="859974"/>
                  </a:lnTo>
                  <a:lnTo>
                    <a:pt x="421422" y="912120"/>
                  </a:lnTo>
                  <a:lnTo>
                    <a:pt x="446212" y="964265"/>
                  </a:lnTo>
                  <a:lnTo>
                    <a:pt x="471002" y="1016410"/>
                  </a:lnTo>
                  <a:lnTo>
                    <a:pt x="495791" y="1068555"/>
                  </a:lnTo>
                  <a:lnTo>
                    <a:pt x="520581" y="1120701"/>
                  </a:lnTo>
                  <a:close/>
                </a:path>
              </a:pathLst>
            </a:custGeom>
            <a:solidFill>
              <a:srgbClr val="782AB6">
                <a:alpha val="100000"/>
              </a:srgbClr>
            </a:solidFill>
            <a:ln w="13550" cap="flat">
              <a:solidFill>
                <a:srgbClr val="000000">
                  <a:alpha val="100000"/>
                </a:srgbClr>
              </a:solidFill>
              <a:prstDash val="solid"/>
              <a:miter/>
            </a:ln>
          </p:spPr>
          <p:txBody>
            <a:bodyPr/>
            <a:lstStyle/>
            <a:p/>
          </p:txBody>
        </p:sp>
        <p:sp>
          <p:nvSpPr>
            <p:cNvPr id="26" name="pg26"/>
            <p:cNvSpPr/>
            <p:nvPr/>
          </p:nvSpPr>
          <p:spPr>
            <a:xfrm>
              <a:off x="1674330" y="2422759"/>
              <a:ext cx="491232" cy="1134101"/>
            </a:xfrm>
            <a:custGeom>
              <a:avLst/>
              <a:pathLst>
                <a:path w="491232" h="1134101">
                  <a:moveTo>
                    <a:pt x="491232" y="1128903"/>
                  </a:moveTo>
                  <a:lnTo>
                    <a:pt x="470165" y="1075145"/>
                  </a:lnTo>
                  <a:lnTo>
                    <a:pt x="449098" y="1021388"/>
                  </a:lnTo>
                  <a:lnTo>
                    <a:pt x="428032" y="967631"/>
                  </a:lnTo>
                  <a:lnTo>
                    <a:pt x="406965" y="913873"/>
                  </a:lnTo>
                  <a:lnTo>
                    <a:pt x="385898" y="860116"/>
                  </a:lnTo>
                  <a:lnTo>
                    <a:pt x="364831" y="806359"/>
                  </a:lnTo>
                  <a:lnTo>
                    <a:pt x="343764" y="752602"/>
                  </a:lnTo>
                  <a:lnTo>
                    <a:pt x="322698" y="698844"/>
                  </a:lnTo>
                  <a:lnTo>
                    <a:pt x="301631" y="645087"/>
                  </a:lnTo>
                  <a:lnTo>
                    <a:pt x="280564" y="591330"/>
                  </a:lnTo>
                  <a:lnTo>
                    <a:pt x="259497" y="537572"/>
                  </a:lnTo>
                  <a:lnTo>
                    <a:pt x="238430" y="483815"/>
                  </a:lnTo>
                  <a:lnTo>
                    <a:pt x="217364" y="430058"/>
                  </a:lnTo>
                  <a:lnTo>
                    <a:pt x="196297" y="376301"/>
                  </a:lnTo>
                  <a:lnTo>
                    <a:pt x="175230" y="322543"/>
                  </a:lnTo>
                  <a:lnTo>
                    <a:pt x="154163" y="268786"/>
                  </a:lnTo>
                  <a:lnTo>
                    <a:pt x="133096" y="215029"/>
                  </a:lnTo>
                  <a:lnTo>
                    <a:pt x="112030" y="161271"/>
                  </a:lnTo>
                  <a:lnTo>
                    <a:pt x="90963" y="107514"/>
                  </a:lnTo>
                  <a:lnTo>
                    <a:pt x="69896" y="53757"/>
                  </a:lnTo>
                  <a:lnTo>
                    <a:pt x="48829" y="0"/>
                  </a:lnTo>
                  <a:lnTo>
                    <a:pt x="0" y="20049"/>
                  </a:lnTo>
                  <a:lnTo>
                    <a:pt x="22789" y="73099"/>
                  </a:lnTo>
                  <a:lnTo>
                    <a:pt x="45578" y="126150"/>
                  </a:lnTo>
                  <a:lnTo>
                    <a:pt x="68367" y="179200"/>
                  </a:lnTo>
                  <a:lnTo>
                    <a:pt x="91156" y="232250"/>
                  </a:lnTo>
                  <a:lnTo>
                    <a:pt x="113945" y="285300"/>
                  </a:lnTo>
                  <a:lnTo>
                    <a:pt x="136735" y="338350"/>
                  </a:lnTo>
                  <a:lnTo>
                    <a:pt x="159524" y="391400"/>
                  </a:lnTo>
                  <a:lnTo>
                    <a:pt x="182313" y="444450"/>
                  </a:lnTo>
                  <a:lnTo>
                    <a:pt x="205102" y="497500"/>
                  </a:lnTo>
                  <a:lnTo>
                    <a:pt x="227891" y="550550"/>
                  </a:lnTo>
                  <a:lnTo>
                    <a:pt x="250681" y="603600"/>
                  </a:lnTo>
                  <a:lnTo>
                    <a:pt x="273470" y="656650"/>
                  </a:lnTo>
                  <a:lnTo>
                    <a:pt x="296259" y="709700"/>
                  </a:lnTo>
                  <a:lnTo>
                    <a:pt x="319048" y="762750"/>
                  </a:lnTo>
                  <a:lnTo>
                    <a:pt x="341837" y="815800"/>
                  </a:lnTo>
                  <a:lnTo>
                    <a:pt x="364626" y="868850"/>
                  </a:lnTo>
                  <a:lnTo>
                    <a:pt x="387416" y="921900"/>
                  </a:lnTo>
                  <a:lnTo>
                    <a:pt x="410205" y="974950"/>
                  </a:lnTo>
                  <a:lnTo>
                    <a:pt x="432994" y="1028001"/>
                  </a:lnTo>
                  <a:lnTo>
                    <a:pt x="455783" y="1081051"/>
                  </a:lnTo>
                  <a:lnTo>
                    <a:pt x="478572" y="1134101"/>
                  </a:lnTo>
                  <a:close/>
                </a:path>
              </a:pathLst>
            </a:custGeom>
            <a:solidFill>
              <a:srgbClr val="90AD1C">
                <a:alpha val="100000"/>
              </a:srgbClr>
            </a:solidFill>
            <a:ln w="13550" cap="flat">
              <a:solidFill>
                <a:srgbClr val="000000">
                  <a:alpha val="100000"/>
                </a:srgbClr>
              </a:solidFill>
              <a:prstDash val="solid"/>
              <a:miter/>
            </a:ln>
          </p:spPr>
          <p:txBody>
            <a:bodyPr/>
            <a:lstStyle/>
            <a:p/>
          </p:txBody>
        </p:sp>
        <p:sp>
          <p:nvSpPr>
            <p:cNvPr id="27" name="pg27"/>
            <p:cNvSpPr/>
            <p:nvPr/>
          </p:nvSpPr>
          <p:spPr>
            <a:xfrm>
              <a:off x="1723160" y="2404299"/>
              <a:ext cx="455220" cy="1147363"/>
            </a:xfrm>
            <a:custGeom>
              <a:avLst/>
              <a:pathLst>
                <a:path w="455220" h="1147363">
                  <a:moveTo>
                    <a:pt x="455220" y="1142577"/>
                  </a:moveTo>
                  <a:lnTo>
                    <a:pt x="435897" y="1088169"/>
                  </a:lnTo>
                  <a:lnTo>
                    <a:pt x="416574" y="1033760"/>
                  </a:lnTo>
                  <a:lnTo>
                    <a:pt x="397251" y="979352"/>
                  </a:lnTo>
                  <a:lnTo>
                    <a:pt x="377928" y="924943"/>
                  </a:lnTo>
                  <a:lnTo>
                    <a:pt x="358605" y="870535"/>
                  </a:lnTo>
                  <a:lnTo>
                    <a:pt x="339282" y="816126"/>
                  </a:lnTo>
                  <a:lnTo>
                    <a:pt x="319959" y="761718"/>
                  </a:lnTo>
                  <a:lnTo>
                    <a:pt x="300636" y="707309"/>
                  </a:lnTo>
                  <a:lnTo>
                    <a:pt x="281313" y="652901"/>
                  </a:lnTo>
                  <a:lnTo>
                    <a:pt x="261990" y="598493"/>
                  </a:lnTo>
                  <a:lnTo>
                    <a:pt x="242667" y="544084"/>
                  </a:lnTo>
                  <a:lnTo>
                    <a:pt x="223345" y="489676"/>
                  </a:lnTo>
                  <a:lnTo>
                    <a:pt x="204022" y="435267"/>
                  </a:lnTo>
                  <a:lnTo>
                    <a:pt x="184699" y="380859"/>
                  </a:lnTo>
                  <a:lnTo>
                    <a:pt x="165376" y="326450"/>
                  </a:lnTo>
                  <a:lnTo>
                    <a:pt x="146053" y="272042"/>
                  </a:lnTo>
                  <a:lnTo>
                    <a:pt x="126730" y="217633"/>
                  </a:lnTo>
                  <a:lnTo>
                    <a:pt x="107407" y="163225"/>
                  </a:lnTo>
                  <a:lnTo>
                    <a:pt x="88084" y="108816"/>
                  </a:lnTo>
                  <a:lnTo>
                    <a:pt x="68761" y="54408"/>
                  </a:lnTo>
                  <a:lnTo>
                    <a:pt x="49438" y="0"/>
                  </a:lnTo>
                  <a:lnTo>
                    <a:pt x="0" y="18460"/>
                  </a:lnTo>
                  <a:lnTo>
                    <a:pt x="21066" y="72217"/>
                  </a:lnTo>
                  <a:lnTo>
                    <a:pt x="42133" y="125975"/>
                  </a:lnTo>
                  <a:lnTo>
                    <a:pt x="63200" y="179732"/>
                  </a:lnTo>
                  <a:lnTo>
                    <a:pt x="84267" y="233489"/>
                  </a:lnTo>
                  <a:lnTo>
                    <a:pt x="105333" y="287247"/>
                  </a:lnTo>
                  <a:lnTo>
                    <a:pt x="126400" y="341004"/>
                  </a:lnTo>
                  <a:lnTo>
                    <a:pt x="147467" y="394761"/>
                  </a:lnTo>
                  <a:lnTo>
                    <a:pt x="168534" y="448518"/>
                  </a:lnTo>
                  <a:lnTo>
                    <a:pt x="189601" y="502276"/>
                  </a:lnTo>
                  <a:lnTo>
                    <a:pt x="210667" y="556033"/>
                  </a:lnTo>
                  <a:lnTo>
                    <a:pt x="231734" y="609790"/>
                  </a:lnTo>
                  <a:lnTo>
                    <a:pt x="252801" y="663548"/>
                  </a:lnTo>
                  <a:lnTo>
                    <a:pt x="273868" y="717305"/>
                  </a:lnTo>
                  <a:lnTo>
                    <a:pt x="294935" y="771062"/>
                  </a:lnTo>
                  <a:lnTo>
                    <a:pt x="316001" y="824819"/>
                  </a:lnTo>
                  <a:lnTo>
                    <a:pt x="337068" y="878577"/>
                  </a:lnTo>
                  <a:lnTo>
                    <a:pt x="358135" y="932334"/>
                  </a:lnTo>
                  <a:lnTo>
                    <a:pt x="379202" y="986091"/>
                  </a:lnTo>
                  <a:lnTo>
                    <a:pt x="400269" y="1039849"/>
                  </a:lnTo>
                  <a:lnTo>
                    <a:pt x="421335" y="1093606"/>
                  </a:lnTo>
                  <a:lnTo>
                    <a:pt x="442402" y="1147363"/>
                  </a:lnTo>
                  <a:close/>
                </a:path>
              </a:pathLst>
            </a:custGeom>
            <a:solidFill>
              <a:srgbClr val="B00068">
                <a:alpha val="100000"/>
              </a:srgbClr>
            </a:solidFill>
            <a:ln w="13550" cap="flat">
              <a:solidFill>
                <a:srgbClr val="000000">
                  <a:alpha val="100000"/>
                </a:srgbClr>
              </a:solidFill>
              <a:prstDash val="solid"/>
              <a:miter/>
            </a:ln>
          </p:spPr>
          <p:txBody>
            <a:bodyPr/>
            <a:lstStyle/>
            <a:p/>
          </p:txBody>
        </p:sp>
        <p:sp>
          <p:nvSpPr>
            <p:cNvPr id="28" name="pg28"/>
            <p:cNvSpPr/>
            <p:nvPr/>
          </p:nvSpPr>
          <p:spPr>
            <a:xfrm>
              <a:off x="1772598" y="2389700"/>
              <a:ext cx="416926" cy="1157176"/>
            </a:xfrm>
            <a:custGeom>
              <a:avLst/>
              <a:pathLst>
                <a:path w="416926" h="1157176">
                  <a:moveTo>
                    <a:pt x="416926" y="1153391"/>
                  </a:moveTo>
                  <a:lnTo>
                    <a:pt x="399119" y="1098468"/>
                  </a:lnTo>
                  <a:lnTo>
                    <a:pt x="381313" y="1043544"/>
                  </a:lnTo>
                  <a:lnTo>
                    <a:pt x="363506" y="988621"/>
                  </a:lnTo>
                  <a:lnTo>
                    <a:pt x="345700" y="933697"/>
                  </a:lnTo>
                  <a:lnTo>
                    <a:pt x="327893" y="878774"/>
                  </a:lnTo>
                  <a:lnTo>
                    <a:pt x="310086" y="823851"/>
                  </a:lnTo>
                  <a:lnTo>
                    <a:pt x="292280" y="768927"/>
                  </a:lnTo>
                  <a:lnTo>
                    <a:pt x="274473" y="714004"/>
                  </a:lnTo>
                  <a:lnTo>
                    <a:pt x="256666" y="659080"/>
                  </a:lnTo>
                  <a:lnTo>
                    <a:pt x="238860" y="604157"/>
                  </a:lnTo>
                  <a:lnTo>
                    <a:pt x="221053" y="549234"/>
                  </a:lnTo>
                  <a:lnTo>
                    <a:pt x="203247" y="494310"/>
                  </a:lnTo>
                  <a:lnTo>
                    <a:pt x="185440" y="439387"/>
                  </a:lnTo>
                  <a:lnTo>
                    <a:pt x="167633" y="384463"/>
                  </a:lnTo>
                  <a:lnTo>
                    <a:pt x="149827" y="329540"/>
                  </a:lnTo>
                  <a:lnTo>
                    <a:pt x="132020" y="274617"/>
                  </a:lnTo>
                  <a:lnTo>
                    <a:pt x="114214" y="219693"/>
                  </a:lnTo>
                  <a:lnTo>
                    <a:pt x="96407" y="164770"/>
                  </a:lnTo>
                  <a:lnTo>
                    <a:pt x="78600" y="109846"/>
                  </a:lnTo>
                  <a:lnTo>
                    <a:pt x="60794" y="54923"/>
                  </a:lnTo>
                  <a:lnTo>
                    <a:pt x="42987" y="0"/>
                  </a:lnTo>
                  <a:lnTo>
                    <a:pt x="0" y="14598"/>
                  </a:lnTo>
                  <a:lnTo>
                    <a:pt x="19322" y="69007"/>
                  </a:lnTo>
                  <a:lnTo>
                    <a:pt x="38645" y="123415"/>
                  </a:lnTo>
                  <a:lnTo>
                    <a:pt x="57968" y="177824"/>
                  </a:lnTo>
                  <a:lnTo>
                    <a:pt x="77291" y="232232"/>
                  </a:lnTo>
                  <a:lnTo>
                    <a:pt x="96614" y="286641"/>
                  </a:lnTo>
                  <a:lnTo>
                    <a:pt x="115937" y="341049"/>
                  </a:lnTo>
                  <a:lnTo>
                    <a:pt x="135260" y="395457"/>
                  </a:lnTo>
                  <a:lnTo>
                    <a:pt x="154583" y="449866"/>
                  </a:lnTo>
                  <a:lnTo>
                    <a:pt x="173906" y="504274"/>
                  </a:lnTo>
                  <a:lnTo>
                    <a:pt x="193229" y="558683"/>
                  </a:lnTo>
                  <a:lnTo>
                    <a:pt x="212552" y="613091"/>
                  </a:lnTo>
                  <a:lnTo>
                    <a:pt x="231875" y="667500"/>
                  </a:lnTo>
                  <a:lnTo>
                    <a:pt x="251198" y="721908"/>
                  </a:lnTo>
                  <a:lnTo>
                    <a:pt x="270521" y="776317"/>
                  </a:lnTo>
                  <a:lnTo>
                    <a:pt x="289843" y="830725"/>
                  </a:lnTo>
                  <a:lnTo>
                    <a:pt x="309166" y="885134"/>
                  </a:lnTo>
                  <a:lnTo>
                    <a:pt x="328489" y="939542"/>
                  </a:lnTo>
                  <a:lnTo>
                    <a:pt x="347812" y="993951"/>
                  </a:lnTo>
                  <a:lnTo>
                    <a:pt x="367135" y="1048359"/>
                  </a:lnTo>
                  <a:lnTo>
                    <a:pt x="386458" y="1102767"/>
                  </a:lnTo>
                  <a:lnTo>
                    <a:pt x="405781" y="1157176"/>
                  </a:lnTo>
                  <a:close/>
                </a:path>
              </a:pathLst>
            </a:custGeom>
            <a:solidFill>
              <a:srgbClr val="FEAF16">
                <a:alpha val="100000"/>
              </a:srgbClr>
            </a:solidFill>
            <a:ln w="13550" cap="flat">
              <a:solidFill>
                <a:srgbClr val="000000">
                  <a:alpha val="100000"/>
                </a:srgbClr>
              </a:solidFill>
              <a:prstDash val="solid"/>
              <a:miter/>
            </a:ln>
          </p:spPr>
          <p:txBody>
            <a:bodyPr/>
            <a:lstStyle/>
            <a:p/>
          </p:txBody>
        </p:sp>
        <p:sp>
          <p:nvSpPr>
            <p:cNvPr id="29" name="pg29"/>
            <p:cNvSpPr/>
            <p:nvPr/>
          </p:nvSpPr>
          <p:spPr>
            <a:xfrm>
              <a:off x="1815586" y="2376628"/>
              <a:ext cx="384894" cy="1166463"/>
            </a:xfrm>
            <a:custGeom>
              <a:avLst/>
              <a:pathLst>
                <a:path w="384894" h="1166463">
                  <a:moveTo>
                    <a:pt x="384894" y="1163074"/>
                  </a:moveTo>
                  <a:lnTo>
                    <a:pt x="368578" y="1107690"/>
                  </a:lnTo>
                  <a:lnTo>
                    <a:pt x="352262" y="1052305"/>
                  </a:lnTo>
                  <a:lnTo>
                    <a:pt x="335946" y="996921"/>
                  </a:lnTo>
                  <a:lnTo>
                    <a:pt x="319630" y="941536"/>
                  </a:lnTo>
                  <a:lnTo>
                    <a:pt x="303314" y="886152"/>
                  </a:lnTo>
                  <a:lnTo>
                    <a:pt x="286998" y="830767"/>
                  </a:lnTo>
                  <a:lnTo>
                    <a:pt x="270682" y="775383"/>
                  </a:lnTo>
                  <a:lnTo>
                    <a:pt x="254366" y="719998"/>
                  </a:lnTo>
                  <a:lnTo>
                    <a:pt x="238050" y="664614"/>
                  </a:lnTo>
                  <a:lnTo>
                    <a:pt x="221734" y="609229"/>
                  </a:lnTo>
                  <a:lnTo>
                    <a:pt x="205418" y="553845"/>
                  </a:lnTo>
                  <a:lnTo>
                    <a:pt x="189102" y="498460"/>
                  </a:lnTo>
                  <a:lnTo>
                    <a:pt x="172786" y="443076"/>
                  </a:lnTo>
                  <a:lnTo>
                    <a:pt x="156470" y="387691"/>
                  </a:lnTo>
                  <a:lnTo>
                    <a:pt x="140154" y="332307"/>
                  </a:lnTo>
                  <a:lnTo>
                    <a:pt x="123838" y="276922"/>
                  </a:lnTo>
                  <a:lnTo>
                    <a:pt x="107522" y="221538"/>
                  </a:lnTo>
                  <a:lnTo>
                    <a:pt x="91206" y="166153"/>
                  </a:lnTo>
                  <a:lnTo>
                    <a:pt x="74890" y="110769"/>
                  </a:lnTo>
                  <a:lnTo>
                    <a:pt x="58574" y="55384"/>
                  </a:lnTo>
                  <a:lnTo>
                    <a:pt x="42258" y="0"/>
                  </a:lnTo>
                  <a:lnTo>
                    <a:pt x="0" y="13072"/>
                  </a:lnTo>
                  <a:lnTo>
                    <a:pt x="17806" y="67995"/>
                  </a:lnTo>
                  <a:lnTo>
                    <a:pt x="35613" y="122919"/>
                  </a:lnTo>
                  <a:lnTo>
                    <a:pt x="53419" y="177842"/>
                  </a:lnTo>
                  <a:lnTo>
                    <a:pt x="71226" y="232765"/>
                  </a:lnTo>
                  <a:lnTo>
                    <a:pt x="89033" y="287689"/>
                  </a:lnTo>
                  <a:lnTo>
                    <a:pt x="106839" y="342612"/>
                  </a:lnTo>
                  <a:lnTo>
                    <a:pt x="124646" y="397536"/>
                  </a:lnTo>
                  <a:lnTo>
                    <a:pt x="142452" y="452459"/>
                  </a:lnTo>
                  <a:lnTo>
                    <a:pt x="160259" y="507382"/>
                  </a:lnTo>
                  <a:lnTo>
                    <a:pt x="178066" y="562306"/>
                  </a:lnTo>
                  <a:lnTo>
                    <a:pt x="195872" y="617229"/>
                  </a:lnTo>
                  <a:lnTo>
                    <a:pt x="213679" y="672153"/>
                  </a:lnTo>
                  <a:lnTo>
                    <a:pt x="231485" y="727076"/>
                  </a:lnTo>
                  <a:lnTo>
                    <a:pt x="249292" y="782000"/>
                  </a:lnTo>
                  <a:lnTo>
                    <a:pt x="267099" y="836923"/>
                  </a:lnTo>
                  <a:lnTo>
                    <a:pt x="284905" y="891846"/>
                  </a:lnTo>
                  <a:lnTo>
                    <a:pt x="302712" y="946770"/>
                  </a:lnTo>
                  <a:lnTo>
                    <a:pt x="320519" y="1001693"/>
                  </a:lnTo>
                  <a:lnTo>
                    <a:pt x="338325" y="1056617"/>
                  </a:lnTo>
                  <a:lnTo>
                    <a:pt x="356132" y="1111540"/>
                  </a:lnTo>
                  <a:lnTo>
                    <a:pt x="373938" y="1166463"/>
                  </a:lnTo>
                  <a:close/>
                </a:path>
              </a:pathLst>
            </a:custGeom>
            <a:solidFill>
              <a:srgbClr val="3283FE">
                <a:alpha val="100000"/>
              </a:srgbClr>
            </a:solidFill>
            <a:ln w="13550" cap="flat">
              <a:solidFill>
                <a:srgbClr val="000000">
                  <a:alpha val="100000"/>
                </a:srgbClr>
              </a:solidFill>
              <a:prstDash val="solid"/>
              <a:miter/>
            </a:ln>
          </p:spPr>
          <p:txBody>
            <a:bodyPr/>
            <a:lstStyle/>
            <a:p/>
          </p:txBody>
        </p:sp>
        <p:sp>
          <p:nvSpPr>
            <p:cNvPr id="30" name="pg30"/>
            <p:cNvSpPr/>
            <p:nvPr/>
          </p:nvSpPr>
          <p:spPr>
            <a:xfrm>
              <a:off x="1857845" y="2366837"/>
              <a:ext cx="351615" cy="1172865"/>
            </a:xfrm>
            <a:custGeom>
              <a:avLst/>
              <a:pathLst>
                <a:path w="351615" h="1172865">
                  <a:moveTo>
                    <a:pt x="351615" y="1170327"/>
                  </a:moveTo>
                  <a:lnTo>
                    <a:pt x="336521" y="1114597"/>
                  </a:lnTo>
                  <a:lnTo>
                    <a:pt x="321427" y="1058867"/>
                  </a:lnTo>
                  <a:lnTo>
                    <a:pt x="306332" y="1003137"/>
                  </a:lnTo>
                  <a:lnTo>
                    <a:pt x="291238" y="947407"/>
                  </a:lnTo>
                  <a:lnTo>
                    <a:pt x="276144" y="891678"/>
                  </a:lnTo>
                  <a:lnTo>
                    <a:pt x="261050" y="835948"/>
                  </a:lnTo>
                  <a:lnTo>
                    <a:pt x="245955" y="780218"/>
                  </a:lnTo>
                  <a:lnTo>
                    <a:pt x="230861" y="724488"/>
                  </a:lnTo>
                  <a:lnTo>
                    <a:pt x="215767" y="668758"/>
                  </a:lnTo>
                  <a:lnTo>
                    <a:pt x="200673" y="613028"/>
                  </a:lnTo>
                  <a:lnTo>
                    <a:pt x="185578" y="557298"/>
                  </a:lnTo>
                  <a:lnTo>
                    <a:pt x="170484" y="501568"/>
                  </a:lnTo>
                  <a:lnTo>
                    <a:pt x="155390" y="445839"/>
                  </a:lnTo>
                  <a:lnTo>
                    <a:pt x="140296" y="390109"/>
                  </a:lnTo>
                  <a:lnTo>
                    <a:pt x="125201" y="334379"/>
                  </a:lnTo>
                  <a:lnTo>
                    <a:pt x="110107" y="278649"/>
                  </a:lnTo>
                  <a:lnTo>
                    <a:pt x="95013" y="222919"/>
                  </a:lnTo>
                  <a:lnTo>
                    <a:pt x="79919" y="167189"/>
                  </a:lnTo>
                  <a:lnTo>
                    <a:pt x="64824" y="111459"/>
                  </a:lnTo>
                  <a:lnTo>
                    <a:pt x="49730" y="55729"/>
                  </a:lnTo>
                  <a:lnTo>
                    <a:pt x="34636" y="0"/>
                  </a:lnTo>
                  <a:lnTo>
                    <a:pt x="0" y="9791"/>
                  </a:lnTo>
                  <a:lnTo>
                    <a:pt x="16315" y="65175"/>
                  </a:lnTo>
                  <a:lnTo>
                    <a:pt x="32631" y="120560"/>
                  </a:lnTo>
                  <a:lnTo>
                    <a:pt x="48947" y="175944"/>
                  </a:lnTo>
                  <a:lnTo>
                    <a:pt x="65263" y="231329"/>
                  </a:lnTo>
                  <a:lnTo>
                    <a:pt x="81579" y="286713"/>
                  </a:lnTo>
                  <a:lnTo>
                    <a:pt x="97895" y="342098"/>
                  </a:lnTo>
                  <a:lnTo>
                    <a:pt x="114211" y="397482"/>
                  </a:lnTo>
                  <a:lnTo>
                    <a:pt x="130527" y="452867"/>
                  </a:lnTo>
                  <a:lnTo>
                    <a:pt x="146843" y="508251"/>
                  </a:lnTo>
                  <a:lnTo>
                    <a:pt x="163159" y="563636"/>
                  </a:lnTo>
                  <a:lnTo>
                    <a:pt x="179475" y="619020"/>
                  </a:lnTo>
                  <a:lnTo>
                    <a:pt x="195791" y="674405"/>
                  </a:lnTo>
                  <a:lnTo>
                    <a:pt x="212107" y="729789"/>
                  </a:lnTo>
                  <a:lnTo>
                    <a:pt x="228423" y="785174"/>
                  </a:lnTo>
                  <a:lnTo>
                    <a:pt x="244739" y="840558"/>
                  </a:lnTo>
                  <a:lnTo>
                    <a:pt x="261055" y="895943"/>
                  </a:lnTo>
                  <a:lnTo>
                    <a:pt x="277371" y="951327"/>
                  </a:lnTo>
                  <a:lnTo>
                    <a:pt x="293687" y="1006712"/>
                  </a:lnTo>
                  <a:lnTo>
                    <a:pt x="310003" y="1062096"/>
                  </a:lnTo>
                  <a:lnTo>
                    <a:pt x="326319" y="1117481"/>
                  </a:lnTo>
                  <a:lnTo>
                    <a:pt x="342635" y="1172865"/>
                  </a:lnTo>
                  <a:close/>
                </a:path>
              </a:pathLst>
            </a:custGeom>
            <a:solidFill>
              <a:srgbClr val="00CC99">
                <a:alpha val="100000"/>
              </a:srgbClr>
            </a:solidFill>
            <a:ln w="13550" cap="flat">
              <a:solidFill>
                <a:srgbClr val="000000">
                  <a:alpha val="100000"/>
                </a:srgbClr>
              </a:solidFill>
              <a:prstDash val="solid"/>
              <a:miter/>
            </a:ln>
          </p:spPr>
          <p:txBody>
            <a:bodyPr/>
            <a:lstStyle/>
            <a:p/>
          </p:txBody>
        </p:sp>
        <p:sp>
          <p:nvSpPr>
            <p:cNvPr id="31" name="pg31"/>
            <p:cNvSpPr/>
            <p:nvPr/>
          </p:nvSpPr>
          <p:spPr>
            <a:xfrm>
              <a:off x="1892481" y="2358367"/>
              <a:ext cx="325430" cy="1178796"/>
            </a:xfrm>
            <a:custGeom>
              <a:avLst/>
              <a:pathLst>
                <a:path w="325430" h="1178796">
                  <a:moveTo>
                    <a:pt x="325430" y="1176601"/>
                  </a:moveTo>
                  <a:lnTo>
                    <a:pt x="311485" y="1120572"/>
                  </a:lnTo>
                  <a:lnTo>
                    <a:pt x="297541" y="1064543"/>
                  </a:lnTo>
                  <a:lnTo>
                    <a:pt x="283596" y="1008515"/>
                  </a:lnTo>
                  <a:lnTo>
                    <a:pt x="269652" y="952486"/>
                  </a:lnTo>
                  <a:lnTo>
                    <a:pt x="255707" y="896457"/>
                  </a:lnTo>
                  <a:lnTo>
                    <a:pt x="241763" y="840429"/>
                  </a:lnTo>
                  <a:lnTo>
                    <a:pt x="227818" y="784400"/>
                  </a:lnTo>
                  <a:lnTo>
                    <a:pt x="213874" y="728372"/>
                  </a:lnTo>
                  <a:lnTo>
                    <a:pt x="199929" y="672343"/>
                  </a:lnTo>
                  <a:lnTo>
                    <a:pt x="185985" y="616314"/>
                  </a:lnTo>
                  <a:lnTo>
                    <a:pt x="172040" y="560286"/>
                  </a:lnTo>
                  <a:lnTo>
                    <a:pt x="158095" y="504257"/>
                  </a:lnTo>
                  <a:lnTo>
                    <a:pt x="144151" y="448228"/>
                  </a:lnTo>
                  <a:lnTo>
                    <a:pt x="130206" y="392200"/>
                  </a:lnTo>
                  <a:lnTo>
                    <a:pt x="116262" y="336171"/>
                  </a:lnTo>
                  <a:lnTo>
                    <a:pt x="102317" y="280143"/>
                  </a:lnTo>
                  <a:lnTo>
                    <a:pt x="88373" y="224114"/>
                  </a:lnTo>
                  <a:lnTo>
                    <a:pt x="74428" y="168085"/>
                  </a:lnTo>
                  <a:lnTo>
                    <a:pt x="60484" y="112057"/>
                  </a:lnTo>
                  <a:lnTo>
                    <a:pt x="46539" y="56028"/>
                  </a:lnTo>
                  <a:lnTo>
                    <a:pt x="32595" y="0"/>
                  </a:lnTo>
                  <a:lnTo>
                    <a:pt x="0" y="8469"/>
                  </a:lnTo>
                  <a:lnTo>
                    <a:pt x="15094" y="64199"/>
                  </a:lnTo>
                  <a:lnTo>
                    <a:pt x="30188" y="119929"/>
                  </a:lnTo>
                  <a:lnTo>
                    <a:pt x="45282" y="175659"/>
                  </a:lnTo>
                  <a:lnTo>
                    <a:pt x="60377" y="231388"/>
                  </a:lnTo>
                  <a:lnTo>
                    <a:pt x="75471" y="287118"/>
                  </a:lnTo>
                  <a:lnTo>
                    <a:pt x="90565" y="342848"/>
                  </a:lnTo>
                  <a:lnTo>
                    <a:pt x="105659" y="398578"/>
                  </a:lnTo>
                  <a:lnTo>
                    <a:pt x="120754" y="454308"/>
                  </a:lnTo>
                  <a:lnTo>
                    <a:pt x="135848" y="510038"/>
                  </a:lnTo>
                  <a:lnTo>
                    <a:pt x="150942" y="565768"/>
                  </a:lnTo>
                  <a:lnTo>
                    <a:pt x="166036" y="621498"/>
                  </a:lnTo>
                  <a:lnTo>
                    <a:pt x="181131" y="677227"/>
                  </a:lnTo>
                  <a:lnTo>
                    <a:pt x="196225" y="732957"/>
                  </a:lnTo>
                  <a:lnTo>
                    <a:pt x="211319" y="788687"/>
                  </a:lnTo>
                  <a:lnTo>
                    <a:pt x="226413" y="844417"/>
                  </a:lnTo>
                  <a:lnTo>
                    <a:pt x="241508" y="900147"/>
                  </a:lnTo>
                  <a:lnTo>
                    <a:pt x="256602" y="955877"/>
                  </a:lnTo>
                  <a:lnTo>
                    <a:pt x="271696" y="1011607"/>
                  </a:lnTo>
                  <a:lnTo>
                    <a:pt x="286791" y="1067337"/>
                  </a:lnTo>
                  <a:lnTo>
                    <a:pt x="301885" y="1123066"/>
                  </a:lnTo>
                  <a:lnTo>
                    <a:pt x="316979" y="1178796"/>
                  </a:lnTo>
                  <a:close/>
                </a:path>
              </a:pathLst>
            </a:custGeom>
            <a:solidFill>
              <a:srgbClr val="FE00FA">
                <a:alpha val="100000"/>
              </a:srgbClr>
            </a:solidFill>
            <a:ln w="13550" cap="flat">
              <a:solidFill>
                <a:srgbClr val="000000">
                  <a:alpha val="100000"/>
                </a:srgbClr>
              </a:solidFill>
              <a:prstDash val="solid"/>
              <a:miter/>
            </a:ln>
          </p:spPr>
          <p:txBody>
            <a:bodyPr/>
            <a:lstStyle/>
            <a:p/>
          </p:txBody>
        </p:sp>
        <p:sp>
          <p:nvSpPr>
            <p:cNvPr id="32" name="pg32"/>
            <p:cNvSpPr/>
            <p:nvPr/>
          </p:nvSpPr>
          <p:spPr>
            <a:xfrm>
              <a:off x="1925076" y="2351082"/>
              <a:ext cx="300746" cy="1183886"/>
            </a:xfrm>
            <a:custGeom>
              <a:avLst/>
              <a:pathLst>
                <a:path w="300746" h="1183886">
                  <a:moveTo>
                    <a:pt x="300746" y="1181997"/>
                  </a:moveTo>
                  <a:lnTo>
                    <a:pt x="287878" y="1125711"/>
                  </a:lnTo>
                  <a:lnTo>
                    <a:pt x="275010" y="1069426"/>
                  </a:lnTo>
                  <a:lnTo>
                    <a:pt x="262142" y="1013140"/>
                  </a:lnTo>
                  <a:lnTo>
                    <a:pt x="249274" y="956855"/>
                  </a:lnTo>
                  <a:lnTo>
                    <a:pt x="236406" y="900569"/>
                  </a:lnTo>
                  <a:lnTo>
                    <a:pt x="223538" y="844283"/>
                  </a:lnTo>
                  <a:lnTo>
                    <a:pt x="210670" y="787998"/>
                  </a:lnTo>
                  <a:lnTo>
                    <a:pt x="197802" y="731712"/>
                  </a:lnTo>
                  <a:lnTo>
                    <a:pt x="184934" y="675427"/>
                  </a:lnTo>
                  <a:lnTo>
                    <a:pt x="172066" y="619141"/>
                  </a:lnTo>
                  <a:lnTo>
                    <a:pt x="159197" y="562855"/>
                  </a:lnTo>
                  <a:lnTo>
                    <a:pt x="146329" y="506570"/>
                  </a:lnTo>
                  <a:lnTo>
                    <a:pt x="133461" y="450284"/>
                  </a:lnTo>
                  <a:lnTo>
                    <a:pt x="120593" y="393999"/>
                  </a:lnTo>
                  <a:lnTo>
                    <a:pt x="107725" y="337713"/>
                  </a:lnTo>
                  <a:lnTo>
                    <a:pt x="94857" y="281427"/>
                  </a:lnTo>
                  <a:lnTo>
                    <a:pt x="81989" y="225142"/>
                  </a:lnTo>
                  <a:lnTo>
                    <a:pt x="69121" y="168856"/>
                  </a:lnTo>
                  <a:lnTo>
                    <a:pt x="56253" y="112571"/>
                  </a:lnTo>
                  <a:lnTo>
                    <a:pt x="43385" y="56285"/>
                  </a:lnTo>
                  <a:lnTo>
                    <a:pt x="30517" y="0"/>
                  </a:lnTo>
                  <a:lnTo>
                    <a:pt x="0" y="7285"/>
                  </a:lnTo>
                  <a:lnTo>
                    <a:pt x="13944" y="63313"/>
                  </a:lnTo>
                  <a:lnTo>
                    <a:pt x="27889" y="119342"/>
                  </a:lnTo>
                  <a:lnTo>
                    <a:pt x="41833" y="175371"/>
                  </a:lnTo>
                  <a:lnTo>
                    <a:pt x="55778" y="231399"/>
                  </a:lnTo>
                  <a:lnTo>
                    <a:pt x="69722" y="287428"/>
                  </a:lnTo>
                  <a:lnTo>
                    <a:pt x="83667" y="343457"/>
                  </a:lnTo>
                  <a:lnTo>
                    <a:pt x="97611" y="399485"/>
                  </a:lnTo>
                  <a:lnTo>
                    <a:pt x="111556" y="455514"/>
                  </a:lnTo>
                  <a:lnTo>
                    <a:pt x="125500" y="511542"/>
                  </a:lnTo>
                  <a:lnTo>
                    <a:pt x="139445" y="567571"/>
                  </a:lnTo>
                  <a:lnTo>
                    <a:pt x="153389" y="623600"/>
                  </a:lnTo>
                  <a:lnTo>
                    <a:pt x="167334" y="679628"/>
                  </a:lnTo>
                  <a:lnTo>
                    <a:pt x="181278" y="735657"/>
                  </a:lnTo>
                  <a:lnTo>
                    <a:pt x="195223" y="791686"/>
                  </a:lnTo>
                  <a:lnTo>
                    <a:pt x="209167" y="847714"/>
                  </a:lnTo>
                  <a:lnTo>
                    <a:pt x="223112" y="903743"/>
                  </a:lnTo>
                  <a:lnTo>
                    <a:pt x="237056" y="959771"/>
                  </a:lnTo>
                  <a:lnTo>
                    <a:pt x="251001" y="1015800"/>
                  </a:lnTo>
                  <a:lnTo>
                    <a:pt x="264945" y="1071829"/>
                  </a:lnTo>
                  <a:lnTo>
                    <a:pt x="278890" y="1127857"/>
                  </a:lnTo>
                  <a:lnTo>
                    <a:pt x="292834" y="1183886"/>
                  </a:lnTo>
                  <a:close/>
                </a:path>
              </a:pathLst>
            </a:custGeom>
            <a:solidFill>
              <a:srgbClr val="3B00FB">
                <a:alpha val="100000"/>
              </a:srgbClr>
            </a:solidFill>
            <a:ln w="13550" cap="flat">
              <a:solidFill>
                <a:srgbClr val="000000">
                  <a:alpha val="100000"/>
                </a:srgbClr>
              </a:solidFill>
              <a:prstDash val="solid"/>
              <a:miter/>
            </a:ln>
          </p:spPr>
          <p:txBody>
            <a:bodyPr/>
            <a:lstStyle/>
            <a:p/>
          </p:txBody>
        </p:sp>
        <p:sp>
          <p:nvSpPr>
            <p:cNvPr id="33" name="pg33"/>
            <p:cNvSpPr/>
            <p:nvPr/>
          </p:nvSpPr>
          <p:spPr>
            <a:xfrm>
              <a:off x="1955594" y="2344383"/>
              <a:ext cx="278176" cy="1188696"/>
            </a:xfrm>
            <a:custGeom>
              <a:avLst/>
              <a:pathLst>
                <a:path w="278176" h="1188696">
                  <a:moveTo>
                    <a:pt x="278176" y="1186959"/>
                  </a:moveTo>
                  <a:lnTo>
                    <a:pt x="266389" y="1130437"/>
                  </a:lnTo>
                  <a:lnTo>
                    <a:pt x="254602" y="1073916"/>
                  </a:lnTo>
                  <a:lnTo>
                    <a:pt x="242815" y="1017394"/>
                  </a:lnTo>
                  <a:lnTo>
                    <a:pt x="231028" y="960872"/>
                  </a:lnTo>
                  <a:lnTo>
                    <a:pt x="219241" y="904350"/>
                  </a:lnTo>
                  <a:lnTo>
                    <a:pt x="207454" y="847828"/>
                  </a:lnTo>
                  <a:lnTo>
                    <a:pt x="195667" y="791306"/>
                  </a:lnTo>
                  <a:lnTo>
                    <a:pt x="183880" y="734784"/>
                  </a:lnTo>
                  <a:lnTo>
                    <a:pt x="172094" y="678262"/>
                  </a:lnTo>
                  <a:lnTo>
                    <a:pt x="160307" y="621740"/>
                  </a:lnTo>
                  <a:lnTo>
                    <a:pt x="148520" y="565218"/>
                  </a:lnTo>
                  <a:lnTo>
                    <a:pt x="136733" y="508697"/>
                  </a:lnTo>
                  <a:lnTo>
                    <a:pt x="124946" y="452175"/>
                  </a:lnTo>
                  <a:lnTo>
                    <a:pt x="113159" y="395653"/>
                  </a:lnTo>
                  <a:lnTo>
                    <a:pt x="101372" y="339131"/>
                  </a:lnTo>
                  <a:lnTo>
                    <a:pt x="89585" y="282609"/>
                  </a:lnTo>
                  <a:lnTo>
                    <a:pt x="77798" y="226087"/>
                  </a:lnTo>
                  <a:lnTo>
                    <a:pt x="66011" y="169565"/>
                  </a:lnTo>
                  <a:lnTo>
                    <a:pt x="54225" y="113043"/>
                  </a:lnTo>
                  <a:lnTo>
                    <a:pt x="42438" y="56521"/>
                  </a:lnTo>
                  <a:lnTo>
                    <a:pt x="30651" y="0"/>
                  </a:lnTo>
                  <a:lnTo>
                    <a:pt x="0" y="6699"/>
                  </a:lnTo>
                  <a:lnTo>
                    <a:pt x="12868" y="62984"/>
                  </a:lnTo>
                  <a:lnTo>
                    <a:pt x="25736" y="119270"/>
                  </a:lnTo>
                  <a:lnTo>
                    <a:pt x="38604" y="175555"/>
                  </a:lnTo>
                  <a:lnTo>
                    <a:pt x="51472" y="231841"/>
                  </a:lnTo>
                  <a:lnTo>
                    <a:pt x="64340" y="288127"/>
                  </a:lnTo>
                  <a:lnTo>
                    <a:pt x="77208" y="344412"/>
                  </a:lnTo>
                  <a:lnTo>
                    <a:pt x="90076" y="400698"/>
                  </a:lnTo>
                  <a:lnTo>
                    <a:pt x="102944" y="456983"/>
                  </a:lnTo>
                  <a:lnTo>
                    <a:pt x="115812" y="513269"/>
                  </a:lnTo>
                  <a:lnTo>
                    <a:pt x="128680" y="569555"/>
                  </a:lnTo>
                  <a:lnTo>
                    <a:pt x="141548" y="625840"/>
                  </a:lnTo>
                  <a:lnTo>
                    <a:pt x="154416" y="682126"/>
                  </a:lnTo>
                  <a:lnTo>
                    <a:pt x="167284" y="738411"/>
                  </a:lnTo>
                  <a:lnTo>
                    <a:pt x="180152" y="794697"/>
                  </a:lnTo>
                  <a:lnTo>
                    <a:pt x="193021" y="850983"/>
                  </a:lnTo>
                  <a:lnTo>
                    <a:pt x="205889" y="907268"/>
                  </a:lnTo>
                  <a:lnTo>
                    <a:pt x="218757" y="963554"/>
                  </a:lnTo>
                  <a:lnTo>
                    <a:pt x="231625" y="1019839"/>
                  </a:lnTo>
                  <a:lnTo>
                    <a:pt x="244493" y="1076125"/>
                  </a:lnTo>
                  <a:lnTo>
                    <a:pt x="257361" y="1132411"/>
                  </a:lnTo>
                  <a:lnTo>
                    <a:pt x="270229" y="1188696"/>
                  </a:lnTo>
                  <a:close/>
                </a:path>
              </a:pathLst>
            </a:custGeom>
            <a:solidFill>
              <a:srgbClr val="F26A21">
                <a:alpha val="100000"/>
              </a:srgbClr>
            </a:solidFill>
            <a:ln w="13550" cap="flat">
              <a:solidFill>
                <a:srgbClr val="000000">
                  <a:alpha val="100000"/>
                </a:srgbClr>
              </a:solidFill>
              <a:prstDash val="solid"/>
              <a:miter/>
            </a:ln>
          </p:spPr>
          <p:txBody>
            <a:bodyPr/>
            <a:lstStyle/>
            <a:p/>
          </p:txBody>
        </p:sp>
        <p:sp>
          <p:nvSpPr>
            <p:cNvPr id="34" name="pg34"/>
            <p:cNvSpPr/>
            <p:nvPr/>
          </p:nvSpPr>
          <p:spPr>
            <a:xfrm>
              <a:off x="1986245" y="2309911"/>
              <a:ext cx="334158" cy="1221431"/>
            </a:xfrm>
            <a:custGeom>
              <a:avLst/>
              <a:pathLst>
                <a:path w="334158" h="1221431">
                  <a:moveTo>
                    <a:pt x="334158" y="1212494"/>
                  </a:moveTo>
                  <a:lnTo>
                    <a:pt x="334158" y="1154756"/>
                  </a:lnTo>
                  <a:lnTo>
                    <a:pt x="334158" y="1097018"/>
                  </a:lnTo>
                  <a:lnTo>
                    <a:pt x="334158" y="1039280"/>
                  </a:lnTo>
                  <a:lnTo>
                    <a:pt x="334158" y="981542"/>
                  </a:lnTo>
                  <a:lnTo>
                    <a:pt x="334158" y="923805"/>
                  </a:lnTo>
                  <a:lnTo>
                    <a:pt x="334158" y="866067"/>
                  </a:lnTo>
                  <a:lnTo>
                    <a:pt x="334158" y="808329"/>
                  </a:lnTo>
                  <a:lnTo>
                    <a:pt x="334158" y="750591"/>
                  </a:lnTo>
                  <a:lnTo>
                    <a:pt x="334158" y="692853"/>
                  </a:lnTo>
                  <a:lnTo>
                    <a:pt x="334158" y="635116"/>
                  </a:lnTo>
                  <a:lnTo>
                    <a:pt x="334158" y="577378"/>
                  </a:lnTo>
                  <a:lnTo>
                    <a:pt x="334158" y="519640"/>
                  </a:lnTo>
                  <a:lnTo>
                    <a:pt x="334158" y="461902"/>
                  </a:lnTo>
                  <a:lnTo>
                    <a:pt x="334158" y="404164"/>
                  </a:lnTo>
                  <a:lnTo>
                    <a:pt x="334158" y="346426"/>
                  </a:lnTo>
                  <a:lnTo>
                    <a:pt x="334158" y="288689"/>
                  </a:lnTo>
                  <a:lnTo>
                    <a:pt x="334158" y="230951"/>
                  </a:lnTo>
                  <a:lnTo>
                    <a:pt x="334158" y="173213"/>
                  </a:lnTo>
                  <a:lnTo>
                    <a:pt x="334158" y="115475"/>
                  </a:lnTo>
                  <a:lnTo>
                    <a:pt x="334158" y="57737"/>
                  </a:lnTo>
                  <a:lnTo>
                    <a:pt x="334158" y="0"/>
                  </a:lnTo>
                  <a:lnTo>
                    <a:pt x="278082" y="960"/>
                  </a:lnTo>
                  <a:lnTo>
                    <a:pt x="222071" y="3842"/>
                  </a:lnTo>
                  <a:lnTo>
                    <a:pt x="166192" y="8640"/>
                  </a:lnTo>
                  <a:lnTo>
                    <a:pt x="110510" y="15350"/>
                  </a:lnTo>
                  <a:lnTo>
                    <a:pt x="55091" y="23964"/>
                  </a:lnTo>
                  <a:lnTo>
                    <a:pt x="0" y="34471"/>
                  </a:lnTo>
                  <a:lnTo>
                    <a:pt x="11786" y="90993"/>
                  </a:lnTo>
                  <a:lnTo>
                    <a:pt x="23573" y="147515"/>
                  </a:lnTo>
                  <a:lnTo>
                    <a:pt x="35360" y="204037"/>
                  </a:lnTo>
                  <a:lnTo>
                    <a:pt x="47147" y="260558"/>
                  </a:lnTo>
                  <a:lnTo>
                    <a:pt x="58934" y="317080"/>
                  </a:lnTo>
                  <a:lnTo>
                    <a:pt x="70721" y="373602"/>
                  </a:lnTo>
                  <a:lnTo>
                    <a:pt x="82508" y="430124"/>
                  </a:lnTo>
                  <a:lnTo>
                    <a:pt x="94295" y="486646"/>
                  </a:lnTo>
                  <a:lnTo>
                    <a:pt x="106082" y="543168"/>
                  </a:lnTo>
                  <a:lnTo>
                    <a:pt x="117868" y="599690"/>
                  </a:lnTo>
                  <a:lnTo>
                    <a:pt x="129655" y="656212"/>
                  </a:lnTo>
                  <a:lnTo>
                    <a:pt x="141442" y="712734"/>
                  </a:lnTo>
                  <a:lnTo>
                    <a:pt x="153229" y="769256"/>
                  </a:lnTo>
                  <a:lnTo>
                    <a:pt x="165016" y="825777"/>
                  </a:lnTo>
                  <a:lnTo>
                    <a:pt x="176803" y="882299"/>
                  </a:lnTo>
                  <a:lnTo>
                    <a:pt x="188590" y="938821"/>
                  </a:lnTo>
                  <a:lnTo>
                    <a:pt x="200377" y="995343"/>
                  </a:lnTo>
                  <a:lnTo>
                    <a:pt x="212164" y="1051865"/>
                  </a:lnTo>
                  <a:lnTo>
                    <a:pt x="223951" y="1108387"/>
                  </a:lnTo>
                  <a:lnTo>
                    <a:pt x="235737" y="1164909"/>
                  </a:lnTo>
                  <a:lnTo>
                    <a:pt x="247524" y="1221431"/>
                  </a:lnTo>
                  <a:close/>
                </a:path>
              </a:pathLst>
            </a:custGeom>
            <a:solidFill>
              <a:srgbClr val="E8E8E8">
                <a:alpha val="100000"/>
              </a:srgbClr>
            </a:solidFill>
            <a:ln w="13550" cap="flat">
              <a:solidFill>
                <a:srgbClr val="000000">
                  <a:alpha val="100000"/>
                </a:srgbClr>
              </a:solidFill>
              <a:prstDash val="solid"/>
              <a:miter/>
            </a:ln>
          </p:spPr>
          <p:txBody>
            <a:bodyPr/>
            <a:lstStyle/>
            <a:p/>
          </p:txBody>
        </p:sp>
        <p:sp>
          <p:nvSpPr>
            <p:cNvPr id="35" name="tx35"/>
            <p:cNvSpPr/>
            <p:nvPr/>
          </p:nvSpPr>
          <p:spPr>
            <a:xfrm>
              <a:off x="2073470" y="3869192"/>
              <a:ext cx="493867" cy="155173"/>
            </a:xfrm>
            <a:prstGeom prst="rect">
              <a:avLst/>
            </a:prstGeom>
            <a:noFill/>
          </p:spPr>
          <p:txBody>
            <a:bodyPr lIns="0" rIns="0" tIns="0" bIns="0" anchorCtr="1" anchor="ctr" wrap="none"/>
            <a:lstStyle/>
            <a:p>
              <a:pPr algn="l" marL="0" marR="0" indent="0">
                <a:spcBef>
                  <a:spcPts val="0"/>
                </a:spcBef>
                <a:spcAft>
                  <a:spcPts val="0"/>
                </a:spcAft>
              </a:pPr>
              <a:r>
                <a:rPr sz="1707" i="0" b="1">
                  <a:solidFill>
                    <a:srgbClr val="000000">
                      <a:alpha val="100000"/>
                    </a:srgbClr>
                  </a:solidFill>
                  <a:latin typeface="Arial"/>
                  <a:cs typeface="Arial"/>
                </a:rPr>
                <a:t>0.8m</a:t>
              </a:r>
            </a:p>
          </p:txBody>
        </p:sp>
        <p:sp>
          <p:nvSpPr>
            <p:cNvPr id="36" name="tx36"/>
            <p:cNvSpPr/>
            <p:nvPr/>
          </p:nvSpPr>
          <p:spPr>
            <a:xfrm>
              <a:off x="4438487" y="2106318"/>
              <a:ext cx="291309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 DTP3 unvaccinated (% of total unvaccinated)</a:t>
              </a:r>
            </a:p>
          </p:txBody>
        </p:sp>
        <p:sp>
          <p:nvSpPr>
            <p:cNvPr id="37" name="rc37"/>
            <p:cNvSpPr/>
            <p:nvPr/>
          </p:nvSpPr>
          <p:spPr>
            <a:xfrm>
              <a:off x="4447487" y="2299665"/>
              <a:ext cx="201456" cy="201456"/>
            </a:xfrm>
            <a:prstGeom prst="rect">
              <a:avLst/>
            </a:prstGeom>
            <a:solidFill>
              <a:srgbClr val="7ED7D1">
                <a:alpha val="100000"/>
              </a:srgbClr>
            </a:solidFill>
            <a:ln w="13550" cap="flat">
              <a:solidFill>
                <a:srgbClr val="000000">
                  <a:alpha val="100000"/>
                </a:srgbClr>
              </a:solidFill>
              <a:prstDash val="solid"/>
              <a:miter/>
            </a:ln>
          </p:spPr>
          <p:txBody>
            <a:bodyPr/>
            <a:lstStyle/>
            <a:p/>
          </p:txBody>
        </p:sp>
        <p:sp>
          <p:nvSpPr>
            <p:cNvPr id="38" name="rc38"/>
            <p:cNvSpPr/>
            <p:nvPr/>
          </p:nvSpPr>
          <p:spPr>
            <a:xfrm>
              <a:off x="4447487" y="2519121"/>
              <a:ext cx="201456" cy="201456"/>
            </a:xfrm>
            <a:prstGeom prst="rect">
              <a:avLst/>
            </a:prstGeom>
            <a:solidFill>
              <a:srgbClr val="66B0FF">
                <a:alpha val="100000"/>
              </a:srgbClr>
            </a:solidFill>
            <a:ln w="13550" cap="flat">
              <a:solidFill>
                <a:srgbClr val="000000">
                  <a:alpha val="100000"/>
                </a:srgbClr>
              </a:solidFill>
              <a:prstDash val="solid"/>
              <a:miter/>
            </a:ln>
          </p:spPr>
          <p:txBody>
            <a:bodyPr/>
            <a:lstStyle/>
            <a:p/>
          </p:txBody>
        </p:sp>
        <p:sp>
          <p:nvSpPr>
            <p:cNvPr id="39" name="rc39"/>
            <p:cNvSpPr/>
            <p:nvPr/>
          </p:nvSpPr>
          <p:spPr>
            <a:xfrm>
              <a:off x="4447487" y="2738577"/>
              <a:ext cx="201456" cy="201456"/>
            </a:xfrm>
            <a:prstGeom prst="rect">
              <a:avLst/>
            </a:prstGeom>
            <a:solidFill>
              <a:srgbClr val="822E1C">
                <a:alpha val="100000"/>
              </a:srgbClr>
            </a:solidFill>
            <a:ln w="13550" cap="flat">
              <a:solidFill>
                <a:srgbClr val="000000">
                  <a:alpha val="100000"/>
                </a:srgbClr>
              </a:solidFill>
              <a:prstDash val="solid"/>
              <a:miter/>
            </a:ln>
          </p:spPr>
          <p:txBody>
            <a:bodyPr/>
            <a:lstStyle/>
            <a:p/>
          </p:txBody>
        </p:sp>
        <p:sp>
          <p:nvSpPr>
            <p:cNvPr id="40" name="rc40"/>
            <p:cNvSpPr/>
            <p:nvPr/>
          </p:nvSpPr>
          <p:spPr>
            <a:xfrm>
              <a:off x="4447487" y="2958033"/>
              <a:ext cx="201456" cy="201456"/>
            </a:xfrm>
            <a:prstGeom prst="rect">
              <a:avLst/>
            </a:prstGeom>
            <a:solidFill>
              <a:srgbClr val="1C7F93">
                <a:alpha val="100000"/>
              </a:srgbClr>
            </a:solidFill>
            <a:ln w="13550" cap="flat">
              <a:solidFill>
                <a:srgbClr val="000000">
                  <a:alpha val="100000"/>
                </a:srgbClr>
              </a:solidFill>
              <a:prstDash val="solid"/>
              <a:miter/>
            </a:ln>
          </p:spPr>
          <p:txBody>
            <a:bodyPr/>
            <a:lstStyle/>
            <a:p/>
          </p:txBody>
        </p:sp>
        <p:sp>
          <p:nvSpPr>
            <p:cNvPr id="41" name="rc41"/>
            <p:cNvSpPr/>
            <p:nvPr/>
          </p:nvSpPr>
          <p:spPr>
            <a:xfrm>
              <a:off x="4447487" y="3177489"/>
              <a:ext cx="201456" cy="201456"/>
            </a:xfrm>
            <a:prstGeom prst="rect">
              <a:avLst/>
            </a:prstGeom>
            <a:solidFill>
              <a:srgbClr val="AAF400">
                <a:alpha val="100000"/>
              </a:srgbClr>
            </a:solidFill>
            <a:ln w="13550" cap="flat">
              <a:solidFill>
                <a:srgbClr val="000000">
                  <a:alpha val="100000"/>
                </a:srgbClr>
              </a:solidFill>
              <a:prstDash val="solid"/>
              <a:miter/>
            </a:ln>
          </p:spPr>
          <p:txBody>
            <a:bodyPr/>
            <a:lstStyle/>
            <a:p/>
          </p:txBody>
        </p:sp>
        <p:sp>
          <p:nvSpPr>
            <p:cNvPr id="42" name="rc42"/>
            <p:cNvSpPr/>
            <p:nvPr/>
          </p:nvSpPr>
          <p:spPr>
            <a:xfrm>
              <a:off x="4447487" y="3396945"/>
              <a:ext cx="201456" cy="201456"/>
            </a:xfrm>
            <a:prstGeom prst="rect">
              <a:avLst/>
            </a:prstGeom>
            <a:solidFill>
              <a:srgbClr val="DEA0FD">
                <a:alpha val="100000"/>
              </a:srgbClr>
            </a:solidFill>
            <a:ln w="13550" cap="flat">
              <a:solidFill>
                <a:srgbClr val="000000">
                  <a:alpha val="100000"/>
                </a:srgbClr>
              </a:solidFill>
              <a:prstDash val="solid"/>
              <a:miter/>
            </a:ln>
          </p:spPr>
          <p:txBody>
            <a:bodyPr/>
            <a:lstStyle/>
            <a:p/>
          </p:txBody>
        </p:sp>
        <p:sp>
          <p:nvSpPr>
            <p:cNvPr id="43" name="rc43"/>
            <p:cNvSpPr/>
            <p:nvPr/>
          </p:nvSpPr>
          <p:spPr>
            <a:xfrm>
              <a:off x="4447487" y="3616401"/>
              <a:ext cx="201456" cy="201456"/>
            </a:xfrm>
            <a:prstGeom prst="rect">
              <a:avLst/>
            </a:prstGeom>
            <a:solidFill>
              <a:srgbClr val="C075A6">
                <a:alpha val="100000"/>
              </a:srgbClr>
            </a:solidFill>
            <a:ln w="13550" cap="flat">
              <a:solidFill>
                <a:srgbClr val="000000">
                  <a:alpha val="100000"/>
                </a:srgbClr>
              </a:solidFill>
              <a:prstDash val="solid"/>
              <a:miter/>
            </a:ln>
          </p:spPr>
          <p:txBody>
            <a:bodyPr/>
            <a:lstStyle/>
            <a:p/>
          </p:txBody>
        </p:sp>
        <p:sp>
          <p:nvSpPr>
            <p:cNvPr id="44" name="rc44"/>
            <p:cNvSpPr/>
            <p:nvPr/>
          </p:nvSpPr>
          <p:spPr>
            <a:xfrm>
              <a:off x="4447487" y="3835857"/>
              <a:ext cx="201456" cy="201456"/>
            </a:xfrm>
            <a:prstGeom prst="rect">
              <a:avLst/>
            </a:prstGeom>
            <a:solidFill>
              <a:srgbClr val="F7E1A0">
                <a:alpha val="100000"/>
              </a:srgbClr>
            </a:solidFill>
            <a:ln w="13550" cap="flat">
              <a:solidFill>
                <a:srgbClr val="000000">
                  <a:alpha val="100000"/>
                </a:srgbClr>
              </a:solidFill>
              <a:prstDash val="solid"/>
              <a:miter/>
            </a:ln>
          </p:spPr>
          <p:txBody>
            <a:bodyPr/>
            <a:lstStyle/>
            <a:p/>
          </p:txBody>
        </p:sp>
        <p:sp>
          <p:nvSpPr>
            <p:cNvPr id="45" name="rc45"/>
            <p:cNvSpPr/>
            <p:nvPr/>
          </p:nvSpPr>
          <p:spPr>
            <a:xfrm>
              <a:off x="4447487" y="4055313"/>
              <a:ext cx="201456" cy="201456"/>
            </a:xfrm>
            <a:prstGeom prst="rect">
              <a:avLst/>
            </a:prstGeom>
            <a:solidFill>
              <a:srgbClr val="FC1CBF">
                <a:alpha val="100000"/>
              </a:srgbClr>
            </a:solidFill>
            <a:ln w="13550" cap="flat">
              <a:solidFill>
                <a:srgbClr val="000000">
                  <a:alpha val="100000"/>
                </a:srgbClr>
              </a:solidFill>
              <a:prstDash val="solid"/>
              <a:miter/>
            </a:ln>
          </p:spPr>
          <p:txBody>
            <a:bodyPr/>
            <a:lstStyle/>
            <a:p/>
          </p:txBody>
        </p:sp>
        <p:sp>
          <p:nvSpPr>
            <p:cNvPr id="46" name="rc46"/>
            <p:cNvSpPr/>
            <p:nvPr/>
          </p:nvSpPr>
          <p:spPr>
            <a:xfrm>
              <a:off x="4447487" y="4274769"/>
              <a:ext cx="201456" cy="201456"/>
            </a:xfrm>
            <a:prstGeom prst="rect">
              <a:avLst/>
            </a:prstGeom>
            <a:solidFill>
              <a:srgbClr val="FA0087">
                <a:alpha val="100000"/>
              </a:srgbClr>
            </a:solidFill>
            <a:ln w="13550" cap="flat">
              <a:solidFill>
                <a:srgbClr val="000000">
                  <a:alpha val="100000"/>
                </a:srgbClr>
              </a:solidFill>
              <a:prstDash val="solid"/>
              <a:miter/>
            </a:ln>
          </p:spPr>
          <p:txBody>
            <a:bodyPr/>
            <a:lstStyle/>
            <a:p/>
          </p:txBody>
        </p:sp>
        <p:sp>
          <p:nvSpPr>
            <p:cNvPr id="47" name="rc47"/>
            <p:cNvSpPr/>
            <p:nvPr/>
          </p:nvSpPr>
          <p:spPr>
            <a:xfrm>
              <a:off x="4447487" y="4494225"/>
              <a:ext cx="201456" cy="201456"/>
            </a:xfrm>
            <a:prstGeom prst="rect">
              <a:avLst/>
            </a:prstGeom>
            <a:solidFill>
              <a:srgbClr val="1CBE4F">
                <a:alpha val="100000"/>
              </a:srgbClr>
            </a:solidFill>
            <a:ln w="13550" cap="flat">
              <a:solidFill>
                <a:srgbClr val="000000">
                  <a:alpha val="100000"/>
                </a:srgbClr>
              </a:solidFill>
              <a:prstDash val="solid"/>
              <a:miter/>
            </a:ln>
          </p:spPr>
          <p:txBody>
            <a:bodyPr/>
            <a:lstStyle/>
            <a:p/>
          </p:txBody>
        </p:sp>
        <p:sp>
          <p:nvSpPr>
            <p:cNvPr id="48" name="rc48"/>
            <p:cNvSpPr/>
            <p:nvPr/>
          </p:nvSpPr>
          <p:spPr>
            <a:xfrm>
              <a:off x="4447487" y="4713681"/>
              <a:ext cx="201456" cy="201456"/>
            </a:xfrm>
            <a:prstGeom prst="rect">
              <a:avLst/>
            </a:prstGeom>
            <a:solidFill>
              <a:srgbClr val="FBE426">
                <a:alpha val="100000"/>
              </a:srgbClr>
            </a:solidFill>
            <a:ln w="13550" cap="flat">
              <a:solidFill>
                <a:srgbClr val="000000">
                  <a:alpha val="100000"/>
                </a:srgbClr>
              </a:solidFill>
              <a:prstDash val="solid"/>
              <a:miter/>
            </a:ln>
          </p:spPr>
          <p:txBody>
            <a:bodyPr/>
            <a:lstStyle/>
            <a:p/>
          </p:txBody>
        </p:sp>
        <p:sp>
          <p:nvSpPr>
            <p:cNvPr id="49" name="rc49"/>
            <p:cNvSpPr/>
            <p:nvPr/>
          </p:nvSpPr>
          <p:spPr>
            <a:xfrm>
              <a:off x="4447487" y="4933137"/>
              <a:ext cx="201456" cy="201456"/>
            </a:xfrm>
            <a:prstGeom prst="rect">
              <a:avLst/>
            </a:prstGeom>
            <a:solidFill>
              <a:srgbClr val="B10DA1">
                <a:alpha val="100000"/>
              </a:srgbClr>
            </a:solidFill>
            <a:ln w="13550" cap="flat">
              <a:solidFill>
                <a:srgbClr val="000000">
                  <a:alpha val="100000"/>
                </a:srgbClr>
              </a:solidFill>
              <a:prstDash val="solid"/>
              <a:miter/>
            </a:ln>
          </p:spPr>
          <p:txBody>
            <a:bodyPr/>
            <a:lstStyle/>
            <a:p/>
          </p:txBody>
        </p:sp>
        <p:sp>
          <p:nvSpPr>
            <p:cNvPr id="50" name="rc50"/>
            <p:cNvSpPr/>
            <p:nvPr/>
          </p:nvSpPr>
          <p:spPr>
            <a:xfrm>
              <a:off x="4447487" y="5152593"/>
              <a:ext cx="201456" cy="201456"/>
            </a:xfrm>
            <a:prstGeom prst="rect">
              <a:avLst/>
            </a:prstGeom>
            <a:solidFill>
              <a:srgbClr val="85660D">
                <a:alpha val="100000"/>
              </a:srgbClr>
            </a:solidFill>
            <a:ln w="13550" cap="flat">
              <a:solidFill>
                <a:srgbClr val="000000">
                  <a:alpha val="100000"/>
                </a:srgbClr>
              </a:solidFill>
              <a:prstDash val="solid"/>
              <a:miter/>
            </a:ln>
          </p:spPr>
          <p:txBody>
            <a:bodyPr/>
            <a:lstStyle/>
            <a:p/>
          </p:txBody>
        </p:sp>
        <p:sp>
          <p:nvSpPr>
            <p:cNvPr id="51" name="rc51"/>
            <p:cNvSpPr/>
            <p:nvPr/>
          </p:nvSpPr>
          <p:spPr>
            <a:xfrm>
              <a:off x="4447487" y="5372049"/>
              <a:ext cx="201456" cy="201456"/>
            </a:xfrm>
            <a:prstGeom prst="rect">
              <a:avLst/>
            </a:prstGeom>
            <a:solidFill>
              <a:srgbClr val="1C8356">
                <a:alpha val="100000"/>
              </a:srgbClr>
            </a:solidFill>
            <a:ln w="13550" cap="flat">
              <a:solidFill>
                <a:srgbClr val="000000">
                  <a:alpha val="100000"/>
                </a:srgbClr>
              </a:solidFill>
              <a:prstDash val="solid"/>
              <a:miter/>
            </a:ln>
          </p:spPr>
          <p:txBody>
            <a:bodyPr/>
            <a:lstStyle/>
            <a:p/>
          </p:txBody>
        </p:sp>
        <p:sp>
          <p:nvSpPr>
            <p:cNvPr id="52" name="rc52"/>
            <p:cNvSpPr/>
            <p:nvPr/>
          </p:nvSpPr>
          <p:spPr>
            <a:xfrm>
              <a:off x="4447487" y="5591505"/>
              <a:ext cx="201456" cy="201456"/>
            </a:xfrm>
            <a:prstGeom prst="rect">
              <a:avLst/>
            </a:prstGeom>
            <a:solidFill>
              <a:srgbClr val="C4451C">
                <a:alpha val="100000"/>
              </a:srgbClr>
            </a:solidFill>
            <a:ln w="13550" cap="flat">
              <a:solidFill>
                <a:srgbClr val="000000">
                  <a:alpha val="100000"/>
                </a:srgbClr>
              </a:solidFill>
              <a:prstDash val="solid"/>
              <a:miter/>
            </a:ln>
          </p:spPr>
          <p:txBody>
            <a:bodyPr/>
            <a:lstStyle/>
            <a:p/>
          </p:txBody>
        </p:sp>
        <p:sp>
          <p:nvSpPr>
            <p:cNvPr id="53" name="rc53"/>
            <p:cNvSpPr/>
            <p:nvPr/>
          </p:nvSpPr>
          <p:spPr>
            <a:xfrm>
              <a:off x="6701398" y="2299665"/>
              <a:ext cx="201455" cy="201456"/>
            </a:xfrm>
            <a:prstGeom prst="rect">
              <a:avLst/>
            </a:prstGeom>
            <a:solidFill>
              <a:srgbClr val="325A9B">
                <a:alpha val="100000"/>
              </a:srgbClr>
            </a:solidFill>
            <a:ln w="13550" cap="flat">
              <a:solidFill>
                <a:srgbClr val="000000">
                  <a:alpha val="100000"/>
                </a:srgbClr>
              </a:solidFill>
              <a:prstDash val="solid"/>
              <a:miter/>
            </a:ln>
          </p:spPr>
          <p:txBody>
            <a:bodyPr/>
            <a:lstStyle/>
            <a:p/>
          </p:txBody>
        </p:sp>
        <p:sp>
          <p:nvSpPr>
            <p:cNvPr id="54" name="rc54"/>
            <p:cNvSpPr/>
            <p:nvPr/>
          </p:nvSpPr>
          <p:spPr>
            <a:xfrm>
              <a:off x="6701398" y="2519121"/>
              <a:ext cx="201455" cy="201456"/>
            </a:xfrm>
            <a:prstGeom prst="rect">
              <a:avLst/>
            </a:prstGeom>
            <a:solidFill>
              <a:srgbClr val="F8A19F">
                <a:alpha val="100000"/>
              </a:srgbClr>
            </a:solidFill>
            <a:ln w="13550" cap="flat">
              <a:solidFill>
                <a:srgbClr val="000000">
                  <a:alpha val="100000"/>
                </a:srgbClr>
              </a:solidFill>
              <a:prstDash val="solid"/>
              <a:miter/>
            </a:ln>
          </p:spPr>
          <p:txBody>
            <a:bodyPr/>
            <a:lstStyle/>
            <a:p/>
          </p:txBody>
        </p:sp>
        <p:sp>
          <p:nvSpPr>
            <p:cNvPr id="55" name="rc55"/>
            <p:cNvSpPr/>
            <p:nvPr/>
          </p:nvSpPr>
          <p:spPr>
            <a:xfrm>
              <a:off x="6701398" y="2738577"/>
              <a:ext cx="201455" cy="201456"/>
            </a:xfrm>
            <a:prstGeom prst="rect">
              <a:avLst/>
            </a:prstGeom>
            <a:solidFill>
              <a:srgbClr val="AA0DFE">
                <a:alpha val="100000"/>
              </a:srgbClr>
            </a:solidFill>
            <a:ln w="13550" cap="flat">
              <a:solidFill>
                <a:srgbClr val="000000">
                  <a:alpha val="100000"/>
                </a:srgbClr>
              </a:solidFill>
              <a:prstDash val="solid"/>
              <a:miter/>
            </a:ln>
          </p:spPr>
          <p:txBody>
            <a:bodyPr/>
            <a:lstStyle/>
            <a:p/>
          </p:txBody>
        </p:sp>
        <p:sp>
          <p:nvSpPr>
            <p:cNvPr id="56" name="rc56"/>
            <p:cNvSpPr/>
            <p:nvPr/>
          </p:nvSpPr>
          <p:spPr>
            <a:xfrm>
              <a:off x="6701398" y="2958033"/>
              <a:ext cx="201455" cy="201456"/>
            </a:xfrm>
            <a:prstGeom prst="rect">
              <a:avLst/>
            </a:prstGeom>
            <a:solidFill>
              <a:srgbClr val="F6222E">
                <a:alpha val="100000"/>
              </a:srgbClr>
            </a:solidFill>
            <a:ln w="13550" cap="flat">
              <a:solidFill>
                <a:srgbClr val="000000">
                  <a:alpha val="100000"/>
                </a:srgbClr>
              </a:solidFill>
              <a:prstDash val="solid"/>
              <a:miter/>
            </a:ln>
          </p:spPr>
          <p:txBody>
            <a:bodyPr/>
            <a:lstStyle/>
            <a:p/>
          </p:txBody>
        </p:sp>
        <p:sp>
          <p:nvSpPr>
            <p:cNvPr id="57" name="rc57"/>
            <p:cNvSpPr/>
            <p:nvPr/>
          </p:nvSpPr>
          <p:spPr>
            <a:xfrm>
              <a:off x="6701398" y="3177489"/>
              <a:ext cx="201455" cy="201456"/>
            </a:xfrm>
            <a:prstGeom prst="rect">
              <a:avLst/>
            </a:prstGeom>
            <a:solidFill>
              <a:srgbClr val="2ED9FF">
                <a:alpha val="100000"/>
              </a:srgbClr>
            </a:solidFill>
            <a:ln w="13550" cap="flat">
              <a:solidFill>
                <a:srgbClr val="000000">
                  <a:alpha val="100000"/>
                </a:srgbClr>
              </a:solidFill>
              <a:prstDash val="solid"/>
              <a:miter/>
            </a:ln>
          </p:spPr>
          <p:txBody>
            <a:bodyPr/>
            <a:lstStyle/>
            <a:p/>
          </p:txBody>
        </p:sp>
        <p:sp>
          <p:nvSpPr>
            <p:cNvPr id="58" name="rc58"/>
            <p:cNvSpPr/>
            <p:nvPr/>
          </p:nvSpPr>
          <p:spPr>
            <a:xfrm>
              <a:off x="6701398" y="3396945"/>
              <a:ext cx="201455" cy="201456"/>
            </a:xfrm>
            <a:prstGeom prst="rect">
              <a:avLst/>
            </a:prstGeom>
            <a:solidFill>
              <a:srgbClr val="782AB6">
                <a:alpha val="100000"/>
              </a:srgbClr>
            </a:solidFill>
            <a:ln w="13550" cap="flat">
              <a:solidFill>
                <a:srgbClr val="000000">
                  <a:alpha val="100000"/>
                </a:srgbClr>
              </a:solidFill>
              <a:prstDash val="solid"/>
              <a:miter/>
            </a:ln>
          </p:spPr>
          <p:txBody>
            <a:bodyPr/>
            <a:lstStyle/>
            <a:p/>
          </p:txBody>
        </p:sp>
        <p:sp>
          <p:nvSpPr>
            <p:cNvPr id="59" name="rc59"/>
            <p:cNvSpPr/>
            <p:nvPr/>
          </p:nvSpPr>
          <p:spPr>
            <a:xfrm>
              <a:off x="6701398" y="3616401"/>
              <a:ext cx="201455" cy="201456"/>
            </a:xfrm>
            <a:prstGeom prst="rect">
              <a:avLst/>
            </a:prstGeom>
            <a:solidFill>
              <a:srgbClr val="90AD1C">
                <a:alpha val="100000"/>
              </a:srgbClr>
            </a:solidFill>
            <a:ln w="13550" cap="flat">
              <a:solidFill>
                <a:srgbClr val="000000">
                  <a:alpha val="100000"/>
                </a:srgbClr>
              </a:solidFill>
              <a:prstDash val="solid"/>
              <a:miter/>
            </a:ln>
          </p:spPr>
          <p:txBody>
            <a:bodyPr/>
            <a:lstStyle/>
            <a:p/>
          </p:txBody>
        </p:sp>
        <p:sp>
          <p:nvSpPr>
            <p:cNvPr id="60" name="rc60"/>
            <p:cNvSpPr/>
            <p:nvPr/>
          </p:nvSpPr>
          <p:spPr>
            <a:xfrm>
              <a:off x="6701398" y="3835857"/>
              <a:ext cx="201455" cy="201456"/>
            </a:xfrm>
            <a:prstGeom prst="rect">
              <a:avLst/>
            </a:prstGeom>
            <a:solidFill>
              <a:srgbClr val="B00068">
                <a:alpha val="100000"/>
              </a:srgbClr>
            </a:solidFill>
            <a:ln w="13550" cap="flat">
              <a:solidFill>
                <a:srgbClr val="000000">
                  <a:alpha val="100000"/>
                </a:srgbClr>
              </a:solidFill>
              <a:prstDash val="solid"/>
              <a:miter/>
            </a:ln>
          </p:spPr>
          <p:txBody>
            <a:bodyPr/>
            <a:lstStyle/>
            <a:p/>
          </p:txBody>
        </p:sp>
        <p:sp>
          <p:nvSpPr>
            <p:cNvPr id="61" name="rc61"/>
            <p:cNvSpPr/>
            <p:nvPr/>
          </p:nvSpPr>
          <p:spPr>
            <a:xfrm>
              <a:off x="6701398" y="4055313"/>
              <a:ext cx="201455" cy="201456"/>
            </a:xfrm>
            <a:prstGeom prst="rect">
              <a:avLst/>
            </a:prstGeom>
            <a:solidFill>
              <a:srgbClr val="FEAF16">
                <a:alpha val="100000"/>
              </a:srgbClr>
            </a:solidFill>
            <a:ln w="13550" cap="flat">
              <a:solidFill>
                <a:srgbClr val="000000">
                  <a:alpha val="100000"/>
                </a:srgbClr>
              </a:solidFill>
              <a:prstDash val="solid"/>
              <a:miter/>
            </a:ln>
          </p:spPr>
          <p:txBody>
            <a:bodyPr/>
            <a:lstStyle/>
            <a:p/>
          </p:txBody>
        </p:sp>
        <p:sp>
          <p:nvSpPr>
            <p:cNvPr id="62" name="rc62"/>
            <p:cNvSpPr/>
            <p:nvPr/>
          </p:nvSpPr>
          <p:spPr>
            <a:xfrm>
              <a:off x="6701398" y="4274769"/>
              <a:ext cx="201455" cy="201456"/>
            </a:xfrm>
            <a:prstGeom prst="rect">
              <a:avLst/>
            </a:prstGeom>
            <a:solidFill>
              <a:srgbClr val="3283FE">
                <a:alpha val="100000"/>
              </a:srgbClr>
            </a:solidFill>
            <a:ln w="13550" cap="flat">
              <a:solidFill>
                <a:srgbClr val="000000">
                  <a:alpha val="100000"/>
                </a:srgbClr>
              </a:solidFill>
              <a:prstDash val="solid"/>
              <a:miter/>
            </a:ln>
          </p:spPr>
          <p:txBody>
            <a:bodyPr/>
            <a:lstStyle/>
            <a:p/>
          </p:txBody>
        </p:sp>
        <p:sp>
          <p:nvSpPr>
            <p:cNvPr id="63" name="rc63"/>
            <p:cNvSpPr/>
            <p:nvPr/>
          </p:nvSpPr>
          <p:spPr>
            <a:xfrm>
              <a:off x="6701398" y="4494225"/>
              <a:ext cx="201455" cy="201456"/>
            </a:xfrm>
            <a:prstGeom prst="rect">
              <a:avLst/>
            </a:prstGeom>
            <a:solidFill>
              <a:srgbClr val="00CC99">
                <a:alpha val="100000"/>
              </a:srgbClr>
            </a:solidFill>
            <a:ln w="13550" cap="flat">
              <a:solidFill>
                <a:srgbClr val="000000">
                  <a:alpha val="100000"/>
                </a:srgbClr>
              </a:solidFill>
              <a:prstDash val="solid"/>
              <a:miter/>
            </a:ln>
          </p:spPr>
          <p:txBody>
            <a:bodyPr/>
            <a:lstStyle/>
            <a:p/>
          </p:txBody>
        </p:sp>
        <p:sp>
          <p:nvSpPr>
            <p:cNvPr id="64" name="rc64"/>
            <p:cNvSpPr/>
            <p:nvPr/>
          </p:nvSpPr>
          <p:spPr>
            <a:xfrm>
              <a:off x="6701398" y="4713681"/>
              <a:ext cx="201455" cy="201456"/>
            </a:xfrm>
            <a:prstGeom prst="rect">
              <a:avLst/>
            </a:prstGeom>
            <a:solidFill>
              <a:srgbClr val="FE00FA">
                <a:alpha val="100000"/>
              </a:srgbClr>
            </a:solidFill>
            <a:ln w="13550" cap="flat">
              <a:solidFill>
                <a:srgbClr val="000000">
                  <a:alpha val="100000"/>
                </a:srgbClr>
              </a:solidFill>
              <a:prstDash val="solid"/>
              <a:miter/>
            </a:ln>
          </p:spPr>
          <p:txBody>
            <a:bodyPr/>
            <a:lstStyle/>
            <a:p/>
          </p:txBody>
        </p:sp>
        <p:sp>
          <p:nvSpPr>
            <p:cNvPr id="65" name="rc65"/>
            <p:cNvSpPr/>
            <p:nvPr/>
          </p:nvSpPr>
          <p:spPr>
            <a:xfrm>
              <a:off x="6701398" y="4933137"/>
              <a:ext cx="201455" cy="201456"/>
            </a:xfrm>
            <a:prstGeom prst="rect">
              <a:avLst/>
            </a:prstGeom>
            <a:solidFill>
              <a:srgbClr val="3B00FB">
                <a:alpha val="100000"/>
              </a:srgbClr>
            </a:solidFill>
            <a:ln w="13550" cap="flat">
              <a:solidFill>
                <a:srgbClr val="000000">
                  <a:alpha val="100000"/>
                </a:srgbClr>
              </a:solidFill>
              <a:prstDash val="solid"/>
              <a:miter/>
            </a:ln>
          </p:spPr>
          <p:txBody>
            <a:bodyPr/>
            <a:lstStyle/>
            <a:p/>
          </p:txBody>
        </p:sp>
        <p:sp>
          <p:nvSpPr>
            <p:cNvPr id="66" name="rc66"/>
            <p:cNvSpPr/>
            <p:nvPr/>
          </p:nvSpPr>
          <p:spPr>
            <a:xfrm>
              <a:off x="6701398" y="5152593"/>
              <a:ext cx="201455" cy="201456"/>
            </a:xfrm>
            <a:prstGeom prst="rect">
              <a:avLst/>
            </a:prstGeom>
            <a:solidFill>
              <a:srgbClr val="F26A21">
                <a:alpha val="100000"/>
              </a:srgbClr>
            </a:solidFill>
            <a:ln w="13550" cap="flat">
              <a:solidFill>
                <a:srgbClr val="000000">
                  <a:alpha val="100000"/>
                </a:srgbClr>
              </a:solidFill>
              <a:prstDash val="solid"/>
              <a:miter/>
            </a:ln>
          </p:spPr>
          <p:txBody>
            <a:bodyPr/>
            <a:lstStyle/>
            <a:p/>
          </p:txBody>
        </p:sp>
        <p:sp>
          <p:nvSpPr>
            <p:cNvPr id="67" name="rc67"/>
            <p:cNvSpPr/>
            <p:nvPr/>
          </p:nvSpPr>
          <p:spPr>
            <a:xfrm>
              <a:off x="6701398" y="5372049"/>
              <a:ext cx="201455" cy="201456"/>
            </a:xfrm>
            <a:prstGeom prst="rect">
              <a:avLst/>
            </a:prstGeom>
            <a:solidFill>
              <a:srgbClr val="E8E8E8">
                <a:alpha val="100000"/>
              </a:srgbClr>
            </a:solidFill>
            <a:ln w="13550" cap="flat">
              <a:solidFill>
                <a:srgbClr val="000000">
                  <a:alpha val="100000"/>
                </a:srgbClr>
              </a:solidFill>
              <a:prstDash val="solid"/>
              <a:miter/>
            </a:ln>
          </p:spPr>
          <p:txBody>
            <a:bodyPr/>
            <a:lstStyle/>
            <a:p/>
          </p:txBody>
        </p:sp>
        <p:sp>
          <p:nvSpPr>
            <p:cNvPr id="68" name="tx68"/>
            <p:cNvSpPr/>
            <p:nvPr/>
          </p:nvSpPr>
          <p:spPr>
            <a:xfrm>
              <a:off x="4727533" y="2360388"/>
              <a:ext cx="172154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 United States: 219,000 (27.5%) </a:t>
              </a:r>
            </a:p>
          </p:txBody>
        </p:sp>
        <p:sp>
          <p:nvSpPr>
            <p:cNvPr id="69" name="tx69"/>
            <p:cNvSpPr/>
            <p:nvPr/>
          </p:nvSpPr>
          <p:spPr>
            <a:xfrm>
              <a:off x="4727533" y="2579844"/>
              <a:ext cx="138577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 Germany: 78,000 (9.8%) </a:t>
              </a:r>
            </a:p>
          </p:txBody>
        </p:sp>
        <p:sp>
          <p:nvSpPr>
            <p:cNvPr id="70" name="tx70"/>
            <p:cNvSpPr/>
            <p:nvPr/>
          </p:nvSpPr>
          <p:spPr>
            <a:xfrm>
              <a:off x="4727533" y="2799300"/>
              <a:ext cx="12306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 Japan: 67,000 (8.5%) </a:t>
              </a:r>
            </a:p>
          </p:txBody>
        </p:sp>
        <p:sp>
          <p:nvSpPr>
            <p:cNvPr id="71" name="tx71"/>
            <p:cNvSpPr/>
            <p:nvPr/>
          </p:nvSpPr>
          <p:spPr>
            <a:xfrm>
              <a:off x="4727533" y="3018756"/>
              <a:ext cx="13733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4) Romania: 60,000 (7.6%) </a:t>
              </a:r>
            </a:p>
          </p:txBody>
        </p:sp>
        <p:sp>
          <p:nvSpPr>
            <p:cNvPr id="72" name="tx72"/>
            <p:cNvSpPr/>
            <p:nvPr/>
          </p:nvSpPr>
          <p:spPr>
            <a:xfrm>
              <a:off x="4727533" y="3238212"/>
              <a:ext cx="1721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5) United Kingdom: 54,000 (6.8%) </a:t>
              </a:r>
            </a:p>
          </p:txBody>
        </p:sp>
        <p:sp>
          <p:nvSpPr>
            <p:cNvPr id="73" name="tx73"/>
            <p:cNvSpPr/>
            <p:nvPr/>
          </p:nvSpPr>
          <p:spPr>
            <a:xfrm>
              <a:off x="4727533" y="3457668"/>
              <a:ext cx="18952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 Russian Federation: 37,000 (4.7%) </a:t>
              </a:r>
            </a:p>
          </p:txBody>
        </p:sp>
        <p:sp>
          <p:nvSpPr>
            <p:cNvPr id="74" name="tx74"/>
            <p:cNvSpPr/>
            <p:nvPr/>
          </p:nvSpPr>
          <p:spPr>
            <a:xfrm>
              <a:off x="4727533" y="3677124"/>
              <a:ext cx="131765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 Canada: 29,000 (3.6%) </a:t>
              </a:r>
            </a:p>
          </p:txBody>
        </p:sp>
        <p:sp>
          <p:nvSpPr>
            <p:cNvPr id="75" name="tx75"/>
            <p:cNvSpPr/>
            <p:nvPr/>
          </p:nvSpPr>
          <p:spPr>
            <a:xfrm>
              <a:off x="4727533" y="3896580"/>
              <a:ext cx="12739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 France: 25,000 (3.2%) </a:t>
              </a:r>
            </a:p>
          </p:txBody>
        </p:sp>
        <p:sp>
          <p:nvSpPr>
            <p:cNvPr id="76" name="tx76"/>
            <p:cNvSpPr/>
            <p:nvPr/>
          </p:nvSpPr>
          <p:spPr>
            <a:xfrm>
              <a:off x="4727533" y="4116036"/>
              <a:ext cx="135477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 Australia: 24,000 (3.1%) </a:t>
              </a:r>
            </a:p>
          </p:txBody>
        </p:sp>
        <p:sp>
          <p:nvSpPr>
            <p:cNvPr id="77" name="tx77"/>
            <p:cNvSpPr/>
            <p:nvPr/>
          </p:nvSpPr>
          <p:spPr>
            <a:xfrm>
              <a:off x="4727533" y="4335492"/>
              <a:ext cx="127412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 Spain: 23,000 (2.9%) </a:t>
              </a:r>
            </a:p>
          </p:txBody>
        </p:sp>
        <p:sp>
          <p:nvSpPr>
            <p:cNvPr id="78" name="tx78"/>
            <p:cNvSpPr/>
            <p:nvPr/>
          </p:nvSpPr>
          <p:spPr>
            <a:xfrm>
              <a:off x="4727533" y="4554948"/>
              <a:ext cx="11849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11) Italy: 19,000 (2.4%) </a:t>
              </a:r>
            </a:p>
          </p:txBody>
        </p:sp>
        <p:sp>
          <p:nvSpPr>
            <p:cNvPr id="79" name="tx79"/>
            <p:cNvSpPr/>
            <p:nvPr/>
          </p:nvSpPr>
          <p:spPr>
            <a:xfrm>
              <a:off x="4727533" y="4774404"/>
              <a:ext cx="13363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12) Poland: 18,000 (2.2%) </a:t>
              </a:r>
            </a:p>
          </p:txBody>
        </p:sp>
        <p:sp>
          <p:nvSpPr>
            <p:cNvPr id="80" name="tx80"/>
            <p:cNvSpPr/>
            <p:nvPr/>
          </p:nvSpPr>
          <p:spPr>
            <a:xfrm>
              <a:off x="4727533" y="4993860"/>
              <a:ext cx="18126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13) The Netherlands: 17,000 (2.2%) </a:t>
              </a:r>
            </a:p>
          </p:txBody>
        </p:sp>
        <p:sp>
          <p:nvSpPr>
            <p:cNvPr id="81" name="tx81"/>
            <p:cNvSpPr/>
            <p:nvPr/>
          </p:nvSpPr>
          <p:spPr>
            <a:xfrm>
              <a:off x="4727533" y="5213316"/>
              <a:ext cx="140460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14) Panama: 14,000 (1.8%) </a:t>
              </a:r>
            </a:p>
          </p:txBody>
        </p:sp>
        <p:sp>
          <p:nvSpPr>
            <p:cNvPr id="82" name="tx82"/>
            <p:cNvSpPr/>
            <p:nvPr/>
          </p:nvSpPr>
          <p:spPr>
            <a:xfrm>
              <a:off x="4727533" y="5432772"/>
              <a:ext cx="161382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15) Saudi Arabia: 11,000 (1.4%) </a:t>
              </a:r>
            </a:p>
          </p:txBody>
        </p:sp>
        <p:sp>
          <p:nvSpPr>
            <p:cNvPr id="83" name="tx83"/>
            <p:cNvSpPr/>
            <p:nvPr/>
          </p:nvSpPr>
          <p:spPr>
            <a:xfrm>
              <a:off x="4727533" y="5652228"/>
              <a:ext cx="12678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16) Austria: 9,000 (1.1%) </a:t>
              </a:r>
            </a:p>
          </p:txBody>
        </p:sp>
        <p:sp>
          <p:nvSpPr>
            <p:cNvPr id="84" name="tx84"/>
            <p:cNvSpPr/>
            <p:nvPr/>
          </p:nvSpPr>
          <p:spPr>
            <a:xfrm>
              <a:off x="6981444" y="2360388"/>
              <a:ext cx="118067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17) Chile: 8,000 (1.1%) </a:t>
              </a:r>
            </a:p>
          </p:txBody>
        </p:sp>
        <p:sp>
          <p:nvSpPr>
            <p:cNvPr id="85" name="tx85"/>
            <p:cNvSpPr/>
            <p:nvPr/>
          </p:nvSpPr>
          <p:spPr>
            <a:xfrm>
              <a:off x="6981444" y="2579844"/>
              <a:ext cx="17866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18) Republic of Korea: 7,000 (&lt;1%) </a:t>
              </a:r>
            </a:p>
          </p:txBody>
        </p:sp>
        <p:sp>
          <p:nvSpPr>
            <p:cNvPr id="86" name="tx86"/>
            <p:cNvSpPr/>
            <p:nvPr/>
          </p:nvSpPr>
          <p:spPr>
            <a:xfrm>
              <a:off x="6981444" y="2799300"/>
              <a:ext cx="15565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19) New Zealand: 7,000 (&lt;1%) </a:t>
              </a:r>
            </a:p>
          </p:txBody>
        </p:sp>
        <p:sp>
          <p:nvSpPr>
            <p:cNvPr id="87" name="tx87"/>
            <p:cNvSpPr/>
            <p:nvPr/>
          </p:nvSpPr>
          <p:spPr>
            <a:xfrm>
              <a:off x="6981444" y="3018756"/>
              <a:ext cx="12399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 Ireland: 5,000 (&lt;1%) </a:t>
              </a:r>
            </a:p>
          </p:txBody>
        </p:sp>
        <p:sp>
          <p:nvSpPr>
            <p:cNvPr id="88" name="tx88"/>
            <p:cNvSpPr/>
            <p:nvPr/>
          </p:nvSpPr>
          <p:spPr>
            <a:xfrm>
              <a:off x="6981444" y="3238212"/>
              <a:ext cx="13020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21) Sweden: 5,000 (&lt;1%) </a:t>
              </a:r>
            </a:p>
          </p:txBody>
        </p:sp>
        <p:sp>
          <p:nvSpPr>
            <p:cNvPr id="89" name="tx89"/>
            <p:cNvSpPr/>
            <p:nvPr/>
          </p:nvSpPr>
          <p:spPr>
            <a:xfrm>
              <a:off x="6981444" y="3457668"/>
              <a:ext cx="130814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22) Bulgaria: 5,000 (&lt;1%) </a:t>
              </a:r>
            </a:p>
          </p:txBody>
        </p:sp>
        <p:sp>
          <p:nvSpPr>
            <p:cNvPr id="90" name="tx90"/>
            <p:cNvSpPr/>
            <p:nvPr/>
          </p:nvSpPr>
          <p:spPr>
            <a:xfrm>
              <a:off x="6981444" y="3677124"/>
              <a:ext cx="147575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23) Switzerland: 4,000 (&lt;1%) </a:t>
              </a:r>
            </a:p>
          </p:txBody>
        </p:sp>
        <p:sp>
          <p:nvSpPr>
            <p:cNvPr id="91" name="tx91"/>
            <p:cNvSpPr/>
            <p:nvPr/>
          </p:nvSpPr>
          <p:spPr>
            <a:xfrm>
              <a:off x="6981444" y="3896580"/>
              <a:ext cx="126470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24) Greece: 4,000 (&lt;1%) </a:t>
              </a:r>
            </a:p>
          </p:txBody>
        </p:sp>
        <p:sp>
          <p:nvSpPr>
            <p:cNvPr id="92" name="tx92"/>
            <p:cNvSpPr/>
            <p:nvPr/>
          </p:nvSpPr>
          <p:spPr>
            <a:xfrm>
              <a:off x="6981444" y="4116036"/>
              <a:ext cx="12646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25) Finland: 4,000 (&lt;1%) </a:t>
              </a:r>
            </a:p>
          </p:txBody>
        </p:sp>
        <p:sp>
          <p:nvSpPr>
            <p:cNvPr id="93" name="tx93"/>
            <p:cNvSpPr/>
            <p:nvPr/>
          </p:nvSpPr>
          <p:spPr>
            <a:xfrm>
              <a:off x="6981444" y="4335492"/>
              <a:ext cx="11714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26) Israel: 3,000 (&lt;1%) </a:t>
              </a:r>
            </a:p>
          </p:txBody>
        </p:sp>
        <p:sp>
          <p:nvSpPr>
            <p:cNvPr id="94" name="tx94"/>
            <p:cNvSpPr/>
            <p:nvPr/>
          </p:nvSpPr>
          <p:spPr>
            <a:xfrm>
              <a:off x="6981444" y="4554948"/>
              <a:ext cx="125839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27) Croatia: 3,000 (&lt;1%) </a:t>
              </a:r>
            </a:p>
          </p:txBody>
        </p:sp>
        <p:sp>
          <p:nvSpPr>
            <p:cNvPr id="95" name="tx95"/>
            <p:cNvSpPr/>
            <p:nvPr/>
          </p:nvSpPr>
          <p:spPr>
            <a:xfrm>
              <a:off x="6981444" y="4774404"/>
              <a:ext cx="1301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28) Czechia: 3,000 (&lt;1%) </a:t>
              </a:r>
            </a:p>
          </p:txBody>
        </p:sp>
        <p:sp>
          <p:nvSpPr>
            <p:cNvPr id="96" name="tx96"/>
            <p:cNvSpPr/>
            <p:nvPr/>
          </p:nvSpPr>
          <p:spPr>
            <a:xfrm>
              <a:off x="6981444" y="4993860"/>
              <a:ext cx="123352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29) Kuwait: 2,000 (&lt;1%) </a:t>
              </a:r>
            </a:p>
          </p:txBody>
        </p:sp>
        <p:sp>
          <p:nvSpPr>
            <p:cNvPr id="97" name="tx97"/>
            <p:cNvSpPr/>
            <p:nvPr/>
          </p:nvSpPr>
          <p:spPr>
            <a:xfrm>
              <a:off x="6981444" y="5213316"/>
              <a:ext cx="13518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30) Lithuania: 2,000 (&lt;1%) </a:t>
              </a:r>
            </a:p>
          </p:txBody>
        </p:sp>
        <p:sp>
          <p:nvSpPr>
            <p:cNvPr id="98" name="tx98"/>
            <p:cNvSpPr/>
            <p:nvPr/>
          </p:nvSpPr>
          <p:spPr>
            <a:xfrm>
              <a:off x="6981444" y="5432772"/>
              <a:ext cx="216255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31) Remaining 33 countries: 26,000 (3.3%) </a:t>
              </a:r>
            </a:p>
          </p:txBody>
        </p:sp>
        <p:sp>
          <p:nvSpPr>
            <p:cNvPr id="99" name="tx99"/>
            <p:cNvSpPr/>
            <p:nvPr/>
          </p:nvSpPr>
          <p:spPr>
            <a:xfrm>
              <a:off x="274320" y="1745521"/>
              <a:ext cx="3492093"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 DTP3 unvaccinated (% of total unvaccinated)</a:t>
              </a:r>
            </a:p>
          </p:txBody>
        </p:sp>
        <p:sp>
          <p:nvSpPr>
            <p:cNvPr id="100" name="tx100"/>
            <p:cNvSpPr/>
            <p:nvPr/>
          </p:nvSpPr>
          <p:spPr>
            <a:xfrm>
              <a:off x="204504" y="6062452"/>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01" name="tx101"/>
            <p:cNvSpPr/>
            <p:nvPr/>
          </p:nvSpPr>
          <p:spPr>
            <a:xfrm>
              <a:off x="345779" y="6183152"/>
              <a:ext cx="402070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Number in legend corresponds to group ranking based on highest to lowest</a:t>
              </a:r>
            </a:p>
          </p:txBody>
        </p:sp>
        <p:sp>
          <p:nvSpPr>
            <p:cNvPr id="102" name="tx102"/>
            <p:cNvSpPr/>
            <p:nvPr/>
          </p:nvSpPr>
          <p:spPr>
            <a:xfrm>
              <a:off x="749944" y="6303853"/>
              <a:ext cx="36165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absolute number of unvaccinated children and reflects order of pie slices.</a:t>
              </a:r>
            </a:p>
          </p:txBody>
        </p:sp>
      </p:grpSp>
      <p:sp>
        <p:nvSpPr>
          <p:cNvPr id="10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4 countries accounted for over half (53.4%) of all un- and under-vaccinated children in HICs.
United States had the highest number of children who did not receive DTP3 (n=219,000), which is approximately 27.5% of all un- and under-vaccinated children in HICs (n=795,000).
The number of unvaccinated children is influenced by both the birth cohort size and programme performance. As a result, countries with large birth cohorts may still have a high number of unvaccinated children, even if coverage rates are high. At the same time, countries with high coverage will also have a greater absolute number of children who are vaccinated. Please refer to the heatmaps for country-specific coverage.</a:t>
            </a:r>
          </a:p>
        </p:txBody>
      </p:sp>
      <p:sp>
        <p:nvSpPr>
          <p:cNvPr id="10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4 countries accounted for over half of all un- and under-vaccinated children in HICs, with United States contributing the highest share.</a:t>
            </a:r>
          </a:p>
        </p:txBody>
      </p:sp>
      <p:grpSp xmlns:pic="http://schemas.openxmlformats.org/drawingml/2006/picture">
        <p:nvGrpSpPr>
          <p:cNvPr id="105" name=""/>
          <p:cNvGrpSpPr/>
          <p:nvPr/>
        </p:nvGrpSpPr>
        <p:grpSpPr>
          <a:xfrm>
            <a:off x="292608" y="914400"/>
            <a:ext cx="8595360" cy="28575"/>
            <a:chOff x="292608" y="914400"/>
            <a:chExt cx="8595360" cy="28575"/>
          </a:xfrm>
        </p:grpSpPr>
        <p:sp>
          <p:nvSpPr>
            <p:cNvPr id="106" name="rc3"/>
            <p:cNvSpPr/>
            <p:nvPr/>
          </p:nvSpPr>
          <p:spPr>
            <a:xfrm>
              <a:off x="292608" y="91440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07" name="rc4"/>
            <p:cNvSpPr/>
            <p:nvPr/>
          </p:nvSpPr>
          <p:spPr>
            <a:xfrm>
              <a:off x="292608" y="914400"/>
              <a:ext cx="8595360" cy="28575"/>
            </a:xfrm>
            <a:prstGeom prst="rect">
              <a:avLst/>
            </a:prstGeom>
            <a:solidFill>
              <a:srgbClr val="000000">
                <a:alpha val="100000"/>
              </a:srgbClr>
            </a:solidFill>
          </p:spPr>
          <p:txBody>
            <a:bodyPr/>
            <a:lstStyle/>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246888" y="210312"/>
            <a:ext cx="11713464" cy="548640"/>
          </a:xfrm>
          <a:solidFill>
            <a:srgbClr val="203864">
              <a:alpha val="100000"/>
            </a:srgbClr>
          </a:solidFill>
        </p:spPr>
        <p:txBody>
          <a:bodyPr/>
          <a:lstStyle/>
          <a:p>
            <a:pPr algn="ctr" marL="0" marR="0">
              <a:lnSpc>
                <a:spcPct val="100000"/>
              </a:lnSpc>
              <a:spcBef>
                <a:spcPts val="0"/>
              </a:spcBef>
              <a:spcAft>
                <a:spcPts val="0"/>
              </a:spcAft>
              <a:buNone/>
            </a:pPr>
            <a:r>
              <a:rPr cap="none" sz="2800" i="0" b="1" u="none" strike="noStrike">
                <a:solidFill>
                  <a:srgbClr val="FFFFFF">
                    <a:alpha val="100000"/>
                  </a:srgbClr>
                </a:solidFill>
                <a:latin typeface="Aptos (Body)"/>
                <a:cs typeface="Aptos (Body)"/>
                <a:ea typeface="Aptos (Body)"/>
                <a:sym typeface="Aptos (Body)"/>
              </a:rPr>
              <a:t>Definitions of immunization terms</a:t>
            </a:r>
          </a:p>
        </p:txBody>
      </p:sp>
      <p:sp>
        <p:nvSpPr>
          <p:cNvPr id="3" name="body"/>
          <p:cNvSpPr>
            <a:spLocks noGrp="1"/>
          </p:cNvSpPr>
          <p:nvPr>
            <p:ph/>
          </p:nvPr>
        </p:nvSpPr>
        <p:spPr>
          <a:xfrm>
            <a:off x="246888" y="868680"/>
            <a:ext cx="11713464" cy="4572000"/>
          </a:xfrm>
          <a:solidFill>
            <a:srgbClr val="203864">
              <a:alpha val="100000"/>
            </a:srgbClr>
          </a:solidFill>
        </p:spPr>
        <p:txBody>
          <a:bodyPr/>
          <a:lstStyle/>
          <a:p>
            <a:pPr algn="l" marL="0" marR="0">
              <a:lnSpc>
                <a:spcPct val="100000"/>
              </a:lnSpc>
              <a:spcBef>
                <a:spcPts val="0"/>
              </a:spcBef>
              <a:spcAft>
                <a:spcPts val="0"/>
              </a:spcAft>
              <a:buNone/>
            </a:pPr>
            <a:r>
              <a:rPr cap="none" sz="1200" i="0" b="1" u="none" strike="noStrike">
                <a:solidFill>
                  <a:srgbClr val="FFFFFF">
                    <a:alpha val="100000"/>
                  </a:srgbClr>
                </a:solidFill>
                <a:latin typeface="Aptos (Body)"/>
                <a:cs typeface="Aptos (Body)"/>
                <a:ea typeface="Aptos (Body)"/>
                <a:sym typeface="Aptos (Body)"/>
              </a:rPr>
              <a:t>Vaccine coverage
</a:t>
            </a:r>
            <a:r>
              <a:rPr cap="none" sz="1200" i="0" b="0" u="none" strike="noStrike">
                <a:solidFill>
                  <a:srgbClr val="FFFFFF">
                    <a:alpha val="100000"/>
                  </a:srgbClr>
                </a:solidFill>
                <a:latin typeface="Aptos (Body)"/>
                <a:cs typeface="Aptos (Body)"/>
                <a:ea typeface="Aptos (Body)"/>
                <a:sym typeface="Aptos (Body)"/>
              </a:rPr>
              <a:t>Percentage of infants (children under one year of age) who received certain vaccine-doses. For example, coverage of DTP3 is the percentage of infants who received all three doses of diphtheria, tetanus, and pertussis (DTP) vaccine. 
</a:t>
            </a:r>
            <a:r>
              <a:rPr cap="none" sz="1200" i="0" b="0" u="none" strike="noStrike">
                <a:solidFill>
                  <a:srgbClr val="FFFFFF">
                    <a:alpha val="100000"/>
                  </a:srgbClr>
                </a:solidFill>
                <a:latin typeface="Aptos (Body)"/>
                <a:cs typeface="Aptos (Body)"/>
                <a:ea typeface="Aptos (Body)"/>
                <a:sym typeface="Aptos (Body)"/>
              </a:rPr>
              <a:t>
</a:t>
            </a:r>
            <a:r>
              <a:rPr cap="none" sz="1200" i="0" b="1" u="none" strike="noStrike">
                <a:solidFill>
                  <a:srgbClr val="FFFFFF">
                    <a:alpha val="100000"/>
                  </a:srgbClr>
                </a:solidFill>
                <a:latin typeface="Aptos (Body)"/>
                <a:cs typeface="Aptos (Body)"/>
                <a:ea typeface="Aptos (Body)"/>
                <a:sym typeface="Aptos (Body)"/>
              </a:rPr>
              <a:t>Unvaccinated
</a:t>
            </a:r>
            <a:r>
              <a:rPr cap="none" sz="1200" i="0" b="0" u="none" strike="noStrike">
                <a:solidFill>
                  <a:srgbClr val="FFFFFF">
                    <a:alpha val="100000"/>
                  </a:srgbClr>
                </a:solidFill>
                <a:latin typeface="Aptos (Body)"/>
                <a:cs typeface="Aptos (Body)"/>
                <a:ea typeface="Aptos (Body)"/>
                <a:sym typeface="Aptos (Body)"/>
              </a:rPr>
              <a:t>An infant that did not receive the first dose of a vaccine series. The term zero-dose is used to describe children unvaccinated with DTP1.
</a:t>
            </a:r>
            <a:r>
              <a:rPr cap="none" sz="1200" i="0" b="0" u="none" strike="noStrike">
                <a:solidFill>
                  <a:srgbClr val="FFFFFF">
                    <a:alpha val="100000"/>
                  </a:srgbClr>
                </a:solidFill>
                <a:latin typeface="Aptos (Body)"/>
                <a:cs typeface="Aptos (Body)"/>
                <a:ea typeface="Aptos (Body)"/>
                <a:sym typeface="Aptos (Body)"/>
              </a:rPr>
              <a:t>
</a:t>
            </a:r>
            <a:r>
              <a:rPr cap="none" sz="1200" i="0" b="1" u="none" strike="noStrike">
                <a:solidFill>
                  <a:srgbClr val="FFFFFF">
                    <a:alpha val="100000"/>
                  </a:srgbClr>
                </a:solidFill>
                <a:latin typeface="Aptos (Body)"/>
                <a:cs typeface="Aptos (Body)"/>
                <a:ea typeface="Aptos (Body)"/>
                <a:sym typeface="Aptos (Body)"/>
              </a:rPr>
              <a:t>Under-vaccinated
</a:t>
            </a:r>
            <a:r>
              <a:rPr cap="none" sz="1200" i="0" b="0" u="none" strike="noStrike">
                <a:solidFill>
                  <a:srgbClr val="FFFFFF">
                    <a:alpha val="100000"/>
                  </a:srgbClr>
                </a:solidFill>
                <a:latin typeface="Aptos (Body)"/>
                <a:cs typeface="Aptos (Body)"/>
                <a:ea typeface="Aptos (Body)"/>
                <a:sym typeface="Aptos (Body)"/>
              </a:rPr>
              <a:t>An infant who received some but not all the recommended vaccine-doses in the national schedule.
</a:t>
            </a:r>
            <a:r>
              <a:rPr cap="none" sz="1200" i="0" b="0" u="none" strike="noStrike">
                <a:solidFill>
                  <a:srgbClr val="FFFFFF">
                    <a:alpha val="100000"/>
                  </a:srgbClr>
                </a:solidFill>
                <a:latin typeface="Aptos (Body)"/>
                <a:cs typeface="Aptos (Body)"/>
                <a:ea typeface="Aptos (Body)"/>
                <a:sym typeface="Aptos (Body)"/>
              </a:rPr>
              <a:t>
</a:t>
            </a:r>
            <a:r>
              <a:rPr cap="none" sz="1200" i="0" b="1" u="none" strike="noStrike">
                <a:solidFill>
                  <a:srgbClr val="FFFFFF">
                    <a:alpha val="100000"/>
                  </a:srgbClr>
                </a:solidFill>
                <a:latin typeface="Aptos (Body)"/>
                <a:cs typeface="Aptos (Body)"/>
                <a:ea typeface="Aptos (Body)"/>
                <a:sym typeface="Aptos (Body)"/>
              </a:rPr>
              <a:t>Vaccine-Doses
</a:t>
            </a:r>
            <a:r>
              <a:rPr cap="none" sz="1200" i="0" b="0" u="none" strike="noStrike">
                <a:solidFill>
                  <a:srgbClr val="FFFFFF">
                    <a:alpha val="100000"/>
                  </a:srgbClr>
                </a:solidFill>
                <a:latin typeface="Aptos (Body)"/>
                <a:cs typeface="Aptos (Body)"/>
                <a:ea typeface="Aptos (Body)"/>
                <a:sym typeface="Aptos (Body)"/>
              </a:rPr>
              <a:t>•  Bacillus Calmette-Guerin (BCG): vaccine against tuberculosis
</a:t>
            </a:r>
            <a:r>
              <a:rPr cap="none" sz="1200" i="0" b="0" u="none" strike="noStrike">
                <a:solidFill>
                  <a:srgbClr val="FFFFFF">
                    <a:alpha val="100000"/>
                  </a:srgbClr>
                </a:solidFill>
                <a:latin typeface="Aptos (Body)"/>
                <a:cs typeface="Aptos (Body)"/>
                <a:ea typeface="Aptos (Body)"/>
                <a:sym typeface="Aptos (Body)"/>
              </a:rPr>
              <a:t>•  Hepatitis B birth dose, given within 24 hours after birth (HepBB)
</a:t>
            </a:r>
            <a:r>
              <a:rPr cap="none" sz="1200" i="0" b="0" u="none" strike="noStrike">
                <a:solidFill>
                  <a:srgbClr val="FFFFFF">
                    <a:alpha val="100000"/>
                  </a:srgbClr>
                </a:solidFill>
                <a:latin typeface="Aptos (Body)"/>
                <a:cs typeface="Aptos (Body)"/>
                <a:ea typeface="Aptos (Body)"/>
                <a:sym typeface="Aptos (Body)"/>
              </a:rPr>
              <a:t>•  Diphtheria, tetanus, and pertussis vaccine, first dose (DTP1) and third dose (DTP3)
</a:t>
            </a:r>
            <a:r>
              <a:rPr cap="none" sz="1200" i="0" b="0" u="none" strike="noStrike">
                <a:solidFill>
                  <a:srgbClr val="FFFFFF">
                    <a:alpha val="100000"/>
                  </a:srgbClr>
                </a:solidFill>
                <a:latin typeface="Aptos (Body)"/>
                <a:cs typeface="Aptos (Body)"/>
                <a:ea typeface="Aptos (Body)"/>
                <a:sym typeface="Aptos (Body)"/>
              </a:rPr>
              <a:t>•  Hepatitis B vaccine, third dose (HepB3)
</a:t>
            </a:r>
            <a:r>
              <a:rPr cap="none" sz="1200" i="0" b="0" u="none" strike="noStrike">
                <a:solidFill>
                  <a:srgbClr val="FFFFFF">
                    <a:alpha val="100000"/>
                  </a:srgbClr>
                </a:solidFill>
                <a:latin typeface="Aptos (Body)"/>
                <a:cs typeface="Aptos (Body)"/>
                <a:ea typeface="Aptos (Body)"/>
                <a:sym typeface="Aptos (Body)"/>
              </a:rPr>
              <a:t>•  Haemophilus influenzae type b vaccine, third dose (Hib3)
</a:t>
            </a:r>
            <a:r>
              <a:rPr cap="none" sz="1200" i="0" b="0" u="none" strike="noStrike">
                <a:solidFill>
                  <a:srgbClr val="FFFFFF">
                    <a:alpha val="100000"/>
                  </a:srgbClr>
                </a:solidFill>
                <a:latin typeface="Aptos (Body)"/>
                <a:cs typeface="Aptos (Body)"/>
                <a:ea typeface="Aptos (Body)"/>
                <a:sym typeface="Aptos (Body)"/>
              </a:rPr>
              <a:t>•  Inactivated polio vaccine, first dose (IPV1) and last dose (IPVC) 
</a:t>
            </a:r>
            <a:r>
              <a:rPr cap="none" sz="1200" i="0" b="0" u="none" strike="noStrike">
                <a:solidFill>
                  <a:srgbClr val="FFFFFF">
                    <a:alpha val="100000"/>
                  </a:srgbClr>
                </a:solidFill>
                <a:latin typeface="Aptos (Body)"/>
                <a:cs typeface="Aptos (Body)"/>
                <a:ea typeface="Aptos (Body)"/>
                <a:sym typeface="Aptos (Body)"/>
              </a:rPr>
              <a:t>•  Measles containing vaccine, first dose (MCV1) and second dose (MCV2)
</a:t>
            </a:r>
            <a:r>
              <a:rPr cap="none" sz="1200" i="0" b="0" u="none" strike="noStrike">
                <a:solidFill>
                  <a:srgbClr val="FFFFFF">
                    <a:alpha val="100000"/>
                  </a:srgbClr>
                </a:solidFill>
                <a:latin typeface="Aptos (Body)"/>
                <a:cs typeface="Aptos (Body)"/>
                <a:ea typeface="Aptos (Body)"/>
                <a:sym typeface="Aptos (Body)"/>
              </a:rPr>
              <a:t>•  Rotavirus vaccine, last dose (RotaC)
</a:t>
            </a:r>
            <a:r>
              <a:rPr cap="none" sz="1200" i="0" b="0" u="none" strike="noStrike">
                <a:solidFill>
                  <a:srgbClr val="FFFFFF">
                    <a:alpha val="100000"/>
                  </a:srgbClr>
                </a:solidFill>
                <a:latin typeface="Aptos (Body)"/>
                <a:cs typeface="Aptos (Body)"/>
                <a:ea typeface="Aptos (Body)"/>
                <a:sym typeface="Aptos (Body)"/>
              </a:rPr>
              <a:t>•  Pneumococcal vaccine, last dose (PCVC)
</a:t>
            </a:r>
            <a:r>
              <a:rPr cap="none" sz="1200" i="0" b="0" u="none" strike="noStrike">
                <a:solidFill>
                  <a:srgbClr val="FFFFFF">
                    <a:alpha val="100000"/>
                  </a:srgbClr>
                </a:solidFill>
                <a:latin typeface="Aptos (Body)"/>
                <a:cs typeface="Aptos (Body)"/>
                <a:ea typeface="Aptos (Body)"/>
                <a:sym typeface="Aptos (Body)"/>
              </a:rPr>
              <a:t>•  Yellow Fever vaccine (YFV) 
</a:t>
            </a:r>
            <a:r>
              <a:rPr cap="none" sz="1200" i="0" b="0" u="none" strike="noStrike">
                <a:solidFill>
                  <a:srgbClr val="FFFFFF">
                    <a:alpha val="100000"/>
                  </a:srgbClr>
                </a:solidFill>
                <a:latin typeface="Aptos (Body)"/>
                <a:cs typeface="Aptos (Body)"/>
                <a:ea typeface="Aptos (Body)"/>
                <a:sym typeface="Aptos (Body)"/>
              </a:rPr>
              <a:t>•  Meningococcal A vaccine (MengA) 
</a:t>
            </a:r>
            <a:r>
              <a:rPr cap="none" sz="1200" i="0" b="0" u="none" strike="noStrike">
                <a:solidFill>
                  <a:srgbClr val="FFFFFF">
                    <a:alpha val="100000"/>
                  </a:srgbClr>
                </a:solidFill>
                <a:latin typeface="Aptos (Body)"/>
                <a:cs typeface="Aptos (Body)"/>
                <a:ea typeface="Aptos (Body)"/>
                <a:sym typeface="Aptos (Body)"/>
              </a:rPr>
              <a:t>•  Human papillomavirus vaccine, first dose (HPV1) and last dose (HPVc): vaccine to protect against certain types of human papillomavirus that can lead to cancer or genital warts
</a:t>
            </a:r>
            <a:r>
              <a:rPr cap="none" sz="1200" i="0" b="0" u="none" strike="noStrike">
                <a:solidFill>
                  <a:srgbClr val="FFFFFF">
                    <a:alpha val="100000"/>
                  </a:srgbClr>
                </a:solidFill>
                <a:latin typeface="Aptos (Body)"/>
                <a:cs typeface="Aptos (Body)"/>
                <a:ea typeface="Aptos (Body)"/>
                <a:sym typeface="Aptos (Body)"/>
              </a:rPr>
              <a:t>
</a:t>
            </a:r>
            <a:r>
              <a:rPr cap="none" sz="1200" i="0" b="1" u="none" strike="noStrike">
                <a:solidFill>
                  <a:srgbClr val="FFFFFF">
                    <a:alpha val="100000"/>
                  </a:srgbClr>
                </a:solidFill>
                <a:latin typeface="Aptos (Body)"/>
                <a:cs typeface="Aptos (Body)"/>
                <a:ea typeface="Aptos (Body)"/>
                <a:sym typeface="Aptos (Body)"/>
              </a:rPr>
              <a:t>The Immunization Agenda 2030 (IA2030)
</a:t>
            </a:r>
            <a:r>
              <a:rPr cap="none" sz="1200" i="0" b="0" u="none" strike="noStrike">
                <a:solidFill>
                  <a:srgbClr val="FFFFFF">
                    <a:alpha val="100000"/>
                  </a:srgbClr>
                </a:solidFill>
                <a:latin typeface="Aptos (Body)"/>
                <a:cs typeface="Aptos (Body)"/>
                <a:ea typeface="Aptos (Body)"/>
                <a:sym typeface="Aptos (Body)"/>
              </a:rPr>
              <a:t>The IA2030 is a global strategy endorsed by the World Health Assembly aiming to ensure everyone, everywhere, at every age benefits from vaccines for improved health and well-being by 2030. It focuses on increasing vaccine coverage, equity, sustainability and pandemic preparedness while promoting life-course immunization and integrating immunization with other health services.</a:t>
            </a: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MCV1</a:t>
            </a: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80" cy="54863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63002" y="3837043"/>
              <a:ext cx="7548917" cy="0"/>
            </a:xfrm>
            <a:custGeom>
              <a:avLst/>
              <a:pathLst>
                <a:path w="7548917" h="0">
                  <a:moveTo>
                    <a:pt x="0" y="0"/>
                  </a:moveTo>
                  <a:lnTo>
                    <a:pt x="7548917" y="0"/>
                  </a:lnTo>
                  <a:lnTo>
                    <a:pt x="7548917" y="0"/>
                  </a:lnTo>
                </a:path>
              </a:pathLst>
            </a:custGeom>
            <a:ln w="6775" cap="flat">
              <a:solidFill>
                <a:srgbClr val="EBEBEB">
                  <a:alpha val="100000"/>
                </a:srgbClr>
              </a:solidFill>
              <a:prstDash val="solid"/>
              <a:round/>
            </a:ln>
          </p:spPr>
          <p:txBody>
            <a:bodyPr/>
            <a:lstStyle/>
            <a:p/>
          </p:txBody>
        </p:sp>
        <p:sp>
          <p:nvSpPr>
            <p:cNvPr id="6" name="pl6"/>
            <p:cNvSpPr/>
            <p:nvPr/>
          </p:nvSpPr>
          <p:spPr>
            <a:xfrm>
              <a:off x="963002" y="3225197"/>
              <a:ext cx="7548917" cy="0"/>
            </a:xfrm>
            <a:custGeom>
              <a:avLst/>
              <a:pathLst>
                <a:path w="7548917" h="0">
                  <a:moveTo>
                    <a:pt x="0" y="0"/>
                  </a:moveTo>
                  <a:lnTo>
                    <a:pt x="7548917" y="0"/>
                  </a:lnTo>
                  <a:lnTo>
                    <a:pt x="7548917" y="0"/>
                  </a:lnTo>
                </a:path>
              </a:pathLst>
            </a:custGeom>
            <a:ln w="6775" cap="flat">
              <a:solidFill>
                <a:srgbClr val="EBEBEB">
                  <a:alpha val="100000"/>
                </a:srgbClr>
              </a:solidFill>
              <a:prstDash val="solid"/>
              <a:round/>
            </a:ln>
          </p:spPr>
          <p:txBody>
            <a:bodyPr/>
            <a:lstStyle/>
            <a:p/>
          </p:txBody>
        </p:sp>
        <p:sp>
          <p:nvSpPr>
            <p:cNvPr id="7" name="pl7"/>
            <p:cNvSpPr/>
            <p:nvPr/>
          </p:nvSpPr>
          <p:spPr>
            <a:xfrm>
              <a:off x="963002" y="2613351"/>
              <a:ext cx="7548917" cy="0"/>
            </a:xfrm>
            <a:custGeom>
              <a:avLst/>
              <a:pathLst>
                <a:path w="7548917" h="0">
                  <a:moveTo>
                    <a:pt x="0" y="0"/>
                  </a:moveTo>
                  <a:lnTo>
                    <a:pt x="7548917" y="0"/>
                  </a:lnTo>
                  <a:lnTo>
                    <a:pt x="7548917" y="0"/>
                  </a:lnTo>
                </a:path>
              </a:pathLst>
            </a:custGeom>
            <a:ln w="6775" cap="flat">
              <a:solidFill>
                <a:srgbClr val="EBEBEB">
                  <a:alpha val="100000"/>
                </a:srgbClr>
              </a:solidFill>
              <a:prstDash val="solid"/>
              <a:round/>
            </a:ln>
          </p:spPr>
          <p:txBody>
            <a:bodyPr/>
            <a:lstStyle/>
            <a:p/>
          </p:txBody>
        </p:sp>
        <p:sp>
          <p:nvSpPr>
            <p:cNvPr id="8" name="pl8"/>
            <p:cNvSpPr/>
            <p:nvPr/>
          </p:nvSpPr>
          <p:spPr>
            <a:xfrm>
              <a:off x="963002" y="2001505"/>
              <a:ext cx="7548917" cy="0"/>
            </a:xfrm>
            <a:custGeom>
              <a:avLst/>
              <a:pathLst>
                <a:path w="7548917" h="0">
                  <a:moveTo>
                    <a:pt x="0" y="0"/>
                  </a:moveTo>
                  <a:lnTo>
                    <a:pt x="7548917" y="0"/>
                  </a:lnTo>
                  <a:lnTo>
                    <a:pt x="7548917" y="0"/>
                  </a:lnTo>
                </a:path>
              </a:pathLst>
            </a:custGeom>
            <a:ln w="6775" cap="flat">
              <a:solidFill>
                <a:srgbClr val="EBEBEB">
                  <a:alpha val="100000"/>
                </a:srgbClr>
              </a:solidFill>
              <a:prstDash val="solid"/>
              <a:round/>
            </a:ln>
          </p:spPr>
          <p:txBody>
            <a:bodyPr/>
            <a:lstStyle/>
            <a:p/>
          </p:txBody>
        </p:sp>
        <p:sp>
          <p:nvSpPr>
            <p:cNvPr id="9" name="pl9"/>
            <p:cNvSpPr/>
            <p:nvPr/>
          </p:nvSpPr>
          <p:spPr>
            <a:xfrm>
              <a:off x="963002" y="4142966"/>
              <a:ext cx="7548917" cy="0"/>
            </a:xfrm>
            <a:custGeom>
              <a:avLst/>
              <a:pathLst>
                <a:path w="7548917" h="0">
                  <a:moveTo>
                    <a:pt x="0" y="0"/>
                  </a:moveTo>
                  <a:lnTo>
                    <a:pt x="7548917" y="0"/>
                  </a:lnTo>
                  <a:lnTo>
                    <a:pt x="7548917" y="0"/>
                  </a:lnTo>
                </a:path>
              </a:pathLst>
            </a:custGeom>
            <a:ln w="13550" cap="flat">
              <a:solidFill>
                <a:srgbClr val="EBEBEB">
                  <a:alpha val="100000"/>
                </a:srgbClr>
              </a:solidFill>
              <a:prstDash val="solid"/>
              <a:round/>
            </a:ln>
          </p:spPr>
          <p:txBody>
            <a:bodyPr/>
            <a:lstStyle/>
            <a:p/>
          </p:txBody>
        </p:sp>
        <p:sp>
          <p:nvSpPr>
            <p:cNvPr id="10" name="pl10"/>
            <p:cNvSpPr/>
            <p:nvPr/>
          </p:nvSpPr>
          <p:spPr>
            <a:xfrm>
              <a:off x="963002" y="3531120"/>
              <a:ext cx="7548917" cy="0"/>
            </a:xfrm>
            <a:custGeom>
              <a:avLst/>
              <a:pathLst>
                <a:path w="7548917" h="0">
                  <a:moveTo>
                    <a:pt x="0" y="0"/>
                  </a:moveTo>
                  <a:lnTo>
                    <a:pt x="7548917" y="0"/>
                  </a:lnTo>
                  <a:lnTo>
                    <a:pt x="7548917" y="0"/>
                  </a:lnTo>
                </a:path>
              </a:pathLst>
            </a:custGeom>
            <a:ln w="13550" cap="flat">
              <a:solidFill>
                <a:srgbClr val="EBEBEB">
                  <a:alpha val="100000"/>
                </a:srgbClr>
              </a:solidFill>
              <a:prstDash val="solid"/>
              <a:round/>
            </a:ln>
          </p:spPr>
          <p:txBody>
            <a:bodyPr/>
            <a:lstStyle/>
            <a:p/>
          </p:txBody>
        </p:sp>
        <p:sp>
          <p:nvSpPr>
            <p:cNvPr id="11" name="pl11"/>
            <p:cNvSpPr/>
            <p:nvPr/>
          </p:nvSpPr>
          <p:spPr>
            <a:xfrm>
              <a:off x="963002" y="2919274"/>
              <a:ext cx="7548917" cy="0"/>
            </a:xfrm>
            <a:custGeom>
              <a:avLst/>
              <a:pathLst>
                <a:path w="7548917" h="0">
                  <a:moveTo>
                    <a:pt x="0" y="0"/>
                  </a:moveTo>
                  <a:lnTo>
                    <a:pt x="7548917" y="0"/>
                  </a:lnTo>
                  <a:lnTo>
                    <a:pt x="7548917" y="0"/>
                  </a:lnTo>
                </a:path>
              </a:pathLst>
            </a:custGeom>
            <a:ln w="13550" cap="flat">
              <a:solidFill>
                <a:srgbClr val="EBEBEB">
                  <a:alpha val="100000"/>
                </a:srgbClr>
              </a:solidFill>
              <a:prstDash val="solid"/>
              <a:round/>
            </a:ln>
          </p:spPr>
          <p:txBody>
            <a:bodyPr/>
            <a:lstStyle/>
            <a:p/>
          </p:txBody>
        </p:sp>
        <p:sp>
          <p:nvSpPr>
            <p:cNvPr id="12" name="pl12"/>
            <p:cNvSpPr/>
            <p:nvPr/>
          </p:nvSpPr>
          <p:spPr>
            <a:xfrm>
              <a:off x="963002" y="2307428"/>
              <a:ext cx="7548917" cy="0"/>
            </a:xfrm>
            <a:custGeom>
              <a:avLst/>
              <a:pathLst>
                <a:path w="7548917" h="0">
                  <a:moveTo>
                    <a:pt x="0" y="0"/>
                  </a:moveTo>
                  <a:lnTo>
                    <a:pt x="7548917" y="0"/>
                  </a:lnTo>
                  <a:lnTo>
                    <a:pt x="7548917" y="0"/>
                  </a:lnTo>
                </a:path>
              </a:pathLst>
            </a:custGeom>
            <a:ln w="13550" cap="flat">
              <a:solidFill>
                <a:srgbClr val="EBEBEB">
                  <a:alpha val="100000"/>
                </a:srgbClr>
              </a:solidFill>
              <a:prstDash val="solid"/>
              <a:round/>
            </a:ln>
          </p:spPr>
          <p:txBody>
            <a:bodyPr/>
            <a:lstStyle/>
            <a:p/>
          </p:txBody>
        </p:sp>
        <p:sp>
          <p:nvSpPr>
            <p:cNvPr id="13" name="pl13"/>
            <p:cNvSpPr/>
            <p:nvPr/>
          </p:nvSpPr>
          <p:spPr>
            <a:xfrm>
              <a:off x="963002" y="1695582"/>
              <a:ext cx="7548917" cy="0"/>
            </a:xfrm>
            <a:custGeom>
              <a:avLst/>
              <a:pathLst>
                <a:path w="7548917" h="0">
                  <a:moveTo>
                    <a:pt x="0" y="0"/>
                  </a:moveTo>
                  <a:lnTo>
                    <a:pt x="7548917" y="0"/>
                  </a:lnTo>
                  <a:lnTo>
                    <a:pt x="7548917" y="0"/>
                  </a:lnTo>
                </a:path>
              </a:pathLst>
            </a:custGeom>
            <a:ln w="13550" cap="flat">
              <a:solidFill>
                <a:srgbClr val="EBEBEB">
                  <a:alpha val="100000"/>
                </a:srgbClr>
              </a:solidFill>
              <a:prstDash val="solid"/>
              <a:round/>
            </a:ln>
          </p:spPr>
          <p:txBody>
            <a:bodyPr/>
            <a:lstStyle/>
            <a:p/>
          </p:txBody>
        </p:sp>
        <p:sp>
          <p:nvSpPr>
            <p:cNvPr id="14" name="pl14"/>
            <p:cNvSpPr/>
            <p:nvPr/>
          </p:nvSpPr>
          <p:spPr>
            <a:xfrm>
              <a:off x="1425369"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750206"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4075042"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5399878"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6459747"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6724715"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6989682"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7254649"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7519616"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7784584"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8049551"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25" name="rc25"/>
            <p:cNvSpPr/>
            <p:nvPr/>
          </p:nvSpPr>
          <p:spPr>
            <a:xfrm>
              <a:off x="1306134" y="3782943"/>
              <a:ext cx="238470" cy="360022"/>
            </a:xfrm>
            <a:prstGeom prst="rect">
              <a:avLst/>
            </a:prstGeom>
            <a:solidFill>
              <a:srgbClr val="E2231A">
                <a:alpha val="100000"/>
              </a:srgbClr>
            </a:solidFill>
          </p:spPr>
          <p:txBody>
            <a:bodyPr/>
            <a:lstStyle/>
            <a:p/>
          </p:txBody>
        </p:sp>
        <p:sp>
          <p:nvSpPr>
            <p:cNvPr id="26" name="rc26"/>
            <p:cNvSpPr/>
            <p:nvPr/>
          </p:nvSpPr>
          <p:spPr>
            <a:xfrm>
              <a:off x="1571101" y="3805682"/>
              <a:ext cx="238470" cy="337283"/>
            </a:xfrm>
            <a:prstGeom prst="rect">
              <a:avLst/>
            </a:prstGeom>
            <a:solidFill>
              <a:srgbClr val="E2231A">
                <a:alpha val="100000"/>
              </a:srgbClr>
            </a:solidFill>
          </p:spPr>
          <p:txBody>
            <a:bodyPr/>
            <a:lstStyle/>
            <a:p/>
          </p:txBody>
        </p:sp>
        <p:sp>
          <p:nvSpPr>
            <p:cNvPr id="27" name="rc27"/>
            <p:cNvSpPr/>
            <p:nvPr/>
          </p:nvSpPr>
          <p:spPr>
            <a:xfrm>
              <a:off x="1836069" y="3832402"/>
              <a:ext cx="238470" cy="310564"/>
            </a:xfrm>
            <a:prstGeom prst="rect">
              <a:avLst/>
            </a:prstGeom>
            <a:solidFill>
              <a:srgbClr val="E2231A">
                <a:alpha val="100000"/>
              </a:srgbClr>
            </a:solidFill>
          </p:spPr>
          <p:txBody>
            <a:bodyPr/>
            <a:lstStyle/>
            <a:p/>
          </p:txBody>
        </p:sp>
        <p:sp>
          <p:nvSpPr>
            <p:cNvPr id="28" name="rc28"/>
            <p:cNvSpPr/>
            <p:nvPr/>
          </p:nvSpPr>
          <p:spPr>
            <a:xfrm>
              <a:off x="2101036" y="3856947"/>
              <a:ext cx="238470" cy="286019"/>
            </a:xfrm>
            <a:prstGeom prst="rect">
              <a:avLst/>
            </a:prstGeom>
            <a:solidFill>
              <a:srgbClr val="E2231A">
                <a:alpha val="100000"/>
              </a:srgbClr>
            </a:solidFill>
          </p:spPr>
          <p:txBody>
            <a:bodyPr/>
            <a:lstStyle/>
            <a:p/>
          </p:txBody>
        </p:sp>
        <p:sp>
          <p:nvSpPr>
            <p:cNvPr id="29" name="rc29"/>
            <p:cNvSpPr/>
            <p:nvPr/>
          </p:nvSpPr>
          <p:spPr>
            <a:xfrm>
              <a:off x="2366003" y="3862474"/>
              <a:ext cx="238470" cy="280491"/>
            </a:xfrm>
            <a:prstGeom prst="rect">
              <a:avLst/>
            </a:prstGeom>
            <a:solidFill>
              <a:srgbClr val="E2231A">
                <a:alpha val="100000"/>
              </a:srgbClr>
            </a:solidFill>
          </p:spPr>
          <p:txBody>
            <a:bodyPr/>
            <a:lstStyle/>
            <a:p/>
          </p:txBody>
        </p:sp>
        <p:sp>
          <p:nvSpPr>
            <p:cNvPr id="30" name="rc30"/>
            <p:cNvSpPr/>
            <p:nvPr/>
          </p:nvSpPr>
          <p:spPr>
            <a:xfrm>
              <a:off x="2630970" y="3855296"/>
              <a:ext cx="238470" cy="287670"/>
            </a:xfrm>
            <a:prstGeom prst="rect">
              <a:avLst/>
            </a:prstGeom>
            <a:solidFill>
              <a:srgbClr val="E2231A">
                <a:alpha val="100000"/>
              </a:srgbClr>
            </a:solidFill>
          </p:spPr>
          <p:txBody>
            <a:bodyPr/>
            <a:lstStyle/>
            <a:p/>
          </p:txBody>
        </p:sp>
        <p:sp>
          <p:nvSpPr>
            <p:cNvPr id="31" name="rc31"/>
            <p:cNvSpPr/>
            <p:nvPr/>
          </p:nvSpPr>
          <p:spPr>
            <a:xfrm>
              <a:off x="2895938" y="3860106"/>
              <a:ext cx="238470" cy="282860"/>
            </a:xfrm>
            <a:prstGeom prst="rect">
              <a:avLst/>
            </a:prstGeom>
            <a:solidFill>
              <a:srgbClr val="E2231A">
                <a:alpha val="100000"/>
              </a:srgbClr>
            </a:solidFill>
          </p:spPr>
          <p:txBody>
            <a:bodyPr/>
            <a:lstStyle/>
            <a:p/>
          </p:txBody>
        </p:sp>
        <p:sp>
          <p:nvSpPr>
            <p:cNvPr id="32" name="rc32"/>
            <p:cNvSpPr/>
            <p:nvPr/>
          </p:nvSpPr>
          <p:spPr>
            <a:xfrm>
              <a:off x="3160905" y="3856235"/>
              <a:ext cx="238470" cy="286731"/>
            </a:xfrm>
            <a:prstGeom prst="rect">
              <a:avLst/>
            </a:prstGeom>
            <a:solidFill>
              <a:srgbClr val="E2231A">
                <a:alpha val="100000"/>
              </a:srgbClr>
            </a:solidFill>
          </p:spPr>
          <p:txBody>
            <a:bodyPr/>
            <a:lstStyle/>
            <a:p/>
          </p:txBody>
        </p:sp>
        <p:sp>
          <p:nvSpPr>
            <p:cNvPr id="33" name="rc33"/>
            <p:cNvSpPr/>
            <p:nvPr/>
          </p:nvSpPr>
          <p:spPr>
            <a:xfrm>
              <a:off x="3425872" y="3856972"/>
              <a:ext cx="238470" cy="285994"/>
            </a:xfrm>
            <a:prstGeom prst="rect">
              <a:avLst/>
            </a:prstGeom>
            <a:solidFill>
              <a:srgbClr val="E2231A">
                <a:alpha val="100000"/>
              </a:srgbClr>
            </a:solidFill>
          </p:spPr>
          <p:txBody>
            <a:bodyPr/>
            <a:lstStyle/>
            <a:p/>
          </p:txBody>
        </p:sp>
        <p:sp>
          <p:nvSpPr>
            <p:cNvPr id="34" name="rc34"/>
            <p:cNvSpPr/>
            <p:nvPr/>
          </p:nvSpPr>
          <p:spPr>
            <a:xfrm>
              <a:off x="3690840" y="3822042"/>
              <a:ext cx="238470" cy="320924"/>
            </a:xfrm>
            <a:prstGeom prst="rect">
              <a:avLst/>
            </a:prstGeom>
            <a:solidFill>
              <a:srgbClr val="E2231A">
                <a:alpha val="100000"/>
              </a:srgbClr>
            </a:solidFill>
          </p:spPr>
          <p:txBody>
            <a:bodyPr/>
            <a:lstStyle/>
            <a:p/>
          </p:txBody>
        </p:sp>
        <p:sp>
          <p:nvSpPr>
            <p:cNvPr id="35" name="rc35"/>
            <p:cNvSpPr/>
            <p:nvPr/>
          </p:nvSpPr>
          <p:spPr>
            <a:xfrm>
              <a:off x="3955807" y="3859848"/>
              <a:ext cx="238470" cy="283118"/>
            </a:xfrm>
            <a:prstGeom prst="rect">
              <a:avLst/>
            </a:prstGeom>
            <a:solidFill>
              <a:srgbClr val="E2231A">
                <a:alpha val="100000"/>
              </a:srgbClr>
            </a:solidFill>
          </p:spPr>
          <p:txBody>
            <a:bodyPr/>
            <a:lstStyle/>
            <a:p/>
          </p:txBody>
        </p:sp>
        <p:sp>
          <p:nvSpPr>
            <p:cNvPr id="36" name="rc36"/>
            <p:cNvSpPr/>
            <p:nvPr/>
          </p:nvSpPr>
          <p:spPr>
            <a:xfrm>
              <a:off x="4220774" y="3865350"/>
              <a:ext cx="238470" cy="277615"/>
            </a:xfrm>
            <a:prstGeom prst="rect">
              <a:avLst/>
            </a:prstGeom>
            <a:solidFill>
              <a:srgbClr val="E2231A">
                <a:alpha val="100000"/>
              </a:srgbClr>
            </a:solidFill>
          </p:spPr>
          <p:txBody>
            <a:bodyPr/>
            <a:lstStyle/>
            <a:p/>
          </p:txBody>
        </p:sp>
        <p:sp>
          <p:nvSpPr>
            <p:cNvPr id="37" name="rc37"/>
            <p:cNvSpPr/>
            <p:nvPr/>
          </p:nvSpPr>
          <p:spPr>
            <a:xfrm>
              <a:off x="4485741" y="3872666"/>
              <a:ext cx="238470" cy="270299"/>
            </a:xfrm>
            <a:prstGeom prst="rect">
              <a:avLst/>
            </a:prstGeom>
            <a:solidFill>
              <a:srgbClr val="E2231A">
                <a:alpha val="100000"/>
              </a:srgbClr>
            </a:solidFill>
          </p:spPr>
          <p:txBody>
            <a:bodyPr/>
            <a:lstStyle/>
            <a:p/>
          </p:txBody>
        </p:sp>
        <p:sp>
          <p:nvSpPr>
            <p:cNvPr id="38" name="rc38"/>
            <p:cNvSpPr/>
            <p:nvPr/>
          </p:nvSpPr>
          <p:spPr>
            <a:xfrm>
              <a:off x="4750709" y="3884406"/>
              <a:ext cx="238470" cy="258560"/>
            </a:xfrm>
            <a:prstGeom prst="rect">
              <a:avLst/>
            </a:prstGeom>
            <a:solidFill>
              <a:srgbClr val="E2231A">
                <a:alpha val="100000"/>
              </a:srgbClr>
            </a:solidFill>
          </p:spPr>
          <p:txBody>
            <a:bodyPr/>
            <a:lstStyle/>
            <a:p/>
          </p:txBody>
        </p:sp>
        <p:sp>
          <p:nvSpPr>
            <p:cNvPr id="39" name="rc39"/>
            <p:cNvSpPr/>
            <p:nvPr/>
          </p:nvSpPr>
          <p:spPr>
            <a:xfrm>
              <a:off x="5015676" y="3893033"/>
              <a:ext cx="238470" cy="249932"/>
            </a:xfrm>
            <a:prstGeom prst="rect">
              <a:avLst/>
            </a:prstGeom>
            <a:solidFill>
              <a:srgbClr val="E2231A">
                <a:alpha val="100000"/>
              </a:srgbClr>
            </a:solidFill>
          </p:spPr>
          <p:txBody>
            <a:bodyPr/>
            <a:lstStyle/>
            <a:p/>
          </p:txBody>
        </p:sp>
        <p:sp>
          <p:nvSpPr>
            <p:cNvPr id="40" name="rc40"/>
            <p:cNvSpPr/>
            <p:nvPr/>
          </p:nvSpPr>
          <p:spPr>
            <a:xfrm>
              <a:off x="5280643" y="3881423"/>
              <a:ext cx="238470" cy="261542"/>
            </a:xfrm>
            <a:prstGeom prst="rect">
              <a:avLst/>
            </a:prstGeom>
            <a:solidFill>
              <a:srgbClr val="E2231A">
                <a:alpha val="100000"/>
              </a:srgbClr>
            </a:solidFill>
          </p:spPr>
          <p:txBody>
            <a:bodyPr/>
            <a:lstStyle/>
            <a:p/>
          </p:txBody>
        </p:sp>
        <p:sp>
          <p:nvSpPr>
            <p:cNvPr id="41" name="rc41"/>
            <p:cNvSpPr/>
            <p:nvPr/>
          </p:nvSpPr>
          <p:spPr>
            <a:xfrm>
              <a:off x="5545610" y="3879324"/>
              <a:ext cx="238470" cy="263642"/>
            </a:xfrm>
            <a:prstGeom prst="rect">
              <a:avLst/>
            </a:prstGeom>
            <a:solidFill>
              <a:srgbClr val="E2231A">
                <a:alpha val="100000"/>
              </a:srgbClr>
            </a:solidFill>
          </p:spPr>
          <p:txBody>
            <a:bodyPr/>
            <a:lstStyle/>
            <a:p/>
          </p:txBody>
        </p:sp>
        <p:sp>
          <p:nvSpPr>
            <p:cNvPr id="42" name="rc42"/>
            <p:cNvSpPr/>
            <p:nvPr/>
          </p:nvSpPr>
          <p:spPr>
            <a:xfrm>
              <a:off x="5810578" y="3880913"/>
              <a:ext cx="238470" cy="262053"/>
            </a:xfrm>
            <a:prstGeom prst="rect">
              <a:avLst/>
            </a:prstGeom>
            <a:solidFill>
              <a:srgbClr val="E2231A">
                <a:alpha val="100000"/>
              </a:srgbClr>
            </a:solidFill>
          </p:spPr>
          <p:txBody>
            <a:bodyPr/>
            <a:lstStyle/>
            <a:p/>
          </p:txBody>
        </p:sp>
        <p:sp>
          <p:nvSpPr>
            <p:cNvPr id="43" name="rc43"/>
            <p:cNvSpPr/>
            <p:nvPr/>
          </p:nvSpPr>
          <p:spPr>
            <a:xfrm>
              <a:off x="6075545" y="3905506"/>
              <a:ext cx="238470" cy="237459"/>
            </a:xfrm>
            <a:prstGeom prst="rect">
              <a:avLst/>
            </a:prstGeom>
            <a:solidFill>
              <a:srgbClr val="E2231A">
                <a:alpha val="100000"/>
              </a:srgbClr>
            </a:solidFill>
          </p:spPr>
          <p:txBody>
            <a:bodyPr/>
            <a:lstStyle/>
            <a:p/>
          </p:txBody>
        </p:sp>
        <p:sp>
          <p:nvSpPr>
            <p:cNvPr id="44" name="rc44"/>
            <p:cNvSpPr/>
            <p:nvPr/>
          </p:nvSpPr>
          <p:spPr>
            <a:xfrm>
              <a:off x="6340512" y="3883245"/>
              <a:ext cx="238470" cy="259720"/>
            </a:xfrm>
            <a:prstGeom prst="rect">
              <a:avLst/>
            </a:prstGeom>
            <a:solidFill>
              <a:srgbClr val="E2231A">
                <a:alpha val="100000"/>
              </a:srgbClr>
            </a:solidFill>
          </p:spPr>
          <p:txBody>
            <a:bodyPr/>
            <a:lstStyle/>
            <a:p/>
          </p:txBody>
        </p:sp>
        <p:sp>
          <p:nvSpPr>
            <p:cNvPr id="45" name="rc45"/>
            <p:cNvSpPr/>
            <p:nvPr/>
          </p:nvSpPr>
          <p:spPr>
            <a:xfrm>
              <a:off x="6605479" y="3892263"/>
              <a:ext cx="238470" cy="250703"/>
            </a:xfrm>
            <a:prstGeom prst="rect">
              <a:avLst/>
            </a:prstGeom>
            <a:solidFill>
              <a:srgbClr val="E2231A">
                <a:alpha val="100000"/>
              </a:srgbClr>
            </a:solidFill>
          </p:spPr>
          <p:txBody>
            <a:bodyPr/>
            <a:lstStyle/>
            <a:p/>
          </p:txBody>
        </p:sp>
        <p:sp>
          <p:nvSpPr>
            <p:cNvPr id="46" name="rc46"/>
            <p:cNvSpPr/>
            <p:nvPr/>
          </p:nvSpPr>
          <p:spPr>
            <a:xfrm>
              <a:off x="6870447" y="3902412"/>
              <a:ext cx="238470" cy="240554"/>
            </a:xfrm>
            <a:prstGeom prst="rect">
              <a:avLst/>
            </a:prstGeom>
            <a:solidFill>
              <a:srgbClr val="E2231A">
                <a:alpha val="100000"/>
              </a:srgbClr>
            </a:solidFill>
          </p:spPr>
          <p:txBody>
            <a:bodyPr/>
            <a:lstStyle/>
            <a:p/>
          </p:txBody>
        </p:sp>
        <p:sp>
          <p:nvSpPr>
            <p:cNvPr id="47" name="rc47"/>
            <p:cNvSpPr/>
            <p:nvPr/>
          </p:nvSpPr>
          <p:spPr>
            <a:xfrm>
              <a:off x="7135414" y="3908848"/>
              <a:ext cx="238470" cy="234117"/>
            </a:xfrm>
            <a:prstGeom prst="rect">
              <a:avLst/>
            </a:prstGeom>
            <a:solidFill>
              <a:srgbClr val="E2231A">
                <a:alpha val="100000"/>
              </a:srgbClr>
            </a:solidFill>
          </p:spPr>
          <p:txBody>
            <a:bodyPr/>
            <a:lstStyle/>
            <a:p/>
          </p:txBody>
        </p:sp>
        <p:sp>
          <p:nvSpPr>
            <p:cNvPr id="48" name="rc48"/>
            <p:cNvSpPr/>
            <p:nvPr/>
          </p:nvSpPr>
          <p:spPr>
            <a:xfrm>
              <a:off x="7400381" y="3892415"/>
              <a:ext cx="238470" cy="250551"/>
            </a:xfrm>
            <a:prstGeom prst="rect">
              <a:avLst/>
            </a:prstGeom>
            <a:solidFill>
              <a:srgbClr val="E2231A">
                <a:alpha val="100000"/>
              </a:srgbClr>
            </a:solidFill>
          </p:spPr>
          <p:txBody>
            <a:bodyPr/>
            <a:lstStyle/>
            <a:p/>
          </p:txBody>
        </p:sp>
        <p:sp>
          <p:nvSpPr>
            <p:cNvPr id="49" name="rc49"/>
            <p:cNvSpPr/>
            <p:nvPr/>
          </p:nvSpPr>
          <p:spPr>
            <a:xfrm>
              <a:off x="7665348" y="3892001"/>
              <a:ext cx="238470" cy="250964"/>
            </a:xfrm>
            <a:prstGeom prst="rect">
              <a:avLst/>
            </a:prstGeom>
            <a:solidFill>
              <a:srgbClr val="E2231A">
                <a:alpha val="100000"/>
              </a:srgbClr>
            </a:solidFill>
          </p:spPr>
          <p:txBody>
            <a:bodyPr/>
            <a:lstStyle/>
            <a:p/>
          </p:txBody>
        </p:sp>
        <p:sp>
          <p:nvSpPr>
            <p:cNvPr id="50" name="rc50"/>
            <p:cNvSpPr/>
            <p:nvPr/>
          </p:nvSpPr>
          <p:spPr>
            <a:xfrm>
              <a:off x="7930316" y="3886162"/>
              <a:ext cx="238470" cy="256804"/>
            </a:xfrm>
            <a:prstGeom prst="rect">
              <a:avLst/>
            </a:prstGeom>
            <a:solidFill>
              <a:srgbClr val="E2231A">
                <a:alpha val="100000"/>
              </a:srgbClr>
            </a:solidFill>
          </p:spPr>
          <p:txBody>
            <a:bodyPr/>
            <a:lstStyle/>
            <a:p/>
          </p:txBody>
        </p:sp>
        <p:sp>
          <p:nvSpPr>
            <p:cNvPr id="51" name="rc51"/>
            <p:cNvSpPr/>
            <p:nvPr/>
          </p:nvSpPr>
          <p:spPr>
            <a:xfrm>
              <a:off x="1306134" y="1803531"/>
              <a:ext cx="238470" cy="1979411"/>
            </a:xfrm>
            <a:prstGeom prst="rect">
              <a:avLst/>
            </a:prstGeom>
            <a:solidFill>
              <a:srgbClr val="B3B3B3">
                <a:alpha val="100000"/>
              </a:srgbClr>
            </a:solidFill>
          </p:spPr>
          <p:txBody>
            <a:bodyPr/>
            <a:lstStyle/>
            <a:p/>
          </p:txBody>
        </p:sp>
        <p:sp>
          <p:nvSpPr>
            <p:cNvPr id="52" name="rc52"/>
            <p:cNvSpPr/>
            <p:nvPr/>
          </p:nvSpPr>
          <p:spPr>
            <a:xfrm>
              <a:off x="1571101" y="2076649"/>
              <a:ext cx="238470" cy="1729033"/>
            </a:xfrm>
            <a:prstGeom prst="rect">
              <a:avLst/>
            </a:prstGeom>
            <a:solidFill>
              <a:srgbClr val="B3B3B3">
                <a:alpha val="100000"/>
              </a:srgbClr>
            </a:solidFill>
          </p:spPr>
          <p:txBody>
            <a:bodyPr/>
            <a:lstStyle/>
            <a:p/>
          </p:txBody>
        </p:sp>
        <p:sp>
          <p:nvSpPr>
            <p:cNvPr id="53" name="rc53"/>
            <p:cNvSpPr/>
            <p:nvPr/>
          </p:nvSpPr>
          <p:spPr>
            <a:xfrm>
              <a:off x="1836069" y="2416541"/>
              <a:ext cx="238470" cy="1415861"/>
            </a:xfrm>
            <a:prstGeom prst="rect">
              <a:avLst/>
            </a:prstGeom>
            <a:solidFill>
              <a:srgbClr val="B3B3B3">
                <a:alpha val="100000"/>
              </a:srgbClr>
            </a:solidFill>
          </p:spPr>
          <p:txBody>
            <a:bodyPr/>
            <a:lstStyle/>
            <a:p/>
          </p:txBody>
        </p:sp>
        <p:sp>
          <p:nvSpPr>
            <p:cNvPr id="54" name="rc54"/>
            <p:cNvSpPr/>
            <p:nvPr/>
          </p:nvSpPr>
          <p:spPr>
            <a:xfrm>
              <a:off x="2101036" y="2458731"/>
              <a:ext cx="238470" cy="1398215"/>
            </a:xfrm>
            <a:prstGeom prst="rect">
              <a:avLst/>
            </a:prstGeom>
            <a:solidFill>
              <a:srgbClr val="B3B3B3">
                <a:alpha val="100000"/>
              </a:srgbClr>
            </a:solidFill>
          </p:spPr>
          <p:txBody>
            <a:bodyPr/>
            <a:lstStyle/>
            <a:p/>
          </p:txBody>
        </p:sp>
        <p:sp>
          <p:nvSpPr>
            <p:cNvPr id="55" name="rc55"/>
            <p:cNvSpPr/>
            <p:nvPr/>
          </p:nvSpPr>
          <p:spPr>
            <a:xfrm>
              <a:off x="2366003" y="2744439"/>
              <a:ext cx="238470" cy="1118035"/>
            </a:xfrm>
            <a:prstGeom prst="rect">
              <a:avLst/>
            </a:prstGeom>
            <a:solidFill>
              <a:srgbClr val="B3B3B3">
                <a:alpha val="100000"/>
              </a:srgbClr>
            </a:solidFill>
          </p:spPr>
          <p:txBody>
            <a:bodyPr/>
            <a:lstStyle/>
            <a:p/>
          </p:txBody>
        </p:sp>
        <p:sp>
          <p:nvSpPr>
            <p:cNvPr id="56" name="rc56"/>
            <p:cNvSpPr/>
            <p:nvPr/>
          </p:nvSpPr>
          <p:spPr>
            <a:xfrm>
              <a:off x="2630970" y="2778770"/>
              <a:ext cx="238470" cy="1076525"/>
            </a:xfrm>
            <a:prstGeom prst="rect">
              <a:avLst/>
            </a:prstGeom>
            <a:solidFill>
              <a:srgbClr val="B3B3B3">
                <a:alpha val="100000"/>
              </a:srgbClr>
            </a:solidFill>
          </p:spPr>
          <p:txBody>
            <a:bodyPr/>
            <a:lstStyle/>
            <a:p/>
          </p:txBody>
        </p:sp>
        <p:sp>
          <p:nvSpPr>
            <p:cNvPr id="57" name="rc57"/>
            <p:cNvSpPr/>
            <p:nvPr/>
          </p:nvSpPr>
          <p:spPr>
            <a:xfrm>
              <a:off x="2895938" y="2823332"/>
              <a:ext cx="238470" cy="1036774"/>
            </a:xfrm>
            <a:prstGeom prst="rect">
              <a:avLst/>
            </a:prstGeom>
            <a:solidFill>
              <a:srgbClr val="B3B3B3">
                <a:alpha val="100000"/>
              </a:srgbClr>
            </a:solidFill>
          </p:spPr>
          <p:txBody>
            <a:bodyPr/>
            <a:lstStyle/>
            <a:p/>
          </p:txBody>
        </p:sp>
        <p:sp>
          <p:nvSpPr>
            <p:cNvPr id="58" name="rc58"/>
            <p:cNvSpPr/>
            <p:nvPr/>
          </p:nvSpPr>
          <p:spPr>
            <a:xfrm>
              <a:off x="3160905" y="2852300"/>
              <a:ext cx="238470" cy="1003934"/>
            </a:xfrm>
            <a:prstGeom prst="rect">
              <a:avLst/>
            </a:prstGeom>
            <a:solidFill>
              <a:srgbClr val="B3B3B3">
                <a:alpha val="100000"/>
              </a:srgbClr>
            </a:solidFill>
          </p:spPr>
          <p:txBody>
            <a:bodyPr/>
            <a:lstStyle/>
            <a:p/>
          </p:txBody>
        </p:sp>
        <p:sp>
          <p:nvSpPr>
            <p:cNvPr id="59" name="rc59"/>
            <p:cNvSpPr/>
            <p:nvPr/>
          </p:nvSpPr>
          <p:spPr>
            <a:xfrm>
              <a:off x="3425872" y="3124921"/>
              <a:ext cx="238470" cy="732050"/>
            </a:xfrm>
            <a:prstGeom prst="rect">
              <a:avLst/>
            </a:prstGeom>
            <a:solidFill>
              <a:srgbClr val="B3B3B3">
                <a:alpha val="100000"/>
              </a:srgbClr>
            </a:solidFill>
          </p:spPr>
          <p:txBody>
            <a:bodyPr/>
            <a:lstStyle/>
            <a:p/>
          </p:txBody>
        </p:sp>
        <p:sp>
          <p:nvSpPr>
            <p:cNvPr id="60" name="rc60"/>
            <p:cNvSpPr/>
            <p:nvPr/>
          </p:nvSpPr>
          <p:spPr>
            <a:xfrm>
              <a:off x="3690840" y="3180547"/>
              <a:ext cx="238470" cy="641494"/>
            </a:xfrm>
            <a:prstGeom prst="rect">
              <a:avLst/>
            </a:prstGeom>
            <a:solidFill>
              <a:srgbClr val="B3B3B3">
                <a:alpha val="100000"/>
              </a:srgbClr>
            </a:solidFill>
          </p:spPr>
          <p:txBody>
            <a:bodyPr/>
            <a:lstStyle/>
            <a:p/>
          </p:txBody>
        </p:sp>
        <p:sp>
          <p:nvSpPr>
            <p:cNvPr id="61" name="rc61"/>
            <p:cNvSpPr/>
            <p:nvPr/>
          </p:nvSpPr>
          <p:spPr>
            <a:xfrm>
              <a:off x="3955807" y="3363260"/>
              <a:ext cx="238470" cy="496587"/>
            </a:xfrm>
            <a:prstGeom prst="rect">
              <a:avLst/>
            </a:prstGeom>
            <a:solidFill>
              <a:srgbClr val="B3B3B3">
                <a:alpha val="100000"/>
              </a:srgbClr>
            </a:solidFill>
          </p:spPr>
          <p:txBody>
            <a:bodyPr/>
            <a:lstStyle/>
            <a:p/>
          </p:txBody>
        </p:sp>
        <p:sp>
          <p:nvSpPr>
            <p:cNvPr id="62" name="rc62"/>
            <p:cNvSpPr/>
            <p:nvPr/>
          </p:nvSpPr>
          <p:spPr>
            <a:xfrm>
              <a:off x="4220774" y="3379817"/>
              <a:ext cx="238470" cy="485532"/>
            </a:xfrm>
            <a:prstGeom prst="rect">
              <a:avLst/>
            </a:prstGeom>
            <a:solidFill>
              <a:srgbClr val="B3B3B3">
                <a:alpha val="100000"/>
              </a:srgbClr>
            </a:solidFill>
          </p:spPr>
          <p:txBody>
            <a:bodyPr/>
            <a:lstStyle/>
            <a:p/>
          </p:txBody>
        </p:sp>
        <p:sp>
          <p:nvSpPr>
            <p:cNvPr id="63" name="rc63"/>
            <p:cNvSpPr/>
            <p:nvPr/>
          </p:nvSpPr>
          <p:spPr>
            <a:xfrm>
              <a:off x="4485741" y="3507163"/>
              <a:ext cx="238470" cy="365503"/>
            </a:xfrm>
            <a:prstGeom prst="rect">
              <a:avLst/>
            </a:prstGeom>
            <a:solidFill>
              <a:srgbClr val="B3B3B3">
                <a:alpha val="100000"/>
              </a:srgbClr>
            </a:solidFill>
          </p:spPr>
          <p:txBody>
            <a:bodyPr/>
            <a:lstStyle/>
            <a:p/>
          </p:txBody>
        </p:sp>
        <p:sp>
          <p:nvSpPr>
            <p:cNvPr id="64" name="rc64"/>
            <p:cNvSpPr/>
            <p:nvPr/>
          </p:nvSpPr>
          <p:spPr>
            <a:xfrm>
              <a:off x="4750709" y="3678695"/>
              <a:ext cx="238470" cy="205710"/>
            </a:xfrm>
            <a:prstGeom prst="rect">
              <a:avLst/>
            </a:prstGeom>
            <a:solidFill>
              <a:srgbClr val="B3B3B3">
                <a:alpha val="100000"/>
              </a:srgbClr>
            </a:solidFill>
          </p:spPr>
          <p:txBody>
            <a:bodyPr/>
            <a:lstStyle/>
            <a:p/>
          </p:txBody>
        </p:sp>
        <p:sp>
          <p:nvSpPr>
            <p:cNvPr id="65" name="rc65"/>
            <p:cNvSpPr/>
            <p:nvPr/>
          </p:nvSpPr>
          <p:spPr>
            <a:xfrm>
              <a:off x="5015676" y="3735995"/>
              <a:ext cx="238470" cy="157038"/>
            </a:xfrm>
            <a:prstGeom prst="rect">
              <a:avLst/>
            </a:prstGeom>
            <a:solidFill>
              <a:srgbClr val="B3B3B3">
                <a:alpha val="100000"/>
              </a:srgbClr>
            </a:solidFill>
          </p:spPr>
          <p:txBody>
            <a:bodyPr/>
            <a:lstStyle/>
            <a:p/>
          </p:txBody>
        </p:sp>
        <p:sp>
          <p:nvSpPr>
            <p:cNvPr id="66" name="rc66"/>
            <p:cNvSpPr/>
            <p:nvPr/>
          </p:nvSpPr>
          <p:spPr>
            <a:xfrm>
              <a:off x="5280643" y="3751346"/>
              <a:ext cx="238470" cy="130077"/>
            </a:xfrm>
            <a:prstGeom prst="rect">
              <a:avLst/>
            </a:prstGeom>
            <a:solidFill>
              <a:srgbClr val="B3B3B3">
                <a:alpha val="100000"/>
              </a:srgbClr>
            </a:solidFill>
          </p:spPr>
          <p:txBody>
            <a:bodyPr/>
            <a:lstStyle/>
            <a:p/>
          </p:txBody>
        </p:sp>
        <p:sp>
          <p:nvSpPr>
            <p:cNvPr id="67" name="rc67"/>
            <p:cNvSpPr/>
            <p:nvPr/>
          </p:nvSpPr>
          <p:spPr>
            <a:xfrm>
              <a:off x="5545610" y="3774665"/>
              <a:ext cx="238470" cy="104659"/>
            </a:xfrm>
            <a:prstGeom prst="rect">
              <a:avLst/>
            </a:prstGeom>
            <a:solidFill>
              <a:srgbClr val="B3B3B3">
                <a:alpha val="100000"/>
              </a:srgbClr>
            </a:solidFill>
          </p:spPr>
          <p:txBody>
            <a:bodyPr/>
            <a:lstStyle/>
            <a:p/>
          </p:txBody>
        </p:sp>
        <p:sp>
          <p:nvSpPr>
            <p:cNvPr id="68" name="rc68"/>
            <p:cNvSpPr/>
            <p:nvPr/>
          </p:nvSpPr>
          <p:spPr>
            <a:xfrm>
              <a:off x="5810578" y="3789359"/>
              <a:ext cx="238470" cy="91554"/>
            </a:xfrm>
            <a:prstGeom prst="rect">
              <a:avLst/>
            </a:prstGeom>
            <a:solidFill>
              <a:srgbClr val="B3B3B3">
                <a:alpha val="100000"/>
              </a:srgbClr>
            </a:solidFill>
          </p:spPr>
          <p:txBody>
            <a:bodyPr/>
            <a:lstStyle/>
            <a:p/>
          </p:txBody>
        </p:sp>
        <p:sp>
          <p:nvSpPr>
            <p:cNvPr id="69" name="rc69"/>
            <p:cNvSpPr/>
            <p:nvPr/>
          </p:nvSpPr>
          <p:spPr>
            <a:xfrm>
              <a:off x="6075545" y="3796811"/>
              <a:ext cx="238470" cy="108695"/>
            </a:xfrm>
            <a:prstGeom prst="rect">
              <a:avLst/>
            </a:prstGeom>
            <a:solidFill>
              <a:srgbClr val="B3B3B3">
                <a:alpha val="100000"/>
              </a:srgbClr>
            </a:solidFill>
          </p:spPr>
          <p:txBody>
            <a:bodyPr/>
            <a:lstStyle/>
            <a:p/>
          </p:txBody>
        </p:sp>
        <p:sp>
          <p:nvSpPr>
            <p:cNvPr id="70" name="rc70"/>
            <p:cNvSpPr/>
            <p:nvPr/>
          </p:nvSpPr>
          <p:spPr>
            <a:xfrm>
              <a:off x="6340512" y="3810954"/>
              <a:ext cx="238470" cy="72291"/>
            </a:xfrm>
            <a:prstGeom prst="rect">
              <a:avLst/>
            </a:prstGeom>
            <a:solidFill>
              <a:srgbClr val="B3B3B3">
                <a:alpha val="100000"/>
              </a:srgbClr>
            </a:solidFill>
          </p:spPr>
          <p:txBody>
            <a:bodyPr/>
            <a:lstStyle/>
            <a:p/>
          </p:txBody>
        </p:sp>
        <p:sp>
          <p:nvSpPr>
            <p:cNvPr id="71" name="rc71"/>
            <p:cNvSpPr/>
            <p:nvPr/>
          </p:nvSpPr>
          <p:spPr>
            <a:xfrm>
              <a:off x="6605479" y="3791222"/>
              <a:ext cx="238470" cy="101041"/>
            </a:xfrm>
            <a:prstGeom prst="rect">
              <a:avLst/>
            </a:prstGeom>
            <a:solidFill>
              <a:srgbClr val="B3B3B3">
                <a:alpha val="100000"/>
              </a:srgbClr>
            </a:solidFill>
          </p:spPr>
          <p:txBody>
            <a:bodyPr/>
            <a:lstStyle/>
            <a:p/>
          </p:txBody>
        </p:sp>
        <p:sp>
          <p:nvSpPr>
            <p:cNvPr id="72" name="rc72"/>
            <p:cNvSpPr/>
            <p:nvPr/>
          </p:nvSpPr>
          <p:spPr>
            <a:xfrm>
              <a:off x="6870447" y="3795509"/>
              <a:ext cx="238470" cy="106903"/>
            </a:xfrm>
            <a:prstGeom prst="rect">
              <a:avLst/>
            </a:prstGeom>
            <a:solidFill>
              <a:srgbClr val="B3B3B3">
                <a:alpha val="100000"/>
              </a:srgbClr>
            </a:solidFill>
          </p:spPr>
          <p:txBody>
            <a:bodyPr/>
            <a:lstStyle/>
            <a:p/>
          </p:txBody>
        </p:sp>
        <p:sp>
          <p:nvSpPr>
            <p:cNvPr id="73" name="rc73"/>
            <p:cNvSpPr/>
            <p:nvPr/>
          </p:nvSpPr>
          <p:spPr>
            <a:xfrm>
              <a:off x="7135414" y="3790582"/>
              <a:ext cx="238470" cy="118266"/>
            </a:xfrm>
            <a:prstGeom prst="rect">
              <a:avLst/>
            </a:prstGeom>
            <a:solidFill>
              <a:srgbClr val="B3B3B3">
                <a:alpha val="100000"/>
              </a:srgbClr>
            </a:solidFill>
          </p:spPr>
          <p:txBody>
            <a:bodyPr/>
            <a:lstStyle/>
            <a:p/>
          </p:txBody>
        </p:sp>
        <p:sp>
          <p:nvSpPr>
            <p:cNvPr id="74" name="rc74"/>
            <p:cNvSpPr/>
            <p:nvPr/>
          </p:nvSpPr>
          <p:spPr>
            <a:xfrm>
              <a:off x="7400381" y="3749224"/>
              <a:ext cx="238470" cy="143191"/>
            </a:xfrm>
            <a:prstGeom prst="rect">
              <a:avLst/>
            </a:prstGeom>
            <a:solidFill>
              <a:srgbClr val="B3B3B3">
                <a:alpha val="100000"/>
              </a:srgbClr>
            </a:solidFill>
          </p:spPr>
          <p:txBody>
            <a:bodyPr/>
            <a:lstStyle/>
            <a:p/>
          </p:txBody>
        </p:sp>
        <p:sp>
          <p:nvSpPr>
            <p:cNvPr id="75" name="rc75"/>
            <p:cNvSpPr/>
            <p:nvPr/>
          </p:nvSpPr>
          <p:spPr>
            <a:xfrm>
              <a:off x="7665348" y="3770344"/>
              <a:ext cx="238470" cy="121657"/>
            </a:xfrm>
            <a:prstGeom prst="rect">
              <a:avLst/>
            </a:prstGeom>
            <a:solidFill>
              <a:srgbClr val="B3B3B3">
                <a:alpha val="100000"/>
              </a:srgbClr>
            </a:solidFill>
          </p:spPr>
          <p:txBody>
            <a:bodyPr/>
            <a:lstStyle/>
            <a:p/>
          </p:txBody>
        </p:sp>
        <p:sp>
          <p:nvSpPr>
            <p:cNvPr id="76" name="rc76"/>
            <p:cNvSpPr/>
            <p:nvPr/>
          </p:nvSpPr>
          <p:spPr>
            <a:xfrm>
              <a:off x="7930316" y="3787395"/>
              <a:ext cx="238470" cy="98766"/>
            </a:xfrm>
            <a:prstGeom prst="rect">
              <a:avLst/>
            </a:prstGeom>
            <a:solidFill>
              <a:srgbClr val="B3B3B3">
                <a:alpha val="100000"/>
              </a:srgbClr>
            </a:solidFill>
          </p:spPr>
          <p:txBody>
            <a:bodyPr/>
            <a:lstStyle/>
            <a:p/>
          </p:txBody>
        </p:sp>
        <p:sp>
          <p:nvSpPr>
            <p:cNvPr id="77" name="pl77"/>
            <p:cNvSpPr/>
            <p:nvPr/>
          </p:nvSpPr>
          <p:spPr>
            <a:xfrm>
              <a:off x="1425369" y="1899827"/>
              <a:ext cx="6624181" cy="47726"/>
            </a:xfrm>
            <a:custGeom>
              <a:avLst/>
              <a:pathLst>
                <a:path w="6624181" h="47726">
                  <a:moveTo>
                    <a:pt x="0" y="47726"/>
                  </a:moveTo>
                  <a:lnTo>
                    <a:pt x="264967" y="47726"/>
                  </a:lnTo>
                  <a:lnTo>
                    <a:pt x="529934" y="23863"/>
                  </a:lnTo>
                  <a:lnTo>
                    <a:pt x="794901" y="23863"/>
                  </a:lnTo>
                  <a:lnTo>
                    <a:pt x="1059869" y="0"/>
                  </a:lnTo>
                  <a:lnTo>
                    <a:pt x="1324836" y="23863"/>
                  </a:lnTo>
                  <a:lnTo>
                    <a:pt x="1589803" y="0"/>
                  </a:lnTo>
                  <a:lnTo>
                    <a:pt x="1854770" y="0"/>
                  </a:lnTo>
                  <a:lnTo>
                    <a:pt x="2119738" y="0"/>
                  </a:lnTo>
                  <a:lnTo>
                    <a:pt x="2384705" y="23863"/>
                  </a:lnTo>
                  <a:lnTo>
                    <a:pt x="2649672" y="0"/>
                  </a:lnTo>
                  <a:lnTo>
                    <a:pt x="2914639" y="0"/>
                  </a:lnTo>
                  <a:lnTo>
                    <a:pt x="3179607" y="0"/>
                  </a:lnTo>
                  <a:lnTo>
                    <a:pt x="3444574" y="0"/>
                  </a:lnTo>
                  <a:lnTo>
                    <a:pt x="3709541" y="0"/>
                  </a:lnTo>
                  <a:lnTo>
                    <a:pt x="3974508" y="0"/>
                  </a:lnTo>
                  <a:lnTo>
                    <a:pt x="4239476" y="0"/>
                  </a:lnTo>
                  <a:lnTo>
                    <a:pt x="4504443" y="0"/>
                  </a:lnTo>
                  <a:lnTo>
                    <a:pt x="4769410" y="0"/>
                  </a:lnTo>
                  <a:lnTo>
                    <a:pt x="5034377" y="0"/>
                  </a:lnTo>
                  <a:lnTo>
                    <a:pt x="5299345" y="0"/>
                  </a:lnTo>
                  <a:lnTo>
                    <a:pt x="5564312" y="0"/>
                  </a:lnTo>
                  <a:lnTo>
                    <a:pt x="5829279" y="0"/>
                  </a:lnTo>
                  <a:lnTo>
                    <a:pt x="6094246" y="0"/>
                  </a:lnTo>
                  <a:lnTo>
                    <a:pt x="6359214" y="23863"/>
                  </a:lnTo>
                  <a:lnTo>
                    <a:pt x="6624181" y="23863"/>
                  </a:lnTo>
                </a:path>
              </a:pathLst>
            </a:custGeom>
            <a:ln w="27101" cap="flat">
              <a:solidFill>
                <a:srgbClr val="0058AB">
                  <a:alpha val="80000"/>
                </a:srgbClr>
              </a:solidFill>
              <a:prstDash val="solid"/>
              <a:round/>
            </a:ln>
          </p:spPr>
          <p:txBody>
            <a:bodyPr/>
            <a:lstStyle/>
            <a:p/>
          </p:txBody>
        </p:sp>
        <p:sp>
          <p:nvSpPr>
            <p:cNvPr id="78" name="pl78"/>
            <p:cNvSpPr/>
            <p:nvPr/>
          </p:nvSpPr>
          <p:spPr>
            <a:xfrm>
              <a:off x="1425369" y="1923690"/>
              <a:ext cx="6624181" cy="1097706"/>
            </a:xfrm>
            <a:custGeom>
              <a:avLst/>
              <a:pathLst>
                <a:path w="6624181" h="1097706">
                  <a:moveTo>
                    <a:pt x="0" y="1097706"/>
                  </a:moveTo>
                  <a:lnTo>
                    <a:pt x="264967" y="930664"/>
                  </a:lnTo>
                  <a:lnTo>
                    <a:pt x="529934" y="763621"/>
                  </a:lnTo>
                  <a:lnTo>
                    <a:pt x="794901" y="739758"/>
                  </a:lnTo>
                  <a:lnTo>
                    <a:pt x="1059869" y="596579"/>
                  </a:lnTo>
                  <a:lnTo>
                    <a:pt x="1324836" y="572716"/>
                  </a:lnTo>
                  <a:lnTo>
                    <a:pt x="1589803" y="548853"/>
                  </a:lnTo>
                  <a:lnTo>
                    <a:pt x="1854770" y="548853"/>
                  </a:lnTo>
                  <a:lnTo>
                    <a:pt x="2119738" y="381810"/>
                  </a:lnTo>
                  <a:lnTo>
                    <a:pt x="2384705" y="357947"/>
                  </a:lnTo>
                  <a:lnTo>
                    <a:pt x="2649672" y="238631"/>
                  </a:lnTo>
                  <a:lnTo>
                    <a:pt x="2914639" y="238631"/>
                  </a:lnTo>
                  <a:lnTo>
                    <a:pt x="3179607" y="167042"/>
                  </a:lnTo>
                  <a:lnTo>
                    <a:pt x="3444574" y="71589"/>
                  </a:lnTo>
                  <a:lnTo>
                    <a:pt x="3709541" y="47726"/>
                  </a:lnTo>
                  <a:lnTo>
                    <a:pt x="3974508" y="47726"/>
                  </a:lnTo>
                  <a:lnTo>
                    <a:pt x="4239476" y="23863"/>
                  </a:lnTo>
                  <a:lnTo>
                    <a:pt x="4504443" y="23863"/>
                  </a:lnTo>
                  <a:lnTo>
                    <a:pt x="4769410" y="0"/>
                  </a:lnTo>
                  <a:lnTo>
                    <a:pt x="5034377" y="0"/>
                  </a:lnTo>
                  <a:lnTo>
                    <a:pt x="5299345" y="23863"/>
                  </a:lnTo>
                  <a:lnTo>
                    <a:pt x="5564312" y="23863"/>
                  </a:lnTo>
                  <a:lnTo>
                    <a:pt x="5829279" y="23863"/>
                  </a:lnTo>
                  <a:lnTo>
                    <a:pt x="6094246" y="47726"/>
                  </a:lnTo>
                  <a:lnTo>
                    <a:pt x="6359214" y="47726"/>
                  </a:lnTo>
                  <a:lnTo>
                    <a:pt x="6624181" y="47726"/>
                  </a:lnTo>
                </a:path>
              </a:pathLst>
            </a:custGeom>
            <a:ln w="27101" cap="flat">
              <a:solidFill>
                <a:srgbClr val="333333">
                  <a:alpha val="80000"/>
                </a:srgbClr>
              </a:solidFill>
              <a:prstDash val="solid"/>
              <a:round/>
            </a:ln>
          </p:spPr>
          <p:txBody>
            <a:bodyPr/>
            <a:lstStyle/>
            <a:p/>
          </p:txBody>
        </p:sp>
        <p:sp>
          <p:nvSpPr>
            <p:cNvPr id="79" name="tx79"/>
            <p:cNvSpPr/>
            <p:nvPr/>
          </p:nvSpPr>
          <p:spPr>
            <a:xfrm>
              <a:off x="1355052" y="176650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92</a:t>
              </a:r>
            </a:p>
          </p:txBody>
        </p:sp>
        <p:sp>
          <p:nvSpPr>
            <p:cNvPr id="80" name="tx80"/>
            <p:cNvSpPr/>
            <p:nvPr/>
          </p:nvSpPr>
          <p:spPr>
            <a:xfrm>
              <a:off x="2679888" y="174263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93</a:t>
              </a:r>
            </a:p>
          </p:txBody>
        </p:sp>
        <p:sp>
          <p:nvSpPr>
            <p:cNvPr id="81" name="tx81"/>
            <p:cNvSpPr/>
            <p:nvPr/>
          </p:nvSpPr>
          <p:spPr>
            <a:xfrm>
              <a:off x="4004725" y="1718776"/>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94</a:t>
              </a:r>
            </a:p>
          </p:txBody>
        </p:sp>
        <p:sp>
          <p:nvSpPr>
            <p:cNvPr id="82" name="tx82"/>
            <p:cNvSpPr/>
            <p:nvPr/>
          </p:nvSpPr>
          <p:spPr>
            <a:xfrm>
              <a:off x="5329561" y="1718776"/>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94</a:t>
              </a:r>
            </a:p>
          </p:txBody>
        </p:sp>
        <p:sp>
          <p:nvSpPr>
            <p:cNvPr id="83" name="tx83"/>
            <p:cNvSpPr/>
            <p:nvPr/>
          </p:nvSpPr>
          <p:spPr>
            <a:xfrm>
              <a:off x="6389430" y="1718776"/>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94</a:t>
              </a:r>
            </a:p>
          </p:txBody>
        </p:sp>
        <p:sp>
          <p:nvSpPr>
            <p:cNvPr id="84" name="tx84"/>
            <p:cNvSpPr/>
            <p:nvPr/>
          </p:nvSpPr>
          <p:spPr>
            <a:xfrm>
              <a:off x="6654397" y="1718776"/>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94</a:t>
              </a:r>
            </a:p>
          </p:txBody>
        </p:sp>
        <p:sp>
          <p:nvSpPr>
            <p:cNvPr id="85" name="tx85"/>
            <p:cNvSpPr/>
            <p:nvPr/>
          </p:nvSpPr>
          <p:spPr>
            <a:xfrm>
              <a:off x="6919365" y="1718776"/>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94</a:t>
              </a:r>
            </a:p>
          </p:txBody>
        </p:sp>
        <p:sp>
          <p:nvSpPr>
            <p:cNvPr id="86" name="tx86"/>
            <p:cNvSpPr/>
            <p:nvPr/>
          </p:nvSpPr>
          <p:spPr>
            <a:xfrm>
              <a:off x="7184332" y="1718776"/>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94</a:t>
              </a:r>
            </a:p>
          </p:txBody>
        </p:sp>
        <p:sp>
          <p:nvSpPr>
            <p:cNvPr id="87" name="tx87"/>
            <p:cNvSpPr/>
            <p:nvPr/>
          </p:nvSpPr>
          <p:spPr>
            <a:xfrm>
              <a:off x="7449299" y="1718776"/>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94</a:t>
              </a:r>
            </a:p>
          </p:txBody>
        </p:sp>
        <p:sp>
          <p:nvSpPr>
            <p:cNvPr id="88" name="tx88"/>
            <p:cNvSpPr/>
            <p:nvPr/>
          </p:nvSpPr>
          <p:spPr>
            <a:xfrm>
              <a:off x="7714266" y="174263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93</a:t>
              </a:r>
            </a:p>
          </p:txBody>
        </p:sp>
        <p:sp>
          <p:nvSpPr>
            <p:cNvPr id="89" name="tx89"/>
            <p:cNvSpPr/>
            <p:nvPr/>
          </p:nvSpPr>
          <p:spPr>
            <a:xfrm>
              <a:off x="7979234" y="174263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93</a:t>
              </a:r>
            </a:p>
          </p:txBody>
        </p:sp>
        <p:sp>
          <p:nvSpPr>
            <p:cNvPr id="90" name="tx90"/>
            <p:cNvSpPr/>
            <p:nvPr/>
          </p:nvSpPr>
          <p:spPr>
            <a:xfrm>
              <a:off x="1355052" y="308476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47</a:t>
              </a:r>
            </a:p>
          </p:txBody>
        </p:sp>
        <p:sp>
          <p:nvSpPr>
            <p:cNvPr id="91" name="tx91"/>
            <p:cNvSpPr/>
            <p:nvPr/>
          </p:nvSpPr>
          <p:spPr>
            <a:xfrm>
              <a:off x="2679888" y="255977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69</a:t>
              </a:r>
            </a:p>
          </p:txBody>
        </p:sp>
        <p:sp>
          <p:nvSpPr>
            <p:cNvPr id="92" name="tx92"/>
            <p:cNvSpPr/>
            <p:nvPr/>
          </p:nvSpPr>
          <p:spPr>
            <a:xfrm>
              <a:off x="4004725" y="2225690"/>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83</a:t>
              </a:r>
            </a:p>
          </p:txBody>
        </p:sp>
        <p:sp>
          <p:nvSpPr>
            <p:cNvPr id="93" name="tx93"/>
            <p:cNvSpPr/>
            <p:nvPr/>
          </p:nvSpPr>
          <p:spPr>
            <a:xfrm>
              <a:off x="5329561" y="203478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91</a:t>
              </a:r>
            </a:p>
          </p:txBody>
        </p:sp>
        <p:sp>
          <p:nvSpPr>
            <p:cNvPr id="94" name="tx94"/>
            <p:cNvSpPr/>
            <p:nvPr/>
          </p:nvSpPr>
          <p:spPr>
            <a:xfrm>
              <a:off x="6389430" y="198705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93</a:t>
              </a:r>
            </a:p>
          </p:txBody>
        </p:sp>
        <p:sp>
          <p:nvSpPr>
            <p:cNvPr id="95" name="tx95"/>
            <p:cNvSpPr/>
            <p:nvPr/>
          </p:nvSpPr>
          <p:spPr>
            <a:xfrm>
              <a:off x="6654397" y="201092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92</a:t>
              </a:r>
            </a:p>
          </p:txBody>
        </p:sp>
        <p:sp>
          <p:nvSpPr>
            <p:cNvPr id="96" name="tx96"/>
            <p:cNvSpPr/>
            <p:nvPr/>
          </p:nvSpPr>
          <p:spPr>
            <a:xfrm>
              <a:off x="6919365" y="201092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92</a:t>
              </a:r>
            </a:p>
          </p:txBody>
        </p:sp>
        <p:sp>
          <p:nvSpPr>
            <p:cNvPr id="97" name="tx97"/>
            <p:cNvSpPr/>
            <p:nvPr/>
          </p:nvSpPr>
          <p:spPr>
            <a:xfrm>
              <a:off x="7184332" y="201092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92</a:t>
              </a:r>
            </a:p>
          </p:txBody>
        </p:sp>
        <p:sp>
          <p:nvSpPr>
            <p:cNvPr id="98" name="tx98"/>
            <p:cNvSpPr/>
            <p:nvPr/>
          </p:nvSpPr>
          <p:spPr>
            <a:xfrm>
              <a:off x="7449299" y="203478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91</a:t>
              </a:r>
            </a:p>
          </p:txBody>
        </p:sp>
        <p:sp>
          <p:nvSpPr>
            <p:cNvPr id="99" name="tx99"/>
            <p:cNvSpPr/>
            <p:nvPr/>
          </p:nvSpPr>
          <p:spPr>
            <a:xfrm>
              <a:off x="7714266" y="203478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91</a:t>
              </a:r>
            </a:p>
          </p:txBody>
        </p:sp>
        <p:sp>
          <p:nvSpPr>
            <p:cNvPr id="100" name="tx100"/>
            <p:cNvSpPr/>
            <p:nvPr/>
          </p:nvSpPr>
          <p:spPr>
            <a:xfrm>
              <a:off x="7979234" y="203478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91</a:t>
              </a:r>
            </a:p>
          </p:txBody>
        </p:sp>
        <p:sp>
          <p:nvSpPr>
            <p:cNvPr id="101" name="tx101"/>
            <p:cNvSpPr/>
            <p:nvPr/>
          </p:nvSpPr>
          <p:spPr>
            <a:xfrm>
              <a:off x="1350069" y="392413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1.2</a:t>
              </a:r>
            </a:p>
          </p:txBody>
        </p:sp>
        <p:sp>
          <p:nvSpPr>
            <p:cNvPr id="102" name="tx102"/>
            <p:cNvSpPr/>
            <p:nvPr/>
          </p:nvSpPr>
          <p:spPr>
            <a:xfrm>
              <a:off x="2674905" y="396031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0.9</a:t>
              </a:r>
            </a:p>
          </p:txBody>
        </p:sp>
        <p:sp>
          <p:nvSpPr>
            <p:cNvPr id="103" name="tx103"/>
            <p:cNvSpPr/>
            <p:nvPr/>
          </p:nvSpPr>
          <p:spPr>
            <a:xfrm>
              <a:off x="3999741" y="396259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0.9</a:t>
              </a:r>
            </a:p>
          </p:txBody>
        </p:sp>
        <p:sp>
          <p:nvSpPr>
            <p:cNvPr id="104" name="tx104"/>
            <p:cNvSpPr/>
            <p:nvPr/>
          </p:nvSpPr>
          <p:spPr>
            <a:xfrm>
              <a:off x="5324577" y="397337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0.9</a:t>
              </a:r>
            </a:p>
          </p:txBody>
        </p:sp>
        <p:sp>
          <p:nvSpPr>
            <p:cNvPr id="105" name="tx105"/>
            <p:cNvSpPr/>
            <p:nvPr/>
          </p:nvSpPr>
          <p:spPr>
            <a:xfrm>
              <a:off x="6384447" y="397428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0.8</a:t>
              </a:r>
            </a:p>
          </p:txBody>
        </p:sp>
        <p:sp>
          <p:nvSpPr>
            <p:cNvPr id="106" name="tx106"/>
            <p:cNvSpPr/>
            <p:nvPr/>
          </p:nvSpPr>
          <p:spPr>
            <a:xfrm>
              <a:off x="6649414" y="397879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0.8</a:t>
              </a:r>
            </a:p>
          </p:txBody>
        </p:sp>
        <p:sp>
          <p:nvSpPr>
            <p:cNvPr id="107" name="tx107"/>
            <p:cNvSpPr/>
            <p:nvPr/>
          </p:nvSpPr>
          <p:spPr>
            <a:xfrm>
              <a:off x="6914381" y="398387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0.8</a:t>
              </a:r>
            </a:p>
          </p:txBody>
        </p:sp>
        <p:sp>
          <p:nvSpPr>
            <p:cNvPr id="108" name="tx108"/>
            <p:cNvSpPr/>
            <p:nvPr/>
          </p:nvSpPr>
          <p:spPr>
            <a:xfrm>
              <a:off x="7179348" y="398709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0.8</a:t>
              </a:r>
            </a:p>
          </p:txBody>
        </p:sp>
        <p:sp>
          <p:nvSpPr>
            <p:cNvPr id="109" name="tx109"/>
            <p:cNvSpPr/>
            <p:nvPr/>
          </p:nvSpPr>
          <p:spPr>
            <a:xfrm>
              <a:off x="7444316" y="397887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0.8</a:t>
              </a:r>
            </a:p>
          </p:txBody>
        </p:sp>
        <p:sp>
          <p:nvSpPr>
            <p:cNvPr id="110" name="tx110"/>
            <p:cNvSpPr/>
            <p:nvPr/>
          </p:nvSpPr>
          <p:spPr>
            <a:xfrm>
              <a:off x="7709283" y="397866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0.8</a:t>
              </a:r>
            </a:p>
          </p:txBody>
        </p:sp>
        <p:sp>
          <p:nvSpPr>
            <p:cNvPr id="111" name="tx111"/>
            <p:cNvSpPr/>
            <p:nvPr/>
          </p:nvSpPr>
          <p:spPr>
            <a:xfrm>
              <a:off x="7974250" y="397574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0.8</a:t>
              </a:r>
            </a:p>
          </p:txBody>
        </p:sp>
        <p:sp>
          <p:nvSpPr>
            <p:cNvPr id="112" name="tx112"/>
            <p:cNvSpPr/>
            <p:nvPr/>
          </p:nvSpPr>
          <p:spPr>
            <a:xfrm>
              <a:off x="1350069" y="275442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6.5</a:t>
              </a:r>
            </a:p>
          </p:txBody>
        </p:sp>
        <p:sp>
          <p:nvSpPr>
            <p:cNvPr id="113" name="tx113"/>
            <p:cNvSpPr/>
            <p:nvPr/>
          </p:nvSpPr>
          <p:spPr>
            <a:xfrm>
              <a:off x="2674905" y="327821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3.5</a:t>
              </a:r>
            </a:p>
          </p:txBody>
        </p:sp>
        <p:sp>
          <p:nvSpPr>
            <p:cNvPr id="114" name="tx114"/>
            <p:cNvSpPr/>
            <p:nvPr/>
          </p:nvSpPr>
          <p:spPr>
            <a:xfrm>
              <a:off x="3999741" y="357273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1.6</a:t>
              </a:r>
            </a:p>
          </p:txBody>
        </p:sp>
        <p:sp>
          <p:nvSpPr>
            <p:cNvPr id="115" name="tx115"/>
            <p:cNvSpPr/>
            <p:nvPr/>
          </p:nvSpPr>
          <p:spPr>
            <a:xfrm>
              <a:off x="5324577" y="377756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0.4</a:t>
              </a:r>
            </a:p>
          </p:txBody>
        </p:sp>
        <p:sp>
          <p:nvSpPr>
            <p:cNvPr id="116" name="tx116"/>
            <p:cNvSpPr/>
            <p:nvPr/>
          </p:nvSpPr>
          <p:spPr>
            <a:xfrm>
              <a:off x="6384447" y="380828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0.2</a:t>
              </a:r>
            </a:p>
          </p:txBody>
        </p:sp>
        <p:sp>
          <p:nvSpPr>
            <p:cNvPr id="117" name="tx117"/>
            <p:cNvSpPr/>
            <p:nvPr/>
          </p:nvSpPr>
          <p:spPr>
            <a:xfrm>
              <a:off x="6649414" y="380292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0.3</a:t>
              </a:r>
            </a:p>
          </p:txBody>
        </p:sp>
        <p:sp>
          <p:nvSpPr>
            <p:cNvPr id="118" name="tx118"/>
            <p:cNvSpPr/>
            <p:nvPr/>
          </p:nvSpPr>
          <p:spPr>
            <a:xfrm>
              <a:off x="6914381" y="381014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0.3</a:t>
              </a:r>
            </a:p>
          </p:txBody>
        </p:sp>
        <p:sp>
          <p:nvSpPr>
            <p:cNvPr id="119" name="tx119"/>
            <p:cNvSpPr/>
            <p:nvPr/>
          </p:nvSpPr>
          <p:spPr>
            <a:xfrm>
              <a:off x="7179348" y="381089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0.4</a:t>
              </a:r>
            </a:p>
          </p:txBody>
        </p:sp>
        <p:sp>
          <p:nvSpPr>
            <p:cNvPr id="120" name="tx120"/>
            <p:cNvSpPr/>
            <p:nvPr/>
          </p:nvSpPr>
          <p:spPr>
            <a:xfrm>
              <a:off x="7444316" y="378200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0.5</a:t>
              </a:r>
            </a:p>
          </p:txBody>
        </p:sp>
        <p:sp>
          <p:nvSpPr>
            <p:cNvPr id="121" name="tx121"/>
            <p:cNvSpPr/>
            <p:nvPr/>
          </p:nvSpPr>
          <p:spPr>
            <a:xfrm>
              <a:off x="7709283" y="379235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0.4</a:t>
              </a:r>
            </a:p>
          </p:txBody>
        </p:sp>
        <p:sp>
          <p:nvSpPr>
            <p:cNvPr id="122" name="tx122"/>
            <p:cNvSpPr/>
            <p:nvPr/>
          </p:nvSpPr>
          <p:spPr>
            <a:xfrm>
              <a:off x="7974250" y="379796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0.3</a:t>
              </a:r>
            </a:p>
          </p:txBody>
        </p:sp>
        <p:sp>
          <p:nvSpPr>
            <p:cNvPr id="123" name="tx123"/>
            <p:cNvSpPr/>
            <p:nvPr/>
          </p:nvSpPr>
          <p:spPr>
            <a:xfrm>
              <a:off x="1350069" y="168708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7.6</a:t>
              </a:r>
            </a:p>
          </p:txBody>
        </p:sp>
        <p:sp>
          <p:nvSpPr>
            <p:cNvPr id="124" name="tx124"/>
            <p:cNvSpPr/>
            <p:nvPr/>
          </p:nvSpPr>
          <p:spPr>
            <a:xfrm>
              <a:off x="2674905" y="266232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4.5</a:t>
              </a:r>
            </a:p>
          </p:txBody>
        </p:sp>
        <p:sp>
          <p:nvSpPr>
            <p:cNvPr id="125" name="tx125"/>
            <p:cNvSpPr/>
            <p:nvPr/>
          </p:nvSpPr>
          <p:spPr>
            <a:xfrm>
              <a:off x="3999741" y="324681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2.5</a:t>
              </a:r>
            </a:p>
          </p:txBody>
        </p:sp>
        <p:sp>
          <p:nvSpPr>
            <p:cNvPr id="126" name="tx126"/>
            <p:cNvSpPr/>
            <p:nvPr/>
          </p:nvSpPr>
          <p:spPr>
            <a:xfrm>
              <a:off x="5324577" y="363489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27" name="tx127"/>
            <p:cNvSpPr/>
            <p:nvPr/>
          </p:nvSpPr>
          <p:spPr>
            <a:xfrm>
              <a:off x="6384447" y="369450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28" name="tx128"/>
            <p:cNvSpPr/>
            <p:nvPr/>
          </p:nvSpPr>
          <p:spPr>
            <a:xfrm>
              <a:off x="6649414" y="367477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29" name="tx129"/>
            <p:cNvSpPr/>
            <p:nvPr/>
          </p:nvSpPr>
          <p:spPr>
            <a:xfrm>
              <a:off x="6914381" y="367906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30" name="tx130"/>
            <p:cNvSpPr/>
            <p:nvPr/>
          </p:nvSpPr>
          <p:spPr>
            <a:xfrm>
              <a:off x="7179348" y="367413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31" name="tx131"/>
            <p:cNvSpPr/>
            <p:nvPr/>
          </p:nvSpPr>
          <p:spPr>
            <a:xfrm>
              <a:off x="7444316" y="363277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32" name="tx132"/>
            <p:cNvSpPr/>
            <p:nvPr/>
          </p:nvSpPr>
          <p:spPr>
            <a:xfrm>
              <a:off x="7709283" y="365389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33" name="tx133"/>
            <p:cNvSpPr/>
            <p:nvPr/>
          </p:nvSpPr>
          <p:spPr>
            <a:xfrm>
              <a:off x="7974250" y="367094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34" name="tx134"/>
            <p:cNvSpPr/>
            <p:nvPr/>
          </p:nvSpPr>
          <p:spPr>
            <a:xfrm>
              <a:off x="688596" y="4088376"/>
              <a:ext cx="211775"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0M</a:t>
              </a:r>
            </a:p>
          </p:txBody>
        </p:sp>
        <p:sp>
          <p:nvSpPr>
            <p:cNvPr id="135" name="tx135"/>
            <p:cNvSpPr/>
            <p:nvPr/>
          </p:nvSpPr>
          <p:spPr>
            <a:xfrm>
              <a:off x="688596" y="3476530"/>
              <a:ext cx="211775"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2M</a:t>
              </a:r>
            </a:p>
          </p:txBody>
        </p:sp>
        <p:sp>
          <p:nvSpPr>
            <p:cNvPr id="136" name="tx136"/>
            <p:cNvSpPr/>
            <p:nvPr/>
          </p:nvSpPr>
          <p:spPr>
            <a:xfrm>
              <a:off x="688596" y="2864684"/>
              <a:ext cx="211775"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4M</a:t>
              </a:r>
            </a:p>
          </p:txBody>
        </p:sp>
        <p:sp>
          <p:nvSpPr>
            <p:cNvPr id="137" name="tx137"/>
            <p:cNvSpPr/>
            <p:nvPr/>
          </p:nvSpPr>
          <p:spPr>
            <a:xfrm>
              <a:off x="688596" y="2252838"/>
              <a:ext cx="211775"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6M</a:t>
              </a:r>
            </a:p>
          </p:txBody>
        </p:sp>
        <p:sp>
          <p:nvSpPr>
            <p:cNvPr id="138" name="tx138"/>
            <p:cNvSpPr/>
            <p:nvPr/>
          </p:nvSpPr>
          <p:spPr>
            <a:xfrm>
              <a:off x="688596" y="1640992"/>
              <a:ext cx="211775"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8M</a:t>
              </a:r>
            </a:p>
          </p:txBody>
        </p:sp>
        <p:sp>
          <p:nvSpPr>
            <p:cNvPr id="139" name="tx139"/>
            <p:cNvSpPr/>
            <p:nvPr/>
          </p:nvSpPr>
          <p:spPr>
            <a:xfrm>
              <a:off x="8574549" y="4088376"/>
              <a:ext cx="84764"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0</a:t>
              </a:r>
            </a:p>
          </p:txBody>
        </p:sp>
        <p:sp>
          <p:nvSpPr>
            <p:cNvPr id="140" name="tx140"/>
            <p:cNvSpPr/>
            <p:nvPr/>
          </p:nvSpPr>
          <p:spPr>
            <a:xfrm>
              <a:off x="8574549" y="3491797"/>
              <a:ext cx="16952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25</a:t>
              </a:r>
            </a:p>
          </p:txBody>
        </p:sp>
        <p:sp>
          <p:nvSpPr>
            <p:cNvPr id="141" name="tx141"/>
            <p:cNvSpPr/>
            <p:nvPr/>
          </p:nvSpPr>
          <p:spPr>
            <a:xfrm>
              <a:off x="8574549" y="2895217"/>
              <a:ext cx="16952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50</a:t>
              </a:r>
            </a:p>
          </p:txBody>
        </p:sp>
        <p:sp>
          <p:nvSpPr>
            <p:cNvPr id="142" name="tx142"/>
            <p:cNvSpPr/>
            <p:nvPr/>
          </p:nvSpPr>
          <p:spPr>
            <a:xfrm>
              <a:off x="8574549" y="2298638"/>
              <a:ext cx="16952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75</a:t>
              </a:r>
            </a:p>
          </p:txBody>
        </p:sp>
        <p:sp>
          <p:nvSpPr>
            <p:cNvPr id="143" name="tx143"/>
            <p:cNvSpPr/>
            <p:nvPr/>
          </p:nvSpPr>
          <p:spPr>
            <a:xfrm>
              <a:off x="8574549" y="1702058"/>
              <a:ext cx="254294"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100</a:t>
              </a:r>
            </a:p>
          </p:txBody>
        </p:sp>
        <p:sp>
          <p:nvSpPr>
            <p:cNvPr id="144" name="tx144"/>
            <p:cNvSpPr/>
            <p:nvPr/>
          </p:nvSpPr>
          <p:spPr>
            <a:xfrm rot="-5400000">
              <a:off x="1255840"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2000</a:t>
              </a:r>
            </a:p>
          </p:txBody>
        </p:sp>
        <p:sp>
          <p:nvSpPr>
            <p:cNvPr id="145" name="tx145"/>
            <p:cNvSpPr/>
            <p:nvPr/>
          </p:nvSpPr>
          <p:spPr>
            <a:xfrm rot="-5400000">
              <a:off x="2580676"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2005</a:t>
              </a:r>
            </a:p>
          </p:txBody>
        </p:sp>
        <p:sp>
          <p:nvSpPr>
            <p:cNvPr id="146" name="tx146"/>
            <p:cNvSpPr/>
            <p:nvPr/>
          </p:nvSpPr>
          <p:spPr>
            <a:xfrm rot="-5400000">
              <a:off x="3905512"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2010</a:t>
              </a:r>
            </a:p>
          </p:txBody>
        </p:sp>
        <p:sp>
          <p:nvSpPr>
            <p:cNvPr id="147" name="tx147"/>
            <p:cNvSpPr/>
            <p:nvPr/>
          </p:nvSpPr>
          <p:spPr>
            <a:xfrm rot="-5400000">
              <a:off x="5230349"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2015</a:t>
              </a:r>
            </a:p>
          </p:txBody>
        </p:sp>
        <p:sp>
          <p:nvSpPr>
            <p:cNvPr id="148" name="tx148"/>
            <p:cNvSpPr/>
            <p:nvPr/>
          </p:nvSpPr>
          <p:spPr>
            <a:xfrm rot="-5400000">
              <a:off x="6290218"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2019</a:t>
              </a:r>
            </a:p>
          </p:txBody>
        </p:sp>
        <p:sp>
          <p:nvSpPr>
            <p:cNvPr id="149" name="tx149"/>
            <p:cNvSpPr/>
            <p:nvPr/>
          </p:nvSpPr>
          <p:spPr>
            <a:xfrm rot="-5400000">
              <a:off x="6555185"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2020</a:t>
              </a:r>
            </a:p>
          </p:txBody>
        </p:sp>
        <p:sp>
          <p:nvSpPr>
            <p:cNvPr id="150" name="tx150"/>
            <p:cNvSpPr/>
            <p:nvPr/>
          </p:nvSpPr>
          <p:spPr>
            <a:xfrm rot="-5400000">
              <a:off x="6820152"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2021</a:t>
              </a:r>
            </a:p>
          </p:txBody>
        </p:sp>
        <p:sp>
          <p:nvSpPr>
            <p:cNvPr id="151" name="tx151"/>
            <p:cNvSpPr/>
            <p:nvPr/>
          </p:nvSpPr>
          <p:spPr>
            <a:xfrm rot="-5400000">
              <a:off x="7085119"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2022</a:t>
              </a:r>
            </a:p>
          </p:txBody>
        </p:sp>
        <p:sp>
          <p:nvSpPr>
            <p:cNvPr id="152" name="tx152"/>
            <p:cNvSpPr/>
            <p:nvPr/>
          </p:nvSpPr>
          <p:spPr>
            <a:xfrm rot="-5400000">
              <a:off x="7350087"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2023</a:t>
              </a:r>
            </a:p>
          </p:txBody>
        </p:sp>
        <p:sp>
          <p:nvSpPr>
            <p:cNvPr id="153" name="tx153"/>
            <p:cNvSpPr/>
            <p:nvPr/>
          </p:nvSpPr>
          <p:spPr>
            <a:xfrm rot="-5400000">
              <a:off x="7615054"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2024</a:t>
              </a:r>
            </a:p>
          </p:txBody>
        </p:sp>
        <p:sp>
          <p:nvSpPr>
            <p:cNvPr id="154" name="tx154"/>
            <p:cNvSpPr/>
            <p:nvPr/>
          </p:nvSpPr>
          <p:spPr>
            <a:xfrm rot="-5400000">
              <a:off x="7880021"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2025</a:t>
              </a:r>
            </a:p>
          </p:txBody>
        </p:sp>
        <p:sp>
          <p:nvSpPr>
            <p:cNvPr id="155" name="tx155"/>
            <p:cNvSpPr/>
            <p:nvPr/>
          </p:nvSpPr>
          <p:spPr>
            <a:xfrm rot="-5400000">
              <a:off x="-734851" y="2907149"/>
              <a:ext cx="2405877"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Un- and under-vaccinated (millions)</a:t>
              </a:r>
            </a:p>
          </p:txBody>
        </p:sp>
        <p:sp>
          <p:nvSpPr>
            <p:cNvPr id="156" name="tx156"/>
            <p:cNvSpPr/>
            <p:nvPr/>
          </p:nvSpPr>
          <p:spPr>
            <a:xfrm rot="5400000">
              <a:off x="8289532" y="2907149"/>
              <a:ext cx="132139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 Coverage (%)</a:t>
              </a:r>
            </a:p>
          </p:txBody>
        </p:sp>
        <p:sp>
          <p:nvSpPr>
            <p:cNvPr id="157" name="pl157"/>
            <p:cNvSpPr/>
            <p:nvPr/>
          </p:nvSpPr>
          <p:spPr>
            <a:xfrm>
              <a:off x="2888253" y="5157252"/>
              <a:ext cx="175564" cy="0"/>
            </a:xfrm>
            <a:custGeom>
              <a:avLst/>
              <a:pathLst>
                <a:path w="175564" h="0">
                  <a:moveTo>
                    <a:pt x="0" y="0"/>
                  </a:moveTo>
                  <a:lnTo>
                    <a:pt x="175564" y="0"/>
                  </a:lnTo>
                </a:path>
              </a:pathLst>
            </a:custGeom>
            <a:ln w="27101" cap="flat">
              <a:solidFill>
                <a:srgbClr val="0058AB">
                  <a:alpha val="80000"/>
                </a:srgbClr>
              </a:solidFill>
              <a:prstDash val="solid"/>
              <a:round/>
            </a:ln>
          </p:spPr>
          <p:txBody>
            <a:bodyPr/>
            <a:lstStyle/>
            <a:p/>
          </p:txBody>
        </p:sp>
        <p:sp>
          <p:nvSpPr>
            <p:cNvPr id="158" name="pl158"/>
            <p:cNvSpPr/>
            <p:nvPr/>
          </p:nvSpPr>
          <p:spPr>
            <a:xfrm>
              <a:off x="3670437" y="5157252"/>
              <a:ext cx="175564" cy="0"/>
            </a:xfrm>
            <a:custGeom>
              <a:avLst/>
              <a:pathLst>
                <a:path w="175564" h="0">
                  <a:moveTo>
                    <a:pt x="0" y="0"/>
                  </a:moveTo>
                  <a:lnTo>
                    <a:pt x="175564" y="0"/>
                  </a:lnTo>
                </a:path>
              </a:pathLst>
            </a:custGeom>
            <a:ln w="27101" cap="flat">
              <a:solidFill>
                <a:srgbClr val="333333">
                  <a:alpha val="80000"/>
                </a:srgbClr>
              </a:solidFill>
              <a:prstDash val="solid"/>
              <a:round/>
            </a:ln>
          </p:spPr>
          <p:txBody>
            <a:bodyPr/>
            <a:lstStyle/>
            <a:p/>
          </p:txBody>
        </p:sp>
        <p:sp>
          <p:nvSpPr>
            <p:cNvPr id="159" name="tx159"/>
            <p:cNvSpPr/>
            <p:nvPr/>
          </p:nvSpPr>
          <p:spPr>
            <a:xfrm>
              <a:off x="3155352" y="5102662"/>
              <a:ext cx="423550"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MCV1</a:t>
              </a:r>
            </a:p>
          </p:txBody>
        </p:sp>
        <p:sp>
          <p:nvSpPr>
            <p:cNvPr id="160" name="tx160"/>
            <p:cNvSpPr/>
            <p:nvPr/>
          </p:nvSpPr>
          <p:spPr>
            <a:xfrm>
              <a:off x="3937537" y="5102662"/>
              <a:ext cx="423550"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MCV2</a:t>
              </a:r>
            </a:p>
          </p:txBody>
        </p:sp>
        <p:sp>
          <p:nvSpPr>
            <p:cNvPr id="161" name="rc161"/>
            <p:cNvSpPr/>
            <p:nvPr/>
          </p:nvSpPr>
          <p:spPr>
            <a:xfrm>
              <a:off x="4648443" y="5056524"/>
              <a:ext cx="201456" cy="201456"/>
            </a:xfrm>
            <a:prstGeom prst="rect">
              <a:avLst/>
            </a:prstGeom>
            <a:solidFill>
              <a:srgbClr val="E2231A">
                <a:alpha val="100000"/>
              </a:srgbClr>
            </a:solidFill>
          </p:spPr>
          <p:txBody>
            <a:bodyPr/>
            <a:lstStyle/>
            <a:p/>
          </p:txBody>
        </p:sp>
        <p:sp>
          <p:nvSpPr>
            <p:cNvPr id="162" name="rc162"/>
            <p:cNvSpPr/>
            <p:nvPr/>
          </p:nvSpPr>
          <p:spPr>
            <a:xfrm>
              <a:off x="5667822" y="5056524"/>
              <a:ext cx="201456" cy="201456"/>
            </a:xfrm>
            <a:prstGeom prst="rect">
              <a:avLst/>
            </a:prstGeom>
            <a:solidFill>
              <a:srgbClr val="B3B3B3">
                <a:alpha val="100000"/>
              </a:srgbClr>
            </a:solidFill>
          </p:spPr>
          <p:txBody>
            <a:bodyPr/>
            <a:lstStyle/>
            <a:p/>
          </p:txBody>
        </p:sp>
        <p:sp>
          <p:nvSpPr>
            <p:cNvPr id="163" name="tx163"/>
            <p:cNvSpPr/>
            <p:nvPr/>
          </p:nvSpPr>
          <p:spPr>
            <a:xfrm>
              <a:off x="4928488" y="5102662"/>
              <a:ext cx="660745"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No MCV1</a:t>
              </a:r>
            </a:p>
          </p:txBody>
        </p:sp>
        <p:sp>
          <p:nvSpPr>
            <p:cNvPr id="164" name="tx164"/>
            <p:cNvSpPr/>
            <p:nvPr/>
          </p:nvSpPr>
          <p:spPr>
            <a:xfrm>
              <a:off x="5947867" y="5102662"/>
              <a:ext cx="660745"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No MCV2</a:t>
              </a:r>
            </a:p>
          </p:txBody>
        </p:sp>
        <p:sp>
          <p:nvSpPr>
            <p:cNvPr id="165" name="tx165"/>
            <p:cNvSpPr/>
            <p:nvPr/>
          </p:nvSpPr>
          <p:spPr>
            <a:xfrm>
              <a:off x="963002" y="1437626"/>
              <a:ext cx="7192304"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Estimated coverage and number of un- and under-vaccinated children for MCV, HICs, 2000-2025</a:t>
              </a:r>
            </a:p>
          </p:txBody>
        </p:sp>
        <p:sp>
          <p:nvSpPr>
            <p:cNvPr id="166" name="pl166"/>
            <p:cNvSpPr/>
            <p:nvPr/>
          </p:nvSpPr>
          <p:spPr>
            <a:xfrm>
              <a:off x="2010415" y="5475747"/>
              <a:ext cx="0" cy="519740"/>
            </a:xfrm>
            <a:custGeom>
              <a:avLst/>
              <a:pathLst>
                <a:path w="0" h="519740">
                  <a:moveTo>
                    <a:pt x="0" y="519740"/>
                  </a:moveTo>
                  <a:lnTo>
                    <a:pt x="0" y="0"/>
                  </a:lnTo>
                  <a:lnTo>
                    <a:pt x="0" y="0"/>
                  </a:lnTo>
                </a:path>
              </a:pathLst>
            </a:custGeom>
            <a:ln w="6775" cap="flat">
              <a:solidFill>
                <a:srgbClr val="EBEBEB">
                  <a:alpha val="100000"/>
                </a:srgbClr>
              </a:solidFill>
              <a:prstDash val="solid"/>
              <a:round/>
            </a:ln>
          </p:spPr>
          <p:txBody>
            <a:bodyPr/>
            <a:lstStyle/>
            <a:p/>
          </p:txBody>
        </p:sp>
        <p:sp>
          <p:nvSpPr>
            <p:cNvPr id="167" name="pl167"/>
            <p:cNvSpPr/>
            <p:nvPr/>
          </p:nvSpPr>
          <p:spPr>
            <a:xfrm>
              <a:off x="3418976" y="5475747"/>
              <a:ext cx="0" cy="519740"/>
            </a:xfrm>
            <a:custGeom>
              <a:avLst/>
              <a:pathLst>
                <a:path w="0" h="519740">
                  <a:moveTo>
                    <a:pt x="0" y="519740"/>
                  </a:moveTo>
                  <a:lnTo>
                    <a:pt x="0" y="0"/>
                  </a:lnTo>
                  <a:lnTo>
                    <a:pt x="0" y="0"/>
                  </a:lnTo>
                </a:path>
              </a:pathLst>
            </a:custGeom>
            <a:ln w="6775" cap="flat">
              <a:solidFill>
                <a:srgbClr val="EBEBEB">
                  <a:alpha val="100000"/>
                </a:srgbClr>
              </a:solidFill>
              <a:prstDash val="solid"/>
              <a:round/>
            </a:ln>
          </p:spPr>
          <p:txBody>
            <a:bodyPr/>
            <a:lstStyle/>
            <a:p/>
          </p:txBody>
        </p:sp>
        <p:sp>
          <p:nvSpPr>
            <p:cNvPr id="168" name="pl168"/>
            <p:cNvSpPr/>
            <p:nvPr/>
          </p:nvSpPr>
          <p:spPr>
            <a:xfrm>
              <a:off x="4827538" y="5475747"/>
              <a:ext cx="0" cy="519740"/>
            </a:xfrm>
            <a:custGeom>
              <a:avLst/>
              <a:pathLst>
                <a:path w="0" h="519740">
                  <a:moveTo>
                    <a:pt x="0" y="519740"/>
                  </a:moveTo>
                  <a:lnTo>
                    <a:pt x="0" y="0"/>
                  </a:lnTo>
                  <a:lnTo>
                    <a:pt x="0" y="0"/>
                  </a:lnTo>
                </a:path>
              </a:pathLst>
            </a:custGeom>
            <a:ln w="6775" cap="flat">
              <a:solidFill>
                <a:srgbClr val="EBEBEB">
                  <a:alpha val="100000"/>
                </a:srgbClr>
              </a:solidFill>
              <a:prstDash val="solid"/>
              <a:round/>
            </a:ln>
          </p:spPr>
          <p:txBody>
            <a:bodyPr/>
            <a:lstStyle/>
            <a:p/>
          </p:txBody>
        </p:sp>
        <p:sp>
          <p:nvSpPr>
            <p:cNvPr id="169" name="pl169"/>
            <p:cNvSpPr/>
            <p:nvPr/>
          </p:nvSpPr>
          <p:spPr>
            <a:xfrm>
              <a:off x="6236099" y="5475747"/>
              <a:ext cx="0" cy="519740"/>
            </a:xfrm>
            <a:custGeom>
              <a:avLst/>
              <a:pathLst>
                <a:path w="0" h="519740">
                  <a:moveTo>
                    <a:pt x="0" y="519740"/>
                  </a:moveTo>
                  <a:lnTo>
                    <a:pt x="0" y="0"/>
                  </a:lnTo>
                  <a:lnTo>
                    <a:pt x="0" y="0"/>
                  </a:lnTo>
                </a:path>
              </a:pathLst>
            </a:custGeom>
            <a:ln w="6775" cap="flat">
              <a:solidFill>
                <a:srgbClr val="EBEBEB">
                  <a:alpha val="100000"/>
                </a:srgbClr>
              </a:solidFill>
              <a:prstDash val="solid"/>
              <a:round/>
            </a:ln>
          </p:spPr>
          <p:txBody>
            <a:bodyPr/>
            <a:lstStyle/>
            <a:p/>
          </p:txBody>
        </p:sp>
        <p:sp>
          <p:nvSpPr>
            <p:cNvPr id="170" name="pl170"/>
            <p:cNvSpPr/>
            <p:nvPr/>
          </p:nvSpPr>
          <p:spPr>
            <a:xfrm>
              <a:off x="7644660" y="5475747"/>
              <a:ext cx="0" cy="519740"/>
            </a:xfrm>
            <a:custGeom>
              <a:avLst/>
              <a:pathLst>
                <a:path w="0" h="519740">
                  <a:moveTo>
                    <a:pt x="0" y="519740"/>
                  </a:moveTo>
                  <a:lnTo>
                    <a:pt x="0" y="0"/>
                  </a:lnTo>
                  <a:lnTo>
                    <a:pt x="0" y="0"/>
                  </a:lnTo>
                </a:path>
              </a:pathLst>
            </a:custGeom>
            <a:ln w="6775" cap="flat">
              <a:solidFill>
                <a:srgbClr val="EBEBEB">
                  <a:alpha val="100000"/>
                </a:srgbClr>
              </a:solidFill>
              <a:prstDash val="solid"/>
              <a:round/>
            </a:ln>
          </p:spPr>
          <p:txBody>
            <a:bodyPr/>
            <a:lstStyle/>
            <a:p/>
          </p:txBody>
        </p:sp>
        <p:sp>
          <p:nvSpPr>
            <p:cNvPr id="171" name="pl171"/>
            <p:cNvSpPr/>
            <p:nvPr/>
          </p:nvSpPr>
          <p:spPr>
            <a:xfrm>
              <a:off x="963002" y="5898035"/>
              <a:ext cx="7548917" cy="0"/>
            </a:xfrm>
            <a:custGeom>
              <a:avLst/>
              <a:pathLst>
                <a:path w="7548917" h="0">
                  <a:moveTo>
                    <a:pt x="0" y="0"/>
                  </a:moveTo>
                  <a:lnTo>
                    <a:pt x="7548917" y="0"/>
                  </a:lnTo>
                  <a:lnTo>
                    <a:pt x="7548917" y="0"/>
                  </a:lnTo>
                </a:path>
              </a:pathLst>
            </a:custGeom>
            <a:ln w="13550" cap="flat">
              <a:solidFill>
                <a:srgbClr val="EBEBEB">
                  <a:alpha val="100000"/>
                </a:srgbClr>
              </a:solidFill>
              <a:prstDash val="solid"/>
              <a:round/>
            </a:ln>
          </p:spPr>
          <p:txBody>
            <a:bodyPr/>
            <a:lstStyle/>
            <a:p/>
          </p:txBody>
        </p:sp>
        <p:sp>
          <p:nvSpPr>
            <p:cNvPr id="172" name="pl172"/>
            <p:cNvSpPr/>
            <p:nvPr/>
          </p:nvSpPr>
          <p:spPr>
            <a:xfrm>
              <a:off x="963002" y="5735617"/>
              <a:ext cx="7548917" cy="0"/>
            </a:xfrm>
            <a:custGeom>
              <a:avLst/>
              <a:pathLst>
                <a:path w="7548917" h="0">
                  <a:moveTo>
                    <a:pt x="0" y="0"/>
                  </a:moveTo>
                  <a:lnTo>
                    <a:pt x="7548917" y="0"/>
                  </a:lnTo>
                  <a:lnTo>
                    <a:pt x="7548917" y="0"/>
                  </a:lnTo>
                </a:path>
              </a:pathLst>
            </a:custGeom>
            <a:ln w="13550" cap="flat">
              <a:solidFill>
                <a:srgbClr val="EBEBEB">
                  <a:alpha val="100000"/>
                </a:srgbClr>
              </a:solidFill>
              <a:prstDash val="solid"/>
              <a:round/>
            </a:ln>
          </p:spPr>
          <p:txBody>
            <a:bodyPr/>
            <a:lstStyle/>
            <a:p/>
          </p:txBody>
        </p:sp>
        <p:sp>
          <p:nvSpPr>
            <p:cNvPr id="173" name="pl173"/>
            <p:cNvSpPr/>
            <p:nvPr/>
          </p:nvSpPr>
          <p:spPr>
            <a:xfrm>
              <a:off x="963002" y="5573198"/>
              <a:ext cx="7548917" cy="0"/>
            </a:xfrm>
            <a:custGeom>
              <a:avLst/>
              <a:pathLst>
                <a:path w="7548917" h="0">
                  <a:moveTo>
                    <a:pt x="0" y="0"/>
                  </a:moveTo>
                  <a:lnTo>
                    <a:pt x="7548917" y="0"/>
                  </a:lnTo>
                  <a:lnTo>
                    <a:pt x="7548917" y="0"/>
                  </a:lnTo>
                </a:path>
              </a:pathLst>
            </a:custGeom>
            <a:ln w="13550" cap="flat">
              <a:solidFill>
                <a:srgbClr val="EBEBEB">
                  <a:alpha val="100000"/>
                </a:srgbClr>
              </a:solidFill>
              <a:prstDash val="solid"/>
              <a:round/>
            </a:ln>
          </p:spPr>
          <p:txBody>
            <a:bodyPr/>
            <a:lstStyle/>
            <a:p/>
          </p:txBody>
        </p:sp>
        <p:sp>
          <p:nvSpPr>
            <p:cNvPr id="174" name="pl174"/>
            <p:cNvSpPr/>
            <p:nvPr/>
          </p:nvSpPr>
          <p:spPr>
            <a:xfrm>
              <a:off x="1306134" y="5475747"/>
              <a:ext cx="0" cy="519740"/>
            </a:xfrm>
            <a:custGeom>
              <a:avLst/>
              <a:pathLst>
                <a:path w="0" h="519740">
                  <a:moveTo>
                    <a:pt x="0" y="519740"/>
                  </a:moveTo>
                  <a:lnTo>
                    <a:pt x="0" y="0"/>
                  </a:lnTo>
                  <a:lnTo>
                    <a:pt x="0" y="0"/>
                  </a:lnTo>
                </a:path>
              </a:pathLst>
            </a:custGeom>
            <a:ln w="13550" cap="flat">
              <a:solidFill>
                <a:srgbClr val="EBEBEB">
                  <a:alpha val="100000"/>
                </a:srgbClr>
              </a:solidFill>
              <a:prstDash val="solid"/>
              <a:round/>
            </a:ln>
          </p:spPr>
          <p:txBody>
            <a:bodyPr/>
            <a:lstStyle/>
            <a:p/>
          </p:txBody>
        </p:sp>
        <p:sp>
          <p:nvSpPr>
            <p:cNvPr id="175" name="pl175"/>
            <p:cNvSpPr/>
            <p:nvPr/>
          </p:nvSpPr>
          <p:spPr>
            <a:xfrm>
              <a:off x="2714696" y="5475747"/>
              <a:ext cx="0" cy="519740"/>
            </a:xfrm>
            <a:custGeom>
              <a:avLst/>
              <a:pathLst>
                <a:path w="0" h="519740">
                  <a:moveTo>
                    <a:pt x="0" y="519740"/>
                  </a:moveTo>
                  <a:lnTo>
                    <a:pt x="0" y="0"/>
                  </a:lnTo>
                  <a:lnTo>
                    <a:pt x="0" y="0"/>
                  </a:lnTo>
                </a:path>
              </a:pathLst>
            </a:custGeom>
            <a:ln w="13550" cap="flat">
              <a:solidFill>
                <a:srgbClr val="EBEBEB">
                  <a:alpha val="100000"/>
                </a:srgbClr>
              </a:solidFill>
              <a:prstDash val="solid"/>
              <a:round/>
            </a:ln>
          </p:spPr>
          <p:txBody>
            <a:bodyPr/>
            <a:lstStyle/>
            <a:p/>
          </p:txBody>
        </p:sp>
        <p:sp>
          <p:nvSpPr>
            <p:cNvPr id="176" name="pl176"/>
            <p:cNvSpPr/>
            <p:nvPr/>
          </p:nvSpPr>
          <p:spPr>
            <a:xfrm>
              <a:off x="4123257" y="5475747"/>
              <a:ext cx="0" cy="519740"/>
            </a:xfrm>
            <a:custGeom>
              <a:avLst/>
              <a:pathLst>
                <a:path w="0" h="519740">
                  <a:moveTo>
                    <a:pt x="0" y="519740"/>
                  </a:moveTo>
                  <a:lnTo>
                    <a:pt x="0" y="0"/>
                  </a:lnTo>
                  <a:lnTo>
                    <a:pt x="0" y="0"/>
                  </a:lnTo>
                </a:path>
              </a:pathLst>
            </a:custGeom>
            <a:ln w="13550" cap="flat">
              <a:solidFill>
                <a:srgbClr val="EBEBEB">
                  <a:alpha val="100000"/>
                </a:srgbClr>
              </a:solidFill>
              <a:prstDash val="solid"/>
              <a:round/>
            </a:ln>
          </p:spPr>
          <p:txBody>
            <a:bodyPr/>
            <a:lstStyle/>
            <a:p/>
          </p:txBody>
        </p:sp>
        <p:sp>
          <p:nvSpPr>
            <p:cNvPr id="177" name="pl177"/>
            <p:cNvSpPr/>
            <p:nvPr/>
          </p:nvSpPr>
          <p:spPr>
            <a:xfrm>
              <a:off x="5531818" y="5475747"/>
              <a:ext cx="0" cy="519740"/>
            </a:xfrm>
            <a:custGeom>
              <a:avLst/>
              <a:pathLst>
                <a:path w="0" h="519740">
                  <a:moveTo>
                    <a:pt x="0" y="519740"/>
                  </a:moveTo>
                  <a:lnTo>
                    <a:pt x="0" y="0"/>
                  </a:lnTo>
                  <a:lnTo>
                    <a:pt x="0" y="0"/>
                  </a:lnTo>
                </a:path>
              </a:pathLst>
            </a:custGeom>
            <a:ln w="13550" cap="flat">
              <a:solidFill>
                <a:srgbClr val="EBEBEB">
                  <a:alpha val="100000"/>
                </a:srgbClr>
              </a:solidFill>
              <a:prstDash val="solid"/>
              <a:round/>
            </a:ln>
          </p:spPr>
          <p:txBody>
            <a:bodyPr/>
            <a:lstStyle/>
            <a:p/>
          </p:txBody>
        </p:sp>
        <p:sp>
          <p:nvSpPr>
            <p:cNvPr id="178" name="pl178"/>
            <p:cNvSpPr/>
            <p:nvPr/>
          </p:nvSpPr>
          <p:spPr>
            <a:xfrm>
              <a:off x="6940380" y="5475747"/>
              <a:ext cx="0" cy="519740"/>
            </a:xfrm>
            <a:custGeom>
              <a:avLst/>
              <a:pathLst>
                <a:path w="0" h="519740">
                  <a:moveTo>
                    <a:pt x="0" y="519740"/>
                  </a:moveTo>
                  <a:lnTo>
                    <a:pt x="0" y="0"/>
                  </a:lnTo>
                  <a:lnTo>
                    <a:pt x="0" y="0"/>
                  </a:lnTo>
                </a:path>
              </a:pathLst>
            </a:custGeom>
            <a:ln w="13550" cap="flat">
              <a:solidFill>
                <a:srgbClr val="EBEBEB">
                  <a:alpha val="100000"/>
                </a:srgbClr>
              </a:solidFill>
              <a:prstDash val="solid"/>
              <a:round/>
            </a:ln>
          </p:spPr>
          <p:txBody>
            <a:bodyPr/>
            <a:lstStyle/>
            <a:p/>
          </p:txBody>
        </p:sp>
        <p:sp>
          <p:nvSpPr>
            <p:cNvPr id="179" name="pl179"/>
            <p:cNvSpPr/>
            <p:nvPr/>
          </p:nvSpPr>
          <p:spPr>
            <a:xfrm>
              <a:off x="8348941" y="5475747"/>
              <a:ext cx="0" cy="519740"/>
            </a:xfrm>
            <a:custGeom>
              <a:avLst/>
              <a:pathLst>
                <a:path w="0" h="519740">
                  <a:moveTo>
                    <a:pt x="0" y="519740"/>
                  </a:moveTo>
                  <a:lnTo>
                    <a:pt x="0" y="0"/>
                  </a:lnTo>
                  <a:lnTo>
                    <a:pt x="0" y="0"/>
                  </a:lnTo>
                </a:path>
              </a:pathLst>
            </a:custGeom>
            <a:ln w="13550" cap="flat">
              <a:solidFill>
                <a:srgbClr val="EBEBEB">
                  <a:alpha val="100000"/>
                </a:srgbClr>
              </a:solidFill>
              <a:prstDash val="solid"/>
              <a:round/>
            </a:ln>
          </p:spPr>
          <p:txBody>
            <a:bodyPr/>
            <a:lstStyle/>
            <a:p/>
          </p:txBody>
        </p:sp>
        <p:sp>
          <p:nvSpPr>
            <p:cNvPr id="180" name="rc180"/>
            <p:cNvSpPr/>
            <p:nvPr/>
          </p:nvSpPr>
          <p:spPr>
            <a:xfrm>
              <a:off x="1306134" y="5824947"/>
              <a:ext cx="4783333" cy="146176"/>
            </a:xfrm>
            <a:prstGeom prst="rect">
              <a:avLst/>
            </a:prstGeom>
            <a:solidFill>
              <a:srgbClr val="E2231A">
                <a:alpha val="100000"/>
              </a:srgbClr>
            </a:solidFill>
          </p:spPr>
          <p:txBody>
            <a:bodyPr/>
            <a:lstStyle/>
            <a:p/>
          </p:txBody>
        </p:sp>
        <p:sp>
          <p:nvSpPr>
            <p:cNvPr id="181" name="rc181"/>
            <p:cNvSpPr/>
            <p:nvPr/>
          </p:nvSpPr>
          <p:spPr>
            <a:xfrm>
              <a:off x="1306134" y="5662528"/>
              <a:ext cx="4622070" cy="146176"/>
            </a:xfrm>
            <a:prstGeom prst="rect">
              <a:avLst/>
            </a:prstGeom>
            <a:solidFill>
              <a:srgbClr val="E2231A">
                <a:alpha val="100000"/>
              </a:srgbClr>
            </a:solidFill>
          </p:spPr>
          <p:txBody>
            <a:bodyPr/>
            <a:lstStyle/>
            <a:p/>
          </p:txBody>
        </p:sp>
        <p:sp>
          <p:nvSpPr>
            <p:cNvPr id="182" name="rc182"/>
            <p:cNvSpPr/>
            <p:nvPr/>
          </p:nvSpPr>
          <p:spPr>
            <a:xfrm>
              <a:off x="1306134" y="5500109"/>
              <a:ext cx="4729616" cy="146176"/>
            </a:xfrm>
            <a:prstGeom prst="rect">
              <a:avLst/>
            </a:prstGeom>
            <a:solidFill>
              <a:srgbClr val="E2231A">
                <a:alpha val="100000"/>
              </a:srgbClr>
            </a:solidFill>
          </p:spPr>
          <p:txBody>
            <a:bodyPr/>
            <a:lstStyle/>
            <a:p/>
          </p:txBody>
        </p:sp>
        <p:sp>
          <p:nvSpPr>
            <p:cNvPr id="183" name="rc183"/>
            <p:cNvSpPr/>
            <p:nvPr/>
          </p:nvSpPr>
          <p:spPr>
            <a:xfrm>
              <a:off x="6089468" y="5824947"/>
              <a:ext cx="1331400" cy="146176"/>
            </a:xfrm>
            <a:prstGeom prst="rect">
              <a:avLst/>
            </a:prstGeom>
            <a:solidFill>
              <a:srgbClr val="B3B3B3">
                <a:alpha val="100000"/>
              </a:srgbClr>
            </a:solidFill>
          </p:spPr>
          <p:txBody>
            <a:bodyPr/>
            <a:lstStyle/>
            <a:p/>
          </p:txBody>
        </p:sp>
        <p:sp>
          <p:nvSpPr>
            <p:cNvPr id="184" name="rc184"/>
            <p:cNvSpPr/>
            <p:nvPr/>
          </p:nvSpPr>
          <p:spPr>
            <a:xfrm>
              <a:off x="5928204" y="5662528"/>
              <a:ext cx="2240581" cy="146176"/>
            </a:xfrm>
            <a:prstGeom prst="rect">
              <a:avLst/>
            </a:prstGeom>
            <a:solidFill>
              <a:srgbClr val="B3B3B3">
                <a:alpha val="100000"/>
              </a:srgbClr>
            </a:solidFill>
          </p:spPr>
          <p:txBody>
            <a:bodyPr/>
            <a:lstStyle/>
            <a:p/>
          </p:txBody>
        </p:sp>
        <p:sp>
          <p:nvSpPr>
            <p:cNvPr id="185" name="rc185"/>
            <p:cNvSpPr/>
            <p:nvPr/>
          </p:nvSpPr>
          <p:spPr>
            <a:xfrm>
              <a:off x="6035751" y="5500109"/>
              <a:ext cx="1818999" cy="146176"/>
            </a:xfrm>
            <a:prstGeom prst="rect">
              <a:avLst/>
            </a:prstGeom>
            <a:solidFill>
              <a:srgbClr val="B3B3B3">
                <a:alpha val="100000"/>
              </a:srgbClr>
            </a:solidFill>
          </p:spPr>
          <p:txBody>
            <a:bodyPr/>
            <a:lstStyle/>
            <a:p/>
          </p:txBody>
        </p:sp>
        <p:sp>
          <p:nvSpPr>
            <p:cNvPr id="186" name="tx186"/>
            <p:cNvSpPr/>
            <p:nvPr/>
          </p:nvSpPr>
          <p:spPr>
            <a:xfrm>
              <a:off x="3318462" y="5852773"/>
              <a:ext cx="75867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No MCV1 0.8</a:t>
              </a:r>
            </a:p>
          </p:txBody>
        </p:sp>
        <p:sp>
          <p:nvSpPr>
            <p:cNvPr id="187" name="tx187"/>
            <p:cNvSpPr/>
            <p:nvPr/>
          </p:nvSpPr>
          <p:spPr>
            <a:xfrm>
              <a:off x="3237830" y="5690354"/>
              <a:ext cx="75867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No MCV1 0.8</a:t>
              </a:r>
            </a:p>
          </p:txBody>
        </p:sp>
        <p:sp>
          <p:nvSpPr>
            <p:cNvPr id="188" name="tx188"/>
            <p:cNvSpPr/>
            <p:nvPr/>
          </p:nvSpPr>
          <p:spPr>
            <a:xfrm>
              <a:off x="3291604" y="5527935"/>
              <a:ext cx="75867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No MCV1 0.8</a:t>
              </a:r>
            </a:p>
          </p:txBody>
        </p:sp>
        <p:sp>
          <p:nvSpPr>
            <p:cNvPr id="189" name="tx189"/>
            <p:cNvSpPr/>
            <p:nvPr/>
          </p:nvSpPr>
          <p:spPr>
            <a:xfrm>
              <a:off x="6375829" y="5852773"/>
              <a:ext cx="75867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No MCV2 0.2</a:t>
              </a:r>
            </a:p>
          </p:txBody>
        </p:sp>
        <p:sp>
          <p:nvSpPr>
            <p:cNvPr id="190" name="tx190"/>
            <p:cNvSpPr/>
            <p:nvPr/>
          </p:nvSpPr>
          <p:spPr>
            <a:xfrm>
              <a:off x="6669156" y="5690354"/>
              <a:ext cx="75867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No MCV2 0.4</a:t>
              </a:r>
            </a:p>
          </p:txBody>
        </p:sp>
        <p:sp>
          <p:nvSpPr>
            <p:cNvPr id="191" name="tx191"/>
            <p:cNvSpPr/>
            <p:nvPr/>
          </p:nvSpPr>
          <p:spPr>
            <a:xfrm>
              <a:off x="6565912" y="5527935"/>
              <a:ext cx="75867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No MCV2 0.3</a:t>
              </a:r>
            </a:p>
          </p:txBody>
        </p:sp>
        <p:sp>
          <p:nvSpPr>
            <p:cNvPr id="192" name="tx192"/>
            <p:cNvSpPr/>
            <p:nvPr/>
          </p:nvSpPr>
          <p:spPr>
            <a:xfrm>
              <a:off x="7481136" y="5846326"/>
              <a:ext cx="200893"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1.1</a:t>
              </a:r>
            </a:p>
          </p:txBody>
        </p:sp>
        <p:sp>
          <p:nvSpPr>
            <p:cNvPr id="193" name="tx193"/>
            <p:cNvSpPr/>
            <p:nvPr/>
          </p:nvSpPr>
          <p:spPr>
            <a:xfrm>
              <a:off x="8229054" y="5683907"/>
              <a:ext cx="200893"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1.2</a:t>
              </a:r>
            </a:p>
          </p:txBody>
        </p:sp>
        <p:sp>
          <p:nvSpPr>
            <p:cNvPr id="194" name="tx194"/>
            <p:cNvSpPr/>
            <p:nvPr/>
          </p:nvSpPr>
          <p:spPr>
            <a:xfrm>
              <a:off x="7915018" y="5521489"/>
              <a:ext cx="200893"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1.2</a:t>
              </a:r>
            </a:p>
          </p:txBody>
        </p:sp>
        <p:sp>
          <p:nvSpPr>
            <p:cNvPr id="195" name="tx195"/>
            <p:cNvSpPr/>
            <p:nvPr/>
          </p:nvSpPr>
          <p:spPr>
            <a:xfrm>
              <a:off x="589475" y="58480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96" name="tx196"/>
            <p:cNvSpPr/>
            <p:nvPr/>
          </p:nvSpPr>
          <p:spPr>
            <a:xfrm>
              <a:off x="589475" y="5685599"/>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97" name="tx197"/>
            <p:cNvSpPr/>
            <p:nvPr/>
          </p:nvSpPr>
          <p:spPr>
            <a:xfrm>
              <a:off x="589475" y="5523180"/>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98" name="tx198"/>
            <p:cNvSpPr/>
            <p:nvPr/>
          </p:nvSpPr>
          <p:spPr>
            <a:xfrm>
              <a:off x="1092485" y="6058117"/>
              <a:ext cx="42729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0.00 M</a:t>
              </a:r>
            </a:p>
          </p:txBody>
        </p:sp>
        <p:sp>
          <p:nvSpPr>
            <p:cNvPr id="199" name="tx199"/>
            <p:cNvSpPr/>
            <p:nvPr/>
          </p:nvSpPr>
          <p:spPr>
            <a:xfrm>
              <a:off x="2501046" y="6058117"/>
              <a:ext cx="42729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0.25 M</a:t>
              </a:r>
            </a:p>
          </p:txBody>
        </p:sp>
        <p:sp>
          <p:nvSpPr>
            <p:cNvPr id="200" name="tx200"/>
            <p:cNvSpPr/>
            <p:nvPr/>
          </p:nvSpPr>
          <p:spPr>
            <a:xfrm>
              <a:off x="3909607" y="6058117"/>
              <a:ext cx="42729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0.50 M</a:t>
              </a:r>
            </a:p>
          </p:txBody>
        </p:sp>
        <p:sp>
          <p:nvSpPr>
            <p:cNvPr id="201" name="tx201"/>
            <p:cNvSpPr/>
            <p:nvPr/>
          </p:nvSpPr>
          <p:spPr>
            <a:xfrm>
              <a:off x="5318169" y="6058117"/>
              <a:ext cx="42729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0.75 M</a:t>
              </a:r>
            </a:p>
          </p:txBody>
        </p:sp>
        <p:sp>
          <p:nvSpPr>
            <p:cNvPr id="202" name="tx202"/>
            <p:cNvSpPr/>
            <p:nvPr/>
          </p:nvSpPr>
          <p:spPr>
            <a:xfrm>
              <a:off x="6726730" y="6058117"/>
              <a:ext cx="42729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 M</a:t>
              </a:r>
            </a:p>
          </p:txBody>
        </p:sp>
        <p:sp>
          <p:nvSpPr>
            <p:cNvPr id="203" name="tx203"/>
            <p:cNvSpPr/>
            <p:nvPr/>
          </p:nvSpPr>
          <p:spPr>
            <a:xfrm>
              <a:off x="8135292" y="6058117"/>
              <a:ext cx="42729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1.25 M</a:t>
              </a:r>
            </a:p>
          </p:txBody>
        </p:sp>
        <p:sp>
          <p:nvSpPr>
            <p:cNvPr id="204" name="tx204"/>
            <p:cNvSpPr/>
            <p:nvPr/>
          </p:nvSpPr>
          <p:spPr>
            <a:xfrm>
              <a:off x="3634602" y="6222390"/>
              <a:ext cx="220571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Un- and under-vaccinated (millions)</a:t>
              </a:r>
            </a:p>
          </p:txBody>
        </p:sp>
        <p:sp>
          <p:nvSpPr>
            <p:cNvPr id="205" name="tx205"/>
            <p:cNvSpPr/>
            <p:nvPr/>
          </p:nvSpPr>
          <p:spPr>
            <a:xfrm>
              <a:off x="4349936" y="64214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206" name="tx206"/>
            <p:cNvSpPr/>
            <p:nvPr/>
          </p:nvSpPr>
          <p:spPr>
            <a:xfrm>
              <a:off x="5972356" y="6542159"/>
              <a:ext cx="25395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There may be discrepancies due to rounding.</a:t>
              </a:r>
            </a:p>
          </p:txBody>
        </p:sp>
      </p:grpSp>
      <p:sp>
        <p:nvSpPr>
          <p:cNvPr id="207"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Measles, because of its high transmissibility, acts as a 'canary in the coalmine', quickly exposing any immunity gaps in the population. The coverage of measles containing vaccine (MCV) is thus often used as a tracer for protection.
The percentage of children receiving MCV1 – typically at 9 or 12 months – remained constant at 93%. This is similar to in 2019, where coverage was 94%.
839,000 children missed their routine first dose of measles vaccine.
MCV2 is typically administered to children between 18 months and five years old. MCV2 coverage remained constant at 91% in 2025.</a:t>
            </a:r>
          </a:p>
        </p:txBody>
      </p:sp>
      <p:sp>
        <p:nvSpPr>
          <p:cNvPr id="208"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MCV1 coverage remained constant 93% in 2025, leaving 839,000 children without any protection against measles. MCV2 coverage remained constant 91% in 2025.</a:t>
            </a:r>
          </a:p>
        </p:txBody>
      </p:sp>
      <p:grpSp xmlns:pic="http://schemas.openxmlformats.org/drawingml/2006/picture">
        <p:nvGrpSpPr>
          <p:cNvPr id="209" name=""/>
          <p:cNvGrpSpPr/>
          <p:nvPr/>
        </p:nvGrpSpPr>
        <p:grpSpPr>
          <a:xfrm>
            <a:off x="292608" y="1005840"/>
            <a:ext cx="8595360" cy="28575"/>
            <a:chOff x="292608" y="1005840"/>
            <a:chExt cx="8595360" cy="28575"/>
          </a:xfrm>
        </p:grpSpPr>
        <p:sp>
          <p:nvSpPr>
            <p:cNvPr id="210"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211"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80" cy="5486400"/>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297" y="3856162"/>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6" name="pl6"/>
            <p:cNvSpPr/>
            <p:nvPr/>
          </p:nvSpPr>
          <p:spPr>
            <a:xfrm>
              <a:off x="951297" y="3145061"/>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7" name="pl7"/>
            <p:cNvSpPr/>
            <p:nvPr/>
          </p:nvSpPr>
          <p:spPr>
            <a:xfrm>
              <a:off x="951297" y="2433960"/>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8" name="pl8"/>
            <p:cNvSpPr/>
            <p:nvPr/>
          </p:nvSpPr>
          <p:spPr>
            <a:xfrm>
              <a:off x="951297" y="4211712"/>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9" name="pl9"/>
            <p:cNvSpPr/>
            <p:nvPr/>
          </p:nvSpPr>
          <p:spPr>
            <a:xfrm>
              <a:off x="951297" y="3500611"/>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0" name="pl10"/>
            <p:cNvSpPr/>
            <p:nvPr/>
          </p:nvSpPr>
          <p:spPr>
            <a:xfrm>
              <a:off x="951297" y="2789510"/>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1" name="pl11"/>
            <p:cNvSpPr/>
            <p:nvPr/>
          </p:nvSpPr>
          <p:spPr>
            <a:xfrm>
              <a:off x="951297" y="2078410"/>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2" name="pl12"/>
            <p:cNvSpPr/>
            <p:nvPr/>
          </p:nvSpPr>
          <p:spPr>
            <a:xfrm>
              <a:off x="1416393"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3" name="pl13"/>
            <p:cNvSpPr/>
            <p:nvPr/>
          </p:nvSpPr>
          <p:spPr>
            <a:xfrm>
              <a:off x="2749044"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4081696"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5414347"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6480468"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6746999"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7013529"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7280059"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7546590"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7813120"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8079650"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3" name="rc23"/>
            <p:cNvSpPr/>
            <p:nvPr/>
          </p:nvSpPr>
          <p:spPr>
            <a:xfrm>
              <a:off x="1296454" y="3288178"/>
              <a:ext cx="239877" cy="923533"/>
            </a:xfrm>
            <a:prstGeom prst="rect">
              <a:avLst/>
            </a:prstGeom>
            <a:solidFill>
              <a:srgbClr val="80BD41">
                <a:alpha val="100000"/>
              </a:srgbClr>
            </a:solidFill>
          </p:spPr>
          <p:txBody>
            <a:bodyPr/>
            <a:lstStyle/>
            <a:p/>
          </p:txBody>
        </p:sp>
        <p:sp>
          <p:nvSpPr>
            <p:cNvPr id="24" name="rc24"/>
            <p:cNvSpPr/>
            <p:nvPr/>
          </p:nvSpPr>
          <p:spPr>
            <a:xfrm>
              <a:off x="1296454" y="3204493"/>
              <a:ext cx="239877" cy="83685"/>
            </a:xfrm>
            <a:prstGeom prst="rect">
              <a:avLst/>
            </a:prstGeom>
            <a:solidFill>
              <a:srgbClr val="E2231A">
                <a:alpha val="100000"/>
              </a:srgbClr>
            </a:solidFill>
          </p:spPr>
          <p:txBody>
            <a:bodyPr/>
            <a:lstStyle/>
            <a:p/>
          </p:txBody>
        </p:sp>
        <p:sp>
          <p:nvSpPr>
            <p:cNvPr id="25" name="rc25"/>
            <p:cNvSpPr/>
            <p:nvPr/>
          </p:nvSpPr>
          <p:spPr>
            <a:xfrm>
              <a:off x="1562984" y="3294294"/>
              <a:ext cx="239877" cy="917418"/>
            </a:xfrm>
            <a:prstGeom prst="rect">
              <a:avLst/>
            </a:prstGeom>
            <a:solidFill>
              <a:srgbClr val="80BD41">
                <a:alpha val="100000"/>
              </a:srgbClr>
            </a:solidFill>
          </p:spPr>
          <p:txBody>
            <a:bodyPr/>
            <a:lstStyle/>
            <a:p/>
          </p:txBody>
        </p:sp>
        <p:sp>
          <p:nvSpPr>
            <p:cNvPr id="26" name="rc26"/>
            <p:cNvSpPr/>
            <p:nvPr/>
          </p:nvSpPr>
          <p:spPr>
            <a:xfrm>
              <a:off x="1562984" y="3215894"/>
              <a:ext cx="239877" cy="78399"/>
            </a:xfrm>
            <a:prstGeom prst="rect">
              <a:avLst/>
            </a:prstGeom>
            <a:solidFill>
              <a:srgbClr val="E2231A">
                <a:alpha val="100000"/>
              </a:srgbClr>
            </a:solidFill>
          </p:spPr>
          <p:txBody>
            <a:bodyPr/>
            <a:lstStyle/>
            <a:p/>
          </p:txBody>
        </p:sp>
        <p:sp>
          <p:nvSpPr>
            <p:cNvPr id="27" name="rc27"/>
            <p:cNvSpPr/>
            <p:nvPr/>
          </p:nvSpPr>
          <p:spPr>
            <a:xfrm>
              <a:off x="1829515" y="3290005"/>
              <a:ext cx="239877" cy="921707"/>
            </a:xfrm>
            <a:prstGeom prst="rect">
              <a:avLst/>
            </a:prstGeom>
            <a:solidFill>
              <a:srgbClr val="80BD41">
                <a:alpha val="100000"/>
              </a:srgbClr>
            </a:solidFill>
          </p:spPr>
          <p:txBody>
            <a:bodyPr/>
            <a:lstStyle/>
            <a:p/>
          </p:txBody>
        </p:sp>
        <p:sp>
          <p:nvSpPr>
            <p:cNvPr id="28" name="rc28"/>
            <p:cNvSpPr/>
            <p:nvPr/>
          </p:nvSpPr>
          <p:spPr>
            <a:xfrm>
              <a:off x="1829515" y="3217816"/>
              <a:ext cx="239877" cy="72188"/>
            </a:xfrm>
            <a:prstGeom prst="rect">
              <a:avLst/>
            </a:prstGeom>
            <a:solidFill>
              <a:srgbClr val="E2231A">
                <a:alpha val="100000"/>
              </a:srgbClr>
            </a:solidFill>
          </p:spPr>
          <p:txBody>
            <a:bodyPr/>
            <a:lstStyle/>
            <a:p/>
          </p:txBody>
        </p:sp>
        <p:sp>
          <p:nvSpPr>
            <p:cNvPr id="29" name="rc29"/>
            <p:cNvSpPr/>
            <p:nvPr/>
          </p:nvSpPr>
          <p:spPr>
            <a:xfrm>
              <a:off x="2096045" y="3274040"/>
              <a:ext cx="239877" cy="937672"/>
            </a:xfrm>
            <a:prstGeom prst="rect">
              <a:avLst/>
            </a:prstGeom>
            <a:solidFill>
              <a:srgbClr val="80BD41">
                <a:alpha val="100000"/>
              </a:srgbClr>
            </a:solidFill>
          </p:spPr>
          <p:txBody>
            <a:bodyPr/>
            <a:lstStyle/>
            <a:p/>
          </p:txBody>
        </p:sp>
        <p:sp>
          <p:nvSpPr>
            <p:cNvPr id="30" name="rc30"/>
            <p:cNvSpPr/>
            <p:nvPr/>
          </p:nvSpPr>
          <p:spPr>
            <a:xfrm>
              <a:off x="2096045" y="3207557"/>
              <a:ext cx="239877" cy="66483"/>
            </a:xfrm>
            <a:prstGeom prst="rect">
              <a:avLst/>
            </a:prstGeom>
            <a:solidFill>
              <a:srgbClr val="E2231A">
                <a:alpha val="100000"/>
              </a:srgbClr>
            </a:solidFill>
          </p:spPr>
          <p:txBody>
            <a:bodyPr/>
            <a:lstStyle/>
            <a:p/>
          </p:txBody>
        </p:sp>
        <p:sp>
          <p:nvSpPr>
            <p:cNvPr id="31" name="rc31"/>
            <p:cNvSpPr/>
            <p:nvPr/>
          </p:nvSpPr>
          <p:spPr>
            <a:xfrm>
              <a:off x="2362575" y="3265014"/>
              <a:ext cx="239877" cy="946698"/>
            </a:xfrm>
            <a:prstGeom prst="rect">
              <a:avLst/>
            </a:prstGeom>
            <a:solidFill>
              <a:srgbClr val="80BD41">
                <a:alpha val="100000"/>
              </a:srgbClr>
            </a:solidFill>
          </p:spPr>
          <p:txBody>
            <a:bodyPr/>
            <a:lstStyle/>
            <a:p/>
          </p:txBody>
        </p:sp>
        <p:sp>
          <p:nvSpPr>
            <p:cNvPr id="32" name="rc32"/>
            <p:cNvSpPr/>
            <p:nvPr/>
          </p:nvSpPr>
          <p:spPr>
            <a:xfrm>
              <a:off x="2362575" y="3199816"/>
              <a:ext cx="239877" cy="65198"/>
            </a:xfrm>
            <a:prstGeom prst="rect">
              <a:avLst/>
            </a:prstGeom>
            <a:solidFill>
              <a:srgbClr val="E2231A">
                <a:alpha val="100000"/>
              </a:srgbClr>
            </a:solidFill>
          </p:spPr>
          <p:txBody>
            <a:bodyPr/>
            <a:lstStyle/>
            <a:p/>
          </p:txBody>
        </p:sp>
        <p:sp>
          <p:nvSpPr>
            <p:cNvPr id="33" name="rc33"/>
            <p:cNvSpPr/>
            <p:nvPr/>
          </p:nvSpPr>
          <p:spPr>
            <a:xfrm>
              <a:off x="2629106" y="3267166"/>
              <a:ext cx="239877" cy="944546"/>
            </a:xfrm>
            <a:prstGeom prst="rect">
              <a:avLst/>
            </a:prstGeom>
            <a:solidFill>
              <a:srgbClr val="80BD41">
                <a:alpha val="100000"/>
              </a:srgbClr>
            </a:solidFill>
          </p:spPr>
          <p:txBody>
            <a:bodyPr/>
            <a:lstStyle/>
            <a:p/>
          </p:txBody>
        </p:sp>
        <p:sp>
          <p:nvSpPr>
            <p:cNvPr id="34" name="rc34"/>
            <p:cNvSpPr/>
            <p:nvPr/>
          </p:nvSpPr>
          <p:spPr>
            <a:xfrm>
              <a:off x="2629106" y="3200298"/>
              <a:ext cx="239877" cy="66867"/>
            </a:xfrm>
            <a:prstGeom prst="rect">
              <a:avLst/>
            </a:prstGeom>
            <a:solidFill>
              <a:srgbClr val="E2231A">
                <a:alpha val="100000"/>
              </a:srgbClr>
            </a:solidFill>
          </p:spPr>
          <p:txBody>
            <a:bodyPr/>
            <a:lstStyle/>
            <a:p/>
          </p:txBody>
        </p:sp>
        <p:sp>
          <p:nvSpPr>
            <p:cNvPr id="35" name="rc35"/>
            <p:cNvSpPr/>
            <p:nvPr/>
          </p:nvSpPr>
          <p:spPr>
            <a:xfrm>
              <a:off x="2895636" y="3244305"/>
              <a:ext cx="239877" cy="967407"/>
            </a:xfrm>
            <a:prstGeom prst="rect">
              <a:avLst/>
            </a:prstGeom>
            <a:solidFill>
              <a:srgbClr val="80BD41">
                <a:alpha val="100000"/>
              </a:srgbClr>
            </a:solidFill>
          </p:spPr>
          <p:txBody>
            <a:bodyPr/>
            <a:lstStyle/>
            <a:p/>
          </p:txBody>
        </p:sp>
        <p:sp>
          <p:nvSpPr>
            <p:cNvPr id="36" name="rc36"/>
            <p:cNvSpPr/>
            <p:nvPr/>
          </p:nvSpPr>
          <p:spPr>
            <a:xfrm>
              <a:off x="2895636" y="3178555"/>
              <a:ext cx="239877" cy="65749"/>
            </a:xfrm>
            <a:prstGeom prst="rect">
              <a:avLst/>
            </a:prstGeom>
            <a:solidFill>
              <a:srgbClr val="E2231A">
                <a:alpha val="100000"/>
              </a:srgbClr>
            </a:solidFill>
          </p:spPr>
          <p:txBody>
            <a:bodyPr/>
            <a:lstStyle/>
            <a:p/>
          </p:txBody>
        </p:sp>
        <p:sp>
          <p:nvSpPr>
            <p:cNvPr id="37" name="rc37"/>
            <p:cNvSpPr/>
            <p:nvPr/>
          </p:nvSpPr>
          <p:spPr>
            <a:xfrm>
              <a:off x="3162166" y="3221731"/>
              <a:ext cx="239877" cy="989981"/>
            </a:xfrm>
            <a:prstGeom prst="rect">
              <a:avLst/>
            </a:prstGeom>
            <a:solidFill>
              <a:srgbClr val="80BD41">
                <a:alpha val="100000"/>
              </a:srgbClr>
            </a:solidFill>
          </p:spPr>
          <p:txBody>
            <a:bodyPr/>
            <a:lstStyle/>
            <a:p/>
          </p:txBody>
        </p:sp>
        <p:sp>
          <p:nvSpPr>
            <p:cNvPr id="38" name="rc38"/>
            <p:cNvSpPr/>
            <p:nvPr/>
          </p:nvSpPr>
          <p:spPr>
            <a:xfrm>
              <a:off x="3162166" y="3155082"/>
              <a:ext cx="239877" cy="66649"/>
            </a:xfrm>
            <a:prstGeom prst="rect">
              <a:avLst/>
            </a:prstGeom>
            <a:solidFill>
              <a:srgbClr val="E2231A">
                <a:alpha val="100000"/>
              </a:srgbClr>
            </a:solidFill>
          </p:spPr>
          <p:txBody>
            <a:bodyPr/>
            <a:lstStyle/>
            <a:p/>
          </p:txBody>
        </p:sp>
        <p:sp>
          <p:nvSpPr>
            <p:cNvPr id="39" name="rc39"/>
            <p:cNvSpPr/>
            <p:nvPr/>
          </p:nvSpPr>
          <p:spPr>
            <a:xfrm>
              <a:off x="3428696" y="3204143"/>
              <a:ext cx="239877" cy="1007568"/>
            </a:xfrm>
            <a:prstGeom prst="rect">
              <a:avLst/>
            </a:prstGeom>
            <a:solidFill>
              <a:srgbClr val="80BD41">
                <a:alpha val="100000"/>
              </a:srgbClr>
            </a:solidFill>
          </p:spPr>
          <p:txBody>
            <a:bodyPr/>
            <a:lstStyle/>
            <a:p/>
          </p:txBody>
        </p:sp>
        <p:sp>
          <p:nvSpPr>
            <p:cNvPr id="40" name="rc40"/>
            <p:cNvSpPr/>
            <p:nvPr/>
          </p:nvSpPr>
          <p:spPr>
            <a:xfrm>
              <a:off x="3428696" y="3137666"/>
              <a:ext cx="239877" cy="66477"/>
            </a:xfrm>
            <a:prstGeom prst="rect">
              <a:avLst/>
            </a:prstGeom>
            <a:solidFill>
              <a:srgbClr val="E2231A">
                <a:alpha val="100000"/>
              </a:srgbClr>
            </a:solidFill>
          </p:spPr>
          <p:txBody>
            <a:bodyPr/>
            <a:lstStyle/>
            <a:p/>
          </p:txBody>
        </p:sp>
        <p:sp>
          <p:nvSpPr>
            <p:cNvPr id="41" name="rc41"/>
            <p:cNvSpPr/>
            <p:nvPr/>
          </p:nvSpPr>
          <p:spPr>
            <a:xfrm>
              <a:off x="3695227" y="3217450"/>
              <a:ext cx="239877" cy="994262"/>
            </a:xfrm>
            <a:prstGeom prst="rect">
              <a:avLst/>
            </a:prstGeom>
            <a:solidFill>
              <a:srgbClr val="80BD41">
                <a:alpha val="100000"/>
              </a:srgbClr>
            </a:solidFill>
          </p:spPr>
          <p:txBody>
            <a:bodyPr/>
            <a:lstStyle/>
            <a:p/>
          </p:txBody>
        </p:sp>
        <p:sp>
          <p:nvSpPr>
            <p:cNvPr id="42" name="rc42"/>
            <p:cNvSpPr/>
            <p:nvPr/>
          </p:nvSpPr>
          <p:spPr>
            <a:xfrm>
              <a:off x="3695227" y="3142853"/>
              <a:ext cx="239877" cy="74597"/>
            </a:xfrm>
            <a:prstGeom prst="rect">
              <a:avLst/>
            </a:prstGeom>
            <a:solidFill>
              <a:srgbClr val="E2231A">
                <a:alpha val="100000"/>
              </a:srgbClr>
            </a:solidFill>
          </p:spPr>
          <p:txBody>
            <a:bodyPr/>
            <a:lstStyle/>
            <a:p/>
          </p:txBody>
        </p:sp>
        <p:sp>
          <p:nvSpPr>
            <p:cNvPr id="43" name="rc43"/>
            <p:cNvSpPr/>
            <p:nvPr/>
          </p:nvSpPr>
          <p:spPr>
            <a:xfrm>
              <a:off x="3961757" y="3212492"/>
              <a:ext cx="239877" cy="999220"/>
            </a:xfrm>
            <a:prstGeom prst="rect">
              <a:avLst/>
            </a:prstGeom>
            <a:solidFill>
              <a:srgbClr val="80BD41">
                <a:alpha val="100000"/>
              </a:srgbClr>
            </a:solidFill>
          </p:spPr>
          <p:txBody>
            <a:bodyPr/>
            <a:lstStyle/>
            <a:p/>
          </p:txBody>
        </p:sp>
        <p:sp>
          <p:nvSpPr>
            <p:cNvPr id="44" name="rc44"/>
            <p:cNvSpPr/>
            <p:nvPr/>
          </p:nvSpPr>
          <p:spPr>
            <a:xfrm>
              <a:off x="3961757" y="3146682"/>
              <a:ext cx="239877" cy="65809"/>
            </a:xfrm>
            <a:prstGeom prst="rect">
              <a:avLst/>
            </a:prstGeom>
            <a:solidFill>
              <a:srgbClr val="E2231A">
                <a:alpha val="100000"/>
              </a:srgbClr>
            </a:solidFill>
          </p:spPr>
          <p:txBody>
            <a:bodyPr/>
            <a:lstStyle/>
            <a:p/>
          </p:txBody>
        </p:sp>
        <p:sp>
          <p:nvSpPr>
            <p:cNvPr id="45" name="rc45"/>
            <p:cNvSpPr/>
            <p:nvPr/>
          </p:nvSpPr>
          <p:spPr>
            <a:xfrm>
              <a:off x="4228287" y="3221269"/>
              <a:ext cx="239877" cy="990443"/>
            </a:xfrm>
            <a:prstGeom prst="rect">
              <a:avLst/>
            </a:prstGeom>
            <a:solidFill>
              <a:srgbClr val="80BD41">
                <a:alpha val="100000"/>
              </a:srgbClr>
            </a:solidFill>
          </p:spPr>
          <p:txBody>
            <a:bodyPr/>
            <a:lstStyle/>
            <a:p/>
          </p:txBody>
        </p:sp>
        <p:sp>
          <p:nvSpPr>
            <p:cNvPr id="46" name="rc46"/>
            <p:cNvSpPr/>
            <p:nvPr/>
          </p:nvSpPr>
          <p:spPr>
            <a:xfrm>
              <a:off x="4228287" y="3156739"/>
              <a:ext cx="239877" cy="64530"/>
            </a:xfrm>
            <a:prstGeom prst="rect">
              <a:avLst/>
            </a:prstGeom>
            <a:solidFill>
              <a:srgbClr val="E2231A">
                <a:alpha val="100000"/>
              </a:srgbClr>
            </a:solidFill>
          </p:spPr>
          <p:txBody>
            <a:bodyPr/>
            <a:lstStyle/>
            <a:p/>
          </p:txBody>
        </p:sp>
        <p:sp>
          <p:nvSpPr>
            <p:cNvPr id="47" name="rc47"/>
            <p:cNvSpPr/>
            <p:nvPr/>
          </p:nvSpPr>
          <p:spPr>
            <a:xfrm>
              <a:off x="4494818" y="3212404"/>
              <a:ext cx="239877" cy="999308"/>
            </a:xfrm>
            <a:prstGeom prst="rect">
              <a:avLst/>
            </a:prstGeom>
            <a:solidFill>
              <a:srgbClr val="80BD41">
                <a:alpha val="100000"/>
              </a:srgbClr>
            </a:solidFill>
          </p:spPr>
          <p:txBody>
            <a:bodyPr/>
            <a:lstStyle/>
            <a:p/>
          </p:txBody>
        </p:sp>
        <p:sp>
          <p:nvSpPr>
            <p:cNvPr id="48" name="rc48"/>
            <p:cNvSpPr/>
            <p:nvPr/>
          </p:nvSpPr>
          <p:spPr>
            <a:xfrm>
              <a:off x="4494818" y="3149575"/>
              <a:ext cx="239877" cy="62829"/>
            </a:xfrm>
            <a:prstGeom prst="rect">
              <a:avLst/>
            </a:prstGeom>
            <a:solidFill>
              <a:srgbClr val="E2231A">
                <a:alpha val="100000"/>
              </a:srgbClr>
            </a:solidFill>
          </p:spPr>
          <p:txBody>
            <a:bodyPr/>
            <a:lstStyle/>
            <a:p/>
          </p:txBody>
        </p:sp>
        <p:sp>
          <p:nvSpPr>
            <p:cNvPr id="49" name="rc49"/>
            <p:cNvSpPr/>
            <p:nvPr/>
          </p:nvSpPr>
          <p:spPr>
            <a:xfrm>
              <a:off x="4761348" y="3223618"/>
              <a:ext cx="239877" cy="988093"/>
            </a:xfrm>
            <a:prstGeom prst="rect">
              <a:avLst/>
            </a:prstGeom>
            <a:solidFill>
              <a:srgbClr val="80BD41">
                <a:alpha val="100000"/>
              </a:srgbClr>
            </a:solidFill>
          </p:spPr>
          <p:txBody>
            <a:bodyPr/>
            <a:lstStyle/>
            <a:p/>
          </p:txBody>
        </p:sp>
        <p:sp>
          <p:nvSpPr>
            <p:cNvPr id="50" name="rc50"/>
            <p:cNvSpPr/>
            <p:nvPr/>
          </p:nvSpPr>
          <p:spPr>
            <a:xfrm>
              <a:off x="4761348" y="3163518"/>
              <a:ext cx="239877" cy="60100"/>
            </a:xfrm>
            <a:prstGeom prst="rect">
              <a:avLst/>
            </a:prstGeom>
            <a:solidFill>
              <a:srgbClr val="E2231A">
                <a:alpha val="100000"/>
              </a:srgbClr>
            </a:solidFill>
          </p:spPr>
          <p:txBody>
            <a:bodyPr/>
            <a:lstStyle/>
            <a:p/>
          </p:txBody>
        </p:sp>
        <p:sp>
          <p:nvSpPr>
            <p:cNvPr id="51" name="rc51"/>
            <p:cNvSpPr/>
            <p:nvPr/>
          </p:nvSpPr>
          <p:spPr>
            <a:xfrm>
              <a:off x="5027878" y="3213873"/>
              <a:ext cx="239877" cy="997839"/>
            </a:xfrm>
            <a:prstGeom prst="rect">
              <a:avLst/>
            </a:prstGeom>
            <a:solidFill>
              <a:srgbClr val="80BD41">
                <a:alpha val="100000"/>
              </a:srgbClr>
            </a:solidFill>
          </p:spPr>
          <p:txBody>
            <a:bodyPr/>
            <a:lstStyle/>
            <a:p/>
          </p:txBody>
        </p:sp>
        <p:sp>
          <p:nvSpPr>
            <p:cNvPr id="52" name="rc52"/>
            <p:cNvSpPr/>
            <p:nvPr/>
          </p:nvSpPr>
          <p:spPr>
            <a:xfrm>
              <a:off x="5027878" y="3155778"/>
              <a:ext cx="239877" cy="58095"/>
            </a:xfrm>
            <a:prstGeom prst="rect">
              <a:avLst/>
            </a:prstGeom>
            <a:solidFill>
              <a:srgbClr val="E2231A">
                <a:alpha val="100000"/>
              </a:srgbClr>
            </a:solidFill>
          </p:spPr>
          <p:txBody>
            <a:bodyPr/>
            <a:lstStyle/>
            <a:p/>
          </p:txBody>
        </p:sp>
        <p:sp>
          <p:nvSpPr>
            <p:cNvPr id="53" name="rc53"/>
            <p:cNvSpPr/>
            <p:nvPr/>
          </p:nvSpPr>
          <p:spPr>
            <a:xfrm>
              <a:off x="5294409" y="3218245"/>
              <a:ext cx="239877" cy="993467"/>
            </a:xfrm>
            <a:prstGeom prst="rect">
              <a:avLst/>
            </a:prstGeom>
            <a:solidFill>
              <a:srgbClr val="80BD41">
                <a:alpha val="100000"/>
              </a:srgbClr>
            </a:solidFill>
          </p:spPr>
          <p:txBody>
            <a:bodyPr/>
            <a:lstStyle/>
            <a:p/>
          </p:txBody>
        </p:sp>
        <p:sp>
          <p:nvSpPr>
            <p:cNvPr id="54" name="rc54"/>
            <p:cNvSpPr/>
            <p:nvPr/>
          </p:nvSpPr>
          <p:spPr>
            <a:xfrm>
              <a:off x="5294409" y="3157451"/>
              <a:ext cx="239877" cy="60794"/>
            </a:xfrm>
            <a:prstGeom prst="rect">
              <a:avLst/>
            </a:prstGeom>
            <a:solidFill>
              <a:srgbClr val="E2231A">
                <a:alpha val="100000"/>
              </a:srgbClr>
            </a:solidFill>
          </p:spPr>
          <p:txBody>
            <a:bodyPr/>
            <a:lstStyle/>
            <a:p/>
          </p:txBody>
        </p:sp>
        <p:sp>
          <p:nvSpPr>
            <p:cNvPr id="55" name="rc55"/>
            <p:cNvSpPr/>
            <p:nvPr/>
          </p:nvSpPr>
          <p:spPr>
            <a:xfrm>
              <a:off x="5560939" y="3223555"/>
              <a:ext cx="239877" cy="988157"/>
            </a:xfrm>
            <a:prstGeom prst="rect">
              <a:avLst/>
            </a:prstGeom>
            <a:solidFill>
              <a:srgbClr val="80BD41">
                <a:alpha val="100000"/>
              </a:srgbClr>
            </a:solidFill>
          </p:spPr>
          <p:txBody>
            <a:bodyPr/>
            <a:lstStyle/>
            <a:p/>
          </p:txBody>
        </p:sp>
        <p:sp>
          <p:nvSpPr>
            <p:cNvPr id="56" name="rc56"/>
            <p:cNvSpPr/>
            <p:nvPr/>
          </p:nvSpPr>
          <p:spPr>
            <a:xfrm>
              <a:off x="5560939" y="3162273"/>
              <a:ext cx="239877" cy="61282"/>
            </a:xfrm>
            <a:prstGeom prst="rect">
              <a:avLst/>
            </a:prstGeom>
            <a:solidFill>
              <a:srgbClr val="E2231A">
                <a:alpha val="100000"/>
              </a:srgbClr>
            </a:solidFill>
          </p:spPr>
          <p:txBody>
            <a:bodyPr/>
            <a:lstStyle/>
            <a:p/>
          </p:txBody>
        </p:sp>
        <p:sp>
          <p:nvSpPr>
            <p:cNvPr id="57" name="rc57"/>
            <p:cNvSpPr/>
            <p:nvPr/>
          </p:nvSpPr>
          <p:spPr>
            <a:xfrm>
              <a:off x="5827469" y="3253446"/>
              <a:ext cx="239877" cy="958266"/>
            </a:xfrm>
            <a:prstGeom prst="rect">
              <a:avLst/>
            </a:prstGeom>
            <a:solidFill>
              <a:srgbClr val="80BD41">
                <a:alpha val="100000"/>
              </a:srgbClr>
            </a:solidFill>
          </p:spPr>
          <p:txBody>
            <a:bodyPr/>
            <a:lstStyle/>
            <a:p/>
          </p:txBody>
        </p:sp>
        <p:sp>
          <p:nvSpPr>
            <p:cNvPr id="58" name="rc58"/>
            <p:cNvSpPr/>
            <p:nvPr/>
          </p:nvSpPr>
          <p:spPr>
            <a:xfrm>
              <a:off x="5827469" y="3192533"/>
              <a:ext cx="239877" cy="60912"/>
            </a:xfrm>
            <a:prstGeom prst="rect">
              <a:avLst/>
            </a:prstGeom>
            <a:solidFill>
              <a:srgbClr val="E2231A">
                <a:alpha val="100000"/>
              </a:srgbClr>
            </a:solidFill>
          </p:spPr>
          <p:txBody>
            <a:bodyPr/>
            <a:lstStyle/>
            <a:p/>
          </p:txBody>
        </p:sp>
        <p:sp>
          <p:nvSpPr>
            <p:cNvPr id="59" name="rc59"/>
            <p:cNvSpPr/>
            <p:nvPr/>
          </p:nvSpPr>
          <p:spPr>
            <a:xfrm>
              <a:off x="6094000" y="3270679"/>
              <a:ext cx="239877" cy="941033"/>
            </a:xfrm>
            <a:prstGeom prst="rect">
              <a:avLst/>
            </a:prstGeom>
            <a:solidFill>
              <a:srgbClr val="80BD41">
                <a:alpha val="100000"/>
              </a:srgbClr>
            </a:solidFill>
          </p:spPr>
          <p:txBody>
            <a:bodyPr/>
            <a:lstStyle/>
            <a:p/>
          </p:txBody>
        </p:sp>
        <p:sp>
          <p:nvSpPr>
            <p:cNvPr id="60" name="rc60"/>
            <p:cNvSpPr/>
            <p:nvPr/>
          </p:nvSpPr>
          <p:spPr>
            <a:xfrm>
              <a:off x="6094000" y="3215482"/>
              <a:ext cx="239877" cy="55196"/>
            </a:xfrm>
            <a:prstGeom prst="rect">
              <a:avLst/>
            </a:prstGeom>
            <a:solidFill>
              <a:srgbClr val="E2231A">
                <a:alpha val="100000"/>
              </a:srgbClr>
            </a:solidFill>
          </p:spPr>
          <p:txBody>
            <a:bodyPr/>
            <a:lstStyle/>
            <a:p/>
          </p:txBody>
        </p:sp>
        <p:sp>
          <p:nvSpPr>
            <p:cNvPr id="61" name="rc61"/>
            <p:cNvSpPr/>
            <p:nvPr/>
          </p:nvSpPr>
          <p:spPr>
            <a:xfrm>
              <a:off x="6360530" y="3305335"/>
              <a:ext cx="239877" cy="906377"/>
            </a:xfrm>
            <a:prstGeom prst="rect">
              <a:avLst/>
            </a:prstGeom>
            <a:solidFill>
              <a:srgbClr val="80BD41">
                <a:alpha val="100000"/>
              </a:srgbClr>
            </a:solidFill>
          </p:spPr>
          <p:txBody>
            <a:bodyPr/>
            <a:lstStyle/>
            <a:p/>
          </p:txBody>
        </p:sp>
        <p:sp>
          <p:nvSpPr>
            <p:cNvPr id="62" name="rc62"/>
            <p:cNvSpPr/>
            <p:nvPr/>
          </p:nvSpPr>
          <p:spPr>
            <a:xfrm>
              <a:off x="6360530" y="3244965"/>
              <a:ext cx="239877" cy="60370"/>
            </a:xfrm>
            <a:prstGeom prst="rect">
              <a:avLst/>
            </a:prstGeom>
            <a:solidFill>
              <a:srgbClr val="E2231A">
                <a:alpha val="100000"/>
              </a:srgbClr>
            </a:solidFill>
          </p:spPr>
          <p:txBody>
            <a:bodyPr/>
            <a:lstStyle/>
            <a:p/>
          </p:txBody>
        </p:sp>
        <p:sp>
          <p:nvSpPr>
            <p:cNvPr id="63" name="rc63"/>
            <p:cNvSpPr/>
            <p:nvPr/>
          </p:nvSpPr>
          <p:spPr>
            <a:xfrm>
              <a:off x="6627060" y="3332682"/>
              <a:ext cx="239877" cy="879030"/>
            </a:xfrm>
            <a:prstGeom prst="rect">
              <a:avLst/>
            </a:prstGeom>
            <a:solidFill>
              <a:srgbClr val="80BD41">
                <a:alpha val="100000"/>
              </a:srgbClr>
            </a:solidFill>
          </p:spPr>
          <p:txBody>
            <a:bodyPr/>
            <a:lstStyle/>
            <a:p/>
          </p:txBody>
        </p:sp>
        <p:sp>
          <p:nvSpPr>
            <p:cNvPr id="64" name="rc64"/>
            <p:cNvSpPr/>
            <p:nvPr/>
          </p:nvSpPr>
          <p:spPr>
            <a:xfrm>
              <a:off x="6627060" y="3274407"/>
              <a:ext cx="239877" cy="58274"/>
            </a:xfrm>
            <a:prstGeom prst="rect">
              <a:avLst/>
            </a:prstGeom>
            <a:solidFill>
              <a:srgbClr val="E2231A">
                <a:alpha val="100000"/>
              </a:srgbClr>
            </a:solidFill>
          </p:spPr>
          <p:txBody>
            <a:bodyPr/>
            <a:lstStyle/>
            <a:p/>
          </p:txBody>
        </p:sp>
        <p:sp>
          <p:nvSpPr>
            <p:cNvPr id="65" name="rc65"/>
            <p:cNvSpPr/>
            <p:nvPr/>
          </p:nvSpPr>
          <p:spPr>
            <a:xfrm>
              <a:off x="6893590" y="3333757"/>
              <a:ext cx="239877" cy="877955"/>
            </a:xfrm>
            <a:prstGeom prst="rect">
              <a:avLst/>
            </a:prstGeom>
            <a:solidFill>
              <a:srgbClr val="80BD41">
                <a:alpha val="100000"/>
              </a:srgbClr>
            </a:solidFill>
          </p:spPr>
          <p:txBody>
            <a:bodyPr/>
            <a:lstStyle/>
            <a:p/>
          </p:txBody>
        </p:sp>
        <p:sp>
          <p:nvSpPr>
            <p:cNvPr id="66" name="rc66"/>
            <p:cNvSpPr/>
            <p:nvPr/>
          </p:nvSpPr>
          <p:spPr>
            <a:xfrm>
              <a:off x="6893590" y="3277842"/>
              <a:ext cx="239877" cy="55915"/>
            </a:xfrm>
            <a:prstGeom prst="rect">
              <a:avLst/>
            </a:prstGeom>
            <a:solidFill>
              <a:srgbClr val="E2231A">
                <a:alpha val="100000"/>
              </a:srgbClr>
            </a:solidFill>
          </p:spPr>
          <p:txBody>
            <a:bodyPr/>
            <a:lstStyle/>
            <a:p/>
          </p:txBody>
        </p:sp>
        <p:sp>
          <p:nvSpPr>
            <p:cNvPr id="67" name="rc67"/>
            <p:cNvSpPr/>
            <p:nvPr/>
          </p:nvSpPr>
          <p:spPr>
            <a:xfrm>
              <a:off x="7160121" y="3350731"/>
              <a:ext cx="239877" cy="860981"/>
            </a:xfrm>
            <a:prstGeom prst="rect">
              <a:avLst/>
            </a:prstGeom>
            <a:solidFill>
              <a:srgbClr val="80BD41">
                <a:alpha val="100000"/>
              </a:srgbClr>
            </a:solidFill>
          </p:spPr>
          <p:txBody>
            <a:bodyPr/>
            <a:lstStyle/>
            <a:p/>
          </p:txBody>
        </p:sp>
        <p:sp>
          <p:nvSpPr>
            <p:cNvPr id="68" name="rc68"/>
            <p:cNvSpPr/>
            <p:nvPr/>
          </p:nvSpPr>
          <p:spPr>
            <a:xfrm>
              <a:off x="7160121" y="3296312"/>
              <a:ext cx="239877" cy="54419"/>
            </a:xfrm>
            <a:prstGeom prst="rect">
              <a:avLst/>
            </a:prstGeom>
            <a:solidFill>
              <a:srgbClr val="E2231A">
                <a:alpha val="100000"/>
              </a:srgbClr>
            </a:solidFill>
          </p:spPr>
          <p:txBody>
            <a:bodyPr/>
            <a:lstStyle/>
            <a:p/>
          </p:txBody>
        </p:sp>
        <p:sp>
          <p:nvSpPr>
            <p:cNvPr id="69" name="rc69"/>
            <p:cNvSpPr/>
            <p:nvPr/>
          </p:nvSpPr>
          <p:spPr>
            <a:xfrm>
              <a:off x="7426651" y="3371264"/>
              <a:ext cx="239877" cy="840448"/>
            </a:xfrm>
            <a:prstGeom prst="rect">
              <a:avLst/>
            </a:prstGeom>
            <a:solidFill>
              <a:srgbClr val="80BD41">
                <a:alpha val="100000"/>
              </a:srgbClr>
            </a:solidFill>
          </p:spPr>
          <p:txBody>
            <a:bodyPr/>
            <a:lstStyle/>
            <a:p/>
          </p:txBody>
        </p:sp>
        <p:sp>
          <p:nvSpPr>
            <p:cNvPr id="70" name="rc70"/>
            <p:cNvSpPr/>
            <p:nvPr/>
          </p:nvSpPr>
          <p:spPr>
            <a:xfrm>
              <a:off x="7426651" y="3313024"/>
              <a:ext cx="239877" cy="58239"/>
            </a:xfrm>
            <a:prstGeom prst="rect">
              <a:avLst/>
            </a:prstGeom>
            <a:solidFill>
              <a:srgbClr val="E2231A">
                <a:alpha val="100000"/>
              </a:srgbClr>
            </a:solidFill>
          </p:spPr>
          <p:txBody>
            <a:bodyPr/>
            <a:lstStyle/>
            <a:p/>
          </p:txBody>
        </p:sp>
        <p:sp>
          <p:nvSpPr>
            <p:cNvPr id="71" name="rc71"/>
            <p:cNvSpPr/>
            <p:nvPr/>
          </p:nvSpPr>
          <p:spPr>
            <a:xfrm>
              <a:off x="7693181" y="3373624"/>
              <a:ext cx="239877" cy="838088"/>
            </a:xfrm>
            <a:prstGeom prst="rect">
              <a:avLst/>
            </a:prstGeom>
            <a:solidFill>
              <a:srgbClr val="80BD41">
                <a:alpha val="100000"/>
              </a:srgbClr>
            </a:solidFill>
          </p:spPr>
          <p:txBody>
            <a:bodyPr/>
            <a:lstStyle/>
            <a:p/>
          </p:txBody>
        </p:sp>
        <p:sp>
          <p:nvSpPr>
            <p:cNvPr id="72" name="rc72"/>
            <p:cNvSpPr/>
            <p:nvPr/>
          </p:nvSpPr>
          <p:spPr>
            <a:xfrm>
              <a:off x="7693181" y="3315289"/>
              <a:ext cx="239877" cy="58335"/>
            </a:xfrm>
            <a:prstGeom prst="rect">
              <a:avLst/>
            </a:prstGeom>
            <a:solidFill>
              <a:srgbClr val="E2231A">
                <a:alpha val="100000"/>
              </a:srgbClr>
            </a:solidFill>
          </p:spPr>
          <p:txBody>
            <a:bodyPr/>
            <a:lstStyle/>
            <a:p/>
          </p:txBody>
        </p:sp>
        <p:sp>
          <p:nvSpPr>
            <p:cNvPr id="73" name="rc73"/>
            <p:cNvSpPr/>
            <p:nvPr/>
          </p:nvSpPr>
          <p:spPr>
            <a:xfrm>
              <a:off x="7959712" y="3378617"/>
              <a:ext cx="239877" cy="833095"/>
            </a:xfrm>
            <a:prstGeom prst="rect">
              <a:avLst/>
            </a:prstGeom>
            <a:solidFill>
              <a:srgbClr val="80BD41">
                <a:alpha val="100000"/>
              </a:srgbClr>
            </a:solidFill>
          </p:spPr>
          <p:txBody>
            <a:bodyPr/>
            <a:lstStyle/>
            <a:p/>
          </p:txBody>
        </p:sp>
        <p:sp>
          <p:nvSpPr>
            <p:cNvPr id="74" name="rc74"/>
            <p:cNvSpPr/>
            <p:nvPr/>
          </p:nvSpPr>
          <p:spPr>
            <a:xfrm>
              <a:off x="7959712" y="3318924"/>
              <a:ext cx="239877" cy="59692"/>
            </a:xfrm>
            <a:prstGeom prst="rect">
              <a:avLst/>
            </a:prstGeom>
            <a:solidFill>
              <a:srgbClr val="E2231A">
                <a:alpha val="100000"/>
              </a:srgbClr>
            </a:solidFill>
          </p:spPr>
          <p:txBody>
            <a:bodyPr/>
            <a:lstStyle/>
            <a:p/>
          </p:txBody>
        </p:sp>
        <p:sp>
          <p:nvSpPr>
            <p:cNvPr id="75" name="pl75"/>
            <p:cNvSpPr/>
            <p:nvPr/>
          </p:nvSpPr>
          <p:spPr>
            <a:xfrm>
              <a:off x="1416393" y="2192505"/>
              <a:ext cx="6663257" cy="42961"/>
            </a:xfrm>
            <a:custGeom>
              <a:avLst/>
              <a:pathLst>
                <a:path w="6663257" h="42961">
                  <a:moveTo>
                    <a:pt x="0" y="42961"/>
                  </a:moveTo>
                  <a:lnTo>
                    <a:pt x="266530" y="42961"/>
                  </a:lnTo>
                  <a:lnTo>
                    <a:pt x="533060" y="21480"/>
                  </a:lnTo>
                  <a:lnTo>
                    <a:pt x="799590" y="21480"/>
                  </a:lnTo>
                  <a:lnTo>
                    <a:pt x="1066121" y="0"/>
                  </a:lnTo>
                  <a:lnTo>
                    <a:pt x="1332651" y="21480"/>
                  </a:lnTo>
                  <a:lnTo>
                    <a:pt x="1599181" y="0"/>
                  </a:lnTo>
                  <a:lnTo>
                    <a:pt x="1865712" y="0"/>
                  </a:lnTo>
                  <a:lnTo>
                    <a:pt x="2132242" y="0"/>
                  </a:lnTo>
                  <a:lnTo>
                    <a:pt x="2398772" y="21480"/>
                  </a:lnTo>
                  <a:lnTo>
                    <a:pt x="2665303" y="0"/>
                  </a:lnTo>
                  <a:lnTo>
                    <a:pt x="2931833" y="0"/>
                  </a:lnTo>
                  <a:lnTo>
                    <a:pt x="3198363" y="0"/>
                  </a:lnTo>
                  <a:lnTo>
                    <a:pt x="3464893" y="0"/>
                  </a:lnTo>
                  <a:lnTo>
                    <a:pt x="3731424" y="0"/>
                  </a:lnTo>
                  <a:lnTo>
                    <a:pt x="3997954" y="0"/>
                  </a:lnTo>
                  <a:lnTo>
                    <a:pt x="4264484" y="0"/>
                  </a:lnTo>
                  <a:lnTo>
                    <a:pt x="4531015" y="0"/>
                  </a:lnTo>
                  <a:lnTo>
                    <a:pt x="4797545" y="0"/>
                  </a:lnTo>
                  <a:lnTo>
                    <a:pt x="5064075" y="0"/>
                  </a:lnTo>
                  <a:lnTo>
                    <a:pt x="5330606" y="0"/>
                  </a:lnTo>
                  <a:lnTo>
                    <a:pt x="5597136" y="0"/>
                  </a:lnTo>
                  <a:lnTo>
                    <a:pt x="5863666" y="0"/>
                  </a:lnTo>
                  <a:lnTo>
                    <a:pt x="6130197" y="0"/>
                  </a:lnTo>
                  <a:lnTo>
                    <a:pt x="6396727" y="21480"/>
                  </a:lnTo>
                  <a:lnTo>
                    <a:pt x="6663257" y="21480"/>
                  </a:lnTo>
                </a:path>
              </a:pathLst>
            </a:custGeom>
            <a:ln w="27101" cap="flat">
              <a:solidFill>
                <a:srgbClr val="0058AB">
                  <a:alpha val="100000"/>
                </a:srgbClr>
              </a:solidFill>
              <a:prstDash val="solid"/>
              <a:round/>
            </a:ln>
          </p:spPr>
          <p:txBody>
            <a:bodyPr/>
            <a:lstStyle/>
            <a:p/>
          </p:txBody>
        </p:sp>
        <p:sp>
          <p:nvSpPr>
            <p:cNvPr id="76" name="tx76"/>
            <p:cNvSpPr/>
            <p:nvPr/>
          </p:nvSpPr>
          <p:spPr>
            <a:xfrm>
              <a:off x="1346075" y="2054415"/>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92</a:t>
              </a:r>
            </a:p>
          </p:txBody>
        </p:sp>
        <p:sp>
          <p:nvSpPr>
            <p:cNvPr id="77" name="tx77"/>
            <p:cNvSpPr/>
            <p:nvPr/>
          </p:nvSpPr>
          <p:spPr>
            <a:xfrm>
              <a:off x="2678727" y="203293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93</a:t>
              </a:r>
            </a:p>
          </p:txBody>
        </p:sp>
        <p:sp>
          <p:nvSpPr>
            <p:cNvPr id="78" name="tx78"/>
            <p:cNvSpPr/>
            <p:nvPr/>
          </p:nvSpPr>
          <p:spPr>
            <a:xfrm>
              <a:off x="4011378" y="201145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94</a:t>
              </a:r>
            </a:p>
          </p:txBody>
        </p:sp>
        <p:sp>
          <p:nvSpPr>
            <p:cNvPr id="79" name="tx79"/>
            <p:cNvSpPr/>
            <p:nvPr/>
          </p:nvSpPr>
          <p:spPr>
            <a:xfrm>
              <a:off x="5344030" y="201145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94</a:t>
              </a:r>
            </a:p>
          </p:txBody>
        </p:sp>
        <p:sp>
          <p:nvSpPr>
            <p:cNvPr id="80" name="tx80"/>
            <p:cNvSpPr/>
            <p:nvPr/>
          </p:nvSpPr>
          <p:spPr>
            <a:xfrm>
              <a:off x="6410151" y="201145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94</a:t>
              </a:r>
            </a:p>
          </p:txBody>
        </p:sp>
        <p:sp>
          <p:nvSpPr>
            <p:cNvPr id="81" name="tx81"/>
            <p:cNvSpPr/>
            <p:nvPr/>
          </p:nvSpPr>
          <p:spPr>
            <a:xfrm>
              <a:off x="6676681" y="201145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94</a:t>
              </a:r>
            </a:p>
          </p:txBody>
        </p:sp>
        <p:sp>
          <p:nvSpPr>
            <p:cNvPr id="82" name="tx82"/>
            <p:cNvSpPr/>
            <p:nvPr/>
          </p:nvSpPr>
          <p:spPr>
            <a:xfrm>
              <a:off x="6943212" y="201145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94</a:t>
              </a:r>
            </a:p>
          </p:txBody>
        </p:sp>
        <p:sp>
          <p:nvSpPr>
            <p:cNvPr id="83" name="tx83"/>
            <p:cNvSpPr/>
            <p:nvPr/>
          </p:nvSpPr>
          <p:spPr>
            <a:xfrm>
              <a:off x="7209742" y="201145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94</a:t>
              </a:r>
            </a:p>
          </p:txBody>
        </p:sp>
        <p:sp>
          <p:nvSpPr>
            <p:cNvPr id="84" name="tx84"/>
            <p:cNvSpPr/>
            <p:nvPr/>
          </p:nvSpPr>
          <p:spPr>
            <a:xfrm>
              <a:off x="7476272" y="201145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94</a:t>
              </a:r>
            </a:p>
          </p:txBody>
        </p:sp>
        <p:sp>
          <p:nvSpPr>
            <p:cNvPr id="85" name="tx85"/>
            <p:cNvSpPr/>
            <p:nvPr/>
          </p:nvSpPr>
          <p:spPr>
            <a:xfrm>
              <a:off x="7742803" y="203293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93</a:t>
              </a:r>
            </a:p>
          </p:txBody>
        </p:sp>
        <p:sp>
          <p:nvSpPr>
            <p:cNvPr id="86" name="tx86"/>
            <p:cNvSpPr/>
            <p:nvPr/>
          </p:nvSpPr>
          <p:spPr>
            <a:xfrm>
              <a:off x="8009333" y="203293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93</a:t>
              </a:r>
            </a:p>
          </p:txBody>
        </p:sp>
        <p:sp>
          <p:nvSpPr>
            <p:cNvPr id="87" name="tx87"/>
            <p:cNvSpPr/>
            <p:nvPr/>
          </p:nvSpPr>
          <p:spPr>
            <a:xfrm>
              <a:off x="1356134" y="371112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13</a:t>
              </a:r>
            </a:p>
          </p:txBody>
        </p:sp>
        <p:sp>
          <p:nvSpPr>
            <p:cNvPr id="88" name="tx88"/>
            <p:cNvSpPr/>
            <p:nvPr/>
          </p:nvSpPr>
          <p:spPr>
            <a:xfrm>
              <a:off x="1341092" y="320751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1.2</a:t>
              </a:r>
            </a:p>
          </p:txBody>
        </p:sp>
        <p:sp>
          <p:nvSpPr>
            <p:cNvPr id="89" name="tx89"/>
            <p:cNvSpPr/>
            <p:nvPr/>
          </p:nvSpPr>
          <p:spPr>
            <a:xfrm>
              <a:off x="2643614" y="3700623"/>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13.3</a:t>
              </a:r>
            </a:p>
          </p:txBody>
        </p:sp>
        <p:sp>
          <p:nvSpPr>
            <p:cNvPr id="90" name="tx90"/>
            <p:cNvSpPr/>
            <p:nvPr/>
          </p:nvSpPr>
          <p:spPr>
            <a:xfrm>
              <a:off x="2673743" y="319491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0.9</a:t>
              </a:r>
            </a:p>
          </p:txBody>
        </p:sp>
        <p:sp>
          <p:nvSpPr>
            <p:cNvPr id="91" name="tx91"/>
            <p:cNvSpPr/>
            <p:nvPr/>
          </p:nvSpPr>
          <p:spPr>
            <a:xfrm>
              <a:off x="3976265" y="367328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14.1</a:t>
              </a:r>
            </a:p>
          </p:txBody>
        </p:sp>
        <p:sp>
          <p:nvSpPr>
            <p:cNvPr id="92" name="tx92"/>
            <p:cNvSpPr/>
            <p:nvPr/>
          </p:nvSpPr>
          <p:spPr>
            <a:xfrm>
              <a:off x="4006395" y="314077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0.9</a:t>
              </a:r>
            </a:p>
          </p:txBody>
        </p:sp>
        <p:sp>
          <p:nvSpPr>
            <p:cNvPr id="93" name="tx93"/>
            <p:cNvSpPr/>
            <p:nvPr/>
          </p:nvSpPr>
          <p:spPr>
            <a:xfrm>
              <a:off x="5354088" y="367616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14</a:t>
              </a:r>
            </a:p>
          </p:txBody>
        </p:sp>
        <p:sp>
          <p:nvSpPr>
            <p:cNvPr id="94" name="tx94"/>
            <p:cNvSpPr/>
            <p:nvPr/>
          </p:nvSpPr>
          <p:spPr>
            <a:xfrm>
              <a:off x="5339046" y="314903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0.9</a:t>
              </a:r>
            </a:p>
          </p:txBody>
        </p:sp>
        <p:sp>
          <p:nvSpPr>
            <p:cNvPr id="95" name="tx95"/>
            <p:cNvSpPr/>
            <p:nvPr/>
          </p:nvSpPr>
          <p:spPr>
            <a:xfrm>
              <a:off x="6375038" y="371970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12.7</a:t>
              </a:r>
            </a:p>
          </p:txBody>
        </p:sp>
        <p:sp>
          <p:nvSpPr>
            <p:cNvPr id="96" name="tx96"/>
            <p:cNvSpPr/>
            <p:nvPr/>
          </p:nvSpPr>
          <p:spPr>
            <a:xfrm>
              <a:off x="6405168" y="323633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0.8</a:t>
              </a:r>
            </a:p>
          </p:txBody>
        </p:sp>
        <p:sp>
          <p:nvSpPr>
            <p:cNvPr id="97" name="tx97"/>
            <p:cNvSpPr/>
            <p:nvPr/>
          </p:nvSpPr>
          <p:spPr>
            <a:xfrm>
              <a:off x="6641568" y="373338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12.4</a:t>
              </a:r>
            </a:p>
          </p:txBody>
        </p:sp>
        <p:sp>
          <p:nvSpPr>
            <p:cNvPr id="98" name="tx98"/>
            <p:cNvSpPr/>
            <p:nvPr/>
          </p:nvSpPr>
          <p:spPr>
            <a:xfrm>
              <a:off x="6671698" y="326472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0.8</a:t>
              </a:r>
            </a:p>
          </p:txBody>
        </p:sp>
        <p:sp>
          <p:nvSpPr>
            <p:cNvPr id="99" name="tx99"/>
            <p:cNvSpPr/>
            <p:nvPr/>
          </p:nvSpPr>
          <p:spPr>
            <a:xfrm>
              <a:off x="6908099" y="373391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12.3</a:t>
              </a:r>
            </a:p>
          </p:txBody>
        </p:sp>
        <p:sp>
          <p:nvSpPr>
            <p:cNvPr id="100" name="tx100"/>
            <p:cNvSpPr/>
            <p:nvPr/>
          </p:nvSpPr>
          <p:spPr>
            <a:xfrm>
              <a:off x="6938228" y="326698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0.8</a:t>
              </a:r>
            </a:p>
          </p:txBody>
        </p:sp>
        <p:sp>
          <p:nvSpPr>
            <p:cNvPr id="101" name="tx101"/>
            <p:cNvSpPr/>
            <p:nvPr/>
          </p:nvSpPr>
          <p:spPr>
            <a:xfrm>
              <a:off x="7174629" y="3742405"/>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12.1</a:t>
              </a:r>
            </a:p>
          </p:txBody>
        </p:sp>
        <p:sp>
          <p:nvSpPr>
            <p:cNvPr id="102" name="tx102"/>
            <p:cNvSpPr/>
            <p:nvPr/>
          </p:nvSpPr>
          <p:spPr>
            <a:xfrm>
              <a:off x="7204759" y="328470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0.8</a:t>
              </a:r>
            </a:p>
          </p:txBody>
        </p:sp>
        <p:sp>
          <p:nvSpPr>
            <p:cNvPr id="103" name="tx103"/>
            <p:cNvSpPr/>
            <p:nvPr/>
          </p:nvSpPr>
          <p:spPr>
            <a:xfrm>
              <a:off x="7445183" y="3752672"/>
              <a:ext cx="20281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11.8</a:t>
              </a:r>
            </a:p>
          </p:txBody>
        </p:sp>
        <p:sp>
          <p:nvSpPr>
            <p:cNvPr id="104" name="tx104"/>
            <p:cNvSpPr/>
            <p:nvPr/>
          </p:nvSpPr>
          <p:spPr>
            <a:xfrm>
              <a:off x="7471289" y="330332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0.8</a:t>
              </a:r>
            </a:p>
          </p:txBody>
        </p:sp>
        <p:sp>
          <p:nvSpPr>
            <p:cNvPr id="105" name="tx105"/>
            <p:cNvSpPr/>
            <p:nvPr/>
          </p:nvSpPr>
          <p:spPr>
            <a:xfrm>
              <a:off x="7711713" y="3753852"/>
              <a:ext cx="20281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11.8</a:t>
              </a:r>
            </a:p>
          </p:txBody>
        </p:sp>
        <p:sp>
          <p:nvSpPr>
            <p:cNvPr id="106" name="tx106"/>
            <p:cNvSpPr/>
            <p:nvPr/>
          </p:nvSpPr>
          <p:spPr>
            <a:xfrm>
              <a:off x="7737819" y="330564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0.8</a:t>
              </a:r>
            </a:p>
          </p:txBody>
        </p:sp>
        <p:sp>
          <p:nvSpPr>
            <p:cNvPr id="107" name="tx107"/>
            <p:cNvSpPr/>
            <p:nvPr/>
          </p:nvSpPr>
          <p:spPr>
            <a:xfrm>
              <a:off x="7978243" y="3756348"/>
              <a:ext cx="20281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11.7</a:t>
              </a:r>
            </a:p>
          </p:txBody>
        </p:sp>
        <p:sp>
          <p:nvSpPr>
            <p:cNvPr id="108" name="tx108"/>
            <p:cNvSpPr/>
            <p:nvPr/>
          </p:nvSpPr>
          <p:spPr>
            <a:xfrm>
              <a:off x="8004349" y="330995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0.8</a:t>
              </a:r>
            </a:p>
          </p:txBody>
        </p:sp>
        <p:sp>
          <p:nvSpPr>
            <p:cNvPr id="109" name="tx109"/>
            <p:cNvSpPr/>
            <p:nvPr/>
          </p:nvSpPr>
          <p:spPr>
            <a:xfrm>
              <a:off x="1310962" y="304922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14.2</a:t>
              </a:r>
            </a:p>
          </p:txBody>
        </p:sp>
        <p:sp>
          <p:nvSpPr>
            <p:cNvPr id="110" name="tx110"/>
            <p:cNvSpPr/>
            <p:nvPr/>
          </p:nvSpPr>
          <p:spPr>
            <a:xfrm>
              <a:off x="2643614" y="3045033"/>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14.2</a:t>
              </a:r>
            </a:p>
          </p:txBody>
        </p:sp>
        <p:sp>
          <p:nvSpPr>
            <p:cNvPr id="111" name="tx111"/>
            <p:cNvSpPr/>
            <p:nvPr/>
          </p:nvSpPr>
          <p:spPr>
            <a:xfrm>
              <a:off x="4021437" y="299141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12" name="tx112"/>
            <p:cNvSpPr/>
            <p:nvPr/>
          </p:nvSpPr>
          <p:spPr>
            <a:xfrm>
              <a:off x="5308917" y="300218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14.8</a:t>
              </a:r>
            </a:p>
          </p:txBody>
        </p:sp>
        <p:sp>
          <p:nvSpPr>
            <p:cNvPr id="113" name="tx113"/>
            <p:cNvSpPr/>
            <p:nvPr/>
          </p:nvSpPr>
          <p:spPr>
            <a:xfrm>
              <a:off x="6375038" y="3089700"/>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13.6</a:t>
              </a:r>
            </a:p>
          </p:txBody>
        </p:sp>
        <p:sp>
          <p:nvSpPr>
            <p:cNvPr id="114" name="tx114"/>
            <p:cNvSpPr/>
            <p:nvPr/>
          </p:nvSpPr>
          <p:spPr>
            <a:xfrm>
              <a:off x="6641568" y="3119142"/>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13.2</a:t>
              </a:r>
            </a:p>
          </p:txBody>
        </p:sp>
        <p:sp>
          <p:nvSpPr>
            <p:cNvPr id="115" name="tx115"/>
            <p:cNvSpPr/>
            <p:nvPr/>
          </p:nvSpPr>
          <p:spPr>
            <a:xfrm>
              <a:off x="6908099" y="3122576"/>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13.1</a:t>
              </a:r>
            </a:p>
          </p:txBody>
        </p:sp>
        <p:sp>
          <p:nvSpPr>
            <p:cNvPr id="116" name="tx116"/>
            <p:cNvSpPr/>
            <p:nvPr/>
          </p:nvSpPr>
          <p:spPr>
            <a:xfrm>
              <a:off x="7174629" y="314104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12.9</a:t>
              </a:r>
            </a:p>
          </p:txBody>
        </p:sp>
        <p:sp>
          <p:nvSpPr>
            <p:cNvPr id="117" name="tx117"/>
            <p:cNvSpPr/>
            <p:nvPr/>
          </p:nvSpPr>
          <p:spPr>
            <a:xfrm>
              <a:off x="7441159" y="3157759"/>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12.6</a:t>
              </a:r>
            </a:p>
          </p:txBody>
        </p:sp>
        <p:sp>
          <p:nvSpPr>
            <p:cNvPr id="118" name="tx118"/>
            <p:cNvSpPr/>
            <p:nvPr/>
          </p:nvSpPr>
          <p:spPr>
            <a:xfrm>
              <a:off x="7707690" y="3160024"/>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12.6</a:t>
              </a:r>
            </a:p>
          </p:txBody>
        </p:sp>
        <p:sp>
          <p:nvSpPr>
            <p:cNvPr id="119" name="tx119"/>
            <p:cNvSpPr/>
            <p:nvPr/>
          </p:nvSpPr>
          <p:spPr>
            <a:xfrm>
              <a:off x="7974220" y="3163659"/>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12.6</a:t>
              </a:r>
            </a:p>
          </p:txBody>
        </p:sp>
        <p:sp>
          <p:nvSpPr>
            <p:cNvPr id="120" name="tx120"/>
            <p:cNvSpPr/>
            <p:nvPr/>
          </p:nvSpPr>
          <p:spPr>
            <a:xfrm>
              <a:off x="694540" y="4161695"/>
              <a:ext cx="1941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0M</a:t>
              </a:r>
            </a:p>
          </p:txBody>
        </p:sp>
        <p:sp>
          <p:nvSpPr>
            <p:cNvPr id="121" name="tx121"/>
            <p:cNvSpPr/>
            <p:nvPr/>
          </p:nvSpPr>
          <p:spPr>
            <a:xfrm>
              <a:off x="616816" y="3450594"/>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10M</a:t>
              </a:r>
            </a:p>
          </p:txBody>
        </p:sp>
        <p:sp>
          <p:nvSpPr>
            <p:cNvPr id="122" name="tx122"/>
            <p:cNvSpPr/>
            <p:nvPr/>
          </p:nvSpPr>
          <p:spPr>
            <a:xfrm>
              <a:off x="616816" y="2739493"/>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20M</a:t>
              </a:r>
            </a:p>
          </p:txBody>
        </p:sp>
        <p:sp>
          <p:nvSpPr>
            <p:cNvPr id="123" name="tx123"/>
            <p:cNvSpPr/>
            <p:nvPr/>
          </p:nvSpPr>
          <p:spPr>
            <a:xfrm>
              <a:off x="616816" y="2028392"/>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30M</a:t>
              </a:r>
            </a:p>
          </p:txBody>
        </p:sp>
        <p:sp>
          <p:nvSpPr>
            <p:cNvPr id="124" name="tx124"/>
            <p:cNvSpPr/>
            <p:nvPr/>
          </p:nvSpPr>
          <p:spPr>
            <a:xfrm>
              <a:off x="8607376" y="4161695"/>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25" name="tx125"/>
            <p:cNvSpPr/>
            <p:nvPr/>
          </p:nvSpPr>
          <p:spPr>
            <a:xfrm>
              <a:off x="8607376" y="3624671"/>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25</a:t>
              </a:r>
            </a:p>
          </p:txBody>
        </p:sp>
        <p:sp>
          <p:nvSpPr>
            <p:cNvPr id="126" name="tx126"/>
            <p:cNvSpPr/>
            <p:nvPr/>
          </p:nvSpPr>
          <p:spPr>
            <a:xfrm>
              <a:off x="8607376" y="3087648"/>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a:t>
              </a:r>
            </a:p>
          </p:txBody>
        </p:sp>
        <p:sp>
          <p:nvSpPr>
            <p:cNvPr id="127" name="tx127"/>
            <p:cNvSpPr/>
            <p:nvPr/>
          </p:nvSpPr>
          <p:spPr>
            <a:xfrm>
              <a:off x="8607376" y="2550625"/>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75</a:t>
              </a:r>
            </a:p>
          </p:txBody>
        </p:sp>
        <p:sp>
          <p:nvSpPr>
            <p:cNvPr id="128" name="tx128"/>
            <p:cNvSpPr/>
            <p:nvPr/>
          </p:nvSpPr>
          <p:spPr>
            <a:xfrm>
              <a:off x="8607376" y="2013601"/>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a:t>
              </a:r>
            </a:p>
          </p:txBody>
        </p:sp>
        <p:sp>
          <p:nvSpPr>
            <p:cNvPr id="129" name="tx129"/>
            <p:cNvSpPr/>
            <p:nvPr/>
          </p:nvSpPr>
          <p:spPr>
            <a:xfrm rot="-5400000">
              <a:off x="1260945"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130" name="tx130"/>
            <p:cNvSpPr/>
            <p:nvPr/>
          </p:nvSpPr>
          <p:spPr>
            <a:xfrm rot="-5400000">
              <a:off x="2593596"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131" name="tx131"/>
            <p:cNvSpPr/>
            <p:nvPr/>
          </p:nvSpPr>
          <p:spPr>
            <a:xfrm rot="-5400000">
              <a:off x="3926248"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32" name="tx132"/>
            <p:cNvSpPr/>
            <p:nvPr/>
          </p:nvSpPr>
          <p:spPr>
            <a:xfrm rot="-5400000">
              <a:off x="5258899"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33" name="tx133"/>
            <p:cNvSpPr/>
            <p:nvPr/>
          </p:nvSpPr>
          <p:spPr>
            <a:xfrm rot="-5400000">
              <a:off x="6325020"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34" name="tx134"/>
            <p:cNvSpPr/>
            <p:nvPr/>
          </p:nvSpPr>
          <p:spPr>
            <a:xfrm rot="-5400000">
              <a:off x="6591551"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135" name="tx135"/>
            <p:cNvSpPr/>
            <p:nvPr/>
          </p:nvSpPr>
          <p:spPr>
            <a:xfrm rot="-5400000">
              <a:off x="6858081"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136" name="tx136"/>
            <p:cNvSpPr/>
            <p:nvPr/>
          </p:nvSpPr>
          <p:spPr>
            <a:xfrm rot="-5400000">
              <a:off x="7124611"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137" name="tx137"/>
            <p:cNvSpPr/>
            <p:nvPr/>
          </p:nvSpPr>
          <p:spPr>
            <a:xfrm rot="-5400000">
              <a:off x="7391142"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138" name="tx138"/>
            <p:cNvSpPr/>
            <p:nvPr/>
          </p:nvSpPr>
          <p:spPr>
            <a:xfrm rot="-5400000">
              <a:off x="7657672"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39" name="tx139"/>
            <p:cNvSpPr/>
            <p:nvPr/>
          </p:nvSpPr>
          <p:spPr>
            <a:xfrm rot="-5400000">
              <a:off x="7924202"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40" name="tx140"/>
            <p:cNvSpPr/>
            <p:nvPr/>
          </p:nvSpPr>
          <p:spPr>
            <a:xfrm rot="-5400000">
              <a:off x="-425601" y="3033946"/>
              <a:ext cx="177823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children (millions)</a:t>
              </a:r>
            </a:p>
          </p:txBody>
        </p:sp>
        <p:sp>
          <p:nvSpPr>
            <p:cNvPr id="141" name="tx141"/>
            <p:cNvSpPr/>
            <p:nvPr/>
          </p:nvSpPr>
          <p:spPr>
            <a:xfrm rot="5400000">
              <a:off x="8310243" y="3033946"/>
              <a:ext cx="128912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MCV1 Coverage (%)</a:t>
              </a:r>
            </a:p>
          </p:txBody>
        </p:sp>
        <p:sp>
          <p:nvSpPr>
            <p:cNvPr id="142" name="pl142"/>
            <p:cNvSpPr/>
            <p:nvPr/>
          </p:nvSpPr>
          <p:spPr>
            <a:xfrm>
              <a:off x="2897629" y="5180782"/>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43" name="tx143"/>
            <p:cNvSpPr/>
            <p:nvPr/>
          </p:nvSpPr>
          <p:spPr>
            <a:xfrm>
              <a:off x="3164728" y="5130764"/>
              <a:ext cx="100190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MCV1 coverage</a:t>
              </a:r>
            </a:p>
          </p:txBody>
        </p:sp>
        <p:sp>
          <p:nvSpPr>
            <p:cNvPr id="144" name="rc144"/>
            <p:cNvSpPr/>
            <p:nvPr/>
          </p:nvSpPr>
          <p:spPr>
            <a:xfrm>
              <a:off x="4453993" y="5080054"/>
              <a:ext cx="201456" cy="201456"/>
            </a:xfrm>
            <a:prstGeom prst="rect">
              <a:avLst/>
            </a:prstGeom>
            <a:solidFill>
              <a:srgbClr val="E2231A">
                <a:alpha val="100000"/>
              </a:srgbClr>
            </a:solidFill>
          </p:spPr>
          <p:txBody>
            <a:bodyPr/>
            <a:lstStyle/>
            <a:p/>
          </p:txBody>
        </p:sp>
        <p:sp>
          <p:nvSpPr>
            <p:cNvPr id="145" name="rc145"/>
            <p:cNvSpPr/>
            <p:nvPr/>
          </p:nvSpPr>
          <p:spPr>
            <a:xfrm>
              <a:off x="5659270" y="5080054"/>
              <a:ext cx="201456" cy="201456"/>
            </a:xfrm>
            <a:prstGeom prst="rect">
              <a:avLst/>
            </a:prstGeom>
            <a:solidFill>
              <a:srgbClr val="80BD41">
                <a:alpha val="100000"/>
              </a:srgbClr>
            </a:solidFill>
          </p:spPr>
          <p:txBody>
            <a:bodyPr/>
            <a:lstStyle/>
            <a:p/>
          </p:txBody>
        </p:sp>
        <p:sp>
          <p:nvSpPr>
            <p:cNvPr id="146" name="tx146"/>
            <p:cNvSpPr/>
            <p:nvPr/>
          </p:nvSpPr>
          <p:spPr>
            <a:xfrm>
              <a:off x="4734038" y="5130764"/>
              <a:ext cx="84664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Unvaccinated</a:t>
              </a:r>
            </a:p>
          </p:txBody>
        </p:sp>
        <p:sp>
          <p:nvSpPr>
            <p:cNvPr id="147" name="tx147"/>
            <p:cNvSpPr/>
            <p:nvPr/>
          </p:nvSpPr>
          <p:spPr>
            <a:xfrm>
              <a:off x="5939315" y="5130764"/>
              <a:ext cx="68104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Vaccinated</a:t>
              </a:r>
            </a:p>
          </p:txBody>
        </p:sp>
        <p:sp>
          <p:nvSpPr>
            <p:cNvPr id="148" name="tx148"/>
            <p:cNvSpPr/>
            <p:nvPr/>
          </p:nvSpPr>
          <p:spPr>
            <a:xfrm>
              <a:off x="951297" y="1437626"/>
              <a:ext cx="6053145"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Estimated MCV1 coverage, and number of vaccinated and unvaccinated children,</a:t>
              </a:r>
            </a:p>
          </p:txBody>
        </p:sp>
        <p:sp>
          <p:nvSpPr>
            <p:cNvPr id="149" name="tx149"/>
            <p:cNvSpPr/>
            <p:nvPr/>
          </p:nvSpPr>
          <p:spPr>
            <a:xfrm>
              <a:off x="951297" y="1618677"/>
              <a:ext cx="1266535"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HICs, 2000-2025</a:t>
              </a:r>
            </a:p>
          </p:txBody>
        </p:sp>
        <p:sp>
          <p:nvSpPr>
            <p:cNvPr id="150" name="pl150"/>
            <p:cNvSpPr/>
            <p:nvPr/>
          </p:nvSpPr>
          <p:spPr>
            <a:xfrm>
              <a:off x="2505423"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1" name="pl151"/>
            <p:cNvSpPr/>
            <p:nvPr/>
          </p:nvSpPr>
          <p:spPr>
            <a:xfrm>
              <a:off x="4923361"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2" name="pl152"/>
            <p:cNvSpPr/>
            <p:nvPr/>
          </p:nvSpPr>
          <p:spPr>
            <a:xfrm>
              <a:off x="7341299"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3" name="pl153"/>
            <p:cNvSpPr/>
            <p:nvPr/>
          </p:nvSpPr>
          <p:spPr>
            <a:xfrm>
              <a:off x="951297" y="5902447"/>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54" name="pl154"/>
            <p:cNvSpPr/>
            <p:nvPr/>
          </p:nvSpPr>
          <p:spPr>
            <a:xfrm>
              <a:off x="951297" y="5747382"/>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55" name="pl155"/>
            <p:cNvSpPr/>
            <p:nvPr/>
          </p:nvSpPr>
          <p:spPr>
            <a:xfrm>
              <a:off x="951297" y="5592316"/>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56" name="pl156"/>
            <p:cNvSpPr/>
            <p:nvPr/>
          </p:nvSpPr>
          <p:spPr>
            <a:xfrm>
              <a:off x="1296454"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57" name="pl157"/>
            <p:cNvSpPr/>
            <p:nvPr/>
          </p:nvSpPr>
          <p:spPr>
            <a:xfrm>
              <a:off x="3714392"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58" name="pl158"/>
            <p:cNvSpPr/>
            <p:nvPr/>
          </p:nvSpPr>
          <p:spPr>
            <a:xfrm>
              <a:off x="6132330"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59" name="rc159"/>
            <p:cNvSpPr/>
            <p:nvPr/>
          </p:nvSpPr>
          <p:spPr>
            <a:xfrm>
              <a:off x="1296454" y="5840421"/>
              <a:ext cx="6163860" cy="124052"/>
            </a:xfrm>
            <a:prstGeom prst="rect">
              <a:avLst/>
            </a:prstGeom>
            <a:solidFill>
              <a:srgbClr val="80BD41">
                <a:alpha val="100000"/>
              </a:srgbClr>
            </a:solidFill>
          </p:spPr>
          <p:txBody>
            <a:bodyPr/>
            <a:lstStyle/>
            <a:p/>
          </p:txBody>
        </p:sp>
        <p:sp>
          <p:nvSpPr>
            <p:cNvPr id="160" name="rc160"/>
            <p:cNvSpPr/>
            <p:nvPr/>
          </p:nvSpPr>
          <p:spPr>
            <a:xfrm>
              <a:off x="7460314" y="5840421"/>
              <a:ext cx="410553" cy="124052"/>
            </a:xfrm>
            <a:prstGeom prst="rect">
              <a:avLst/>
            </a:prstGeom>
            <a:solidFill>
              <a:srgbClr val="E2231A">
                <a:alpha val="100000"/>
              </a:srgbClr>
            </a:solidFill>
          </p:spPr>
          <p:txBody>
            <a:bodyPr/>
            <a:lstStyle/>
            <a:p/>
          </p:txBody>
        </p:sp>
        <p:sp>
          <p:nvSpPr>
            <p:cNvPr id="161" name="rc161"/>
            <p:cNvSpPr/>
            <p:nvPr/>
          </p:nvSpPr>
          <p:spPr>
            <a:xfrm>
              <a:off x="1296454" y="5685356"/>
              <a:ext cx="5699458" cy="124052"/>
            </a:xfrm>
            <a:prstGeom prst="rect">
              <a:avLst/>
            </a:prstGeom>
            <a:solidFill>
              <a:srgbClr val="80BD41">
                <a:alpha val="100000"/>
              </a:srgbClr>
            </a:solidFill>
          </p:spPr>
          <p:txBody>
            <a:bodyPr/>
            <a:lstStyle/>
            <a:p/>
          </p:txBody>
        </p:sp>
        <p:sp>
          <p:nvSpPr>
            <p:cNvPr id="162" name="rc162"/>
            <p:cNvSpPr/>
            <p:nvPr/>
          </p:nvSpPr>
          <p:spPr>
            <a:xfrm>
              <a:off x="6995912" y="5685356"/>
              <a:ext cx="396712" cy="124052"/>
            </a:xfrm>
            <a:prstGeom prst="rect">
              <a:avLst/>
            </a:prstGeom>
            <a:solidFill>
              <a:srgbClr val="E2231A">
                <a:alpha val="100000"/>
              </a:srgbClr>
            </a:solidFill>
          </p:spPr>
          <p:txBody>
            <a:bodyPr/>
            <a:lstStyle/>
            <a:p/>
          </p:txBody>
        </p:sp>
        <p:sp>
          <p:nvSpPr>
            <p:cNvPr id="163" name="rc163"/>
            <p:cNvSpPr/>
            <p:nvPr/>
          </p:nvSpPr>
          <p:spPr>
            <a:xfrm>
              <a:off x="1296454" y="5530290"/>
              <a:ext cx="5665506" cy="124052"/>
            </a:xfrm>
            <a:prstGeom prst="rect">
              <a:avLst/>
            </a:prstGeom>
            <a:solidFill>
              <a:srgbClr val="80BD41">
                <a:alpha val="100000"/>
              </a:srgbClr>
            </a:solidFill>
          </p:spPr>
          <p:txBody>
            <a:bodyPr/>
            <a:lstStyle/>
            <a:p/>
          </p:txBody>
        </p:sp>
        <p:sp>
          <p:nvSpPr>
            <p:cNvPr id="164" name="rc164"/>
            <p:cNvSpPr/>
            <p:nvPr/>
          </p:nvSpPr>
          <p:spPr>
            <a:xfrm>
              <a:off x="6961961" y="5530290"/>
              <a:ext cx="405943" cy="124052"/>
            </a:xfrm>
            <a:prstGeom prst="rect">
              <a:avLst/>
            </a:prstGeom>
            <a:solidFill>
              <a:srgbClr val="E2231A">
                <a:alpha val="100000"/>
              </a:srgbClr>
            </a:solidFill>
          </p:spPr>
          <p:txBody>
            <a:bodyPr/>
            <a:lstStyle/>
            <a:p/>
          </p:txBody>
        </p:sp>
        <p:sp>
          <p:nvSpPr>
            <p:cNvPr id="165" name="tx165"/>
            <p:cNvSpPr/>
            <p:nvPr/>
          </p:nvSpPr>
          <p:spPr>
            <a:xfrm>
              <a:off x="4255352" y="5857185"/>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12.7</a:t>
              </a:r>
            </a:p>
          </p:txBody>
        </p:sp>
        <p:sp>
          <p:nvSpPr>
            <p:cNvPr id="166" name="tx166"/>
            <p:cNvSpPr/>
            <p:nvPr/>
          </p:nvSpPr>
          <p:spPr>
            <a:xfrm>
              <a:off x="7577718" y="5857185"/>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0.8</a:t>
              </a:r>
            </a:p>
          </p:txBody>
        </p:sp>
        <p:sp>
          <p:nvSpPr>
            <p:cNvPr id="167" name="tx167"/>
            <p:cNvSpPr/>
            <p:nvPr/>
          </p:nvSpPr>
          <p:spPr>
            <a:xfrm>
              <a:off x="4027860" y="5702119"/>
              <a:ext cx="236646"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11.8</a:t>
              </a:r>
            </a:p>
          </p:txBody>
        </p:sp>
        <p:sp>
          <p:nvSpPr>
            <p:cNvPr id="168" name="tx168"/>
            <p:cNvSpPr/>
            <p:nvPr/>
          </p:nvSpPr>
          <p:spPr>
            <a:xfrm>
              <a:off x="7106395" y="5702119"/>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0.8</a:t>
              </a:r>
            </a:p>
          </p:txBody>
        </p:sp>
        <p:sp>
          <p:nvSpPr>
            <p:cNvPr id="169" name="tx169"/>
            <p:cNvSpPr/>
            <p:nvPr/>
          </p:nvSpPr>
          <p:spPr>
            <a:xfrm>
              <a:off x="4010884" y="5547054"/>
              <a:ext cx="236646"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11.7</a:t>
              </a:r>
            </a:p>
          </p:txBody>
        </p:sp>
        <p:sp>
          <p:nvSpPr>
            <p:cNvPr id="170" name="tx170"/>
            <p:cNvSpPr/>
            <p:nvPr/>
          </p:nvSpPr>
          <p:spPr>
            <a:xfrm>
              <a:off x="7077058" y="5547054"/>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0.8</a:t>
              </a:r>
            </a:p>
          </p:txBody>
        </p:sp>
        <p:sp>
          <p:nvSpPr>
            <p:cNvPr id="171" name="tx171"/>
            <p:cNvSpPr/>
            <p:nvPr/>
          </p:nvSpPr>
          <p:spPr>
            <a:xfrm>
              <a:off x="8076556" y="5857185"/>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13.6</a:t>
              </a:r>
            </a:p>
          </p:txBody>
        </p:sp>
        <p:sp>
          <p:nvSpPr>
            <p:cNvPr id="172" name="tx172"/>
            <p:cNvSpPr/>
            <p:nvPr/>
          </p:nvSpPr>
          <p:spPr>
            <a:xfrm>
              <a:off x="7574401" y="5702119"/>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12.6</a:t>
              </a:r>
            </a:p>
          </p:txBody>
        </p:sp>
        <p:sp>
          <p:nvSpPr>
            <p:cNvPr id="173" name="tx173"/>
            <p:cNvSpPr/>
            <p:nvPr/>
          </p:nvSpPr>
          <p:spPr>
            <a:xfrm>
              <a:off x="7548444" y="5547054"/>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12.6</a:t>
              </a:r>
            </a:p>
          </p:txBody>
        </p:sp>
        <p:sp>
          <p:nvSpPr>
            <p:cNvPr id="174" name="tx174"/>
            <p:cNvSpPr/>
            <p:nvPr/>
          </p:nvSpPr>
          <p:spPr>
            <a:xfrm>
              <a:off x="577771" y="5852430"/>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75" name="tx175"/>
            <p:cNvSpPr/>
            <p:nvPr/>
          </p:nvSpPr>
          <p:spPr>
            <a:xfrm>
              <a:off x="577771" y="56973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76" name="tx176"/>
            <p:cNvSpPr/>
            <p:nvPr/>
          </p:nvSpPr>
          <p:spPr>
            <a:xfrm>
              <a:off x="577771" y="5542299"/>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77" name="tx177"/>
            <p:cNvSpPr/>
            <p:nvPr/>
          </p:nvSpPr>
          <p:spPr>
            <a:xfrm>
              <a:off x="1179959" y="6058117"/>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 M</a:t>
              </a:r>
            </a:p>
          </p:txBody>
        </p:sp>
        <p:sp>
          <p:nvSpPr>
            <p:cNvPr id="178" name="tx178"/>
            <p:cNvSpPr/>
            <p:nvPr/>
          </p:nvSpPr>
          <p:spPr>
            <a:xfrm>
              <a:off x="3597898" y="6058117"/>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 M</a:t>
              </a:r>
            </a:p>
          </p:txBody>
        </p:sp>
        <p:sp>
          <p:nvSpPr>
            <p:cNvPr id="179" name="tx179"/>
            <p:cNvSpPr/>
            <p:nvPr/>
          </p:nvSpPr>
          <p:spPr>
            <a:xfrm>
              <a:off x="5976974" y="6058117"/>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 M</a:t>
              </a:r>
            </a:p>
          </p:txBody>
        </p:sp>
        <p:sp>
          <p:nvSpPr>
            <p:cNvPr id="180" name="tx180"/>
            <p:cNvSpPr/>
            <p:nvPr/>
          </p:nvSpPr>
          <p:spPr>
            <a:xfrm>
              <a:off x="3858905" y="6222390"/>
              <a:ext cx="177823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children (millions)</a:t>
              </a:r>
            </a:p>
          </p:txBody>
        </p:sp>
        <p:sp>
          <p:nvSpPr>
            <p:cNvPr id="181" name="tx181"/>
            <p:cNvSpPr/>
            <p:nvPr/>
          </p:nvSpPr>
          <p:spPr>
            <a:xfrm>
              <a:off x="4295803" y="6421459"/>
              <a:ext cx="42489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Sources: WHO/UNICEF Estimates of National Immunization Coverage, 2025 revision;</a:t>
              </a:r>
            </a:p>
          </p:txBody>
        </p:sp>
        <p:sp>
          <p:nvSpPr>
            <p:cNvPr id="182" name="tx182"/>
            <p:cNvSpPr/>
            <p:nvPr/>
          </p:nvSpPr>
          <p:spPr>
            <a:xfrm>
              <a:off x="1751485" y="6542159"/>
              <a:ext cx="679326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United Nations, Department of Economic and Social Affairs, Population Division (2024). World Population Prospects 2024, Online Edition.</a:t>
              </a:r>
            </a:p>
          </p:txBody>
        </p:sp>
      </p:grpSp>
      <p:sp>
        <p:nvSpPr>
          <p:cNvPr id="18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MCV1 coverage in 2025 (93%) was within 1% of coverage in 2019 (94%).
The number of children vaccinated with MCV1 decreased 8% from 12.7 million in 2019 to 11.7 million in 2025.
The number of surviving infants decreased approximately 8% from 13.6 million in 2019 to 12.6 million in 2025.
In 2025, 1 million fewer children were vaccinated than in 2019.
In 2025, there were 1 million fewer surviving infants (target population) than in 2019.
For vaccine coverage to increase, the number of children vaccinated needs to either increase or at least decline at a slower rate than the decline in surviving infant target population.</a:t>
            </a:r>
          </a:p>
        </p:txBody>
      </p:sp>
      <p:sp>
        <p:nvSpPr>
          <p:cNvPr id="18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MCV1 coverage was 93%: 11.7 million children received the measles vaccine, but 839,000 remain unvaccinated against the highly contagious disease.</a:t>
            </a:r>
          </a:p>
        </p:txBody>
      </p:sp>
      <p:grpSp xmlns:pic="http://schemas.openxmlformats.org/drawingml/2006/picture">
        <p:nvGrpSpPr>
          <p:cNvPr id="185" name=""/>
          <p:cNvGrpSpPr/>
          <p:nvPr/>
        </p:nvGrpSpPr>
        <p:grpSpPr>
          <a:xfrm>
            <a:off x="292608" y="1005840"/>
            <a:ext cx="8595360" cy="28575"/>
            <a:chOff x="292608" y="1005840"/>
            <a:chExt cx="8595360" cy="28575"/>
          </a:xfrm>
        </p:grpSpPr>
        <p:sp>
          <p:nvSpPr>
            <p:cNvPr id="186"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87"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1763928" y="1205469"/>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 name="rc5"/>
            <p:cNvSpPr/>
            <p:nvPr/>
          </p:nvSpPr>
          <p:spPr>
            <a:xfrm>
              <a:off x="2031711" y="1205469"/>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 name="rc6"/>
            <p:cNvSpPr/>
            <p:nvPr/>
          </p:nvSpPr>
          <p:spPr>
            <a:xfrm>
              <a:off x="2299494" y="120546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 name="rc7"/>
            <p:cNvSpPr/>
            <p:nvPr/>
          </p:nvSpPr>
          <p:spPr>
            <a:xfrm>
              <a:off x="2567277" y="1205469"/>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 name="rc8"/>
            <p:cNvSpPr/>
            <p:nvPr/>
          </p:nvSpPr>
          <p:spPr>
            <a:xfrm>
              <a:off x="2835061" y="120546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 name="rc9"/>
            <p:cNvSpPr/>
            <p:nvPr/>
          </p:nvSpPr>
          <p:spPr>
            <a:xfrm>
              <a:off x="3102844" y="1205469"/>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 name="rc10"/>
            <p:cNvSpPr/>
            <p:nvPr/>
          </p:nvSpPr>
          <p:spPr>
            <a:xfrm>
              <a:off x="3370627" y="1205469"/>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 name="rc11"/>
            <p:cNvSpPr/>
            <p:nvPr/>
          </p:nvSpPr>
          <p:spPr>
            <a:xfrm>
              <a:off x="3638410" y="1205469"/>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 name="rc12"/>
            <p:cNvSpPr/>
            <p:nvPr/>
          </p:nvSpPr>
          <p:spPr>
            <a:xfrm>
              <a:off x="3906194" y="120546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 name="rc13"/>
            <p:cNvSpPr/>
            <p:nvPr/>
          </p:nvSpPr>
          <p:spPr>
            <a:xfrm>
              <a:off x="4173977" y="120546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 name="rc14"/>
            <p:cNvSpPr/>
            <p:nvPr/>
          </p:nvSpPr>
          <p:spPr>
            <a:xfrm>
              <a:off x="4441760" y="120546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 name="rc15"/>
            <p:cNvSpPr/>
            <p:nvPr/>
          </p:nvSpPr>
          <p:spPr>
            <a:xfrm>
              <a:off x="4709543" y="120546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 name="rc16"/>
            <p:cNvSpPr/>
            <p:nvPr/>
          </p:nvSpPr>
          <p:spPr>
            <a:xfrm>
              <a:off x="4977327" y="120546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7" name="rc17"/>
            <p:cNvSpPr/>
            <p:nvPr/>
          </p:nvSpPr>
          <p:spPr>
            <a:xfrm>
              <a:off x="5245110" y="1205469"/>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8" name="rc18"/>
            <p:cNvSpPr/>
            <p:nvPr/>
          </p:nvSpPr>
          <p:spPr>
            <a:xfrm>
              <a:off x="5512893" y="1205469"/>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9" name="rc19"/>
            <p:cNvSpPr/>
            <p:nvPr/>
          </p:nvSpPr>
          <p:spPr>
            <a:xfrm>
              <a:off x="5780676" y="1205469"/>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0" name="rc20"/>
            <p:cNvSpPr/>
            <p:nvPr/>
          </p:nvSpPr>
          <p:spPr>
            <a:xfrm>
              <a:off x="6048460" y="1205469"/>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1" name="rc21"/>
            <p:cNvSpPr/>
            <p:nvPr/>
          </p:nvSpPr>
          <p:spPr>
            <a:xfrm>
              <a:off x="6316243" y="120546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 name="rc22"/>
            <p:cNvSpPr/>
            <p:nvPr/>
          </p:nvSpPr>
          <p:spPr>
            <a:xfrm>
              <a:off x="6584026" y="120546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3" name="rc23"/>
            <p:cNvSpPr/>
            <p:nvPr/>
          </p:nvSpPr>
          <p:spPr>
            <a:xfrm>
              <a:off x="6851809" y="120546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4" name="rc24"/>
            <p:cNvSpPr/>
            <p:nvPr/>
          </p:nvSpPr>
          <p:spPr>
            <a:xfrm>
              <a:off x="7119593" y="120546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5" name="rc25"/>
            <p:cNvSpPr/>
            <p:nvPr/>
          </p:nvSpPr>
          <p:spPr>
            <a:xfrm>
              <a:off x="7387376" y="120546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6" name="rc26"/>
            <p:cNvSpPr/>
            <p:nvPr/>
          </p:nvSpPr>
          <p:spPr>
            <a:xfrm>
              <a:off x="7655159" y="120546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7" name="rc27"/>
            <p:cNvSpPr/>
            <p:nvPr/>
          </p:nvSpPr>
          <p:spPr>
            <a:xfrm>
              <a:off x="7922942" y="120546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 name="rc28"/>
            <p:cNvSpPr/>
            <p:nvPr/>
          </p:nvSpPr>
          <p:spPr>
            <a:xfrm>
              <a:off x="8190726" y="120546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9" name="rc29"/>
            <p:cNvSpPr/>
            <p:nvPr/>
          </p:nvSpPr>
          <p:spPr>
            <a:xfrm>
              <a:off x="8458509" y="120546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 name="rc30"/>
            <p:cNvSpPr/>
            <p:nvPr/>
          </p:nvSpPr>
          <p:spPr>
            <a:xfrm>
              <a:off x="1763928" y="2406022"/>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1" name="rc31"/>
            <p:cNvSpPr/>
            <p:nvPr/>
          </p:nvSpPr>
          <p:spPr>
            <a:xfrm>
              <a:off x="2031711" y="2406022"/>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2" name="rc32"/>
            <p:cNvSpPr/>
            <p:nvPr/>
          </p:nvSpPr>
          <p:spPr>
            <a:xfrm>
              <a:off x="2299494" y="240602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3" name="rc33"/>
            <p:cNvSpPr/>
            <p:nvPr/>
          </p:nvSpPr>
          <p:spPr>
            <a:xfrm>
              <a:off x="2567277" y="240602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4" name="rc34"/>
            <p:cNvSpPr/>
            <p:nvPr/>
          </p:nvSpPr>
          <p:spPr>
            <a:xfrm>
              <a:off x="2835061" y="2406022"/>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5" name="rc35"/>
            <p:cNvSpPr/>
            <p:nvPr/>
          </p:nvSpPr>
          <p:spPr>
            <a:xfrm>
              <a:off x="3102844" y="240602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 name="rc36"/>
            <p:cNvSpPr/>
            <p:nvPr/>
          </p:nvSpPr>
          <p:spPr>
            <a:xfrm>
              <a:off x="3370627" y="240602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 name="rc37"/>
            <p:cNvSpPr/>
            <p:nvPr/>
          </p:nvSpPr>
          <p:spPr>
            <a:xfrm>
              <a:off x="3638410" y="240602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8" name="rc38"/>
            <p:cNvSpPr/>
            <p:nvPr/>
          </p:nvSpPr>
          <p:spPr>
            <a:xfrm>
              <a:off x="3906194" y="240602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9" name="rc39"/>
            <p:cNvSpPr/>
            <p:nvPr/>
          </p:nvSpPr>
          <p:spPr>
            <a:xfrm>
              <a:off x="4173977" y="240602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 name="rc40"/>
            <p:cNvSpPr/>
            <p:nvPr/>
          </p:nvSpPr>
          <p:spPr>
            <a:xfrm>
              <a:off x="4441760" y="2406022"/>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1" name="rc41"/>
            <p:cNvSpPr/>
            <p:nvPr/>
          </p:nvSpPr>
          <p:spPr>
            <a:xfrm>
              <a:off x="4709543" y="240602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2" name="rc42"/>
            <p:cNvSpPr/>
            <p:nvPr/>
          </p:nvSpPr>
          <p:spPr>
            <a:xfrm>
              <a:off x="4977327" y="2406022"/>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3" name="rc43"/>
            <p:cNvSpPr/>
            <p:nvPr/>
          </p:nvSpPr>
          <p:spPr>
            <a:xfrm>
              <a:off x="5245110" y="2406022"/>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4" name="rc44"/>
            <p:cNvSpPr/>
            <p:nvPr/>
          </p:nvSpPr>
          <p:spPr>
            <a:xfrm>
              <a:off x="5512893" y="2406022"/>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5" name="rc45"/>
            <p:cNvSpPr/>
            <p:nvPr/>
          </p:nvSpPr>
          <p:spPr>
            <a:xfrm>
              <a:off x="5780676" y="2406022"/>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6" name="rc46"/>
            <p:cNvSpPr/>
            <p:nvPr/>
          </p:nvSpPr>
          <p:spPr>
            <a:xfrm>
              <a:off x="6048460" y="2406022"/>
              <a:ext cx="267783" cy="7062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7" name="rc47"/>
            <p:cNvSpPr/>
            <p:nvPr/>
          </p:nvSpPr>
          <p:spPr>
            <a:xfrm>
              <a:off x="6316243" y="240602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 name="rc48"/>
            <p:cNvSpPr/>
            <p:nvPr/>
          </p:nvSpPr>
          <p:spPr>
            <a:xfrm>
              <a:off x="6584026" y="2406022"/>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9" name="rc49"/>
            <p:cNvSpPr/>
            <p:nvPr/>
          </p:nvSpPr>
          <p:spPr>
            <a:xfrm>
              <a:off x="6851809" y="2406022"/>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0" name="rc50"/>
            <p:cNvSpPr/>
            <p:nvPr/>
          </p:nvSpPr>
          <p:spPr>
            <a:xfrm>
              <a:off x="7119593" y="2406022"/>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1" name="rc51"/>
            <p:cNvSpPr/>
            <p:nvPr/>
          </p:nvSpPr>
          <p:spPr>
            <a:xfrm>
              <a:off x="7387376" y="2406022"/>
              <a:ext cx="267783" cy="7062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2" name="rc52"/>
            <p:cNvSpPr/>
            <p:nvPr/>
          </p:nvSpPr>
          <p:spPr>
            <a:xfrm>
              <a:off x="7655159" y="240602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3" name="rc53"/>
            <p:cNvSpPr/>
            <p:nvPr/>
          </p:nvSpPr>
          <p:spPr>
            <a:xfrm>
              <a:off x="7922942" y="2406022"/>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4" name="rc54"/>
            <p:cNvSpPr/>
            <p:nvPr/>
          </p:nvSpPr>
          <p:spPr>
            <a:xfrm>
              <a:off x="8190726" y="2406022"/>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5" name="rc55"/>
            <p:cNvSpPr/>
            <p:nvPr/>
          </p:nvSpPr>
          <p:spPr>
            <a:xfrm>
              <a:off x="8458509" y="2406022"/>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6" name="rc56"/>
            <p:cNvSpPr/>
            <p:nvPr/>
          </p:nvSpPr>
          <p:spPr>
            <a:xfrm>
              <a:off x="1763928" y="4383403"/>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7" name="rc57"/>
            <p:cNvSpPr/>
            <p:nvPr/>
          </p:nvSpPr>
          <p:spPr>
            <a:xfrm>
              <a:off x="2031711" y="4383403"/>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8" name="rc58"/>
            <p:cNvSpPr/>
            <p:nvPr/>
          </p:nvSpPr>
          <p:spPr>
            <a:xfrm>
              <a:off x="2299494" y="4383403"/>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9" name="rc59"/>
            <p:cNvSpPr/>
            <p:nvPr/>
          </p:nvSpPr>
          <p:spPr>
            <a:xfrm>
              <a:off x="2567277" y="4383403"/>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0" name="rc60"/>
            <p:cNvSpPr/>
            <p:nvPr/>
          </p:nvSpPr>
          <p:spPr>
            <a:xfrm>
              <a:off x="2835061" y="4383403"/>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1" name="rc61"/>
            <p:cNvSpPr/>
            <p:nvPr/>
          </p:nvSpPr>
          <p:spPr>
            <a:xfrm>
              <a:off x="3102844" y="4383403"/>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2" name="rc62"/>
            <p:cNvSpPr/>
            <p:nvPr/>
          </p:nvSpPr>
          <p:spPr>
            <a:xfrm>
              <a:off x="3370627" y="4383403"/>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3" name="rc63"/>
            <p:cNvSpPr/>
            <p:nvPr/>
          </p:nvSpPr>
          <p:spPr>
            <a:xfrm>
              <a:off x="3638410" y="4383403"/>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4" name="rc64"/>
            <p:cNvSpPr/>
            <p:nvPr/>
          </p:nvSpPr>
          <p:spPr>
            <a:xfrm>
              <a:off x="3906194" y="4383403"/>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5" name="rc65"/>
            <p:cNvSpPr/>
            <p:nvPr/>
          </p:nvSpPr>
          <p:spPr>
            <a:xfrm>
              <a:off x="4173977" y="4383403"/>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6" name="rc66"/>
            <p:cNvSpPr/>
            <p:nvPr/>
          </p:nvSpPr>
          <p:spPr>
            <a:xfrm>
              <a:off x="4441760" y="4383403"/>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7" name="rc67"/>
            <p:cNvSpPr/>
            <p:nvPr/>
          </p:nvSpPr>
          <p:spPr>
            <a:xfrm>
              <a:off x="4709543" y="4383403"/>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8" name="rc68"/>
            <p:cNvSpPr/>
            <p:nvPr/>
          </p:nvSpPr>
          <p:spPr>
            <a:xfrm>
              <a:off x="4977327" y="4383403"/>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9" name="rc69"/>
            <p:cNvSpPr/>
            <p:nvPr/>
          </p:nvSpPr>
          <p:spPr>
            <a:xfrm>
              <a:off x="5245110" y="4383403"/>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0" name="rc70"/>
            <p:cNvSpPr/>
            <p:nvPr/>
          </p:nvSpPr>
          <p:spPr>
            <a:xfrm>
              <a:off x="5512893" y="4383403"/>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1" name="rc71"/>
            <p:cNvSpPr/>
            <p:nvPr/>
          </p:nvSpPr>
          <p:spPr>
            <a:xfrm>
              <a:off x="5780676" y="4383403"/>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2" name="rc72"/>
            <p:cNvSpPr/>
            <p:nvPr/>
          </p:nvSpPr>
          <p:spPr>
            <a:xfrm>
              <a:off x="6048460" y="4383403"/>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3" name="rc73"/>
            <p:cNvSpPr/>
            <p:nvPr/>
          </p:nvSpPr>
          <p:spPr>
            <a:xfrm>
              <a:off x="6316243" y="4383403"/>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4" name="rc74"/>
            <p:cNvSpPr/>
            <p:nvPr/>
          </p:nvSpPr>
          <p:spPr>
            <a:xfrm>
              <a:off x="6584026" y="4383403"/>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5" name="rc75"/>
            <p:cNvSpPr/>
            <p:nvPr/>
          </p:nvSpPr>
          <p:spPr>
            <a:xfrm>
              <a:off x="6851809" y="4383403"/>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6" name="rc76"/>
            <p:cNvSpPr/>
            <p:nvPr/>
          </p:nvSpPr>
          <p:spPr>
            <a:xfrm>
              <a:off x="7119593" y="4383403"/>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7" name="rc77"/>
            <p:cNvSpPr/>
            <p:nvPr/>
          </p:nvSpPr>
          <p:spPr>
            <a:xfrm>
              <a:off x="7387376" y="4383403"/>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8" name="rc78"/>
            <p:cNvSpPr/>
            <p:nvPr/>
          </p:nvSpPr>
          <p:spPr>
            <a:xfrm>
              <a:off x="7655159" y="4383403"/>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9" name="rc79"/>
            <p:cNvSpPr/>
            <p:nvPr/>
          </p:nvSpPr>
          <p:spPr>
            <a:xfrm>
              <a:off x="7922942" y="4383403"/>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0" name="rc80"/>
            <p:cNvSpPr/>
            <p:nvPr/>
          </p:nvSpPr>
          <p:spPr>
            <a:xfrm>
              <a:off x="8190726" y="4383403"/>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1" name="rc81"/>
            <p:cNvSpPr/>
            <p:nvPr/>
          </p:nvSpPr>
          <p:spPr>
            <a:xfrm>
              <a:off x="8458509" y="4383403"/>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2" name="rc82"/>
            <p:cNvSpPr/>
            <p:nvPr/>
          </p:nvSpPr>
          <p:spPr>
            <a:xfrm>
              <a:off x="1763928" y="3041609"/>
              <a:ext cx="267783" cy="7062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3" name="rc83"/>
            <p:cNvSpPr/>
            <p:nvPr/>
          </p:nvSpPr>
          <p:spPr>
            <a:xfrm>
              <a:off x="2031711" y="3041609"/>
              <a:ext cx="267783" cy="7062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4" name="rc84"/>
            <p:cNvSpPr/>
            <p:nvPr/>
          </p:nvSpPr>
          <p:spPr>
            <a:xfrm>
              <a:off x="2299494" y="3041609"/>
              <a:ext cx="267783" cy="7062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85" name="rc85"/>
            <p:cNvSpPr/>
            <p:nvPr/>
          </p:nvSpPr>
          <p:spPr>
            <a:xfrm>
              <a:off x="2567277" y="3041609"/>
              <a:ext cx="267783" cy="7062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6" name="rc86"/>
            <p:cNvSpPr/>
            <p:nvPr/>
          </p:nvSpPr>
          <p:spPr>
            <a:xfrm>
              <a:off x="2835061" y="3041609"/>
              <a:ext cx="267783" cy="7062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87" name="rc87"/>
            <p:cNvSpPr/>
            <p:nvPr/>
          </p:nvSpPr>
          <p:spPr>
            <a:xfrm>
              <a:off x="3102844" y="3041609"/>
              <a:ext cx="267783" cy="7062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8" name="rc88"/>
            <p:cNvSpPr/>
            <p:nvPr/>
          </p:nvSpPr>
          <p:spPr>
            <a:xfrm>
              <a:off x="3370627" y="3041609"/>
              <a:ext cx="267783" cy="7062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89" name="rc89"/>
            <p:cNvSpPr/>
            <p:nvPr/>
          </p:nvSpPr>
          <p:spPr>
            <a:xfrm>
              <a:off x="3638410" y="3041609"/>
              <a:ext cx="267783" cy="7062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90" name="rc90"/>
            <p:cNvSpPr/>
            <p:nvPr/>
          </p:nvSpPr>
          <p:spPr>
            <a:xfrm>
              <a:off x="3906194" y="3041609"/>
              <a:ext cx="267783" cy="7062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91" name="rc91"/>
            <p:cNvSpPr/>
            <p:nvPr/>
          </p:nvSpPr>
          <p:spPr>
            <a:xfrm>
              <a:off x="4173977" y="3041609"/>
              <a:ext cx="267783" cy="7062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92" name="rc92"/>
            <p:cNvSpPr/>
            <p:nvPr/>
          </p:nvSpPr>
          <p:spPr>
            <a:xfrm>
              <a:off x="4441760" y="3041609"/>
              <a:ext cx="267783" cy="7062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93" name="rc93"/>
            <p:cNvSpPr/>
            <p:nvPr/>
          </p:nvSpPr>
          <p:spPr>
            <a:xfrm>
              <a:off x="4709543" y="3041609"/>
              <a:ext cx="267783" cy="7062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94" name="rc94"/>
            <p:cNvSpPr/>
            <p:nvPr/>
          </p:nvSpPr>
          <p:spPr>
            <a:xfrm>
              <a:off x="4977327" y="3041609"/>
              <a:ext cx="267783" cy="7062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95" name="rc95"/>
            <p:cNvSpPr/>
            <p:nvPr/>
          </p:nvSpPr>
          <p:spPr>
            <a:xfrm>
              <a:off x="5245110" y="3041609"/>
              <a:ext cx="267783" cy="7062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96" name="rc96"/>
            <p:cNvSpPr/>
            <p:nvPr/>
          </p:nvSpPr>
          <p:spPr>
            <a:xfrm>
              <a:off x="5512893" y="3041609"/>
              <a:ext cx="267783" cy="7062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7" name="rc97"/>
            <p:cNvSpPr/>
            <p:nvPr/>
          </p:nvSpPr>
          <p:spPr>
            <a:xfrm>
              <a:off x="5780676" y="3041609"/>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8" name="rc98"/>
            <p:cNvSpPr/>
            <p:nvPr/>
          </p:nvSpPr>
          <p:spPr>
            <a:xfrm>
              <a:off x="6048460" y="3041609"/>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9" name="rc99"/>
            <p:cNvSpPr/>
            <p:nvPr/>
          </p:nvSpPr>
          <p:spPr>
            <a:xfrm>
              <a:off x="6316243" y="3041609"/>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0" name="rc100"/>
            <p:cNvSpPr/>
            <p:nvPr/>
          </p:nvSpPr>
          <p:spPr>
            <a:xfrm>
              <a:off x="6584026" y="3041609"/>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1" name="rc101"/>
            <p:cNvSpPr/>
            <p:nvPr/>
          </p:nvSpPr>
          <p:spPr>
            <a:xfrm>
              <a:off x="6851809" y="3041609"/>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2" name="rc102"/>
            <p:cNvSpPr/>
            <p:nvPr/>
          </p:nvSpPr>
          <p:spPr>
            <a:xfrm>
              <a:off x="7119593" y="3041609"/>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3" name="rc103"/>
            <p:cNvSpPr/>
            <p:nvPr/>
          </p:nvSpPr>
          <p:spPr>
            <a:xfrm>
              <a:off x="7387376" y="3041609"/>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4" name="rc104"/>
            <p:cNvSpPr/>
            <p:nvPr/>
          </p:nvSpPr>
          <p:spPr>
            <a:xfrm>
              <a:off x="7655159" y="3041609"/>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5" name="rc105"/>
            <p:cNvSpPr/>
            <p:nvPr/>
          </p:nvSpPr>
          <p:spPr>
            <a:xfrm>
              <a:off x="7922942" y="3041609"/>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6" name="rc106"/>
            <p:cNvSpPr/>
            <p:nvPr/>
          </p:nvSpPr>
          <p:spPr>
            <a:xfrm>
              <a:off x="8190726" y="3041609"/>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7" name="rc107"/>
            <p:cNvSpPr/>
            <p:nvPr/>
          </p:nvSpPr>
          <p:spPr>
            <a:xfrm>
              <a:off x="8458509" y="3041609"/>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8" name="rc108"/>
            <p:cNvSpPr/>
            <p:nvPr/>
          </p:nvSpPr>
          <p:spPr>
            <a:xfrm>
              <a:off x="1763928" y="4454024"/>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9" name="rc109"/>
            <p:cNvSpPr/>
            <p:nvPr/>
          </p:nvSpPr>
          <p:spPr>
            <a:xfrm>
              <a:off x="2031711" y="4454024"/>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0" name="rc110"/>
            <p:cNvSpPr/>
            <p:nvPr/>
          </p:nvSpPr>
          <p:spPr>
            <a:xfrm>
              <a:off x="2299494" y="4454024"/>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1" name="rc111"/>
            <p:cNvSpPr/>
            <p:nvPr/>
          </p:nvSpPr>
          <p:spPr>
            <a:xfrm>
              <a:off x="2567277" y="4454024"/>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2" name="rc112"/>
            <p:cNvSpPr/>
            <p:nvPr/>
          </p:nvSpPr>
          <p:spPr>
            <a:xfrm>
              <a:off x="2835061" y="4454024"/>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13" name="rc113"/>
            <p:cNvSpPr/>
            <p:nvPr/>
          </p:nvSpPr>
          <p:spPr>
            <a:xfrm>
              <a:off x="3102844" y="4454024"/>
              <a:ext cx="267783" cy="7062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14" name="rc114"/>
            <p:cNvSpPr/>
            <p:nvPr/>
          </p:nvSpPr>
          <p:spPr>
            <a:xfrm>
              <a:off x="3370627" y="4454024"/>
              <a:ext cx="267783" cy="7062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5" name="rc115"/>
            <p:cNvSpPr/>
            <p:nvPr/>
          </p:nvSpPr>
          <p:spPr>
            <a:xfrm>
              <a:off x="3638410" y="4454024"/>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6" name="rc116"/>
            <p:cNvSpPr/>
            <p:nvPr/>
          </p:nvSpPr>
          <p:spPr>
            <a:xfrm>
              <a:off x="3906194" y="4454024"/>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7" name="rc117"/>
            <p:cNvSpPr/>
            <p:nvPr/>
          </p:nvSpPr>
          <p:spPr>
            <a:xfrm>
              <a:off x="4173977" y="445402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8" name="rc118"/>
            <p:cNvSpPr/>
            <p:nvPr/>
          </p:nvSpPr>
          <p:spPr>
            <a:xfrm>
              <a:off x="4441760" y="4454024"/>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9" name="rc119"/>
            <p:cNvSpPr/>
            <p:nvPr/>
          </p:nvSpPr>
          <p:spPr>
            <a:xfrm>
              <a:off x="4709543" y="4454024"/>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0" name="rc120"/>
            <p:cNvSpPr/>
            <p:nvPr/>
          </p:nvSpPr>
          <p:spPr>
            <a:xfrm>
              <a:off x="4977327" y="4454024"/>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1" name="rc121"/>
            <p:cNvSpPr/>
            <p:nvPr/>
          </p:nvSpPr>
          <p:spPr>
            <a:xfrm>
              <a:off x="5245110" y="4454024"/>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2" name="rc122"/>
            <p:cNvSpPr/>
            <p:nvPr/>
          </p:nvSpPr>
          <p:spPr>
            <a:xfrm>
              <a:off x="5512893" y="4454024"/>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3" name="rc123"/>
            <p:cNvSpPr/>
            <p:nvPr/>
          </p:nvSpPr>
          <p:spPr>
            <a:xfrm>
              <a:off x="5780676" y="4454024"/>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4" name="rc124"/>
            <p:cNvSpPr/>
            <p:nvPr/>
          </p:nvSpPr>
          <p:spPr>
            <a:xfrm>
              <a:off x="6048460" y="4454024"/>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25" name="rc125"/>
            <p:cNvSpPr/>
            <p:nvPr/>
          </p:nvSpPr>
          <p:spPr>
            <a:xfrm>
              <a:off x="6316243" y="4454024"/>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6" name="rc126"/>
            <p:cNvSpPr/>
            <p:nvPr/>
          </p:nvSpPr>
          <p:spPr>
            <a:xfrm>
              <a:off x="6584026" y="4454024"/>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27" name="rc127"/>
            <p:cNvSpPr/>
            <p:nvPr/>
          </p:nvSpPr>
          <p:spPr>
            <a:xfrm>
              <a:off x="6851809" y="4454024"/>
              <a:ext cx="267783" cy="7062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28" name="rc128"/>
            <p:cNvSpPr/>
            <p:nvPr/>
          </p:nvSpPr>
          <p:spPr>
            <a:xfrm>
              <a:off x="7119593" y="4454024"/>
              <a:ext cx="267783" cy="7062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29" name="rc129"/>
            <p:cNvSpPr/>
            <p:nvPr/>
          </p:nvSpPr>
          <p:spPr>
            <a:xfrm>
              <a:off x="7387376" y="4454024"/>
              <a:ext cx="267783" cy="7062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30" name="rc130"/>
            <p:cNvSpPr/>
            <p:nvPr/>
          </p:nvSpPr>
          <p:spPr>
            <a:xfrm>
              <a:off x="7655159" y="4454024"/>
              <a:ext cx="267783" cy="7062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31" name="rc131"/>
            <p:cNvSpPr/>
            <p:nvPr/>
          </p:nvSpPr>
          <p:spPr>
            <a:xfrm>
              <a:off x="7922942" y="4454024"/>
              <a:ext cx="267783" cy="7062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32" name="rc132"/>
            <p:cNvSpPr/>
            <p:nvPr/>
          </p:nvSpPr>
          <p:spPr>
            <a:xfrm>
              <a:off x="8190726" y="4454024"/>
              <a:ext cx="267783" cy="7062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33" name="rc133"/>
            <p:cNvSpPr/>
            <p:nvPr/>
          </p:nvSpPr>
          <p:spPr>
            <a:xfrm>
              <a:off x="8458509" y="4454024"/>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34" name="rc134"/>
            <p:cNvSpPr/>
            <p:nvPr/>
          </p:nvSpPr>
          <p:spPr>
            <a:xfrm>
              <a:off x="1763928" y="1276090"/>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5" name="rc135"/>
            <p:cNvSpPr/>
            <p:nvPr/>
          </p:nvSpPr>
          <p:spPr>
            <a:xfrm>
              <a:off x="2031711" y="1276090"/>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6" name="rc136"/>
            <p:cNvSpPr/>
            <p:nvPr/>
          </p:nvSpPr>
          <p:spPr>
            <a:xfrm>
              <a:off x="2299494" y="127609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 name="rc137"/>
            <p:cNvSpPr/>
            <p:nvPr/>
          </p:nvSpPr>
          <p:spPr>
            <a:xfrm>
              <a:off x="2567277" y="127609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 name="rc138"/>
            <p:cNvSpPr/>
            <p:nvPr/>
          </p:nvSpPr>
          <p:spPr>
            <a:xfrm>
              <a:off x="2835061" y="127609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 name="rc139"/>
            <p:cNvSpPr/>
            <p:nvPr/>
          </p:nvSpPr>
          <p:spPr>
            <a:xfrm>
              <a:off x="3102844" y="127609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0" name="rc140"/>
            <p:cNvSpPr/>
            <p:nvPr/>
          </p:nvSpPr>
          <p:spPr>
            <a:xfrm>
              <a:off x="3370627" y="127609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1" name="rc141"/>
            <p:cNvSpPr/>
            <p:nvPr/>
          </p:nvSpPr>
          <p:spPr>
            <a:xfrm>
              <a:off x="3638410" y="127609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2" name="rc142"/>
            <p:cNvSpPr/>
            <p:nvPr/>
          </p:nvSpPr>
          <p:spPr>
            <a:xfrm>
              <a:off x="3906194" y="127609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3" name="rc143"/>
            <p:cNvSpPr/>
            <p:nvPr/>
          </p:nvSpPr>
          <p:spPr>
            <a:xfrm>
              <a:off x="4173977" y="127609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4" name="rc144"/>
            <p:cNvSpPr/>
            <p:nvPr/>
          </p:nvSpPr>
          <p:spPr>
            <a:xfrm>
              <a:off x="4441760" y="127609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5" name="rc145"/>
            <p:cNvSpPr/>
            <p:nvPr/>
          </p:nvSpPr>
          <p:spPr>
            <a:xfrm>
              <a:off x="4709543" y="127609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6" name="rc146"/>
            <p:cNvSpPr/>
            <p:nvPr/>
          </p:nvSpPr>
          <p:spPr>
            <a:xfrm>
              <a:off x="4977327" y="127609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7" name="rc147"/>
            <p:cNvSpPr/>
            <p:nvPr/>
          </p:nvSpPr>
          <p:spPr>
            <a:xfrm>
              <a:off x="5245110" y="127609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8" name="rc148"/>
            <p:cNvSpPr/>
            <p:nvPr/>
          </p:nvSpPr>
          <p:spPr>
            <a:xfrm>
              <a:off x="5512893" y="127609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9" name="rc149"/>
            <p:cNvSpPr/>
            <p:nvPr/>
          </p:nvSpPr>
          <p:spPr>
            <a:xfrm>
              <a:off x="5780676" y="127609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0" name="rc150"/>
            <p:cNvSpPr/>
            <p:nvPr/>
          </p:nvSpPr>
          <p:spPr>
            <a:xfrm>
              <a:off x="6048460" y="127609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1" name="rc151"/>
            <p:cNvSpPr/>
            <p:nvPr/>
          </p:nvSpPr>
          <p:spPr>
            <a:xfrm>
              <a:off x="6316243" y="127609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2" name="rc152"/>
            <p:cNvSpPr/>
            <p:nvPr/>
          </p:nvSpPr>
          <p:spPr>
            <a:xfrm>
              <a:off x="6584026" y="127609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3" name="rc153"/>
            <p:cNvSpPr/>
            <p:nvPr/>
          </p:nvSpPr>
          <p:spPr>
            <a:xfrm>
              <a:off x="6851809" y="127609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4" name="rc154"/>
            <p:cNvSpPr/>
            <p:nvPr/>
          </p:nvSpPr>
          <p:spPr>
            <a:xfrm>
              <a:off x="7119593" y="127609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5" name="rc155"/>
            <p:cNvSpPr/>
            <p:nvPr/>
          </p:nvSpPr>
          <p:spPr>
            <a:xfrm>
              <a:off x="7387376" y="127609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6" name="rc156"/>
            <p:cNvSpPr/>
            <p:nvPr/>
          </p:nvSpPr>
          <p:spPr>
            <a:xfrm>
              <a:off x="7655159" y="127609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7" name="rc157"/>
            <p:cNvSpPr/>
            <p:nvPr/>
          </p:nvSpPr>
          <p:spPr>
            <a:xfrm>
              <a:off x="7922942" y="127609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8" name="rc158"/>
            <p:cNvSpPr/>
            <p:nvPr/>
          </p:nvSpPr>
          <p:spPr>
            <a:xfrm>
              <a:off x="8190726" y="127609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9" name="rc159"/>
            <p:cNvSpPr/>
            <p:nvPr/>
          </p:nvSpPr>
          <p:spPr>
            <a:xfrm>
              <a:off x="8458509" y="127609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0" name="rc160"/>
            <p:cNvSpPr/>
            <p:nvPr/>
          </p:nvSpPr>
          <p:spPr>
            <a:xfrm>
              <a:off x="1763928" y="4665886"/>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61" name="rc161"/>
            <p:cNvSpPr/>
            <p:nvPr/>
          </p:nvSpPr>
          <p:spPr>
            <a:xfrm>
              <a:off x="2031711" y="4665886"/>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62" name="rc162"/>
            <p:cNvSpPr/>
            <p:nvPr/>
          </p:nvSpPr>
          <p:spPr>
            <a:xfrm>
              <a:off x="2299494" y="4665886"/>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63" name="rc163"/>
            <p:cNvSpPr/>
            <p:nvPr/>
          </p:nvSpPr>
          <p:spPr>
            <a:xfrm>
              <a:off x="2567277" y="4665886"/>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64" name="rc164"/>
            <p:cNvSpPr/>
            <p:nvPr/>
          </p:nvSpPr>
          <p:spPr>
            <a:xfrm>
              <a:off x="2835061" y="4665886"/>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5" name="rc165"/>
            <p:cNvSpPr/>
            <p:nvPr/>
          </p:nvSpPr>
          <p:spPr>
            <a:xfrm>
              <a:off x="3102844" y="4665886"/>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66" name="rc166"/>
            <p:cNvSpPr/>
            <p:nvPr/>
          </p:nvSpPr>
          <p:spPr>
            <a:xfrm>
              <a:off x="3370627" y="4665886"/>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67" name="rc167"/>
            <p:cNvSpPr/>
            <p:nvPr/>
          </p:nvSpPr>
          <p:spPr>
            <a:xfrm>
              <a:off x="3638410" y="4665886"/>
              <a:ext cx="267783" cy="7062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68" name="rc168"/>
            <p:cNvSpPr/>
            <p:nvPr/>
          </p:nvSpPr>
          <p:spPr>
            <a:xfrm>
              <a:off x="3906194" y="4665886"/>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69" name="rc169"/>
            <p:cNvSpPr/>
            <p:nvPr/>
          </p:nvSpPr>
          <p:spPr>
            <a:xfrm>
              <a:off x="4173977" y="4665886"/>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70" name="rc170"/>
            <p:cNvSpPr/>
            <p:nvPr/>
          </p:nvSpPr>
          <p:spPr>
            <a:xfrm>
              <a:off x="4441760" y="4665886"/>
              <a:ext cx="267783" cy="7062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71" name="rc171"/>
            <p:cNvSpPr/>
            <p:nvPr/>
          </p:nvSpPr>
          <p:spPr>
            <a:xfrm>
              <a:off x="4709543" y="4665886"/>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72" name="rc172"/>
            <p:cNvSpPr/>
            <p:nvPr/>
          </p:nvSpPr>
          <p:spPr>
            <a:xfrm>
              <a:off x="4977327" y="4665886"/>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73" name="rc173"/>
            <p:cNvSpPr/>
            <p:nvPr/>
          </p:nvSpPr>
          <p:spPr>
            <a:xfrm>
              <a:off x="5245110" y="4665886"/>
              <a:ext cx="267783" cy="7062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74" name="rc174"/>
            <p:cNvSpPr/>
            <p:nvPr/>
          </p:nvSpPr>
          <p:spPr>
            <a:xfrm>
              <a:off x="5512893" y="4665886"/>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5" name="rc175"/>
            <p:cNvSpPr/>
            <p:nvPr/>
          </p:nvSpPr>
          <p:spPr>
            <a:xfrm>
              <a:off x="5780676" y="466588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76" name="rc176"/>
            <p:cNvSpPr/>
            <p:nvPr/>
          </p:nvSpPr>
          <p:spPr>
            <a:xfrm>
              <a:off x="6048460" y="4665886"/>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77" name="rc177"/>
            <p:cNvSpPr/>
            <p:nvPr/>
          </p:nvSpPr>
          <p:spPr>
            <a:xfrm>
              <a:off x="6316243" y="4665886"/>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78" name="rc178"/>
            <p:cNvSpPr/>
            <p:nvPr/>
          </p:nvSpPr>
          <p:spPr>
            <a:xfrm>
              <a:off x="6584026" y="4665886"/>
              <a:ext cx="267783" cy="7062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79" name="rc179"/>
            <p:cNvSpPr/>
            <p:nvPr/>
          </p:nvSpPr>
          <p:spPr>
            <a:xfrm>
              <a:off x="6851809" y="4665886"/>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80" name="rc180"/>
            <p:cNvSpPr/>
            <p:nvPr/>
          </p:nvSpPr>
          <p:spPr>
            <a:xfrm>
              <a:off x="7119593" y="4665886"/>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81" name="rc181"/>
            <p:cNvSpPr/>
            <p:nvPr/>
          </p:nvSpPr>
          <p:spPr>
            <a:xfrm>
              <a:off x="7387376" y="4665886"/>
              <a:ext cx="267783" cy="7062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82" name="rc182"/>
            <p:cNvSpPr/>
            <p:nvPr/>
          </p:nvSpPr>
          <p:spPr>
            <a:xfrm>
              <a:off x="7655159" y="4665886"/>
              <a:ext cx="267783" cy="7062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83" name="rc183"/>
            <p:cNvSpPr/>
            <p:nvPr/>
          </p:nvSpPr>
          <p:spPr>
            <a:xfrm>
              <a:off x="7922942" y="4665886"/>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84" name="rc184"/>
            <p:cNvSpPr/>
            <p:nvPr/>
          </p:nvSpPr>
          <p:spPr>
            <a:xfrm>
              <a:off x="8190726" y="4665886"/>
              <a:ext cx="267783" cy="7062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85" name="rc185"/>
            <p:cNvSpPr/>
            <p:nvPr/>
          </p:nvSpPr>
          <p:spPr>
            <a:xfrm>
              <a:off x="8458509" y="4665886"/>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86" name="rc186"/>
            <p:cNvSpPr/>
            <p:nvPr/>
          </p:nvSpPr>
          <p:spPr>
            <a:xfrm>
              <a:off x="1763928" y="2688505"/>
              <a:ext cx="267783" cy="7062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87" name="rc187"/>
            <p:cNvSpPr/>
            <p:nvPr/>
          </p:nvSpPr>
          <p:spPr>
            <a:xfrm>
              <a:off x="2031711" y="2688505"/>
              <a:ext cx="267783" cy="7062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88" name="rc188"/>
            <p:cNvSpPr/>
            <p:nvPr/>
          </p:nvSpPr>
          <p:spPr>
            <a:xfrm>
              <a:off x="2299494" y="2688505"/>
              <a:ext cx="267783" cy="7062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89" name="rc189"/>
            <p:cNvSpPr/>
            <p:nvPr/>
          </p:nvSpPr>
          <p:spPr>
            <a:xfrm>
              <a:off x="2567277" y="2688505"/>
              <a:ext cx="267783" cy="7062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90" name="rc190"/>
            <p:cNvSpPr/>
            <p:nvPr/>
          </p:nvSpPr>
          <p:spPr>
            <a:xfrm>
              <a:off x="2835061" y="2688505"/>
              <a:ext cx="267783" cy="7062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91" name="rc191"/>
            <p:cNvSpPr/>
            <p:nvPr/>
          </p:nvSpPr>
          <p:spPr>
            <a:xfrm>
              <a:off x="3102844" y="2688505"/>
              <a:ext cx="267783" cy="7062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92" name="rc192"/>
            <p:cNvSpPr/>
            <p:nvPr/>
          </p:nvSpPr>
          <p:spPr>
            <a:xfrm>
              <a:off x="3370627" y="2688505"/>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93" name="rc193"/>
            <p:cNvSpPr/>
            <p:nvPr/>
          </p:nvSpPr>
          <p:spPr>
            <a:xfrm>
              <a:off x="3638410" y="2688505"/>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94" name="rc194"/>
            <p:cNvSpPr/>
            <p:nvPr/>
          </p:nvSpPr>
          <p:spPr>
            <a:xfrm>
              <a:off x="3906194" y="2688505"/>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95" name="rc195"/>
            <p:cNvSpPr/>
            <p:nvPr/>
          </p:nvSpPr>
          <p:spPr>
            <a:xfrm>
              <a:off x="4173977" y="2688505"/>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96" name="rc196"/>
            <p:cNvSpPr/>
            <p:nvPr/>
          </p:nvSpPr>
          <p:spPr>
            <a:xfrm>
              <a:off x="4441760" y="2688505"/>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97" name="rc197"/>
            <p:cNvSpPr/>
            <p:nvPr/>
          </p:nvSpPr>
          <p:spPr>
            <a:xfrm>
              <a:off x="4709543" y="2688505"/>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98" name="rc198"/>
            <p:cNvSpPr/>
            <p:nvPr/>
          </p:nvSpPr>
          <p:spPr>
            <a:xfrm>
              <a:off x="4977327" y="2688505"/>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99" name="rc199"/>
            <p:cNvSpPr/>
            <p:nvPr/>
          </p:nvSpPr>
          <p:spPr>
            <a:xfrm>
              <a:off x="5245110" y="2688505"/>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00" name="rc200"/>
            <p:cNvSpPr/>
            <p:nvPr/>
          </p:nvSpPr>
          <p:spPr>
            <a:xfrm>
              <a:off x="5512893" y="2688505"/>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01" name="rc201"/>
            <p:cNvSpPr/>
            <p:nvPr/>
          </p:nvSpPr>
          <p:spPr>
            <a:xfrm>
              <a:off x="5780676" y="2688505"/>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02" name="rc202"/>
            <p:cNvSpPr/>
            <p:nvPr/>
          </p:nvSpPr>
          <p:spPr>
            <a:xfrm>
              <a:off x="6048460" y="2688505"/>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03" name="rc203"/>
            <p:cNvSpPr/>
            <p:nvPr/>
          </p:nvSpPr>
          <p:spPr>
            <a:xfrm>
              <a:off x="6316243" y="2688505"/>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04" name="rc204"/>
            <p:cNvSpPr/>
            <p:nvPr/>
          </p:nvSpPr>
          <p:spPr>
            <a:xfrm>
              <a:off x="6584026" y="2688505"/>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05" name="rc205"/>
            <p:cNvSpPr/>
            <p:nvPr/>
          </p:nvSpPr>
          <p:spPr>
            <a:xfrm>
              <a:off x="6851809" y="2688505"/>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06" name="rc206"/>
            <p:cNvSpPr/>
            <p:nvPr/>
          </p:nvSpPr>
          <p:spPr>
            <a:xfrm>
              <a:off x="7119593" y="2688505"/>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07" name="rc207"/>
            <p:cNvSpPr/>
            <p:nvPr/>
          </p:nvSpPr>
          <p:spPr>
            <a:xfrm>
              <a:off x="7387376" y="2688505"/>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08" name="rc208"/>
            <p:cNvSpPr/>
            <p:nvPr/>
          </p:nvSpPr>
          <p:spPr>
            <a:xfrm>
              <a:off x="7655159" y="2688505"/>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09" name="rc209"/>
            <p:cNvSpPr/>
            <p:nvPr/>
          </p:nvSpPr>
          <p:spPr>
            <a:xfrm>
              <a:off x="7922942" y="2688505"/>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10" name="rc210"/>
            <p:cNvSpPr/>
            <p:nvPr/>
          </p:nvSpPr>
          <p:spPr>
            <a:xfrm>
              <a:off x="8190726" y="2688505"/>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11" name="rc211"/>
            <p:cNvSpPr/>
            <p:nvPr/>
          </p:nvSpPr>
          <p:spPr>
            <a:xfrm>
              <a:off x="8458509" y="2688505"/>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12" name="rc212"/>
            <p:cNvSpPr/>
            <p:nvPr/>
          </p:nvSpPr>
          <p:spPr>
            <a:xfrm>
              <a:off x="1763928" y="134671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13" name="rc213"/>
            <p:cNvSpPr/>
            <p:nvPr/>
          </p:nvSpPr>
          <p:spPr>
            <a:xfrm>
              <a:off x="2031711" y="134671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14" name="rc214"/>
            <p:cNvSpPr/>
            <p:nvPr/>
          </p:nvSpPr>
          <p:spPr>
            <a:xfrm>
              <a:off x="2299494" y="134671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15" name="rc215"/>
            <p:cNvSpPr/>
            <p:nvPr/>
          </p:nvSpPr>
          <p:spPr>
            <a:xfrm>
              <a:off x="2567277" y="1346711"/>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16" name="rc216"/>
            <p:cNvSpPr/>
            <p:nvPr/>
          </p:nvSpPr>
          <p:spPr>
            <a:xfrm>
              <a:off x="2835061" y="134671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17" name="rc217"/>
            <p:cNvSpPr/>
            <p:nvPr/>
          </p:nvSpPr>
          <p:spPr>
            <a:xfrm>
              <a:off x="3102844" y="1346711"/>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18" name="rc218"/>
            <p:cNvSpPr/>
            <p:nvPr/>
          </p:nvSpPr>
          <p:spPr>
            <a:xfrm>
              <a:off x="3370627" y="1346711"/>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19" name="rc219"/>
            <p:cNvSpPr/>
            <p:nvPr/>
          </p:nvSpPr>
          <p:spPr>
            <a:xfrm>
              <a:off x="3638410" y="1346711"/>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20" name="rc220"/>
            <p:cNvSpPr/>
            <p:nvPr/>
          </p:nvSpPr>
          <p:spPr>
            <a:xfrm>
              <a:off x="3906194" y="134671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1" name="rc221"/>
            <p:cNvSpPr/>
            <p:nvPr/>
          </p:nvSpPr>
          <p:spPr>
            <a:xfrm>
              <a:off x="4173977" y="134671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2" name="rc222"/>
            <p:cNvSpPr/>
            <p:nvPr/>
          </p:nvSpPr>
          <p:spPr>
            <a:xfrm>
              <a:off x="4441760" y="1346711"/>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23" name="rc223"/>
            <p:cNvSpPr/>
            <p:nvPr/>
          </p:nvSpPr>
          <p:spPr>
            <a:xfrm>
              <a:off x="4709543" y="1346711"/>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24" name="rc224"/>
            <p:cNvSpPr/>
            <p:nvPr/>
          </p:nvSpPr>
          <p:spPr>
            <a:xfrm>
              <a:off x="4977327" y="1346711"/>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5" name="rc225"/>
            <p:cNvSpPr/>
            <p:nvPr/>
          </p:nvSpPr>
          <p:spPr>
            <a:xfrm>
              <a:off x="5245110" y="1346711"/>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26" name="rc226"/>
            <p:cNvSpPr/>
            <p:nvPr/>
          </p:nvSpPr>
          <p:spPr>
            <a:xfrm>
              <a:off x="5512893" y="1346711"/>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27" name="rc227"/>
            <p:cNvSpPr/>
            <p:nvPr/>
          </p:nvSpPr>
          <p:spPr>
            <a:xfrm>
              <a:off x="5780676" y="1346711"/>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28" name="rc228"/>
            <p:cNvSpPr/>
            <p:nvPr/>
          </p:nvSpPr>
          <p:spPr>
            <a:xfrm>
              <a:off x="6048460" y="1346711"/>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29" name="rc229"/>
            <p:cNvSpPr/>
            <p:nvPr/>
          </p:nvSpPr>
          <p:spPr>
            <a:xfrm>
              <a:off x="6316243" y="1346711"/>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30" name="rc230"/>
            <p:cNvSpPr/>
            <p:nvPr/>
          </p:nvSpPr>
          <p:spPr>
            <a:xfrm>
              <a:off x="6584026" y="134671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31" name="rc231"/>
            <p:cNvSpPr/>
            <p:nvPr/>
          </p:nvSpPr>
          <p:spPr>
            <a:xfrm>
              <a:off x="6851809" y="1346711"/>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32" name="rc232"/>
            <p:cNvSpPr/>
            <p:nvPr/>
          </p:nvSpPr>
          <p:spPr>
            <a:xfrm>
              <a:off x="7119593" y="134671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33" name="rc233"/>
            <p:cNvSpPr/>
            <p:nvPr/>
          </p:nvSpPr>
          <p:spPr>
            <a:xfrm>
              <a:off x="7387376" y="134671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34" name="rc234"/>
            <p:cNvSpPr/>
            <p:nvPr/>
          </p:nvSpPr>
          <p:spPr>
            <a:xfrm>
              <a:off x="7655159" y="1346711"/>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35" name="rc235"/>
            <p:cNvSpPr/>
            <p:nvPr/>
          </p:nvSpPr>
          <p:spPr>
            <a:xfrm>
              <a:off x="7922942" y="1346711"/>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36" name="rc236"/>
            <p:cNvSpPr/>
            <p:nvPr/>
          </p:nvSpPr>
          <p:spPr>
            <a:xfrm>
              <a:off x="8190726" y="134671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37" name="rc237"/>
            <p:cNvSpPr/>
            <p:nvPr/>
          </p:nvSpPr>
          <p:spPr>
            <a:xfrm>
              <a:off x="8458509" y="134671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38" name="rc238"/>
            <p:cNvSpPr/>
            <p:nvPr/>
          </p:nvSpPr>
          <p:spPr>
            <a:xfrm>
              <a:off x="1763928" y="4877748"/>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39" name="rc239"/>
            <p:cNvSpPr/>
            <p:nvPr/>
          </p:nvSpPr>
          <p:spPr>
            <a:xfrm>
              <a:off x="2031711" y="4877748"/>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40" name="rc240"/>
            <p:cNvSpPr/>
            <p:nvPr/>
          </p:nvSpPr>
          <p:spPr>
            <a:xfrm>
              <a:off x="2299494" y="4877748"/>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41" name="rc241"/>
            <p:cNvSpPr/>
            <p:nvPr/>
          </p:nvSpPr>
          <p:spPr>
            <a:xfrm>
              <a:off x="2567277" y="4877748"/>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42" name="rc242"/>
            <p:cNvSpPr/>
            <p:nvPr/>
          </p:nvSpPr>
          <p:spPr>
            <a:xfrm>
              <a:off x="2835061" y="4877748"/>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43" name="rc243"/>
            <p:cNvSpPr/>
            <p:nvPr/>
          </p:nvSpPr>
          <p:spPr>
            <a:xfrm>
              <a:off x="3102844" y="4877748"/>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44" name="rc244"/>
            <p:cNvSpPr/>
            <p:nvPr/>
          </p:nvSpPr>
          <p:spPr>
            <a:xfrm>
              <a:off x="3370627" y="4877748"/>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45" name="rc245"/>
            <p:cNvSpPr/>
            <p:nvPr/>
          </p:nvSpPr>
          <p:spPr>
            <a:xfrm>
              <a:off x="3638410" y="4877748"/>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46" name="rc246"/>
            <p:cNvSpPr/>
            <p:nvPr/>
          </p:nvSpPr>
          <p:spPr>
            <a:xfrm>
              <a:off x="3906194" y="4877748"/>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47" name="rc247"/>
            <p:cNvSpPr/>
            <p:nvPr/>
          </p:nvSpPr>
          <p:spPr>
            <a:xfrm>
              <a:off x="4173977" y="4877748"/>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48" name="rc248"/>
            <p:cNvSpPr/>
            <p:nvPr/>
          </p:nvSpPr>
          <p:spPr>
            <a:xfrm>
              <a:off x="4441760" y="487774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49" name="rc249"/>
            <p:cNvSpPr/>
            <p:nvPr/>
          </p:nvSpPr>
          <p:spPr>
            <a:xfrm>
              <a:off x="4709543" y="4877748"/>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50" name="rc250"/>
            <p:cNvSpPr/>
            <p:nvPr/>
          </p:nvSpPr>
          <p:spPr>
            <a:xfrm>
              <a:off x="4977327" y="4877748"/>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51" name="rc251"/>
            <p:cNvSpPr/>
            <p:nvPr/>
          </p:nvSpPr>
          <p:spPr>
            <a:xfrm>
              <a:off x="5245110" y="4877748"/>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52" name="rc252"/>
            <p:cNvSpPr/>
            <p:nvPr/>
          </p:nvSpPr>
          <p:spPr>
            <a:xfrm>
              <a:off x="5512893" y="4877748"/>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53" name="rc253"/>
            <p:cNvSpPr/>
            <p:nvPr/>
          </p:nvSpPr>
          <p:spPr>
            <a:xfrm>
              <a:off x="5780676" y="4877748"/>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54" name="rc254"/>
            <p:cNvSpPr/>
            <p:nvPr/>
          </p:nvSpPr>
          <p:spPr>
            <a:xfrm>
              <a:off x="6048460" y="4877748"/>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55" name="rc255"/>
            <p:cNvSpPr/>
            <p:nvPr/>
          </p:nvSpPr>
          <p:spPr>
            <a:xfrm>
              <a:off x="6316243" y="4877748"/>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56" name="rc256"/>
            <p:cNvSpPr/>
            <p:nvPr/>
          </p:nvSpPr>
          <p:spPr>
            <a:xfrm>
              <a:off x="6584026" y="4877748"/>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57" name="rc257"/>
            <p:cNvSpPr/>
            <p:nvPr/>
          </p:nvSpPr>
          <p:spPr>
            <a:xfrm>
              <a:off x="6851809" y="4877748"/>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58" name="rc258"/>
            <p:cNvSpPr/>
            <p:nvPr/>
          </p:nvSpPr>
          <p:spPr>
            <a:xfrm>
              <a:off x="7119593" y="4877748"/>
              <a:ext cx="267783" cy="7062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59" name="rc259"/>
            <p:cNvSpPr/>
            <p:nvPr/>
          </p:nvSpPr>
          <p:spPr>
            <a:xfrm>
              <a:off x="7387376" y="4877748"/>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60" name="rc260"/>
            <p:cNvSpPr/>
            <p:nvPr/>
          </p:nvSpPr>
          <p:spPr>
            <a:xfrm>
              <a:off x="7655159" y="4877748"/>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61" name="rc261"/>
            <p:cNvSpPr/>
            <p:nvPr/>
          </p:nvSpPr>
          <p:spPr>
            <a:xfrm>
              <a:off x="7922942" y="4877748"/>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62" name="rc262"/>
            <p:cNvSpPr/>
            <p:nvPr/>
          </p:nvSpPr>
          <p:spPr>
            <a:xfrm>
              <a:off x="8190726" y="4877748"/>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63" name="rc263"/>
            <p:cNvSpPr/>
            <p:nvPr/>
          </p:nvSpPr>
          <p:spPr>
            <a:xfrm>
              <a:off x="8458509" y="4877748"/>
              <a:ext cx="267783" cy="7062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64" name="rc264"/>
            <p:cNvSpPr/>
            <p:nvPr/>
          </p:nvSpPr>
          <p:spPr>
            <a:xfrm>
              <a:off x="1763928" y="4100920"/>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65" name="rc265"/>
            <p:cNvSpPr/>
            <p:nvPr/>
          </p:nvSpPr>
          <p:spPr>
            <a:xfrm>
              <a:off x="2031711" y="4100920"/>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66" name="rc266"/>
            <p:cNvSpPr/>
            <p:nvPr/>
          </p:nvSpPr>
          <p:spPr>
            <a:xfrm>
              <a:off x="2299494" y="4100920"/>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67" name="rc267"/>
            <p:cNvSpPr/>
            <p:nvPr/>
          </p:nvSpPr>
          <p:spPr>
            <a:xfrm>
              <a:off x="2567277" y="4100920"/>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68" name="rc268"/>
            <p:cNvSpPr/>
            <p:nvPr/>
          </p:nvSpPr>
          <p:spPr>
            <a:xfrm>
              <a:off x="2835061" y="4100920"/>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69" name="rc269"/>
            <p:cNvSpPr/>
            <p:nvPr/>
          </p:nvSpPr>
          <p:spPr>
            <a:xfrm>
              <a:off x="3102844" y="4100920"/>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70" name="rc270"/>
            <p:cNvSpPr/>
            <p:nvPr/>
          </p:nvSpPr>
          <p:spPr>
            <a:xfrm>
              <a:off x="3370627" y="4100920"/>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71" name="rc271"/>
            <p:cNvSpPr/>
            <p:nvPr/>
          </p:nvSpPr>
          <p:spPr>
            <a:xfrm>
              <a:off x="3638410" y="4100920"/>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72" name="rc272"/>
            <p:cNvSpPr/>
            <p:nvPr/>
          </p:nvSpPr>
          <p:spPr>
            <a:xfrm>
              <a:off x="3906194" y="4100920"/>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73" name="rc273"/>
            <p:cNvSpPr/>
            <p:nvPr/>
          </p:nvSpPr>
          <p:spPr>
            <a:xfrm>
              <a:off x="4173977" y="4100920"/>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74" name="rc274"/>
            <p:cNvSpPr/>
            <p:nvPr/>
          </p:nvSpPr>
          <p:spPr>
            <a:xfrm>
              <a:off x="4441760" y="4100920"/>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75" name="rc275"/>
            <p:cNvSpPr/>
            <p:nvPr/>
          </p:nvSpPr>
          <p:spPr>
            <a:xfrm>
              <a:off x="4709543" y="4100920"/>
              <a:ext cx="267783" cy="7062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76" name="rc276"/>
            <p:cNvSpPr/>
            <p:nvPr/>
          </p:nvSpPr>
          <p:spPr>
            <a:xfrm>
              <a:off x="4977327" y="4100920"/>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77" name="rc277"/>
            <p:cNvSpPr/>
            <p:nvPr/>
          </p:nvSpPr>
          <p:spPr>
            <a:xfrm>
              <a:off x="5245110" y="4100920"/>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78" name="rc278"/>
            <p:cNvSpPr/>
            <p:nvPr/>
          </p:nvSpPr>
          <p:spPr>
            <a:xfrm>
              <a:off x="5512893" y="4100920"/>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79" name="rc279"/>
            <p:cNvSpPr/>
            <p:nvPr/>
          </p:nvSpPr>
          <p:spPr>
            <a:xfrm>
              <a:off x="5780676" y="4100920"/>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80" name="rc280"/>
            <p:cNvSpPr/>
            <p:nvPr/>
          </p:nvSpPr>
          <p:spPr>
            <a:xfrm>
              <a:off x="6048460" y="4100920"/>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81" name="rc281"/>
            <p:cNvSpPr/>
            <p:nvPr/>
          </p:nvSpPr>
          <p:spPr>
            <a:xfrm>
              <a:off x="6316243" y="4100920"/>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82" name="rc282"/>
            <p:cNvSpPr/>
            <p:nvPr/>
          </p:nvSpPr>
          <p:spPr>
            <a:xfrm>
              <a:off x="6584026" y="4100920"/>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83" name="rc283"/>
            <p:cNvSpPr/>
            <p:nvPr/>
          </p:nvSpPr>
          <p:spPr>
            <a:xfrm>
              <a:off x="6851809" y="4100920"/>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84" name="rc284"/>
            <p:cNvSpPr/>
            <p:nvPr/>
          </p:nvSpPr>
          <p:spPr>
            <a:xfrm>
              <a:off x="7119593" y="4100920"/>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85" name="rc285"/>
            <p:cNvSpPr/>
            <p:nvPr/>
          </p:nvSpPr>
          <p:spPr>
            <a:xfrm>
              <a:off x="7387376" y="4100920"/>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86" name="rc286"/>
            <p:cNvSpPr/>
            <p:nvPr/>
          </p:nvSpPr>
          <p:spPr>
            <a:xfrm>
              <a:off x="7655159" y="4100920"/>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87" name="rc287"/>
            <p:cNvSpPr/>
            <p:nvPr/>
          </p:nvSpPr>
          <p:spPr>
            <a:xfrm>
              <a:off x="7922942" y="4100920"/>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88" name="rc288"/>
            <p:cNvSpPr/>
            <p:nvPr/>
          </p:nvSpPr>
          <p:spPr>
            <a:xfrm>
              <a:off x="8190726" y="4100920"/>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89" name="rc289"/>
            <p:cNvSpPr/>
            <p:nvPr/>
          </p:nvSpPr>
          <p:spPr>
            <a:xfrm>
              <a:off x="8458509" y="4100920"/>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90" name="rc290"/>
            <p:cNvSpPr/>
            <p:nvPr/>
          </p:nvSpPr>
          <p:spPr>
            <a:xfrm>
              <a:off x="1763928" y="3112229"/>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91" name="rc291"/>
            <p:cNvSpPr/>
            <p:nvPr/>
          </p:nvSpPr>
          <p:spPr>
            <a:xfrm>
              <a:off x="2031711" y="3112229"/>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92" name="rc292"/>
            <p:cNvSpPr/>
            <p:nvPr/>
          </p:nvSpPr>
          <p:spPr>
            <a:xfrm>
              <a:off x="2299494" y="3112229"/>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93" name="rc293"/>
            <p:cNvSpPr/>
            <p:nvPr/>
          </p:nvSpPr>
          <p:spPr>
            <a:xfrm>
              <a:off x="2567277" y="3112229"/>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94" name="rc294"/>
            <p:cNvSpPr/>
            <p:nvPr/>
          </p:nvSpPr>
          <p:spPr>
            <a:xfrm>
              <a:off x="2835061" y="3112229"/>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95" name="rc295"/>
            <p:cNvSpPr/>
            <p:nvPr/>
          </p:nvSpPr>
          <p:spPr>
            <a:xfrm>
              <a:off x="3102844" y="3112229"/>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96" name="rc296"/>
            <p:cNvSpPr/>
            <p:nvPr/>
          </p:nvSpPr>
          <p:spPr>
            <a:xfrm>
              <a:off x="3370627" y="3112229"/>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97" name="rc297"/>
            <p:cNvSpPr/>
            <p:nvPr/>
          </p:nvSpPr>
          <p:spPr>
            <a:xfrm>
              <a:off x="3638410" y="3112229"/>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98" name="rc298"/>
            <p:cNvSpPr/>
            <p:nvPr/>
          </p:nvSpPr>
          <p:spPr>
            <a:xfrm>
              <a:off x="3906194" y="3112229"/>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99" name="rc299"/>
            <p:cNvSpPr/>
            <p:nvPr/>
          </p:nvSpPr>
          <p:spPr>
            <a:xfrm>
              <a:off x="4173977" y="3112229"/>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00" name="rc300"/>
            <p:cNvSpPr/>
            <p:nvPr/>
          </p:nvSpPr>
          <p:spPr>
            <a:xfrm>
              <a:off x="4441760" y="3112229"/>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01" name="rc301"/>
            <p:cNvSpPr/>
            <p:nvPr/>
          </p:nvSpPr>
          <p:spPr>
            <a:xfrm>
              <a:off x="4709543" y="3112229"/>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02" name="rc302"/>
            <p:cNvSpPr/>
            <p:nvPr/>
          </p:nvSpPr>
          <p:spPr>
            <a:xfrm>
              <a:off x="4977327" y="3112229"/>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03" name="rc303"/>
            <p:cNvSpPr/>
            <p:nvPr/>
          </p:nvSpPr>
          <p:spPr>
            <a:xfrm>
              <a:off x="5245110" y="3112229"/>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04" name="rc304"/>
            <p:cNvSpPr/>
            <p:nvPr/>
          </p:nvSpPr>
          <p:spPr>
            <a:xfrm>
              <a:off x="5512893" y="3112229"/>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05" name="rc305"/>
            <p:cNvSpPr/>
            <p:nvPr/>
          </p:nvSpPr>
          <p:spPr>
            <a:xfrm>
              <a:off x="5780676" y="3112229"/>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06" name="rc306"/>
            <p:cNvSpPr/>
            <p:nvPr/>
          </p:nvSpPr>
          <p:spPr>
            <a:xfrm>
              <a:off x="6048460" y="3112229"/>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07" name="rc307"/>
            <p:cNvSpPr/>
            <p:nvPr/>
          </p:nvSpPr>
          <p:spPr>
            <a:xfrm>
              <a:off x="6316243" y="3112229"/>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08" name="rc308"/>
            <p:cNvSpPr/>
            <p:nvPr/>
          </p:nvSpPr>
          <p:spPr>
            <a:xfrm>
              <a:off x="6584026" y="3112229"/>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09" name="rc309"/>
            <p:cNvSpPr/>
            <p:nvPr/>
          </p:nvSpPr>
          <p:spPr>
            <a:xfrm>
              <a:off x="6851809" y="3112229"/>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10" name="rc310"/>
            <p:cNvSpPr/>
            <p:nvPr/>
          </p:nvSpPr>
          <p:spPr>
            <a:xfrm>
              <a:off x="7119593" y="3112229"/>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11" name="rc311"/>
            <p:cNvSpPr/>
            <p:nvPr/>
          </p:nvSpPr>
          <p:spPr>
            <a:xfrm>
              <a:off x="7387376" y="3112229"/>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12" name="rc312"/>
            <p:cNvSpPr/>
            <p:nvPr/>
          </p:nvSpPr>
          <p:spPr>
            <a:xfrm>
              <a:off x="7655159" y="3112229"/>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13" name="rc313"/>
            <p:cNvSpPr/>
            <p:nvPr/>
          </p:nvSpPr>
          <p:spPr>
            <a:xfrm>
              <a:off x="7922942" y="3112229"/>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14" name="rc314"/>
            <p:cNvSpPr/>
            <p:nvPr/>
          </p:nvSpPr>
          <p:spPr>
            <a:xfrm>
              <a:off x="8190726" y="3112229"/>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15" name="rc315"/>
            <p:cNvSpPr/>
            <p:nvPr/>
          </p:nvSpPr>
          <p:spPr>
            <a:xfrm>
              <a:off x="8458509" y="3112229"/>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16" name="rc316"/>
            <p:cNvSpPr/>
            <p:nvPr/>
          </p:nvSpPr>
          <p:spPr>
            <a:xfrm>
              <a:off x="1763928" y="1982297"/>
              <a:ext cx="267783" cy="7062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17" name="rc317"/>
            <p:cNvSpPr/>
            <p:nvPr/>
          </p:nvSpPr>
          <p:spPr>
            <a:xfrm>
              <a:off x="2031711" y="1982297"/>
              <a:ext cx="267783" cy="7062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18" name="rc318"/>
            <p:cNvSpPr/>
            <p:nvPr/>
          </p:nvSpPr>
          <p:spPr>
            <a:xfrm>
              <a:off x="2299494" y="1982297"/>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19" name="rc319"/>
            <p:cNvSpPr/>
            <p:nvPr/>
          </p:nvSpPr>
          <p:spPr>
            <a:xfrm>
              <a:off x="2567277" y="1982297"/>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20" name="rc320"/>
            <p:cNvSpPr/>
            <p:nvPr/>
          </p:nvSpPr>
          <p:spPr>
            <a:xfrm>
              <a:off x="2835061" y="1982297"/>
              <a:ext cx="267783" cy="7062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21" name="rc321"/>
            <p:cNvSpPr/>
            <p:nvPr/>
          </p:nvSpPr>
          <p:spPr>
            <a:xfrm>
              <a:off x="3102844" y="1982297"/>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22" name="rc322"/>
            <p:cNvSpPr/>
            <p:nvPr/>
          </p:nvSpPr>
          <p:spPr>
            <a:xfrm>
              <a:off x="3370627" y="1982297"/>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23" name="rc323"/>
            <p:cNvSpPr/>
            <p:nvPr/>
          </p:nvSpPr>
          <p:spPr>
            <a:xfrm>
              <a:off x="3638410" y="1982297"/>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24" name="rc324"/>
            <p:cNvSpPr/>
            <p:nvPr/>
          </p:nvSpPr>
          <p:spPr>
            <a:xfrm>
              <a:off x="3906194" y="1982297"/>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25" name="rc325"/>
            <p:cNvSpPr/>
            <p:nvPr/>
          </p:nvSpPr>
          <p:spPr>
            <a:xfrm>
              <a:off x="4173977" y="1982297"/>
              <a:ext cx="267783" cy="7062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26" name="rc326"/>
            <p:cNvSpPr/>
            <p:nvPr/>
          </p:nvSpPr>
          <p:spPr>
            <a:xfrm>
              <a:off x="4441760" y="1982297"/>
              <a:ext cx="267783" cy="7062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27" name="rc327"/>
            <p:cNvSpPr/>
            <p:nvPr/>
          </p:nvSpPr>
          <p:spPr>
            <a:xfrm>
              <a:off x="4709543" y="1982297"/>
              <a:ext cx="267783" cy="7062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28" name="rc328"/>
            <p:cNvSpPr/>
            <p:nvPr/>
          </p:nvSpPr>
          <p:spPr>
            <a:xfrm>
              <a:off x="4977327" y="1982297"/>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29" name="rc329"/>
            <p:cNvSpPr/>
            <p:nvPr/>
          </p:nvSpPr>
          <p:spPr>
            <a:xfrm>
              <a:off x="5245110" y="1982297"/>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30" name="rc330"/>
            <p:cNvSpPr/>
            <p:nvPr/>
          </p:nvSpPr>
          <p:spPr>
            <a:xfrm>
              <a:off x="5512893" y="1982297"/>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1" name="rc331"/>
            <p:cNvSpPr/>
            <p:nvPr/>
          </p:nvSpPr>
          <p:spPr>
            <a:xfrm>
              <a:off x="5780676" y="1982297"/>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32" name="rc332"/>
            <p:cNvSpPr/>
            <p:nvPr/>
          </p:nvSpPr>
          <p:spPr>
            <a:xfrm>
              <a:off x="6048460" y="1982297"/>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33" name="rc333"/>
            <p:cNvSpPr/>
            <p:nvPr/>
          </p:nvSpPr>
          <p:spPr>
            <a:xfrm>
              <a:off x="6316243" y="1982297"/>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34" name="rc334"/>
            <p:cNvSpPr/>
            <p:nvPr/>
          </p:nvSpPr>
          <p:spPr>
            <a:xfrm>
              <a:off x="6584026" y="1982297"/>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35" name="rc335"/>
            <p:cNvSpPr/>
            <p:nvPr/>
          </p:nvSpPr>
          <p:spPr>
            <a:xfrm>
              <a:off x="6851809" y="1982297"/>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6" name="rc336"/>
            <p:cNvSpPr/>
            <p:nvPr/>
          </p:nvSpPr>
          <p:spPr>
            <a:xfrm>
              <a:off x="7119593" y="1982297"/>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7" name="rc337"/>
            <p:cNvSpPr/>
            <p:nvPr/>
          </p:nvSpPr>
          <p:spPr>
            <a:xfrm>
              <a:off x="7387376" y="1982297"/>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38" name="rc338"/>
            <p:cNvSpPr/>
            <p:nvPr/>
          </p:nvSpPr>
          <p:spPr>
            <a:xfrm>
              <a:off x="7655159" y="1982297"/>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39" name="rc339"/>
            <p:cNvSpPr/>
            <p:nvPr/>
          </p:nvSpPr>
          <p:spPr>
            <a:xfrm>
              <a:off x="7922942" y="1982297"/>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40" name="rc340"/>
            <p:cNvSpPr/>
            <p:nvPr/>
          </p:nvSpPr>
          <p:spPr>
            <a:xfrm>
              <a:off x="8190726" y="1982297"/>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41" name="rc341"/>
            <p:cNvSpPr/>
            <p:nvPr/>
          </p:nvSpPr>
          <p:spPr>
            <a:xfrm>
              <a:off x="8458509" y="1982297"/>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42" name="rc342"/>
            <p:cNvSpPr/>
            <p:nvPr/>
          </p:nvSpPr>
          <p:spPr>
            <a:xfrm>
              <a:off x="1763928" y="5089610"/>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43" name="rc343"/>
            <p:cNvSpPr/>
            <p:nvPr/>
          </p:nvSpPr>
          <p:spPr>
            <a:xfrm>
              <a:off x="2031711" y="5089610"/>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44" name="rc344"/>
            <p:cNvSpPr/>
            <p:nvPr/>
          </p:nvSpPr>
          <p:spPr>
            <a:xfrm>
              <a:off x="2299494" y="5089610"/>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45" name="rc345"/>
            <p:cNvSpPr/>
            <p:nvPr/>
          </p:nvSpPr>
          <p:spPr>
            <a:xfrm>
              <a:off x="2567277" y="5089610"/>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46" name="rc346"/>
            <p:cNvSpPr/>
            <p:nvPr/>
          </p:nvSpPr>
          <p:spPr>
            <a:xfrm>
              <a:off x="2835061" y="5089610"/>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47" name="rc347"/>
            <p:cNvSpPr/>
            <p:nvPr/>
          </p:nvSpPr>
          <p:spPr>
            <a:xfrm>
              <a:off x="3102844" y="5089610"/>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48" name="rc348"/>
            <p:cNvSpPr/>
            <p:nvPr/>
          </p:nvSpPr>
          <p:spPr>
            <a:xfrm>
              <a:off x="3370627" y="5089610"/>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49" name="rc349"/>
            <p:cNvSpPr/>
            <p:nvPr/>
          </p:nvSpPr>
          <p:spPr>
            <a:xfrm>
              <a:off x="3638410" y="5089610"/>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50" name="rc350"/>
            <p:cNvSpPr/>
            <p:nvPr/>
          </p:nvSpPr>
          <p:spPr>
            <a:xfrm>
              <a:off x="3906194" y="5089610"/>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51" name="rc351"/>
            <p:cNvSpPr/>
            <p:nvPr/>
          </p:nvSpPr>
          <p:spPr>
            <a:xfrm>
              <a:off x="4173977" y="5089610"/>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52" name="rc352"/>
            <p:cNvSpPr/>
            <p:nvPr/>
          </p:nvSpPr>
          <p:spPr>
            <a:xfrm>
              <a:off x="4441760" y="5089610"/>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53" name="rc353"/>
            <p:cNvSpPr/>
            <p:nvPr/>
          </p:nvSpPr>
          <p:spPr>
            <a:xfrm>
              <a:off x="4709543" y="5089610"/>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54" name="rc354"/>
            <p:cNvSpPr/>
            <p:nvPr/>
          </p:nvSpPr>
          <p:spPr>
            <a:xfrm>
              <a:off x="4977327" y="5089610"/>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55" name="rc355"/>
            <p:cNvSpPr/>
            <p:nvPr/>
          </p:nvSpPr>
          <p:spPr>
            <a:xfrm>
              <a:off x="5245110" y="5089610"/>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56" name="rc356"/>
            <p:cNvSpPr/>
            <p:nvPr/>
          </p:nvSpPr>
          <p:spPr>
            <a:xfrm>
              <a:off x="5512893" y="5089610"/>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57" name="rc357"/>
            <p:cNvSpPr/>
            <p:nvPr/>
          </p:nvSpPr>
          <p:spPr>
            <a:xfrm>
              <a:off x="5780676" y="5089610"/>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58" name="rc358"/>
            <p:cNvSpPr/>
            <p:nvPr/>
          </p:nvSpPr>
          <p:spPr>
            <a:xfrm>
              <a:off x="6048460" y="5089610"/>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59" name="rc359"/>
            <p:cNvSpPr/>
            <p:nvPr/>
          </p:nvSpPr>
          <p:spPr>
            <a:xfrm>
              <a:off x="6316243" y="5089610"/>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60" name="rc360"/>
            <p:cNvSpPr/>
            <p:nvPr/>
          </p:nvSpPr>
          <p:spPr>
            <a:xfrm>
              <a:off x="6584026" y="5089610"/>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61" name="rc361"/>
            <p:cNvSpPr/>
            <p:nvPr/>
          </p:nvSpPr>
          <p:spPr>
            <a:xfrm>
              <a:off x="6851809" y="5089610"/>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62" name="rc362"/>
            <p:cNvSpPr/>
            <p:nvPr/>
          </p:nvSpPr>
          <p:spPr>
            <a:xfrm>
              <a:off x="7119593" y="5089610"/>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63" name="rc363"/>
            <p:cNvSpPr/>
            <p:nvPr/>
          </p:nvSpPr>
          <p:spPr>
            <a:xfrm>
              <a:off x="7387376" y="5089610"/>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64" name="rc364"/>
            <p:cNvSpPr/>
            <p:nvPr/>
          </p:nvSpPr>
          <p:spPr>
            <a:xfrm>
              <a:off x="7655159" y="5089610"/>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65" name="rc365"/>
            <p:cNvSpPr/>
            <p:nvPr/>
          </p:nvSpPr>
          <p:spPr>
            <a:xfrm>
              <a:off x="7922942" y="5089610"/>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66" name="rc366"/>
            <p:cNvSpPr/>
            <p:nvPr/>
          </p:nvSpPr>
          <p:spPr>
            <a:xfrm>
              <a:off x="8190726" y="5089610"/>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67" name="rc367"/>
            <p:cNvSpPr/>
            <p:nvPr/>
          </p:nvSpPr>
          <p:spPr>
            <a:xfrm>
              <a:off x="8458509" y="5089610"/>
              <a:ext cx="267783" cy="7062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68" name="rc368"/>
            <p:cNvSpPr/>
            <p:nvPr/>
          </p:nvSpPr>
          <p:spPr>
            <a:xfrm>
              <a:off x="1763928" y="4524644"/>
              <a:ext cx="267783" cy="7062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69" name="rc369"/>
            <p:cNvSpPr/>
            <p:nvPr/>
          </p:nvSpPr>
          <p:spPr>
            <a:xfrm>
              <a:off x="2031711" y="4524644"/>
              <a:ext cx="267783" cy="7062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70" name="rc370"/>
            <p:cNvSpPr/>
            <p:nvPr/>
          </p:nvSpPr>
          <p:spPr>
            <a:xfrm>
              <a:off x="2299494" y="4524644"/>
              <a:ext cx="267783" cy="7062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71" name="rc371"/>
            <p:cNvSpPr/>
            <p:nvPr/>
          </p:nvSpPr>
          <p:spPr>
            <a:xfrm>
              <a:off x="2567277" y="4524644"/>
              <a:ext cx="267783" cy="7062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72" name="rc372"/>
            <p:cNvSpPr/>
            <p:nvPr/>
          </p:nvSpPr>
          <p:spPr>
            <a:xfrm>
              <a:off x="2835061" y="4524644"/>
              <a:ext cx="267783" cy="7062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73" name="rc373"/>
            <p:cNvSpPr/>
            <p:nvPr/>
          </p:nvSpPr>
          <p:spPr>
            <a:xfrm>
              <a:off x="3102844" y="4524644"/>
              <a:ext cx="267783" cy="7062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74" name="rc374"/>
            <p:cNvSpPr/>
            <p:nvPr/>
          </p:nvSpPr>
          <p:spPr>
            <a:xfrm>
              <a:off x="3370627" y="4524644"/>
              <a:ext cx="267783" cy="7062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75" name="rc375"/>
            <p:cNvSpPr/>
            <p:nvPr/>
          </p:nvSpPr>
          <p:spPr>
            <a:xfrm>
              <a:off x="3638410" y="4524644"/>
              <a:ext cx="267783" cy="7062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76" name="rc376"/>
            <p:cNvSpPr/>
            <p:nvPr/>
          </p:nvSpPr>
          <p:spPr>
            <a:xfrm>
              <a:off x="3906194" y="4524644"/>
              <a:ext cx="267783" cy="7062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77" name="rc377"/>
            <p:cNvSpPr/>
            <p:nvPr/>
          </p:nvSpPr>
          <p:spPr>
            <a:xfrm>
              <a:off x="4173977" y="4524644"/>
              <a:ext cx="267783" cy="7062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78" name="rc378"/>
            <p:cNvSpPr/>
            <p:nvPr/>
          </p:nvSpPr>
          <p:spPr>
            <a:xfrm>
              <a:off x="4441760" y="4524644"/>
              <a:ext cx="267783" cy="7062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79" name="rc379"/>
            <p:cNvSpPr/>
            <p:nvPr/>
          </p:nvSpPr>
          <p:spPr>
            <a:xfrm>
              <a:off x="4709543" y="4524644"/>
              <a:ext cx="267783" cy="7062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80" name="rc380"/>
            <p:cNvSpPr/>
            <p:nvPr/>
          </p:nvSpPr>
          <p:spPr>
            <a:xfrm>
              <a:off x="4977327" y="4524644"/>
              <a:ext cx="267783" cy="7062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81" name="rc381"/>
            <p:cNvSpPr/>
            <p:nvPr/>
          </p:nvSpPr>
          <p:spPr>
            <a:xfrm>
              <a:off x="5245110" y="4524644"/>
              <a:ext cx="267783" cy="7062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82" name="rc382"/>
            <p:cNvSpPr/>
            <p:nvPr/>
          </p:nvSpPr>
          <p:spPr>
            <a:xfrm>
              <a:off x="5512893" y="4524644"/>
              <a:ext cx="267783" cy="7062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83" name="rc383"/>
            <p:cNvSpPr/>
            <p:nvPr/>
          </p:nvSpPr>
          <p:spPr>
            <a:xfrm>
              <a:off x="5780676" y="4524644"/>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84" name="rc384"/>
            <p:cNvSpPr/>
            <p:nvPr/>
          </p:nvSpPr>
          <p:spPr>
            <a:xfrm>
              <a:off x="6048460" y="4524644"/>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85" name="rc385"/>
            <p:cNvSpPr/>
            <p:nvPr/>
          </p:nvSpPr>
          <p:spPr>
            <a:xfrm>
              <a:off x="6316243" y="4524644"/>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86" name="rc386"/>
            <p:cNvSpPr/>
            <p:nvPr/>
          </p:nvSpPr>
          <p:spPr>
            <a:xfrm>
              <a:off x="6584026" y="4524644"/>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87" name="rc387"/>
            <p:cNvSpPr/>
            <p:nvPr/>
          </p:nvSpPr>
          <p:spPr>
            <a:xfrm>
              <a:off x="6851809" y="4524644"/>
              <a:ext cx="267783" cy="7062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88" name="rc388"/>
            <p:cNvSpPr/>
            <p:nvPr/>
          </p:nvSpPr>
          <p:spPr>
            <a:xfrm>
              <a:off x="7119593" y="4524644"/>
              <a:ext cx="267783" cy="7062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89" name="rc389"/>
            <p:cNvSpPr/>
            <p:nvPr/>
          </p:nvSpPr>
          <p:spPr>
            <a:xfrm>
              <a:off x="7387376" y="4524644"/>
              <a:ext cx="267783" cy="7062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90" name="rc390"/>
            <p:cNvSpPr/>
            <p:nvPr/>
          </p:nvSpPr>
          <p:spPr>
            <a:xfrm>
              <a:off x="7655159" y="4524644"/>
              <a:ext cx="267783" cy="7062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91" name="rc391"/>
            <p:cNvSpPr/>
            <p:nvPr/>
          </p:nvSpPr>
          <p:spPr>
            <a:xfrm>
              <a:off x="7922942" y="4524644"/>
              <a:ext cx="267783" cy="7062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92" name="rc392"/>
            <p:cNvSpPr/>
            <p:nvPr/>
          </p:nvSpPr>
          <p:spPr>
            <a:xfrm>
              <a:off x="8190726" y="452464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93" name="rc393"/>
            <p:cNvSpPr/>
            <p:nvPr/>
          </p:nvSpPr>
          <p:spPr>
            <a:xfrm>
              <a:off x="8458509" y="4524644"/>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94" name="rc394"/>
            <p:cNvSpPr/>
            <p:nvPr/>
          </p:nvSpPr>
          <p:spPr>
            <a:xfrm>
              <a:off x="1763928" y="5442714"/>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95" name="rc395"/>
            <p:cNvSpPr/>
            <p:nvPr/>
          </p:nvSpPr>
          <p:spPr>
            <a:xfrm>
              <a:off x="2031711" y="5442714"/>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96" name="rc396"/>
            <p:cNvSpPr/>
            <p:nvPr/>
          </p:nvSpPr>
          <p:spPr>
            <a:xfrm>
              <a:off x="2299494" y="544271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97" name="rc397"/>
            <p:cNvSpPr/>
            <p:nvPr/>
          </p:nvSpPr>
          <p:spPr>
            <a:xfrm>
              <a:off x="2567277" y="5442714"/>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98" name="rc398"/>
            <p:cNvSpPr/>
            <p:nvPr/>
          </p:nvSpPr>
          <p:spPr>
            <a:xfrm>
              <a:off x="2835061" y="5442714"/>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99" name="rc399"/>
            <p:cNvSpPr/>
            <p:nvPr/>
          </p:nvSpPr>
          <p:spPr>
            <a:xfrm>
              <a:off x="3102844" y="5442714"/>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00" name="rc400"/>
            <p:cNvSpPr/>
            <p:nvPr/>
          </p:nvSpPr>
          <p:spPr>
            <a:xfrm>
              <a:off x="3370627" y="5442714"/>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01" name="rc401"/>
            <p:cNvSpPr/>
            <p:nvPr/>
          </p:nvSpPr>
          <p:spPr>
            <a:xfrm>
              <a:off x="3638410" y="544271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02" name="rc402"/>
            <p:cNvSpPr/>
            <p:nvPr/>
          </p:nvSpPr>
          <p:spPr>
            <a:xfrm>
              <a:off x="3906194" y="5442714"/>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03" name="rc403"/>
            <p:cNvSpPr/>
            <p:nvPr/>
          </p:nvSpPr>
          <p:spPr>
            <a:xfrm>
              <a:off x="4173977" y="544271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04" name="rc404"/>
            <p:cNvSpPr/>
            <p:nvPr/>
          </p:nvSpPr>
          <p:spPr>
            <a:xfrm>
              <a:off x="4441760" y="544271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05" name="rc405"/>
            <p:cNvSpPr/>
            <p:nvPr/>
          </p:nvSpPr>
          <p:spPr>
            <a:xfrm>
              <a:off x="4709543" y="544271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06" name="rc406"/>
            <p:cNvSpPr/>
            <p:nvPr/>
          </p:nvSpPr>
          <p:spPr>
            <a:xfrm>
              <a:off x="4977327" y="544271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07" name="rc407"/>
            <p:cNvSpPr/>
            <p:nvPr/>
          </p:nvSpPr>
          <p:spPr>
            <a:xfrm>
              <a:off x="5245110" y="54427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8" name="rc408"/>
            <p:cNvSpPr/>
            <p:nvPr/>
          </p:nvSpPr>
          <p:spPr>
            <a:xfrm>
              <a:off x="5512893" y="54427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9" name="rc409"/>
            <p:cNvSpPr/>
            <p:nvPr/>
          </p:nvSpPr>
          <p:spPr>
            <a:xfrm>
              <a:off x="5780676" y="54427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10" name="rc410"/>
            <p:cNvSpPr/>
            <p:nvPr/>
          </p:nvSpPr>
          <p:spPr>
            <a:xfrm>
              <a:off x="6048460" y="544271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11" name="rc411"/>
            <p:cNvSpPr/>
            <p:nvPr/>
          </p:nvSpPr>
          <p:spPr>
            <a:xfrm>
              <a:off x="6316243" y="5442714"/>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12" name="rc412"/>
            <p:cNvSpPr/>
            <p:nvPr/>
          </p:nvSpPr>
          <p:spPr>
            <a:xfrm>
              <a:off x="6584026" y="5442714"/>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13" name="rc413"/>
            <p:cNvSpPr/>
            <p:nvPr/>
          </p:nvSpPr>
          <p:spPr>
            <a:xfrm>
              <a:off x="6851809" y="5442714"/>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14" name="rc414"/>
            <p:cNvSpPr/>
            <p:nvPr/>
          </p:nvSpPr>
          <p:spPr>
            <a:xfrm>
              <a:off x="7119593" y="5442714"/>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15" name="rc415"/>
            <p:cNvSpPr/>
            <p:nvPr/>
          </p:nvSpPr>
          <p:spPr>
            <a:xfrm>
              <a:off x="7387376" y="5442714"/>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16" name="rc416"/>
            <p:cNvSpPr/>
            <p:nvPr/>
          </p:nvSpPr>
          <p:spPr>
            <a:xfrm>
              <a:off x="7655159" y="5442714"/>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17" name="rc417"/>
            <p:cNvSpPr/>
            <p:nvPr/>
          </p:nvSpPr>
          <p:spPr>
            <a:xfrm>
              <a:off x="7922942" y="5442714"/>
              <a:ext cx="267783" cy="7062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18" name="rc418"/>
            <p:cNvSpPr/>
            <p:nvPr/>
          </p:nvSpPr>
          <p:spPr>
            <a:xfrm>
              <a:off x="8190726" y="5442714"/>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19" name="rc419"/>
            <p:cNvSpPr/>
            <p:nvPr/>
          </p:nvSpPr>
          <p:spPr>
            <a:xfrm>
              <a:off x="8458509" y="5442714"/>
              <a:ext cx="267783" cy="7062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420" name="rc420"/>
            <p:cNvSpPr/>
            <p:nvPr/>
          </p:nvSpPr>
          <p:spPr>
            <a:xfrm>
              <a:off x="1763928" y="339471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21" name="rc421"/>
            <p:cNvSpPr/>
            <p:nvPr/>
          </p:nvSpPr>
          <p:spPr>
            <a:xfrm>
              <a:off x="2031711" y="3394712"/>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22" name="rc422"/>
            <p:cNvSpPr/>
            <p:nvPr/>
          </p:nvSpPr>
          <p:spPr>
            <a:xfrm>
              <a:off x="2299494" y="3394712"/>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23" name="rc423"/>
            <p:cNvSpPr/>
            <p:nvPr/>
          </p:nvSpPr>
          <p:spPr>
            <a:xfrm>
              <a:off x="2567277" y="3394712"/>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24" name="rc424"/>
            <p:cNvSpPr/>
            <p:nvPr/>
          </p:nvSpPr>
          <p:spPr>
            <a:xfrm>
              <a:off x="2835061" y="3394712"/>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25" name="rc425"/>
            <p:cNvSpPr/>
            <p:nvPr/>
          </p:nvSpPr>
          <p:spPr>
            <a:xfrm>
              <a:off x="3102844" y="3394712"/>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26" name="rc426"/>
            <p:cNvSpPr/>
            <p:nvPr/>
          </p:nvSpPr>
          <p:spPr>
            <a:xfrm>
              <a:off x="3370627" y="3394712"/>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27" name="rc427"/>
            <p:cNvSpPr/>
            <p:nvPr/>
          </p:nvSpPr>
          <p:spPr>
            <a:xfrm>
              <a:off x="3638410" y="3394712"/>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28" name="rc428"/>
            <p:cNvSpPr/>
            <p:nvPr/>
          </p:nvSpPr>
          <p:spPr>
            <a:xfrm>
              <a:off x="3906194" y="3394712"/>
              <a:ext cx="267783" cy="7062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29" name="rc429"/>
            <p:cNvSpPr/>
            <p:nvPr/>
          </p:nvSpPr>
          <p:spPr>
            <a:xfrm>
              <a:off x="4173977" y="3394712"/>
              <a:ext cx="267783" cy="7062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430" name="rc430"/>
            <p:cNvSpPr/>
            <p:nvPr/>
          </p:nvSpPr>
          <p:spPr>
            <a:xfrm>
              <a:off x="4441760" y="3394712"/>
              <a:ext cx="267783" cy="7062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31" name="rc431"/>
            <p:cNvSpPr/>
            <p:nvPr/>
          </p:nvSpPr>
          <p:spPr>
            <a:xfrm>
              <a:off x="4709543" y="3394712"/>
              <a:ext cx="267783" cy="7062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32" name="rc432"/>
            <p:cNvSpPr/>
            <p:nvPr/>
          </p:nvSpPr>
          <p:spPr>
            <a:xfrm>
              <a:off x="4977327" y="3394712"/>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33" name="rc433"/>
            <p:cNvSpPr/>
            <p:nvPr/>
          </p:nvSpPr>
          <p:spPr>
            <a:xfrm>
              <a:off x="5245110" y="3394712"/>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34" name="rc434"/>
            <p:cNvSpPr/>
            <p:nvPr/>
          </p:nvSpPr>
          <p:spPr>
            <a:xfrm>
              <a:off x="5512893" y="3394712"/>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35" name="rc435"/>
            <p:cNvSpPr/>
            <p:nvPr/>
          </p:nvSpPr>
          <p:spPr>
            <a:xfrm>
              <a:off x="5780676" y="3394712"/>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36" name="rc436"/>
            <p:cNvSpPr/>
            <p:nvPr/>
          </p:nvSpPr>
          <p:spPr>
            <a:xfrm>
              <a:off x="6048460" y="3394712"/>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37" name="rc437"/>
            <p:cNvSpPr/>
            <p:nvPr/>
          </p:nvSpPr>
          <p:spPr>
            <a:xfrm>
              <a:off x="6316243" y="3394712"/>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38" name="rc438"/>
            <p:cNvSpPr/>
            <p:nvPr/>
          </p:nvSpPr>
          <p:spPr>
            <a:xfrm>
              <a:off x="6584026" y="3394712"/>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39" name="rc439"/>
            <p:cNvSpPr/>
            <p:nvPr/>
          </p:nvSpPr>
          <p:spPr>
            <a:xfrm>
              <a:off x="6851809" y="3394712"/>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40" name="rc440"/>
            <p:cNvSpPr/>
            <p:nvPr/>
          </p:nvSpPr>
          <p:spPr>
            <a:xfrm>
              <a:off x="7119593" y="3394712"/>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41" name="rc441"/>
            <p:cNvSpPr/>
            <p:nvPr/>
          </p:nvSpPr>
          <p:spPr>
            <a:xfrm>
              <a:off x="7387376" y="3394712"/>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2" name="rc442"/>
            <p:cNvSpPr/>
            <p:nvPr/>
          </p:nvSpPr>
          <p:spPr>
            <a:xfrm>
              <a:off x="7655159" y="3394712"/>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3" name="rc443"/>
            <p:cNvSpPr/>
            <p:nvPr/>
          </p:nvSpPr>
          <p:spPr>
            <a:xfrm>
              <a:off x="7922942" y="3394712"/>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4" name="rc444"/>
            <p:cNvSpPr/>
            <p:nvPr/>
          </p:nvSpPr>
          <p:spPr>
            <a:xfrm>
              <a:off x="8190726" y="3394712"/>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45" name="rc445"/>
            <p:cNvSpPr/>
            <p:nvPr/>
          </p:nvSpPr>
          <p:spPr>
            <a:xfrm>
              <a:off x="8458509" y="3394712"/>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46" name="rc446"/>
            <p:cNvSpPr/>
            <p:nvPr/>
          </p:nvSpPr>
          <p:spPr>
            <a:xfrm>
              <a:off x="1763928" y="5513335"/>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47" name="rc447"/>
            <p:cNvSpPr/>
            <p:nvPr/>
          </p:nvSpPr>
          <p:spPr>
            <a:xfrm>
              <a:off x="2031711" y="5513335"/>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8" name="rc448"/>
            <p:cNvSpPr/>
            <p:nvPr/>
          </p:nvSpPr>
          <p:spPr>
            <a:xfrm>
              <a:off x="2299494" y="5513335"/>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9" name="rc449"/>
            <p:cNvSpPr/>
            <p:nvPr/>
          </p:nvSpPr>
          <p:spPr>
            <a:xfrm>
              <a:off x="2567277" y="5513335"/>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0" name="rc450"/>
            <p:cNvSpPr/>
            <p:nvPr/>
          </p:nvSpPr>
          <p:spPr>
            <a:xfrm>
              <a:off x="2835061" y="5513335"/>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51" name="rc451"/>
            <p:cNvSpPr/>
            <p:nvPr/>
          </p:nvSpPr>
          <p:spPr>
            <a:xfrm>
              <a:off x="3102844" y="5513335"/>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52" name="rc452"/>
            <p:cNvSpPr/>
            <p:nvPr/>
          </p:nvSpPr>
          <p:spPr>
            <a:xfrm>
              <a:off x="3370627" y="5513335"/>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53" name="rc453"/>
            <p:cNvSpPr/>
            <p:nvPr/>
          </p:nvSpPr>
          <p:spPr>
            <a:xfrm>
              <a:off x="3638410" y="5513335"/>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54" name="rc454"/>
            <p:cNvSpPr/>
            <p:nvPr/>
          </p:nvSpPr>
          <p:spPr>
            <a:xfrm>
              <a:off x="3906194" y="5513335"/>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5" name="rc455"/>
            <p:cNvSpPr/>
            <p:nvPr/>
          </p:nvSpPr>
          <p:spPr>
            <a:xfrm>
              <a:off x="4173977" y="5513335"/>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6" name="rc456"/>
            <p:cNvSpPr/>
            <p:nvPr/>
          </p:nvSpPr>
          <p:spPr>
            <a:xfrm>
              <a:off x="4441760" y="5513335"/>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7" name="rc457"/>
            <p:cNvSpPr/>
            <p:nvPr/>
          </p:nvSpPr>
          <p:spPr>
            <a:xfrm>
              <a:off x="4709543" y="5513335"/>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58" name="rc458"/>
            <p:cNvSpPr/>
            <p:nvPr/>
          </p:nvSpPr>
          <p:spPr>
            <a:xfrm>
              <a:off x="4977327" y="5513335"/>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59" name="rc459"/>
            <p:cNvSpPr/>
            <p:nvPr/>
          </p:nvSpPr>
          <p:spPr>
            <a:xfrm>
              <a:off x="5245110" y="5513335"/>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60" name="rc460"/>
            <p:cNvSpPr/>
            <p:nvPr/>
          </p:nvSpPr>
          <p:spPr>
            <a:xfrm>
              <a:off x="5512893" y="5513335"/>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61" name="rc461"/>
            <p:cNvSpPr/>
            <p:nvPr/>
          </p:nvSpPr>
          <p:spPr>
            <a:xfrm>
              <a:off x="5780676" y="5513335"/>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62" name="rc462"/>
            <p:cNvSpPr/>
            <p:nvPr/>
          </p:nvSpPr>
          <p:spPr>
            <a:xfrm>
              <a:off x="6048460" y="5513335"/>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63" name="rc463"/>
            <p:cNvSpPr/>
            <p:nvPr/>
          </p:nvSpPr>
          <p:spPr>
            <a:xfrm>
              <a:off x="6316243" y="5513335"/>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64" name="rc464"/>
            <p:cNvSpPr/>
            <p:nvPr/>
          </p:nvSpPr>
          <p:spPr>
            <a:xfrm>
              <a:off x="6584026" y="5513335"/>
              <a:ext cx="267783" cy="7062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65" name="rc465"/>
            <p:cNvSpPr/>
            <p:nvPr/>
          </p:nvSpPr>
          <p:spPr>
            <a:xfrm>
              <a:off x="6851809" y="5513335"/>
              <a:ext cx="267783" cy="7062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66" name="rc466"/>
            <p:cNvSpPr/>
            <p:nvPr/>
          </p:nvSpPr>
          <p:spPr>
            <a:xfrm>
              <a:off x="7119593" y="5513335"/>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67" name="rc467"/>
            <p:cNvSpPr/>
            <p:nvPr/>
          </p:nvSpPr>
          <p:spPr>
            <a:xfrm>
              <a:off x="7387376" y="5513335"/>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68" name="rc468"/>
            <p:cNvSpPr/>
            <p:nvPr/>
          </p:nvSpPr>
          <p:spPr>
            <a:xfrm>
              <a:off x="7655159" y="5513335"/>
              <a:ext cx="267783" cy="7062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69" name="rc469"/>
            <p:cNvSpPr/>
            <p:nvPr/>
          </p:nvSpPr>
          <p:spPr>
            <a:xfrm>
              <a:off x="7922942" y="5513335"/>
              <a:ext cx="267783" cy="7062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70" name="rc470"/>
            <p:cNvSpPr/>
            <p:nvPr/>
          </p:nvSpPr>
          <p:spPr>
            <a:xfrm>
              <a:off x="8190726" y="5513335"/>
              <a:ext cx="267783" cy="7062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471" name="rc471"/>
            <p:cNvSpPr/>
            <p:nvPr/>
          </p:nvSpPr>
          <p:spPr>
            <a:xfrm>
              <a:off x="8458509" y="5513335"/>
              <a:ext cx="267783" cy="7062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472" name="rc472"/>
            <p:cNvSpPr/>
            <p:nvPr/>
          </p:nvSpPr>
          <p:spPr>
            <a:xfrm>
              <a:off x="1763928" y="3182850"/>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73" name="rc473"/>
            <p:cNvSpPr/>
            <p:nvPr/>
          </p:nvSpPr>
          <p:spPr>
            <a:xfrm>
              <a:off x="2031711" y="3182850"/>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74" name="rc474"/>
            <p:cNvSpPr/>
            <p:nvPr/>
          </p:nvSpPr>
          <p:spPr>
            <a:xfrm>
              <a:off x="2299494" y="3182850"/>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75" name="rc475"/>
            <p:cNvSpPr/>
            <p:nvPr/>
          </p:nvSpPr>
          <p:spPr>
            <a:xfrm>
              <a:off x="2567277" y="3182850"/>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76" name="rc476"/>
            <p:cNvSpPr/>
            <p:nvPr/>
          </p:nvSpPr>
          <p:spPr>
            <a:xfrm>
              <a:off x="2835061" y="3182850"/>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77" name="rc477"/>
            <p:cNvSpPr/>
            <p:nvPr/>
          </p:nvSpPr>
          <p:spPr>
            <a:xfrm>
              <a:off x="3102844" y="3182850"/>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78" name="rc478"/>
            <p:cNvSpPr/>
            <p:nvPr/>
          </p:nvSpPr>
          <p:spPr>
            <a:xfrm>
              <a:off x="3370627" y="3182850"/>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79" name="rc479"/>
            <p:cNvSpPr/>
            <p:nvPr/>
          </p:nvSpPr>
          <p:spPr>
            <a:xfrm>
              <a:off x="3638410" y="3182850"/>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80" name="rc480"/>
            <p:cNvSpPr/>
            <p:nvPr/>
          </p:nvSpPr>
          <p:spPr>
            <a:xfrm>
              <a:off x="3906194" y="3182850"/>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81" name="rc481"/>
            <p:cNvSpPr/>
            <p:nvPr/>
          </p:nvSpPr>
          <p:spPr>
            <a:xfrm>
              <a:off x="4173977" y="3182850"/>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82" name="rc482"/>
            <p:cNvSpPr/>
            <p:nvPr/>
          </p:nvSpPr>
          <p:spPr>
            <a:xfrm>
              <a:off x="4441760" y="3182850"/>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83" name="rc483"/>
            <p:cNvSpPr/>
            <p:nvPr/>
          </p:nvSpPr>
          <p:spPr>
            <a:xfrm>
              <a:off x="4709543" y="3182850"/>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84" name="rc484"/>
            <p:cNvSpPr/>
            <p:nvPr/>
          </p:nvSpPr>
          <p:spPr>
            <a:xfrm>
              <a:off x="4977327" y="3182850"/>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85" name="rc485"/>
            <p:cNvSpPr/>
            <p:nvPr/>
          </p:nvSpPr>
          <p:spPr>
            <a:xfrm>
              <a:off x="5245110" y="3182850"/>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86" name="rc486"/>
            <p:cNvSpPr/>
            <p:nvPr/>
          </p:nvSpPr>
          <p:spPr>
            <a:xfrm>
              <a:off x="5512893" y="3182850"/>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87" name="rc487"/>
            <p:cNvSpPr/>
            <p:nvPr/>
          </p:nvSpPr>
          <p:spPr>
            <a:xfrm>
              <a:off x="5780676" y="3182850"/>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88" name="rc488"/>
            <p:cNvSpPr/>
            <p:nvPr/>
          </p:nvSpPr>
          <p:spPr>
            <a:xfrm>
              <a:off x="6048460" y="3182850"/>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89" name="rc489"/>
            <p:cNvSpPr/>
            <p:nvPr/>
          </p:nvSpPr>
          <p:spPr>
            <a:xfrm>
              <a:off x="6316243" y="3182850"/>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90" name="rc490"/>
            <p:cNvSpPr/>
            <p:nvPr/>
          </p:nvSpPr>
          <p:spPr>
            <a:xfrm>
              <a:off x="6584026" y="3182850"/>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91" name="rc491"/>
            <p:cNvSpPr/>
            <p:nvPr/>
          </p:nvSpPr>
          <p:spPr>
            <a:xfrm>
              <a:off x="6851809" y="3182850"/>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92" name="rc492"/>
            <p:cNvSpPr/>
            <p:nvPr/>
          </p:nvSpPr>
          <p:spPr>
            <a:xfrm>
              <a:off x="7119593" y="3182850"/>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93" name="rc493"/>
            <p:cNvSpPr/>
            <p:nvPr/>
          </p:nvSpPr>
          <p:spPr>
            <a:xfrm>
              <a:off x="7387376" y="3182850"/>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94" name="rc494"/>
            <p:cNvSpPr/>
            <p:nvPr/>
          </p:nvSpPr>
          <p:spPr>
            <a:xfrm>
              <a:off x="7655159" y="3182850"/>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95" name="rc495"/>
            <p:cNvSpPr/>
            <p:nvPr/>
          </p:nvSpPr>
          <p:spPr>
            <a:xfrm>
              <a:off x="7922942" y="3182850"/>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96" name="rc496"/>
            <p:cNvSpPr/>
            <p:nvPr/>
          </p:nvSpPr>
          <p:spPr>
            <a:xfrm>
              <a:off x="8190726" y="3182850"/>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97" name="rc497"/>
            <p:cNvSpPr/>
            <p:nvPr/>
          </p:nvSpPr>
          <p:spPr>
            <a:xfrm>
              <a:off x="8458509" y="3182850"/>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98" name="rc498"/>
            <p:cNvSpPr/>
            <p:nvPr/>
          </p:nvSpPr>
          <p:spPr>
            <a:xfrm>
              <a:off x="1763928" y="2759126"/>
              <a:ext cx="267783" cy="7062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499" name="rc499"/>
            <p:cNvSpPr/>
            <p:nvPr/>
          </p:nvSpPr>
          <p:spPr>
            <a:xfrm>
              <a:off x="2031711" y="2759126"/>
              <a:ext cx="267783" cy="7062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00" name="rc500"/>
            <p:cNvSpPr/>
            <p:nvPr/>
          </p:nvSpPr>
          <p:spPr>
            <a:xfrm>
              <a:off x="2299494" y="2759126"/>
              <a:ext cx="267783" cy="7062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01" name="rc501"/>
            <p:cNvSpPr/>
            <p:nvPr/>
          </p:nvSpPr>
          <p:spPr>
            <a:xfrm>
              <a:off x="2567277" y="2759126"/>
              <a:ext cx="267783" cy="7062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02" name="rc502"/>
            <p:cNvSpPr/>
            <p:nvPr/>
          </p:nvSpPr>
          <p:spPr>
            <a:xfrm>
              <a:off x="2835061" y="2759126"/>
              <a:ext cx="267783" cy="7062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03" name="rc503"/>
            <p:cNvSpPr/>
            <p:nvPr/>
          </p:nvSpPr>
          <p:spPr>
            <a:xfrm>
              <a:off x="3102844" y="2759126"/>
              <a:ext cx="267783" cy="7062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04" name="rc504"/>
            <p:cNvSpPr/>
            <p:nvPr/>
          </p:nvSpPr>
          <p:spPr>
            <a:xfrm>
              <a:off x="3370627" y="2759126"/>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05" name="rc505"/>
            <p:cNvSpPr/>
            <p:nvPr/>
          </p:nvSpPr>
          <p:spPr>
            <a:xfrm>
              <a:off x="3638410" y="2759126"/>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06" name="rc506"/>
            <p:cNvSpPr/>
            <p:nvPr/>
          </p:nvSpPr>
          <p:spPr>
            <a:xfrm>
              <a:off x="3906194" y="2759126"/>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07" name="rc507"/>
            <p:cNvSpPr/>
            <p:nvPr/>
          </p:nvSpPr>
          <p:spPr>
            <a:xfrm>
              <a:off x="4173977" y="2759126"/>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08" name="rc508"/>
            <p:cNvSpPr/>
            <p:nvPr/>
          </p:nvSpPr>
          <p:spPr>
            <a:xfrm>
              <a:off x="4441760" y="2759126"/>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09" name="rc509"/>
            <p:cNvSpPr/>
            <p:nvPr/>
          </p:nvSpPr>
          <p:spPr>
            <a:xfrm>
              <a:off x="4709543" y="2759126"/>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10" name="rc510"/>
            <p:cNvSpPr/>
            <p:nvPr/>
          </p:nvSpPr>
          <p:spPr>
            <a:xfrm>
              <a:off x="4977327" y="2759126"/>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11" name="rc511"/>
            <p:cNvSpPr/>
            <p:nvPr/>
          </p:nvSpPr>
          <p:spPr>
            <a:xfrm>
              <a:off x="5245110" y="2759126"/>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12" name="rc512"/>
            <p:cNvSpPr/>
            <p:nvPr/>
          </p:nvSpPr>
          <p:spPr>
            <a:xfrm>
              <a:off x="5512893" y="2759126"/>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13" name="rc513"/>
            <p:cNvSpPr/>
            <p:nvPr/>
          </p:nvSpPr>
          <p:spPr>
            <a:xfrm>
              <a:off x="5780676" y="2759126"/>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14" name="rc514"/>
            <p:cNvSpPr/>
            <p:nvPr/>
          </p:nvSpPr>
          <p:spPr>
            <a:xfrm>
              <a:off x="6048460" y="2759126"/>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15" name="rc515"/>
            <p:cNvSpPr/>
            <p:nvPr/>
          </p:nvSpPr>
          <p:spPr>
            <a:xfrm>
              <a:off x="6316243" y="2759126"/>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16" name="rc516"/>
            <p:cNvSpPr/>
            <p:nvPr/>
          </p:nvSpPr>
          <p:spPr>
            <a:xfrm>
              <a:off x="6584026" y="2759126"/>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17" name="rc517"/>
            <p:cNvSpPr/>
            <p:nvPr/>
          </p:nvSpPr>
          <p:spPr>
            <a:xfrm>
              <a:off x="6851809" y="2759126"/>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18" name="rc518"/>
            <p:cNvSpPr/>
            <p:nvPr/>
          </p:nvSpPr>
          <p:spPr>
            <a:xfrm>
              <a:off x="7119593" y="2759126"/>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19" name="rc519"/>
            <p:cNvSpPr/>
            <p:nvPr/>
          </p:nvSpPr>
          <p:spPr>
            <a:xfrm>
              <a:off x="7387376" y="2759126"/>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20" name="rc520"/>
            <p:cNvSpPr/>
            <p:nvPr/>
          </p:nvSpPr>
          <p:spPr>
            <a:xfrm>
              <a:off x="7655159" y="2759126"/>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21" name="rc521"/>
            <p:cNvSpPr/>
            <p:nvPr/>
          </p:nvSpPr>
          <p:spPr>
            <a:xfrm>
              <a:off x="7922942" y="2759126"/>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22" name="rc522"/>
            <p:cNvSpPr/>
            <p:nvPr/>
          </p:nvSpPr>
          <p:spPr>
            <a:xfrm>
              <a:off x="8190726" y="2759126"/>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23" name="rc523"/>
            <p:cNvSpPr/>
            <p:nvPr/>
          </p:nvSpPr>
          <p:spPr>
            <a:xfrm>
              <a:off x="8458509" y="275912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24" name="rc524"/>
            <p:cNvSpPr/>
            <p:nvPr/>
          </p:nvSpPr>
          <p:spPr>
            <a:xfrm>
              <a:off x="1763928" y="2829746"/>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25" name="rc525"/>
            <p:cNvSpPr/>
            <p:nvPr/>
          </p:nvSpPr>
          <p:spPr>
            <a:xfrm>
              <a:off x="2031711" y="2829746"/>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26" name="rc526"/>
            <p:cNvSpPr/>
            <p:nvPr/>
          </p:nvSpPr>
          <p:spPr>
            <a:xfrm>
              <a:off x="2299494" y="2829746"/>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27" name="rc527"/>
            <p:cNvSpPr/>
            <p:nvPr/>
          </p:nvSpPr>
          <p:spPr>
            <a:xfrm>
              <a:off x="2567277" y="2829746"/>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28" name="rc528"/>
            <p:cNvSpPr/>
            <p:nvPr/>
          </p:nvSpPr>
          <p:spPr>
            <a:xfrm>
              <a:off x="2835061" y="282974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29" name="rc529"/>
            <p:cNvSpPr/>
            <p:nvPr/>
          </p:nvSpPr>
          <p:spPr>
            <a:xfrm>
              <a:off x="3102844" y="282974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30" name="rc530"/>
            <p:cNvSpPr/>
            <p:nvPr/>
          </p:nvSpPr>
          <p:spPr>
            <a:xfrm>
              <a:off x="3370627" y="282974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31" name="rc531"/>
            <p:cNvSpPr/>
            <p:nvPr/>
          </p:nvSpPr>
          <p:spPr>
            <a:xfrm>
              <a:off x="3638410" y="2829746"/>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32" name="rc532"/>
            <p:cNvSpPr/>
            <p:nvPr/>
          </p:nvSpPr>
          <p:spPr>
            <a:xfrm>
              <a:off x="3906194" y="2829746"/>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33" name="rc533"/>
            <p:cNvSpPr/>
            <p:nvPr/>
          </p:nvSpPr>
          <p:spPr>
            <a:xfrm>
              <a:off x="4173977" y="2829746"/>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34" name="rc534"/>
            <p:cNvSpPr/>
            <p:nvPr/>
          </p:nvSpPr>
          <p:spPr>
            <a:xfrm>
              <a:off x="4441760" y="2829746"/>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35" name="rc535"/>
            <p:cNvSpPr/>
            <p:nvPr/>
          </p:nvSpPr>
          <p:spPr>
            <a:xfrm>
              <a:off x="4709543" y="2829746"/>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36" name="rc536"/>
            <p:cNvSpPr/>
            <p:nvPr/>
          </p:nvSpPr>
          <p:spPr>
            <a:xfrm>
              <a:off x="4977327" y="2829746"/>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37" name="rc537"/>
            <p:cNvSpPr/>
            <p:nvPr/>
          </p:nvSpPr>
          <p:spPr>
            <a:xfrm>
              <a:off x="5245110" y="2829746"/>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38" name="rc538"/>
            <p:cNvSpPr/>
            <p:nvPr/>
          </p:nvSpPr>
          <p:spPr>
            <a:xfrm>
              <a:off x="5512893" y="2829746"/>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39" name="rc539"/>
            <p:cNvSpPr/>
            <p:nvPr/>
          </p:nvSpPr>
          <p:spPr>
            <a:xfrm>
              <a:off x="5780676" y="2829746"/>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40" name="rc540"/>
            <p:cNvSpPr/>
            <p:nvPr/>
          </p:nvSpPr>
          <p:spPr>
            <a:xfrm>
              <a:off x="6048460" y="2829746"/>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41" name="rc541"/>
            <p:cNvSpPr/>
            <p:nvPr/>
          </p:nvSpPr>
          <p:spPr>
            <a:xfrm>
              <a:off x="6316243" y="2829746"/>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42" name="rc542"/>
            <p:cNvSpPr/>
            <p:nvPr/>
          </p:nvSpPr>
          <p:spPr>
            <a:xfrm>
              <a:off x="6584026" y="2829746"/>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43" name="rc543"/>
            <p:cNvSpPr/>
            <p:nvPr/>
          </p:nvSpPr>
          <p:spPr>
            <a:xfrm>
              <a:off x="6851809" y="2829746"/>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44" name="rc544"/>
            <p:cNvSpPr/>
            <p:nvPr/>
          </p:nvSpPr>
          <p:spPr>
            <a:xfrm>
              <a:off x="7119593" y="2829746"/>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45" name="rc545"/>
            <p:cNvSpPr/>
            <p:nvPr/>
          </p:nvSpPr>
          <p:spPr>
            <a:xfrm>
              <a:off x="7387376" y="2829746"/>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46" name="rc546"/>
            <p:cNvSpPr/>
            <p:nvPr/>
          </p:nvSpPr>
          <p:spPr>
            <a:xfrm>
              <a:off x="7655159" y="282974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47" name="rc547"/>
            <p:cNvSpPr/>
            <p:nvPr/>
          </p:nvSpPr>
          <p:spPr>
            <a:xfrm>
              <a:off x="7922942" y="282974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48" name="rc548"/>
            <p:cNvSpPr/>
            <p:nvPr/>
          </p:nvSpPr>
          <p:spPr>
            <a:xfrm>
              <a:off x="8190726" y="282974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49" name="rc549"/>
            <p:cNvSpPr/>
            <p:nvPr/>
          </p:nvSpPr>
          <p:spPr>
            <a:xfrm>
              <a:off x="8458509" y="282974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50" name="rc550"/>
            <p:cNvSpPr/>
            <p:nvPr/>
          </p:nvSpPr>
          <p:spPr>
            <a:xfrm>
              <a:off x="1763928" y="3465333"/>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51" name="rc551"/>
            <p:cNvSpPr/>
            <p:nvPr/>
          </p:nvSpPr>
          <p:spPr>
            <a:xfrm>
              <a:off x="2031711" y="3465333"/>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52" name="rc552"/>
            <p:cNvSpPr/>
            <p:nvPr/>
          </p:nvSpPr>
          <p:spPr>
            <a:xfrm>
              <a:off x="2299494" y="3465333"/>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53" name="rc553"/>
            <p:cNvSpPr/>
            <p:nvPr/>
          </p:nvSpPr>
          <p:spPr>
            <a:xfrm>
              <a:off x="2567277" y="3465333"/>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54" name="rc554"/>
            <p:cNvSpPr/>
            <p:nvPr/>
          </p:nvSpPr>
          <p:spPr>
            <a:xfrm>
              <a:off x="2835061" y="3465333"/>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55" name="rc555"/>
            <p:cNvSpPr/>
            <p:nvPr/>
          </p:nvSpPr>
          <p:spPr>
            <a:xfrm>
              <a:off x="3102844" y="3465333"/>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56" name="rc556"/>
            <p:cNvSpPr/>
            <p:nvPr/>
          </p:nvSpPr>
          <p:spPr>
            <a:xfrm>
              <a:off x="3370627" y="346533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57" name="rc557"/>
            <p:cNvSpPr/>
            <p:nvPr/>
          </p:nvSpPr>
          <p:spPr>
            <a:xfrm>
              <a:off x="3638410" y="346533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8" name="rc558"/>
            <p:cNvSpPr/>
            <p:nvPr/>
          </p:nvSpPr>
          <p:spPr>
            <a:xfrm>
              <a:off x="3906194" y="346533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9" name="rc559"/>
            <p:cNvSpPr/>
            <p:nvPr/>
          </p:nvSpPr>
          <p:spPr>
            <a:xfrm>
              <a:off x="4173977" y="346533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60" name="rc560"/>
            <p:cNvSpPr/>
            <p:nvPr/>
          </p:nvSpPr>
          <p:spPr>
            <a:xfrm>
              <a:off x="4441760" y="346533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61" name="rc561"/>
            <p:cNvSpPr/>
            <p:nvPr/>
          </p:nvSpPr>
          <p:spPr>
            <a:xfrm>
              <a:off x="4709543" y="346533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62" name="rc562"/>
            <p:cNvSpPr/>
            <p:nvPr/>
          </p:nvSpPr>
          <p:spPr>
            <a:xfrm>
              <a:off x="4977327" y="346533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63" name="rc563"/>
            <p:cNvSpPr/>
            <p:nvPr/>
          </p:nvSpPr>
          <p:spPr>
            <a:xfrm>
              <a:off x="5245110" y="346533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64" name="rc564"/>
            <p:cNvSpPr/>
            <p:nvPr/>
          </p:nvSpPr>
          <p:spPr>
            <a:xfrm>
              <a:off x="5512893" y="3465333"/>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65" name="rc565"/>
            <p:cNvSpPr/>
            <p:nvPr/>
          </p:nvSpPr>
          <p:spPr>
            <a:xfrm>
              <a:off x="5780676" y="3465333"/>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66" name="rc566"/>
            <p:cNvSpPr/>
            <p:nvPr/>
          </p:nvSpPr>
          <p:spPr>
            <a:xfrm>
              <a:off x="6048460" y="3465333"/>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67" name="rc567"/>
            <p:cNvSpPr/>
            <p:nvPr/>
          </p:nvSpPr>
          <p:spPr>
            <a:xfrm>
              <a:off x="6316243" y="3465333"/>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68" name="rc568"/>
            <p:cNvSpPr/>
            <p:nvPr/>
          </p:nvSpPr>
          <p:spPr>
            <a:xfrm>
              <a:off x="6584026" y="3465333"/>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69" name="rc569"/>
            <p:cNvSpPr/>
            <p:nvPr/>
          </p:nvSpPr>
          <p:spPr>
            <a:xfrm>
              <a:off x="6851809" y="3465333"/>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70" name="rc570"/>
            <p:cNvSpPr/>
            <p:nvPr/>
          </p:nvSpPr>
          <p:spPr>
            <a:xfrm>
              <a:off x="7119593" y="3465333"/>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71" name="rc571"/>
            <p:cNvSpPr/>
            <p:nvPr/>
          </p:nvSpPr>
          <p:spPr>
            <a:xfrm>
              <a:off x="7387376" y="3465333"/>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72" name="rc572"/>
            <p:cNvSpPr/>
            <p:nvPr/>
          </p:nvSpPr>
          <p:spPr>
            <a:xfrm>
              <a:off x="7655159" y="3465333"/>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73" name="rc573"/>
            <p:cNvSpPr/>
            <p:nvPr/>
          </p:nvSpPr>
          <p:spPr>
            <a:xfrm>
              <a:off x="7922942" y="3465333"/>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74" name="rc574"/>
            <p:cNvSpPr/>
            <p:nvPr/>
          </p:nvSpPr>
          <p:spPr>
            <a:xfrm>
              <a:off x="8190726" y="3465333"/>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75" name="rc575"/>
            <p:cNvSpPr/>
            <p:nvPr/>
          </p:nvSpPr>
          <p:spPr>
            <a:xfrm>
              <a:off x="8458509" y="3465333"/>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76" name="rc576"/>
            <p:cNvSpPr/>
            <p:nvPr/>
          </p:nvSpPr>
          <p:spPr>
            <a:xfrm>
              <a:off x="1763928" y="1417331"/>
              <a:ext cx="267783" cy="7062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77" name="rc577"/>
            <p:cNvSpPr/>
            <p:nvPr/>
          </p:nvSpPr>
          <p:spPr>
            <a:xfrm>
              <a:off x="2031711" y="1417331"/>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78" name="rc578"/>
            <p:cNvSpPr/>
            <p:nvPr/>
          </p:nvSpPr>
          <p:spPr>
            <a:xfrm>
              <a:off x="2299494" y="1417331"/>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79" name="rc579"/>
            <p:cNvSpPr/>
            <p:nvPr/>
          </p:nvSpPr>
          <p:spPr>
            <a:xfrm>
              <a:off x="2567277" y="1417331"/>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80" name="rc580"/>
            <p:cNvSpPr/>
            <p:nvPr/>
          </p:nvSpPr>
          <p:spPr>
            <a:xfrm>
              <a:off x="2835061" y="1417331"/>
              <a:ext cx="267783" cy="7062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81" name="rc581"/>
            <p:cNvSpPr/>
            <p:nvPr/>
          </p:nvSpPr>
          <p:spPr>
            <a:xfrm>
              <a:off x="3102844" y="1417331"/>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82" name="rc582"/>
            <p:cNvSpPr/>
            <p:nvPr/>
          </p:nvSpPr>
          <p:spPr>
            <a:xfrm>
              <a:off x="3370627" y="1417331"/>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83" name="rc583"/>
            <p:cNvSpPr/>
            <p:nvPr/>
          </p:nvSpPr>
          <p:spPr>
            <a:xfrm>
              <a:off x="3638410" y="1417331"/>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84" name="rc584"/>
            <p:cNvSpPr/>
            <p:nvPr/>
          </p:nvSpPr>
          <p:spPr>
            <a:xfrm>
              <a:off x="3906194" y="1417331"/>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85" name="rc585"/>
            <p:cNvSpPr/>
            <p:nvPr/>
          </p:nvSpPr>
          <p:spPr>
            <a:xfrm>
              <a:off x="4173977" y="1417331"/>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86" name="rc586"/>
            <p:cNvSpPr/>
            <p:nvPr/>
          </p:nvSpPr>
          <p:spPr>
            <a:xfrm>
              <a:off x="4441760" y="1417331"/>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87" name="rc587"/>
            <p:cNvSpPr/>
            <p:nvPr/>
          </p:nvSpPr>
          <p:spPr>
            <a:xfrm>
              <a:off x="4709543" y="1417331"/>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88" name="rc588"/>
            <p:cNvSpPr/>
            <p:nvPr/>
          </p:nvSpPr>
          <p:spPr>
            <a:xfrm>
              <a:off x="4977327" y="141733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9" name="rc589"/>
            <p:cNvSpPr/>
            <p:nvPr/>
          </p:nvSpPr>
          <p:spPr>
            <a:xfrm>
              <a:off x="5245110" y="141733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0" name="rc590"/>
            <p:cNvSpPr/>
            <p:nvPr/>
          </p:nvSpPr>
          <p:spPr>
            <a:xfrm>
              <a:off x="5512893" y="141733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1" name="rc591"/>
            <p:cNvSpPr/>
            <p:nvPr/>
          </p:nvSpPr>
          <p:spPr>
            <a:xfrm>
              <a:off x="5780676" y="141733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2" name="rc592"/>
            <p:cNvSpPr/>
            <p:nvPr/>
          </p:nvSpPr>
          <p:spPr>
            <a:xfrm>
              <a:off x="6048460" y="141733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3" name="rc593"/>
            <p:cNvSpPr/>
            <p:nvPr/>
          </p:nvSpPr>
          <p:spPr>
            <a:xfrm>
              <a:off x="6316243" y="141733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4" name="rc594"/>
            <p:cNvSpPr/>
            <p:nvPr/>
          </p:nvSpPr>
          <p:spPr>
            <a:xfrm>
              <a:off x="6584026" y="1417331"/>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95" name="rc595"/>
            <p:cNvSpPr/>
            <p:nvPr/>
          </p:nvSpPr>
          <p:spPr>
            <a:xfrm>
              <a:off x="6851809" y="1417331"/>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96" name="rc596"/>
            <p:cNvSpPr/>
            <p:nvPr/>
          </p:nvSpPr>
          <p:spPr>
            <a:xfrm>
              <a:off x="7119593" y="1417331"/>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97" name="rc597"/>
            <p:cNvSpPr/>
            <p:nvPr/>
          </p:nvSpPr>
          <p:spPr>
            <a:xfrm>
              <a:off x="7387376" y="1417331"/>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98" name="rc598"/>
            <p:cNvSpPr/>
            <p:nvPr/>
          </p:nvSpPr>
          <p:spPr>
            <a:xfrm>
              <a:off x="7655159" y="1417331"/>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99" name="rc599"/>
            <p:cNvSpPr/>
            <p:nvPr/>
          </p:nvSpPr>
          <p:spPr>
            <a:xfrm>
              <a:off x="7922942" y="1417331"/>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00" name="rc600"/>
            <p:cNvSpPr/>
            <p:nvPr/>
          </p:nvSpPr>
          <p:spPr>
            <a:xfrm>
              <a:off x="8190726" y="141733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1" name="rc601"/>
            <p:cNvSpPr/>
            <p:nvPr/>
          </p:nvSpPr>
          <p:spPr>
            <a:xfrm>
              <a:off x="8458509" y="141733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2" name="rc602"/>
            <p:cNvSpPr/>
            <p:nvPr/>
          </p:nvSpPr>
          <p:spPr>
            <a:xfrm>
              <a:off x="1763928" y="14879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3" name="rc603"/>
            <p:cNvSpPr/>
            <p:nvPr/>
          </p:nvSpPr>
          <p:spPr>
            <a:xfrm>
              <a:off x="2031711" y="14879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4" name="rc604"/>
            <p:cNvSpPr/>
            <p:nvPr/>
          </p:nvSpPr>
          <p:spPr>
            <a:xfrm>
              <a:off x="2299494" y="14879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5" name="rc605"/>
            <p:cNvSpPr/>
            <p:nvPr/>
          </p:nvSpPr>
          <p:spPr>
            <a:xfrm>
              <a:off x="2567277" y="14879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6" name="rc606"/>
            <p:cNvSpPr/>
            <p:nvPr/>
          </p:nvSpPr>
          <p:spPr>
            <a:xfrm>
              <a:off x="2835061" y="14879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7" name="rc607"/>
            <p:cNvSpPr/>
            <p:nvPr/>
          </p:nvSpPr>
          <p:spPr>
            <a:xfrm>
              <a:off x="3102844" y="14879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8" name="rc608"/>
            <p:cNvSpPr/>
            <p:nvPr/>
          </p:nvSpPr>
          <p:spPr>
            <a:xfrm>
              <a:off x="3370627" y="14879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9" name="rc609"/>
            <p:cNvSpPr/>
            <p:nvPr/>
          </p:nvSpPr>
          <p:spPr>
            <a:xfrm>
              <a:off x="3638410" y="14879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0" name="rc610"/>
            <p:cNvSpPr/>
            <p:nvPr/>
          </p:nvSpPr>
          <p:spPr>
            <a:xfrm>
              <a:off x="3906194" y="14879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1" name="rc611"/>
            <p:cNvSpPr/>
            <p:nvPr/>
          </p:nvSpPr>
          <p:spPr>
            <a:xfrm>
              <a:off x="4173977" y="14879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2" name="rc612"/>
            <p:cNvSpPr/>
            <p:nvPr/>
          </p:nvSpPr>
          <p:spPr>
            <a:xfrm>
              <a:off x="4441760" y="14879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3" name="rc613"/>
            <p:cNvSpPr/>
            <p:nvPr/>
          </p:nvSpPr>
          <p:spPr>
            <a:xfrm>
              <a:off x="4709543" y="14879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4" name="rc614"/>
            <p:cNvSpPr/>
            <p:nvPr/>
          </p:nvSpPr>
          <p:spPr>
            <a:xfrm>
              <a:off x="4977327" y="14879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5" name="rc615"/>
            <p:cNvSpPr/>
            <p:nvPr/>
          </p:nvSpPr>
          <p:spPr>
            <a:xfrm>
              <a:off x="5245110" y="14879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6" name="rc616"/>
            <p:cNvSpPr/>
            <p:nvPr/>
          </p:nvSpPr>
          <p:spPr>
            <a:xfrm>
              <a:off x="5512893" y="14879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7" name="rc617"/>
            <p:cNvSpPr/>
            <p:nvPr/>
          </p:nvSpPr>
          <p:spPr>
            <a:xfrm>
              <a:off x="5780676" y="14879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8" name="rc618"/>
            <p:cNvSpPr/>
            <p:nvPr/>
          </p:nvSpPr>
          <p:spPr>
            <a:xfrm>
              <a:off x="6048460" y="14879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9" name="rc619"/>
            <p:cNvSpPr/>
            <p:nvPr/>
          </p:nvSpPr>
          <p:spPr>
            <a:xfrm>
              <a:off x="6316243" y="14879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0" name="rc620"/>
            <p:cNvSpPr/>
            <p:nvPr/>
          </p:nvSpPr>
          <p:spPr>
            <a:xfrm>
              <a:off x="6584026" y="14879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1" name="rc621"/>
            <p:cNvSpPr/>
            <p:nvPr/>
          </p:nvSpPr>
          <p:spPr>
            <a:xfrm>
              <a:off x="6851809" y="14879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2" name="rc622"/>
            <p:cNvSpPr/>
            <p:nvPr/>
          </p:nvSpPr>
          <p:spPr>
            <a:xfrm>
              <a:off x="7119593" y="14879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3" name="rc623"/>
            <p:cNvSpPr/>
            <p:nvPr/>
          </p:nvSpPr>
          <p:spPr>
            <a:xfrm>
              <a:off x="7387376" y="14879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4" name="rc624"/>
            <p:cNvSpPr/>
            <p:nvPr/>
          </p:nvSpPr>
          <p:spPr>
            <a:xfrm>
              <a:off x="7655159" y="14879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5" name="rc625"/>
            <p:cNvSpPr/>
            <p:nvPr/>
          </p:nvSpPr>
          <p:spPr>
            <a:xfrm>
              <a:off x="7922942" y="14879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6" name="rc626"/>
            <p:cNvSpPr/>
            <p:nvPr/>
          </p:nvSpPr>
          <p:spPr>
            <a:xfrm>
              <a:off x="8190726" y="14879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7" name="rc627"/>
            <p:cNvSpPr/>
            <p:nvPr/>
          </p:nvSpPr>
          <p:spPr>
            <a:xfrm>
              <a:off x="8458509" y="14879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8" name="rc628"/>
            <p:cNvSpPr/>
            <p:nvPr/>
          </p:nvSpPr>
          <p:spPr>
            <a:xfrm>
              <a:off x="1763928" y="3535954"/>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29" name="rc629"/>
            <p:cNvSpPr/>
            <p:nvPr/>
          </p:nvSpPr>
          <p:spPr>
            <a:xfrm>
              <a:off x="2031711" y="3535954"/>
              <a:ext cx="267783" cy="7062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30" name="rc630"/>
            <p:cNvSpPr/>
            <p:nvPr/>
          </p:nvSpPr>
          <p:spPr>
            <a:xfrm>
              <a:off x="2299494" y="3535954"/>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31" name="rc631"/>
            <p:cNvSpPr/>
            <p:nvPr/>
          </p:nvSpPr>
          <p:spPr>
            <a:xfrm>
              <a:off x="2567277" y="3535954"/>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32" name="rc632"/>
            <p:cNvSpPr/>
            <p:nvPr/>
          </p:nvSpPr>
          <p:spPr>
            <a:xfrm>
              <a:off x="2835061" y="3535954"/>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33" name="rc633"/>
            <p:cNvSpPr/>
            <p:nvPr/>
          </p:nvSpPr>
          <p:spPr>
            <a:xfrm>
              <a:off x="3102844" y="3535954"/>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34" name="rc634"/>
            <p:cNvSpPr/>
            <p:nvPr/>
          </p:nvSpPr>
          <p:spPr>
            <a:xfrm>
              <a:off x="3370627" y="3535954"/>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35" name="rc635"/>
            <p:cNvSpPr/>
            <p:nvPr/>
          </p:nvSpPr>
          <p:spPr>
            <a:xfrm>
              <a:off x="3638410" y="3535954"/>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36" name="rc636"/>
            <p:cNvSpPr/>
            <p:nvPr/>
          </p:nvSpPr>
          <p:spPr>
            <a:xfrm>
              <a:off x="3906194" y="3535954"/>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37" name="rc637"/>
            <p:cNvSpPr/>
            <p:nvPr/>
          </p:nvSpPr>
          <p:spPr>
            <a:xfrm>
              <a:off x="4173977" y="3535954"/>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38" name="rc638"/>
            <p:cNvSpPr/>
            <p:nvPr/>
          </p:nvSpPr>
          <p:spPr>
            <a:xfrm>
              <a:off x="4441760" y="3535954"/>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39" name="rc639"/>
            <p:cNvSpPr/>
            <p:nvPr/>
          </p:nvSpPr>
          <p:spPr>
            <a:xfrm>
              <a:off x="4709543" y="3535954"/>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40" name="rc640"/>
            <p:cNvSpPr/>
            <p:nvPr/>
          </p:nvSpPr>
          <p:spPr>
            <a:xfrm>
              <a:off x="4977327" y="3535954"/>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41" name="rc641"/>
            <p:cNvSpPr/>
            <p:nvPr/>
          </p:nvSpPr>
          <p:spPr>
            <a:xfrm>
              <a:off x="5245110" y="3535954"/>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42" name="rc642"/>
            <p:cNvSpPr/>
            <p:nvPr/>
          </p:nvSpPr>
          <p:spPr>
            <a:xfrm>
              <a:off x="5512893" y="3535954"/>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43" name="rc643"/>
            <p:cNvSpPr/>
            <p:nvPr/>
          </p:nvSpPr>
          <p:spPr>
            <a:xfrm>
              <a:off x="5780676" y="3535954"/>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44" name="rc644"/>
            <p:cNvSpPr/>
            <p:nvPr/>
          </p:nvSpPr>
          <p:spPr>
            <a:xfrm>
              <a:off x="6048460" y="3535954"/>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45" name="rc645"/>
            <p:cNvSpPr/>
            <p:nvPr/>
          </p:nvSpPr>
          <p:spPr>
            <a:xfrm>
              <a:off x="6316243" y="3535954"/>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46" name="rc646"/>
            <p:cNvSpPr/>
            <p:nvPr/>
          </p:nvSpPr>
          <p:spPr>
            <a:xfrm>
              <a:off x="6584026" y="3535954"/>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47" name="rc647"/>
            <p:cNvSpPr/>
            <p:nvPr/>
          </p:nvSpPr>
          <p:spPr>
            <a:xfrm>
              <a:off x="6851809" y="3535954"/>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48" name="rc648"/>
            <p:cNvSpPr/>
            <p:nvPr/>
          </p:nvSpPr>
          <p:spPr>
            <a:xfrm>
              <a:off x="7119593" y="3535954"/>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49" name="rc649"/>
            <p:cNvSpPr/>
            <p:nvPr/>
          </p:nvSpPr>
          <p:spPr>
            <a:xfrm>
              <a:off x="7387376" y="3535954"/>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50" name="rc650"/>
            <p:cNvSpPr/>
            <p:nvPr/>
          </p:nvSpPr>
          <p:spPr>
            <a:xfrm>
              <a:off x="7655159" y="3535954"/>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51" name="rc651"/>
            <p:cNvSpPr/>
            <p:nvPr/>
          </p:nvSpPr>
          <p:spPr>
            <a:xfrm>
              <a:off x="7922942" y="3535954"/>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52" name="rc652"/>
            <p:cNvSpPr/>
            <p:nvPr/>
          </p:nvSpPr>
          <p:spPr>
            <a:xfrm>
              <a:off x="8190726" y="3535954"/>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53" name="rc653"/>
            <p:cNvSpPr/>
            <p:nvPr/>
          </p:nvSpPr>
          <p:spPr>
            <a:xfrm>
              <a:off x="8458509" y="3535954"/>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54" name="rc654"/>
            <p:cNvSpPr/>
            <p:nvPr/>
          </p:nvSpPr>
          <p:spPr>
            <a:xfrm>
              <a:off x="1763928" y="5160231"/>
              <a:ext cx="267783" cy="7062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655" name="rc655"/>
            <p:cNvSpPr/>
            <p:nvPr/>
          </p:nvSpPr>
          <p:spPr>
            <a:xfrm>
              <a:off x="2031711" y="5160231"/>
              <a:ext cx="267783" cy="7062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56" name="rc656"/>
            <p:cNvSpPr/>
            <p:nvPr/>
          </p:nvSpPr>
          <p:spPr>
            <a:xfrm>
              <a:off x="2299494" y="5160231"/>
              <a:ext cx="267783" cy="7062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57" name="rc657"/>
            <p:cNvSpPr/>
            <p:nvPr/>
          </p:nvSpPr>
          <p:spPr>
            <a:xfrm>
              <a:off x="2567277" y="5160231"/>
              <a:ext cx="267783" cy="7062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658" name="rc658"/>
            <p:cNvSpPr/>
            <p:nvPr/>
          </p:nvSpPr>
          <p:spPr>
            <a:xfrm>
              <a:off x="2835061" y="5160231"/>
              <a:ext cx="267783" cy="7062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659" name="rc659"/>
            <p:cNvSpPr/>
            <p:nvPr/>
          </p:nvSpPr>
          <p:spPr>
            <a:xfrm>
              <a:off x="3102844" y="5160231"/>
              <a:ext cx="267783" cy="7062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60" name="rc660"/>
            <p:cNvSpPr/>
            <p:nvPr/>
          </p:nvSpPr>
          <p:spPr>
            <a:xfrm>
              <a:off x="3370627" y="5160231"/>
              <a:ext cx="267783" cy="7062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61" name="rc661"/>
            <p:cNvSpPr/>
            <p:nvPr/>
          </p:nvSpPr>
          <p:spPr>
            <a:xfrm>
              <a:off x="3638410" y="5160231"/>
              <a:ext cx="267783" cy="7062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62" name="rc662"/>
            <p:cNvSpPr/>
            <p:nvPr/>
          </p:nvSpPr>
          <p:spPr>
            <a:xfrm>
              <a:off x="3906194" y="5160231"/>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63" name="rc663"/>
            <p:cNvSpPr/>
            <p:nvPr/>
          </p:nvSpPr>
          <p:spPr>
            <a:xfrm>
              <a:off x="4173977" y="5160231"/>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64" name="rc664"/>
            <p:cNvSpPr/>
            <p:nvPr/>
          </p:nvSpPr>
          <p:spPr>
            <a:xfrm>
              <a:off x="4441760" y="5160231"/>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65" name="rc665"/>
            <p:cNvSpPr/>
            <p:nvPr/>
          </p:nvSpPr>
          <p:spPr>
            <a:xfrm>
              <a:off x="4709543" y="5160231"/>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66" name="rc666"/>
            <p:cNvSpPr/>
            <p:nvPr/>
          </p:nvSpPr>
          <p:spPr>
            <a:xfrm>
              <a:off x="4977327" y="5160231"/>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67" name="rc667"/>
            <p:cNvSpPr/>
            <p:nvPr/>
          </p:nvSpPr>
          <p:spPr>
            <a:xfrm>
              <a:off x="5245110" y="5160231"/>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68" name="rc668"/>
            <p:cNvSpPr/>
            <p:nvPr/>
          </p:nvSpPr>
          <p:spPr>
            <a:xfrm>
              <a:off x="5512893" y="5160231"/>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69" name="rc669"/>
            <p:cNvSpPr/>
            <p:nvPr/>
          </p:nvSpPr>
          <p:spPr>
            <a:xfrm>
              <a:off x="5780676" y="5160231"/>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70" name="rc670"/>
            <p:cNvSpPr/>
            <p:nvPr/>
          </p:nvSpPr>
          <p:spPr>
            <a:xfrm>
              <a:off x="6048460" y="5160231"/>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71" name="rc671"/>
            <p:cNvSpPr/>
            <p:nvPr/>
          </p:nvSpPr>
          <p:spPr>
            <a:xfrm>
              <a:off x="6316243" y="5160231"/>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72" name="rc672"/>
            <p:cNvSpPr/>
            <p:nvPr/>
          </p:nvSpPr>
          <p:spPr>
            <a:xfrm>
              <a:off x="6584026" y="5160231"/>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73" name="rc673"/>
            <p:cNvSpPr/>
            <p:nvPr/>
          </p:nvSpPr>
          <p:spPr>
            <a:xfrm>
              <a:off x="6851809" y="5160231"/>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74" name="rc674"/>
            <p:cNvSpPr/>
            <p:nvPr/>
          </p:nvSpPr>
          <p:spPr>
            <a:xfrm>
              <a:off x="7119593" y="5160231"/>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75" name="rc675"/>
            <p:cNvSpPr/>
            <p:nvPr/>
          </p:nvSpPr>
          <p:spPr>
            <a:xfrm>
              <a:off x="7387376" y="5160231"/>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76" name="rc676"/>
            <p:cNvSpPr/>
            <p:nvPr/>
          </p:nvSpPr>
          <p:spPr>
            <a:xfrm>
              <a:off x="7655159" y="5160231"/>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77" name="rc677"/>
            <p:cNvSpPr/>
            <p:nvPr/>
          </p:nvSpPr>
          <p:spPr>
            <a:xfrm>
              <a:off x="7922942" y="5160231"/>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78" name="rc678"/>
            <p:cNvSpPr/>
            <p:nvPr/>
          </p:nvSpPr>
          <p:spPr>
            <a:xfrm>
              <a:off x="8190726" y="5160231"/>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79" name="rc679"/>
            <p:cNvSpPr/>
            <p:nvPr/>
          </p:nvSpPr>
          <p:spPr>
            <a:xfrm>
              <a:off x="8458509" y="5160231"/>
              <a:ext cx="267783" cy="7062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80" name="rc680"/>
            <p:cNvSpPr/>
            <p:nvPr/>
          </p:nvSpPr>
          <p:spPr>
            <a:xfrm>
              <a:off x="1763928" y="2052918"/>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81" name="rc681"/>
            <p:cNvSpPr/>
            <p:nvPr/>
          </p:nvSpPr>
          <p:spPr>
            <a:xfrm>
              <a:off x="2031711" y="2052918"/>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82" name="rc682"/>
            <p:cNvSpPr/>
            <p:nvPr/>
          </p:nvSpPr>
          <p:spPr>
            <a:xfrm>
              <a:off x="2299494" y="2052918"/>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83" name="rc683"/>
            <p:cNvSpPr/>
            <p:nvPr/>
          </p:nvSpPr>
          <p:spPr>
            <a:xfrm>
              <a:off x="2567277" y="2052918"/>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84" name="rc684"/>
            <p:cNvSpPr/>
            <p:nvPr/>
          </p:nvSpPr>
          <p:spPr>
            <a:xfrm>
              <a:off x="2835061" y="205291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85" name="rc685"/>
            <p:cNvSpPr/>
            <p:nvPr/>
          </p:nvSpPr>
          <p:spPr>
            <a:xfrm>
              <a:off x="3102844" y="2052918"/>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86" name="rc686"/>
            <p:cNvSpPr/>
            <p:nvPr/>
          </p:nvSpPr>
          <p:spPr>
            <a:xfrm>
              <a:off x="3370627" y="2052918"/>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87" name="rc687"/>
            <p:cNvSpPr/>
            <p:nvPr/>
          </p:nvSpPr>
          <p:spPr>
            <a:xfrm>
              <a:off x="3638410" y="205291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88" name="rc688"/>
            <p:cNvSpPr/>
            <p:nvPr/>
          </p:nvSpPr>
          <p:spPr>
            <a:xfrm>
              <a:off x="3906194" y="2052918"/>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89" name="rc689"/>
            <p:cNvSpPr/>
            <p:nvPr/>
          </p:nvSpPr>
          <p:spPr>
            <a:xfrm>
              <a:off x="4173977" y="205291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90" name="rc690"/>
            <p:cNvSpPr/>
            <p:nvPr/>
          </p:nvSpPr>
          <p:spPr>
            <a:xfrm>
              <a:off x="4441760" y="2052918"/>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91" name="rc691"/>
            <p:cNvSpPr/>
            <p:nvPr/>
          </p:nvSpPr>
          <p:spPr>
            <a:xfrm>
              <a:off x="4709543" y="205291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92" name="rc692"/>
            <p:cNvSpPr/>
            <p:nvPr/>
          </p:nvSpPr>
          <p:spPr>
            <a:xfrm>
              <a:off x="4977327" y="2052918"/>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93" name="rc693"/>
            <p:cNvSpPr/>
            <p:nvPr/>
          </p:nvSpPr>
          <p:spPr>
            <a:xfrm>
              <a:off x="5245110" y="2052918"/>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94" name="rc694"/>
            <p:cNvSpPr/>
            <p:nvPr/>
          </p:nvSpPr>
          <p:spPr>
            <a:xfrm>
              <a:off x="5512893" y="205291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95" name="rc695"/>
            <p:cNvSpPr/>
            <p:nvPr/>
          </p:nvSpPr>
          <p:spPr>
            <a:xfrm>
              <a:off x="5780676" y="2052918"/>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96" name="rc696"/>
            <p:cNvSpPr/>
            <p:nvPr/>
          </p:nvSpPr>
          <p:spPr>
            <a:xfrm>
              <a:off x="6048460" y="205291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97" name="rc697"/>
            <p:cNvSpPr/>
            <p:nvPr/>
          </p:nvSpPr>
          <p:spPr>
            <a:xfrm>
              <a:off x="6316243" y="2052918"/>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98" name="rc698"/>
            <p:cNvSpPr/>
            <p:nvPr/>
          </p:nvSpPr>
          <p:spPr>
            <a:xfrm>
              <a:off x="6584026" y="2052918"/>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99" name="rc699"/>
            <p:cNvSpPr/>
            <p:nvPr/>
          </p:nvSpPr>
          <p:spPr>
            <a:xfrm>
              <a:off x="6851809" y="205291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00" name="rc700"/>
            <p:cNvSpPr/>
            <p:nvPr/>
          </p:nvSpPr>
          <p:spPr>
            <a:xfrm>
              <a:off x="7119593" y="205291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01" name="rc701"/>
            <p:cNvSpPr/>
            <p:nvPr/>
          </p:nvSpPr>
          <p:spPr>
            <a:xfrm>
              <a:off x="7387376" y="205291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02" name="rc702"/>
            <p:cNvSpPr/>
            <p:nvPr/>
          </p:nvSpPr>
          <p:spPr>
            <a:xfrm>
              <a:off x="7655159" y="2052918"/>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03" name="rc703"/>
            <p:cNvSpPr/>
            <p:nvPr/>
          </p:nvSpPr>
          <p:spPr>
            <a:xfrm>
              <a:off x="7922942" y="2052918"/>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04" name="rc704"/>
            <p:cNvSpPr/>
            <p:nvPr/>
          </p:nvSpPr>
          <p:spPr>
            <a:xfrm>
              <a:off x="8190726" y="2052918"/>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05" name="rc705"/>
            <p:cNvSpPr/>
            <p:nvPr/>
          </p:nvSpPr>
          <p:spPr>
            <a:xfrm>
              <a:off x="8458509" y="2052918"/>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06" name="rc706"/>
            <p:cNvSpPr/>
            <p:nvPr/>
          </p:nvSpPr>
          <p:spPr>
            <a:xfrm>
              <a:off x="1763928" y="3253471"/>
              <a:ext cx="267783" cy="7062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07" name="rc707"/>
            <p:cNvSpPr/>
            <p:nvPr/>
          </p:nvSpPr>
          <p:spPr>
            <a:xfrm>
              <a:off x="2031711" y="3253471"/>
              <a:ext cx="267783" cy="7062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08" name="rc708"/>
            <p:cNvSpPr/>
            <p:nvPr/>
          </p:nvSpPr>
          <p:spPr>
            <a:xfrm>
              <a:off x="2299494" y="3253471"/>
              <a:ext cx="267783" cy="7062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709" name="rc709"/>
            <p:cNvSpPr/>
            <p:nvPr/>
          </p:nvSpPr>
          <p:spPr>
            <a:xfrm>
              <a:off x="2567277" y="3253471"/>
              <a:ext cx="267783" cy="7062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710" name="rc710"/>
            <p:cNvSpPr/>
            <p:nvPr/>
          </p:nvSpPr>
          <p:spPr>
            <a:xfrm>
              <a:off x="2835061" y="3253471"/>
              <a:ext cx="267783" cy="7062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11" name="rc711"/>
            <p:cNvSpPr/>
            <p:nvPr/>
          </p:nvSpPr>
          <p:spPr>
            <a:xfrm>
              <a:off x="3102844" y="3253471"/>
              <a:ext cx="267783" cy="7062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712" name="rc712"/>
            <p:cNvSpPr/>
            <p:nvPr/>
          </p:nvSpPr>
          <p:spPr>
            <a:xfrm>
              <a:off x="3370627" y="3253471"/>
              <a:ext cx="267783" cy="7062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13" name="rc713"/>
            <p:cNvSpPr/>
            <p:nvPr/>
          </p:nvSpPr>
          <p:spPr>
            <a:xfrm>
              <a:off x="3638410" y="3253471"/>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14" name="rc714"/>
            <p:cNvSpPr/>
            <p:nvPr/>
          </p:nvSpPr>
          <p:spPr>
            <a:xfrm>
              <a:off x="3906194" y="3253471"/>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15" name="rc715"/>
            <p:cNvSpPr/>
            <p:nvPr/>
          </p:nvSpPr>
          <p:spPr>
            <a:xfrm>
              <a:off x="4173977" y="3253471"/>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16" name="rc716"/>
            <p:cNvSpPr/>
            <p:nvPr/>
          </p:nvSpPr>
          <p:spPr>
            <a:xfrm>
              <a:off x="4441760" y="3253471"/>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17" name="rc717"/>
            <p:cNvSpPr/>
            <p:nvPr/>
          </p:nvSpPr>
          <p:spPr>
            <a:xfrm>
              <a:off x="4709543" y="3253471"/>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18" name="rc718"/>
            <p:cNvSpPr/>
            <p:nvPr/>
          </p:nvSpPr>
          <p:spPr>
            <a:xfrm>
              <a:off x="4977327" y="3253471"/>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19" name="rc719"/>
            <p:cNvSpPr/>
            <p:nvPr/>
          </p:nvSpPr>
          <p:spPr>
            <a:xfrm>
              <a:off x="5245110" y="3253471"/>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20" name="rc720"/>
            <p:cNvSpPr/>
            <p:nvPr/>
          </p:nvSpPr>
          <p:spPr>
            <a:xfrm>
              <a:off x="5512893" y="3253471"/>
              <a:ext cx="267783" cy="7062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721" name="rc721"/>
            <p:cNvSpPr/>
            <p:nvPr/>
          </p:nvSpPr>
          <p:spPr>
            <a:xfrm>
              <a:off x="5780676" y="3253471"/>
              <a:ext cx="267783" cy="7062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722" name="rc722"/>
            <p:cNvSpPr/>
            <p:nvPr/>
          </p:nvSpPr>
          <p:spPr>
            <a:xfrm>
              <a:off x="6048460" y="3253471"/>
              <a:ext cx="267783" cy="7062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723" name="rc723"/>
            <p:cNvSpPr/>
            <p:nvPr/>
          </p:nvSpPr>
          <p:spPr>
            <a:xfrm>
              <a:off x="6316243" y="3253471"/>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24" name="rc724"/>
            <p:cNvSpPr/>
            <p:nvPr/>
          </p:nvSpPr>
          <p:spPr>
            <a:xfrm>
              <a:off x="6584026" y="3253471"/>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25" name="rc725"/>
            <p:cNvSpPr/>
            <p:nvPr/>
          </p:nvSpPr>
          <p:spPr>
            <a:xfrm>
              <a:off x="6851809" y="3253471"/>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26" name="rc726"/>
            <p:cNvSpPr/>
            <p:nvPr/>
          </p:nvSpPr>
          <p:spPr>
            <a:xfrm>
              <a:off x="7119593" y="3253471"/>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27" name="rc727"/>
            <p:cNvSpPr/>
            <p:nvPr/>
          </p:nvSpPr>
          <p:spPr>
            <a:xfrm>
              <a:off x="7387376" y="3253471"/>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28" name="rc728"/>
            <p:cNvSpPr/>
            <p:nvPr/>
          </p:nvSpPr>
          <p:spPr>
            <a:xfrm>
              <a:off x="7655159" y="3253471"/>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29" name="rc729"/>
            <p:cNvSpPr/>
            <p:nvPr/>
          </p:nvSpPr>
          <p:spPr>
            <a:xfrm>
              <a:off x="7922942" y="3253471"/>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30" name="rc730"/>
            <p:cNvSpPr/>
            <p:nvPr/>
          </p:nvSpPr>
          <p:spPr>
            <a:xfrm>
              <a:off x="8190726" y="3253471"/>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31" name="rc731"/>
            <p:cNvSpPr/>
            <p:nvPr/>
          </p:nvSpPr>
          <p:spPr>
            <a:xfrm>
              <a:off x="8458509" y="3253471"/>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32" name="rc732"/>
            <p:cNvSpPr/>
            <p:nvPr/>
          </p:nvSpPr>
          <p:spPr>
            <a:xfrm>
              <a:off x="1763928" y="4171541"/>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33" name="rc733"/>
            <p:cNvSpPr/>
            <p:nvPr/>
          </p:nvSpPr>
          <p:spPr>
            <a:xfrm>
              <a:off x="2031711" y="4171541"/>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34" name="rc734"/>
            <p:cNvSpPr/>
            <p:nvPr/>
          </p:nvSpPr>
          <p:spPr>
            <a:xfrm>
              <a:off x="2299494" y="4171541"/>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35" name="rc735"/>
            <p:cNvSpPr/>
            <p:nvPr/>
          </p:nvSpPr>
          <p:spPr>
            <a:xfrm>
              <a:off x="2567277" y="4171541"/>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36" name="rc736"/>
            <p:cNvSpPr/>
            <p:nvPr/>
          </p:nvSpPr>
          <p:spPr>
            <a:xfrm>
              <a:off x="2835061" y="4171541"/>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37" name="rc737"/>
            <p:cNvSpPr/>
            <p:nvPr/>
          </p:nvSpPr>
          <p:spPr>
            <a:xfrm>
              <a:off x="3102844" y="4171541"/>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38" name="rc738"/>
            <p:cNvSpPr/>
            <p:nvPr/>
          </p:nvSpPr>
          <p:spPr>
            <a:xfrm>
              <a:off x="3370627" y="4171541"/>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39" name="rc739"/>
            <p:cNvSpPr/>
            <p:nvPr/>
          </p:nvSpPr>
          <p:spPr>
            <a:xfrm>
              <a:off x="3638410" y="4171541"/>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40" name="rc740"/>
            <p:cNvSpPr/>
            <p:nvPr/>
          </p:nvSpPr>
          <p:spPr>
            <a:xfrm>
              <a:off x="3906194" y="4171541"/>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41" name="rc741"/>
            <p:cNvSpPr/>
            <p:nvPr/>
          </p:nvSpPr>
          <p:spPr>
            <a:xfrm>
              <a:off x="4173977" y="4171541"/>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42" name="rc742"/>
            <p:cNvSpPr/>
            <p:nvPr/>
          </p:nvSpPr>
          <p:spPr>
            <a:xfrm>
              <a:off x="4441760" y="4171541"/>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43" name="rc743"/>
            <p:cNvSpPr/>
            <p:nvPr/>
          </p:nvSpPr>
          <p:spPr>
            <a:xfrm>
              <a:off x="4709543" y="4171541"/>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44" name="rc744"/>
            <p:cNvSpPr/>
            <p:nvPr/>
          </p:nvSpPr>
          <p:spPr>
            <a:xfrm>
              <a:off x="4977327" y="4171541"/>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45" name="rc745"/>
            <p:cNvSpPr/>
            <p:nvPr/>
          </p:nvSpPr>
          <p:spPr>
            <a:xfrm>
              <a:off x="5245110" y="4171541"/>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46" name="rc746"/>
            <p:cNvSpPr/>
            <p:nvPr/>
          </p:nvSpPr>
          <p:spPr>
            <a:xfrm>
              <a:off x="5512893" y="4171541"/>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47" name="rc747"/>
            <p:cNvSpPr/>
            <p:nvPr/>
          </p:nvSpPr>
          <p:spPr>
            <a:xfrm>
              <a:off x="5780676" y="4171541"/>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48" name="rc748"/>
            <p:cNvSpPr/>
            <p:nvPr/>
          </p:nvSpPr>
          <p:spPr>
            <a:xfrm>
              <a:off x="6048460" y="4171541"/>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49" name="rc749"/>
            <p:cNvSpPr/>
            <p:nvPr/>
          </p:nvSpPr>
          <p:spPr>
            <a:xfrm>
              <a:off x="6316243" y="4171541"/>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50" name="rc750"/>
            <p:cNvSpPr/>
            <p:nvPr/>
          </p:nvSpPr>
          <p:spPr>
            <a:xfrm>
              <a:off x="6584026" y="4171541"/>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51" name="rc751"/>
            <p:cNvSpPr/>
            <p:nvPr/>
          </p:nvSpPr>
          <p:spPr>
            <a:xfrm>
              <a:off x="6851809" y="4171541"/>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52" name="rc752"/>
            <p:cNvSpPr/>
            <p:nvPr/>
          </p:nvSpPr>
          <p:spPr>
            <a:xfrm>
              <a:off x="7119593" y="4171541"/>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53" name="rc753"/>
            <p:cNvSpPr/>
            <p:nvPr/>
          </p:nvSpPr>
          <p:spPr>
            <a:xfrm>
              <a:off x="7387376" y="4171541"/>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54" name="rc754"/>
            <p:cNvSpPr/>
            <p:nvPr/>
          </p:nvSpPr>
          <p:spPr>
            <a:xfrm>
              <a:off x="7655159" y="4171541"/>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55" name="rc755"/>
            <p:cNvSpPr/>
            <p:nvPr/>
          </p:nvSpPr>
          <p:spPr>
            <a:xfrm>
              <a:off x="7922942" y="4171541"/>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56" name="rc756"/>
            <p:cNvSpPr/>
            <p:nvPr/>
          </p:nvSpPr>
          <p:spPr>
            <a:xfrm>
              <a:off x="8190726" y="4171541"/>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57" name="rc757"/>
            <p:cNvSpPr/>
            <p:nvPr/>
          </p:nvSpPr>
          <p:spPr>
            <a:xfrm>
              <a:off x="8458509" y="4171541"/>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58" name="rc758"/>
            <p:cNvSpPr/>
            <p:nvPr/>
          </p:nvSpPr>
          <p:spPr>
            <a:xfrm>
              <a:off x="1763928"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9" name="rc759"/>
            <p:cNvSpPr/>
            <p:nvPr/>
          </p:nvSpPr>
          <p:spPr>
            <a:xfrm>
              <a:off x="2031711"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0" name="rc760"/>
            <p:cNvSpPr/>
            <p:nvPr/>
          </p:nvSpPr>
          <p:spPr>
            <a:xfrm>
              <a:off x="2299494" y="1558573"/>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61" name="rc761"/>
            <p:cNvSpPr/>
            <p:nvPr/>
          </p:nvSpPr>
          <p:spPr>
            <a:xfrm>
              <a:off x="2567277" y="1558573"/>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62" name="rc762"/>
            <p:cNvSpPr/>
            <p:nvPr/>
          </p:nvSpPr>
          <p:spPr>
            <a:xfrm>
              <a:off x="2835061" y="1558573"/>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63" name="rc763"/>
            <p:cNvSpPr/>
            <p:nvPr/>
          </p:nvSpPr>
          <p:spPr>
            <a:xfrm>
              <a:off x="3102844"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4" name="rc764"/>
            <p:cNvSpPr/>
            <p:nvPr/>
          </p:nvSpPr>
          <p:spPr>
            <a:xfrm>
              <a:off x="3370627"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5" name="rc765"/>
            <p:cNvSpPr/>
            <p:nvPr/>
          </p:nvSpPr>
          <p:spPr>
            <a:xfrm>
              <a:off x="3638410"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6" name="rc766"/>
            <p:cNvSpPr/>
            <p:nvPr/>
          </p:nvSpPr>
          <p:spPr>
            <a:xfrm>
              <a:off x="3906194"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7" name="rc767"/>
            <p:cNvSpPr/>
            <p:nvPr/>
          </p:nvSpPr>
          <p:spPr>
            <a:xfrm>
              <a:off x="4173977"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68" name="rc768"/>
            <p:cNvSpPr/>
            <p:nvPr/>
          </p:nvSpPr>
          <p:spPr>
            <a:xfrm>
              <a:off x="4441760" y="155857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69" name="rc769"/>
            <p:cNvSpPr/>
            <p:nvPr/>
          </p:nvSpPr>
          <p:spPr>
            <a:xfrm>
              <a:off x="4709543"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0" name="rc770"/>
            <p:cNvSpPr/>
            <p:nvPr/>
          </p:nvSpPr>
          <p:spPr>
            <a:xfrm>
              <a:off x="4977327"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1" name="rc771"/>
            <p:cNvSpPr/>
            <p:nvPr/>
          </p:nvSpPr>
          <p:spPr>
            <a:xfrm>
              <a:off x="5245110"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2" name="rc772"/>
            <p:cNvSpPr/>
            <p:nvPr/>
          </p:nvSpPr>
          <p:spPr>
            <a:xfrm>
              <a:off x="5512893" y="1558573"/>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73" name="rc773"/>
            <p:cNvSpPr/>
            <p:nvPr/>
          </p:nvSpPr>
          <p:spPr>
            <a:xfrm>
              <a:off x="5780676" y="1558573"/>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74" name="rc774"/>
            <p:cNvSpPr/>
            <p:nvPr/>
          </p:nvSpPr>
          <p:spPr>
            <a:xfrm>
              <a:off x="6048460"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5" name="rc775"/>
            <p:cNvSpPr/>
            <p:nvPr/>
          </p:nvSpPr>
          <p:spPr>
            <a:xfrm>
              <a:off x="6316243"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6" name="rc776"/>
            <p:cNvSpPr/>
            <p:nvPr/>
          </p:nvSpPr>
          <p:spPr>
            <a:xfrm>
              <a:off x="6584026" y="155857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77" name="rc777"/>
            <p:cNvSpPr/>
            <p:nvPr/>
          </p:nvSpPr>
          <p:spPr>
            <a:xfrm>
              <a:off x="6851809" y="1558573"/>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78" name="rc778"/>
            <p:cNvSpPr/>
            <p:nvPr/>
          </p:nvSpPr>
          <p:spPr>
            <a:xfrm>
              <a:off x="7119593" y="1558573"/>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79" name="rc779"/>
            <p:cNvSpPr/>
            <p:nvPr/>
          </p:nvSpPr>
          <p:spPr>
            <a:xfrm>
              <a:off x="7387376" y="1558573"/>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80" name="rc780"/>
            <p:cNvSpPr/>
            <p:nvPr/>
          </p:nvSpPr>
          <p:spPr>
            <a:xfrm>
              <a:off x="7655159"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81" name="rc781"/>
            <p:cNvSpPr/>
            <p:nvPr/>
          </p:nvSpPr>
          <p:spPr>
            <a:xfrm>
              <a:off x="7922942"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82" name="rc782"/>
            <p:cNvSpPr/>
            <p:nvPr/>
          </p:nvSpPr>
          <p:spPr>
            <a:xfrm>
              <a:off x="8190726" y="155857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83" name="rc783"/>
            <p:cNvSpPr/>
            <p:nvPr/>
          </p:nvSpPr>
          <p:spPr>
            <a:xfrm>
              <a:off x="8458509" y="155857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84" name="rc784"/>
            <p:cNvSpPr/>
            <p:nvPr/>
          </p:nvSpPr>
          <p:spPr>
            <a:xfrm>
              <a:off x="1763928" y="1629194"/>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85" name="rc785"/>
            <p:cNvSpPr/>
            <p:nvPr/>
          </p:nvSpPr>
          <p:spPr>
            <a:xfrm>
              <a:off x="2031711" y="162919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86" name="rc786"/>
            <p:cNvSpPr/>
            <p:nvPr/>
          </p:nvSpPr>
          <p:spPr>
            <a:xfrm>
              <a:off x="2299494" y="162919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87" name="rc787"/>
            <p:cNvSpPr/>
            <p:nvPr/>
          </p:nvSpPr>
          <p:spPr>
            <a:xfrm>
              <a:off x="2567277" y="162919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88" name="rc788"/>
            <p:cNvSpPr/>
            <p:nvPr/>
          </p:nvSpPr>
          <p:spPr>
            <a:xfrm>
              <a:off x="2835061" y="162919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89" name="rc789"/>
            <p:cNvSpPr/>
            <p:nvPr/>
          </p:nvSpPr>
          <p:spPr>
            <a:xfrm>
              <a:off x="3102844" y="162919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90" name="rc790"/>
            <p:cNvSpPr/>
            <p:nvPr/>
          </p:nvSpPr>
          <p:spPr>
            <a:xfrm>
              <a:off x="3370627" y="162919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91" name="rc791"/>
            <p:cNvSpPr/>
            <p:nvPr/>
          </p:nvSpPr>
          <p:spPr>
            <a:xfrm>
              <a:off x="3638410" y="1629194"/>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92" name="rc792"/>
            <p:cNvSpPr/>
            <p:nvPr/>
          </p:nvSpPr>
          <p:spPr>
            <a:xfrm>
              <a:off x="3906194" y="1629194"/>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93" name="rc793"/>
            <p:cNvSpPr/>
            <p:nvPr/>
          </p:nvSpPr>
          <p:spPr>
            <a:xfrm>
              <a:off x="4173977" y="1629194"/>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94" name="rc794"/>
            <p:cNvSpPr/>
            <p:nvPr/>
          </p:nvSpPr>
          <p:spPr>
            <a:xfrm>
              <a:off x="4441760" y="1629194"/>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95" name="rc795"/>
            <p:cNvSpPr/>
            <p:nvPr/>
          </p:nvSpPr>
          <p:spPr>
            <a:xfrm>
              <a:off x="4709543" y="1629194"/>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96" name="rc796"/>
            <p:cNvSpPr/>
            <p:nvPr/>
          </p:nvSpPr>
          <p:spPr>
            <a:xfrm>
              <a:off x="4977327" y="1629194"/>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97" name="rc797"/>
            <p:cNvSpPr/>
            <p:nvPr/>
          </p:nvSpPr>
          <p:spPr>
            <a:xfrm>
              <a:off x="5245110" y="1629194"/>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98" name="rc798"/>
            <p:cNvSpPr/>
            <p:nvPr/>
          </p:nvSpPr>
          <p:spPr>
            <a:xfrm>
              <a:off x="5512893" y="1629194"/>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99" name="rc799"/>
            <p:cNvSpPr/>
            <p:nvPr/>
          </p:nvSpPr>
          <p:spPr>
            <a:xfrm>
              <a:off x="5780676" y="1629194"/>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00" name="rc800"/>
            <p:cNvSpPr/>
            <p:nvPr/>
          </p:nvSpPr>
          <p:spPr>
            <a:xfrm>
              <a:off x="6048460" y="1629194"/>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01" name="rc801"/>
            <p:cNvSpPr/>
            <p:nvPr/>
          </p:nvSpPr>
          <p:spPr>
            <a:xfrm>
              <a:off x="6316243" y="1629194"/>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02" name="rc802"/>
            <p:cNvSpPr/>
            <p:nvPr/>
          </p:nvSpPr>
          <p:spPr>
            <a:xfrm>
              <a:off x="6584026" y="162919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03" name="rc803"/>
            <p:cNvSpPr/>
            <p:nvPr/>
          </p:nvSpPr>
          <p:spPr>
            <a:xfrm>
              <a:off x="6851809" y="162919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04" name="rc804"/>
            <p:cNvSpPr/>
            <p:nvPr/>
          </p:nvSpPr>
          <p:spPr>
            <a:xfrm>
              <a:off x="7119593" y="162919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05" name="rc805"/>
            <p:cNvSpPr/>
            <p:nvPr/>
          </p:nvSpPr>
          <p:spPr>
            <a:xfrm>
              <a:off x="7387376" y="1629194"/>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06" name="rc806"/>
            <p:cNvSpPr/>
            <p:nvPr/>
          </p:nvSpPr>
          <p:spPr>
            <a:xfrm>
              <a:off x="7655159" y="1629194"/>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07" name="rc807"/>
            <p:cNvSpPr/>
            <p:nvPr/>
          </p:nvSpPr>
          <p:spPr>
            <a:xfrm>
              <a:off x="7922942" y="162919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08" name="rc808"/>
            <p:cNvSpPr/>
            <p:nvPr/>
          </p:nvSpPr>
          <p:spPr>
            <a:xfrm>
              <a:off x="8190726" y="1629194"/>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09" name="rc809"/>
            <p:cNvSpPr/>
            <p:nvPr/>
          </p:nvSpPr>
          <p:spPr>
            <a:xfrm>
              <a:off x="8458509" y="162919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10" name="rc810"/>
            <p:cNvSpPr/>
            <p:nvPr/>
          </p:nvSpPr>
          <p:spPr>
            <a:xfrm>
              <a:off x="1763928" y="5301473"/>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11" name="rc811"/>
            <p:cNvSpPr/>
            <p:nvPr/>
          </p:nvSpPr>
          <p:spPr>
            <a:xfrm>
              <a:off x="2031711" y="5301473"/>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12" name="rc812"/>
            <p:cNvSpPr/>
            <p:nvPr/>
          </p:nvSpPr>
          <p:spPr>
            <a:xfrm>
              <a:off x="2299494" y="530147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13" name="rc813"/>
            <p:cNvSpPr/>
            <p:nvPr/>
          </p:nvSpPr>
          <p:spPr>
            <a:xfrm>
              <a:off x="2567277" y="530147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14" name="rc814"/>
            <p:cNvSpPr/>
            <p:nvPr/>
          </p:nvSpPr>
          <p:spPr>
            <a:xfrm>
              <a:off x="2835061" y="530147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15" name="rc815"/>
            <p:cNvSpPr/>
            <p:nvPr/>
          </p:nvSpPr>
          <p:spPr>
            <a:xfrm>
              <a:off x="3102844" y="5301473"/>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16" name="rc816"/>
            <p:cNvSpPr/>
            <p:nvPr/>
          </p:nvSpPr>
          <p:spPr>
            <a:xfrm>
              <a:off x="3370627" y="5301473"/>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17" name="rc817"/>
            <p:cNvSpPr/>
            <p:nvPr/>
          </p:nvSpPr>
          <p:spPr>
            <a:xfrm>
              <a:off x="3638410" y="5301473"/>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18" name="rc818"/>
            <p:cNvSpPr/>
            <p:nvPr/>
          </p:nvSpPr>
          <p:spPr>
            <a:xfrm>
              <a:off x="3906194" y="5301473"/>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19" name="rc819"/>
            <p:cNvSpPr/>
            <p:nvPr/>
          </p:nvSpPr>
          <p:spPr>
            <a:xfrm>
              <a:off x="4173977" y="5301473"/>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20" name="rc820"/>
            <p:cNvSpPr/>
            <p:nvPr/>
          </p:nvSpPr>
          <p:spPr>
            <a:xfrm>
              <a:off x="4441760" y="5301473"/>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21" name="rc821"/>
            <p:cNvSpPr/>
            <p:nvPr/>
          </p:nvSpPr>
          <p:spPr>
            <a:xfrm>
              <a:off x="4709543" y="5301473"/>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22" name="rc822"/>
            <p:cNvSpPr/>
            <p:nvPr/>
          </p:nvSpPr>
          <p:spPr>
            <a:xfrm>
              <a:off x="4977327" y="5301473"/>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23" name="rc823"/>
            <p:cNvSpPr/>
            <p:nvPr/>
          </p:nvSpPr>
          <p:spPr>
            <a:xfrm>
              <a:off x="5245110" y="5301473"/>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24" name="rc824"/>
            <p:cNvSpPr/>
            <p:nvPr/>
          </p:nvSpPr>
          <p:spPr>
            <a:xfrm>
              <a:off x="5512893" y="5301473"/>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25" name="rc825"/>
            <p:cNvSpPr/>
            <p:nvPr/>
          </p:nvSpPr>
          <p:spPr>
            <a:xfrm>
              <a:off x="5780676" y="5301473"/>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26" name="rc826"/>
            <p:cNvSpPr/>
            <p:nvPr/>
          </p:nvSpPr>
          <p:spPr>
            <a:xfrm>
              <a:off x="6048460" y="5301473"/>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27" name="rc827"/>
            <p:cNvSpPr/>
            <p:nvPr/>
          </p:nvSpPr>
          <p:spPr>
            <a:xfrm>
              <a:off x="6316243" y="5301473"/>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28" name="rc828"/>
            <p:cNvSpPr/>
            <p:nvPr/>
          </p:nvSpPr>
          <p:spPr>
            <a:xfrm>
              <a:off x="6584026" y="5301473"/>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29" name="rc829"/>
            <p:cNvSpPr/>
            <p:nvPr/>
          </p:nvSpPr>
          <p:spPr>
            <a:xfrm>
              <a:off x="6851809" y="5301473"/>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30" name="rc830"/>
            <p:cNvSpPr/>
            <p:nvPr/>
          </p:nvSpPr>
          <p:spPr>
            <a:xfrm>
              <a:off x="7119593" y="5301473"/>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31" name="rc831"/>
            <p:cNvSpPr/>
            <p:nvPr/>
          </p:nvSpPr>
          <p:spPr>
            <a:xfrm>
              <a:off x="7387376" y="5301473"/>
              <a:ext cx="267783" cy="7062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32" name="rc832"/>
            <p:cNvSpPr/>
            <p:nvPr/>
          </p:nvSpPr>
          <p:spPr>
            <a:xfrm>
              <a:off x="7655159" y="5301473"/>
              <a:ext cx="267783" cy="7062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33" name="rc833"/>
            <p:cNvSpPr/>
            <p:nvPr/>
          </p:nvSpPr>
          <p:spPr>
            <a:xfrm>
              <a:off x="7922942" y="5301473"/>
              <a:ext cx="267783" cy="7062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34" name="rc834"/>
            <p:cNvSpPr/>
            <p:nvPr/>
          </p:nvSpPr>
          <p:spPr>
            <a:xfrm>
              <a:off x="8190726" y="5301473"/>
              <a:ext cx="267783" cy="7062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35" name="rc835"/>
            <p:cNvSpPr/>
            <p:nvPr/>
          </p:nvSpPr>
          <p:spPr>
            <a:xfrm>
              <a:off x="8458509" y="5301473"/>
              <a:ext cx="267783" cy="7062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36" name="rc836"/>
            <p:cNvSpPr/>
            <p:nvPr/>
          </p:nvSpPr>
          <p:spPr>
            <a:xfrm>
              <a:off x="1763928" y="1699814"/>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37" name="rc837"/>
            <p:cNvSpPr/>
            <p:nvPr/>
          </p:nvSpPr>
          <p:spPr>
            <a:xfrm>
              <a:off x="2031711" y="1699814"/>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38" name="rc838"/>
            <p:cNvSpPr/>
            <p:nvPr/>
          </p:nvSpPr>
          <p:spPr>
            <a:xfrm>
              <a:off x="2299494" y="1699814"/>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39" name="rc839"/>
            <p:cNvSpPr/>
            <p:nvPr/>
          </p:nvSpPr>
          <p:spPr>
            <a:xfrm>
              <a:off x="2567277" y="1699814"/>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40" name="rc840"/>
            <p:cNvSpPr/>
            <p:nvPr/>
          </p:nvSpPr>
          <p:spPr>
            <a:xfrm>
              <a:off x="2835061" y="1699814"/>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41" name="rc841"/>
            <p:cNvSpPr/>
            <p:nvPr/>
          </p:nvSpPr>
          <p:spPr>
            <a:xfrm>
              <a:off x="3102844" y="1699814"/>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42" name="rc842"/>
            <p:cNvSpPr/>
            <p:nvPr/>
          </p:nvSpPr>
          <p:spPr>
            <a:xfrm>
              <a:off x="3370627" y="1699814"/>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43" name="rc843"/>
            <p:cNvSpPr/>
            <p:nvPr/>
          </p:nvSpPr>
          <p:spPr>
            <a:xfrm>
              <a:off x="3638410" y="1699814"/>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44" name="rc844"/>
            <p:cNvSpPr/>
            <p:nvPr/>
          </p:nvSpPr>
          <p:spPr>
            <a:xfrm>
              <a:off x="3906194" y="1699814"/>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45" name="rc845"/>
            <p:cNvSpPr/>
            <p:nvPr/>
          </p:nvSpPr>
          <p:spPr>
            <a:xfrm>
              <a:off x="4173977" y="1699814"/>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46" name="rc846"/>
            <p:cNvSpPr/>
            <p:nvPr/>
          </p:nvSpPr>
          <p:spPr>
            <a:xfrm>
              <a:off x="4441760" y="1699814"/>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47" name="rc847"/>
            <p:cNvSpPr/>
            <p:nvPr/>
          </p:nvSpPr>
          <p:spPr>
            <a:xfrm>
              <a:off x="4709543" y="1699814"/>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48" name="rc848"/>
            <p:cNvSpPr/>
            <p:nvPr/>
          </p:nvSpPr>
          <p:spPr>
            <a:xfrm>
              <a:off x="4977327" y="16998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49" name="rc849"/>
            <p:cNvSpPr/>
            <p:nvPr/>
          </p:nvSpPr>
          <p:spPr>
            <a:xfrm>
              <a:off x="5245110" y="16998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50" name="rc850"/>
            <p:cNvSpPr/>
            <p:nvPr/>
          </p:nvSpPr>
          <p:spPr>
            <a:xfrm>
              <a:off x="5512893" y="16998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51" name="rc851"/>
            <p:cNvSpPr/>
            <p:nvPr/>
          </p:nvSpPr>
          <p:spPr>
            <a:xfrm>
              <a:off x="5780676" y="16998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52" name="rc852"/>
            <p:cNvSpPr/>
            <p:nvPr/>
          </p:nvSpPr>
          <p:spPr>
            <a:xfrm>
              <a:off x="6048460" y="16998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53" name="rc853"/>
            <p:cNvSpPr/>
            <p:nvPr/>
          </p:nvSpPr>
          <p:spPr>
            <a:xfrm>
              <a:off x="6316243" y="16998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54" name="rc854"/>
            <p:cNvSpPr/>
            <p:nvPr/>
          </p:nvSpPr>
          <p:spPr>
            <a:xfrm>
              <a:off x="6584026" y="16998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55" name="rc855"/>
            <p:cNvSpPr/>
            <p:nvPr/>
          </p:nvSpPr>
          <p:spPr>
            <a:xfrm>
              <a:off x="6851809" y="1699814"/>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56" name="rc856"/>
            <p:cNvSpPr/>
            <p:nvPr/>
          </p:nvSpPr>
          <p:spPr>
            <a:xfrm>
              <a:off x="7119593" y="16998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57" name="rc857"/>
            <p:cNvSpPr/>
            <p:nvPr/>
          </p:nvSpPr>
          <p:spPr>
            <a:xfrm>
              <a:off x="7387376" y="16998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58" name="rc858"/>
            <p:cNvSpPr/>
            <p:nvPr/>
          </p:nvSpPr>
          <p:spPr>
            <a:xfrm>
              <a:off x="7655159" y="16998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59" name="rc859"/>
            <p:cNvSpPr/>
            <p:nvPr/>
          </p:nvSpPr>
          <p:spPr>
            <a:xfrm>
              <a:off x="7922942" y="16998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60" name="rc860"/>
            <p:cNvSpPr/>
            <p:nvPr/>
          </p:nvSpPr>
          <p:spPr>
            <a:xfrm>
              <a:off x="8190726" y="16998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61" name="rc861"/>
            <p:cNvSpPr/>
            <p:nvPr/>
          </p:nvSpPr>
          <p:spPr>
            <a:xfrm>
              <a:off x="8458509" y="1699814"/>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62" name="rc862"/>
            <p:cNvSpPr/>
            <p:nvPr/>
          </p:nvSpPr>
          <p:spPr>
            <a:xfrm>
              <a:off x="1763928" y="4242161"/>
              <a:ext cx="267783" cy="7062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863" name="rc863"/>
            <p:cNvSpPr/>
            <p:nvPr/>
          </p:nvSpPr>
          <p:spPr>
            <a:xfrm>
              <a:off x="2031711" y="4242161"/>
              <a:ext cx="267783" cy="7062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864" name="rc864"/>
            <p:cNvSpPr/>
            <p:nvPr/>
          </p:nvSpPr>
          <p:spPr>
            <a:xfrm>
              <a:off x="2299494" y="4242161"/>
              <a:ext cx="267783" cy="7062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865" name="rc865"/>
            <p:cNvSpPr/>
            <p:nvPr/>
          </p:nvSpPr>
          <p:spPr>
            <a:xfrm>
              <a:off x="2567277" y="4242161"/>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66" name="rc866"/>
            <p:cNvSpPr/>
            <p:nvPr/>
          </p:nvSpPr>
          <p:spPr>
            <a:xfrm>
              <a:off x="2835061" y="4242161"/>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67" name="rc867"/>
            <p:cNvSpPr/>
            <p:nvPr/>
          </p:nvSpPr>
          <p:spPr>
            <a:xfrm>
              <a:off x="3102844" y="4242161"/>
              <a:ext cx="267783" cy="7062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68" name="rc868"/>
            <p:cNvSpPr/>
            <p:nvPr/>
          </p:nvSpPr>
          <p:spPr>
            <a:xfrm>
              <a:off x="3370627" y="4242161"/>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69" name="rc869"/>
            <p:cNvSpPr/>
            <p:nvPr/>
          </p:nvSpPr>
          <p:spPr>
            <a:xfrm>
              <a:off x="3638410" y="4242161"/>
              <a:ext cx="267783" cy="7062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70" name="rc870"/>
            <p:cNvSpPr/>
            <p:nvPr/>
          </p:nvSpPr>
          <p:spPr>
            <a:xfrm>
              <a:off x="3906194" y="4242161"/>
              <a:ext cx="267783" cy="7062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871" name="rc871"/>
            <p:cNvSpPr/>
            <p:nvPr/>
          </p:nvSpPr>
          <p:spPr>
            <a:xfrm>
              <a:off x="4173977" y="4242161"/>
              <a:ext cx="267783" cy="7062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872" name="rc872"/>
            <p:cNvSpPr/>
            <p:nvPr/>
          </p:nvSpPr>
          <p:spPr>
            <a:xfrm>
              <a:off x="4441760" y="4242161"/>
              <a:ext cx="267783" cy="7062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873" name="rc873"/>
            <p:cNvSpPr/>
            <p:nvPr/>
          </p:nvSpPr>
          <p:spPr>
            <a:xfrm>
              <a:off x="4709543" y="4242161"/>
              <a:ext cx="267783" cy="7062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74" name="rc874"/>
            <p:cNvSpPr/>
            <p:nvPr/>
          </p:nvSpPr>
          <p:spPr>
            <a:xfrm>
              <a:off x="4977327" y="4242161"/>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75" name="rc875"/>
            <p:cNvSpPr/>
            <p:nvPr/>
          </p:nvSpPr>
          <p:spPr>
            <a:xfrm>
              <a:off x="5245110" y="4242161"/>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76" name="rc876"/>
            <p:cNvSpPr/>
            <p:nvPr/>
          </p:nvSpPr>
          <p:spPr>
            <a:xfrm>
              <a:off x="5512893" y="4242161"/>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77" name="rc877"/>
            <p:cNvSpPr/>
            <p:nvPr/>
          </p:nvSpPr>
          <p:spPr>
            <a:xfrm>
              <a:off x="5780676" y="4242161"/>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78" name="rc878"/>
            <p:cNvSpPr/>
            <p:nvPr/>
          </p:nvSpPr>
          <p:spPr>
            <a:xfrm>
              <a:off x="6048460" y="4242161"/>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79" name="rc879"/>
            <p:cNvSpPr/>
            <p:nvPr/>
          </p:nvSpPr>
          <p:spPr>
            <a:xfrm>
              <a:off x="6316243" y="4242161"/>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80" name="rc880"/>
            <p:cNvSpPr/>
            <p:nvPr/>
          </p:nvSpPr>
          <p:spPr>
            <a:xfrm>
              <a:off x="6584026" y="4242161"/>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81" name="rc881"/>
            <p:cNvSpPr/>
            <p:nvPr/>
          </p:nvSpPr>
          <p:spPr>
            <a:xfrm>
              <a:off x="6851809" y="4242161"/>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82" name="rc882"/>
            <p:cNvSpPr/>
            <p:nvPr/>
          </p:nvSpPr>
          <p:spPr>
            <a:xfrm>
              <a:off x="7119593" y="4242161"/>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83" name="rc883"/>
            <p:cNvSpPr/>
            <p:nvPr/>
          </p:nvSpPr>
          <p:spPr>
            <a:xfrm>
              <a:off x="7387376" y="4242161"/>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84" name="rc884"/>
            <p:cNvSpPr/>
            <p:nvPr/>
          </p:nvSpPr>
          <p:spPr>
            <a:xfrm>
              <a:off x="7655159" y="4242161"/>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85" name="rc885"/>
            <p:cNvSpPr/>
            <p:nvPr/>
          </p:nvSpPr>
          <p:spPr>
            <a:xfrm>
              <a:off x="7922942" y="4242161"/>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86" name="rc886"/>
            <p:cNvSpPr/>
            <p:nvPr/>
          </p:nvSpPr>
          <p:spPr>
            <a:xfrm>
              <a:off x="8190726" y="4242161"/>
              <a:ext cx="267783" cy="7062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87" name="rc887"/>
            <p:cNvSpPr/>
            <p:nvPr/>
          </p:nvSpPr>
          <p:spPr>
            <a:xfrm>
              <a:off x="8458509" y="4242161"/>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88" name="rc888"/>
            <p:cNvSpPr/>
            <p:nvPr/>
          </p:nvSpPr>
          <p:spPr>
            <a:xfrm>
              <a:off x="1763928" y="494836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89" name="rc889"/>
            <p:cNvSpPr/>
            <p:nvPr/>
          </p:nvSpPr>
          <p:spPr>
            <a:xfrm>
              <a:off x="2031711" y="494836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90" name="rc890"/>
            <p:cNvSpPr/>
            <p:nvPr/>
          </p:nvSpPr>
          <p:spPr>
            <a:xfrm>
              <a:off x="2299494" y="4948369"/>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91" name="rc891"/>
            <p:cNvSpPr/>
            <p:nvPr/>
          </p:nvSpPr>
          <p:spPr>
            <a:xfrm>
              <a:off x="2567277" y="4948369"/>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92" name="rc892"/>
            <p:cNvSpPr/>
            <p:nvPr/>
          </p:nvSpPr>
          <p:spPr>
            <a:xfrm>
              <a:off x="2835061" y="4948369"/>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93" name="rc893"/>
            <p:cNvSpPr/>
            <p:nvPr/>
          </p:nvSpPr>
          <p:spPr>
            <a:xfrm>
              <a:off x="3102844" y="4948369"/>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94" name="rc894"/>
            <p:cNvSpPr/>
            <p:nvPr/>
          </p:nvSpPr>
          <p:spPr>
            <a:xfrm>
              <a:off x="3370627" y="4948369"/>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95" name="rc895"/>
            <p:cNvSpPr/>
            <p:nvPr/>
          </p:nvSpPr>
          <p:spPr>
            <a:xfrm>
              <a:off x="3638410" y="4948369"/>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96" name="rc896"/>
            <p:cNvSpPr/>
            <p:nvPr/>
          </p:nvSpPr>
          <p:spPr>
            <a:xfrm>
              <a:off x="3906194" y="4948369"/>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97" name="rc897"/>
            <p:cNvSpPr/>
            <p:nvPr/>
          </p:nvSpPr>
          <p:spPr>
            <a:xfrm>
              <a:off x="4173977" y="4948369"/>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98" name="rc898"/>
            <p:cNvSpPr/>
            <p:nvPr/>
          </p:nvSpPr>
          <p:spPr>
            <a:xfrm>
              <a:off x="4441760" y="4948369"/>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99" name="rc899"/>
            <p:cNvSpPr/>
            <p:nvPr/>
          </p:nvSpPr>
          <p:spPr>
            <a:xfrm>
              <a:off x="4709543" y="4948369"/>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00" name="rc900"/>
            <p:cNvSpPr/>
            <p:nvPr/>
          </p:nvSpPr>
          <p:spPr>
            <a:xfrm>
              <a:off x="4977327" y="4948369"/>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01" name="rc901"/>
            <p:cNvSpPr/>
            <p:nvPr/>
          </p:nvSpPr>
          <p:spPr>
            <a:xfrm>
              <a:off x="5245110" y="4948369"/>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02" name="rc902"/>
            <p:cNvSpPr/>
            <p:nvPr/>
          </p:nvSpPr>
          <p:spPr>
            <a:xfrm>
              <a:off x="5512893" y="4948369"/>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03" name="rc903"/>
            <p:cNvSpPr/>
            <p:nvPr/>
          </p:nvSpPr>
          <p:spPr>
            <a:xfrm>
              <a:off x="5780676" y="4948369"/>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04" name="rc904"/>
            <p:cNvSpPr/>
            <p:nvPr/>
          </p:nvSpPr>
          <p:spPr>
            <a:xfrm>
              <a:off x="6048460" y="4948369"/>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05" name="rc905"/>
            <p:cNvSpPr/>
            <p:nvPr/>
          </p:nvSpPr>
          <p:spPr>
            <a:xfrm>
              <a:off x="6316243" y="4948369"/>
              <a:ext cx="267783" cy="7062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06" name="rc906"/>
            <p:cNvSpPr/>
            <p:nvPr/>
          </p:nvSpPr>
          <p:spPr>
            <a:xfrm>
              <a:off x="6584026" y="4948369"/>
              <a:ext cx="267783" cy="7062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07" name="rc907"/>
            <p:cNvSpPr/>
            <p:nvPr/>
          </p:nvSpPr>
          <p:spPr>
            <a:xfrm>
              <a:off x="6851809" y="4948369"/>
              <a:ext cx="267783" cy="7062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08" name="rc908"/>
            <p:cNvSpPr/>
            <p:nvPr/>
          </p:nvSpPr>
          <p:spPr>
            <a:xfrm>
              <a:off x="7119593" y="4948369"/>
              <a:ext cx="267783" cy="7062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09" name="rc909"/>
            <p:cNvSpPr/>
            <p:nvPr/>
          </p:nvSpPr>
          <p:spPr>
            <a:xfrm>
              <a:off x="7387376" y="4948369"/>
              <a:ext cx="267783" cy="7062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10" name="rc910"/>
            <p:cNvSpPr/>
            <p:nvPr/>
          </p:nvSpPr>
          <p:spPr>
            <a:xfrm>
              <a:off x="7655159" y="4948369"/>
              <a:ext cx="267783" cy="7062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11" name="rc911"/>
            <p:cNvSpPr/>
            <p:nvPr/>
          </p:nvSpPr>
          <p:spPr>
            <a:xfrm>
              <a:off x="7922942" y="4948369"/>
              <a:ext cx="267783" cy="7062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12" name="rc912"/>
            <p:cNvSpPr/>
            <p:nvPr/>
          </p:nvSpPr>
          <p:spPr>
            <a:xfrm>
              <a:off x="8190726" y="4948369"/>
              <a:ext cx="267783" cy="7062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13" name="rc913"/>
            <p:cNvSpPr/>
            <p:nvPr/>
          </p:nvSpPr>
          <p:spPr>
            <a:xfrm>
              <a:off x="8458509" y="4948369"/>
              <a:ext cx="267783" cy="7062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14" name="rc914"/>
            <p:cNvSpPr/>
            <p:nvPr/>
          </p:nvSpPr>
          <p:spPr>
            <a:xfrm>
              <a:off x="1763928" y="5583956"/>
              <a:ext cx="267783" cy="70620"/>
            </a:xfrm>
            <a:prstGeom prst="rect">
              <a:avLst/>
            </a:prstGeom>
            <a:solidFill>
              <a:srgbClr val="BA0C02">
                <a:alpha val="100000"/>
              </a:srgbClr>
            </a:solidFill>
            <a:ln w="2710" cap="flat">
              <a:solidFill>
                <a:srgbClr val="FFFFFF">
                  <a:alpha val="100000"/>
                </a:srgbClr>
              </a:solidFill>
              <a:prstDash val="solid"/>
              <a:miter/>
            </a:ln>
          </p:spPr>
          <p:txBody>
            <a:bodyPr/>
            <a:lstStyle/>
            <a:p/>
          </p:txBody>
        </p:sp>
        <p:sp>
          <p:nvSpPr>
            <p:cNvPr id="915" name="rc915"/>
            <p:cNvSpPr/>
            <p:nvPr/>
          </p:nvSpPr>
          <p:spPr>
            <a:xfrm>
              <a:off x="2031711" y="5583956"/>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16" name="rc916"/>
            <p:cNvSpPr/>
            <p:nvPr/>
          </p:nvSpPr>
          <p:spPr>
            <a:xfrm>
              <a:off x="2299494" y="5583956"/>
              <a:ext cx="267783" cy="70620"/>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917" name="rc917"/>
            <p:cNvSpPr/>
            <p:nvPr/>
          </p:nvSpPr>
          <p:spPr>
            <a:xfrm>
              <a:off x="2567277" y="5583956"/>
              <a:ext cx="267783" cy="7062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918" name="rc918"/>
            <p:cNvSpPr/>
            <p:nvPr/>
          </p:nvSpPr>
          <p:spPr>
            <a:xfrm>
              <a:off x="2835061" y="5583956"/>
              <a:ext cx="267783" cy="7062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919" name="rc919"/>
            <p:cNvSpPr/>
            <p:nvPr/>
          </p:nvSpPr>
          <p:spPr>
            <a:xfrm>
              <a:off x="3102844" y="5583956"/>
              <a:ext cx="267783" cy="7062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920" name="rc920"/>
            <p:cNvSpPr/>
            <p:nvPr/>
          </p:nvSpPr>
          <p:spPr>
            <a:xfrm>
              <a:off x="3370627" y="55839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1" name="rc921"/>
            <p:cNvSpPr/>
            <p:nvPr/>
          </p:nvSpPr>
          <p:spPr>
            <a:xfrm>
              <a:off x="3638410" y="55839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2" name="rc922"/>
            <p:cNvSpPr/>
            <p:nvPr/>
          </p:nvSpPr>
          <p:spPr>
            <a:xfrm>
              <a:off x="3906194" y="55839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3" name="rc923"/>
            <p:cNvSpPr/>
            <p:nvPr/>
          </p:nvSpPr>
          <p:spPr>
            <a:xfrm>
              <a:off x="4173977" y="55839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4" name="rc924"/>
            <p:cNvSpPr/>
            <p:nvPr/>
          </p:nvSpPr>
          <p:spPr>
            <a:xfrm>
              <a:off x="4441760" y="55839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5" name="rc925"/>
            <p:cNvSpPr/>
            <p:nvPr/>
          </p:nvSpPr>
          <p:spPr>
            <a:xfrm>
              <a:off x="4709543" y="55839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6" name="rc926"/>
            <p:cNvSpPr/>
            <p:nvPr/>
          </p:nvSpPr>
          <p:spPr>
            <a:xfrm>
              <a:off x="4977327" y="558395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27" name="rc927"/>
            <p:cNvSpPr/>
            <p:nvPr/>
          </p:nvSpPr>
          <p:spPr>
            <a:xfrm>
              <a:off x="5245110" y="5583956"/>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28" name="rc928"/>
            <p:cNvSpPr/>
            <p:nvPr/>
          </p:nvSpPr>
          <p:spPr>
            <a:xfrm>
              <a:off x="5512893" y="5583956"/>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29" name="rc929"/>
            <p:cNvSpPr/>
            <p:nvPr/>
          </p:nvSpPr>
          <p:spPr>
            <a:xfrm>
              <a:off x="5780676" y="5583956"/>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30" name="rc930"/>
            <p:cNvSpPr/>
            <p:nvPr/>
          </p:nvSpPr>
          <p:spPr>
            <a:xfrm>
              <a:off x="6048460" y="5583956"/>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31" name="rc931"/>
            <p:cNvSpPr/>
            <p:nvPr/>
          </p:nvSpPr>
          <p:spPr>
            <a:xfrm>
              <a:off x="6316243" y="5583956"/>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32" name="rc932"/>
            <p:cNvSpPr/>
            <p:nvPr/>
          </p:nvSpPr>
          <p:spPr>
            <a:xfrm>
              <a:off x="6584026" y="55839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3" name="rc933"/>
            <p:cNvSpPr/>
            <p:nvPr/>
          </p:nvSpPr>
          <p:spPr>
            <a:xfrm>
              <a:off x="6851809" y="5583956"/>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34" name="rc934"/>
            <p:cNvSpPr/>
            <p:nvPr/>
          </p:nvSpPr>
          <p:spPr>
            <a:xfrm>
              <a:off x="7119593" y="5583956"/>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35" name="rc935"/>
            <p:cNvSpPr/>
            <p:nvPr/>
          </p:nvSpPr>
          <p:spPr>
            <a:xfrm>
              <a:off x="7387376" y="5583956"/>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36" name="rc936"/>
            <p:cNvSpPr/>
            <p:nvPr/>
          </p:nvSpPr>
          <p:spPr>
            <a:xfrm>
              <a:off x="7655159" y="5583956"/>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37" name="rc937"/>
            <p:cNvSpPr/>
            <p:nvPr/>
          </p:nvSpPr>
          <p:spPr>
            <a:xfrm>
              <a:off x="7922942" y="5583956"/>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38" name="rc938"/>
            <p:cNvSpPr/>
            <p:nvPr/>
          </p:nvSpPr>
          <p:spPr>
            <a:xfrm>
              <a:off x="8190726" y="5583956"/>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39" name="rc939"/>
            <p:cNvSpPr/>
            <p:nvPr/>
          </p:nvSpPr>
          <p:spPr>
            <a:xfrm>
              <a:off x="8458509" y="5583956"/>
              <a:ext cx="267783" cy="7062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940" name="rc940"/>
            <p:cNvSpPr/>
            <p:nvPr/>
          </p:nvSpPr>
          <p:spPr>
            <a:xfrm>
              <a:off x="1763928" y="5018990"/>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41" name="rc941"/>
            <p:cNvSpPr/>
            <p:nvPr/>
          </p:nvSpPr>
          <p:spPr>
            <a:xfrm>
              <a:off x="2031711" y="5018990"/>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42" name="rc942"/>
            <p:cNvSpPr/>
            <p:nvPr/>
          </p:nvSpPr>
          <p:spPr>
            <a:xfrm>
              <a:off x="2299494" y="5018990"/>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43" name="rc943"/>
            <p:cNvSpPr/>
            <p:nvPr/>
          </p:nvSpPr>
          <p:spPr>
            <a:xfrm>
              <a:off x="2567277" y="5018990"/>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44" name="rc944"/>
            <p:cNvSpPr/>
            <p:nvPr/>
          </p:nvSpPr>
          <p:spPr>
            <a:xfrm>
              <a:off x="2835061" y="5018990"/>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45" name="rc945"/>
            <p:cNvSpPr/>
            <p:nvPr/>
          </p:nvSpPr>
          <p:spPr>
            <a:xfrm>
              <a:off x="3102844" y="5018990"/>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46" name="rc946"/>
            <p:cNvSpPr/>
            <p:nvPr/>
          </p:nvSpPr>
          <p:spPr>
            <a:xfrm>
              <a:off x="3370627" y="5018990"/>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47" name="rc947"/>
            <p:cNvSpPr/>
            <p:nvPr/>
          </p:nvSpPr>
          <p:spPr>
            <a:xfrm>
              <a:off x="3638410" y="5018990"/>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48" name="rc948"/>
            <p:cNvSpPr/>
            <p:nvPr/>
          </p:nvSpPr>
          <p:spPr>
            <a:xfrm>
              <a:off x="3906194" y="5018990"/>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49" name="rc949"/>
            <p:cNvSpPr/>
            <p:nvPr/>
          </p:nvSpPr>
          <p:spPr>
            <a:xfrm>
              <a:off x="4173977" y="5018990"/>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50" name="rc950"/>
            <p:cNvSpPr/>
            <p:nvPr/>
          </p:nvSpPr>
          <p:spPr>
            <a:xfrm>
              <a:off x="4441760" y="5018990"/>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51" name="rc951"/>
            <p:cNvSpPr/>
            <p:nvPr/>
          </p:nvSpPr>
          <p:spPr>
            <a:xfrm>
              <a:off x="4709543" y="5018990"/>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52" name="rc952"/>
            <p:cNvSpPr/>
            <p:nvPr/>
          </p:nvSpPr>
          <p:spPr>
            <a:xfrm>
              <a:off x="4977327" y="5018990"/>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53" name="rc953"/>
            <p:cNvSpPr/>
            <p:nvPr/>
          </p:nvSpPr>
          <p:spPr>
            <a:xfrm>
              <a:off x="5245110" y="5018990"/>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54" name="rc954"/>
            <p:cNvSpPr/>
            <p:nvPr/>
          </p:nvSpPr>
          <p:spPr>
            <a:xfrm>
              <a:off x="5512893" y="5018990"/>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55" name="rc955"/>
            <p:cNvSpPr/>
            <p:nvPr/>
          </p:nvSpPr>
          <p:spPr>
            <a:xfrm>
              <a:off x="5780676" y="5018990"/>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56" name="rc956"/>
            <p:cNvSpPr/>
            <p:nvPr/>
          </p:nvSpPr>
          <p:spPr>
            <a:xfrm>
              <a:off x="6048460" y="5018990"/>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57" name="rc957"/>
            <p:cNvSpPr/>
            <p:nvPr/>
          </p:nvSpPr>
          <p:spPr>
            <a:xfrm>
              <a:off x="6316243" y="5018990"/>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58" name="rc958"/>
            <p:cNvSpPr/>
            <p:nvPr/>
          </p:nvSpPr>
          <p:spPr>
            <a:xfrm>
              <a:off x="6584026" y="5018990"/>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59" name="rc959"/>
            <p:cNvSpPr/>
            <p:nvPr/>
          </p:nvSpPr>
          <p:spPr>
            <a:xfrm>
              <a:off x="6851809" y="5018990"/>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60" name="rc960"/>
            <p:cNvSpPr/>
            <p:nvPr/>
          </p:nvSpPr>
          <p:spPr>
            <a:xfrm>
              <a:off x="7119593" y="5018990"/>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61" name="rc961"/>
            <p:cNvSpPr/>
            <p:nvPr/>
          </p:nvSpPr>
          <p:spPr>
            <a:xfrm>
              <a:off x="7387376" y="5018990"/>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62" name="rc962"/>
            <p:cNvSpPr/>
            <p:nvPr/>
          </p:nvSpPr>
          <p:spPr>
            <a:xfrm>
              <a:off x="7655159" y="5018990"/>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63" name="rc963"/>
            <p:cNvSpPr/>
            <p:nvPr/>
          </p:nvSpPr>
          <p:spPr>
            <a:xfrm>
              <a:off x="7922942" y="5018990"/>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64" name="rc964"/>
            <p:cNvSpPr/>
            <p:nvPr/>
          </p:nvSpPr>
          <p:spPr>
            <a:xfrm>
              <a:off x="8190726" y="5018990"/>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65" name="rc965"/>
            <p:cNvSpPr/>
            <p:nvPr/>
          </p:nvSpPr>
          <p:spPr>
            <a:xfrm>
              <a:off x="8458509" y="5018990"/>
              <a:ext cx="267783" cy="7062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66" name="rc966"/>
            <p:cNvSpPr/>
            <p:nvPr/>
          </p:nvSpPr>
          <p:spPr>
            <a:xfrm>
              <a:off x="1763928" y="4736507"/>
              <a:ext cx="267783" cy="7062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967" name="rc967"/>
            <p:cNvSpPr/>
            <p:nvPr/>
          </p:nvSpPr>
          <p:spPr>
            <a:xfrm>
              <a:off x="2031711" y="4736507"/>
              <a:ext cx="267783" cy="7062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968" name="rc968"/>
            <p:cNvSpPr/>
            <p:nvPr/>
          </p:nvSpPr>
          <p:spPr>
            <a:xfrm>
              <a:off x="2299494" y="4736507"/>
              <a:ext cx="267783" cy="7062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969" name="rc969"/>
            <p:cNvSpPr/>
            <p:nvPr/>
          </p:nvSpPr>
          <p:spPr>
            <a:xfrm>
              <a:off x="2567277" y="4736507"/>
              <a:ext cx="267783" cy="7062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970" name="rc970"/>
            <p:cNvSpPr/>
            <p:nvPr/>
          </p:nvSpPr>
          <p:spPr>
            <a:xfrm>
              <a:off x="2835061" y="4736507"/>
              <a:ext cx="267783" cy="7062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971" name="rc971"/>
            <p:cNvSpPr/>
            <p:nvPr/>
          </p:nvSpPr>
          <p:spPr>
            <a:xfrm>
              <a:off x="3102844" y="4736507"/>
              <a:ext cx="267783" cy="7062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972" name="rc972"/>
            <p:cNvSpPr/>
            <p:nvPr/>
          </p:nvSpPr>
          <p:spPr>
            <a:xfrm>
              <a:off x="3370627" y="4736507"/>
              <a:ext cx="267783" cy="7062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973" name="rc973"/>
            <p:cNvSpPr/>
            <p:nvPr/>
          </p:nvSpPr>
          <p:spPr>
            <a:xfrm>
              <a:off x="3638410" y="4736507"/>
              <a:ext cx="267783" cy="7062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974" name="rc974"/>
            <p:cNvSpPr/>
            <p:nvPr/>
          </p:nvSpPr>
          <p:spPr>
            <a:xfrm>
              <a:off x="3906194" y="4736507"/>
              <a:ext cx="267783" cy="7062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975" name="rc975"/>
            <p:cNvSpPr/>
            <p:nvPr/>
          </p:nvSpPr>
          <p:spPr>
            <a:xfrm>
              <a:off x="4173977" y="4736507"/>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76" name="rc976"/>
            <p:cNvSpPr/>
            <p:nvPr/>
          </p:nvSpPr>
          <p:spPr>
            <a:xfrm>
              <a:off x="4441760" y="4736507"/>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77" name="rc977"/>
            <p:cNvSpPr/>
            <p:nvPr/>
          </p:nvSpPr>
          <p:spPr>
            <a:xfrm>
              <a:off x="4709543" y="4736507"/>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78" name="rc978"/>
            <p:cNvSpPr/>
            <p:nvPr/>
          </p:nvSpPr>
          <p:spPr>
            <a:xfrm>
              <a:off x="4977327" y="4736507"/>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79" name="rc979"/>
            <p:cNvSpPr/>
            <p:nvPr/>
          </p:nvSpPr>
          <p:spPr>
            <a:xfrm>
              <a:off x="5245110" y="4736507"/>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80" name="rc980"/>
            <p:cNvSpPr/>
            <p:nvPr/>
          </p:nvSpPr>
          <p:spPr>
            <a:xfrm>
              <a:off x="5512893" y="4736507"/>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81" name="rc981"/>
            <p:cNvSpPr/>
            <p:nvPr/>
          </p:nvSpPr>
          <p:spPr>
            <a:xfrm>
              <a:off x="5780676" y="4736507"/>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82" name="rc982"/>
            <p:cNvSpPr/>
            <p:nvPr/>
          </p:nvSpPr>
          <p:spPr>
            <a:xfrm>
              <a:off x="6048460" y="4736507"/>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83" name="rc983"/>
            <p:cNvSpPr/>
            <p:nvPr/>
          </p:nvSpPr>
          <p:spPr>
            <a:xfrm>
              <a:off x="6316243" y="4736507"/>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84" name="rc984"/>
            <p:cNvSpPr/>
            <p:nvPr/>
          </p:nvSpPr>
          <p:spPr>
            <a:xfrm>
              <a:off x="6584026" y="4736507"/>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85" name="rc985"/>
            <p:cNvSpPr/>
            <p:nvPr/>
          </p:nvSpPr>
          <p:spPr>
            <a:xfrm>
              <a:off x="6851809" y="4736507"/>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86" name="rc986"/>
            <p:cNvSpPr/>
            <p:nvPr/>
          </p:nvSpPr>
          <p:spPr>
            <a:xfrm>
              <a:off x="7119593" y="4736507"/>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87" name="rc987"/>
            <p:cNvSpPr/>
            <p:nvPr/>
          </p:nvSpPr>
          <p:spPr>
            <a:xfrm>
              <a:off x="7387376" y="4736507"/>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88" name="rc988"/>
            <p:cNvSpPr/>
            <p:nvPr/>
          </p:nvSpPr>
          <p:spPr>
            <a:xfrm>
              <a:off x="7655159" y="4736507"/>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89" name="rc989"/>
            <p:cNvSpPr/>
            <p:nvPr/>
          </p:nvSpPr>
          <p:spPr>
            <a:xfrm>
              <a:off x="7922942" y="4736507"/>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90" name="rc990"/>
            <p:cNvSpPr/>
            <p:nvPr/>
          </p:nvSpPr>
          <p:spPr>
            <a:xfrm>
              <a:off x="8190726" y="4736507"/>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91" name="rc991"/>
            <p:cNvSpPr/>
            <p:nvPr/>
          </p:nvSpPr>
          <p:spPr>
            <a:xfrm>
              <a:off x="8458509" y="4736507"/>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92" name="rc992"/>
            <p:cNvSpPr/>
            <p:nvPr/>
          </p:nvSpPr>
          <p:spPr>
            <a:xfrm>
              <a:off x="1763928" y="2900367"/>
              <a:ext cx="267783" cy="7062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93" name="rc993"/>
            <p:cNvSpPr/>
            <p:nvPr/>
          </p:nvSpPr>
          <p:spPr>
            <a:xfrm>
              <a:off x="2031711" y="2900367"/>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94" name="rc994"/>
            <p:cNvSpPr/>
            <p:nvPr/>
          </p:nvSpPr>
          <p:spPr>
            <a:xfrm>
              <a:off x="2299494" y="2900367"/>
              <a:ext cx="267783" cy="7062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95" name="rc995"/>
            <p:cNvSpPr/>
            <p:nvPr/>
          </p:nvSpPr>
          <p:spPr>
            <a:xfrm>
              <a:off x="2567277" y="2900367"/>
              <a:ext cx="267783" cy="7062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996" name="rc996"/>
            <p:cNvSpPr/>
            <p:nvPr/>
          </p:nvSpPr>
          <p:spPr>
            <a:xfrm>
              <a:off x="2835061" y="2900367"/>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97" name="rc997"/>
            <p:cNvSpPr/>
            <p:nvPr/>
          </p:nvSpPr>
          <p:spPr>
            <a:xfrm>
              <a:off x="3102844" y="2900367"/>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98" name="rc998"/>
            <p:cNvSpPr/>
            <p:nvPr/>
          </p:nvSpPr>
          <p:spPr>
            <a:xfrm>
              <a:off x="3370627" y="2900367"/>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99" name="rc999"/>
            <p:cNvSpPr/>
            <p:nvPr/>
          </p:nvSpPr>
          <p:spPr>
            <a:xfrm>
              <a:off x="3638410" y="2900367"/>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00" name="rc1000"/>
            <p:cNvSpPr/>
            <p:nvPr/>
          </p:nvSpPr>
          <p:spPr>
            <a:xfrm>
              <a:off x="3906194" y="2900367"/>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01" name="rc1001"/>
            <p:cNvSpPr/>
            <p:nvPr/>
          </p:nvSpPr>
          <p:spPr>
            <a:xfrm>
              <a:off x="4173977" y="2900367"/>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02" name="rc1002"/>
            <p:cNvSpPr/>
            <p:nvPr/>
          </p:nvSpPr>
          <p:spPr>
            <a:xfrm>
              <a:off x="4441760" y="2900367"/>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03" name="rc1003"/>
            <p:cNvSpPr/>
            <p:nvPr/>
          </p:nvSpPr>
          <p:spPr>
            <a:xfrm>
              <a:off x="4709543" y="2900367"/>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04" name="rc1004"/>
            <p:cNvSpPr/>
            <p:nvPr/>
          </p:nvSpPr>
          <p:spPr>
            <a:xfrm>
              <a:off x="4977327" y="2900367"/>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05" name="rc1005"/>
            <p:cNvSpPr/>
            <p:nvPr/>
          </p:nvSpPr>
          <p:spPr>
            <a:xfrm>
              <a:off x="5245110" y="2900367"/>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06" name="rc1006"/>
            <p:cNvSpPr/>
            <p:nvPr/>
          </p:nvSpPr>
          <p:spPr>
            <a:xfrm>
              <a:off x="5512893" y="2900367"/>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07" name="rc1007"/>
            <p:cNvSpPr/>
            <p:nvPr/>
          </p:nvSpPr>
          <p:spPr>
            <a:xfrm>
              <a:off x="5780676" y="2900367"/>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08" name="rc1008"/>
            <p:cNvSpPr/>
            <p:nvPr/>
          </p:nvSpPr>
          <p:spPr>
            <a:xfrm>
              <a:off x="6048460" y="2900367"/>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09" name="rc1009"/>
            <p:cNvSpPr/>
            <p:nvPr/>
          </p:nvSpPr>
          <p:spPr>
            <a:xfrm>
              <a:off x="6316243" y="2900367"/>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10" name="rc1010"/>
            <p:cNvSpPr/>
            <p:nvPr/>
          </p:nvSpPr>
          <p:spPr>
            <a:xfrm>
              <a:off x="6584026" y="2900367"/>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11" name="rc1011"/>
            <p:cNvSpPr/>
            <p:nvPr/>
          </p:nvSpPr>
          <p:spPr>
            <a:xfrm>
              <a:off x="6851809" y="2900367"/>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12" name="rc1012"/>
            <p:cNvSpPr/>
            <p:nvPr/>
          </p:nvSpPr>
          <p:spPr>
            <a:xfrm>
              <a:off x="7119593" y="2900367"/>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13" name="rc1013"/>
            <p:cNvSpPr/>
            <p:nvPr/>
          </p:nvSpPr>
          <p:spPr>
            <a:xfrm>
              <a:off x="7387376" y="2900367"/>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14" name="rc1014"/>
            <p:cNvSpPr/>
            <p:nvPr/>
          </p:nvSpPr>
          <p:spPr>
            <a:xfrm>
              <a:off x="7655159" y="2900367"/>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15" name="rc1015"/>
            <p:cNvSpPr/>
            <p:nvPr/>
          </p:nvSpPr>
          <p:spPr>
            <a:xfrm>
              <a:off x="7922942" y="2900367"/>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16" name="rc1016"/>
            <p:cNvSpPr/>
            <p:nvPr/>
          </p:nvSpPr>
          <p:spPr>
            <a:xfrm>
              <a:off x="8190726" y="2900367"/>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17" name="rc1017"/>
            <p:cNvSpPr/>
            <p:nvPr/>
          </p:nvSpPr>
          <p:spPr>
            <a:xfrm>
              <a:off x="8458509" y="2900367"/>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18" name="rc1018"/>
            <p:cNvSpPr/>
            <p:nvPr/>
          </p:nvSpPr>
          <p:spPr>
            <a:xfrm>
              <a:off x="1763928" y="177043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19" name="rc1019"/>
            <p:cNvSpPr/>
            <p:nvPr/>
          </p:nvSpPr>
          <p:spPr>
            <a:xfrm>
              <a:off x="2031711" y="177043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20" name="rc1020"/>
            <p:cNvSpPr/>
            <p:nvPr/>
          </p:nvSpPr>
          <p:spPr>
            <a:xfrm>
              <a:off x="2299494" y="177043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21" name="rc1021"/>
            <p:cNvSpPr/>
            <p:nvPr/>
          </p:nvSpPr>
          <p:spPr>
            <a:xfrm>
              <a:off x="2567277" y="177043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22" name="rc1022"/>
            <p:cNvSpPr/>
            <p:nvPr/>
          </p:nvSpPr>
          <p:spPr>
            <a:xfrm>
              <a:off x="2835061" y="177043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23" name="rc1023"/>
            <p:cNvSpPr/>
            <p:nvPr/>
          </p:nvSpPr>
          <p:spPr>
            <a:xfrm>
              <a:off x="3102844" y="177043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24" name="rc1024"/>
            <p:cNvSpPr/>
            <p:nvPr/>
          </p:nvSpPr>
          <p:spPr>
            <a:xfrm>
              <a:off x="3370627" y="1770435"/>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25" name="rc1025"/>
            <p:cNvSpPr/>
            <p:nvPr/>
          </p:nvSpPr>
          <p:spPr>
            <a:xfrm>
              <a:off x="3638410" y="1770435"/>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26" name="rc1026"/>
            <p:cNvSpPr/>
            <p:nvPr/>
          </p:nvSpPr>
          <p:spPr>
            <a:xfrm>
              <a:off x="3906194" y="177043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27" name="rc1027"/>
            <p:cNvSpPr/>
            <p:nvPr/>
          </p:nvSpPr>
          <p:spPr>
            <a:xfrm>
              <a:off x="4173977" y="177043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28" name="rc1028"/>
            <p:cNvSpPr/>
            <p:nvPr/>
          </p:nvSpPr>
          <p:spPr>
            <a:xfrm>
              <a:off x="4441760" y="177043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29" name="rc1029"/>
            <p:cNvSpPr/>
            <p:nvPr/>
          </p:nvSpPr>
          <p:spPr>
            <a:xfrm>
              <a:off x="4709543" y="177043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30" name="rc1030"/>
            <p:cNvSpPr/>
            <p:nvPr/>
          </p:nvSpPr>
          <p:spPr>
            <a:xfrm>
              <a:off x="4977327" y="177043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31" name="rc1031"/>
            <p:cNvSpPr/>
            <p:nvPr/>
          </p:nvSpPr>
          <p:spPr>
            <a:xfrm>
              <a:off x="5245110" y="177043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32" name="rc1032"/>
            <p:cNvSpPr/>
            <p:nvPr/>
          </p:nvSpPr>
          <p:spPr>
            <a:xfrm>
              <a:off x="5512893" y="177043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33" name="rc1033"/>
            <p:cNvSpPr/>
            <p:nvPr/>
          </p:nvSpPr>
          <p:spPr>
            <a:xfrm>
              <a:off x="5780676" y="177043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34" name="rc1034"/>
            <p:cNvSpPr/>
            <p:nvPr/>
          </p:nvSpPr>
          <p:spPr>
            <a:xfrm>
              <a:off x="6048460" y="177043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35" name="rc1035"/>
            <p:cNvSpPr/>
            <p:nvPr/>
          </p:nvSpPr>
          <p:spPr>
            <a:xfrm>
              <a:off x="6316243" y="177043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36" name="rc1036"/>
            <p:cNvSpPr/>
            <p:nvPr/>
          </p:nvSpPr>
          <p:spPr>
            <a:xfrm>
              <a:off x="6584026" y="177043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37" name="rc1037"/>
            <p:cNvSpPr/>
            <p:nvPr/>
          </p:nvSpPr>
          <p:spPr>
            <a:xfrm>
              <a:off x="6851809" y="177043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38" name="rc1038"/>
            <p:cNvSpPr/>
            <p:nvPr/>
          </p:nvSpPr>
          <p:spPr>
            <a:xfrm>
              <a:off x="7119593" y="177043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39" name="rc1039"/>
            <p:cNvSpPr/>
            <p:nvPr/>
          </p:nvSpPr>
          <p:spPr>
            <a:xfrm>
              <a:off x="7387376" y="177043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40" name="rc1040"/>
            <p:cNvSpPr/>
            <p:nvPr/>
          </p:nvSpPr>
          <p:spPr>
            <a:xfrm>
              <a:off x="7655159" y="1770435"/>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41" name="rc1041"/>
            <p:cNvSpPr/>
            <p:nvPr/>
          </p:nvSpPr>
          <p:spPr>
            <a:xfrm>
              <a:off x="7922942" y="177043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42" name="rc1042"/>
            <p:cNvSpPr/>
            <p:nvPr/>
          </p:nvSpPr>
          <p:spPr>
            <a:xfrm>
              <a:off x="8190726" y="177043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43" name="rc1043"/>
            <p:cNvSpPr/>
            <p:nvPr/>
          </p:nvSpPr>
          <p:spPr>
            <a:xfrm>
              <a:off x="8458509" y="177043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44" name="rc1044"/>
            <p:cNvSpPr/>
            <p:nvPr/>
          </p:nvSpPr>
          <p:spPr>
            <a:xfrm>
              <a:off x="1763928" y="3606575"/>
              <a:ext cx="267783" cy="7062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045" name="rc1045"/>
            <p:cNvSpPr/>
            <p:nvPr/>
          </p:nvSpPr>
          <p:spPr>
            <a:xfrm>
              <a:off x="2031711" y="3606575"/>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46" name="rc1046"/>
            <p:cNvSpPr/>
            <p:nvPr/>
          </p:nvSpPr>
          <p:spPr>
            <a:xfrm>
              <a:off x="2299494" y="360657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47" name="rc1047"/>
            <p:cNvSpPr/>
            <p:nvPr/>
          </p:nvSpPr>
          <p:spPr>
            <a:xfrm>
              <a:off x="2567277" y="360657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48" name="rc1048"/>
            <p:cNvSpPr/>
            <p:nvPr/>
          </p:nvSpPr>
          <p:spPr>
            <a:xfrm>
              <a:off x="2835061" y="360657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49" name="rc1049"/>
            <p:cNvSpPr/>
            <p:nvPr/>
          </p:nvSpPr>
          <p:spPr>
            <a:xfrm>
              <a:off x="3102844" y="360657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50" name="rc1050"/>
            <p:cNvSpPr/>
            <p:nvPr/>
          </p:nvSpPr>
          <p:spPr>
            <a:xfrm>
              <a:off x="3370627" y="360657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51" name="rc1051"/>
            <p:cNvSpPr/>
            <p:nvPr/>
          </p:nvSpPr>
          <p:spPr>
            <a:xfrm>
              <a:off x="3638410" y="3606575"/>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52" name="rc1052"/>
            <p:cNvSpPr/>
            <p:nvPr/>
          </p:nvSpPr>
          <p:spPr>
            <a:xfrm>
              <a:off x="3906194" y="3606575"/>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53" name="rc1053"/>
            <p:cNvSpPr/>
            <p:nvPr/>
          </p:nvSpPr>
          <p:spPr>
            <a:xfrm>
              <a:off x="4173977" y="3606575"/>
              <a:ext cx="267783" cy="7062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054" name="rc1054"/>
            <p:cNvSpPr/>
            <p:nvPr/>
          </p:nvSpPr>
          <p:spPr>
            <a:xfrm>
              <a:off x="4441760" y="3606575"/>
              <a:ext cx="267783" cy="70620"/>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1055" name="rc1055"/>
            <p:cNvSpPr/>
            <p:nvPr/>
          </p:nvSpPr>
          <p:spPr>
            <a:xfrm>
              <a:off x="4709543" y="3606575"/>
              <a:ext cx="267783" cy="7062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056" name="rc1056"/>
            <p:cNvSpPr/>
            <p:nvPr/>
          </p:nvSpPr>
          <p:spPr>
            <a:xfrm>
              <a:off x="4977327" y="3606575"/>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57" name="rc1057"/>
            <p:cNvSpPr/>
            <p:nvPr/>
          </p:nvSpPr>
          <p:spPr>
            <a:xfrm>
              <a:off x="5245110" y="360657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58" name="rc1058"/>
            <p:cNvSpPr/>
            <p:nvPr/>
          </p:nvSpPr>
          <p:spPr>
            <a:xfrm>
              <a:off x="5512893" y="3606575"/>
              <a:ext cx="267783" cy="7062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059" name="rc1059"/>
            <p:cNvSpPr/>
            <p:nvPr/>
          </p:nvSpPr>
          <p:spPr>
            <a:xfrm>
              <a:off x="5780676" y="3606575"/>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60" name="rc1060"/>
            <p:cNvSpPr/>
            <p:nvPr/>
          </p:nvSpPr>
          <p:spPr>
            <a:xfrm>
              <a:off x="6048460" y="3606575"/>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61" name="rc1061"/>
            <p:cNvSpPr/>
            <p:nvPr/>
          </p:nvSpPr>
          <p:spPr>
            <a:xfrm>
              <a:off x="6316243" y="3606575"/>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62" name="rc1062"/>
            <p:cNvSpPr/>
            <p:nvPr/>
          </p:nvSpPr>
          <p:spPr>
            <a:xfrm>
              <a:off x="6584026" y="3606575"/>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63" name="rc1063"/>
            <p:cNvSpPr/>
            <p:nvPr/>
          </p:nvSpPr>
          <p:spPr>
            <a:xfrm>
              <a:off x="6851809" y="3606575"/>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64" name="rc1064"/>
            <p:cNvSpPr/>
            <p:nvPr/>
          </p:nvSpPr>
          <p:spPr>
            <a:xfrm>
              <a:off x="7119593" y="3606575"/>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65" name="rc1065"/>
            <p:cNvSpPr/>
            <p:nvPr/>
          </p:nvSpPr>
          <p:spPr>
            <a:xfrm>
              <a:off x="7387376" y="3606575"/>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66" name="rc1066"/>
            <p:cNvSpPr/>
            <p:nvPr/>
          </p:nvSpPr>
          <p:spPr>
            <a:xfrm>
              <a:off x="7655159" y="3606575"/>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67" name="rc1067"/>
            <p:cNvSpPr/>
            <p:nvPr/>
          </p:nvSpPr>
          <p:spPr>
            <a:xfrm>
              <a:off x="7922942" y="3606575"/>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68" name="rc1068"/>
            <p:cNvSpPr/>
            <p:nvPr/>
          </p:nvSpPr>
          <p:spPr>
            <a:xfrm>
              <a:off x="8190726" y="3606575"/>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69" name="rc1069"/>
            <p:cNvSpPr/>
            <p:nvPr/>
          </p:nvSpPr>
          <p:spPr>
            <a:xfrm>
              <a:off x="8458509" y="3606575"/>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70" name="rc1070"/>
            <p:cNvSpPr/>
            <p:nvPr/>
          </p:nvSpPr>
          <p:spPr>
            <a:xfrm>
              <a:off x="1763928" y="5230852"/>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71" name="rc1071"/>
            <p:cNvSpPr/>
            <p:nvPr/>
          </p:nvSpPr>
          <p:spPr>
            <a:xfrm>
              <a:off x="2031711" y="5230852"/>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72" name="rc1072"/>
            <p:cNvSpPr/>
            <p:nvPr/>
          </p:nvSpPr>
          <p:spPr>
            <a:xfrm>
              <a:off x="2299494" y="5230852"/>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73" name="rc1073"/>
            <p:cNvSpPr/>
            <p:nvPr/>
          </p:nvSpPr>
          <p:spPr>
            <a:xfrm>
              <a:off x="2567277" y="5230852"/>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74" name="rc1074"/>
            <p:cNvSpPr/>
            <p:nvPr/>
          </p:nvSpPr>
          <p:spPr>
            <a:xfrm>
              <a:off x="2835061" y="5230852"/>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75" name="rc1075"/>
            <p:cNvSpPr/>
            <p:nvPr/>
          </p:nvSpPr>
          <p:spPr>
            <a:xfrm>
              <a:off x="3102844" y="5230852"/>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76" name="rc1076"/>
            <p:cNvSpPr/>
            <p:nvPr/>
          </p:nvSpPr>
          <p:spPr>
            <a:xfrm>
              <a:off x="3370627" y="5230852"/>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77" name="rc1077"/>
            <p:cNvSpPr/>
            <p:nvPr/>
          </p:nvSpPr>
          <p:spPr>
            <a:xfrm>
              <a:off x="3638410" y="5230852"/>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78" name="rc1078"/>
            <p:cNvSpPr/>
            <p:nvPr/>
          </p:nvSpPr>
          <p:spPr>
            <a:xfrm>
              <a:off x="3906194" y="5230852"/>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79" name="rc1079"/>
            <p:cNvSpPr/>
            <p:nvPr/>
          </p:nvSpPr>
          <p:spPr>
            <a:xfrm>
              <a:off x="4173977" y="5230852"/>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80" name="rc1080"/>
            <p:cNvSpPr/>
            <p:nvPr/>
          </p:nvSpPr>
          <p:spPr>
            <a:xfrm>
              <a:off x="4441760" y="5230852"/>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81" name="rc1081"/>
            <p:cNvSpPr/>
            <p:nvPr/>
          </p:nvSpPr>
          <p:spPr>
            <a:xfrm>
              <a:off x="4709543" y="5230852"/>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82" name="rc1082"/>
            <p:cNvSpPr/>
            <p:nvPr/>
          </p:nvSpPr>
          <p:spPr>
            <a:xfrm>
              <a:off x="4977327" y="5230852"/>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83" name="rc1083"/>
            <p:cNvSpPr/>
            <p:nvPr/>
          </p:nvSpPr>
          <p:spPr>
            <a:xfrm>
              <a:off x="5245110" y="5230852"/>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84" name="rc1084"/>
            <p:cNvSpPr/>
            <p:nvPr/>
          </p:nvSpPr>
          <p:spPr>
            <a:xfrm>
              <a:off x="5512893" y="5230852"/>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85" name="rc1085"/>
            <p:cNvSpPr/>
            <p:nvPr/>
          </p:nvSpPr>
          <p:spPr>
            <a:xfrm>
              <a:off x="5780676" y="5230852"/>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86" name="rc1086"/>
            <p:cNvSpPr/>
            <p:nvPr/>
          </p:nvSpPr>
          <p:spPr>
            <a:xfrm>
              <a:off x="6048460" y="5230852"/>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87" name="rc1087"/>
            <p:cNvSpPr/>
            <p:nvPr/>
          </p:nvSpPr>
          <p:spPr>
            <a:xfrm>
              <a:off x="6316243" y="5230852"/>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88" name="rc1088"/>
            <p:cNvSpPr/>
            <p:nvPr/>
          </p:nvSpPr>
          <p:spPr>
            <a:xfrm>
              <a:off x="6584026" y="5230852"/>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89" name="rc1089"/>
            <p:cNvSpPr/>
            <p:nvPr/>
          </p:nvSpPr>
          <p:spPr>
            <a:xfrm>
              <a:off x="6851809" y="5230852"/>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90" name="rc1090"/>
            <p:cNvSpPr/>
            <p:nvPr/>
          </p:nvSpPr>
          <p:spPr>
            <a:xfrm>
              <a:off x="7119593" y="5230852"/>
              <a:ext cx="267783" cy="7062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091" name="rc1091"/>
            <p:cNvSpPr/>
            <p:nvPr/>
          </p:nvSpPr>
          <p:spPr>
            <a:xfrm>
              <a:off x="7387376" y="5230852"/>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92" name="rc1092"/>
            <p:cNvSpPr/>
            <p:nvPr/>
          </p:nvSpPr>
          <p:spPr>
            <a:xfrm>
              <a:off x="7655159" y="5230852"/>
              <a:ext cx="267783" cy="7062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93" name="rc1093"/>
            <p:cNvSpPr/>
            <p:nvPr/>
          </p:nvSpPr>
          <p:spPr>
            <a:xfrm>
              <a:off x="7922942" y="5230852"/>
              <a:ext cx="267783" cy="7062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94" name="rc1094"/>
            <p:cNvSpPr/>
            <p:nvPr/>
          </p:nvSpPr>
          <p:spPr>
            <a:xfrm>
              <a:off x="8190726" y="5230852"/>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95" name="rc1095"/>
            <p:cNvSpPr/>
            <p:nvPr/>
          </p:nvSpPr>
          <p:spPr>
            <a:xfrm>
              <a:off x="8458509" y="5230852"/>
              <a:ext cx="267783" cy="7062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96" name="rc1096"/>
            <p:cNvSpPr/>
            <p:nvPr/>
          </p:nvSpPr>
          <p:spPr>
            <a:xfrm>
              <a:off x="1763928" y="4595265"/>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97" name="rc1097"/>
            <p:cNvSpPr/>
            <p:nvPr/>
          </p:nvSpPr>
          <p:spPr>
            <a:xfrm>
              <a:off x="2031711" y="4595265"/>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98" name="rc1098"/>
            <p:cNvSpPr/>
            <p:nvPr/>
          </p:nvSpPr>
          <p:spPr>
            <a:xfrm>
              <a:off x="2299494" y="459526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99" name="rc1099"/>
            <p:cNvSpPr/>
            <p:nvPr/>
          </p:nvSpPr>
          <p:spPr>
            <a:xfrm>
              <a:off x="2567277" y="4595265"/>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00" name="rc1100"/>
            <p:cNvSpPr/>
            <p:nvPr/>
          </p:nvSpPr>
          <p:spPr>
            <a:xfrm>
              <a:off x="2835061" y="4595265"/>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01" name="rc1101"/>
            <p:cNvSpPr/>
            <p:nvPr/>
          </p:nvSpPr>
          <p:spPr>
            <a:xfrm>
              <a:off x="3102844" y="459526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02" name="rc1102"/>
            <p:cNvSpPr/>
            <p:nvPr/>
          </p:nvSpPr>
          <p:spPr>
            <a:xfrm>
              <a:off x="3370627" y="459526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03" name="rc1103"/>
            <p:cNvSpPr/>
            <p:nvPr/>
          </p:nvSpPr>
          <p:spPr>
            <a:xfrm>
              <a:off x="3638410" y="459526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04" name="rc1104"/>
            <p:cNvSpPr/>
            <p:nvPr/>
          </p:nvSpPr>
          <p:spPr>
            <a:xfrm>
              <a:off x="3906194" y="459526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05" name="rc1105"/>
            <p:cNvSpPr/>
            <p:nvPr/>
          </p:nvSpPr>
          <p:spPr>
            <a:xfrm>
              <a:off x="4173977" y="459526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06" name="rc1106"/>
            <p:cNvSpPr/>
            <p:nvPr/>
          </p:nvSpPr>
          <p:spPr>
            <a:xfrm>
              <a:off x="4441760" y="459526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07" name="rc1107"/>
            <p:cNvSpPr/>
            <p:nvPr/>
          </p:nvSpPr>
          <p:spPr>
            <a:xfrm>
              <a:off x="4709543" y="459526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08" name="rc1108"/>
            <p:cNvSpPr/>
            <p:nvPr/>
          </p:nvSpPr>
          <p:spPr>
            <a:xfrm>
              <a:off x="4977327" y="459526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09" name="rc1109"/>
            <p:cNvSpPr/>
            <p:nvPr/>
          </p:nvSpPr>
          <p:spPr>
            <a:xfrm>
              <a:off x="5245110" y="459526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10" name="rc1110"/>
            <p:cNvSpPr/>
            <p:nvPr/>
          </p:nvSpPr>
          <p:spPr>
            <a:xfrm>
              <a:off x="5512893" y="4595265"/>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11" name="rc1111"/>
            <p:cNvSpPr/>
            <p:nvPr/>
          </p:nvSpPr>
          <p:spPr>
            <a:xfrm>
              <a:off x="5780676" y="4595265"/>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12" name="rc1112"/>
            <p:cNvSpPr/>
            <p:nvPr/>
          </p:nvSpPr>
          <p:spPr>
            <a:xfrm>
              <a:off x="6048460" y="4595265"/>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13" name="rc1113"/>
            <p:cNvSpPr/>
            <p:nvPr/>
          </p:nvSpPr>
          <p:spPr>
            <a:xfrm>
              <a:off x="6316243" y="4595265"/>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14" name="rc1114"/>
            <p:cNvSpPr/>
            <p:nvPr/>
          </p:nvSpPr>
          <p:spPr>
            <a:xfrm>
              <a:off x="6584026" y="4595265"/>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15" name="rc1115"/>
            <p:cNvSpPr/>
            <p:nvPr/>
          </p:nvSpPr>
          <p:spPr>
            <a:xfrm>
              <a:off x="6851809" y="4595265"/>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16" name="rc1116"/>
            <p:cNvSpPr/>
            <p:nvPr/>
          </p:nvSpPr>
          <p:spPr>
            <a:xfrm>
              <a:off x="7119593" y="4595265"/>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17" name="rc1117"/>
            <p:cNvSpPr/>
            <p:nvPr/>
          </p:nvSpPr>
          <p:spPr>
            <a:xfrm>
              <a:off x="7387376" y="4595265"/>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18" name="rc1118"/>
            <p:cNvSpPr/>
            <p:nvPr/>
          </p:nvSpPr>
          <p:spPr>
            <a:xfrm>
              <a:off x="7655159" y="4595265"/>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19" name="rc1119"/>
            <p:cNvSpPr/>
            <p:nvPr/>
          </p:nvSpPr>
          <p:spPr>
            <a:xfrm>
              <a:off x="7922942" y="4595265"/>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20" name="rc1120"/>
            <p:cNvSpPr/>
            <p:nvPr/>
          </p:nvSpPr>
          <p:spPr>
            <a:xfrm>
              <a:off x="8190726" y="4595265"/>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21" name="rc1121"/>
            <p:cNvSpPr/>
            <p:nvPr/>
          </p:nvSpPr>
          <p:spPr>
            <a:xfrm>
              <a:off x="8458509" y="4595265"/>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22" name="rc1122"/>
            <p:cNvSpPr/>
            <p:nvPr/>
          </p:nvSpPr>
          <p:spPr>
            <a:xfrm>
              <a:off x="1763928" y="2123539"/>
              <a:ext cx="267783" cy="7062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23" name="rc1123"/>
            <p:cNvSpPr/>
            <p:nvPr/>
          </p:nvSpPr>
          <p:spPr>
            <a:xfrm>
              <a:off x="2031711" y="2123539"/>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24" name="rc1124"/>
            <p:cNvSpPr/>
            <p:nvPr/>
          </p:nvSpPr>
          <p:spPr>
            <a:xfrm>
              <a:off x="2299494" y="2123539"/>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25" name="rc1125"/>
            <p:cNvSpPr/>
            <p:nvPr/>
          </p:nvSpPr>
          <p:spPr>
            <a:xfrm>
              <a:off x="2567277" y="2123539"/>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26" name="rc1126"/>
            <p:cNvSpPr/>
            <p:nvPr/>
          </p:nvSpPr>
          <p:spPr>
            <a:xfrm>
              <a:off x="2835061" y="2123539"/>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27" name="rc1127"/>
            <p:cNvSpPr/>
            <p:nvPr/>
          </p:nvSpPr>
          <p:spPr>
            <a:xfrm>
              <a:off x="3102844" y="2123539"/>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28" name="rc1128"/>
            <p:cNvSpPr/>
            <p:nvPr/>
          </p:nvSpPr>
          <p:spPr>
            <a:xfrm>
              <a:off x="3370627" y="2123539"/>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29" name="rc1129"/>
            <p:cNvSpPr/>
            <p:nvPr/>
          </p:nvSpPr>
          <p:spPr>
            <a:xfrm>
              <a:off x="3638410" y="2123539"/>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30" name="rc1130"/>
            <p:cNvSpPr/>
            <p:nvPr/>
          </p:nvSpPr>
          <p:spPr>
            <a:xfrm>
              <a:off x="3906194" y="2123539"/>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31" name="rc1131"/>
            <p:cNvSpPr/>
            <p:nvPr/>
          </p:nvSpPr>
          <p:spPr>
            <a:xfrm>
              <a:off x="4173977" y="2123539"/>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32" name="rc1132"/>
            <p:cNvSpPr/>
            <p:nvPr/>
          </p:nvSpPr>
          <p:spPr>
            <a:xfrm>
              <a:off x="4441760" y="2123539"/>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33" name="rc1133"/>
            <p:cNvSpPr/>
            <p:nvPr/>
          </p:nvSpPr>
          <p:spPr>
            <a:xfrm>
              <a:off x="4709543" y="2123539"/>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34" name="rc1134"/>
            <p:cNvSpPr/>
            <p:nvPr/>
          </p:nvSpPr>
          <p:spPr>
            <a:xfrm>
              <a:off x="4977327" y="2123539"/>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35" name="rc1135"/>
            <p:cNvSpPr/>
            <p:nvPr/>
          </p:nvSpPr>
          <p:spPr>
            <a:xfrm>
              <a:off x="5245110" y="212353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36" name="rc1136"/>
            <p:cNvSpPr/>
            <p:nvPr/>
          </p:nvSpPr>
          <p:spPr>
            <a:xfrm>
              <a:off x="5512893" y="212353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37" name="rc1137"/>
            <p:cNvSpPr/>
            <p:nvPr/>
          </p:nvSpPr>
          <p:spPr>
            <a:xfrm>
              <a:off x="5780676" y="212353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38" name="rc1138"/>
            <p:cNvSpPr/>
            <p:nvPr/>
          </p:nvSpPr>
          <p:spPr>
            <a:xfrm>
              <a:off x="6048460" y="212353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39" name="rc1139"/>
            <p:cNvSpPr/>
            <p:nvPr/>
          </p:nvSpPr>
          <p:spPr>
            <a:xfrm>
              <a:off x="6316243" y="212353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40" name="rc1140"/>
            <p:cNvSpPr/>
            <p:nvPr/>
          </p:nvSpPr>
          <p:spPr>
            <a:xfrm>
              <a:off x="6584026" y="212353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41" name="rc1141"/>
            <p:cNvSpPr/>
            <p:nvPr/>
          </p:nvSpPr>
          <p:spPr>
            <a:xfrm>
              <a:off x="6851809" y="212353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42" name="rc1142"/>
            <p:cNvSpPr/>
            <p:nvPr/>
          </p:nvSpPr>
          <p:spPr>
            <a:xfrm>
              <a:off x="7119593" y="212353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43" name="rc1143"/>
            <p:cNvSpPr/>
            <p:nvPr/>
          </p:nvSpPr>
          <p:spPr>
            <a:xfrm>
              <a:off x="7387376" y="212353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44" name="rc1144"/>
            <p:cNvSpPr/>
            <p:nvPr/>
          </p:nvSpPr>
          <p:spPr>
            <a:xfrm>
              <a:off x="7655159" y="212353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45" name="rc1145"/>
            <p:cNvSpPr/>
            <p:nvPr/>
          </p:nvSpPr>
          <p:spPr>
            <a:xfrm>
              <a:off x="7922942" y="212353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46" name="rc1146"/>
            <p:cNvSpPr/>
            <p:nvPr/>
          </p:nvSpPr>
          <p:spPr>
            <a:xfrm>
              <a:off x="8190726" y="212353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47" name="rc1147"/>
            <p:cNvSpPr/>
            <p:nvPr/>
          </p:nvSpPr>
          <p:spPr>
            <a:xfrm>
              <a:off x="8458509" y="2123539"/>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48" name="rc1148"/>
            <p:cNvSpPr/>
            <p:nvPr/>
          </p:nvSpPr>
          <p:spPr>
            <a:xfrm>
              <a:off x="1763928" y="1841056"/>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49" name="rc1149"/>
            <p:cNvSpPr/>
            <p:nvPr/>
          </p:nvSpPr>
          <p:spPr>
            <a:xfrm>
              <a:off x="2031711" y="1841056"/>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50" name="rc1150"/>
            <p:cNvSpPr/>
            <p:nvPr/>
          </p:nvSpPr>
          <p:spPr>
            <a:xfrm>
              <a:off x="2299494" y="18410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51" name="rc1151"/>
            <p:cNvSpPr/>
            <p:nvPr/>
          </p:nvSpPr>
          <p:spPr>
            <a:xfrm>
              <a:off x="2567277" y="1841056"/>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52" name="rc1152"/>
            <p:cNvSpPr/>
            <p:nvPr/>
          </p:nvSpPr>
          <p:spPr>
            <a:xfrm>
              <a:off x="2835061" y="18410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53" name="rc1153"/>
            <p:cNvSpPr/>
            <p:nvPr/>
          </p:nvSpPr>
          <p:spPr>
            <a:xfrm>
              <a:off x="3102844" y="18410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54" name="rc1154"/>
            <p:cNvSpPr/>
            <p:nvPr/>
          </p:nvSpPr>
          <p:spPr>
            <a:xfrm>
              <a:off x="3370627" y="18410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55" name="rc1155"/>
            <p:cNvSpPr/>
            <p:nvPr/>
          </p:nvSpPr>
          <p:spPr>
            <a:xfrm>
              <a:off x="3638410" y="1841056"/>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56" name="rc1156"/>
            <p:cNvSpPr/>
            <p:nvPr/>
          </p:nvSpPr>
          <p:spPr>
            <a:xfrm>
              <a:off x="3906194" y="184105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57" name="rc1157"/>
            <p:cNvSpPr/>
            <p:nvPr/>
          </p:nvSpPr>
          <p:spPr>
            <a:xfrm>
              <a:off x="4173977" y="18410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58" name="rc1158"/>
            <p:cNvSpPr/>
            <p:nvPr/>
          </p:nvSpPr>
          <p:spPr>
            <a:xfrm>
              <a:off x="4441760" y="18410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59" name="rc1159"/>
            <p:cNvSpPr/>
            <p:nvPr/>
          </p:nvSpPr>
          <p:spPr>
            <a:xfrm>
              <a:off x="4709543" y="1841056"/>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60" name="rc1160"/>
            <p:cNvSpPr/>
            <p:nvPr/>
          </p:nvSpPr>
          <p:spPr>
            <a:xfrm>
              <a:off x="4977327" y="1841056"/>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61" name="rc1161"/>
            <p:cNvSpPr/>
            <p:nvPr/>
          </p:nvSpPr>
          <p:spPr>
            <a:xfrm>
              <a:off x="5245110" y="1841056"/>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62" name="rc1162"/>
            <p:cNvSpPr/>
            <p:nvPr/>
          </p:nvSpPr>
          <p:spPr>
            <a:xfrm>
              <a:off x="5512893" y="18410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63" name="rc1163"/>
            <p:cNvSpPr/>
            <p:nvPr/>
          </p:nvSpPr>
          <p:spPr>
            <a:xfrm>
              <a:off x="5780676" y="18410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64" name="rc1164"/>
            <p:cNvSpPr/>
            <p:nvPr/>
          </p:nvSpPr>
          <p:spPr>
            <a:xfrm>
              <a:off x="6048460" y="18410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65" name="rc1165"/>
            <p:cNvSpPr/>
            <p:nvPr/>
          </p:nvSpPr>
          <p:spPr>
            <a:xfrm>
              <a:off x="6316243" y="18410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66" name="rc1166"/>
            <p:cNvSpPr/>
            <p:nvPr/>
          </p:nvSpPr>
          <p:spPr>
            <a:xfrm>
              <a:off x="6584026" y="18410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67" name="rc1167"/>
            <p:cNvSpPr/>
            <p:nvPr/>
          </p:nvSpPr>
          <p:spPr>
            <a:xfrm>
              <a:off x="6851809" y="18410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68" name="rc1168"/>
            <p:cNvSpPr/>
            <p:nvPr/>
          </p:nvSpPr>
          <p:spPr>
            <a:xfrm>
              <a:off x="7119593" y="1841056"/>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69" name="rc1169"/>
            <p:cNvSpPr/>
            <p:nvPr/>
          </p:nvSpPr>
          <p:spPr>
            <a:xfrm>
              <a:off x="7387376" y="18410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0" name="rc1170"/>
            <p:cNvSpPr/>
            <p:nvPr/>
          </p:nvSpPr>
          <p:spPr>
            <a:xfrm>
              <a:off x="7655159" y="18410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1" name="rc1171"/>
            <p:cNvSpPr/>
            <p:nvPr/>
          </p:nvSpPr>
          <p:spPr>
            <a:xfrm>
              <a:off x="7922942" y="18410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2" name="rc1172"/>
            <p:cNvSpPr/>
            <p:nvPr/>
          </p:nvSpPr>
          <p:spPr>
            <a:xfrm>
              <a:off x="8190726" y="18410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3" name="rc1173"/>
            <p:cNvSpPr/>
            <p:nvPr/>
          </p:nvSpPr>
          <p:spPr>
            <a:xfrm>
              <a:off x="8458509" y="1841056"/>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4" name="rc1174"/>
            <p:cNvSpPr/>
            <p:nvPr/>
          </p:nvSpPr>
          <p:spPr>
            <a:xfrm>
              <a:off x="1763928" y="2476643"/>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75" name="rc1175"/>
            <p:cNvSpPr/>
            <p:nvPr/>
          </p:nvSpPr>
          <p:spPr>
            <a:xfrm>
              <a:off x="2031711" y="2476643"/>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76" name="rc1176"/>
            <p:cNvSpPr/>
            <p:nvPr/>
          </p:nvSpPr>
          <p:spPr>
            <a:xfrm>
              <a:off x="2299494" y="2476643"/>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77" name="rc1177"/>
            <p:cNvSpPr/>
            <p:nvPr/>
          </p:nvSpPr>
          <p:spPr>
            <a:xfrm>
              <a:off x="2567277" y="2476643"/>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78" name="rc1178"/>
            <p:cNvSpPr/>
            <p:nvPr/>
          </p:nvSpPr>
          <p:spPr>
            <a:xfrm>
              <a:off x="2835061" y="247664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9" name="rc1179"/>
            <p:cNvSpPr/>
            <p:nvPr/>
          </p:nvSpPr>
          <p:spPr>
            <a:xfrm>
              <a:off x="3102844" y="247664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80" name="rc1180"/>
            <p:cNvSpPr/>
            <p:nvPr/>
          </p:nvSpPr>
          <p:spPr>
            <a:xfrm>
              <a:off x="3370627" y="247664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81" name="rc1181"/>
            <p:cNvSpPr/>
            <p:nvPr/>
          </p:nvSpPr>
          <p:spPr>
            <a:xfrm>
              <a:off x="3638410" y="2476643"/>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82" name="rc1182"/>
            <p:cNvSpPr/>
            <p:nvPr/>
          </p:nvSpPr>
          <p:spPr>
            <a:xfrm>
              <a:off x="3906194" y="2476643"/>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83" name="rc1183"/>
            <p:cNvSpPr/>
            <p:nvPr/>
          </p:nvSpPr>
          <p:spPr>
            <a:xfrm>
              <a:off x="4173977" y="2476643"/>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84" name="rc1184"/>
            <p:cNvSpPr/>
            <p:nvPr/>
          </p:nvSpPr>
          <p:spPr>
            <a:xfrm>
              <a:off x="4441760" y="247664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85" name="rc1185"/>
            <p:cNvSpPr/>
            <p:nvPr/>
          </p:nvSpPr>
          <p:spPr>
            <a:xfrm>
              <a:off x="4709543" y="247664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86" name="rc1186"/>
            <p:cNvSpPr/>
            <p:nvPr/>
          </p:nvSpPr>
          <p:spPr>
            <a:xfrm>
              <a:off x="4977327" y="247664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87" name="rc1187"/>
            <p:cNvSpPr/>
            <p:nvPr/>
          </p:nvSpPr>
          <p:spPr>
            <a:xfrm>
              <a:off x="5245110" y="247664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88" name="rc1188"/>
            <p:cNvSpPr/>
            <p:nvPr/>
          </p:nvSpPr>
          <p:spPr>
            <a:xfrm>
              <a:off x="5512893" y="247664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89" name="rc1189"/>
            <p:cNvSpPr/>
            <p:nvPr/>
          </p:nvSpPr>
          <p:spPr>
            <a:xfrm>
              <a:off x="5780676" y="247664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90" name="rc1190"/>
            <p:cNvSpPr/>
            <p:nvPr/>
          </p:nvSpPr>
          <p:spPr>
            <a:xfrm>
              <a:off x="6048460" y="247664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91" name="rc1191"/>
            <p:cNvSpPr/>
            <p:nvPr/>
          </p:nvSpPr>
          <p:spPr>
            <a:xfrm>
              <a:off x="6316243" y="2476643"/>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92" name="rc1192"/>
            <p:cNvSpPr/>
            <p:nvPr/>
          </p:nvSpPr>
          <p:spPr>
            <a:xfrm>
              <a:off x="6584026" y="247664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93" name="rc1193"/>
            <p:cNvSpPr/>
            <p:nvPr/>
          </p:nvSpPr>
          <p:spPr>
            <a:xfrm>
              <a:off x="6851809" y="247664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94" name="rc1194"/>
            <p:cNvSpPr/>
            <p:nvPr/>
          </p:nvSpPr>
          <p:spPr>
            <a:xfrm>
              <a:off x="7119593" y="247664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95" name="rc1195"/>
            <p:cNvSpPr/>
            <p:nvPr/>
          </p:nvSpPr>
          <p:spPr>
            <a:xfrm>
              <a:off x="7387376" y="247664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96" name="rc1196"/>
            <p:cNvSpPr/>
            <p:nvPr/>
          </p:nvSpPr>
          <p:spPr>
            <a:xfrm>
              <a:off x="7655159" y="2476643"/>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97" name="rc1197"/>
            <p:cNvSpPr/>
            <p:nvPr/>
          </p:nvSpPr>
          <p:spPr>
            <a:xfrm>
              <a:off x="7922942" y="2476643"/>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98" name="rc1198"/>
            <p:cNvSpPr/>
            <p:nvPr/>
          </p:nvSpPr>
          <p:spPr>
            <a:xfrm>
              <a:off x="8190726" y="2476643"/>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99" name="rc1199"/>
            <p:cNvSpPr/>
            <p:nvPr/>
          </p:nvSpPr>
          <p:spPr>
            <a:xfrm>
              <a:off x="8458509" y="2476643"/>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00" name="rc1200"/>
            <p:cNvSpPr/>
            <p:nvPr/>
          </p:nvSpPr>
          <p:spPr>
            <a:xfrm>
              <a:off x="1763928" y="5654576"/>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01" name="rc1201"/>
            <p:cNvSpPr/>
            <p:nvPr/>
          </p:nvSpPr>
          <p:spPr>
            <a:xfrm>
              <a:off x="2031711" y="5654576"/>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02" name="rc1202"/>
            <p:cNvSpPr/>
            <p:nvPr/>
          </p:nvSpPr>
          <p:spPr>
            <a:xfrm>
              <a:off x="2299494" y="5654576"/>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03" name="rc1203"/>
            <p:cNvSpPr/>
            <p:nvPr/>
          </p:nvSpPr>
          <p:spPr>
            <a:xfrm>
              <a:off x="2567277" y="5654576"/>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04" name="rc1204"/>
            <p:cNvSpPr/>
            <p:nvPr/>
          </p:nvSpPr>
          <p:spPr>
            <a:xfrm>
              <a:off x="2835061" y="5654576"/>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05" name="rc1205"/>
            <p:cNvSpPr/>
            <p:nvPr/>
          </p:nvSpPr>
          <p:spPr>
            <a:xfrm>
              <a:off x="3102844" y="5654576"/>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06" name="rc1206"/>
            <p:cNvSpPr/>
            <p:nvPr/>
          </p:nvSpPr>
          <p:spPr>
            <a:xfrm>
              <a:off x="3370627" y="5654576"/>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07" name="rc1207"/>
            <p:cNvSpPr/>
            <p:nvPr/>
          </p:nvSpPr>
          <p:spPr>
            <a:xfrm>
              <a:off x="3638410" y="5654576"/>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08" name="rc1208"/>
            <p:cNvSpPr/>
            <p:nvPr/>
          </p:nvSpPr>
          <p:spPr>
            <a:xfrm>
              <a:off x="3906194" y="565457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09" name="rc1209"/>
            <p:cNvSpPr/>
            <p:nvPr/>
          </p:nvSpPr>
          <p:spPr>
            <a:xfrm>
              <a:off x="4173977" y="565457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10" name="rc1210"/>
            <p:cNvSpPr/>
            <p:nvPr/>
          </p:nvSpPr>
          <p:spPr>
            <a:xfrm>
              <a:off x="4441760" y="5654576"/>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11" name="rc1211"/>
            <p:cNvSpPr/>
            <p:nvPr/>
          </p:nvSpPr>
          <p:spPr>
            <a:xfrm>
              <a:off x="4709543" y="5654576"/>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12" name="rc1212"/>
            <p:cNvSpPr/>
            <p:nvPr/>
          </p:nvSpPr>
          <p:spPr>
            <a:xfrm>
              <a:off x="4977327" y="5654576"/>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13" name="rc1213"/>
            <p:cNvSpPr/>
            <p:nvPr/>
          </p:nvSpPr>
          <p:spPr>
            <a:xfrm>
              <a:off x="5245110" y="5654576"/>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14" name="rc1214"/>
            <p:cNvSpPr/>
            <p:nvPr/>
          </p:nvSpPr>
          <p:spPr>
            <a:xfrm>
              <a:off x="5512893" y="5654576"/>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215" name="rc1215"/>
            <p:cNvSpPr/>
            <p:nvPr/>
          </p:nvSpPr>
          <p:spPr>
            <a:xfrm>
              <a:off x="5780676" y="5654576"/>
              <a:ext cx="267783" cy="7062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16" name="rc1216"/>
            <p:cNvSpPr/>
            <p:nvPr/>
          </p:nvSpPr>
          <p:spPr>
            <a:xfrm>
              <a:off x="6048460" y="5654576"/>
              <a:ext cx="267783" cy="7062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17" name="rc1217"/>
            <p:cNvSpPr/>
            <p:nvPr/>
          </p:nvSpPr>
          <p:spPr>
            <a:xfrm>
              <a:off x="6316243" y="5654576"/>
              <a:ext cx="267783" cy="7062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218" name="rc1218"/>
            <p:cNvSpPr/>
            <p:nvPr/>
          </p:nvSpPr>
          <p:spPr>
            <a:xfrm>
              <a:off x="6584026" y="5654576"/>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19" name="rc1219"/>
            <p:cNvSpPr/>
            <p:nvPr/>
          </p:nvSpPr>
          <p:spPr>
            <a:xfrm>
              <a:off x="6851809" y="5654576"/>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20" name="rc1220"/>
            <p:cNvSpPr/>
            <p:nvPr/>
          </p:nvSpPr>
          <p:spPr>
            <a:xfrm>
              <a:off x="7119593" y="5654576"/>
              <a:ext cx="267783" cy="7062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221" name="rc1221"/>
            <p:cNvSpPr/>
            <p:nvPr/>
          </p:nvSpPr>
          <p:spPr>
            <a:xfrm>
              <a:off x="7387376" y="5654576"/>
              <a:ext cx="267783" cy="7062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22" name="rc1222"/>
            <p:cNvSpPr/>
            <p:nvPr/>
          </p:nvSpPr>
          <p:spPr>
            <a:xfrm>
              <a:off x="7655159" y="5654576"/>
              <a:ext cx="267783" cy="7062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223" name="rc1223"/>
            <p:cNvSpPr/>
            <p:nvPr/>
          </p:nvSpPr>
          <p:spPr>
            <a:xfrm>
              <a:off x="7922942" y="5654576"/>
              <a:ext cx="267783" cy="7062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224" name="rc1224"/>
            <p:cNvSpPr/>
            <p:nvPr/>
          </p:nvSpPr>
          <p:spPr>
            <a:xfrm>
              <a:off x="8190726" y="5654576"/>
              <a:ext cx="267783" cy="7062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225" name="rc1225"/>
            <p:cNvSpPr/>
            <p:nvPr/>
          </p:nvSpPr>
          <p:spPr>
            <a:xfrm>
              <a:off x="8458509" y="5654576"/>
              <a:ext cx="267783" cy="7062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226" name="rc1226"/>
            <p:cNvSpPr/>
            <p:nvPr/>
          </p:nvSpPr>
          <p:spPr>
            <a:xfrm>
              <a:off x="1763928" y="2547263"/>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27" name="rc1227"/>
            <p:cNvSpPr/>
            <p:nvPr/>
          </p:nvSpPr>
          <p:spPr>
            <a:xfrm>
              <a:off x="2031711" y="2547263"/>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28" name="rc1228"/>
            <p:cNvSpPr/>
            <p:nvPr/>
          </p:nvSpPr>
          <p:spPr>
            <a:xfrm>
              <a:off x="2299494" y="254726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29" name="rc1229"/>
            <p:cNvSpPr/>
            <p:nvPr/>
          </p:nvSpPr>
          <p:spPr>
            <a:xfrm>
              <a:off x="2567277" y="254726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30" name="rc1230"/>
            <p:cNvSpPr/>
            <p:nvPr/>
          </p:nvSpPr>
          <p:spPr>
            <a:xfrm>
              <a:off x="2835061" y="254726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31" name="rc1231"/>
            <p:cNvSpPr/>
            <p:nvPr/>
          </p:nvSpPr>
          <p:spPr>
            <a:xfrm>
              <a:off x="3102844" y="254726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32" name="rc1232"/>
            <p:cNvSpPr/>
            <p:nvPr/>
          </p:nvSpPr>
          <p:spPr>
            <a:xfrm>
              <a:off x="3370627" y="254726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33" name="rc1233"/>
            <p:cNvSpPr/>
            <p:nvPr/>
          </p:nvSpPr>
          <p:spPr>
            <a:xfrm>
              <a:off x="3638410" y="254726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34" name="rc1234"/>
            <p:cNvSpPr/>
            <p:nvPr/>
          </p:nvSpPr>
          <p:spPr>
            <a:xfrm>
              <a:off x="3906194" y="254726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35" name="rc1235"/>
            <p:cNvSpPr/>
            <p:nvPr/>
          </p:nvSpPr>
          <p:spPr>
            <a:xfrm>
              <a:off x="4173977" y="254726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36" name="rc1236"/>
            <p:cNvSpPr/>
            <p:nvPr/>
          </p:nvSpPr>
          <p:spPr>
            <a:xfrm>
              <a:off x="4441760" y="254726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37" name="rc1237"/>
            <p:cNvSpPr/>
            <p:nvPr/>
          </p:nvSpPr>
          <p:spPr>
            <a:xfrm>
              <a:off x="4709543" y="254726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38" name="rc1238"/>
            <p:cNvSpPr/>
            <p:nvPr/>
          </p:nvSpPr>
          <p:spPr>
            <a:xfrm>
              <a:off x="4977327" y="254726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39" name="rc1239"/>
            <p:cNvSpPr/>
            <p:nvPr/>
          </p:nvSpPr>
          <p:spPr>
            <a:xfrm>
              <a:off x="5245110" y="254726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40" name="rc1240"/>
            <p:cNvSpPr/>
            <p:nvPr/>
          </p:nvSpPr>
          <p:spPr>
            <a:xfrm>
              <a:off x="5512893" y="254726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41" name="rc1241"/>
            <p:cNvSpPr/>
            <p:nvPr/>
          </p:nvSpPr>
          <p:spPr>
            <a:xfrm>
              <a:off x="5780676" y="254726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42" name="rc1242"/>
            <p:cNvSpPr/>
            <p:nvPr/>
          </p:nvSpPr>
          <p:spPr>
            <a:xfrm>
              <a:off x="6048460" y="254726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43" name="rc1243"/>
            <p:cNvSpPr/>
            <p:nvPr/>
          </p:nvSpPr>
          <p:spPr>
            <a:xfrm>
              <a:off x="6316243" y="254726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44" name="rc1244"/>
            <p:cNvSpPr/>
            <p:nvPr/>
          </p:nvSpPr>
          <p:spPr>
            <a:xfrm>
              <a:off x="6584026" y="254726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45" name="rc1245"/>
            <p:cNvSpPr/>
            <p:nvPr/>
          </p:nvSpPr>
          <p:spPr>
            <a:xfrm>
              <a:off x="6851809" y="2547263"/>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46" name="rc1246"/>
            <p:cNvSpPr/>
            <p:nvPr/>
          </p:nvSpPr>
          <p:spPr>
            <a:xfrm>
              <a:off x="7119593" y="2547263"/>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47" name="rc1247"/>
            <p:cNvSpPr/>
            <p:nvPr/>
          </p:nvSpPr>
          <p:spPr>
            <a:xfrm>
              <a:off x="7387376" y="2547263"/>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48" name="rc1248"/>
            <p:cNvSpPr/>
            <p:nvPr/>
          </p:nvSpPr>
          <p:spPr>
            <a:xfrm>
              <a:off x="7655159" y="2547263"/>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49" name="rc1249"/>
            <p:cNvSpPr/>
            <p:nvPr/>
          </p:nvSpPr>
          <p:spPr>
            <a:xfrm>
              <a:off x="7922942" y="2547263"/>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50" name="rc1250"/>
            <p:cNvSpPr/>
            <p:nvPr/>
          </p:nvSpPr>
          <p:spPr>
            <a:xfrm>
              <a:off x="8190726" y="2547263"/>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51" name="rc1251"/>
            <p:cNvSpPr/>
            <p:nvPr/>
          </p:nvSpPr>
          <p:spPr>
            <a:xfrm>
              <a:off x="8458509" y="2547263"/>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52" name="rc1252"/>
            <p:cNvSpPr/>
            <p:nvPr/>
          </p:nvSpPr>
          <p:spPr>
            <a:xfrm>
              <a:off x="1763928" y="388905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53" name="rc1253"/>
            <p:cNvSpPr/>
            <p:nvPr/>
          </p:nvSpPr>
          <p:spPr>
            <a:xfrm>
              <a:off x="2031711" y="3889058"/>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54" name="rc1254"/>
            <p:cNvSpPr/>
            <p:nvPr/>
          </p:nvSpPr>
          <p:spPr>
            <a:xfrm>
              <a:off x="2299494" y="388905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55" name="rc1255"/>
            <p:cNvSpPr/>
            <p:nvPr/>
          </p:nvSpPr>
          <p:spPr>
            <a:xfrm>
              <a:off x="2567277" y="3889058"/>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56" name="rc1256"/>
            <p:cNvSpPr/>
            <p:nvPr/>
          </p:nvSpPr>
          <p:spPr>
            <a:xfrm>
              <a:off x="2835061" y="3889058"/>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57" name="rc1257"/>
            <p:cNvSpPr/>
            <p:nvPr/>
          </p:nvSpPr>
          <p:spPr>
            <a:xfrm>
              <a:off x="3102844" y="388905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58" name="rc1258"/>
            <p:cNvSpPr/>
            <p:nvPr/>
          </p:nvSpPr>
          <p:spPr>
            <a:xfrm>
              <a:off x="3370627" y="388905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59" name="rc1259"/>
            <p:cNvSpPr/>
            <p:nvPr/>
          </p:nvSpPr>
          <p:spPr>
            <a:xfrm>
              <a:off x="3638410" y="388905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60" name="rc1260"/>
            <p:cNvSpPr/>
            <p:nvPr/>
          </p:nvSpPr>
          <p:spPr>
            <a:xfrm>
              <a:off x="3906194" y="388905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61" name="rc1261"/>
            <p:cNvSpPr/>
            <p:nvPr/>
          </p:nvSpPr>
          <p:spPr>
            <a:xfrm>
              <a:off x="4173977" y="388905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62" name="rc1262"/>
            <p:cNvSpPr/>
            <p:nvPr/>
          </p:nvSpPr>
          <p:spPr>
            <a:xfrm>
              <a:off x="4441760" y="388905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63" name="rc1263"/>
            <p:cNvSpPr/>
            <p:nvPr/>
          </p:nvSpPr>
          <p:spPr>
            <a:xfrm>
              <a:off x="4709543" y="388905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64" name="rc1264"/>
            <p:cNvSpPr/>
            <p:nvPr/>
          </p:nvSpPr>
          <p:spPr>
            <a:xfrm>
              <a:off x="4977327" y="3889058"/>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65" name="rc1265"/>
            <p:cNvSpPr/>
            <p:nvPr/>
          </p:nvSpPr>
          <p:spPr>
            <a:xfrm>
              <a:off x="5245110" y="3889058"/>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66" name="rc1266"/>
            <p:cNvSpPr/>
            <p:nvPr/>
          </p:nvSpPr>
          <p:spPr>
            <a:xfrm>
              <a:off x="5512893" y="3889058"/>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67" name="rc1267"/>
            <p:cNvSpPr/>
            <p:nvPr/>
          </p:nvSpPr>
          <p:spPr>
            <a:xfrm>
              <a:off x="5780676" y="3889058"/>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68" name="rc1268"/>
            <p:cNvSpPr/>
            <p:nvPr/>
          </p:nvSpPr>
          <p:spPr>
            <a:xfrm>
              <a:off x="6048460" y="3889058"/>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69" name="rc1269"/>
            <p:cNvSpPr/>
            <p:nvPr/>
          </p:nvSpPr>
          <p:spPr>
            <a:xfrm>
              <a:off x="6316243" y="3889058"/>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70" name="rc1270"/>
            <p:cNvSpPr/>
            <p:nvPr/>
          </p:nvSpPr>
          <p:spPr>
            <a:xfrm>
              <a:off x="6584026" y="3889058"/>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71" name="rc1271"/>
            <p:cNvSpPr/>
            <p:nvPr/>
          </p:nvSpPr>
          <p:spPr>
            <a:xfrm>
              <a:off x="6851809" y="388905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72" name="rc1272"/>
            <p:cNvSpPr/>
            <p:nvPr/>
          </p:nvSpPr>
          <p:spPr>
            <a:xfrm>
              <a:off x="7119593" y="3889058"/>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73" name="rc1273"/>
            <p:cNvSpPr/>
            <p:nvPr/>
          </p:nvSpPr>
          <p:spPr>
            <a:xfrm>
              <a:off x="7387376" y="3889058"/>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74" name="rc1274"/>
            <p:cNvSpPr/>
            <p:nvPr/>
          </p:nvSpPr>
          <p:spPr>
            <a:xfrm>
              <a:off x="7655159" y="3889058"/>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75" name="rc1275"/>
            <p:cNvSpPr/>
            <p:nvPr/>
          </p:nvSpPr>
          <p:spPr>
            <a:xfrm>
              <a:off x="7922942" y="3889058"/>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76" name="rc1276"/>
            <p:cNvSpPr/>
            <p:nvPr/>
          </p:nvSpPr>
          <p:spPr>
            <a:xfrm>
              <a:off x="8190726" y="3889058"/>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77" name="rc1277"/>
            <p:cNvSpPr/>
            <p:nvPr/>
          </p:nvSpPr>
          <p:spPr>
            <a:xfrm>
              <a:off x="8458509" y="3889058"/>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78" name="rc1278"/>
            <p:cNvSpPr/>
            <p:nvPr/>
          </p:nvSpPr>
          <p:spPr>
            <a:xfrm>
              <a:off x="1763928" y="5372093"/>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79" name="rc1279"/>
            <p:cNvSpPr/>
            <p:nvPr/>
          </p:nvSpPr>
          <p:spPr>
            <a:xfrm>
              <a:off x="2031711" y="5372093"/>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80" name="rc1280"/>
            <p:cNvSpPr/>
            <p:nvPr/>
          </p:nvSpPr>
          <p:spPr>
            <a:xfrm>
              <a:off x="2299494" y="5372093"/>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81" name="rc1281"/>
            <p:cNvSpPr/>
            <p:nvPr/>
          </p:nvSpPr>
          <p:spPr>
            <a:xfrm>
              <a:off x="2567277" y="5372093"/>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82" name="rc1282"/>
            <p:cNvSpPr/>
            <p:nvPr/>
          </p:nvSpPr>
          <p:spPr>
            <a:xfrm>
              <a:off x="2835061" y="5372093"/>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83" name="rc1283"/>
            <p:cNvSpPr/>
            <p:nvPr/>
          </p:nvSpPr>
          <p:spPr>
            <a:xfrm>
              <a:off x="3102844" y="5372093"/>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84" name="rc1284"/>
            <p:cNvSpPr/>
            <p:nvPr/>
          </p:nvSpPr>
          <p:spPr>
            <a:xfrm>
              <a:off x="3370627" y="5372093"/>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85" name="rc1285"/>
            <p:cNvSpPr/>
            <p:nvPr/>
          </p:nvSpPr>
          <p:spPr>
            <a:xfrm>
              <a:off x="3638410" y="5372093"/>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86" name="rc1286"/>
            <p:cNvSpPr/>
            <p:nvPr/>
          </p:nvSpPr>
          <p:spPr>
            <a:xfrm>
              <a:off x="3906194" y="5372093"/>
              <a:ext cx="267783" cy="7062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87" name="rc1287"/>
            <p:cNvSpPr/>
            <p:nvPr/>
          </p:nvSpPr>
          <p:spPr>
            <a:xfrm>
              <a:off x="4173977" y="5372093"/>
              <a:ext cx="267783" cy="7062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88" name="rc1288"/>
            <p:cNvSpPr/>
            <p:nvPr/>
          </p:nvSpPr>
          <p:spPr>
            <a:xfrm>
              <a:off x="4441760" y="5372093"/>
              <a:ext cx="267783" cy="7062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89" name="rc1289"/>
            <p:cNvSpPr/>
            <p:nvPr/>
          </p:nvSpPr>
          <p:spPr>
            <a:xfrm>
              <a:off x="4709543" y="5372093"/>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90" name="rc1290"/>
            <p:cNvSpPr/>
            <p:nvPr/>
          </p:nvSpPr>
          <p:spPr>
            <a:xfrm>
              <a:off x="4977327" y="5372093"/>
              <a:ext cx="267783" cy="7062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291" name="rc1291"/>
            <p:cNvSpPr/>
            <p:nvPr/>
          </p:nvSpPr>
          <p:spPr>
            <a:xfrm>
              <a:off x="5245110" y="5372093"/>
              <a:ext cx="267783" cy="7062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292" name="rc1292"/>
            <p:cNvSpPr/>
            <p:nvPr/>
          </p:nvSpPr>
          <p:spPr>
            <a:xfrm>
              <a:off x="5512893" y="5372093"/>
              <a:ext cx="267783" cy="7062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293" name="rc1293"/>
            <p:cNvSpPr/>
            <p:nvPr/>
          </p:nvSpPr>
          <p:spPr>
            <a:xfrm>
              <a:off x="5780676" y="5372093"/>
              <a:ext cx="267783" cy="7062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294" name="rc1294"/>
            <p:cNvSpPr/>
            <p:nvPr/>
          </p:nvSpPr>
          <p:spPr>
            <a:xfrm>
              <a:off x="6048460" y="5372093"/>
              <a:ext cx="267783" cy="7062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295" name="rc1295"/>
            <p:cNvSpPr/>
            <p:nvPr/>
          </p:nvSpPr>
          <p:spPr>
            <a:xfrm>
              <a:off x="6316243" y="5372093"/>
              <a:ext cx="267783" cy="7062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96" name="rc1296"/>
            <p:cNvSpPr/>
            <p:nvPr/>
          </p:nvSpPr>
          <p:spPr>
            <a:xfrm>
              <a:off x="6584026" y="5372093"/>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297" name="rc1297"/>
            <p:cNvSpPr/>
            <p:nvPr/>
          </p:nvSpPr>
          <p:spPr>
            <a:xfrm>
              <a:off x="6851809" y="5372093"/>
              <a:ext cx="267783" cy="7062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98" name="rc1298"/>
            <p:cNvSpPr/>
            <p:nvPr/>
          </p:nvSpPr>
          <p:spPr>
            <a:xfrm>
              <a:off x="7119593" y="5372093"/>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99" name="rc1299"/>
            <p:cNvSpPr/>
            <p:nvPr/>
          </p:nvSpPr>
          <p:spPr>
            <a:xfrm>
              <a:off x="7387376" y="5372093"/>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300" name="rc1300"/>
            <p:cNvSpPr/>
            <p:nvPr/>
          </p:nvSpPr>
          <p:spPr>
            <a:xfrm>
              <a:off x="7655159" y="5372093"/>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301" name="rc1301"/>
            <p:cNvSpPr/>
            <p:nvPr/>
          </p:nvSpPr>
          <p:spPr>
            <a:xfrm>
              <a:off x="7922942" y="5372093"/>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302" name="rc1302"/>
            <p:cNvSpPr/>
            <p:nvPr/>
          </p:nvSpPr>
          <p:spPr>
            <a:xfrm>
              <a:off x="8190726" y="5372093"/>
              <a:ext cx="267783" cy="7062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303" name="rc1303"/>
            <p:cNvSpPr/>
            <p:nvPr/>
          </p:nvSpPr>
          <p:spPr>
            <a:xfrm>
              <a:off x="8458509" y="5372093"/>
              <a:ext cx="267783" cy="7062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304" name="rc1304"/>
            <p:cNvSpPr/>
            <p:nvPr/>
          </p:nvSpPr>
          <p:spPr>
            <a:xfrm>
              <a:off x="1763928" y="1911677"/>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05" name="rc1305"/>
            <p:cNvSpPr/>
            <p:nvPr/>
          </p:nvSpPr>
          <p:spPr>
            <a:xfrm>
              <a:off x="2031711" y="1911677"/>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06" name="rc1306"/>
            <p:cNvSpPr/>
            <p:nvPr/>
          </p:nvSpPr>
          <p:spPr>
            <a:xfrm>
              <a:off x="2299494" y="1911677"/>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07" name="rc1307"/>
            <p:cNvSpPr/>
            <p:nvPr/>
          </p:nvSpPr>
          <p:spPr>
            <a:xfrm>
              <a:off x="2567277" y="1911677"/>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08" name="rc1308"/>
            <p:cNvSpPr/>
            <p:nvPr/>
          </p:nvSpPr>
          <p:spPr>
            <a:xfrm>
              <a:off x="2835061" y="1911677"/>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09" name="rc1309"/>
            <p:cNvSpPr/>
            <p:nvPr/>
          </p:nvSpPr>
          <p:spPr>
            <a:xfrm>
              <a:off x="3102844" y="1911677"/>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10" name="rc1310"/>
            <p:cNvSpPr/>
            <p:nvPr/>
          </p:nvSpPr>
          <p:spPr>
            <a:xfrm>
              <a:off x="3370627" y="1911677"/>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11" name="rc1311"/>
            <p:cNvSpPr/>
            <p:nvPr/>
          </p:nvSpPr>
          <p:spPr>
            <a:xfrm>
              <a:off x="3638410" y="1911677"/>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12" name="rc1312"/>
            <p:cNvSpPr/>
            <p:nvPr/>
          </p:nvSpPr>
          <p:spPr>
            <a:xfrm>
              <a:off x="3906194" y="1911677"/>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13" name="rc1313"/>
            <p:cNvSpPr/>
            <p:nvPr/>
          </p:nvSpPr>
          <p:spPr>
            <a:xfrm>
              <a:off x="4173977" y="1911677"/>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14" name="rc1314"/>
            <p:cNvSpPr/>
            <p:nvPr/>
          </p:nvSpPr>
          <p:spPr>
            <a:xfrm>
              <a:off x="4441760" y="1911677"/>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15" name="rc1315"/>
            <p:cNvSpPr/>
            <p:nvPr/>
          </p:nvSpPr>
          <p:spPr>
            <a:xfrm>
              <a:off x="4709543" y="1911677"/>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16" name="rc1316"/>
            <p:cNvSpPr/>
            <p:nvPr/>
          </p:nvSpPr>
          <p:spPr>
            <a:xfrm>
              <a:off x="4977327" y="1911677"/>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17" name="rc1317"/>
            <p:cNvSpPr/>
            <p:nvPr/>
          </p:nvSpPr>
          <p:spPr>
            <a:xfrm>
              <a:off x="5245110" y="1911677"/>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18" name="rc1318"/>
            <p:cNvSpPr/>
            <p:nvPr/>
          </p:nvSpPr>
          <p:spPr>
            <a:xfrm>
              <a:off x="5512893" y="1911677"/>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19" name="rc1319"/>
            <p:cNvSpPr/>
            <p:nvPr/>
          </p:nvSpPr>
          <p:spPr>
            <a:xfrm>
              <a:off x="5780676" y="1911677"/>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20" name="rc1320"/>
            <p:cNvSpPr/>
            <p:nvPr/>
          </p:nvSpPr>
          <p:spPr>
            <a:xfrm>
              <a:off x="6048460" y="1911677"/>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21" name="rc1321"/>
            <p:cNvSpPr/>
            <p:nvPr/>
          </p:nvSpPr>
          <p:spPr>
            <a:xfrm>
              <a:off x="6316243" y="1911677"/>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22" name="rc1322"/>
            <p:cNvSpPr/>
            <p:nvPr/>
          </p:nvSpPr>
          <p:spPr>
            <a:xfrm>
              <a:off x="6584026" y="1911677"/>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23" name="rc1323"/>
            <p:cNvSpPr/>
            <p:nvPr/>
          </p:nvSpPr>
          <p:spPr>
            <a:xfrm>
              <a:off x="6851809" y="1911677"/>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24" name="rc1324"/>
            <p:cNvSpPr/>
            <p:nvPr/>
          </p:nvSpPr>
          <p:spPr>
            <a:xfrm>
              <a:off x="7119593" y="1911677"/>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25" name="rc1325"/>
            <p:cNvSpPr/>
            <p:nvPr/>
          </p:nvSpPr>
          <p:spPr>
            <a:xfrm>
              <a:off x="7387376" y="1911677"/>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26" name="rc1326"/>
            <p:cNvSpPr/>
            <p:nvPr/>
          </p:nvSpPr>
          <p:spPr>
            <a:xfrm>
              <a:off x="7655159" y="1911677"/>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27" name="rc1327"/>
            <p:cNvSpPr/>
            <p:nvPr/>
          </p:nvSpPr>
          <p:spPr>
            <a:xfrm>
              <a:off x="7922942" y="1911677"/>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28" name="rc1328"/>
            <p:cNvSpPr/>
            <p:nvPr/>
          </p:nvSpPr>
          <p:spPr>
            <a:xfrm>
              <a:off x="8190726" y="1911677"/>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29" name="rc1329"/>
            <p:cNvSpPr/>
            <p:nvPr/>
          </p:nvSpPr>
          <p:spPr>
            <a:xfrm>
              <a:off x="8458509" y="1911677"/>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30" name="rc1330"/>
            <p:cNvSpPr/>
            <p:nvPr/>
          </p:nvSpPr>
          <p:spPr>
            <a:xfrm>
              <a:off x="1763928" y="2194160"/>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31" name="rc1331"/>
            <p:cNvSpPr/>
            <p:nvPr/>
          </p:nvSpPr>
          <p:spPr>
            <a:xfrm>
              <a:off x="2031711" y="2194160"/>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32" name="rc1332"/>
            <p:cNvSpPr/>
            <p:nvPr/>
          </p:nvSpPr>
          <p:spPr>
            <a:xfrm>
              <a:off x="2299494" y="2194160"/>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33" name="rc1333"/>
            <p:cNvSpPr/>
            <p:nvPr/>
          </p:nvSpPr>
          <p:spPr>
            <a:xfrm>
              <a:off x="2567277" y="219416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34" name="rc1334"/>
            <p:cNvSpPr/>
            <p:nvPr/>
          </p:nvSpPr>
          <p:spPr>
            <a:xfrm>
              <a:off x="2835061" y="219416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35" name="rc1335"/>
            <p:cNvSpPr/>
            <p:nvPr/>
          </p:nvSpPr>
          <p:spPr>
            <a:xfrm>
              <a:off x="3102844" y="219416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36" name="rc1336"/>
            <p:cNvSpPr/>
            <p:nvPr/>
          </p:nvSpPr>
          <p:spPr>
            <a:xfrm>
              <a:off x="3370627" y="219416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37" name="rc1337"/>
            <p:cNvSpPr/>
            <p:nvPr/>
          </p:nvSpPr>
          <p:spPr>
            <a:xfrm>
              <a:off x="3638410" y="219416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38" name="rc1338"/>
            <p:cNvSpPr/>
            <p:nvPr/>
          </p:nvSpPr>
          <p:spPr>
            <a:xfrm>
              <a:off x="3906194" y="219416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39" name="rc1339"/>
            <p:cNvSpPr/>
            <p:nvPr/>
          </p:nvSpPr>
          <p:spPr>
            <a:xfrm>
              <a:off x="4173977" y="2194160"/>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40" name="rc1340"/>
            <p:cNvSpPr/>
            <p:nvPr/>
          </p:nvSpPr>
          <p:spPr>
            <a:xfrm>
              <a:off x="4441760" y="219416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41" name="rc1341"/>
            <p:cNvSpPr/>
            <p:nvPr/>
          </p:nvSpPr>
          <p:spPr>
            <a:xfrm>
              <a:off x="4709543" y="219416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42" name="rc1342"/>
            <p:cNvSpPr/>
            <p:nvPr/>
          </p:nvSpPr>
          <p:spPr>
            <a:xfrm>
              <a:off x="4977327" y="2194160"/>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43" name="rc1343"/>
            <p:cNvSpPr/>
            <p:nvPr/>
          </p:nvSpPr>
          <p:spPr>
            <a:xfrm>
              <a:off x="5245110" y="2194160"/>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44" name="rc1344"/>
            <p:cNvSpPr/>
            <p:nvPr/>
          </p:nvSpPr>
          <p:spPr>
            <a:xfrm>
              <a:off x="5512893" y="219416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45" name="rc1345"/>
            <p:cNvSpPr/>
            <p:nvPr/>
          </p:nvSpPr>
          <p:spPr>
            <a:xfrm>
              <a:off x="5780676" y="2194160"/>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46" name="rc1346"/>
            <p:cNvSpPr/>
            <p:nvPr/>
          </p:nvSpPr>
          <p:spPr>
            <a:xfrm>
              <a:off x="6048460" y="2194160"/>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47" name="rc1347"/>
            <p:cNvSpPr/>
            <p:nvPr/>
          </p:nvSpPr>
          <p:spPr>
            <a:xfrm>
              <a:off x="6316243" y="219416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48" name="rc1348"/>
            <p:cNvSpPr/>
            <p:nvPr/>
          </p:nvSpPr>
          <p:spPr>
            <a:xfrm>
              <a:off x="6584026" y="2194160"/>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49" name="rc1349"/>
            <p:cNvSpPr/>
            <p:nvPr/>
          </p:nvSpPr>
          <p:spPr>
            <a:xfrm>
              <a:off x="6851809" y="219416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0" name="rc1350"/>
            <p:cNvSpPr/>
            <p:nvPr/>
          </p:nvSpPr>
          <p:spPr>
            <a:xfrm>
              <a:off x="7119593" y="2194160"/>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51" name="rc1351"/>
            <p:cNvSpPr/>
            <p:nvPr/>
          </p:nvSpPr>
          <p:spPr>
            <a:xfrm>
              <a:off x="7387376" y="2194160"/>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52" name="rc1352"/>
            <p:cNvSpPr/>
            <p:nvPr/>
          </p:nvSpPr>
          <p:spPr>
            <a:xfrm>
              <a:off x="7655159" y="2194160"/>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53" name="rc1353"/>
            <p:cNvSpPr/>
            <p:nvPr/>
          </p:nvSpPr>
          <p:spPr>
            <a:xfrm>
              <a:off x="7922942" y="2194160"/>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54" name="rc1354"/>
            <p:cNvSpPr/>
            <p:nvPr/>
          </p:nvSpPr>
          <p:spPr>
            <a:xfrm>
              <a:off x="8190726" y="2194160"/>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55" name="rc1355"/>
            <p:cNvSpPr/>
            <p:nvPr/>
          </p:nvSpPr>
          <p:spPr>
            <a:xfrm>
              <a:off x="8458509" y="2194160"/>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56" name="rc1356"/>
            <p:cNvSpPr/>
            <p:nvPr/>
          </p:nvSpPr>
          <p:spPr>
            <a:xfrm>
              <a:off x="1763928" y="2617884"/>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57" name="rc1357"/>
            <p:cNvSpPr/>
            <p:nvPr/>
          </p:nvSpPr>
          <p:spPr>
            <a:xfrm>
              <a:off x="2031711" y="2617884"/>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58" name="rc1358"/>
            <p:cNvSpPr/>
            <p:nvPr/>
          </p:nvSpPr>
          <p:spPr>
            <a:xfrm>
              <a:off x="2299494" y="2617884"/>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59" name="rc1359"/>
            <p:cNvSpPr/>
            <p:nvPr/>
          </p:nvSpPr>
          <p:spPr>
            <a:xfrm>
              <a:off x="2567277" y="2617884"/>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60" name="rc1360"/>
            <p:cNvSpPr/>
            <p:nvPr/>
          </p:nvSpPr>
          <p:spPr>
            <a:xfrm>
              <a:off x="2835061" y="2617884"/>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61" name="rc1361"/>
            <p:cNvSpPr/>
            <p:nvPr/>
          </p:nvSpPr>
          <p:spPr>
            <a:xfrm>
              <a:off x="3102844" y="2617884"/>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62" name="rc1362"/>
            <p:cNvSpPr/>
            <p:nvPr/>
          </p:nvSpPr>
          <p:spPr>
            <a:xfrm>
              <a:off x="3370627" y="2617884"/>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63" name="rc1363"/>
            <p:cNvSpPr/>
            <p:nvPr/>
          </p:nvSpPr>
          <p:spPr>
            <a:xfrm>
              <a:off x="3638410" y="2617884"/>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64" name="rc1364"/>
            <p:cNvSpPr/>
            <p:nvPr/>
          </p:nvSpPr>
          <p:spPr>
            <a:xfrm>
              <a:off x="3906194" y="2617884"/>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65" name="rc1365"/>
            <p:cNvSpPr/>
            <p:nvPr/>
          </p:nvSpPr>
          <p:spPr>
            <a:xfrm>
              <a:off x="4173977" y="2617884"/>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66" name="rc1366"/>
            <p:cNvSpPr/>
            <p:nvPr/>
          </p:nvSpPr>
          <p:spPr>
            <a:xfrm>
              <a:off x="4441760" y="2617884"/>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67" name="rc1367"/>
            <p:cNvSpPr/>
            <p:nvPr/>
          </p:nvSpPr>
          <p:spPr>
            <a:xfrm>
              <a:off x="4709543" y="2617884"/>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68" name="rc1368"/>
            <p:cNvSpPr/>
            <p:nvPr/>
          </p:nvSpPr>
          <p:spPr>
            <a:xfrm>
              <a:off x="4977327" y="2617884"/>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69" name="rc1369"/>
            <p:cNvSpPr/>
            <p:nvPr/>
          </p:nvSpPr>
          <p:spPr>
            <a:xfrm>
              <a:off x="5245110" y="2617884"/>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70" name="rc1370"/>
            <p:cNvSpPr/>
            <p:nvPr/>
          </p:nvSpPr>
          <p:spPr>
            <a:xfrm>
              <a:off x="5512893" y="2617884"/>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71" name="rc1371"/>
            <p:cNvSpPr/>
            <p:nvPr/>
          </p:nvSpPr>
          <p:spPr>
            <a:xfrm>
              <a:off x="5780676" y="2617884"/>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72" name="rc1372"/>
            <p:cNvSpPr/>
            <p:nvPr/>
          </p:nvSpPr>
          <p:spPr>
            <a:xfrm>
              <a:off x="6048460" y="2617884"/>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73" name="rc1373"/>
            <p:cNvSpPr/>
            <p:nvPr/>
          </p:nvSpPr>
          <p:spPr>
            <a:xfrm>
              <a:off x="6316243" y="2617884"/>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74" name="rc1374"/>
            <p:cNvSpPr/>
            <p:nvPr/>
          </p:nvSpPr>
          <p:spPr>
            <a:xfrm>
              <a:off x="6584026" y="2617884"/>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75" name="rc1375"/>
            <p:cNvSpPr/>
            <p:nvPr/>
          </p:nvSpPr>
          <p:spPr>
            <a:xfrm>
              <a:off x="6851809" y="2617884"/>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76" name="rc1376"/>
            <p:cNvSpPr/>
            <p:nvPr/>
          </p:nvSpPr>
          <p:spPr>
            <a:xfrm>
              <a:off x="7119593" y="2617884"/>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77" name="rc1377"/>
            <p:cNvSpPr/>
            <p:nvPr/>
          </p:nvSpPr>
          <p:spPr>
            <a:xfrm>
              <a:off x="7387376" y="2617884"/>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78" name="rc1378"/>
            <p:cNvSpPr/>
            <p:nvPr/>
          </p:nvSpPr>
          <p:spPr>
            <a:xfrm>
              <a:off x="7655159" y="2617884"/>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79" name="rc1379"/>
            <p:cNvSpPr/>
            <p:nvPr/>
          </p:nvSpPr>
          <p:spPr>
            <a:xfrm>
              <a:off x="7922942" y="2617884"/>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80" name="rc1380"/>
            <p:cNvSpPr/>
            <p:nvPr/>
          </p:nvSpPr>
          <p:spPr>
            <a:xfrm>
              <a:off x="8190726" y="2617884"/>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81" name="rc1381"/>
            <p:cNvSpPr/>
            <p:nvPr/>
          </p:nvSpPr>
          <p:spPr>
            <a:xfrm>
              <a:off x="8458509" y="2617884"/>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82" name="rc1382"/>
            <p:cNvSpPr/>
            <p:nvPr/>
          </p:nvSpPr>
          <p:spPr>
            <a:xfrm>
              <a:off x="1763928" y="367719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83" name="rc1383"/>
            <p:cNvSpPr/>
            <p:nvPr/>
          </p:nvSpPr>
          <p:spPr>
            <a:xfrm>
              <a:off x="2031711" y="367719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4" name="rc1384"/>
            <p:cNvSpPr/>
            <p:nvPr/>
          </p:nvSpPr>
          <p:spPr>
            <a:xfrm>
              <a:off x="2299494" y="367719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5" name="rc1385"/>
            <p:cNvSpPr/>
            <p:nvPr/>
          </p:nvSpPr>
          <p:spPr>
            <a:xfrm>
              <a:off x="2567277" y="367719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6" name="rc1386"/>
            <p:cNvSpPr/>
            <p:nvPr/>
          </p:nvSpPr>
          <p:spPr>
            <a:xfrm>
              <a:off x="2835061" y="367719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7" name="rc1387"/>
            <p:cNvSpPr/>
            <p:nvPr/>
          </p:nvSpPr>
          <p:spPr>
            <a:xfrm>
              <a:off x="3102844" y="367719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88" name="rc1388"/>
            <p:cNvSpPr/>
            <p:nvPr/>
          </p:nvSpPr>
          <p:spPr>
            <a:xfrm>
              <a:off x="3370627" y="367719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89" name="rc1389"/>
            <p:cNvSpPr/>
            <p:nvPr/>
          </p:nvSpPr>
          <p:spPr>
            <a:xfrm>
              <a:off x="3638410" y="367719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0" name="rc1390"/>
            <p:cNvSpPr/>
            <p:nvPr/>
          </p:nvSpPr>
          <p:spPr>
            <a:xfrm>
              <a:off x="3906194" y="367719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1" name="rc1391"/>
            <p:cNvSpPr/>
            <p:nvPr/>
          </p:nvSpPr>
          <p:spPr>
            <a:xfrm>
              <a:off x="4173977" y="367719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2" name="rc1392"/>
            <p:cNvSpPr/>
            <p:nvPr/>
          </p:nvSpPr>
          <p:spPr>
            <a:xfrm>
              <a:off x="4441760" y="367719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93" name="rc1393"/>
            <p:cNvSpPr/>
            <p:nvPr/>
          </p:nvSpPr>
          <p:spPr>
            <a:xfrm>
              <a:off x="4709543" y="367719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94" name="rc1394"/>
            <p:cNvSpPr/>
            <p:nvPr/>
          </p:nvSpPr>
          <p:spPr>
            <a:xfrm>
              <a:off x="4977327" y="3677195"/>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5" name="rc1395"/>
            <p:cNvSpPr/>
            <p:nvPr/>
          </p:nvSpPr>
          <p:spPr>
            <a:xfrm>
              <a:off x="5245110" y="3677195"/>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96" name="rc1396"/>
            <p:cNvSpPr/>
            <p:nvPr/>
          </p:nvSpPr>
          <p:spPr>
            <a:xfrm>
              <a:off x="5512893" y="3677195"/>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97" name="rc1397"/>
            <p:cNvSpPr/>
            <p:nvPr/>
          </p:nvSpPr>
          <p:spPr>
            <a:xfrm>
              <a:off x="5780676" y="3677195"/>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98" name="rc1398"/>
            <p:cNvSpPr/>
            <p:nvPr/>
          </p:nvSpPr>
          <p:spPr>
            <a:xfrm>
              <a:off x="6048460" y="3677195"/>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99" name="rc1399"/>
            <p:cNvSpPr/>
            <p:nvPr/>
          </p:nvSpPr>
          <p:spPr>
            <a:xfrm>
              <a:off x="6316243" y="3677195"/>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00" name="rc1400"/>
            <p:cNvSpPr/>
            <p:nvPr/>
          </p:nvSpPr>
          <p:spPr>
            <a:xfrm>
              <a:off x="6584026" y="3677195"/>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01" name="rc1401"/>
            <p:cNvSpPr/>
            <p:nvPr/>
          </p:nvSpPr>
          <p:spPr>
            <a:xfrm>
              <a:off x="6851809" y="3677195"/>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02" name="rc1402"/>
            <p:cNvSpPr/>
            <p:nvPr/>
          </p:nvSpPr>
          <p:spPr>
            <a:xfrm>
              <a:off x="7119593" y="3677195"/>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03" name="rc1403"/>
            <p:cNvSpPr/>
            <p:nvPr/>
          </p:nvSpPr>
          <p:spPr>
            <a:xfrm>
              <a:off x="7387376" y="3677195"/>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04" name="rc1404"/>
            <p:cNvSpPr/>
            <p:nvPr/>
          </p:nvSpPr>
          <p:spPr>
            <a:xfrm>
              <a:off x="7655159" y="3677195"/>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05" name="rc1405"/>
            <p:cNvSpPr/>
            <p:nvPr/>
          </p:nvSpPr>
          <p:spPr>
            <a:xfrm>
              <a:off x="7922942" y="3677195"/>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06" name="rc1406"/>
            <p:cNvSpPr/>
            <p:nvPr/>
          </p:nvSpPr>
          <p:spPr>
            <a:xfrm>
              <a:off x="8190726" y="3677195"/>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07" name="rc1407"/>
            <p:cNvSpPr/>
            <p:nvPr/>
          </p:nvSpPr>
          <p:spPr>
            <a:xfrm>
              <a:off x="8458509" y="3677195"/>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08" name="rc1408"/>
            <p:cNvSpPr/>
            <p:nvPr/>
          </p:nvSpPr>
          <p:spPr>
            <a:xfrm>
              <a:off x="1763928" y="3747816"/>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09" name="rc1409"/>
            <p:cNvSpPr/>
            <p:nvPr/>
          </p:nvSpPr>
          <p:spPr>
            <a:xfrm>
              <a:off x="2031711" y="3747816"/>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10" name="rc1410"/>
            <p:cNvSpPr/>
            <p:nvPr/>
          </p:nvSpPr>
          <p:spPr>
            <a:xfrm>
              <a:off x="2299494" y="3747816"/>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11" name="rc1411"/>
            <p:cNvSpPr/>
            <p:nvPr/>
          </p:nvSpPr>
          <p:spPr>
            <a:xfrm>
              <a:off x="2567277" y="3747816"/>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12" name="rc1412"/>
            <p:cNvSpPr/>
            <p:nvPr/>
          </p:nvSpPr>
          <p:spPr>
            <a:xfrm>
              <a:off x="2835061" y="3747816"/>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13" name="rc1413"/>
            <p:cNvSpPr/>
            <p:nvPr/>
          </p:nvSpPr>
          <p:spPr>
            <a:xfrm>
              <a:off x="3102844" y="3747816"/>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14" name="rc1414"/>
            <p:cNvSpPr/>
            <p:nvPr/>
          </p:nvSpPr>
          <p:spPr>
            <a:xfrm>
              <a:off x="3370627" y="374781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15" name="rc1415"/>
            <p:cNvSpPr/>
            <p:nvPr/>
          </p:nvSpPr>
          <p:spPr>
            <a:xfrm>
              <a:off x="3638410" y="374781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16" name="rc1416"/>
            <p:cNvSpPr/>
            <p:nvPr/>
          </p:nvSpPr>
          <p:spPr>
            <a:xfrm>
              <a:off x="3906194" y="374781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17" name="rc1417"/>
            <p:cNvSpPr/>
            <p:nvPr/>
          </p:nvSpPr>
          <p:spPr>
            <a:xfrm>
              <a:off x="4173977" y="3747816"/>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18" name="rc1418"/>
            <p:cNvSpPr/>
            <p:nvPr/>
          </p:nvSpPr>
          <p:spPr>
            <a:xfrm>
              <a:off x="4441760" y="3747816"/>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19" name="rc1419"/>
            <p:cNvSpPr/>
            <p:nvPr/>
          </p:nvSpPr>
          <p:spPr>
            <a:xfrm>
              <a:off x="4709543" y="374781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20" name="rc1420"/>
            <p:cNvSpPr/>
            <p:nvPr/>
          </p:nvSpPr>
          <p:spPr>
            <a:xfrm>
              <a:off x="4977327" y="3747816"/>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21" name="rc1421"/>
            <p:cNvSpPr/>
            <p:nvPr/>
          </p:nvSpPr>
          <p:spPr>
            <a:xfrm>
              <a:off x="5245110" y="3747816"/>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22" name="rc1422"/>
            <p:cNvSpPr/>
            <p:nvPr/>
          </p:nvSpPr>
          <p:spPr>
            <a:xfrm>
              <a:off x="5512893" y="3747816"/>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23" name="rc1423"/>
            <p:cNvSpPr/>
            <p:nvPr/>
          </p:nvSpPr>
          <p:spPr>
            <a:xfrm>
              <a:off x="5780676" y="3747816"/>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24" name="rc1424"/>
            <p:cNvSpPr/>
            <p:nvPr/>
          </p:nvSpPr>
          <p:spPr>
            <a:xfrm>
              <a:off x="6048460" y="3747816"/>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425" name="rc1425"/>
            <p:cNvSpPr/>
            <p:nvPr/>
          </p:nvSpPr>
          <p:spPr>
            <a:xfrm>
              <a:off x="6316243" y="3747816"/>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26" name="rc1426"/>
            <p:cNvSpPr/>
            <p:nvPr/>
          </p:nvSpPr>
          <p:spPr>
            <a:xfrm>
              <a:off x="6584026" y="3747816"/>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27" name="rc1427"/>
            <p:cNvSpPr/>
            <p:nvPr/>
          </p:nvSpPr>
          <p:spPr>
            <a:xfrm>
              <a:off x="6851809" y="3747816"/>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28" name="rc1428"/>
            <p:cNvSpPr/>
            <p:nvPr/>
          </p:nvSpPr>
          <p:spPr>
            <a:xfrm>
              <a:off x="7119593" y="3747816"/>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29" name="rc1429"/>
            <p:cNvSpPr/>
            <p:nvPr/>
          </p:nvSpPr>
          <p:spPr>
            <a:xfrm>
              <a:off x="7387376" y="3747816"/>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30" name="rc1430"/>
            <p:cNvSpPr/>
            <p:nvPr/>
          </p:nvSpPr>
          <p:spPr>
            <a:xfrm>
              <a:off x="7655159" y="3747816"/>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31" name="rc1431"/>
            <p:cNvSpPr/>
            <p:nvPr/>
          </p:nvSpPr>
          <p:spPr>
            <a:xfrm>
              <a:off x="7922942" y="3747816"/>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32" name="rc1432"/>
            <p:cNvSpPr/>
            <p:nvPr/>
          </p:nvSpPr>
          <p:spPr>
            <a:xfrm>
              <a:off x="8190726" y="3747816"/>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33" name="rc1433"/>
            <p:cNvSpPr/>
            <p:nvPr/>
          </p:nvSpPr>
          <p:spPr>
            <a:xfrm>
              <a:off x="8458509" y="3747816"/>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34" name="rc1434"/>
            <p:cNvSpPr/>
            <p:nvPr/>
          </p:nvSpPr>
          <p:spPr>
            <a:xfrm>
              <a:off x="1763928" y="2970988"/>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35" name="rc1435"/>
            <p:cNvSpPr/>
            <p:nvPr/>
          </p:nvSpPr>
          <p:spPr>
            <a:xfrm>
              <a:off x="2031711" y="2970988"/>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36" name="rc1436"/>
            <p:cNvSpPr/>
            <p:nvPr/>
          </p:nvSpPr>
          <p:spPr>
            <a:xfrm>
              <a:off x="2299494" y="297098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37" name="rc1437"/>
            <p:cNvSpPr/>
            <p:nvPr/>
          </p:nvSpPr>
          <p:spPr>
            <a:xfrm>
              <a:off x="2567277" y="2970988"/>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38" name="rc1438"/>
            <p:cNvSpPr/>
            <p:nvPr/>
          </p:nvSpPr>
          <p:spPr>
            <a:xfrm>
              <a:off x="2835061" y="297098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39" name="rc1439"/>
            <p:cNvSpPr/>
            <p:nvPr/>
          </p:nvSpPr>
          <p:spPr>
            <a:xfrm>
              <a:off x="3102844" y="297098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40" name="rc1440"/>
            <p:cNvSpPr/>
            <p:nvPr/>
          </p:nvSpPr>
          <p:spPr>
            <a:xfrm>
              <a:off x="3370627" y="297098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41" name="rc1441"/>
            <p:cNvSpPr/>
            <p:nvPr/>
          </p:nvSpPr>
          <p:spPr>
            <a:xfrm>
              <a:off x="3638410" y="297098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42" name="rc1442"/>
            <p:cNvSpPr/>
            <p:nvPr/>
          </p:nvSpPr>
          <p:spPr>
            <a:xfrm>
              <a:off x="3906194" y="2970988"/>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43" name="rc1443"/>
            <p:cNvSpPr/>
            <p:nvPr/>
          </p:nvSpPr>
          <p:spPr>
            <a:xfrm>
              <a:off x="4173977" y="2970988"/>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44" name="rc1444"/>
            <p:cNvSpPr/>
            <p:nvPr/>
          </p:nvSpPr>
          <p:spPr>
            <a:xfrm>
              <a:off x="4441760" y="2970988"/>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45" name="rc1445"/>
            <p:cNvSpPr/>
            <p:nvPr/>
          </p:nvSpPr>
          <p:spPr>
            <a:xfrm>
              <a:off x="4709543" y="297098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46" name="rc1446"/>
            <p:cNvSpPr/>
            <p:nvPr/>
          </p:nvSpPr>
          <p:spPr>
            <a:xfrm>
              <a:off x="4977327" y="297098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47" name="rc1447"/>
            <p:cNvSpPr/>
            <p:nvPr/>
          </p:nvSpPr>
          <p:spPr>
            <a:xfrm>
              <a:off x="5245110" y="2970988"/>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48" name="rc1448"/>
            <p:cNvSpPr/>
            <p:nvPr/>
          </p:nvSpPr>
          <p:spPr>
            <a:xfrm>
              <a:off x="5512893" y="2970988"/>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49" name="rc1449"/>
            <p:cNvSpPr/>
            <p:nvPr/>
          </p:nvSpPr>
          <p:spPr>
            <a:xfrm>
              <a:off x="5780676" y="2970988"/>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50" name="rc1450"/>
            <p:cNvSpPr/>
            <p:nvPr/>
          </p:nvSpPr>
          <p:spPr>
            <a:xfrm>
              <a:off x="6048460" y="297098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51" name="rc1451"/>
            <p:cNvSpPr/>
            <p:nvPr/>
          </p:nvSpPr>
          <p:spPr>
            <a:xfrm>
              <a:off x="6316243" y="2970988"/>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52" name="rc1452"/>
            <p:cNvSpPr/>
            <p:nvPr/>
          </p:nvSpPr>
          <p:spPr>
            <a:xfrm>
              <a:off x="6584026" y="2970988"/>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53" name="rc1453"/>
            <p:cNvSpPr/>
            <p:nvPr/>
          </p:nvSpPr>
          <p:spPr>
            <a:xfrm>
              <a:off x="6851809" y="2970988"/>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54" name="rc1454"/>
            <p:cNvSpPr/>
            <p:nvPr/>
          </p:nvSpPr>
          <p:spPr>
            <a:xfrm>
              <a:off x="7119593" y="2970988"/>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55" name="rc1455"/>
            <p:cNvSpPr/>
            <p:nvPr/>
          </p:nvSpPr>
          <p:spPr>
            <a:xfrm>
              <a:off x="7387376" y="2970988"/>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56" name="rc1456"/>
            <p:cNvSpPr/>
            <p:nvPr/>
          </p:nvSpPr>
          <p:spPr>
            <a:xfrm>
              <a:off x="7655159" y="297098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57" name="rc1457"/>
            <p:cNvSpPr/>
            <p:nvPr/>
          </p:nvSpPr>
          <p:spPr>
            <a:xfrm>
              <a:off x="7922942" y="2970988"/>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58" name="rc1458"/>
            <p:cNvSpPr/>
            <p:nvPr/>
          </p:nvSpPr>
          <p:spPr>
            <a:xfrm>
              <a:off x="8190726" y="297098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59" name="rc1459"/>
            <p:cNvSpPr/>
            <p:nvPr/>
          </p:nvSpPr>
          <p:spPr>
            <a:xfrm>
              <a:off x="8458509" y="2970988"/>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60" name="rc1460"/>
            <p:cNvSpPr/>
            <p:nvPr/>
          </p:nvSpPr>
          <p:spPr>
            <a:xfrm>
              <a:off x="1763928" y="3959678"/>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461" name="rc1461"/>
            <p:cNvSpPr/>
            <p:nvPr/>
          </p:nvSpPr>
          <p:spPr>
            <a:xfrm>
              <a:off x="2031711" y="3959678"/>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62" name="rc1462"/>
            <p:cNvSpPr/>
            <p:nvPr/>
          </p:nvSpPr>
          <p:spPr>
            <a:xfrm>
              <a:off x="2299494" y="3959678"/>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63" name="rc1463"/>
            <p:cNvSpPr/>
            <p:nvPr/>
          </p:nvSpPr>
          <p:spPr>
            <a:xfrm>
              <a:off x="2567277" y="3959678"/>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64" name="rc1464"/>
            <p:cNvSpPr/>
            <p:nvPr/>
          </p:nvSpPr>
          <p:spPr>
            <a:xfrm>
              <a:off x="2835061" y="3959678"/>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65" name="rc1465"/>
            <p:cNvSpPr/>
            <p:nvPr/>
          </p:nvSpPr>
          <p:spPr>
            <a:xfrm>
              <a:off x="3102844" y="3959678"/>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66" name="rc1466"/>
            <p:cNvSpPr/>
            <p:nvPr/>
          </p:nvSpPr>
          <p:spPr>
            <a:xfrm>
              <a:off x="3370627" y="395967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67" name="rc1467"/>
            <p:cNvSpPr/>
            <p:nvPr/>
          </p:nvSpPr>
          <p:spPr>
            <a:xfrm>
              <a:off x="3638410" y="3959678"/>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68" name="rc1468"/>
            <p:cNvSpPr/>
            <p:nvPr/>
          </p:nvSpPr>
          <p:spPr>
            <a:xfrm>
              <a:off x="3906194" y="3959678"/>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69" name="rc1469"/>
            <p:cNvSpPr/>
            <p:nvPr/>
          </p:nvSpPr>
          <p:spPr>
            <a:xfrm>
              <a:off x="4173977" y="395967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70" name="rc1470"/>
            <p:cNvSpPr/>
            <p:nvPr/>
          </p:nvSpPr>
          <p:spPr>
            <a:xfrm>
              <a:off x="4441760" y="395967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71" name="rc1471"/>
            <p:cNvSpPr/>
            <p:nvPr/>
          </p:nvSpPr>
          <p:spPr>
            <a:xfrm>
              <a:off x="4709543" y="395967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72" name="rc1472"/>
            <p:cNvSpPr/>
            <p:nvPr/>
          </p:nvSpPr>
          <p:spPr>
            <a:xfrm>
              <a:off x="4977327" y="395967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73" name="rc1473"/>
            <p:cNvSpPr/>
            <p:nvPr/>
          </p:nvSpPr>
          <p:spPr>
            <a:xfrm>
              <a:off x="5245110" y="395967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74" name="rc1474"/>
            <p:cNvSpPr/>
            <p:nvPr/>
          </p:nvSpPr>
          <p:spPr>
            <a:xfrm>
              <a:off x="5512893" y="395967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75" name="rc1475"/>
            <p:cNvSpPr/>
            <p:nvPr/>
          </p:nvSpPr>
          <p:spPr>
            <a:xfrm>
              <a:off x="5780676" y="3959678"/>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76" name="rc1476"/>
            <p:cNvSpPr/>
            <p:nvPr/>
          </p:nvSpPr>
          <p:spPr>
            <a:xfrm>
              <a:off x="6048460" y="395967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77" name="rc1477"/>
            <p:cNvSpPr/>
            <p:nvPr/>
          </p:nvSpPr>
          <p:spPr>
            <a:xfrm>
              <a:off x="6316243" y="395967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78" name="rc1478"/>
            <p:cNvSpPr/>
            <p:nvPr/>
          </p:nvSpPr>
          <p:spPr>
            <a:xfrm>
              <a:off x="6584026" y="395967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79" name="rc1479"/>
            <p:cNvSpPr/>
            <p:nvPr/>
          </p:nvSpPr>
          <p:spPr>
            <a:xfrm>
              <a:off x="6851809" y="395967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80" name="rc1480"/>
            <p:cNvSpPr/>
            <p:nvPr/>
          </p:nvSpPr>
          <p:spPr>
            <a:xfrm>
              <a:off x="7119593" y="395967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81" name="rc1481"/>
            <p:cNvSpPr/>
            <p:nvPr/>
          </p:nvSpPr>
          <p:spPr>
            <a:xfrm>
              <a:off x="7387376" y="3959678"/>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82" name="rc1482"/>
            <p:cNvSpPr/>
            <p:nvPr/>
          </p:nvSpPr>
          <p:spPr>
            <a:xfrm>
              <a:off x="7655159" y="3959678"/>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83" name="rc1483"/>
            <p:cNvSpPr/>
            <p:nvPr/>
          </p:nvSpPr>
          <p:spPr>
            <a:xfrm>
              <a:off x="7922942" y="3959678"/>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84" name="rc1484"/>
            <p:cNvSpPr/>
            <p:nvPr/>
          </p:nvSpPr>
          <p:spPr>
            <a:xfrm>
              <a:off x="8190726" y="3959678"/>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85" name="rc1485"/>
            <p:cNvSpPr/>
            <p:nvPr/>
          </p:nvSpPr>
          <p:spPr>
            <a:xfrm>
              <a:off x="8458509" y="3959678"/>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86" name="rc1486"/>
            <p:cNvSpPr/>
            <p:nvPr/>
          </p:nvSpPr>
          <p:spPr>
            <a:xfrm>
              <a:off x="1763928" y="3324092"/>
              <a:ext cx="267783" cy="7062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487" name="rc1487"/>
            <p:cNvSpPr/>
            <p:nvPr/>
          </p:nvSpPr>
          <p:spPr>
            <a:xfrm>
              <a:off x="2031711" y="3324092"/>
              <a:ext cx="267783" cy="7062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488" name="rc1488"/>
            <p:cNvSpPr/>
            <p:nvPr/>
          </p:nvSpPr>
          <p:spPr>
            <a:xfrm>
              <a:off x="2299494" y="3324092"/>
              <a:ext cx="267783" cy="7062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489" name="rc1489"/>
            <p:cNvSpPr/>
            <p:nvPr/>
          </p:nvSpPr>
          <p:spPr>
            <a:xfrm>
              <a:off x="2567277" y="3324092"/>
              <a:ext cx="267783" cy="7062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490" name="rc1490"/>
            <p:cNvSpPr/>
            <p:nvPr/>
          </p:nvSpPr>
          <p:spPr>
            <a:xfrm>
              <a:off x="2835061" y="3324092"/>
              <a:ext cx="267783" cy="7062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491" name="rc1491"/>
            <p:cNvSpPr/>
            <p:nvPr/>
          </p:nvSpPr>
          <p:spPr>
            <a:xfrm>
              <a:off x="3102844" y="3324092"/>
              <a:ext cx="267783" cy="7062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492" name="rc1492"/>
            <p:cNvSpPr/>
            <p:nvPr/>
          </p:nvSpPr>
          <p:spPr>
            <a:xfrm>
              <a:off x="3370627" y="3324092"/>
              <a:ext cx="267783" cy="7062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493" name="rc1493"/>
            <p:cNvSpPr/>
            <p:nvPr/>
          </p:nvSpPr>
          <p:spPr>
            <a:xfrm>
              <a:off x="3638410" y="3324092"/>
              <a:ext cx="267783" cy="7062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494" name="rc1494"/>
            <p:cNvSpPr/>
            <p:nvPr/>
          </p:nvSpPr>
          <p:spPr>
            <a:xfrm>
              <a:off x="3906194" y="3324092"/>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495" name="rc1495"/>
            <p:cNvSpPr/>
            <p:nvPr/>
          </p:nvSpPr>
          <p:spPr>
            <a:xfrm>
              <a:off x="4173977" y="3324092"/>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496" name="rc1496"/>
            <p:cNvSpPr/>
            <p:nvPr/>
          </p:nvSpPr>
          <p:spPr>
            <a:xfrm>
              <a:off x="4441760" y="3324092"/>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497" name="rc1497"/>
            <p:cNvSpPr/>
            <p:nvPr/>
          </p:nvSpPr>
          <p:spPr>
            <a:xfrm>
              <a:off x="4709543" y="3324092"/>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98" name="rc1498"/>
            <p:cNvSpPr/>
            <p:nvPr/>
          </p:nvSpPr>
          <p:spPr>
            <a:xfrm>
              <a:off x="4977327" y="3324092"/>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99" name="rc1499"/>
            <p:cNvSpPr/>
            <p:nvPr/>
          </p:nvSpPr>
          <p:spPr>
            <a:xfrm>
              <a:off x="5245110" y="3324092"/>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00" name="rc1500"/>
            <p:cNvSpPr/>
            <p:nvPr/>
          </p:nvSpPr>
          <p:spPr>
            <a:xfrm>
              <a:off x="5512893" y="3324092"/>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01" name="rc1501"/>
            <p:cNvSpPr/>
            <p:nvPr/>
          </p:nvSpPr>
          <p:spPr>
            <a:xfrm>
              <a:off x="5780676" y="3324092"/>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02" name="rc1502"/>
            <p:cNvSpPr/>
            <p:nvPr/>
          </p:nvSpPr>
          <p:spPr>
            <a:xfrm>
              <a:off x="6048460" y="3324092"/>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03" name="rc1503"/>
            <p:cNvSpPr/>
            <p:nvPr/>
          </p:nvSpPr>
          <p:spPr>
            <a:xfrm>
              <a:off x="6316243" y="3324092"/>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04" name="rc1504"/>
            <p:cNvSpPr/>
            <p:nvPr/>
          </p:nvSpPr>
          <p:spPr>
            <a:xfrm>
              <a:off x="6584026" y="3324092"/>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05" name="rc1505"/>
            <p:cNvSpPr/>
            <p:nvPr/>
          </p:nvSpPr>
          <p:spPr>
            <a:xfrm>
              <a:off x="6851809" y="3324092"/>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06" name="rc1506"/>
            <p:cNvSpPr/>
            <p:nvPr/>
          </p:nvSpPr>
          <p:spPr>
            <a:xfrm>
              <a:off x="7119593" y="3324092"/>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507" name="rc1507"/>
            <p:cNvSpPr/>
            <p:nvPr/>
          </p:nvSpPr>
          <p:spPr>
            <a:xfrm>
              <a:off x="7387376" y="3324092"/>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08" name="rc1508"/>
            <p:cNvSpPr/>
            <p:nvPr/>
          </p:nvSpPr>
          <p:spPr>
            <a:xfrm>
              <a:off x="7655159" y="3324092"/>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09" name="rc1509"/>
            <p:cNvSpPr/>
            <p:nvPr/>
          </p:nvSpPr>
          <p:spPr>
            <a:xfrm>
              <a:off x="7922942" y="3324092"/>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10" name="rc1510"/>
            <p:cNvSpPr/>
            <p:nvPr/>
          </p:nvSpPr>
          <p:spPr>
            <a:xfrm>
              <a:off x="8190726" y="3324092"/>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11" name="rc1511"/>
            <p:cNvSpPr/>
            <p:nvPr/>
          </p:nvSpPr>
          <p:spPr>
            <a:xfrm>
              <a:off x="8458509" y="3324092"/>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12" name="rc1512"/>
            <p:cNvSpPr/>
            <p:nvPr/>
          </p:nvSpPr>
          <p:spPr>
            <a:xfrm>
              <a:off x="1763928" y="4030299"/>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13" name="rc1513"/>
            <p:cNvSpPr/>
            <p:nvPr/>
          </p:nvSpPr>
          <p:spPr>
            <a:xfrm>
              <a:off x="2031711" y="4030299"/>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514" name="rc1514"/>
            <p:cNvSpPr/>
            <p:nvPr/>
          </p:nvSpPr>
          <p:spPr>
            <a:xfrm>
              <a:off x="2299494" y="4030299"/>
              <a:ext cx="267783" cy="7062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515" name="rc1515"/>
            <p:cNvSpPr/>
            <p:nvPr/>
          </p:nvSpPr>
          <p:spPr>
            <a:xfrm>
              <a:off x="2567277" y="4030299"/>
              <a:ext cx="267783" cy="7062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516" name="rc1516"/>
            <p:cNvSpPr/>
            <p:nvPr/>
          </p:nvSpPr>
          <p:spPr>
            <a:xfrm>
              <a:off x="2835061" y="4030299"/>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17" name="rc1517"/>
            <p:cNvSpPr/>
            <p:nvPr/>
          </p:nvSpPr>
          <p:spPr>
            <a:xfrm>
              <a:off x="3102844" y="4030299"/>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18" name="rc1518"/>
            <p:cNvSpPr/>
            <p:nvPr/>
          </p:nvSpPr>
          <p:spPr>
            <a:xfrm>
              <a:off x="3370627" y="4030299"/>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519" name="rc1519"/>
            <p:cNvSpPr/>
            <p:nvPr/>
          </p:nvSpPr>
          <p:spPr>
            <a:xfrm>
              <a:off x="3638410" y="4030299"/>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520" name="rc1520"/>
            <p:cNvSpPr/>
            <p:nvPr/>
          </p:nvSpPr>
          <p:spPr>
            <a:xfrm>
              <a:off x="3906194" y="4030299"/>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521" name="rc1521"/>
            <p:cNvSpPr/>
            <p:nvPr/>
          </p:nvSpPr>
          <p:spPr>
            <a:xfrm>
              <a:off x="4173977" y="4030299"/>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22" name="rc1522"/>
            <p:cNvSpPr/>
            <p:nvPr/>
          </p:nvSpPr>
          <p:spPr>
            <a:xfrm>
              <a:off x="4441760" y="4030299"/>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23" name="rc1523"/>
            <p:cNvSpPr/>
            <p:nvPr/>
          </p:nvSpPr>
          <p:spPr>
            <a:xfrm>
              <a:off x="4709543" y="4030299"/>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24" name="rc1524"/>
            <p:cNvSpPr/>
            <p:nvPr/>
          </p:nvSpPr>
          <p:spPr>
            <a:xfrm>
              <a:off x="4977327" y="4030299"/>
              <a:ext cx="267783" cy="7062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525" name="rc1525"/>
            <p:cNvSpPr/>
            <p:nvPr/>
          </p:nvSpPr>
          <p:spPr>
            <a:xfrm>
              <a:off x="5245110" y="4030299"/>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526" name="rc1526"/>
            <p:cNvSpPr/>
            <p:nvPr/>
          </p:nvSpPr>
          <p:spPr>
            <a:xfrm>
              <a:off x="5512893" y="4030299"/>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27" name="rc1527"/>
            <p:cNvSpPr/>
            <p:nvPr/>
          </p:nvSpPr>
          <p:spPr>
            <a:xfrm>
              <a:off x="5780676" y="4030299"/>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528" name="rc1528"/>
            <p:cNvSpPr/>
            <p:nvPr/>
          </p:nvSpPr>
          <p:spPr>
            <a:xfrm>
              <a:off x="6048460" y="4030299"/>
              <a:ext cx="267783" cy="7062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529" name="rc1529"/>
            <p:cNvSpPr/>
            <p:nvPr/>
          </p:nvSpPr>
          <p:spPr>
            <a:xfrm>
              <a:off x="6316243" y="4030299"/>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30" name="rc1530"/>
            <p:cNvSpPr/>
            <p:nvPr/>
          </p:nvSpPr>
          <p:spPr>
            <a:xfrm>
              <a:off x="6584026" y="4030299"/>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31" name="rc1531"/>
            <p:cNvSpPr/>
            <p:nvPr/>
          </p:nvSpPr>
          <p:spPr>
            <a:xfrm>
              <a:off x="6851809" y="4030299"/>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32" name="rc1532"/>
            <p:cNvSpPr/>
            <p:nvPr/>
          </p:nvSpPr>
          <p:spPr>
            <a:xfrm>
              <a:off x="7119593" y="4030299"/>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533" name="rc1533"/>
            <p:cNvSpPr/>
            <p:nvPr/>
          </p:nvSpPr>
          <p:spPr>
            <a:xfrm>
              <a:off x="7387376" y="4030299"/>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34" name="rc1534"/>
            <p:cNvSpPr/>
            <p:nvPr/>
          </p:nvSpPr>
          <p:spPr>
            <a:xfrm>
              <a:off x="7655159" y="4030299"/>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35" name="rc1535"/>
            <p:cNvSpPr/>
            <p:nvPr/>
          </p:nvSpPr>
          <p:spPr>
            <a:xfrm>
              <a:off x="7922942" y="4030299"/>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36" name="rc1536"/>
            <p:cNvSpPr/>
            <p:nvPr/>
          </p:nvSpPr>
          <p:spPr>
            <a:xfrm>
              <a:off x="8190726" y="4030299"/>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37" name="rc1537"/>
            <p:cNvSpPr/>
            <p:nvPr/>
          </p:nvSpPr>
          <p:spPr>
            <a:xfrm>
              <a:off x="8458509" y="4030299"/>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38" name="rc1538"/>
            <p:cNvSpPr/>
            <p:nvPr/>
          </p:nvSpPr>
          <p:spPr>
            <a:xfrm>
              <a:off x="1763928" y="2264780"/>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39" name="rc1539"/>
            <p:cNvSpPr/>
            <p:nvPr/>
          </p:nvSpPr>
          <p:spPr>
            <a:xfrm>
              <a:off x="2031711" y="2264780"/>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40" name="rc1540"/>
            <p:cNvSpPr/>
            <p:nvPr/>
          </p:nvSpPr>
          <p:spPr>
            <a:xfrm>
              <a:off x="2299494" y="2264780"/>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41" name="rc1541"/>
            <p:cNvSpPr/>
            <p:nvPr/>
          </p:nvSpPr>
          <p:spPr>
            <a:xfrm>
              <a:off x="2567277" y="2264780"/>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42" name="rc1542"/>
            <p:cNvSpPr/>
            <p:nvPr/>
          </p:nvSpPr>
          <p:spPr>
            <a:xfrm>
              <a:off x="2835061" y="2264780"/>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43" name="rc1543"/>
            <p:cNvSpPr/>
            <p:nvPr/>
          </p:nvSpPr>
          <p:spPr>
            <a:xfrm>
              <a:off x="3102844" y="2264780"/>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44" name="rc1544"/>
            <p:cNvSpPr/>
            <p:nvPr/>
          </p:nvSpPr>
          <p:spPr>
            <a:xfrm>
              <a:off x="3370627" y="2264780"/>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45" name="rc1545"/>
            <p:cNvSpPr/>
            <p:nvPr/>
          </p:nvSpPr>
          <p:spPr>
            <a:xfrm>
              <a:off x="3638410" y="2264780"/>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46" name="rc1546"/>
            <p:cNvSpPr/>
            <p:nvPr/>
          </p:nvSpPr>
          <p:spPr>
            <a:xfrm>
              <a:off x="3906194" y="2264780"/>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47" name="rc1547"/>
            <p:cNvSpPr/>
            <p:nvPr/>
          </p:nvSpPr>
          <p:spPr>
            <a:xfrm>
              <a:off x="4173977" y="2264780"/>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48" name="rc1548"/>
            <p:cNvSpPr/>
            <p:nvPr/>
          </p:nvSpPr>
          <p:spPr>
            <a:xfrm>
              <a:off x="4441760" y="2264780"/>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49" name="rc1549"/>
            <p:cNvSpPr/>
            <p:nvPr/>
          </p:nvSpPr>
          <p:spPr>
            <a:xfrm>
              <a:off x="4709543" y="2264780"/>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50" name="rc1550"/>
            <p:cNvSpPr/>
            <p:nvPr/>
          </p:nvSpPr>
          <p:spPr>
            <a:xfrm>
              <a:off x="4977327" y="2264780"/>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51" name="rc1551"/>
            <p:cNvSpPr/>
            <p:nvPr/>
          </p:nvSpPr>
          <p:spPr>
            <a:xfrm>
              <a:off x="5245110" y="2264780"/>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52" name="rc1552"/>
            <p:cNvSpPr/>
            <p:nvPr/>
          </p:nvSpPr>
          <p:spPr>
            <a:xfrm>
              <a:off x="5512893" y="226478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53" name="rc1553"/>
            <p:cNvSpPr/>
            <p:nvPr/>
          </p:nvSpPr>
          <p:spPr>
            <a:xfrm>
              <a:off x="5780676" y="226478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54" name="rc1554"/>
            <p:cNvSpPr/>
            <p:nvPr/>
          </p:nvSpPr>
          <p:spPr>
            <a:xfrm>
              <a:off x="6048460" y="226478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55" name="rc1555"/>
            <p:cNvSpPr/>
            <p:nvPr/>
          </p:nvSpPr>
          <p:spPr>
            <a:xfrm>
              <a:off x="6316243" y="226478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56" name="rc1556"/>
            <p:cNvSpPr/>
            <p:nvPr/>
          </p:nvSpPr>
          <p:spPr>
            <a:xfrm>
              <a:off x="6584026" y="226478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57" name="rc1557"/>
            <p:cNvSpPr/>
            <p:nvPr/>
          </p:nvSpPr>
          <p:spPr>
            <a:xfrm>
              <a:off x="6851809" y="226478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58" name="rc1558"/>
            <p:cNvSpPr/>
            <p:nvPr/>
          </p:nvSpPr>
          <p:spPr>
            <a:xfrm>
              <a:off x="7119593" y="226478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59" name="rc1559"/>
            <p:cNvSpPr/>
            <p:nvPr/>
          </p:nvSpPr>
          <p:spPr>
            <a:xfrm>
              <a:off x="7387376" y="2264780"/>
              <a:ext cx="267783" cy="7062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60" name="rc1560"/>
            <p:cNvSpPr/>
            <p:nvPr/>
          </p:nvSpPr>
          <p:spPr>
            <a:xfrm>
              <a:off x="7655159" y="2264780"/>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61" name="rc1561"/>
            <p:cNvSpPr/>
            <p:nvPr/>
          </p:nvSpPr>
          <p:spPr>
            <a:xfrm>
              <a:off x="7922942" y="2264780"/>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62" name="rc1562"/>
            <p:cNvSpPr/>
            <p:nvPr/>
          </p:nvSpPr>
          <p:spPr>
            <a:xfrm>
              <a:off x="8190726" y="2264780"/>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63" name="rc1563"/>
            <p:cNvSpPr/>
            <p:nvPr/>
          </p:nvSpPr>
          <p:spPr>
            <a:xfrm>
              <a:off x="8458509" y="2264780"/>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64" name="rc1564"/>
            <p:cNvSpPr/>
            <p:nvPr/>
          </p:nvSpPr>
          <p:spPr>
            <a:xfrm>
              <a:off x="1763928" y="4807127"/>
              <a:ext cx="267783" cy="7062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565" name="rc1565"/>
            <p:cNvSpPr/>
            <p:nvPr/>
          </p:nvSpPr>
          <p:spPr>
            <a:xfrm>
              <a:off x="2031711" y="4807127"/>
              <a:ext cx="267783" cy="7062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566" name="rc1566"/>
            <p:cNvSpPr/>
            <p:nvPr/>
          </p:nvSpPr>
          <p:spPr>
            <a:xfrm>
              <a:off x="2299494" y="4807127"/>
              <a:ext cx="267783" cy="7062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567" name="rc1567"/>
            <p:cNvSpPr/>
            <p:nvPr/>
          </p:nvSpPr>
          <p:spPr>
            <a:xfrm>
              <a:off x="2567277" y="4807127"/>
              <a:ext cx="267783" cy="7062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568" name="rc1568"/>
            <p:cNvSpPr/>
            <p:nvPr/>
          </p:nvSpPr>
          <p:spPr>
            <a:xfrm>
              <a:off x="2835061" y="4807127"/>
              <a:ext cx="267783" cy="7062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569" name="rc1569"/>
            <p:cNvSpPr/>
            <p:nvPr/>
          </p:nvSpPr>
          <p:spPr>
            <a:xfrm>
              <a:off x="3102844" y="4807127"/>
              <a:ext cx="267783" cy="7062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570" name="rc1570"/>
            <p:cNvSpPr/>
            <p:nvPr/>
          </p:nvSpPr>
          <p:spPr>
            <a:xfrm>
              <a:off x="3370627" y="4807127"/>
              <a:ext cx="267783" cy="7062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571" name="rc1571"/>
            <p:cNvSpPr/>
            <p:nvPr/>
          </p:nvSpPr>
          <p:spPr>
            <a:xfrm>
              <a:off x="3638410" y="4807127"/>
              <a:ext cx="267783" cy="7062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572" name="rc1572"/>
            <p:cNvSpPr/>
            <p:nvPr/>
          </p:nvSpPr>
          <p:spPr>
            <a:xfrm>
              <a:off x="3906194" y="4807127"/>
              <a:ext cx="267783" cy="7062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573" name="rc1573"/>
            <p:cNvSpPr/>
            <p:nvPr/>
          </p:nvSpPr>
          <p:spPr>
            <a:xfrm>
              <a:off x="4173977" y="4807127"/>
              <a:ext cx="267783" cy="7062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574" name="rc1574"/>
            <p:cNvSpPr/>
            <p:nvPr/>
          </p:nvSpPr>
          <p:spPr>
            <a:xfrm>
              <a:off x="4441760" y="4807127"/>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575" name="rc1575"/>
            <p:cNvSpPr/>
            <p:nvPr/>
          </p:nvSpPr>
          <p:spPr>
            <a:xfrm>
              <a:off x="4709543" y="4807127"/>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76" name="rc1576"/>
            <p:cNvSpPr/>
            <p:nvPr/>
          </p:nvSpPr>
          <p:spPr>
            <a:xfrm>
              <a:off x="4977327" y="4807127"/>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77" name="rc1577"/>
            <p:cNvSpPr/>
            <p:nvPr/>
          </p:nvSpPr>
          <p:spPr>
            <a:xfrm>
              <a:off x="5245110" y="4807127"/>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78" name="rc1578"/>
            <p:cNvSpPr/>
            <p:nvPr/>
          </p:nvSpPr>
          <p:spPr>
            <a:xfrm>
              <a:off x="5512893" y="4807127"/>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79" name="rc1579"/>
            <p:cNvSpPr/>
            <p:nvPr/>
          </p:nvSpPr>
          <p:spPr>
            <a:xfrm>
              <a:off x="5780676" y="4807127"/>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80" name="rc1580"/>
            <p:cNvSpPr/>
            <p:nvPr/>
          </p:nvSpPr>
          <p:spPr>
            <a:xfrm>
              <a:off x="6048460" y="4807127"/>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81" name="rc1581"/>
            <p:cNvSpPr/>
            <p:nvPr/>
          </p:nvSpPr>
          <p:spPr>
            <a:xfrm>
              <a:off x="6316243" y="4807127"/>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82" name="rc1582"/>
            <p:cNvSpPr/>
            <p:nvPr/>
          </p:nvSpPr>
          <p:spPr>
            <a:xfrm>
              <a:off x="6584026" y="4807127"/>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83" name="rc1583"/>
            <p:cNvSpPr/>
            <p:nvPr/>
          </p:nvSpPr>
          <p:spPr>
            <a:xfrm>
              <a:off x="6851809" y="4807127"/>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584" name="rc1584"/>
            <p:cNvSpPr/>
            <p:nvPr/>
          </p:nvSpPr>
          <p:spPr>
            <a:xfrm>
              <a:off x="7119593" y="4807127"/>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585" name="rc1585"/>
            <p:cNvSpPr/>
            <p:nvPr/>
          </p:nvSpPr>
          <p:spPr>
            <a:xfrm>
              <a:off x="7387376" y="4807127"/>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586" name="rc1586"/>
            <p:cNvSpPr/>
            <p:nvPr/>
          </p:nvSpPr>
          <p:spPr>
            <a:xfrm>
              <a:off x="7655159" y="4807127"/>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87" name="rc1587"/>
            <p:cNvSpPr/>
            <p:nvPr/>
          </p:nvSpPr>
          <p:spPr>
            <a:xfrm>
              <a:off x="7922942" y="4807127"/>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88" name="rc1588"/>
            <p:cNvSpPr/>
            <p:nvPr/>
          </p:nvSpPr>
          <p:spPr>
            <a:xfrm>
              <a:off x="8190726" y="4807127"/>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589" name="rc1589"/>
            <p:cNvSpPr/>
            <p:nvPr/>
          </p:nvSpPr>
          <p:spPr>
            <a:xfrm>
              <a:off x="8458509" y="4807127"/>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590" name="rc1590"/>
            <p:cNvSpPr/>
            <p:nvPr/>
          </p:nvSpPr>
          <p:spPr>
            <a:xfrm>
              <a:off x="1763928" y="4312782"/>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591" name="rc1591"/>
            <p:cNvSpPr/>
            <p:nvPr/>
          </p:nvSpPr>
          <p:spPr>
            <a:xfrm>
              <a:off x="2031711" y="4312782"/>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592" name="rc1592"/>
            <p:cNvSpPr/>
            <p:nvPr/>
          </p:nvSpPr>
          <p:spPr>
            <a:xfrm>
              <a:off x="2299494" y="4312782"/>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593" name="rc1593"/>
            <p:cNvSpPr/>
            <p:nvPr/>
          </p:nvSpPr>
          <p:spPr>
            <a:xfrm>
              <a:off x="2567277" y="4312782"/>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94" name="rc1594"/>
            <p:cNvSpPr/>
            <p:nvPr/>
          </p:nvSpPr>
          <p:spPr>
            <a:xfrm>
              <a:off x="2835061" y="4312782"/>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95" name="rc1595"/>
            <p:cNvSpPr/>
            <p:nvPr/>
          </p:nvSpPr>
          <p:spPr>
            <a:xfrm>
              <a:off x="3102844" y="4312782"/>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96" name="rc1596"/>
            <p:cNvSpPr/>
            <p:nvPr/>
          </p:nvSpPr>
          <p:spPr>
            <a:xfrm>
              <a:off x="3370627" y="4312782"/>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97" name="rc1597"/>
            <p:cNvSpPr/>
            <p:nvPr/>
          </p:nvSpPr>
          <p:spPr>
            <a:xfrm>
              <a:off x="3638410" y="4312782"/>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98" name="rc1598"/>
            <p:cNvSpPr/>
            <p:nvPr/>
          </p:nvSpPr>
          <p:spPr>
            <a:xfrm>
              <a:off x="3906194" y="4312782"/>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99" name="rc1599"/>
            <p:cNvSpPr/>
            <p:nvPr/>
          </p:nvSpPr>
          <p:spPr>
            <a:xfrm>
              <a:off x="4173977" y="4312782"/>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600" name="rc1600"/>
            <p:cNvSpPr/>
            <p:nvPr/>
          </p:nvSpPr>
          <p:spPr>
            <a:xfrm>
              <a:off x="4441760" y="4312782"/>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601" name="rc1601"/>
            <p:cNvSpPr/>
            <p:nvPr/>
          </p:nvSpPr>
          <p:spPr>
            <a:xfrm>
              <a:off x="4709543" y="4312782"/>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602" name="rc1602"/>
            <p:cNvSpPr/>
            <p:nvPr/>
          </p:nvSpPr>
          <p:spPr>
            <a:xfrm>
              <a:off x="4977327" y="4312782"/>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603" name="rc1603"/>
            <p:cNvSpPr/>
            <p:nvPr/>
          </p:nvSpPr>
          <p:spPr>
            <a:xfrm>
              <a:off x="5245110" y="4312782"/>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604" name="rc1604"/>
            <p:cNvSpPr/>
            <p:nvPr/>
          </p:nvSpPr>
          <p:spPr>
            <a:xfrm>
              <a:off x="5512893" y="4312782"/>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605" name="rc1605"/>
            <p:cNvSpPr/>
            <p:nvPr/>
          </p:nvSpPr>
          <p:spPr>
            <a:xfrm>
              <a:off x="5780676" y="4312782"/>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606" name="rc1606"/>
            <p:cNvSpPr/>
            <p:nvPr/>
          </p:nvSpPr>
          <p:spPr>
            <a:xfrm>
              <a:off x="6048460" y="4312782"/>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607" name="rc1607"/>
            <p:cNvSpPr/>
            <p:nvPr/>
          </p:nvSpPr>
          <p:spPr>
            <a:xfrm>
              <a:off x="6316243" y="4312782"/>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608" name="rc1608"/>
            <p:cNvSpPr/>
            <p:nvPr/>
          </p:nvSpPr>
          <p:spPr>
            <a:xfrm>
              <a:off x="6584026" y="4312782"/>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609" name="rc1609"/>
            <p:cNvSpPr/>
            <p:nvPr/>
          </p:nvSpPr>
          <p:spPr>
            <a:xfrm>
              <a:off x="6851809" y="4312782"/>
              <a:ext cx="267783" cy="7062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610" name="rc1610"/>
            <p:cNvSpPr/>
            <p:nvPr/>
          </p:nvSpPr>
          <p:spPr>
            <a:xfrm>
              <a:off x="7119593" y="4312782"/>
              <a:ext cx="267783" cy="7062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611" name="rc1611"/>
            <p:cNvSpPr/>
            <p:nvPr/>
          </p:nvSpPr>
          <p:spPr>
            <a:xfrm>
              <a:off x="7387376" y="4312782"/>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612" name="rc1612"/>
            <p:cNvSpPr/>
            <p:nvPr/>
          </p:nvSpPr>
          <p:spPr>
            <a:xfrm>
              <a:off x="7655159" y="4312782"/>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613" name="rc1613"/>
            <p:cNvSpPr/>
            <p:nvPr/>
          </p:nvSpPr>
          <p:spPr>
            <a:xfrm>
              <a:off x="7922942" y="4312782"/>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614" name="rc1614"/>
            <p:cNvSpPr/>
            <p:nvPr/>
          </p:nvSpPr>
          <p:spPr>
            <a:xfrm>
              <a:off x="8190726" y="4312782"/>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615" name="rc1615"/>
            <p:cNvSpPr/>
            <p:nvPr/>
          </p:nvSpPr>
          <p:spPr>
            <a:xfrm>
              <a:off x="8458509" y="4312782"/>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616" name="rc1616"/>
            <p:cNvSpPr/>
            <p:nvPr/>
          </p:nvSpPr>
          <p:spPr>
            <a:xfrm>
              <a:off x="1763928" y="2335401"/>
              <a:ext cx="267783" cy="7062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617" name="rc1617"/>
            <p:cNvSpPr/>
            <p:nvPr/>
          </p:nvSpPr>
          <p:spPr>
            <a:xfrm>
              <a:off x="2031711" y="2335401"/>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618" name="rc1618"/>
            <p:cNvSpPr/>
            <p:nvPr/>
          </p:nvSpPr>
          <p:spPr>
            <a:xfrm>
              <a:off x="2299494" y="2335401"/>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19" name="rc1619"/>
            <p:cNvSpPr/>
            <p:nvPr/>
          </p:nvSpPr>
          <p:spPr>
            <a:xfrm>
              <a:off x="2567277" y="2335401"/>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20" name="rc1620"/>
            <p:cNvSpPr/>
            <p:nvPr/>
          </p:nvSpPr>
          <p:spPr>
            <a:xfrm>
              <a:off x="2835061" y="2335401"/>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21" name="rc1621"/>
            <p:cNvSpPr/>
            <p:nvPr/>
          </p:nvSpPr>
          <p:spPr>
            <a:xfrm>
              <a:off x="3102844" y="2335401"/>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22" name="rc1622"/>
            <p:cNvSpPr/>
            <p:nvPr/>
          </p:nvSpPr>
          <p:spPr>
            <a:xfrm>
              <a:off x="3370627" y="2335401"/>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623" name="rc1623"/>
            <p:cNvSpPr/>
            <p:nvPr/>
          </p:nvSpPr>
          <p:spPr>
            <a:xfrm>
              <a:off x="3638410" y="2335401"/>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624" name="rc1624"/>
            <p:cNvSpPr/>
            <p:nvPr/>
          </p:nvSpPr>
          <p:spPr>
            <a:xfrm>
              <a:off x="3906194" y="2335401"/>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25" name="rc1625"/>
            <p:cNvSpPr/>
            <p:nvPr/>
          </p:nvSpPr>
          <p:spPr>
            <a:xfrm>
              <a:off x="4173977" y="2335401"/>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626" name="rc1626"/>
            <p:cNvSpPr/>
            <p:nvPr/>
          </p:nvSpPr>
          <p:spPr>
            <a:xfrm>
              <a:off x="4441760" y="2335401"/>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27" name="rc1627"/>
            <p:cNvSpPr/>
            <p:nvPr/>
          </p:nvSpPr>
          <p:spPr>
            <a:xfrm>
              <a:off x="4709543" y="2335401"/>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28" name="rc1628"/>
            <p:cNvSpPr/>
            <p:nvPr/>
          </p:nvSpPr>
          <p:spPr>
            <a:xfrm>
              <a:off x="4977327" y="2335401"/>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629" name="rc1629"/>
            <p:cNvSpPr/>
            <p:nvPr/>
          </p:nvSpPr>
          <p:spPr>
            <a:xfrm>
              <a:off x="5245110" y="2335401"/>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630" name="rc1630"/>
            <p:cNvSpPr/>
            <p:nvPr/>
          </p:nvSpPr>
          <p:spPr>
            <a:xfrm>
              <a:off x="5512893" y="2335401"/>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631" name="rc1631"/>
            <p:cNvSpPr/>
            <p:nvPr/>
          </p:nvSpPr>
          <p:spPr>
            <a:xfrm>
              <a:off x="5780676" y="2335401"/>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632" name="rc1632"/>
            <p:cNvSpPr/>
            <p:nvPr/>
          </p:nvSpPr>
          <p:spPr>
            <a:xfrm>
              <a:off x="6048460" y="2335401"/>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33" name="rc1633"/>
            <p:cNvSpPr/>
            <p:nvPr/>
          </p:nvSpPr>
          <p:spPr>
            <a:xfrm>
              <a:off x="6316243" y="2335401"/>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634" name="rc1634"/>
            <p:cNvSpPr/>
            <p:nvPr/>
          </p:nvSpPr>
          <p:spPr>
            <a:xfrm>
              <a:off x="6584026" y="2335401"/>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635" name="rc1635"/>
            <p:cNvSpPr/>
            <p:nvPr/>
          </p:nvSpPr>
          <p:spPr>
            <a:xfrm>
              <a:off x="6851809" y="2335401"/>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636" name="rc1636"/>
            <p:cNvSpPr/>
            <p:nvPr/>
          </p:nvSpPr>
          <p:spPr>
            <a:xfrm>
              <a:off x="7119593" y="2335401"/>
              <a:ext cx="267783" cy="7062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37" name="rc1637"/>
            <p:cNvSpPr/>
            <p:nvPr/>
          </p:nvSpPr>
          <p:spPr>
            <a:xfrm>
              <a:off x="7387376" y="2335401"/>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638" name="rc1638"/>
            <p:cNvSpPr/>
            <p:nvPr/>
          </p:nvSpPr>
          <p:spPr>
            <a:xfrm>
              <a:off x="7655159" y="2335401"/>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639" name="rc1639"/>
            <p:cNvSpPr/>
            <p:nvPr/>
          </p:nvSpPr>
          <p:spPr>
            <a:xfrm>
              <a:off x="7922942" y="2335401"/>
              <a:ext cx="267783" cy="7062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640" name="rc1640"/>
            <p:cNvSpPr/>
            <p:nvPr/>
          </p:nvSpPr>
          <p:spPr>
            <a:xfrm>
              <a:off x="8190726" y="2335401"/>
              <a:ext cx="267783" cy="7062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641" name="rc1641"/>
            <p:cNvSpPr/>
            <p:nvPr/>
          </p:nvSpPr>
          <p:spPr>
            <a:xfrm>
              <a:off x="8458509" y="2335401"/>
              <a:ext cx="267783" cy="7062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42" name="rc1642"/>
            <p:cNvSpPr/>
            <p:nvPr/>
          </p:nvSpPr>
          <p:spPr>
            <a:xfrm>
              <a:off x="1763928" y="3818437"/>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643" name="rc1643"/>
            <p:cNvSpPr/>
            <p:nvPr/>
          </p:nvSpPr>
          <p:spPr>
            <a:xfrm>
              <a:off x="2031711" y="3818437"/>
              <a:ext cx="267783" cy="7062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644" name="rc1644"/>
            <p:cNvSpPr/>
            <p:nvPr/>
          </p:nvSpPr>
          <p:spPr>
            <a:xfrm>
              <a:off x="2299494" y="3818437"/>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645" name="rc1645"/>
            <p:cNvSpPr/>
            <p:nvPr/>
          </p:nvSpPr>
          <p:spPr>
            <a:xfrm>
              <a:off x="2567277" y="3818437"/>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646" name="rc1646"/>
            <p:cNvSpPr/>
            <p:nvPr/>
          </p:nvSpPr>
          <p:spPr>
            <a:xfrm>
              <a:off x="2835061" y="3818437"/>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647" name="rc1647"/>
            <p:cNvSpPr/>
            <p:nvPr/>
          </p:nvSpPr>
          <p:spPr>
            <a:xfrm>
              <a:off x="3102844" y="3818437"/>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648" name="rc1648"/>
            <p:cNvSpPr/>
            <p:nvPr/>
          </p:nvSpPr>
          <p:spPr>
            <a:xfrm>
              <a:off x="3370627" y="3818437"/>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649" name="rc1649"/>
            <p:cNvSpPr/>
            <p:nvPr/>
          </p:nvSpPr>
          <p:spPr>
            <a:xfrm>
              <a:off x="3638410" y="3818437"/>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650" name="rc1650"/>
            <p:cNvSpPr/>
            <p:nvPr/>
          </p:nvSpPr>
          <p:spPr>
            <a:xfrm>
              <a:off x="3906194" y="3818437"/>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651" name="rc1651"/>
            <p:cNvSpPr/>
            <p:nvPr/>
          </p:nvSpPr>
          <p:spPr>
            <a:xfrm>
              <a:off x="4173977" y="3818437"/>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652" name="rc1652"/>
            <p:cNvSpPr/>
            <p:nvPr/>
          </p:nvSpPr>
          <p:spPr>
            <a:xfrm>
              <a:off x="4441760" y="3818437"/>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653" name="rc1653"/>
            <p:cNvSpPr/>
            <p:nvPr/>
          </p:nvSpPr>
          <p:spPr>
            <a:xfrm>
              <a:off x="4709543" y="3818437"/>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654" name="rc1654"/>
            <p:cNvSpPr/>
            <p:nvPr/>
          </p:nvSpPr>
          <p:spPr>
            <a:xfrm>
              <a:off x="4977327" y="3818437"/>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655" name="rc1655"/>
            <p:cNvSpPr/>
            <p:nvPr/>
          </p:nvSpPr>
          <p:spPr>
            <a:xfrm>
              <a:off x="5245110" y="3818437"/>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656" name="rc1656"/>
            <p:cNvSpPr/>
            <p:nvPr/>
          </p:nvSpPr>
          <p:spPr>
            <a:xfrm>
              <a:off x="5512893" y="3818437"/>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657" name="rc1657"/>
            <p:cNvSpPr/>
            <p:nvPr/>
          </p:nvSpPr>
          <p:spPr>
            <a:xfrm>
              <a:off x="5780676" y="3818437"/>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658" name="rc1658"/>
            <p:cNvSpPr/>
            <p:nvPr/>
          </p:nvSpPr>
          <p:spPr>
            <a:xfrm>
              <a:off x="6048460" y="3818437"/>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659" name="rc1659"/>
            <p:cNvSpPr/>
            <p:nvPr/>
          </p:nvSpPr>
          <p:spPr>
            <a:xfrm>
              <a:off x="6316243" y="3818437"/>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660" name="rc1660"/>
            <p:cNvSpPr/>
            <p:nvPr/>
          </p:nvSpPr>
          <p:spPr>
            <a:xfrm>
              <a:off x="6584026" y="3818437"/>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661" name="rc1661"/>
            <p:cNvSpPr/>
            <p:nvPr/>
          </p:nvSpPr>
          <p:spPr>
            <a:xfrm>
              <a:off x="6851809" y="3818437"/>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662" name="rc1662"/>
            <p:cNvSpPr/>
            <p:nvPr/>
          </p:nvSpPr>
          <p:spPr>
            <a:xfrm>
              <a:off x="7119593" y="3818437"/>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663" name="rc1663"/>
            <p:cNvSpPr/>
            <p:nvPr/>
          </p:nvSpPr>
          <p:spPr>
            <a:xfrm>
              <a:off x="7387376" y="3818437"/>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664" name="rc1664"/>
            <p:cNvSpPr/>
            <p:nvPr/>
          </p:nvSpPr>
          <p:spPr>
            <a:xfrm>
              <a:off x="7655159" y="3818437"/>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665" name="rc1665"/>
            <p:cNvSpPr/>
            <p:nvPr/>
          </p:nvSpPr>
          <p:spPr>
            <a:xfrm>
              <a:off x="7922942" y="3818437"/>
              <a:ext cx="267783" cy="7062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666" name="rc1666"/>
            <p:cNvSpPr/>
            <p:nvPr/>
          </p:nvSpPr>
          <p:spPr>
            <a:xfrm>
              <a:off x="8190726" y="3818437"/>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667" name="rc1667"/>
            <p:cNvSpPr/>
            <p:nvPr/>
          </p:nvSpPr>
          <p:spPr>
            <a:xfrm>
              <a:off x="8458509" y="3818437"/>
              <a:ext cx="267783" cy="7062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668" name="tx1668"/>
            <p:cNvSpPr/>
            <p:nvPr/>
          </p:nvSpPr>
          <p:spPr>
            <a:xfrm>
              <a:off x="1857677"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69" name="tx1669"/>
            <p:cNvSpPr/>
            <p:nvPr/>
          </p:nvSpPr>
          <p:spPr>
            <a:xfrm>
              <a:off x="2125460"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70" name="tx1670"/>
            <p:cNvSpPr/>
            <p:nvPr/>
          </p:nvSpPr>
          <p:spPr>
            <a:xfrm>
              <a:off x="2393243"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71" name="tx1671"/>
            <p:cNvSpPr/>
            <p:nvPr/>
          </p:nvSpPr>
          <p:spPr>
            <a:xfrm>
              <a:off x="2661027"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72" name="tx1672"/>
            <p:cNvSpPr/>
            <p:nvPr/>
          </p:nvSpPr>
          <p:spPr>
            <a:xfrm>
              <a:off x="2928810"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73" name="tx1673"/>
            <p:cNvSpPr/>
            <p:nvPr/>
          </p:nvSpPr>
          <p:spPr>
            <a:xfrm>
              <a:off x="3196593"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74" name="tx1674"/>
            <p:cNvSpPr/>
            <p:nvPr/>
          </p:nvSpPr>
          <p:spPr>
            <a:xfrm>
              <a:off x="3464377"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675" name="tx1675"/>
            <p:cNvSpPr/>
            <p:nvPr/>
          </p:nvSpPr>
          <p:spPr>
            <a:xfrm>
              <a:off x="3732160"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76" name="tx1676"/>
            <p:cNvSpPr/>
            <p:nvPr/>
          </p:nvSpPr>
          <p:spPr>
            <a:xfrm>
              <a:off x="3999943"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77" name="tx1677"/>
            <p:cNvSpPr/>
            <p:nvPr/>
          </p:nvSpPr>
          <p:spPr>
            <a:xfrm>
              <a:off x="4267726"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78" name="tx1678"/>
            <p:cNvSpPr/>
            <p:nvPr/>
          </p:nvSpPr>
          <p:spPr>
            <a:xfrm>
              <a:off x="4535510"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79" name="tx1679"/>
            <p:cNvSpPr/>
            <p:nvPr/>
          </p:nvSpPr>
          <p:spPr>
            <a:xfrm>
              <a:off x="4803293"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80" name="tx1680"/>
            <p:cNvSpPr/>
            <p:nvPr/>
          </p:nvSpPr>
          <p:spPr>
            <a:xfrm>
              <a:off x="5071076"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81" name="tx1681"/>
            <p:cNvSpPr/>
            <p:nvPr/>
          </p:nvSpPr>
          <p:spPr>
            <a:xfrm>
              <a:off x="5338859"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82" name="tx1682"/>
            <p:cNvSpPr/>
            <p:nvPr/>
          </p:nvSpPr>
          <p:spPr>
            <a:xfrm>
              <a:off x="5606643"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83" name="tx1683"/>
            <p:cNvSpPr/>
            <p:nvPr/>
          </p:nvSpPr>
          <p:spPr>
            <a:xfrm>
              <a:off x="5874426"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84" name="tx1684"/>
            <p:cNvSpPr/>
            <p:nvPr/>
          </p:nvSpPr>
          <p:spPr>
            <a:xfrm>
              <a:off x="6142209"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85" name="tx1685"/>
            <p:cNvSpPr/>
            <p:nvPr/>
          </p:nvSpPr>
          <p:spPr>
            <a:xfrm>
              <a:off x="6409992"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86" name="tx1686"/>
            <p:cNvSpPr/>
            <p:nvPr/>
          </p:nvSpPr>
          <p:spPr>
            <a:xfrm>
              <a:off x="6677776"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87" name="tx1687"/>
            <p:cNvSpPr/>
            <p:nvPr/>
          </p:nvSpPr>
          <p:spPr>
            <a:xfrm>
              <a:off x="6945559"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88" name="tx1688"/>
            <p:cNvSpPr/>
            <p:nvPr/>
          </p:nvSpPr>
          <p:spPr>
            <a:xfrm>
              <a:off x="7213342"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89" name="tx1689"/>
            <p:cNvSpPr/>
            <p:nvPr/>
          </p:nvSpPr>
          <p:spPr>
            <a:xfrm>
              <a:off x="7481125"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90" name="tx1690"/>
            <p:cNvSpPr/>
            <p:nvPr/>
          </p:nvSpPr>
          <p:spPr>
            <a:xfrm>
              <a:off x="7748909"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91" name="tx1691"/>
            <p:cNvSpPr/>
            <p:nvPr/>
          </p:nvSpPr>
          <p:spPr>
            <a:xfrm>
              <a:off x="8016692"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92" name="tx1692"/>
            <p:cNvSpPr/>
            <p:nvPr/>
          </p:nvSpPr>
          <p:spPr>
            <a:xfrm>
              <a:off x="8284475"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93" name="tx1693"/>
            <p:cNvSpPr/>
            <p:nvPr/>
          </p:nvSpPr>
          <p:spPr>
            <a:xfrm>
              <a:off x="8552258" y="12149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94" name="tx1694"/>
            <p:cNvSpPr/>
            <p:nvPr/>
          </p:nvSpPr>
          <p:spPr>
            <a:xfrm>
              <a:off x="1857677"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95" name="tx1695"/>
            <p:cNvSpPr/>
            <p:nvPr/>
          </p:nvSpPr>
          <p:spPr>
            <a:xfrm>
              <a:off x="2125460"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96" name="tx1696"/>
            <p:cNvSpPr/>
            <p:nvPr/>
          </p:nvSpPr>
          <p:spPr>
            <a:xfrm>
              <a:off x="2393243"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97" name="tx1697"/>
            <p:cNvSpPr/>
            <p:nvPr/>
          </p:nvSpPr>
          <p:spPr>
            <a:xfrm>
              <a:off x="2661027"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98" name="tx1698"/>
            <p:cNvSpPr/>
            <p:nvPr/>
          </p:nvSpPr>
          <p:spPr>
            <a:xfrm>
              <a:off x="2928810"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99" name="tx1699"/>
            <p:cNvSpPr/>
            <p:nvPr/>
          </p:nvSpPr>
          <p:spPr>
            <a:xfrm>
              <a:off x="3196593"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0" name="tx1700"/>
            <p:cNvSpPr/>
            <p:nvPr/>
          </p:nvSpPr>
          <p:spPr>
            <a:xfrm>
              <a:off x="3464377"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1" name="tx1701"/>
            <p:cNvSpPr/>
            <p:nvPr/>
          </p:nvSpPr>
          <p:spPr>
            <a:xfrm>
              <a:off x="3732160"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2" name="tx1702"/>
            <p:cNvSpPr/>
            <p:nvPr/>
          </p:nvSpPr>
          <p:spPr>
            <a:xfrm>
              <a:off x="3999943"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3" name="tx1703"/>
            <p:cNvSpPr/>
            <p:nvPr/>
          </p:nvSpPr>
          <p:spPr>
            <a:xfrm>
              <a:off x="4267726"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4" name="tx1704"/>
            <p:cNvSpPr/>
            <p:nvPr/>
          </p:nvSpPr>
          <p:spPr>
            <a:xfrm>
              <a:off x="4535510"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05" name="tx1705"/>
            <p:cNvSpPr/>
            <p:nvPr/>
          </p:nvSpPr>
          <p:spPr>
            <a:xfrm>
              <a:off x="4803293"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6" name="tx1706"/>
            <p:cNvSpPr/>
            <p:nvPr/>
          </p:nvSpPr>
          <p:spPr>
            <a:xfrm>
              <a:off x="5071076"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07" name="tx1707"/>
            <p:cNvSpPr/>
            <p:nvPr/>
          </p:nvSpPr>
          <p:spPr>
            <a:xfrm>
              <a:off x="5338859"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08" name="tx1708"/>
            <p:cNvSpPr/>
            <p:nvPr/>
          </p:nvSpPr>
          <p:spPr>
            <a:xfrm>
              <a:off x="5606643"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09" name="tx1709"/>
            <p:cNvSpPr/>
            <p:nvPr/>
          </p:nvSpPr>
          <p:spPr>
            <a:xfrm>
              <a:off x="5874426"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10" name="tx1710"/>
            <p:cNvSpPr/>
            <p:nvPr/>
          </p:nvSpPr>
          <p:spPr>
            <a:xfrm>
              <a:off x="6142209"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711" name="tx1711"/>
            <p:cNvSpPr/>
            <p:nvPr/>
          </p:nvSpPr>
          <p:spPr>
            <a:xfrm>
              <a:off x="6409992"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12" name="tx1712"/>
            <p:cNvSpPr/>
            <p:nvPr/>
          </p:nvSpPr>
          <p:spPr>
            <a:xfrm>
              <a:off x="6677776"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13" name="tx1713"/>
            <p:cNvSpPr/>
            <p:nvPr/>
          </p:nvSpPr>
          <p:spPr>
            <a:xfrm>
              <a:off x="6945559"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14" name="tx1714"/>
            <p:cNvSpPr/>
            <p:nvPr/>
          </p:nvSpPr>
          <p:spPr>
            <a:xfrm>
              <a:off x="7213342"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15" name="tx1715"/>
            <p:cNvSpPr/>
            <p:nvPr/>
          </p:nvSpPr>
          <p:spPr>
            <a:xfrm>
              <a:off x="7481125"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716" name="tx1716"/>
            <p:cNvSpPr/>
            <p:nvPr/>
          </p:nvSpPr>
          <p:spPr>
            <a:xfrm>
              <a:off x="7748909"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17" name="tx1717"/>
            <p:cNvSpPr/>
            <p:nvPr/>
          </p:nvSpPr>
          <p:spPr>
            <a:xfrm>
              <a:off x="8016692"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18" name="tx1718"/>
            <p:cNvSpPr/>
            <p:nvPr/>
          </p:nvSpPr>
          <p:spPr>
            <a:xfrm>
              <a:off x="8284475"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19" name="tx1719"/>
            <p:cNvSpPr/>
            <p:nvPr/>
          </p:nvSpPr>
          <p:spPr>
            <a:xfrm>
              <a:off x="8552258" y="24154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20" name="tx1720"/>
            <p:cNvSpPr/>
            <p:nvPr/>
          </p:nvSpPr>
          <p:spPr>
            <a:xfrm>
              <a:off x="1857677"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21" name="tx1721"/>
            <p:cNvSpPr/>
            <p:nvPr/>
          </p:nvSpPr>
          <p:spPr>
            <a:xfrm>
              <a:off x="2125460"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22" name="tx1722"/>
            <p:cNvSpPr/>
            <p:nvPr/>
          </p:nvSpPr>
          <p:spPr>
            <a:xfrm>
              <a:off x="2393243"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23" name="tx1723"/>
            <p:cNvSpPr/>
            <p:nvPr/>
          </p:nvSpPr>
          <p:spPr>
            <a:xfrm>
              <a:off x="2661027"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24" name="tx1724"/>
            <p:cNvSpPr/>
            <p:nvPr/>
          </p:nvSpPr>
          <p:spPr>
            <a:xfrm>
              <a:off x="2928810"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25" name="tx1725"/>
            <p:cNvSpPr/>
            <p:nvPr/>
          </p:nvSpPr>
          <p:spPr>
            <a:xfrm>
              <a:off x="3196593"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26" name="tx1726"/>
            <p:cNvSpPr/>
            <p:nvPr/>
          </p:nvSpPr>
          <p:spPr>
            <a:xfrm>
              <a:off x="3464377"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27" name="tx1727"/>
            <p:cNvSpPr/>
            <p:nvPr/>
          </p:nvSpPr>
          <p:spPr>
            <a:xfrm>
              <a:off x="3732160"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28" name="tx1728"/>
            <p:cNvSpPr/>
            <p:nvPr/>
          </p:nvSpPr>
          <p:spPr>
            <a:xfrm>
              <a:off x="3999943"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29" name="tx1729"/>
            <p:cNvSpPr/>
            <p:nvPr/>
          </p:nvSpPr>
          <p:spPr>
            <a:xfrm>
              <a:off x="4267726"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30" name="tx1730"/>
            <p:cNvSpPr/>
            <p:nvPr/>
          </p:nvSpPr>
          <p:spPr>
            <a:xfrm>
              <a:off x="4535510"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31" name="tx1731"/>
            <p:cNvSpPr/>
            <p:nvPr/>
          </p:nvSpPr>
          <p:spPr>
            <a:xfrm>
              <a:off x="4803293"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32" name="tx1732"/>
            <p:cNvSpPr/>
            <p:nvPr/>
          </p:nvSpPr>
          <p:spPr>
            <a:xfrm>
              <a:off x="5071076"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33" name="tx1733"/>
            <p:cNvSpPr/>
            <p:nvPr/>
          </p:nvSpPr>
          <p:spPr>
            <a:xfrm>
              <a:off x="5338859"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34" name="tx1734"/>
            <p:cNvSpPr/>
            <p:nvPr/>
          </p:nvSpPr>
          <p:spPr>
            <a:xfrm>
              <a:off x="5606643"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35" name="tx1735"/>
            <p:cNvSpPr/>
            <p:nvPr/>
          </p:nvSpPr>
          <p:spPr>
            <a:xfrm>
              <a:off x="5874426"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36" name="tx1736"/>
            <p:cNvSpPr/>
            <p:nvPr/>
          </p:nvSpPr>
          <p:spPr>
            <a:xfrm>
              <a:off x="6142209"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37" name="tx1737"/>
            <p:cNvSpPr/>
            <p:nvPr/>
          </p:nvSpPr>
          <p:spPr>
            <a:xfrm>
              <a:off x="6409992"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38" name="tx1738"/>
            <p:cNvSpPr/>
            <p:nvPr/>
          </p:nvSpPr>
          <p:spPr>
            <a:xfrm>
              <a:off x="6677776"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39" name="tx1739"/>
            <p:cNvSpPr/>
            <p:nvPr/>
          </p:nvSpPr>
          <p:spPr>
            <a:xfrm>
              <a:off x="6945559"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40" name="tx1740"/>
            <p:cNvSpPr/>
            <p:nvPr/>
          </p:nvSpPr>
          <p:spPr>
            <a:xfrm>
              <a:off x="7213342"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41" name="tx1741"/>
            <p:cNvSpPr/>
            <p:nvPr/>
          </p:nvSpPr>
          <p:spPr>
            <a:xfrm>
              <a:off x="7481125"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42" name="tx1742"/>
            <p:cNvSpPr/>
            <p:nvPr/>
          </p:nvSpPr>
          <p:spPr>
            <a:xfrm>
              <a:off x="7748909"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43" name="tx1743"/>
            <p:cNvSpPr/>
            <p:nvPr/>
          </p:nvSpPr>
          <p:spPr>
            <a:xfrm>
              <a:off x="8016692"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44" name="tx1744"/>
            <p:cNvSpPr/>
            <p:nvPr/>
          </p:nvSpPr>
          <p:spPr>
            <a:xfrm>
              <a:off x="8284475"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45" name="tx1745"/>
            <p:cNvSpPr/>
            <p:nvPr/>
          </p:nvSpPr>
          <p:spPr>
            <a:xfrm>
              <a:off x="8552258" y="43928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46" name="tx1746"/>
            <p:cNvSpPr/>
            <p:nvPr/>
          </p:nvSpPr>
          <p:spPr>
            <a:xfrm>
              <a:off x="1857677"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747" name="tx1747"/>
            <p:cNvSpPr/>
            <p:nvPr/>
          </p:nvSpPr>
          <p:spPr>
            <a:xfrm>
              <a:off x="2125460"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748" name="tx1748"/>
            <p:cNvSpPr/>
            <p:nvPr/>
          </p:nvSpPr>
          <p:spPr>
            <a:xfrm>
              <a:off x="2393243"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749" name="tx1749"/>
            <p:cNvSpPr/>
            <p:nvPr/>
          </p:nvSpPr>
          <p:spPr>
            <a:xfrm>
              <a:off x="2661027"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750" name="tx1750"/>
            <p:cNvSpPr/>
            <p:nvPr/>
          </p:nvSpPr>
          <p:spPr>
            <a:xfrm>
              <a:off x="2928810"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751" name="tx1751"/>
            <p:cNvSpPr/>
            <p:nvPr/>
          </p:nvSpPr>
          <p:spPr>
            <a:xfrm>
              <a:off x="3196593"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752" name="tx1752"/>
            <p:cNvSpPr/>
            <p:nvPr/>
          </p:nvSpPr>
          <p:spPr>
            <a:xfrm>
              <a:off x="3464377"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753" name="tx1753"/>
            <p:cNvSpPr/>
            <p:nvPr/>
          </p:nvSpPr>
          <p:spPr>
            <a:xfrm>
              <a:off x="3732160"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754" name="tx1754"/>
            <p:cNvSpPr/>
            <p:nvPr/>
          </p:nvSpPr>
          <p:spPr>
            <a:xfrm>
              <a:off x="3999943"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55" name="tx1755"/>
            <p:cNvSpPr/>
            <p:nvPr/>
          </p:nvSpPr>
          <p:spPr>
            <a:xfrm>
              <a:off x="4267726"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756" name="tx1756"/>
            <p:cNvSpPr/>
            <p:nvPr/>
          </p:nvSpPr>
          <p:spPr>
            <a:xfrm>
              <a:off x="4535510"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757" name="tx1757"/>
            <p:cNvSpPr/>
            <p:nvPr/>
          </p:nvSpPr>
          <p:spPr>
            <a:xfrm>
              <a:off x="4803293"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758" name="tx1758"/>
            <p:cNvSpPr/>
            <p:nvPr/>
          </p:nvSpPr>
          <p:spPr>
            <a:xfrm>
              <a:off x="5071076"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59" name="tx1759"/>
            <p:cNvSpPr/>
            <p:nvPr/>
          </p:nvSpPr>
          <p:spPr>
            <a:xfrm>
              <a:off x="5338859"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760" name="tx1760"/>
            <p:cNvSpPr/>
            <p:nvPr/>
          </p:nvSpPr>
          <p:spPr>
            <a:xfrm>
              <a:off x="5606643"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761" name="tx1761"/>
            <p:cNvSpPr/>
            <p:nvPr/>
          </p:nvSpPr>
          <p:spPr>
            <a:xfrm>
              <a:off x="5874426"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62" name="tx1762"/>
            <p:cNvSpPr/>
            <p:nvPr/>
          </p:nvSpPr>
          <p:spPr>
            <a:xfrm>
              <a:off x="6142209"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63" name="tx1763"/>
            <p:cNvSpPr/>
            <p:nvPr/>
          </p:nvSpPr>
          <p:spPr>
            <a:xfrm>
              <a:off x="6409992"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64" name="tx1764"/>
            <p:cNvSpPr/>
            <p:nvPr/>
          </p:nvSpPr>
          <p:spPr>
            <a:xfrm>
              <a:off x="6677776"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65" name="tx1765"/>
            <p:cNvSpPr/>
            <p:nvPr/>
          </p:nvSpPr>
          <p:spPr>
            <a:xfrm>
              <a:off x="6945559"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66" name="tx1766"/>
            <p:cNvSpPr/>
            <p:nvPr/>
          </p:nvSpPr>
          <p:spPr>
            <a:xfrm>
              <a:off x="7213342"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67" name="tx1767"/>
            <p:cNvSpPr/>
            <p:nvPr/>
          </p:nvSpPr>
          <p:spPr>
            <a:xfrm>
              <a:off x="7481125"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68" name="tx1768"/>
            <p:cNvSpPr/>
            <p:nvPr/>
          </p:nvSpPr>
          <p:spPr>
            <a:xfrm>
              <a:off x="7748909"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69" name="tx1769"/>
            <p:cNvSpPr/>
            <p:nvPr/>
          </p:nvSpPr>
          <p:spPr>
            <a:xfrm>
              <a:off x="8016692"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70" name="tx1770"/>
            <p:cNvSpPr/>
            <p:nvPr/>
          </p:nvSpPr>
          <p:spPr>
            <a:xfrm>
              <a:off x="8284475"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71" name="tx1771"/>
            <p:cNvSpPr/>
            <p:nvPr/>
          </p:nvSpPr>
          <p:spPr>
            <a:xfrm>
              <a:off x="8552258" y="30510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72" name="tx1772"/>
            <p:cNvSpPr/>
            <p:nvPr/>
          </p:nvSpPr>
          <p:spPr>
            <a:xfrm>
              <a:off x="1857677"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73" name="tx1773"/>
            <p:cNvSpPr/>
            <p:nvPr/>
          </p:nvSpPr>
          <p:spPr>
            <a:xfrm>
              <a:off x="2125460"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74" name="tx1774"/>
            <p:cNvSpPr/>
            <p:nvPr/>
          </p:nvSpPr>
          <p:spPr>
            <a:xfrm>
              <a:off x="2393243"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75" name="tx1775"/>
            <p:cNvSpPr/>
            <p:nvPr/>
          </p:nvSpPr>
          <p:spPr>
            <a:xfrm>
              <a:off x="2661027"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76" name="tx1776"/>
            <p:cNvSpPr/>
            <p:nvPr/>
          </p:nvSpPr>
          <p:spPr>
            <a:xfrm>
              <a:off x="2928810"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77" name="tx1777"/>
            <p:cNvSpPr/>
            <p:nvPr/>
          </p:nvSpPr>
          <p:spPr>
            <a:xfrm>
              <a:off x="3196593"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778" name="tx1778"/>
            <p:cNvSpPr/>
            <p:nvPr/>
          </p:nvSpPr>
          <p:spPr>
            <a:xfrm>
              <a:off x="3464377"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779" name="tx1779"/>
            <p:cNvSpPr/>
            <p:nvPr/>
          </p:nvSpPr>
          <p:spPr>
            <a:xfrm>
              <a:off x="3732160"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80" name="tx1780"/>
            <p:cNvSpPr/>
            <p:nvPr/>
          </p:nvSpPr>
          <p:spPr>
            <a:xfrm>
              <a:off x="3999943"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81" name="tx1781"/>
            <p:cNvSpPr/>
            <p:nvPr/>
          </p:nvSpPr>
          <p:spPr>
            <a:xfrm>
              <a:off x="4267726"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82" name="tx1782"/>
            <p:cNvSpPr/>
            <p:nvPr/>
          </p:nvSpPr>
          <p:spPr>
            <a:xfrm>
              <a:off x="4535510"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83" name="tx1783"/>
            <p:cNvSpPr/>
            <p:nvPr/>
          </p:nvSpPr>
          <p:spPr>
            <a:xfrm>
              <a:off x="4803293"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84" name="tx1784"/>
            <p:cNvSpPr/>
            <p:nvPr/>
          </p:nvSpPr>
          <p:spPr>
            <a:xfrm>
              <a:off x="5071076"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85" name="tx1785"/>
            <p:cNvSpPr/>
            <p:nvPr/>
          </p:nvSpPr>
          <p:spPr>
            <a:xfrm>
              <a:off x="5338859"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86" name="tx1786"/>
            <p:cNvSpPr/>
            <p:nvPr/>
          </p:nvSpPr>
          <p:spPr>
            <a:xfrm>
              <a:off x="5606643"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87" name="tx1787"/>
            <p:cNvSpPr/>
            <p:nvPr/>
          </p:nvSpPr>
          <p:spPr>
            <a:xfrm>
              <a:off x="5874426"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88" name="tx1788"/>
            <p:cNvSpPr/>
            <p:nvPr/>
          </p:nvSpPr>
          <p:spPr>
            <a:xfrm>
              <a:off x="6142209"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89" name="tx1789"/>
            <p:cNvSpPr/>
            <p:nvPr/>
          </p:nvSpPr>
          <p:spPr>
            <a:xfrm>
              <a:off x="6409992"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90" name="tx1790"/>
            <p:cNvSpPr/>
            <p:nvPr/>
          </p:nvSpPr>
          <p:spPr>
            <a:xfrm>
              <a:off x="6677776"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91" name="tx1791"/>
            <p:cNvSpPr/>
            <p:nvPr/>
          </p:nvSpPr>
          <p:spPr>
            <a:xfrm>
              <a:off x="6945559"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92" name="tx1792"/>
            <p:cNvSpPr/>
            <p:nvPr/>
          </p:nvSpPr>
          <p:spPr>
            <a:xfrm>
              <a:off x="7213342"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793" name="tx1793"/>
            <p:cNvSpPr/>
            <p:nvPr/>
          </p:nvSpPr>
          <p:spPr>
            <a:xfrm>
              <a:off x="7481125"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794" name="tx1794"/>
            <p:cNvSpPr/>
            <p:nvPr/>
          </p:nvSpPr>
          <p:spPr>
            <a:xfrm>
              <a:off x="7748909"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795" name="tx1795"/>
            <p:cNvSpPr/>
            <p:nvPr/>
          </p:nvSpPr>
          <p:spPr>
            <a:xfrm>
              <a:off x="8016692"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796" name="tx1796"/>
            <p:cNvSpPr/>
            <p:nvPr/>
          </p:nvSpPr>
          <p:spPr>
            <a:xfrm>
              <a:off x="8284475"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797" name="tx1797"/>
            <p:cNvSpPr/>
            <p:nvPr/>
          </p:nvSpPr>
          <p:spPr>
            <a:xfrm>
              <a:off x="8552258" y="44634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98" name="tx1798"/>
            <p:cNvSpPr/>
            <p:nvPr/>
          </p:nvSpPr>
          <p:spPr>
            <a:xfrm>
              <a:off x="1857677"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99" name="tx1799"/>
            <p:cNvSpPr/>
            <p:nvPr/>
          </p:nvSpPr>
          <p:spPr>
            <a:xfrm>
              <a:off x="2125460"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00" name="tx1800"/>
            <p:cNvSpPr/>
            <p:nvPr/>
          </p:nvSpPr>
          <p:spPr>
            <a:xfrm>
              <a:off x="2393243"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1" name="tx1801"/>
            <p:cNvSpPr/>
            <p:nvPr/>
          </p:nvSpPr>
          <p:spPr>
            <a:xfrm>
              <a:off x="2661027"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2" name="tx1802"/>
            <p:cNvSpPr/>
            <p:nvPr/>
          </p:nvSpPr>
          <p:spPr>
            <a:xfrm>
              <a:off x="2928810"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3" name="tx1803"/>
            <p:cNvSpPr/>
            <p:nvPr/>
          </p:nvSpPr>
          <p:spPr>
            <a:xfrm>
              <a:off x="3196593"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4" name="tx1804"/>
            <p:cNvSpPr/>
            <p:nvPr/>
          </p:nvSpPr>
          <p:spPr>
            <a:xfrm>
              <a:off x="3464377"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5" name="tx1805"/>
            <p:cNvSpPr/>
            <p:nvPr/>
          </p:nvSpPr>
          <p:spPr>
            <a:xfrm>
              <a:off x="3732160"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6" name="tx1806"/>
            <p:cNvSpPr/>
            <p:nvPr/>
          </p:nvSpPr>
          <p:spPr>
            <a:xfrm>
              <a:off x="3999943"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7" name="tx1807"/>
            <p:cNvSpPr/>
            <p:nvPr/>
          </p:nvSpPr>
          <p:spPr>
            <a:xfrm>
              <a:off x="4267726"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8" name="tx1808"/>
            <p:cNvSpPr/>
            <p:nvPr/>
          </p:nvSpPr>
          <p:spPr>
            <a:xfrm>
              <a:off x="4535510"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9" name="tx1809"/>
            <p:cNvSpPr/>
            <p:nvPr/>
          </p:nvSpPr>
          <p:spPr>
            <a:xfrm>
              <a:off x="4803293"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10" name="tx1810"/>
            <p:cNvSpPr/>
            <p:nvPr/>
          </p:nvSpPr>
          <p:spPr>
            <a:xfrm>
              <a:off x="5071076"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11" name="tx1811"/>
            <p:cNvSpPr/>
            <p:nvPr/>
          </p:nvSpPr>
          <p:spPr>
            <a:xfrm>
              <a:off x="5338859"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12" name="tx1812"/>
            <p:cNvSpPr/>
            <p:nvPr/>
          </p:nvSpPr>
          <p:spPr>
            <a:xfrm>
              <a:off x="5606643"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13" name="tx1813"/>
            <p:cNvSpPr/>
            <p:nvPr/>
          </p:nvSpPr>
          <p:spPr>
            <a:xfrm>
              <a:off x="5874426"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14" name="tx1814"/>
            <p:cNvSpPr/>
            <p:nvPr/>
          </p:nvSpPr>
          <p:spPr>
            <a:xfrm>
              <a:off x="6142209"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15" name="tx1815"/>
            <p:cNvSpPr/>
            <p:nvPr/>
          </p:nvSpPr>
          <p:spPr>
            <a:xfrm>
              <a:off x="6409992"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16" name="tx1816"/>
            <p:cNvSpPr/>
            <p:nvPr/>
          </p:nvSpPr>
          <p:spPr>
            <a:xfrm>
              <a:off x="6677776"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17" name="tx1817"/>
            <p:cNvSpPr/>
            <p:nvPr/>
          </p:nvSpPr>
          <p:spPr>
            <a:xfrm>
              <a:off x="6945559"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18" name="tx1818"/>
            <p:cNvSpPr/>
            <p:nvPr/>
          </p:nvSpPr>
          <p:spPr>
            <a:xfrm>
              <a:off x="7213342"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19" name="tx1819"/>
            <p:cNvSpPr/>
            <p:nvPr/>
          </p:nvSpPr>
          <p:spPr>
            <a:xfrm>
              <a:off x="7481125"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20" name="tx1820"/>
            <p:cNvSpPr/>
            <p:nvPr/>
          </p:nvSpPr>
          <p:spPr>
            <a:xfrm>
              <a:off x="7748909"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21" name="tx1821"/>
            <p:cNvSpPr/>
            <p:nvPr/>
          </p:nvSpPr>
          <p:spPr>
            <a:xfrm>
              <a:off x="8016692"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22" name="tx1822"/>
            <p:cNvSpPr/>
            <p:nvPr/>
          </p:nvSpPr>
          <p:spPr>
            <a:xfrm>
              <a:off x="8284475"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23" name="tx1823"/>
            <p:cNvSpPr/>
            <p:nvPr/>
          </p:nvSpPr>
          <p:spPr>
            <a:xfrm>
              <a:off x="8552258" y="12855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24" name="tx1824"/>
            <p:cNvSpPr/>
            <p:nvPr/>
          </p:nvSpPr>
          <p:spPr>
            <a:xfrm>
              <a:off x="1857677"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25" name="tx1825"/>
            <p:cNvSpPr/>
            <p:nvPr/>
          </p:nvSpPr>
          <p:spPr>
            <a:xfrm>
              <a:off x="2125460"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26" name="tx1826"/>
            <p:cNvSpPr/>
            <p:nvPr/>
          </p:nvSpPr>
          <p:spPr>
            <a:xfrm>
              <a:off x="2393243"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27" name="tx1827"/>
            <p:cNvSpPr/>
            <p:nvPr/>
          </p:nvSpPr>
          <p:spPr>
            <a:xfrm>
              <a:off x="2661027"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28" name="tx1828"/>
            <p:cNvSpPr/>
            <p:nvPr/>
          </p:nvSpPr>
          <p:spPr>
            <a:xfrm>
              <a:off x="2928810"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29" name="tx1829"/>
            <p:cNvSpPr/>
            <p:nvPr/>
          </p:nvSpPr>
          <p:spPr>
            <a:xfrm>
              <a:off x="3196593"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30" name="tx1830"/>
            <p:cNvSpPr/>
            <p:nvPr/>
          </p:nvSpPr>
          <p:spPr>
            <a:xfrm>
              <a:off x="3464377"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31" name="tx1831"/>
            <p:cNvSpPr/>
            <p:nvPr/>
          </p:nvSpPr>
          <p:spPr>
            <a:xfrm>
              <a:off x="3732160"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832" name="tx1832"/>
            <p:cNvSpPr/>
            <p:nvPr/>
          </p:nvSpPr>
          <p:spPr>
            <a:xfrm>
              <a:off x="3999943"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33" name="tx1833"/>
            <p:cNvSpPr/>
            <p:nvPr/>
          </p:nvSpPr>
          <p:spPr>
            <a:xfrm>
              <a:off x="4267726"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34" name="tx1834"/>
            <p:cNvSpPr/>
            <p:nvPr/>
          </p:nvSpPr>
          <p:spPr>
            <a:xfrm>
              <a:off x="4535510"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835" name="tx1835"/>
            <p:cNvSpPr/>
            <p:nvPr/>
          </p:nvSpPr>
          <p:spPr>
            <a:xfrm>
              <a:off x="4803293"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36" name="tx1836"/>
            <p:cNvSpPr/>
            <p:nvPr/>
          </p:nvSpPr>
          <p:spPr>
            <a:xfrm>
              <a:off x="5071076"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37" name="tx1837"/>
            <p:cNvSpPr/>
            <p:nvPr/>
          </p:nvSpPr>
          <p:spPr>
            <a:xfrm>
              <a:off x="5338859"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838" name="tx1838"/>
            <p:cNvSpPr/>
            <p:nvPr/>
          </p:nvSpPr>
          <p:spPr>
            <a:xfrm>
              <a:off x="5606643"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39" name="tx1839"/>
            <p:cNvSpPr/>
            <p:nvPr/>
          </p:nvSpPr>
          <p:spPr>
            <a:xfrm>
              <a:off x="5874426"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40" name="tx1840"/>
            <p:cNvSpPr/>
            <p:nvPr/>
          </p:nvSpPr>
          <p:spPr>
            <a:xfrm>
              <a:off x="6142209"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41" name="tx1841"/>
            <p:cNvSpPr/>
            <p:nvPr/>
          </p:nvSpPr>
          <p:spPr>
            <a:xfrm>
              <a:off x="6409992"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42" name="tx1842"/>
            <p:cNvSpPr/>
            <p:nvPr/>
          </p:nvSpPr>
          <p:spPr>
            <a:xfrm>
              <a:off x="6677776"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843" name="tx1843"/>
            <p:cNvSpPr/>
            <p:nvPr/>
          </p:nvSpPr>
          <p:spPr>
            <a:xfrm>
              <a:off x="6945559"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44" name="tx1844"/>
            <p:cNvSpPr/>
            <p:nvPr/>
          </p:nvSpPr>
          <p:spPr>
            <a:xfrm>
              <a:off x="7213342"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845" name="tx1845"/>
            <p:cNvSpPr/>
            <p:nvPr/>
          </p:nvSpPr>
          <p:spPr>
            <a:xfrm>
              <a:off x="7481125"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846" name="tx1846"/>
            <p:cNvSpPr/>
            <p:nvPr/>
          </p:nvSpPr>
          <p:spPr>
            <a:xfrm>
              <a:off x="7748909"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847" name="tx1847"/>
            <p:cNvSpPr/>
            <p:nvPr/>
          </p:nvSpPr>
          <p:spPr>
            <a:xfrm>
              <a:off x="8016692"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848" name="tx1848"/>
            <p:cNvSpPr/>
            <p:nvPr/>
          </p:nvSpPr>
          <p:spPr>
            <a:xfrm>
              <a:off x="8284475"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849" name="tx1849"/>
            <p:cNvSpPr/>
            <p:nvPr/>
          </p:nvSpPr>
          <p:spPr>
            <a:xfrm>
              <a:off x="8552258" y="46753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850" name="tx1850"/>
            <p:cNvSpPr/>
            <p:nvPr/>
          </p:nvSpPr>
          <p:spPr>
            <a:xfrm>
              <a:off x="1857677"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851" name="tx1851"/>
            <p:cNvSpPr/>
            <p:nvPr/>
          </p:nvSpPr>
          <p:spPr>
            <a:xfrm>
              <a:off x="2125460"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852" name="tx1852"/>
            <p:cNvSpPr/>
            <p:nvPr/>
          </p:nvSpPr>
          <p:spPr>
            <a:xfrm>
              <a:off x="2393243"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853" name="tx1853"/>
            <p:cNvSpPr/>
            <p:nvPr/>
          </p:nvSpPr>
          <p:spPr>
            <a:xfrm>
              <a:off x="2661027"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854" name="tx1854"/>
            <p:cNvSpPr/>
            <p:nvPr/>
          </p:nvSpPr>
          <p:spPr>
            <a:xfrm>
              <a:off x="2928810"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855" name="tx1855"/>
            <p:cNvSpPr/>
            <p:nvPr/>
          </p:nvSpPr>
          <p:spPr>
            <a:xfrm>
              <a:off x="3196593"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856" name="tx1856"/>
            <p:cNvSpPr/>
            <p:nvPr/>
          </p:nvSpPr>
          <p:spPr>
            <a:xfrm>
              <a:off x="3464377"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57" name="tx1857"/>
            <p:cNvSpPr/>
            <p:nvPr/>
          </p:nvSpPr>
          <p:spPr>
            <a:xfrm>
              <a:off x="3732160"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58" name="tx1858"/>
            <p:cNvSpPr/>
            <p:nvPr/>
          </p:nvSpPr>
          <p:spPr>
            <a:xfrm>
              <a:off x="3999943"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59" name="tx1859"/>
            <p:cNvSpPr/>
            <p:nvPr/>
          </p:nvSpPr>
          <p:spPr>
            <a:xfrm>
              <a:off x="4267726"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60" name="tx1860"/>
            <p:cNvSpPr/>
            <p:nvPr/>
          </p:nvSpPr>
          <p:spPr>
            <a:xfrm>
              <a:off x="4535510"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61" name="tx1861"/>
            <p:cNvSpPr/>
            <p:nvPr/>
          </p:nvSpPr>
          <p:spPr>
            <a:xfrm>
              <a:off x="4803293"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62" name="tx1862"/>
            <p:cNvSpPr/>
            <p:nvPr/>
          </p:nvSpPr>
          <p:spPr>
            <a:xfrm>
              <a:off x="5071076"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63" name="tx1863"/>
            <p:cNvSpPr/>
            <p:nvPr/>
          </p:nvSpPr>
          <p:spPr>
            <a:xfrm>
              <a:off x="5338859"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64" name="tx1864"/>
            <p:cNvSpPr/>
            <p:nvPr/>
          </p:nvSpPr>
          <p:spPr>
            <a:xfrm>
              <a:off x="5606643"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65" name="tx1865"/>
            <p:cNvSpPr/>
            <p:nvPr/>
          </p:nvSpPr>
          <p:spPr>
            <a:xfrm>
              <a:off x="5874426"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66" name="tx1866"/>
            <p:cNvSpPr/>
            <p:nvPr/>
          </p:nvSpPr>
          <p:spPr>
            <a:xfrm>
              <a:off x="6142209"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67" name="tx1867"/>
            <p:cNvSpPr/>
            <p:nvPr/>
          </p:nvSpPr>
          <p:spPr>
            <a:xfrm>
              <a:off x="6409992"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68" name="tx1868"/>
            <p:cNvSpPr/>
            <p:nvPr/>
          </p:nvSpPr>
          <p:spPr>
            <a:xfrm>
              <a:off x="6677776"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69" name="tx1869"/>
            <p:cNvSpPr/>
            <p:nvPr/>
          </p:nvSpPr>
          <p:spPr>
            <a:xfrm>
              <a:off x="6945559"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70" name="tx1870"/>
            <p:cNvSpPr/>
            <p:nvPr/>
          </p:nvSpPr>
          <p:spPr>
            <a:xfrm>
              <a:off x="7213342"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71" name="tx1871"/>
            <p:cNvSpPr/>
            <p:nvPr/>
          </p:nvSpPr>
          <p:spPr>
            <a:xfrm>
              <a:off x="7481125"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72" name="tx1872"/>
            <p:cNvSpPr/>
            <p:nvPr/>
          </p:nvSpPr>
          <p:spPr>
            <a:xfrm>
              <a:off x="7748909"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73" name="tx1873"/>
            <p:cNvSpPr/>
            <p:nvPr/>
          </p:nvSpPr>
          <p:spPr>
            <a:xfrm>
              <a:off x="8016692"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74" name="tx1874"/>
            <p:cNvSpPr/>
            <p:nvPr/>
          </p:nvSpPr>
          <p:spPr>
            <a:xfrm>
              <a:off x="8284475"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75" name="tx1875"/>
            <p:cNvSpPr/>
            <p:nvPr/>
          </p:nvSpPr>
          <p:spPr>
            <a:xfrm>
              <a:off x="8552258" y="2697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76" name="tx1876"/>
            <p:cNvSpPr/>
            <p:nvPr/>
          </p:nvSpPr>
          <p:spPr>
            <a:xfrm>
              <a:off x="1857677"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77" name="tx1877"/>
            <p:cNvSpPr/>
            <p:nvPr/>
          </p:nvSpPr>
          <p:spPr>
            <a:xfrm>
              <a:off x="2125460"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78" name="tx1878"/>
            <p:cNvSpPr/>
            <p:nvPr/>
          </p:nvSpPr>
          <p:spPr>
            <a:xfrm>
              <a:off x="2393243"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79" name="tx1879"/>
            <p:cNvSpPr/>
            <p:nvPr/>
          </p:nvSpPr>
          <p:spPr>
            <a:xfrm>
              <a:off x="2661027"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80" name="tx1880"/>
            <p:cNvSpPr/>
            <p:nvPr/>
          </p:nvSpPr>
          <p:spPr>
            <a:xfrm>
              <a:off x="2928810"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1" name="tx1881"/>
            <p:cNvSpPr/>
            <p:nvPr/>
          </p:nvSpPr>
          <p:spPr>
            <a:xfrm>
              <a:off x="3196593"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82" name="tx1882"/>
            <p:cNvSpPr/>
            <p:nvPr/>
          </p:nvSpPr>
          <p:spPr>
            <a:xfrm>
              <a:off x="3464377"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83" name="tx1883"/>
            <p:cNvSpPr/>
            <p:nvPr/>
          </p:nvSpPr>
          <p:spPr>
            <a:xfrm>
              <a:off x="3732160"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84" name="tx1884"/>
            <p:cNvSpPr/>
            <p:nvPr/>
          </p:nvSpPr>
          <p:spPr>
            <a:xfrm>
              <a:off x="3999943"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5" name="tx1885"/>
            <p:cNvSpPr/>
            <p:nvPr/>
          </p:nvSpPr>
          <p:spPr>
            <a:xfrm>
              <a:off x="4267726"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6" name="tx1886"/>
            <p:cNvSpPr/>
            <p:nvPr/>
          </p:nvSpPr>
          <p:spPr>
            <a:xfrm>
              <a:off x="4535510"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87" name="tx1887"/>
            <p:cNvSpPr/>
            <p:nvPr/>
          </p:nvSpPr>
          <p:spPr>
            <a:xfrm>
              <a:off x="4803293"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88" name="tx1888"/>
            <p:cNvSpPr/>
            <p:nvPr/>
          </p:nvSpPr>
          <p:spPr>
            <a:xfrm>
              <a:off x="5071076"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89" name="tx1889"/>
            <p:cNvSpPr/>
            <p:nvPr/>
          </p:nvSpPr>
          <p:spPr>
            <a:xfrm>
              <a:off x="5338859"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90" name="tx1890"/>
            <p:cNvSpPr/>
            <p:nvPr/>
          </p:nvSpPr>
          <p:spPr>
            <a:xfrm>
              <a:off x="5606643"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91" name="tx1891"/>
            <p:cNvSpPr/>
            <p:nvPr/>
          </p:nvSpPr>
          <p:spPr>
            <a:xfrm>
              <a:off x="5874426"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92" name="tx1892"/>
            <p:cNvSpPr/>
            <p:nvPr/>
          </p:nvSpPr>
          <p:spPr>
            <a:xfrm>
              <a:off x="6142209"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93" name="tx1893"/>
            <p:cNvSpPr/>
            <p:nvPr/>
          </p:nvSpPr>
          <p:spPr>
            <a:xfrm>
              <a:off x="6409992"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94" name="tx1894"/>
            <p:cNvSpPr/>
            <p:nvPr/>
          </p:nvSpPr>
          <p:spPr>
            <a:xfrm>
              <a:off x="6677776"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5" name="tx1895"/>
            <p:cNvSpPr/>
            <p:nvPr/>
          </p:nvSpPr>
          <p:spPr>
            <a:xfrm>
              <a:off x="6945559"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96" name="tx1896"/>
            <p:cNvSpPr/>
            <p:nvPr/>
          </p:nvSpPr>
          <p:spPr>
            <a:xfrm>
              <a:off x="7213342"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7" name="tx1897"/>
            <p:cNvSpPr/>
            <p:nvPr/>
          </p:nvSpPr>
          <p:spPr>
            <a:xfrm>
              <a:off x="7481125"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8" name="tx1898"/>
            <p:cNvSpPr/>
            <p:nvPr/>
          </p:nvSpPr>
          <p:spPr>
            <a:xfrm>
              <a:off x="7748909"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99" name="tx1899"/>
            <p:cNvSpPr/>
            <p:nvPr/>
          </p:nvSpPr>
          <p:spPr>
            <a:xfrm>
              <a:off x="8016692"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00" name="tx1900"/>
            <p:cNvSpPr/>
            <p:nvPr/>
          </p:nvSpPr>
          <p:spPr>
            <a:xfrm>
              <a:off x="8284475"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1" name="tx1901"/>
            <p:cNvSpPr/>
            <p:nvPr/>
          </p:nvSpPr>
          <p:spPr>
            <a:xfrm>
              <a:off x="8552258" y="1356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2" name="tx1902"/>
            <p:cNvSpPr/>
            <p:nvPr/>
          </p:nvSpPr>
          <p:spPr>
            <a:xfrm>
              <a:off x="1857677"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03" name="tx1903"/>
            <p:cNvSpPr/>
            <p:nvPr/>
          </p:nvSpPr>
          <p:spPr>
            <a:xfrm>
              <a:off x="2125460"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04" name="tx1904"/>
            <p:cNvSpPr/>
            <p:nvPr/>
          </p:nvSpPr>
          <p:spPr>
            <a:xfrm>
              <a:off x="2393243"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05" name="tx1905"/>
            <p:cNvSpPr/>
            <p:nvPr/>
          </p:nvSpPr>
          <p:spPr>
            <a:xfrm>
              <a:off x="2661027"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06" name="tx1906"/>
            <p:cNvSpPr/>
            <p:nvPr/>
          </p:nvSpPr>
          <p:spPr>
            <a:xfrm>
              <a:off x="2928810"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07" name="tx1907"/>
            <p:cNvSpPr/>
            <p:nvPr/>
          </p:nvSpPr>
          <p:spPr>
            <a:xfrm>
              <a:off x="3196593"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08" name="tx1908"/>
            <p:cNvSpPr/>
            <p:nvPr/>
          </p:nvSpPr>
          <p:spPr>
            <a:xfrm>
              <a:off x="3464377"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09" name="tx1909"/>
            <p:cNvSpPr/>
            <p:nvPr/>
          </p:nvSpPr>
          <p:spPr>
            <a:xfrm>
              <a:off x="3732160"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10" name="tx1910"/>
            <p:cNvSpPr/>
            <p:nvPr/>
          </p:nvSpPr>
          <p:spPr>
            <a:xfrm>
              <a:off x="3999943"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11" name="tx1911"/>
            <p:cNvSpPr/>
            <p:nvPr/>
          </p:nvSpPr>
          <p:spPr>
            <a:xfrm>
              <a:off x="4267726"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12" name="tx1912"/>
            <p:cNvSpPr/>
            <p:nvPr/>
          </p:nvSpPr>
          <p:spPr>
            <a:xfrm>
              <a:off x="4535510"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13" name="tx1913"/>
            <p:cNvSpPr/>
            <p:nvPr/>
          </p:nvSpPr>
          <p:spPr>
            <a:xfrm>
              <a:off x="4803293"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14" name="tx1914"/>
            <p:cNvSpPr/>
            <p:nvPr/>
          </p:nvSpPr>
          <p:spPr>
            <a:xfrm>
              <a:off x="5071076"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15" name="tx1915"/>
            <p:cNvSpPr/>
            <p:nvPr/>
          </p:nvSpPr>
          <p:spPr>
            <a:xfrm>
              <a:off x="5338859"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16" name="tx1916"/>
            <p:cNvSpPr/>
            <p:nvPr/>
          </p:nvSpPr>
          <p:spPr>
            <a:xfrm>
              <a:off x="5606643"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17" name="tx1917"/>
            <p:cNvSpPr/>
            <p:nvPr/>
          </p:nvSpPr>
          <p:spPr>
            <a:xfrm>
              <a:off x="5874426"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18" name="tx1918"/>
            <p:cNvSpPr/>
            <p:nvPr/>
          </p:nvSpPr>
          <p:spPr>
            <a:xfrm>
              <a:off x="6142209"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19" name="tx1919"/>
            <p:cNvSpPr/>
            <p:nvPr/>
          </p:nvSpPr>
          <p:spPr>
            <a:xfrm>
              <a:off x="6409992"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20" name="tx1920"/>
            <p:cNvSpPr/>
            <p:nvPr/>
          </p:nvSpPr>
          <p:spPr>
            <a:xfrm>
              <a:off x="6677776"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21" name="tx1921"/>
            <p:cNvSpPr/>
            <p:nvPr/>
          </p:nvSpPr>
          <p:spPr>
            <a:xfrm>
              <a:off x="6945559"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22" name="tx1922"/>
            <p:cNvSpPr/>
            <p:nvPr/>
          </p:nvSpPr>
          <p:spPr>
            <a:xfrm>
              <a:off x="7213342"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923" name="tx1923"/>
            <p:cNvSpPr/>
            <p:nvPr/>
          </p:nvSpPr>
          <p:spPr>
            <a:xfrm>
              <a:off x="7481125"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24" name="tx1924"/>
            <p:cNvSpPr/>
            <p:nvPr/>
          </p:nvSpPr>
          <p:spPr>
            <a:xfrm>
              <a:off x="7748909"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25" name="tx1925"/>
            <p:cNvSpPr/>
            <p:nvPr/>
          </p:nvSpPr>
          <p:spPr>
            <a:xfrm>
              <a:off x="8016692"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26" name="tx1926"/>
            <p:cNvSpPr/>
            <p:nvPr/>
          </p:nvSpPr>
          <p:spPr>
            <a:xfrm>
              <a:off x="8284475"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27" name="tx1927"/>
            <p:cNvSpPr/>
            <p:nvPr/>
          </p:nvSpPr>
          <p:spPr>
            <a:xfrm>
              <a:off x="8552258" y="48871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928" name="tx1928"/>
            <p:cNvSpPr/>
            <p:nvPr/>
          </p:nvSpPr>
          <p:spPr>
            <a:xfrm>
              <a:off x="1857677"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29" name="tx1929"/>
            <p:cNvSpPr/>
            <p:nvPr/>
          </p:nvSpPr>
          <p:spPr>
            <a:xfrm>
              <a:off x="2125460"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30" name="tx1930"/>
            <p:cNvSpPr/>
            <p:nvPr/>
          </p:nvSpPr>
          <p:spPr>
            <a:xfrm>
              <a:off x="2393243"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31" name="tx1931"/>
            <p:cNvSpPr/>
            <p:nvPr/>
          </p:nvSpPr>
          <p:spPr>
            <a:xfrm>
              <a:off x="2661027"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32" name="tx1932"/>
            <p:cNvSpPr/>
            <p:nvPr/>
          </p:nvSpPr>
          <p:spPr>
            <a:xfrm>
              <a:off x="2928810"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33" name="tx1933"/>
            <p:cNvSpPr/>
            <p:nvPr/>
          </p:nvSpPr>
          <p:spPr>
            <a:xfrm>
              <a:off x="3196593"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34" name="tx1934"/>
            <p:cNvSpPr/>
            <p:nvPr/>
          </p:nvSpPr>
          <p:spPr>
            <a:xfrm>
              <a:off x="3464377"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35" name="tx1935"/>
            <p:cNvSpPr/>
            <p:nvPr/>
          </p:nvSpPr>
          <p:spPr>
            <a:xfrm>
              <a:off x="3732160"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36" name="tx1936"/>
            <p:cNvSpPr/>
            <p:nvPr/>
          </p:nvSpPr>
          <p:spPr>
            <a:xfrm>
              <a:off x="3999943"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37" name="tx1937"/>
            <p:cNvSpPr/>
            <p:nvPr/>
          </p:nvSpPr>
          <p:spPr>
            <a:xfrm>
              <a:off x="4267726"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38" name="tx1938"/>
            <p:cNvSpPr/>
            <p:nvPr/>
          </p:nvSpPr>
          <p:spPr>
            <a:xfrm>
              <a:off x="4535510"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39" name="tx1939"/>
            <p:cNvSpPr/>
            <p:nvPr/>
          </p:nvSpPr>
          <p:spPr>
            <a:xfrm>
              <a:off x="4803293"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940" name="tx1940"/>
            <p:cNvSpPr/>
            <p:nvPr/>
          </p:nvSpPr>
          <p:spPr>
            <a:xfrm>
              <a:off x="5071076"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41" name="tx1941"/>
            <p:cNvSpPr/>
            <p:nvPr/>
          </p:nvSpPr>
          <p:spPr>
            <a:xfrm>
              <a:off x="5338859"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42" name="tx1942"/>
            <p:cNvSpPr/>
            <p:nvPr/>
          </p:nvSpPr>
          <p:spPr>
            <a:xfrm>
              <a:off x="5606643"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43" name="tx1943"/>
            <p:cNvSpPr/>
            <p:nvPr/>
          </p:nvSpPr>
          <p:spPr>
            <a:xfrm>
              <a:off x="5874426"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44" name="tx1944"/>
            <p:cNvSpPr/>
            <p:nvPr/>
          </p:nvSpPr>
          <p:spPr>
            <a:xfrm>
              <a:off x="6142209"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45" name="tx1945"/>
            <p:cNvSpPr/>
            <p:nvPr/>
          </p:nvSpPr>
          <p:spPr>
            <a:xfrm>
              <a:off x="6409992"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46" name="tx1946"/>
            <p:cNvSpPr/>
            <p:nvPr/>
          </p:nvSpPr>
          <p:spPr>
            <a:xfrm>
              <a:off x="6677776"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47" name="tx1947"/>
            <p:cNvSpPr/>
            <p:nvPr/>
          </p:nvSpPr>
          <p:spPr>
            <a:xfrm>
              <a:off x="6945559"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48" name="tx1948"/>
            <p:cNvSpPr/>
            <p:nvPr/>
          </p:nvSpPr>
          <p:spPr>
            <a:xfrm>
              <a:off x="7213342"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49" name="tx1949"/>
            <p:cNvSpPr/>
            <p:nvPr/>
          </p:nvSpPr>
          <p:spPr>
            <a:xfrm>
              <a:off x="7481125"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50" name="tx1950"/>
            <p:cNvSpPr/>
            <p:nvPr/>
          </p:nvSpPr>
          <p:spPr>
            <a:xfrm>
              <a:off x="7748909"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51" name="tx1951"/>
            <p:cNvSpPr/>
            <p:nvPr/>
          </p:nvSpPr>
          <p:spPr>
            <a:xfrm>
              <a:off x="8016692"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52" name="tx1952"/>
            <p:cNvSpPr/>
            <p:nvPr/>
          </p:nvSpPr>
          <p:spPr>
            <a:xfrm>
              <a:off x="8284475"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53" name="tx1953"/>
            <p:cNvSpPr/>
            <p:nvPr/>
          </p:nvSpPr>
          <p:spPr>
            <a:xfrm>
              <a:off x="8552258" y="4110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54" name="tx1954"/>
            <p:cNvSpPr/>
            <p:nvPr/>
          </p:nvSpPr>
          <p:spPr>
            <a:xfrm>
              <a:off x="1857677"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55" name="tx1955"/>
            <p:cNvSpPr/>
            <p:nvPr/>
          </p:nvSpPr>
          <p:spPr>
            <a:xfrm>
              <a:off x="2125460"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56" name="tx1956"/>
            <p:cNvSpPr/>
            <p:nvPr/>
          </p:nvSpPr>
          <p:spPr>
            <a:xfrm>
              <a:off x="2393243"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57" name="tx1957"/>
            <p:cNvSpPr/>
            <p:nvPr/>
          </p:nvSpPr>
          <p:spPr>
            <a:xfrm>
              <a:off x="2661027"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58" name="tx1958"/>
            <p:cNvSpPr/>
            <p:nvPr/>
          </p:nvSpPr>
          <p:spPr>
            <a:xfrm>
              <a:off x="2928810"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59" name="tx1959"/>
            <p:cNvSpPr/>
            <p:nvPr/>
          </p:nvSpPr>
          <p:spPr>
            <a:xfrm>
              <a:off x="3196593"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60" name="tx1960"/>
            <p:cNvSpPr/>
            <p:nvPr/>
          </p:nvSpPr>
          <p:spPr>
            <a:xfrm>
              <a:off x="3464377"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61" name="tx1961"/>
            <p:cNvSpPr/>
            <p:nvPr/>
          </p:nvSpPr>
          <p:spPr>
            <a:xfrm>
              <a:off x="3732160"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62" name="tx1962"/>
            <p:cNvSpPr/>
            <p:nvPr/>
          </p:nvSpPr>
          <p:spPr>
            <a:xfrm>
              <a:off x="3999943"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63" name="tx1963"/>
            <p:cNvSpPr/>
            <p:nvPr/>
          </p:nvSpPr>
          <p:spPr>
            <a:xfrm>
              <a:off x="4267726"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64" name="tx1964"/>
            <p:cNvSpPr/>
            <p:nvPr/>
          </p:nvSpPr>
          <p:spPr>
            <a:xfrm>
              <a:off x="4535510"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65" name="tx1965"/>
            <p:cNvSpPr/>
            <p:nvPr/>
          </p:nvSpPr>
          <p:spPr>
            <a:xfrm>
              <a:off x="4803293"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66" name="tx1966"/>
            <p:cNvSpPr/>
            <p:nvPr/>
          </p:nvSpPr>
          <p:spPr>
            <a:xfrm>
              <a:off x="5071076"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67" name="tx1967"/>
            <p:cNvSpPr/>
            <p:nvPr/>
          </p:nvSpPr>
          <p:spPr>
            <a:xfrm>
              <a:off x="5338859"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68" name="tx1968"/>
            <p:cNvSpPr/>
            <p:nvPr/>
          </p:nvSpPr>
          <p:spPr>
            <a:xfrm>
              <a:off x="5606643"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69" name="tx1969"/>
            <p:cNvSpPr/>
            <p:nvPr/>
          </p:nvSpPr>
          <p:spPr>
            <a:xfrm>
              <a:off x="5874426"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70" name="tx1970"/>
            <p:cNvSpPr/>
            <p:nvPr/>
          </p:nvSpPr>
          <p:spPr>
            <a:xfrm>
              <a:off x="6142209"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71" name="tx1971"/>
            <p:cNvSpPr/>
            <p:nvPr/>
          </p:nvSpPr>
          <p:spPr>
            <a:xfrm>
              <a:off x="6409992"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72" name="tx1972"/>
            <p:cNvSpPr/>
            <p:nvPr/>
          </p:nvSpPr>
          <p:spPr>
            <a:xfrm>
              <a:off x="6677776"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73" name="tx1973"/>
            <p:cNvSpPr/>
            <p:nvPr/>
          </p:nvSpPr>
          <p:spPr>
            <a:xfrm>
              <a:off x="6945559"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74" name="tx1974"/>
            <p:cNvSpPr/>
            <p:nvPr/>
          </p:nvSpPr>
          <p:spPr>
            <a:xfrm>
              <a:off x="7213342"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75" name="tx1975"/>
            <p:cNvSpPr/>
            <p:nvPr/>
          </p:nvSpPr>
          <p:spPr>
            <a:xfrm>
              <a:off x="7481125"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76" name="tx1976"/>
            <p:cNvSpPr/>
            <p:nvPr/>
          </p:nvSpPr>
          <p:spPr>
            <a:xfrm>
              <a:off x="7748909"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77" name="tx1977"/>
            <p:cNvSpPr/>
            <p:nvPr/>
          </p:nvSpPr>
          <p:spPr>
            <a:xfrm>
              <a:off x="8016692"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78" name="tx1978"/>
            <p:cNvSpPr/>
            <p:nvPr/>
          </p:nvSpPr>
          <p:spPr>
            <a:xfrm>
              <a:off x="8284475"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79" name="tx1979"/>
            <p:cNvSpPr/>
            <p:nvPr/>
          </p:nvSpPr>
          <p:spPr>
            <a:xfrm>
              <a:off x="8552258" y="31216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80" name="tx1980"/>
            <p:cNvSpPr/>
            <p:nvPr/>
          </p:nvSpPr>
          <p:spPr>
            <a:xfrm>
              <a:off x="1857677"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981" name="tx1981"/>
            <p:cNvSpPr/>
            <p:nvPr/>
          </p:nvSpPr>
          <p:spPr>
            <a:xfrm>
              <a:off x="2125460"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982" name="tx1982"/>
            <p:cNvSpPr/>
            <p:nvPr/>
          </p:nvSpPr>
          <p:spPr>
            <a:xfrm>
              <a:off x="2393243"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83" name="tx1983"/>
            <p:cNvSpPr/>
            <p:nvPr/>
          </p:nvSpPr>
          <p:spPr>
            <a:xfrm>
              <a:off x="2661027"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84" name="tx1984"/>
            <p:cNvSpPr/>
            <p:nvPr/>
          </p:nvSpPr>
          <p:spPr>
            <a:xfrm>
              <a:off x="2928810"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985" name="tx1985"/>
            <p:cNvSpPr/>
            <p:nvPr/>
          </p:nvSpPr>
          <p:spPr>
            <a:xfrm>
              <a:off x="3196593"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86" name="tx1986"/>
            <p:cNvSpPr/>
            <p:nvPr/>
          </p:nvSpPr>
          <p:spPr>
            <a:xfrm>
              <a:off x="3464377"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87" name="tx1987"/>
            <p:cNvSpPr/>
            <p:nvPr/>
          </p:nvSpPr>
          <p:spPr>
            <a:xfrm>
              <a:off x="3732160"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88" name="tx1988"/>
            <p:cNvSpPr/>
            <p:nvPr/>
          </p:nvSpPr>
          <p:spPr>
            <a:xfrm>
              <a:off x="3999943"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89" name="tx1989"/>
            <p:cNvSpPr/>
            <p:nvPr/>
          </p:nvSpPr>
          <p:spPr>
            <a:xfrm>
              <a:off x="4267726"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990" name="tx1990"/>
            <p:cNvSpPr/>
            <p:nvPr/>
          </p:nvSpPr>
          <p:spPr>
            <a:xfrm>
              <a:off x="4535510"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991" name="tx1991"/>
            <p:cNvSpPr/>
            <p:nvPr/>
          </p:nvSpPr>
          <p:spPr>
            <a:xfrm>
              <a:off x="4803293"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992" name="tx1992"/>
            <p:cNvSpPr/>
            <p:nvPr/>
          </p:nvSpPr>
          <p:spPr>
            <a:xfrm>
              <a:off x="5071076"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93" name="tx1993"/>
            <p:cNvSpPr/>
            <p:nvPr/>
          </p:nvSpPr>
          <p:spPr>
            <a:xfrm>
              <a:off x="5338859"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94" name="tx1994"/>
            <p:cNvSpPr/>
            <p:nvPr/>
          </p:nvSpPr>
          <p:spPr>
            <a:xfrm>
              <a:off x="5606643"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95" name="tx1995"/>
            <p:cNvSpPr/>
            <p:nvPr/>
          </p:nvSpPr>
          <p:spPr>
            <a:xfrm>
              <a:off x="5874426"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96" name="tx1996"/>
            <p:cNvSpPr/>
            <p:nvPr/>
          </p:nvSpPr>
          <p:spPr>
            <a:xfrm>
              <a:off x="6142209"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97" name="tx1997"/>
            <p:cNvSpPr/>
            <p:nvPr/>
          </p:nvSpPr>
          <p:spPr>
            <a:xfrm>
              <a:off x="6409992"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98" name="tx1998"/>
            <p:cNvSpPr/>
            <p:nvPr/>
          </p:nvSpPr>
          <p:spPr>
            <a:xfrm>
              <a:off x="6677776"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99" name="tx1999"/>
            <p:cNvSpPr/>
            <p:nvPr/>
          </p:nvSpPr>
          <p:spPr>
            <a:xfrm>
              <a:off x="6945559"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00" name="tx2000"/>
            <p:cNvSpPr/>
            <p:nvPr/>
          </p:nvSpPr>
          <p:spPr>
            <a:xfrm>
              <a:off x="7213342"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01" name="tx2001"/>
            <p:cNvSpPr/>
            <p:nvPr/>
          </p:nvSpPr>
          <p:spPr>
            <a:xfrm>
              <a:off x="7481125"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002" name="tx2002"/>
            <p:cNvSpPr/>
            <p:nvPr/>
          </p:nvSpPr>
          <p:spPr>
            <a:xfrm>
              <a:off x="7748909"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03" name="tx2003"/>
            <p:cNvSpPr/>
            <p:nvPr/>
          </p:nvSpPr>
          <p:spPr>
            <a:xfrm>
              <a:off x="8016692"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04" name="tx2004"/>
            <p:cNvSpPr/>
            <p:nvPr/>
          </p:nvSpPr>
          <p:spPr>
            <a:xfrm>
              <a:off x="8284475"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05" name="tx2005"/>
            <p:cNvSpPr/>
            <p:nvPr/>
          </p:nvSpPr>
          <p:spPr>
            <a:xfrm>
              <a:off x="8552258" y="1991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06" name="tx2006"/>
            <p:cNvSpPr/>
            <p:nvPr/>
          </p:nvSpPr>
          <p:spPr>
            <a:xfrm>
              <a:off x="1857677"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07" name="tx2007"/>
            <p:cNvSpPr/>
            <p:nvPr/>
          </p:nvSpPr>
          <p:spPr>
            <a:xfrm>
              <a:off x="2125460"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08" name="tx2008"/>
            <p:cNvSpPr/>
            <p:nvPr/>
          </p:nvSpPr>
          <p:spPr>
            <a:xfrm>
              <a:off x="2393243"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09" name="tx2009"/>
            <p:cNvSpPr/>
            <p:nvPr/>
          </p:nvSpPr>
          <p:spPr>
            <a:xfrm>
              <a:off x="2661027"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10" name="tx2010"/>
            <p:cNvSpPr/>
            <p:nvPr/>
          </p:nvSpPr>
          <p:spPr>
            <a:xfrm>
              <a:off x="2928810"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11" name="tx2011"/>
            <p:cNvSpPr/>
            <p:nvPr/>
          </p:nvSpPr>
          <p:spPr>
            <a:xfrm>
              <a:off x="3196593"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12" name="tx2012"/>
            <p:cNvSpPr/>
            <p:nvPr/>
          </p:nvSpPr>
          <p:spPr>
            <a:xfrm>
              <a:off x="3464377"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13" name="tx2013"/>
            <p:cNvSpPr/>
            <p:nvPr/>
          </p:nvSpPr>
          <p:spPr>
            <a:xfrm>
              <a:off x="3732160"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14" name="tx2014"/>
            <p:cNvSpPr/>
            <p:nvPr/>
          </p:nvSpPr>
          <p:spPr>
            <a:xfrm>
              <a:off x="3999943"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15" name="tx2015"/>
            <p:cNvSpPr/>
            <p:nvPr/>
          </p:nvSpPr>
          <p:spPr>
            <a:xfrm>
              <a:off x="4267726"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16" name="tx2016"/>
            <p:cNvSpPr/>
            <p:nvPr/>
          </p:nvSpPr>
          <p:spPr>
            <a:xfrm>
              <a:off x="4535510"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17" name="tx2017"/>
            <p:cNvSpPr/>
            <p:nvPr/>
          </p:nvSpPr>
          <p:spPr>
            <a:xfrm>
              <a:off x="4803293"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18" name="tx2018"/>
            <p:cNvSpPr/>
            <p:nvPr/>
          </p:nvSpPr>
          <p:spPr>
            <a:xfrm>
              <a:off x="5071076"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19" name="tx2019"/>
            <p:cNvSpPr/>
            <p:nvPr/>
          </p:nvSpPr>
          <p:spPr>
            <a:xfrm>
              <a:off x="5338859"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20" name="tx2020"/>
            <p:cNvSpPr/>
            <p:nvPr/>
          </p:nvSpPr>
          <p:spPr>
            <a:xfrm>
              <a:off x="5606643"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21" name="tx2021"/>
            <p:cNvSpPr/>
            <p:nvPr/>
          </p:nvSpPr>
          <p:spPr>
            <a:xfrm>
              <a:off x="5874426"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22" name="tx2022"/>
            <p:cNvSpPr/>
            <p:nvPr/>
          </p:nvSpPr>
          <p:spPr>
            <a:xfrm>
              <a:off x="6142209"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23" name="tx2023"/>
            <p:cNvSpPr/>
            <p:nvPr/>
          </p:nvSpPr>
          <p:spPr>
            <a:xfrm>
              <a:off x="6409992"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024" name="tx2024"/>
            <p:cNvSpPr/>
            <p:nvPr/>
          </p:nvSpPr>
          <p:spPr>
            <a:xfrm>
              <a:off x="6677776"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25" name="tx2025"/>
            <p:cNvSpPr/>
            <p:nvPr/>
          </p:nvSpPr>
          <p:spPr>
            <a:xfrm>
              <a:off x="6945559"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26" name="tx2026"/>
            <p:cNvSpPr/>
            <p:nvPr/>
          </p:nvSpPr>
          <p:spPr>
            <a:xfrm>
              <a:off x="7213342"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027" name="tx2027"/>
            <p:cNvSpPr/>
            <p:nvPr/>
          </p:nvSpPr>
          <p:spPr>
            <a:xfrm>
              <a:off x="7481125"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028" name="tx2028"/>
            <p:cNvSpPr/>
            <p:nvPr/>
          </p:nvSpPr>
          <p:spPr>
            <a:xfrm>
              <a:off x="7748909"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29" name="tx2029"/>
            <p:cNvSpPr/>
            <p:nvPr/>
          </p:nvSpPr>
          <p:spPr>
            <a:xfrm>
              <a:off x="8016692"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30" name="tx2030"/>
            <p:cNvSpPr/>
            <p:nvPr/>
          </p:nvSpPr>
          <p:spPr>
            <a:xfrm>
              <a:off x="8284475"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31" name="tx2031"/>
            <p:cNvSpPr/>
            <p:nvPr/>
          </p:nvSpPr>
          <p:spPr>
            <a:xfrm>
              <a:off x="8552258" y="509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032" name="tx2032"/>
            <p:cNvSpPr/>
            <p:nvPr/>
          </p:nvSpPr>
          <p:spPr>
            <a:xfrm>
              <a:off x="1857677"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033" name="tx2033"/>
            <p:cNvSpPr/>
            <p:nvPr/>
          </p:nvSpPr>
          <p:spPr>
            <a:xfrm>
              <a:off x="2125460"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034" name="tx2034"/>
            <p:cNvSpPr/>
            <p:nvPr/>
          </p:nvSpPr>
          <p:spPr>
            <a:xfrm>
              <a:off x="2393243"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035" name="tx2035"/>
            <p:cNvSpPr/>
            <p:nvPr/>
          </p:nvSpPr>
          <p:spPr>
            <a:xfrm>
              <a:off x="2661027"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036" name="tx2036"/>
            <p:cNvSpPr/>
            <p:nvPr/>
          </p:nvSpPr>
          <p:spPr>
            <a:xfrm>
              <a:off x="2928810"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037" name="tx2037"/>
            <p:cNvSpPr/>
            <p:nvPr/>
          </p:nvSpPr>
          <p:spPr>
            <a:xfrm>
              <a:off x="3196593"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038" name="tx2038"/>
            <p:cNvSpPr/>
            <p:nvPr/>
          </p:nvSpPr>
          <p:spPr>
            <a:xfrm>
              <a:off x="3464377"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039" name="tx2039"/>
            <p:cNvSpPr/>
            <p:nvPr/>
          </p:nvSpPr>
          <p:spPr>
            <a:xfrm>
              <a:off x="3732160"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040" name="tx2040"/>
            <p:cNvSpPr/>
            <p:nvPr/>
          </p:nvSpPr>
          <p:spPr>
            <a:xfrm>
              <a:off x="3999943"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041" name="tx2041"/>
            <p:cNvSpPr/>
            <p:nvPr/>
          </p:nvSpPr>
          <p:spPr>
            <a:xfrm>
              <a:off x="4267726"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042" name="tx2042"/>
            <p:cNvSpPr/>
            <p:nvPr/>
          </p:nvSpPr>
          <p:spPr>
            <a:xfrm>
              <a:off x="4535510"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043" name="tx2043"/>
            <p:cNvSpPr/>
            <p:nvPr/>
          </p:nvSpPr>
          <p:spPr>
            <a:xfrm>
              <a:off x="4803293"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044" name="tx2044"/>
            <p:cNvSpPr/>
            <p:nvPr/>
          </p:nvSpPr>
          <p:spPr>
            <a:xfrm>
              <a:off x="5071076"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045" name="tx2045"/>
            <p:cNvSpPr/>
            <p:nvPr/>
          </p:nvSpPr>
          <p:spPr>
            <a:xfrm>
              <a:off x="5338859"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046" name="tx2046"/>
            <p:cNvSpPr/>
            <p:nvPr/>
          </p:nvSpPr>
          <p:spPr>
            <a:xfrm>
              <a:off x="5606643"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047" name="tx2047"/>
            <p:cNvSpPr/>
            <p:nvPr/>
          </p:nvSpPr>
          <p:spPr>
            <a:xfrm>
              <a:off x="5874426"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48" name="tx2048"/>
            <p:cNvSpPr/>
            <p:nvPr/>
          </p:nvSpPr>
          <p:spPr>
            <a:xfrm>
              <a:off x="6142209"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49" name="tx2049"/>
            <p:cNvSpPr/>
            <p:nvPr/>
          </p:nvSpPr>
          <p:spPr>
            <a:xfrm>
              <a:off x="6409992"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50" name="tx2050"/>
            <p:cNvSpPr/>
            <p:nvPr/>
          </p:nvSpPr>
          <p:spPr>
            <a:xfrm>
              <a:off x="6677776"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51" name="tx2051"/>
            <p:cNvSpPr/>
            <p:nvPr/>
          </p:nvSpPr>
          <p:spPr>
            <a:xfrm>
              <a:off x="6945559"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052" name="tx2052"/>
            <p:cNvSpPr/>
            <p:nvPr/>
          </p:nvSpPr>
          <p:spPr>
            <a:xfrm>
              <a:off x="7213342"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053" name="tx2053"/>
            <p:cNvSpPr/>
            <p:nvPr/>
          </p:nvSpPr>
          <p:spPr>
            <a:xfrm>
              <a:off x="7481125"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054" name="tx2054"/>
            <p:cNvSpPr/>
            <p:nvPr/>
          </p:nvSpPr>
          <p:spPr>
            <a:xfrm>
              <a:off x="7748909"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055" name="tx2055"/>
            <p:cNvSpPr/>
            <p:nvPr/>
          </p:nvSpPr>
          <p:spPr>
            <a:xfrm>
              <a:off x="8016692"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056" name="tx2056"/>
            <p:cNvSpPr/>
            <p:nvPr/>
          </p:nvSpPr>
          <p:spPr>
            <a:xfrm>
              <a:off x="8284475"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57" name="tx2057"/>
            <p:cNvSpPr/>
            <p:nvPr/>
          </p:nvSpPr>
          <p:spPr>
            <a:xfrm>
              <a:off x="8552258" y="45340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058" name="tx2058"/>
            <p:cNvSpPr/>
            <p:nvPr/>
          </p:nvSpPr>
          <p:spPr>
            <a:xfrm>
              <a:off x="1857677"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59" name="tx2059"/>
            <p:cNvSpPr/>
            <p:nvPr/>
          </p:nvSpPr>
          <p:spPr>
            <a:xfrm>
              <a:off x="2125460"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60" name="tx2060"/>
            <p:cNvSpPr/>
            <p:nvPr/>
          </p:nvSpPr>
          <p:spPr>
            <a:xfrm>
              <a:off x="2393243"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61" name="tx2061"/>
            <p:cNvSpPr/>
            <p:nvPr/>
          </p:nvSpPr>
          <p:spPr>
            <a:xfrm>
              <a:off x="2661027"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62" name="tx2062"/>
            <p:cNvSpPr/>
            <p:nvPr/>
          </p:nvSpPr>
          <p:spPr>
            <a:xfrm>
              <a:off x="2928810"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63" name="tx2063"/>
            <p:cNvSpPr/>
            <p:nvPr/>
          </p:nvSpPr>
          <p:spPr>
            <a:xfrm>
              <a:off x="3196593"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64" name="tx2064"/>
            <p:cNvSpPr/>
            <p:nvPr/>
          </p:nvSpPr>
          <p:spPr>
            <a:xfrm>
              <a:off x="3464377"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65" name="tx2065"/>
            <p:cNvSpPr/>
            <p:nvPr/>
          </p:nvSpPr>
          <p:spPr>
            <a:xfrm>
              <a:off x="3732160"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66" name="tx2066"/>
            <p:cNvSpPr/>
            <p:nvPr/>
          </p:nvSpPr>
          <p:spPr>
            <a:xfrm>
              <a:off x="3999943"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67" name="tx2067"/>
            <p:cNvSpPr/>
            <p:nvPr/>
          </p:nvSpPr>
          <p:spPr>
            <a:xfrm>
              <a:off x="4267726"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68" name="tx2068"/>
            <p:cNvSpPr/>
            <p:nvPr/>
          </p:nvSpPr>
          <p:spPr>
            <a:xfrm>
              <a:off x="4535510"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69" name="tx2069"/>
            <p:cNvSpPr/>
            <p:nvPr/>
          </p:nvSpPr>
          <p:spPr>
            <a:xfrm>
              <a:off x="4803293"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70" name="tx2070"/>
            <p:cNvSpPr/>
            <p:nvPr/>
          </p:nvSpPr>
          <p:spPr>
            <a:xfrm>
              <a:off x="5071076"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71" name="tx2071"/>
            <p:cNvSpPr/>
            <p:nvPr/>
          </p:nvSpPr>
          <p:spPr>
            <a:xfrm>
              <a:off x="5338859"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72" name="tx2072"/>
            <p:cNvSpPr/>
            <p:nvPr/>
          </p:nvSpPr>
          <p:spPr>
            <a:xfrm>
              <a:off x="5606643"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73" name="tx2073"/>
            <p:cNvSpPr/>
            <p:nvPr/>
          </p:nvSpPr>
          <p:spPr>
            <a:xfrm>
              <a:off x="5874426"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74" name="tx2074"/>
            <p:cNvSpPr/>
            <p:nvPr/>
          </p:nvSpPr>
          <p:spPr>
            <a:xfrm>
              <a:off x="6142209"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75" name="tx2075"/>
            <p:cNvSpPr/>
            <p:nvPr/>
          </p:nvSpPr>
          <p:spPr>
            <a:xfrm>
              <a:off x="6409992"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76" name="tx2076"/>
            <p:cNvSpPr/>
            <p:nvPr/>
          </p:nvSpPr>
          <p:spPr>
            <a:xfrm>
              <a:off x="6677776"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77" name="tx2077"/>
            <p:cNvSpPr/>
            <p:nvPr/>
          </p:nvSpPr>
          <p:spPr>
            <a:xfrm>
              <a:off x="6945559"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78" name="tx2078"/>
            <p:cNvSpPr/>
            <p:nvPr/>
          </p:nvSpPr>
          <p:spPr>
            <a:xfrm>
              <a:off x="7213342"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79" name="tx2079"/>
            <p:cNvSpPr/>
            <p:nvPr/>
          </p:nvSpPr>
          <p:spPr>
            <a:xfrm>
              <a:off x="7481125"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80" name="tx2080"/>
            <p:cNvSpPr/>
            <p:nvPr/>
          </p:nvSpPr>
          <p:spPr>
            <a:xfrm>
              <a:off x="7748909"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81" name="tx2081"/>
            <p:cNvSpPr/>
            <p:nvPr/>
          </p:nvSpPr>
          <p:spPr>
            <a:xfrm>
              <a:off x="8016692"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082" name="tx2082"/>
            <p:cNvSpPr/>
            <p:nvPr/>
          </p:nvSpPr>
          <p:spPr>
            <a:xfrm>
              <a:off x="8284475"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083" name="tx2083"/>
            <p:cNvSpPr/>
            <p:nvPr/>
          </p:nvSpPr>
          <p:spPr>
            <a:xfrm>
              <a:off x="8552258" y="54521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084" name="tx2084"/>
            <p:cNvSpPr/>
            <p:nvPr/>
          </p:nvSpPr>
          <p:spPr>
            <a:xfrm>
              <a:off x="1857677"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85" name="tx2085"/>
            <p:cNvSpPr/>
            <p:nvPr/>
          </p:nvSpPr>
          <p:spPr>
            <a:xfrm>
              <a:off x="2125460"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86" name="tx2086"/>
            <p:cNvSpPr/>
            <p:nvPr/>
          </p:nvSpPr>
          <p:spPr>
            <a:xfrm>
              <a:off x="2393243"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87" name="tx2087"/>
            <p:cNvSpPr/>
            <p:nvPr/>
          </p:nvSpPr>
          <p:spPr>
            <a:xfrm>
              <a:off x="2661027"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88" name="tx2088"/>
            <p:cNvSpPr/>
            <p:nvPr/>
          </p:nvSpPr>
          <p:spPr>
            <a:xfrm>
              <a:off x="2928810"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89" name="tx2089"/>
            <p:cNvSpPr/>
            <p:nvPr/>
          </p:nvSpPr>
          <p:spPr>
            <a:xfrm>
              <a:off x="3196593"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90" name="tx2090"/>
            <p:cNvSpPr/>
            <p:nvPr/>
          </p:nvSpPr>
          <p:spPr>
            <a:xfrm>
              <a:off x="3464377"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91" name="tx2091"/>
            <p:cNvSpPr/>
            <p:nvPr/>
          </p:nvSpPr>
          <p:spPr>
            <a:xfrm>
              <a:off x="3732160"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092" name="tx2092"/>
            <p:cNvSpPr/>
            <p:nvPr/>
          </p:nvSpPr>
          <p:spPr>
            <a:xfrm>
              <a:off x="3999943"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093" name="tx2093"/>
            <p:cNvSpPr/>
            <p:nvPr/>
          </p:nvSpPr>
          <p:spPr>
            <a:xfrm>
              <a:off x="4267726"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094" name="tx2094"/>
            <p:cNvSpPr/>
            <p:nvPr/>
          </p:nvSpPr>
          <p:spPr>
            <a:xfrm>
              <a:off x="4535510"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095" name="tx2095"/>
            <p:cNvSpPr/>
            <p:nvPr/>
          </p:nvSpPr>
          <p:spPr>
            <a:xfrm>
              <a:off x="4803293"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096" name="tx2096"/>
            <p:cNvSpPr/>
            <p:nvPr/>
          </p:nvSpPr>
          <p:spPr>
            <a:xfrm>
              <a:off x="5071076"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97" name="tx2097"/>
            <p:cNvSpPr/>
            <p:nvPr/>
          </p:nvSpPr>
          <p:spPr>
            <a:xfrm>
              <a:off x="5338859"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098" name="tx2098"/>
            <p:cNvSpPr/>
            <p:nvPr/>
          </p:nvSpPr>
          <p:spPr>
            <a:xfrm>
              <a:off x="5606643"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99" name="tx2099"/>
            <p:cNvSpPr/>
            <p:nvPr/>
          </p:nvSpPr>
          <p:spPr>
            <a:xfrm>
              <a:off x="5874426"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00" name="tx2100"/>
            <p:cNvSpPr/>
            <p:nvPr/>
          </p:nvSpPr>
          <p:spPr>
            <a:xfrm>
              <a:off x="6142209"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01" name="tx2101"/>
            <p:cNvSpPr/>
            <p:nvPr/>
          </p:nvSpPr>
          <p:spPr>
            <a:xfrm>
              <a:off x="6409992"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02" name="tx2102"/>
            <p:cNvSpPr/>
            <p:nvPr/>
          </p:nvSpPr>
          <p:spPr>
            <a:xfrm>
              <a:off x="6677776"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03" name="tx2103"/>
            <p:cNvSpPr/>
            <p:nvPr/>
          </p:nvSpPr>
          <p:spPr>
            <a:xfrm>
              <a:off x="6945559"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04" name="tx2104"/>
            <p:cNvSpPr/>
            <p:nvPr/>
          </p:nvSpPr>
          <p:spPr>
            <a:xfrm>
              <a:off x="7213342"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05" name="tx2105"/>
            <p:cNvSpPr/>
            <p:nvPr/>
          </p:nvSpPr>
          <p:spPr>
            <a:xfrm>
              <a:off x="7481125"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06" name="tx2106"/>
            <p:cNvSpPr/>
            <p:nvPr/>
          </p:nvSpPr>
          <p:spPr>
            <a:xfrm>
              <a:off x="7748909"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07" name="tx2107"/>
            <p:cNvSpPr/>
            <p:nvPr/>
          </p:nvSpPr>
          <p:spPr>
            <a:xfrm>
              <a:off x="8016692"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08" name="tx2108"/>
            <p:cNvSpPr/>
            <p:nvPr/>
          </p:nvSpPr>
          <p:spPr>
            <a:xfrm>
              <a:off x="8284475"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09" name="tx2109"/>
            <p:cNvSpPr/>
            <p:nvPr/>
          </p:nvSpPr>
          <p:spPr>
            <a:xfrm>
              <a:off x="8552258" y="340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10" name="tx2110"/>
            <p:cNvSpPr/>
            <p:nvPr/>
          </p:nvSpPr>
          <p:spPr>
            <a:xfrm>
              <a:off x="1857677"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11" name="tx2111"/>
            <p:cNvSpPr/>
            <p:nvPr/>
          </p:nvSpPr>
          <p:spPr>
            <a:xfrm>
              <a:off x="2125460"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12" name="tx2112"/>
            <p:cNvSpPr/>
            <p:nvPr/>
          </p:nvSpPr>
          <p:spPr>
            <a:xfrm>
              <a:off x="2393243"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13" name="tx2113"/>
            <p:cNvSpPr/>
            <p:nvPr/>
          </p:nvSpPr>
          <p:spPr>
            <a:xfrm>
              <a:off x="2661027"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14" name="tx2114"/>
            <p:cNvSpPr/>
            <p:nvPr/>
          </p:nvSpPr>
          <p:spPr>
            <a:xfrm>
              <a:off x="2928810"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15" name="tx2115"/>
            <p:cNvSpPr/>
            <p:nvPr/>
          </p:nvSpPr>
          <p:spPr>
            <a:xfrm>
              <a:off x="3196593"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16" name="tx2116"/>
            <p:cNvSpPr/>
            <p:nvPr/>
          </p:nvSpPr>
          <p:spPr>
            <a:xfrm>
              <a:off x="3464377"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17" name="tx2117"/>
            <p:cNvSpPr/>
            <p:nvPr/>
          </p:nvSpPr>
          <p:spPr>
            <a:xfrm>
              <a:off x="3732160"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18" name="tx2118"/>
            <p:cNvSpPr/>
            <p:nvPr/>
          </p:nvSpPr>
          <p:spPr>
            <a:xfrm>
              <a:off x="3999943"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19" name="tx2119"/>
            <p:cNvSpPr/>
            <p:nvPr/>
          </p:nvSpPr>
          <p:spPr>
            <a:xfrm>
              <a:off x="4267726"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20" name="tx2120"/>
            <p:cNvSpPr/>
            <p:nvPr/>
          </p:nvSpPr>
          <p:spPr>
            <a:xfrm>
              <a:off x="4535510"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21" name="tx2121"/>
            <p:cNvSpPr/>
            <p:nvPr/>
          </p:nvSpPr>
          <p:spPr>
            <a:xfrm>
              <a:off x="4803293"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22" name="tx2122"/>
            <p:cNvSpPr/>
            <p:nvPr/>
          </p:nvSpPr>
          <p:spPr>
            <a:xfrm>
              <a:off x="5071076"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23" name="tx2123"/>
            <p:cNvSpPr/>
            <p:nvPr/>
          </p:nvSpPr>
          <p:spPr>
            <a:xfrm>
              <a:off x="5338859"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24" name="tx2124"/>
            <p:cNvSpPr/>
            <p:nvPr/>
          </p:nvSpPr>
          <p:spPr>
            <a:xfrm>
              <a:off x="5606643"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25" name="tx2125"/>
            <p:cNvSpPr/>
            <p:nvPr/>
          </p:nvSpPr>
          <p:spPr>
            <a:xfrm>
              <a:off x="5874426"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26" name="tx2126"/>
            <p:cNvSpPr/>
            <p:nvPr/>
          </p:nvSpPr>
          <p:spPr>
            <a:xfrm>
              <a:off x="6142209"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27" name="tx2127"/>
            <p:cNvSpPr/>
            <p:nvPr/>
          </p:nvSpPr>
          <p:spPr>
            <a:xfrm>
              <a:off x="6409992"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28" name="tx2128"/>
            <p:cNvSpPr/>
            <p:nvPr/>
          </p:nvSpPr>
          <p:spPr>
            <a:xfrm>
              <a:off x="6677776"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129" name="tx2129"/>
            <p:cNvSpPr/>
            <p:nvPr/>
          </p:nvSpPr>
          <p:spPr>
            <a:xfrm>
              <a:off x="6945559"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130" name="tx2130"/>
            <p:cNvSpPr/>
            <p:nvPr/>
          </p:nvSpPr>
          <p:spPr>
            <a:xfrm>
              <a:off x="7213342"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31" name="tx2131"/>
            <p:cNvSpPr/>
            <p:nvPr/>
          </p:nvSpPr>
          <p:spPr>
            <a:xfrm>
              <a:off x="7481125"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132" name="tx2132"/>
            <p:cNvSpPr/>
            <p:nvPr/>
          </p:nvSpPr>
          <p:spPr>
            <a:xfrm>
              <a:off x="7748909"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133" name="tx2133"/>
            <p:cNvSpPr/>
            <p:nvPr/>
          </p:nvSpPr>
          <p:spPr>
            <a:xfrm>
              <a:off x="8016692"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134" name="tx2134"/>
            <p:cNvSpPr/>
            <p:nvPr/>
          </p:nvSpPr>
          <p:spPr>
            <a:xfrm>
              <a:off x="8284475"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135" name="tx2135"/>
            <p:cNvSpPr/>
            <p:nvPr/>
          </p:nvSpPr>
          <p:spPr>
            <a:xfrm>
              <a:off x="8552258" y="55227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136" name="tx2136"/>
            <p:cNvSpPr/>
            <p:nvPr/>
          </p:nvSpPr>
          <p:spPr>
            <a:xfrm>
              <a:off x="1857677"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37" name="tx2137"/>
            <p:cNvSpPr/>
            <p:nvPr/>
          </p:nvSpPr>
          <p:spPr>
            <a:xfrm>
              <a:off x="2125460"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38" name="tx2138"/>
            <p:cNvSpPr/>
            <p:nvPr/>
          </p:nvSpPr>
          <p:spPr>
            <a:xfrm>
              <a:off x="2393243"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39" name="tx2139"/>
            <p:cNvSpPr/>
            <p:nvPr/>
          </p:nvSpPr>
          <p:spPr>
            <a:xfrm>
              <a:off x="2661027"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40" name="tx2140"/>
            <p:cNvSpPr/>
            <p:nvPr/>
          </p:nvSpPr>
          <p:spPr>
            <a:xfrm>
              <a:off x="2928810"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41" name="tx2141"/>
            <p:cNvSpPr/>
            <p:nvPr/>
          </p:nvSpPr>
          <p:spPr>
            <a:xfrm>
              <a:off x="3196593"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42" name="tx2142"/>
            <p:cNvSpPr/>
            <p:nvPr/>
          </p:nvSpPr>
          <p:spPr>
            <a:xfrm>
              <a:off x="3464377"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43" name="tx2143"/>
            <p:cNvSpPr/>
            <p:nvPr/>
          </p:nvSpPr>
          <p:spPr>
            <a:xfrm>
              <a:off x="3732160"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44" name="tx2144"/>
            <p:cNvSpPr/>
            <p:nvPr/>
          </p:nvSpPr>
          <p:spPr>
            <a:xfrm>
              <a:off x="3999943"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45" name="tx2145"/>
            <p:cNvSpPr/>
            <p:nvPr/>
          </p:nvSpPr>
          <p:spPr>
            <a:xfrm>
              <a:off x="4267726"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46" name="tx2146"/>
            <p:cNvSpPr/>
            <p:nvPr/>
          </p:nvSpPr>
          <p:spPr>
            <a:xfrm>
              <a:off x="4535510"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47" name="tx2147"/>
            <p:cNvSpPr/>
            <p:nvPr/>
          </p:nvSpPr>
          <p:spPr>
            <a:xfrm>
              <a:off x="4803293"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48" name="tx2148"/>
            <p:cNvSpPr/>
            <p:nvPr/>
          </p:nvSpPr>
          <p:spPr>
            <a:xfrm>
              <a:off x="5071076"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49" name="tx2149"/>
            <p:cNvSpPr/>
            <p:nvPr/>
          </p:nvSpPr>
          <p:spPr>
            <a:xfrm>
              <a:off x="5338859"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50" name="tx2150"/>
            <p:cNvSpPr/>
            <p:nvPr/>
          </p:nvSpPr>
          <p:spPr>
            <a:xfrm>
              <a:off x="5606643"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51" name="tx2151"/>
            <p:cNvSpPr/>
            <p:nvPr/>
          </p:nvSpPr>
          <p:spPr>
            <a:xfrm>
              <a:off x="5874426"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52" name="tx2152"/>
            <p:cNvSpPr/>
            <p:nvPr/>
          </p:nvSpPr>
          <p:spPr>
            <a:xfrm>
              <a:off x="6142209"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53" name="tx2153"/>
            <p:cNvSpPr/>
            <p:nvPr/>
          </p:nvSpPr>
          <p:spPr>
            <a:xfrm>
              <a:off x="6409992"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54" name="tx2154"/>
            <p:cNvSpPr/>
            <p:nvPr/>
          </p:nvSpPr>
          <p:spPr>
            <a:xfrm>
              <a:off x="6677776"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55" name="tx2155"/>
            <p:cNvSpPr/>
            <p:nvPr/>
          </p:nvSpPr>
          <p:spPr>
            <a:xfrm>
              <a:off x="6945559"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56" name="tx2156"/>
            <p:cNvSpPr/>
            <p:nvPr/>
          </p:nvSpPr>
          <p:spPr>
            <a:xfrm>
              <a:off x="7213342"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57" name="tx2157"/>
            <p:cNvSpPr/>
            <p:nvPr/>
          </p:nvSpPr>
          <p:spPr>
            <a:xfrm>
              <a:off x="7481125"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58" name="tx2158"/>
            <p:cNvSpPr/>
            <p:nvPr/>
          </p:nvSpPr>
          <p:spPr>
            <a:xfrm>
              <a:off x="7748909"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59" name="tx2159"/>
            <p:cNvSpPr/>
            <p:nvPr/>
          </p:nvSpPr>
          <p:spPr>
            <a:xfrm>
              <a:off x="8016692"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60" name="tx2160"/>
            <p:cNvSpPr/>
            <p:nvPr/>
          </p:nvSpPr>
          <p:spPr>
            <a:xfrm>
              <a:off x="8284475"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61" name="tx2161"/>
            <p:cNvSpPr/>
            <p:nvPr/>
          </p:nvSpPr>
          <p:spPr>
            <a:xfrm>
              <a:off x="8552258" y="3192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62" name="tx2162"/>
            <p:cNvSpPr/>
            <p:nvPr/>
          </p:nvSpPr>
          <p:spPr>
            <a:xfrm>
              <a:off x="1857677"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163" name="tx2163"/>
            <p:cNvSpPr/>
            <p:nvPr/>
          </p:nvSpPr>
          <p:spPr>
            <a:xfrm>
              <a:off x="2125460"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164" name="tx2164"/>
            <p:cNvSpPr/>
            <p:nvPr/>
          </p:nvSpPr>
          <p:spPr>
            <a:xfrm>
              <a:off x="2393243"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165" name="tx2165"/>
            <p:cNvSpPr/>
            <p:nvPr/>
          </p:nvSpPr>
          <p:spPr>
            <a:xfrm>
              <a:off x="2661027"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166" name="tx2166"/>
            <p:cNvSpPr/>
            <p:nvPr/>
          </p:nvSpPr>
          <p:spPr>
            <a:xfrm>
              <a:off x="2928810"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167" name="tx2167"/>
            <p:cNvSpPr/>
            <p:nvPr/>
          </p:nvSpPr>
          <p:spPr>
            <a:xfrm>
              <a:off x="3196593"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168" name="tx2168"/>
            <p:cNvSpPr/>
            <p:nvPr/>
          </p:nvSpPr>
          <p:spPr>
            <a:xfrm>
              <a:off x="3464377"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169" name="tx2169"/>
            <p:cNvSpPr/>
            <p:nvPr/>
          </p:nvSpPr>
          <p:spPr>
            <a:xfrm>
              <a:off x="3732160"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70" name="tx2170"/>
            <p:cNvSpPr/>
            <p:nvPr/>
          </p:nvSpPr>
          <p:spPr>
            <a:xfrm>
              <a:off x="3999943"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171" name="tx2171"/>
            <p:cNvSpPr/>
            <p:nvPr/>
          </p:nvSpPr>
          <p:spPr>
            <a:xfrm>
              <a:off x="4267726"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172" name="tx2172"/>
            <p:cNvSpPr/>
            <p:nvPr/>
          </p:nvSpPr>
          <p:spPr>
            <a:xfrm>
              <a:off x="4535510"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173" name="tx2173"/>
            <p:cNvSpPr/>
            <p:nvPr/>
          </p:nvSpPr>
          <p:spPr>
            <a:xfrm>
              <a:off x="4803293"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174" name="tx2174"/>
            <p:cNvSpPr/>
            <p:nvPr/>
          </p:nvSpPr>
          <p:spPr>
            <a:xfrm>
              <a:off x="5071076"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75" name="tx2175"/>
            <p:cNvSpPr/>
            <p:nvPr/>
          </p:nvSpPr>
          <p:spPr>
            <a:xfrm>
              <a:off x="5338859"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76" name="tx2176"/>
            <p:cNvSpPr/>
            <p:nvPr/>
          </p:nvSpPr>
          <p:spPr>
            <a:xfrm>
              <a:off x="5606643"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77" name="tx2177"/>
            <p:cNvSpPr/>
            <p:nvPr/>
          </p:nvSpPr>
          <p:spPr>
            <a:xfrm>
              <a:off x="5874426"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78" name="tx2178"/>
            <p:cNvSpPr/>
            <p:nvPr/>
          </p:nvSpPr>
          <p:spPr>
            <a:xfrm>
              <a:off x="6142209"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79" name="tx2179"/>
            <p:cNvSpPr/>
            <p:nvPr/>
          </p:nvSpPr>
          <p:spPr>
            <a:xfrm>
              <a:off x="6409992"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80" name="tx2180"/>
            <p:cNvSpPr/>
            <p:nvPr/>
          </p:nvSpPr>
          <p:spPr>
            <a:xfrm>
              <a:off x="6677776"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81" name="tx2181"/>
            <p:cNvSpPr/>
            <p:nvPr/>
          </p:nvSpPr>
          <p:spPr>
            <a:xfrm>
              <a:off x="6945559"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182" name="tx2182"/>
            <p:cNvSpPr/>
            <p:nvPr/>
          </p:nvSpPr>
          <p:spPr>
            <a:xfrm>
              <a:off x="7213342"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83" name="tx2183"/>
            <p:cNvSpPr/>
            <p:nvPr/>
          </p:nvSpPr>
          <p:spPr>
            <a:xfrm>
              <a:off x="7481125"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84" name="tx2184"/>
            <p:cNvSpPr/>
            <p:nvPr/>
          </p:nvSpPr>
          <p:spPr>
            <a:xfrm>
              <a:off x="7748909"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85" name="tx2185"/>
            <p:cNvSpPr/>
            <p:nvPr/>
          </p:nvSpPr>
          <p:spPr>
            <a:xfrm>
              <a:off x="8016692"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86" name="tx2186"/>
            <p:cNvSpPr/>
            <p:nvPr/>
          </p:nvSpPr>
          <p:spPr>
            <a:xfrm>
              <a:off x="8284475"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87" name="tx2187"/>
            <p:cNvSpPr/>
            <p:nvPr/>
          </p:nvSpPr>
          <p:spPr>
            <a:xfrm>
              <a:off x="8552258" y="276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88" name="tx2188"/>
            <p:cNvSpPr/>
            <p:nvPr/>
          </p:nvSpPr>
          <p:spPr>
            <a:xfrm>
              <a:off x="1857677"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189" name="tx2189"/>
            <p:cNvSpPr/>
            <p:nvPr/>
          </p:nvSpPr>
          <p:spPr>
            <a:xfrm>
              <a:off x="2125460"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90" name="tx2190"/>
            <p:cNvSpPr/>
            <p:nvPr/>
          </p:nvSpPr>
          <p:spPr>
            <a:xfrm>
              <a:off x="2393243"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91" name="tx2191"/>
            <p:cNvSpPr/>
            <p:nvPr/>
          </p:nvSpPr>
          <p:spPr>
            <a:xfrm>
              <a:off x="2661027"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92" name="tx2192"/>
            <p:cNvSpPr/>
            <p:nvPr/>
          </p:nvSpPr>
          <p:spPr>
            <a:xfrm>
              <a:off x="2928810"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93" name="tx2193"/>
            <p:cNvSpPr/>
            <p:nvPr/>
          </p:nvSpPr>
          <p:spPr>
            <a:xfrm>
              <a:off x="3196593"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94" name="tx2194"/>
            <p:cNvSpPr/>
            <p:nvPr/>
          </p:nvSpPr>
          <p:spPr>
            <a:xfrm>
              <a:off x="3464377"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95" name="tx2195"/>
            <p:cNvSpPr/>
            <p:nvPr/>
          </p:nvSpPr>
          <p:spPr>
            <a:xfrm>
              <a:off x="3732160"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96" name="tx2196"/>
            <p:cNvSpPr/>
            <p:nvPr/>
          </p:nvSpPr>
          <p:spPr>
            <a:xfrm>
              <a:off x="3999943"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97" name="tx2197"/>
            <p:cNvSpPr/>
            <p:nvPr/>
          </p:nvSpPr>
          <p:spPr>
            <a:xfrm>
              <a:off x="4267726"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98" name="tx2198"/>
            <p:cNvSpPr/>
            <p:nvPr/>
          </p:nvSpPr>
          <p:spPr>
            <a:xfrm>
              <a:off x="4535510"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99" name="tx2199"/>
            <p:cNvSpPr/>
            <p:nvPr/>
          </p:nvSpPr>
          <p:spPr>
            <a:xfrm>
              <a:off x="4803293"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00" name="tx2200"/>
            <p:cNvSpPr/>
            <p:nvPr/>
          </p:nvSpPr>
          <p:spPr>
            <a:xfrm>
              <a:off x="5071076"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01" name="tx2201"/>
            <p:cNvSpPr/>
            <p:nvPr/>
          </p:nvSpPr>
          <p:spPr>
            <a:xfrm>
              <a:off x="5338859"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02" name="tx2202"/>
            <p:cNvSpPr/>
            <p:nvPr/>
          </p:nvSpPr>
          <p:spPr>
            <a:xfrm>
              <a:off x="5606643"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03" name="tx2203"/>
            <p:cNvSpPr/>
            <p:nvPr/>
          </p:nvSpPr>
          <p:spPr>
            <a:xfrm>
              <a:off x="5874426"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04" name="tx2204"/>
            <p:cNvSpPr/>
            <p:nvPr/>
          </p:nvSpPr>
          <p:spPr>
            <a:xfrm>
              <a:off x="6142209"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05" name="tx2205"/>
            <p:cNvSpPr/>
            <p:nvPr/>
          </p:nvSpPr>
          <p:spPr>
            <a:xfrm>
              <a:off x="6409992"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06" name="tx2206"/>
            <p:cNvSpPr/>
            <p:nvPr/>
          </p:nvSpPr>
          <p:spPr>
            <a:xfrm>
              <a:off x="6677776"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07" name="tx2207"/>
            <p:cNvSpPr/>
            <p:nvPr/>
          </p:nvSpPr>
          <p:spPr>
            <a:xfrm>
              <a:off x="6945559"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08" name="tx2208"/>
            <p:cNvSpPr/>
            <p:nvPr/>
          </p:nvSpPr>
          <p:spPr>
            <a:xfrm>
              <a:off x="7213342"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09" name="tx2209"/>
            <p:cNvSpPr/>
            <p:nvPr/>
          </p:nvSpPr>
          <p:spPr>
            <a:xfrm>
              <a:off x="7481125"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10" name="tx2210"/>
            <p:cNvSpPr/>
            <p:nvPr/>
          </p:nvSpPr>
          <p:spPr>
            <a:xfrm>
              <a:off x="7748909"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11" name="tx2211"/>
            <p:cNvSpPr/>
            <p:nvPr/>
          </p:nvSpPr>
          <p:spPr>
            <a:xfrm>
              <a:off x="8016692"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12" name="tx2212"/>
            <p:cNvSpPr/>
            <p:nvPr/>
          </p:nvSpPr>
          <p:spPr>
            <a:xfrm>
              <a:off x="8284475"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13" name="tx2213"/>
            <p:cNvSpPr/>
            <p:nvPr/>
          </p:nvSpPr>
          <p:spPr>
            <a:xfrm>
              <a:off x="8552258" y="28391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14" name="tx2214"/>
            <p:cNvSpPr/>
            <p:nvPr/>
          </p:nvSpPr>
          <p:spPr>
            <a:xfrm>
              <a:off x="1857677"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215" name="tx2215"/>
            <p:cNvSpPr/>
            <p:nvPr/>
          </p:nvSpPr>
          <p:spPr>
            <a:xfrm>
              <a:off x="2125460"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216" name="tx2216"/>
            <p:cNvSpPr/>
            <p:nvPr/>
          </p:nvSpPr>
          <p:spPr>
            <a:xfrm>
              <a:off x="2393243"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217" name="tx2217"/>
            <p:cNvSpPr/>
            <p:nvPr/>
          </p:nvSpPr>
          <p:spPr>
            <a:xfrm>
              <a:off x="2661027"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18" name="tx2218"/>
            <p:cNvSpPr/>
            <p:nvPr/>
          </p:nvSpPr>
          <p:spPr>
            <a:xfrm>
              <a:off x="2928810"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19" name="tx2219"/>
            <p:cNvSpPr/>
            <p:nvPr/>
          </p:nvSpPr>
          <p:spPr>
            <a:xfrm>
              <a:off x="3196593"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20" name="tx2220"/>
            <p:cNvSpPr/>
            <p:nvPr/>
          </p:nvSpPr>
          <p:spPr>
            <a:xfrm>
              <a:off x="3464377"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21" name="tx2221"/>
            <p:cNvSpPr/>
            <p:nvPr/>
          </p:nvSpPr>
          <p:spPr>
            <a:xfrm>
              <a:off x="3732160"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22" name="tx2222"/>
            <p:cNvSpPr/>
            <p:nvPr/>
          </p:nvSpPr>
          <p:spPr>
            <a:xfrm>
              <a:off x="3999943"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23" name="tx2223"/>
            <p:cNvSpPr/>
            <p:nvPr/>
          </p:nvSpPr>
          <p:spPr>
            <a:xfrm>
              <a:off x="4267726"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24" name="tx2224"/>
            <p:cNvSpPr/>
            <p:nvPr/>
          </p:nvSpPr>
          <p:spPr>
            <a:xfrm>
              <a:off x="4535510"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25" name="tx2225"/>
            <p:cNvSpPr/>
            <p:nvPr/>
          </p:nvSpPr>
          <p:spPr>
            <a:xfrm>
              <a:off x="4803293"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26" name="tx2226"/>
            <p:cNvSpPr/>
            <p:nvPr/>
          </p:nvSpPr>
          <p:spPr>
            <a:xfrm>
              <a:off x="5071076"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27" name="tx2227"/>
            <p:cNvSpPr/>
            <p:nvPr/>
          </p:nvSpPr>
          <p:spPr>
            <a:xfrm>
              <a:off x="5338859"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28" name="tx2228"/>
            <p:cNvSpPr/>
            <p:nvPr/>
          </p:nvSpPr>
          <p:spPr>
            <a:xfrm>
              <a:off x="5606643"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29" name="tx2229"/>
            <p:cNvSpPr/>
            <p:nvPr/>
          </p:nvSpPr>
          <p:spPr>
            <a:xfrm>
              <a:off x="5874426"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30" name="tx2230"/>
            <p:cNvSpPr/>
            <p:nvPr/>
          </p:nvSpPr>
          <p:spPr>
            <a:xfrm>
              <a:off x="6142209"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31" name="tx2231"/>
            <p:cNvSpPr/>
            <p:nvPr/>
          </p:nvSpPr>
          <p:spPr>
            <a:xfrm>
              <a:off x="6409992"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32" name="tx2232"/>
            <p:cNvSpPr/>
            <p:nvPr/>
          </p:nvSpPr>
          <p:spPr>
            <a:xfrm>
              <a:off x="6677776"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33" name="tx2233"/>
            <p:cNvSpPr/>
            <p:nvPr/>
          </p:nvSpPr>
          <p:spPr>
            <a:xfrm>
              <a:off x="6945559"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34" name="tx2234"/>
            <p:cNvSpPr/>
            <p:nvPr/>
          </p:nvSpPr>
          <p:spPr>
            <a:xfrm>
              <a:off x="7213342"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35" name="tx2235"/>
            <p:cNvSpPr/>
            <p:nvPr/>
          </p:nvSpPr>
          <p:spPr>
            <a:xfrm>
              <a:off x="7481125"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36" name="tx2236"/>
            <p:cNvSpPr/>
            <p:nvPr/>
          </p:nvSpPr>
          <p:spPr>
            <a:xfrm>
              <a:off x="7748909"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37" name="tx2237"/>
            <p:cNvSpPr/>
            <p:nvPr/>
          </p:nvSpPr>
          <p:spPr>
            <a:xfrm>
              <a:off x="8016692"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238" name="tx2238"/>
            <p:cNvSpPr/>
            <p:nvPr/>
          </p:nvSpPr>
          <p:spPr>
            <a:xfrm>
              <a:off x="8284475"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39" name="tx2239"/>
            <p:cNvSpPr/>
            <p:nvPr/>
          </p:nvSpPr>
          <p:spPr>
            <a:xfrm>
              <a:off x="8552258" y="34747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40" name="tx2240"/>
            <p:cNvSpPr/>
            <p:nvPr/>
          </p:nvSpPr>
          <p:spPr>
            <a:xfrm>
              <a:off x="1857677"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241" name="tx2241"/>
            <p:cNvSpPr/>
            <p:nvPr/>
          </p:nvSpPr>
          <p:spPr>
            <a:xfrm>
              <a:off x="2125460"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242" name="tx2242"/>
            <p:cNvSpPr/>
            <p:nvPr/>
          </p:nvSpPr>
          <p:spPr>
            <a:xfrm>
              <a:off x="2393243"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43" name="tx2243"/>
            <p:cNvSpPr/>
            <p:nvPr/>
          </p:nvSpPr>
          <p:spPr>
            <a:xfrm>
              <a:off x="2661027"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244" name="tx2244"/>
            <p:cNvSpPr/>
            <p:nvPr/>
          </p:nvSpPr>
          <p:spPr>
            <a:xfrm>
              <a:off x="2928810"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245" name="tx2245"/>
            <p:cNvSpPr/>
            <p:nvPr/>
          </p:nvSpPr>
          <p:spPr>
            <a:xfrm>
              <a:off x="3196593"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246" name="tx2246"/>
            <p:cNvSpPr/>
            <p:nvPr/>
          </p:nvSpPr>
          <p:spPr>
            <a:xfrm>
              <a:off x="3464377"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247" name="tx2247"/>
            <p:cNvSpPr/>
            <p:nvPr/>
          </p:nvSpPr>
          <p:spPr>
            <a:xfrm>
              <a:off x="3732160"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48" name="tx2248"/>
            <p:cNvSpPr/>
            <p:nvPr/>
          </p:nvSpPr>
          <p:spPr>
            <a:xfrm>
              <a:off x="3999943"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49" name="tx2249"/>
            <p:cNvSpPr/>
            <p:nvPr/>
          </p:nvSpPr>
          <p:spPr>
            <a:xfrm>
              <a:off x="4267726"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50" name="tx2250"/>
            <p:cNvSpPr/>
            <p:nvPr/>
          </p:nvSpPr>
          <p:spPr>
            <a:xfrm>
              <a:off x="4535510"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51" name="tx2251"/>
            <p:cNvSpPr/>
            <p:nvPr/>
          </p:nvSpPr>
          <p:spPr>
            <a:xfrm>
              <a:off x="4803293"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52" name="tx2252"/>
            <p:cNvSpPr/>
            <p:nvPr/>
          </p:nvSpPr>
          <p:spPr>
            <a:xfrm>
              <a:off x="5071076"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53" name="tx2253"/>
            <p:cNvSpPr/>
            <p:nvPr/>
          </p:nvSpPr>
          <p:spPr>
            <a:xfrm>
              <a:off x="5338859"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54" name="tx2254"/>
            <p:cNvSpPr/>
            <p:nvPr/>
          </p:nvSpPr>
          <p:spPr>
            <a:xfrm>
              <a:off x="5606643"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55" name="tx2255"/>
            <p:cNvSpPr/>
            <p:nvPr/>
          </p:nvSpPr>
          <p:spPr>
            <a:xfrm>
              <a:off x="5874426"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56" name="tx2256"/>
            <p:cNvSpPr/>
            <p:nvPr/>
          </p:nvSpPr>
          <p:spPr>
            <a:xfrm>
              <a:off x="6142209"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57" name="tx2257"/>
            <p:cNvSpPr/>
            <p:nvPr/>
          </p:nvSpPr>
          <p:spPr>
            <a:xfrm>
              <a:off x="6409992"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58" name="tx2258"/>
            <p:cNvSpPr/>
            <p:nvPr/>
          </p:nvSpPr>
          <p:spPr>
            <a:xfrm>
              <a:off x="6677776"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59" name="tx2259"/>
            <p:cNvSpPr/>
            <p:nvPr/>
          </p:nvSpPr>
          <p:spPr>
            <a:xfrm>
              <a:off x="6945559"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60" name="tx2260"/>
            <p:cNvSpPr/>
            <p:nvPr/>
          </p:nvSpPr>
          <p:spPr>
            <a:xfrm>
              <a:off x="7213342"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61" name="tx2261"/>
            <p:cNvSpPr/>
            <p:nvPr/>
          </p:nvSpPr>
          <p:spPr>
            <a:xfrm>
              <a:off x="7481125"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62" name="tx2262"/>
            <p:cNvSpPr/>
            <p:nvPr/>
          </p:nvSpPr>
          <p:spPr>
            <a:xfrm>
              <a:off x="7748909"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63" name="tx2263"/>
            <p:cNvSpPr/>
            <p:nvPr/>
          </p:nvSpPr>
          <p:spPr>
            <a:xfrm>
              <a:off x="8016692"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64" name="tx2264"/>
            <p:cNvSpPr/>
            <p:nvPr/>
          </p:nvSpPr>
          <p:spPr>
            <a:xfrm>
              <a:off x="8284475"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65" name="tx2265"/>
            <p:cNvSpPr/>
            <p:nvPr/>
          </p:nvSpPr>
          <p:spPr>
            <a:xfrm>
              <a:off x="8552258" y="14267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66" name="tx2266"/>
            <p:cNvSpPr/>
            <p:nvPr/>
          </p:nvSpPr>
          <p:spPr>
            <a:xfrm>
              <a:off x="1857677"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67" name="tx2267"/>
            <p:cNvSpPr/>
            <p:nvPr/>
          </p:nvSpPr>
          <p:spPr>
            <a:xfrm>
              <a:off x="2125460"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68" name="tx2268"/>
            <p:cNvSpPr/>
            <p:nvPr/>
          </p:nvSpPr>
          <p:spPr>
            <a:xfrm>
              <a:off x="2393243"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69" name="tx2269"/>
            <p:cNvSpPr/>
            <p:nvPr/>
          </p:nvSpPr>
          <p:spPr>
            <a:xfrm>
              <a:off x="2661027"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70" name="tx2270"/>
            <p:cNvSpPr/>
            <p:nvPr/>
          </p:nvSpPr>
          <p:spPr>
            <a:xfrm>
              <a:off x="2928810"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71" name="tx2271"/>
            <p:cNvSpPr/>
            <p:nvPr/>
          </p:nvSpPr>
          <p:spPr>
            <a:xfrm>
              <a:off x="3196593"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72" name="tx2272"/>
            <p:cNvSpPr/>
            <p:nvPr/>
          </p:nvSpPr>
          <p:spPr>
            <a:xfrm>
              <a:off x="3464377"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73" name="tx2273"/>
            <p:cNvSpPr/>
            <p:nvPr/>
          </p:nvSpPr>
          <p:spPr>
            <a:xfrm>
              <a:off x="3732160"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74" name="tx2274"/>
            <p:cNvSpPr/>
            <p:nvPr/>
          </p:nvSpPr>
          <p:spPr>
            <a:xfrm>
              <a:off x="3999943"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75" name="tx2275"/>
            <p:cNvSpPr/>
            <p:nvPr/>
          </p:nvSpPr>
          <p:spPr>
            <a:xfrm>
              <a:off x="4267726"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76" name="tx2276"/>
            <p:cNvSpPr/>
            <p:nvPr/>
          </p:nvSpPr>
          <p:spPr>
            <a:xfrm>
              <a:off x="4535510"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77" name="tx2277"/>
            <p:cNvSpPr/>
            <p:nvPr/>
          </p:nvSpPr>
          <p:spPr>
            <a:xfrm>
              <a:off x="4803293"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78" name="tx2278"/>
            <p:cNvSpPr/>
            <p:nvPr/>
          </p:nvSpPr>
          <p:spPr>
            <a:xfrm>
              <a:off x="5071076"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79" name="tx2279"/>
            <p:cNvSpPr/>
            <p:nvPr/>
          </p:nvSpPr>
          <p:spPr>
            <a:xfrm>
              <a:off x="5338859"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80" name="tx2280"/>
            <p:cNvSpPr/>
            <p:nvPr/>
          </p:nvSpPr>
          <p:spPr>
            <a:xfrm>
              <a:off x="5606643"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81" name="tx2281"/>
            <p:cNvSpPr/>
            <p:nvPr/>
          </p:nvSpPr>
          <p:spPr>
            <a:xfrm>
              <a:off x="5874426"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82" name="tx2282"/>
            <p:cNvSpPr/>
            <p:nvPr/>
          </p:nvSpPr>
          <p:spPr>
            <a:xfrm>
              <a:off x="6142209"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83" name="tx2283"/>
            <p:cNvSpPr/>
            <p:nvPr/>
          </p:nvSpPr>
          <p:spPr>
            <a:xfrm>
              <a:off x="6409992"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84" name="tx2284"/>
            <p:cNvSpPr/>
            <p:nvPr/>
          </p:nvSpPr>
          <p:spPr>
            <a:xfrm>
              <a:off x="6677776"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85" name="tx2285"/>
            <p:cNvSpPr/>
            <p:nvPr/>
          </p:nvSpPr>
          <p:spPr>
            <a:xfrm>
              <a:off x="6945559"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86" name="tx2286"/>
            <p:cNvSpPr/>
            <p:nvPr/>
          </p:nvSpPr>
          <p:spPr>
            <a:xfrm>
              <a:off x="7213342"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87" name="tx2287"/>
            <p:cNvSpPr/>
            <p:nvPr/>
          </p:nvSpPr>
          <p:spPr>
            <a:xfrm>
              <a:off x="7481125"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88" name="tx2288"/>
            <p:cNvSpPr/>
            <p:nvPr/>
          </p:nvSpPr>
          <p:spPr>
            <a:xfrm>
              <a:off x="7748909"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89" name="tx2289"/>
            <p:cNvSpPr/>
            <p:nvPr/>
          </p:nvSpPr>
          <p:spPr>
            <a:xfrm>
              <a:off x="8016692"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90" name="tx2290"/>
            <p:cNvSpPr/>
            <p:nvPr/>
          </p:nvSpPr>
          <p:spPr>
            <a:xfrm>
              <a:off x="8284475"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91" name="tx2291"/>
            <p:cNvSpPr/>
            <p:nvPr/>
          </p:nvSpPr>
          <p:spPr>
            <a:xfrm>
              <a:off x="8552258" y="14973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92" name="tx2292"/>
            <p:cNvSpPr/>
            <p:nvPr/>
          </p:nvSpPr>
          <p:spPr>
            <a:xfrm>
              <a:off x="1857677"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293" name="tx2293"/>
            <p:cNvSpPr/>
            <p:nvPr/>
          </p:nvSpPr>
          <p:spPr>
            <a:xfrm>
              <a:off x="2125460"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294" name="tx2294"/>
            <p:cNvSpPr/>
            <p:nvPr/>
          </p:nvSpPr>
          <p:spPr>
            <a:xfrm>
              <a:off x="2393243"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295" name="tx2295"/>
            <p:cNvSpPr/>
            <p:nvPr/>
          </p:nvSpPr>
          <p:spPr>
            <a:xfrm>
              <a:off x="2661027"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96" name="tx2296"/>
            <p:cNvSpPr/>
            <p:nvPr/>
          </p:nvSpPr>
          <p:spPr>
            <a:xfrm>
              <a:off x="2928810"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97" name="tx2297"/>
            <p:cNvSpPr/>
            <p:nvPr/>
          </p:nvSpPr>
          <p:spPr>
            <a:xfrm>
              <a:off x="3196593"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298" name="tx2298"/>
            <p:cNvSpPr/>
            <p:nvPr/>
          </p:nvSpPr>
          <p:spPr>
            <a:xfrm>
              <a:off x="3464377"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99" name="tx2299"/>
            <p:cNvSpPr/>
            <p:nvPr/>
          </p:nvSpPr>
          <p:spPr>
            <a:xfrm>
              <a:off x="3732160"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00" name="tx2300"/>
            <p:cNvSpPr/>
            <p:nvPr/>
          </p:nvSpPr>
          <p:spPr>
            <a:xfrm>
              <a:off x="3999943"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01" name="tx2301"/>
            <p:cNvSpPr/>
            <p:nvPr/>
          </p:nvSpPr>
          <p:spPr>
            <a:xfrm>
              <a:off x="4267726"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302" name="tx2302"/>
            <p:cNvSpPr/>
            <p:nvPr/>
          </p:nvSpPr>
          <p:spPr>
            <a:xfrm>
              <a:off x="4535510"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03" name="tx2303"/>
            <p:cNvSpPr/>
            <p:nvPr/>
          </p:nvSpPr>
          <p:spPr>
            <a:xfrm>
              <a:off x="4803293"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04" name="tx2304"/>
            <p:cNvSpPr/>
            <p:nvPr/>
          </p:nvSpPr>
          <p:spPr>
            <a:xfrm>
              <a:off x="5071076"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05" name="tx2305"/>
            <p:cNvSpPr/>
            <p:nvPr/>
          </p:nvSpPr>
          <p:spPr>
            <a:xfrm>
              <a:off x="5338859"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306" name="tx2306"/>
            <p:cNvSpPr/>
            <p:nvPr/>
          </p:nvSpPr>
          <p:spPr>
            <a:xfrm>
              <a:off x="5606643"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07" name="tx2307"/>
            <p:cNvSpPr/>
            <p:nvPr/>
          </p:nvSpPr>
          <p:spPr>
            <a:xfrm>
              <a:off x="5874426"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08" name="tx2308"/>
            <p:cNvSpPr/>
            <p:nvPr/>
          </p:nvSpPr>
          <p:spPr>
            <a:xfrm>
              <a:off x="6142209"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309" name="tx2309"/>
            <p:cNvSpPr/>
            <p:nvPr/>
          </p:nvSpPr>
          <p:spPr>
            <a:xfrm>
              <a:off x="6409992"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310" name="tx2310"/>
            <p:cNvSpPr/>
            <p:nvPr/>
          </p:nvSpPr>
          <p:spPr>
            <a:xfrm>
              <a:off x="6677776"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11" name="tx2311"/>
            <p:cNvSpPr/>
            <p:nvPr/>
          </p:nvSpPr>
          <p:spPr>
            <a:xfrm>
              <a:off x="6945559"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12" name="tx2312"/>
            <p:cNvSpPr/>
            <p:nvPr/>
          </p:nvSpPr>
          <p:spPr>
            <a:xfrm>
              <a:off x="7213342"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13" name="tx2313"/>
            <p:cNvSpPr/>
            <p:nvPr/>
          </p:nvSpPr>
          <p:spPr>
            <a:xfrm>
              <a:off x="7481125"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314" name="tx2314"/>
            <p:cNvSpPr/>
            <p:nvPr/>
          </p:nvSpPr>
          <p:spPr>
            <a:xfrm>
              <a:off x="7748909"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315" name="tx2315"/>
            <p:cNvSpPr/>
            <p:nvPr/>
          </p:nvSpPr>
          <p:spPr>
            <a:xfrm>
              <a:off x="8016692"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316" name="tx2316"/>
            <p:cNvSpPr/>
            <p:nvPr/>
          </p:nvSpPr>
          <p:spPr>
            <a:xfrm>
              <a:off x="8284475"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17" name="tx2317"/>
            <p:cNvSpPr/>
            <p:nvPr/>
          </p:nvSpPr>
          <p:spPr>
            <a:xfrm>
              <a:off x="8552258" y="3545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18" name="tx2318"/>
            <p:cNvSpPr/>
            <p:nvPr/>
          </p:nvSpPr>
          <p:spPr>
            <a:xfrm>
              <a:off x="1857677"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319" name="tx2319"/>
            <p:cNvSpPr/>
            <p:nvPr/>
          </p:nvSpPr>
          <p:spPr>
            <a:xfrm>
              <a:off x="2125460"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320" name="tx2320"/>
            <p:cNvSpPr/>
            <p:nvPr/>
          </p:nvSpPr>
          <p:spPr>
            <a:xfrm>
              <a:off x="2393243"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321" name="tx2321"/>
            <p:cNvSpPr/>
            <p:nvPr/>
          </p:nvSpPr>
          <p:spPr>
            <a:xfrm>
              <a:off x="2661027"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322" name="tx2322"/>
            <p:cNvSpPr/>
            <p:nvPr/>
          </p:nvSpPr>
          <p:spPr>
            <a:xfrm>
              <a:off x="2928810"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323" name="tx2323"/>
            <p:cNvSpPr/>
            <p:nvPr/>
          </p:nvSpPr>
          <p:spPr>
            <a:xfrm>
              <a:off x="3196593"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324" name="tx2324"/>
            <p:cNvSpPr/>
            <p:nvPr/>
          </p:nvSpPr>
          <p:spPr>
            <a:xfrm>
              <a:off x="3464377"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325" name="tx2325"/>
            <p:cNvSpPr/>
            <p:nvPr/>
          </p:nvSpPr>
          <p:spPr>
            <a:xfrm>
              <a:off x="3732160"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326" name="tx2326"/>
            <p:cNvSpPr/>
            <p:nvPr/>
          </p:nvSpPr>
          <p:spPr>
            <a:xfrm>
              <a:off x="3999943"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327" name="tx2327"/>
            <p:cNvSpPr/>
            <p:nvPr/>
          </p:nvSpPr>
          <p:spPr>
            <a:xfrm>
              <a:off x="4267726"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28" name="tx2328"/>
            <p:cNvSpPr/>
            <p:nvPr/>
          </p:nvSpPr>
          <p:spPr>
            <a:xfrm>
              <a:off x="4535510"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29" name="tx2329"/>
            <p:cNvSpPr/>
            <p:nvPr/>
          </p:nvSpPr>
          <p:spPr>
            <a:xfrm>
              <a:off x="4803293"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330" name="tx2330"/>
            <p:cNvSpPr/>
            <p:nvPr/>
          </p:nvSpPr>
          <p:spPr>
            <a:xfrm>
              <a:off x="5071076"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331" name="tx2331"/>
            <p:cNvSpPr/>
            <p:nvPr/>
          </p:nvSpPr>
          <p:spPr>
            <a:xfrm>
              <a:off x="5338859"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32" name="tx2332"/>
            <p:cNvSpPr/>
            <p:nvPr/>
          </p:nvSpPr>
          <p:spPr>
            <a:xfrm>
              <a:off x="5606643"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33" name="tx2333"/>
            <p:cNvSpPr/>
            <p:nvPr/>
          </p:nvSpPr>
          <p:spPr>
            <a:xfrm>
              <a:off x="5874426"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34" name="tx2334"/>
            <p:cNvSpPr/>
            <p:nvPr/>
          </p:nvSpPr>
          <p:spPr>
            <a:xfrm>
              <a:off x="6142209"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335" name="tx2335"/>
            <p:cNvSpPr/>
            <p:nvPr/>
          </p:nvSpPr>
          <p:spPr>
            <a:xfrm>
              <a:off x="6409992"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336" name="tx2336"/>
            <p:cNvSpPr/>
            <p:nvPr/>
          </p:nvSpPr>
          <p:spPr>
            <a:xfrm>
              <a:off x="6677776"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337" name="tx2337"/>
            <p:cNvSpPr/>
            <p:nvPr/>
          </p:nvSpPr>
          <p:spPr>
            <a:xfrm>
              <a:off x="6945559"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338" name="tx2338"/>
            <p:cNvSpPr/>
            <p:nvPr/>
          </p:nvSpPr>
          <p:spPr>
            <a:xfrm>
              <a:off x="7213342"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339" name="tx2339"/>
            <p:cNvSpPr/>
            <p:nvPr/>
          </p:nvSpPr>
          <p:spPr>
            <a:xfrm>
              <a:off x="7481125"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40" name="tx2340"/>
            <p:cNvSpPr/>
            <p:nvPr/>
          </p:nvSpPr>
          <p:spPr>
            <a:xfrm>
              <a:off x="7748909"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41" name="tx2341"/>
            <p:cNvSpPr/>
            <p:nvPr/>
          </p:nvSpPr>
          <p:spPr>
            <a:xfrm>
              <a:off x="8016692"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342" name="tx2342"/>
            <p:cNvSpPr/>
            <p:nvPr/>
          </p:nvSpPr>
          <p:spPr>
            <a:xfrm>
              <a:off x="8284475"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43" name="tx2343"/>
            <p:cNvSpPr/>
            <p:nvPr/>
          </p:nvSpPr>
          <p:spPr>
            <a:xfrm>
              <a:off x="8552258" y="516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344" name="tx2344"/>
            <p:cNvSpPr/>
            <p:nvPr/>
          </p:nvSpPr>
          <p:spPr>
            <a:xfrm>
              <a:off x="1857677"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45" name="tx2345"/>
            <p:cNvSpPr/>
            <p:nvPr/>
          </p:nvSpPr>
          <p:spPr>
            <a:xfrm>
              <a:off x="2125460"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46" name="tx2346"/>
            <p:cNvSpPr/>
            <p:nvPr/>
          </p:nvSpPr>
          <p:spPr>
            <a:xfrm>
              <a:off x="2393243"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47" name="tx2347"/>
            <p:cNvSpPr/>
            <p:nvPr/>
          </p:nvSpPr>
          <p:spPr>
            <a:xfrm>
              <a:off x="2661027"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48" name="tx2348"/>
            <p:cNvSpPr/>
            <p:nvPr/>
          </p:nvSpPr>
          <p:spPr>
            <a:xfrm>
              <a:off x="2928810"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49" name="tx2349"/>
            <p:cNvSpPr/>
            <p:nvPr/>
          </p:nvSpPr>
          <p:spPr>
            <a:xfrm>
              <a:off x="3196593"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50" name="tx2350"/>
            <p:cNvSpPr/>
            <p:nvPr/>
          </p:nvSpPr>
          <p:spPr>
            <a:xfrm>
              <a:off x="3464377"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51" name="tx2351"/>
            <p:cNvSpPr/>
            <p:nvPr/>
          </p:nvSpPr>
          <p:spPr>
            <a:xfrm>
              <a:off x="3732160"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52" name="tx2352"/>
            <p:cNvSpPr/>
            <p:nvPr/>
          </p:nvSpPr>
          <p:spPr>
            <a:xfrm>
              <a:off x="3999943"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53" name="tx2353"/>
            <p:cNvSpPr/>
            <p:nvPr/>
          </p:nvSpPr>
          <p:spPr>
            <a:xfrm>
              <a:off x="4267726"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54" name="tx2354"/>
            <p:cNvSpPr/>
            <p:nvPr/>
          </p:nvSpPr>
          <p:spPr>
            <a:xfrm>
              <a:off x="4535510"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55" name="tx2355"/>
            <p:cNvSpPr/>
            <p:nvPr/>
          </p:nvSpPr>
          <p:spPr>
            <a:xfrm>
              <a:off x="4803293"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56" name="tx2356"/>
            <p:cNvSpPr/>
            <p:nvPr/>
          </p:nvSpPr>
          <p:spPr>
            <a:xfrm>
              <a:off x="5071076"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57" name="tx2357"/>
            <p:cNvSpPr/>
            <p:nvPr/>
          </p:nvSpPr>
          <p:spPr>
            <a:xfrm>
              <a:off x="5338859"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58" name="tx2358"/>
            <p:cNvSpPr/>
            <p:nvPr/>
          </p:nvSpPr>
          <p:spPr>
            <a:xfrm>
              <a:off x="5606643"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59" name="tx2359"/>
            <p:cNvSpPr/>
            <p:nvPr/>
          </p:nvSpPr>
          <p:spPr>
            <a:xfrm>
              <a:off x="5874426"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60" name="tx2360"/>
            <p:cNvSpPr/>
            <p:nvPr/>
          </p:nvSpPr>
          <p:spPr>
            <a:xfrm>
              <a:off x="6142209"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61" name="tx2361"/>
            <p:cNvSpPr/>
            <p:nvPr/>
          </p:nvSpPr>
          <p:spPr>
            <a:xfrm>
              <a:off x="6409992"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62" name="tx2362"/>
            <p:cNvSpPr/>
            <p:nvPr/>
          </p:nvSpPr>
          <p:spPr>
            <a:xfrm>
              <a:off x="6677776"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63" name="tx2363"/>
            <p:cNvSpPr/>
            <p:nvPr/>
          </p:nvSpPr>
          <p:spPr>
            <a:xfrm>
              <a:off x="6945559"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64" name="tx2364"/>
            <p:cNvSpPr/>
            <p:nvPr/>
          </p:nvSpPr>
          <p:spPr>
            <a:xfrm>
              <a:off x="7213342"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65" name="tx2365"/>
            <p:cNvSpPr/>
            <p:nvPr/>
          </p:nvSpPr>
          <p:spPr>
            <a:xfrm>
              <a:off x="7481125"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66" name="tx2366"/>
            <p:cNvSpPr/>
            <p:nvPr/>
          </p:nvSpPr>
          <p:spPr>
            <a:xfrm>
              <a:off x="7748909"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67" name="tx2367"/>
            <p:cNvSpPr/>
            <p:nvPr/>
          </p:nvSpPr>
          <p:spPr>
            <a:xfrm>
              <a:off x="8016692"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68" name="tx2368"/>
            <p:cNvSpPr/>
            <p:nvPr/>
          </p:nvSpPr>
          <p:spPr>
            <a:xfrm>
              <a:off x="8284475"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69" name="tx2369"/>
            <p:cNvSpPr/>
            <p:nvPr/>
          </p:nvSpPr>
          <p:spPr>
            <a:xfrm>
              <a:off x="8552258" y="20623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70" name="tx2370"/>
            <p:cNvSpPr/>
            <p:nvPr/>
          </p:nvSpPr>
          <p:spPr>
            <a:xfrm>
              <a:off x="1857677"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371" name="tx2371"/>
            <p:cNvSpPr/>
            <p:nvPr/>
          </p:nvSpPr>
          <p:spPr>
            <a:xfrm>
              <a:off x="2125460"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2372" name="tx2372"/>
            <p:cNvSpPr/>
            <p:nvPr/>
          </p:nvSpPr>
          <p:spPr>
            <a:xfrm>
              <a:off x="2393243"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373" name="tx2373"/>
            <p:cNvSpPr/>
            <p:nvPr/>
          </p:nvSpPr>
          <p:spPr>
            <a:xfrm>
              <a:off x="2661027"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374" name="tx2374"/>
            <p:cNvSpPr/>
            <p:nvPr/>
          </p:nvSpPr>
          <p:spPr>
            <a:xfrm>
              <a:off x="2928810"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375" name="tx2375"/>
            <p:cNvSpPr/>
            <p:nvPr/>
          </p:nvSpPr>
          <p:spPr>
            <a:xfrm>
              <a:off x="3196593"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376" name="tx2376"/>
            <p:cNvSpPr/>
            <p:nvPr/>
          </p:nvSpPr>
          <p:spPr>
            <a:xfrm>
              <a:off x="3464377"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377" name="tx2377"/>
            <p:cNvSpPr/>
            <p:nvPr/>
          </p:nvSpPr>
          <p:spPr>
            <a:xfrm>
              <a:off x="3732160"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78" name="tx2378"/>
            <p:cNvSpPr/>
            <p:nvPr/>
          </p:nvSpPr>
          <p:spPr>
            <a:xfrm>
              <a:off x="3999943"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79" name="tx2379"/>
            <p:cNvSpPr/>
            <p:nvPr/>
          </p:nvSpPr>
          <p:spPr>
            <a:xfrm>
              <a:off x="4267726"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80" name="tx2380"/>
            <p:cNvSpPr/>
            <p:nvPr/>
          </p:nvSpPr>
          <p:spPr>
            <a:xfrm>
              <a:off x="4535510"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381" name="tx2381"/>
            <p:cNvSpPr/>
            <p:nvPr/>
          </p:nvSpPr>
          <p:spPr>
            <a:xfrm>
              <a:off x="4803293"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82" name="tx2382"/>
            <p:cNvSpPr/>
            <p:nvPr/>
          </p:nvSpPr>
          <p:spPr>
            <a:xfrm>
              <a:off x="5071076"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83" name="tx2383"/>
            <p:cNvSpPr/>
            <p:nvPr/>
          </p:nvSpPr>
          <p:spPr>
            <a:xfrm>
              <a:off x="5338859"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84" name="tx2384"/>
            <p:cNvSpPr/>
            <p:nvPr/>
          </p:nvSpPr>
          <p:spPr>
            <a:xfrm>
              <a:off x="5606643"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385" name="tx2385"/>
            <p:cNvSpPr/>
            <p:nvPr/>
          </p:nvSpPr>
          <p:spPr>
            <a:xfrm>
              <a:off x="5874426"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386" name="tx2386"/>
            <p:cNvSpPr/>
            <p:nvPr/>
          </p:nvSpPr>
          <p:spPr>
            <a:xfrm>
              <a:off x="6142209"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387" name="tx2387"/>
            <p:cNvSpPr/>
            <p:nvPr/>
          </p:nvSpPr>
          <p:spPr>
            <a:xfrm>
              <a:off x="6409992"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388" name="tx2388"/>
            <p:cNvSpPr/>
            <p:nvPr/>
          </p:nvSpPr>
          <p:spPr>
            <a:xfrm>
              <a:off x="6677776"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89" name="tx2389"/>
            <p:cNvSpPr/>
            <p:nvPr/>
          </p:nvSpPr>
          <p:spPr>
            <a:xfrm>
              <a:off x="6945559"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90" name="tx2390"/>
            <p:cNvSpPr/>
            <p:nvPr/>
          </p:nvSpPr>
          <p:spPr>
            <a:xfrm>
              <a:off x="7213342"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391" name="tx2391"/>
            <p:cNvSpPr/>
            <p:nvPr/>
          </p:nvSpPr>
          <p:spPr>
            <a:xfrm>
              <a:off x="7481125"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92" name="tx2392"/>
            <p:cNvSpPr/>
            <p:nvPr/>
          </p:nvSpPr>
          <p:spPr>
            <a:xfrm>
              <a:off x="7748909"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93" name="tx2393"/>
            <p:cNvSpPr/>
            <p:nvPr/>
          </p:nvSpPr>
          <p:spPr>
            <a:xfrm>
              <a:off x="8016692"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94" name="tx2394"/>
            <p:cNvSpPr/>
            <p:nvPr/>
          </p:nvSpPr>
          <p:spPr>
            <a:xfrm>
              <a:off x="8284475"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95" name="tx2395"/>
            <p:cNvSpPr/>
            <p:nvPr/>
          </p:nvSpPr>
          <p:spPr>
            <a:xfrm>
              <a:off x="8552258" y="326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96" name="tx2396"/>
            <p:cNvSpPr/>
            <p:nvPr/>
          </p:nvSpPr>
          <p:spPr>
            <a:xfrm>
              <a:off x="1857677"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97" name="tx2397"/>
            <p:cNvSpPr/>
            <p:nvPr/>
          </p:nvSpPr>
          <p:spPr>
            <a:xfrm>
              <a:off x="2125460"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98" name="tx2398"/>
            <p:cNvSpPr/>
            <p:nvPr/>
          </p:nvSpPr>
          <p:spPr>
            <a:xfrm>
              <a:off x="2393243"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99" name="tx2399"/>
            <p:cNvSpPr/>
            <p:nvPr/>
          </p:nvSpPr>
          <p:spPr>
            <a:xfrm>
              <a:off x="2661027"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00" name="tx2400"/>
            <p:cNvSpPr/>
            <p:nvPr/>
          </p:nvSpPr>
          <p:spPr>
            <a:xfrm>
              <a:off x="2928810"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01" name="tx2401"/>
            <p:cNvSpPr/>
            <p:nvPr/>
          </p:nvSpPr>
          <p:spPr>
            <a:xfrm>
              <a:off x="3196593"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02" name="tx2402"/>
            <p:cNvSpPr/>
            <p:nvPr/>
          </p:nvSpPr>
          <p:spPr>
            <a:xfrm>
              <a:off x="3464377"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03" name="tx2403"/>
            <p:cNvSpPr/>
            <p:nvPr/>
          </p:nvSpPr>
          <p:spPr>
            <a:xfrm>
              <a:off x="3732160"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04" name="tx2404"/>
            <p:cNvSpPr/>
            <p:nvPr/>
          </p:nvSpPr>
          <p:spPr>
            <a:xfrm>
              <a:off x="3999943"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05" name="tx2405"/>
            <p:cNvSpPr/>
            <p:nvPr/>
          </p:nvSpPr>
          <p:spPr>
            <a:xfrm>
              <a:off x="4267726"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06" name="tx2406"/>
            <p:cNvSpPr/>
            <p:nvPr/>
          </p:nvSpPr>
          <p:spPr>
            <a:xfrm>
              <a:off x="4535510"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07" name="tx2407"/>
            <p:cNvSpPr/>
            <p:nvPr/>
          </p:nvSpPr>
          <p:spPr>
            <a:xfrm>
              <a:off x="4803293"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08" name="tx2408"/>
            <p:cNvSpPr/>
            <p:nvPr/>
          </p:nvSpPr>
          <p:spPr>
            <a:xfrm>
              <a:off x="5071076"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09" name="tx2409"/>
            <p:cNvSpPr/>
            <p:nvPr/>
          </p:nvSpPr>
          <p:spPr>
            <a:xfrm>
              <a:off x="5338859"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10" name="tx2410"/>
            <p:cNvSpPr/>
            <p:nvPr/>
          </p:nvSpPr>
          <p:spPr>
            <a:xfrm>
              <a:off x="5606643"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11" name="tx2411"/>
            <p:cNvSpPr/>
            <p:nvPr/>
          </p:nvSpPr>
          <p:spPr>
            <a:xfrm>
              <a:off x="5874426"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12" name="tx2412"/>
            <p:cNvSpPr/>
            <p:nvPr/>
          </p:nvSpPr>
          <p:spPr>
            <a:xfrm>
              <a:off x="6142209"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13" name="tx2413"/>
            <p:cNvSpPr/>
            <p:nvPr/>
          </p:nvSpPr>
          <p:spPr>
            <a:xfrm>
              <a:off x="6409992"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14" name="tx2414"/>
            <p:cNvSpPr/>
            <p:nvPr/>
          </p:nvSpPr>
          <p:spPr>
            <a:xfrm>
              <a:off x="6677776"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15" name="tx2415"/>
            <p:cNvSpPr/>
            <p:nvPr/>
          </p:nvSpPr>
          <p:spPr>
            <a:xfrm>
              <a:off x="6945559"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16" name="tx2416"/>
            <p:cNvSpPr/>
            <p:nvPr/>
          </p:nvSpPr>
          <p:spPr>
            <a:xfrm>
              <a:off x="7213342"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17" name="tx2417"/>
            <p:cNvSpPr/>
            <p:nvPr/>
          </p:nvSpPr>
          <p:spPr>
            <a:xfrm>
              <a:off x="7481125"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18" name="tx2418"/>
            <p:cNvSpPr/>
            <p:nvPr/>
          </p:nvSpPr>
          <p:spPr>
            <a:xfrm>
              <a:off x="7748909"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19" name="tx2419"/>
            <p:cNvSpPr/>
            <p:nvPr/>
          </p:nvSpPr>
          <p:spPr>
            <a:xfrm>
              <a:off x="8016692"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20" name="tx2420"/>
            <p:cNvSpPr/>
            <p:nvPr/>
          </p:nvSpPr>
          <p:spPr>
            <a:xfrm>
              <a:off x="8284475"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21" name="tx2421"/>
            <p:cNvSpPr/>
            <p:nvPr/>
          </p:nvSpPr>
          <p:spPr>
            <a:xfrm>
              <a:off x="8552258" y="41809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422" name="tx2422"/>
            <p:cNvSpPr/>
            <p:nvPr/>
          </p:nvSpPr>
          <p:spPr>
            <a:xfrm>
              <a:off x="1857677"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23" name="tx2423"/>
            <p:cNvSpPr/>
            <p:nvPr/>
          </p:nvSpPr>
          <p:spPr>
            <a:xfrm>
              <a:off x="2125460"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24" name="tx2424"/>
            <p:cNvSpPr/>
            <p:nvPr/>
          </p:nvSpPr>
          <p:spPr>
            <a:xfrm>
              <a:off x="2393243"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25" name="tx2425"/>
            <p:cNvSpPr/>
            <p:nvPr/>
          </p:nvSpPr>
          <p:spPr>
            <a:xfrm>
              <a:off x="2661027"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26" name="tx2426"/>
            <p:cNvSpPr/>
            <p:nvPr/>
          </p:nvSpPr>
          <p:spPr>
            <a:xfrm>
              <a:off x="2928810"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27" name="tx2427"/>
            <p:cNvSpPr/>
            <p:nvPr/>
          </p:nvSpPr>
          <p:spPr>
            <a:xfrm>
              <a:off x="3196593"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28" name="tx2428"/>
            <p:cNvSpPr/>
            <p:nvPr/>
          </p:nvSpPr>
          <p:spPr>
            <a:xfrm>
              <a:off x="3464377"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29" name="tx2429"/>
            <p:cNvSpPr/>
            <p:nvPr/>
          </p:nvSpPr>
          <p:spPr>
            <a:xfrm>
              <a:off x="3732160"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30" name="tx2430"/>
            <p:cNvSpPr/>
            <p:nvPr/>
          </p:nvSpPr>
          <p:spPr>
            <a:xfrm>
              <a:off x="3999943"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31" name="tx2431"/>
            <p:cNvSpPr/>
            <p:nvPr/>
          </p:nvSpPr>
          <p:spPr>
            <a:xfrm>
              <a:off x="4267726"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32" name="tx2432"/>
            <p:cNvSpPr/>
            <p:nvPr/>
          </p:nvSpPr>
          <p:spPr>
            <a:xfrm>
              <a:off x="4535510"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33" name="tx2433"/>
            <p:cNvSpPr/>
            <p:nvPr/>
          </p:nvSpPr>
          <p:spPr>
            <a:xfrm>
              <a:off x="4803293"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34" name="tx2434"/>
            <p:cNvSpPr/>
            <p:nvPr/>
          </p:nvSpPr>
          <p:spPr>
            <a:xfrm>
              <a:off x="5071076"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35" name="tx2435"/>
            <p:cNvSpPr/>
            <p:nvPr/>
          </p:nvSpPr>
          <p:spPr>
            <a:xfrm>
              <a:off x="5338859"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36" name="tx2436"/>
            <p:cNvSpPr/>
            <p:nvPr/>
          </p:nvSpPr>
          <p:spPr>
            <a:xfrm>
              <a:off x="5606643"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37" name="tx2437"/>
            <p:cNvSpPr/>
            <p:nvPr/>
          </p:nvSpPr>
          <p:spPr>
            <a:xfrm>
              <a:off x="5874426"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438" name="tx2438"/>
            <p:cNvSpPr/>
            <p:nvPr/>
          </p:nvSpPr>
          <p:spPr>
            <a:xfrm>
              <a:off x="6142209"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39" name="tx2439"/>
            <p:cNvSpPr/>
            <p:nvPr/>
          </p:nvSpPr>
          <p:spPr>
            <a:xfrm>
              <a:off x="6409992"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40" name="tx2440"/>
            <p:cNvSpPr/>
            <p:nvPr/>
          </p:nvSpPr>
          <p:spPr>
            <a:xfrm>
              <a:off x="6677776"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41" name="tx2441"/>
            <p:cNvSpPr/>
            <p:nvPr/>
          </p:nvSpPr>
          <p:spPr>
            <a:xfrm>
              <a:off x="6945559"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42" name="tx2442"/>
            <p:cNvSpPr/>
            <p:nvPr/>
          </p:nvSpPr>
          <p:spPr>
            <a:xfrm>
              <a:off x="7213342"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43" name="tx2443"/>
            <p:cNvSpPr/>
            <p:nvPr/>
          </p:nvSpPr>
          <p:spPr>
            <a:xfrm>
              <a:off x="7481125"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44" name="tx2444"/>
            <p:cNvSpPr/>
            <p:nvPr/>
          </p:nvSpPr>
          <p:spPr>
            <a:xfrm>
              <a:off x="7748909"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45" name="tx2445"/>
            <p:cNvSpPr/>
            <p:nvPr/>
          </p:nvSpPr>
          <p:spPr>
            <a:xfrm>
              <a:off x="8016692"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46" name="tx2446"/>
            <p:cNvSpPr/>
            <p:nvPr/>
          </p:nvSpPr>
          <p:spPr>
            <a:xfrm>
              <a:off x="8284475"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47" name="tx2447"/>
            <p:cNvSpPr/>
            <p:nvPr/>
          </p:nvSpPr>
          <p:spPr>
            <a:xfrm>
              <a:off x="8552258" y="15680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48" name="tx2448"/>
            <p:cNvSpPr/>
            <p:nvPr/>
          </p:nvSpPr>
          <p:spPr>
            <a:xfrm>
              <a:off x="1857677"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49" name="tx2449"/>
            <p:cNvSpPr/>
            <p:nvPr/>
          </p:nvSpPr>
          <p:spPr>
            <a:xfrm>
              <a:off x="2125460"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50" name="tx2450"/>
            <p:cNvSpPr/>
            <p:nvPr/>
          </p:nvSpPr>
          <p:spPr>
            <a:xfrm>
              <a:off x="2393243"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51" name="tx2451"/>
            <p:cNvSpPr/>
            <p:nvPr/>
          </p:nvSpPr>
          <p:spPr>
            <a:xfrm>
              <a:off x="2661027"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52" name="tx2452"/>
            <p:cNvSpPr/>
            <p:nvPr/>
          </p:nvSpPr>
          <p:spPr>
            <a:xfrm>
              <a:off x="2928810"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53" name="tx2453"/>
            <p:cNvSpPr/>
            <p:nvPr/>
          </p:nvSpPr>
          <p:spPr>
            <a:xfrm>
              <a:off x="3196593"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54" name="tx2454"/>
            <p:cNvSpPr/>
            <p:nvPr/>
          </p:nvSpPr>
          <p:spPr>
            <a:xfrm>
              <a:off x="3464377"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55" name="tx2455"/>
            <p:cNvSpPr/>
            <p:nvPr/>
          </p:nvSpPr>
          <p:spPr>
            <a:xfrm>
              <a:off x="3732160"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56" name="tx2456"/>
            <p:cNvSpPr/>
            <p:nvPr/>
          </p:nvSpPr>
          <p:spPr>
            <a:xfrm>
              <a:off x="3999943"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57" name="tx2457"/>
            <p:cNvSpPr/>
            <p:nvPr/>
          </p:nvSpPr>
          <p:spPr>
            <a:xfrm>
              <a:off x="4267726"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458" name="tx2458"/>
            <p:cNvSpPr/>
            <p:nvPr/>
          </p:nvSpPr>
          <p:spPr>
            <a:xfrm>
              <a:off x="4535510"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59" name="tx2459"/>
            <p:cNvSpPr/>
            <p:nvPr/>
          </p:nvSpPr>
          <p:spPr>
            <a:xfrm>
              <a:off x="4803293"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460" name="tx2460"/>
            <p:cNvSpPr/>
            <p:nvPr/>
          </p:nvSpPr>
          <p:spPr>
            <a:xfrm>
              <a:off x="5071076"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461" name="tx2461"/>
            <p:cNvSpPr/>
            <p:nvPr/>
          </p:nvSpPr>
          <p:spPr>
            <a:xfrm>
              <a:off x="5338859"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62" name="tx2462"/>
            <p:cNvSpPr/>
            <p:nvPr/>
          </p:nvSpPr>
          <p:spPr>
            <a:xfrm>
              <a:off x="5606643"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63" name="tx2463"/>
            <p:cNvSpPr/>
            <p:nvPr/>
          </p:nvSpPr>
          <p:spPr>
            <a:xfrm>
              <a:off x="5874426"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64" name="tx2464"/>
            <p:cNvSpPr/>
            <p:nvPr/>
          </p:nvSpPr>
          <p:spPr>
            <a:xfrm>
              <a:off x="6142209"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465" name="tx2465"/>
            <p:cNvSpPr/>
            <p:nvPr/>
          </p:nvSpPr>
          <p:spPr>
            <a:xfrm>
              <a:off x="6409992"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66" name="tx2466"/>
            <p:cNvSpPr/>
            <p:nvPr/>
          </p:nvSpPr>
          <p:spPr>
            <a:xfrm>
              <a:off x="6677776"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67" name="tx2467"/>
            <p:cNvSpPr/>
            <p:nvPr/>
          </p:nvSpPr>
          <p:spPr>
            <a:xfrm>
              <a:off x="6945559"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68" name="tx2468"/>
            <p:cNvSpPr/>
            <p:nvPr/>
          </p:nvSpPr>
          <p:spPr>
            <a:xfrm>
              <a:off x="7213342"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69" name="tx2469"/>
            <p:cNvSpPr/>
            <p:nvPr/>
          </p:nvSpPr>
          <p:spPr>
            <a:xfrm>
              <a:off x="7481125"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70" name="tx2470"/>
            <p:cNvSpPr/>
            <p:nvPr/>
          </p:nvSpPr>
          <p:spPr>
            <a:xfrm>
              <a:off x="7748909"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71" name="tx2471"/>
            <p:cNvSpPr/>
            <p:nvPr/>
          </p:nvSpPr>
          <p:spPr>
            <a:xfrm>
              <a:off x="8016692"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72" name="tx2472"/>
            <p:cNvSpPr/>
            <p:nvPr/>
          </p:nvSpPr>
          <p:spPr>
            <a:xfrm>
              <a:off x="8284475"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73" name="tx2473"/>
            <p:cNvSpPr/>
            <p:nvPr/>
          </p:nvSpPr>
          <p:spPr>
            <a:xfrm>
              <a:off x="8552258" y="16386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74" name="tx2474"/>
            <p:cNvSpPr/>
            <p:nvPr/>
          </p:nvSpPr>
          <p:spPr>
            <a:xfrm>
              <a:off x="1857677"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75" name="tx2475"/>
            <p:cNvSpPr/>
            <p:nvPr/>
          </p:nvSpPr>
          <p:spPr>
            <a:xfrm>
              <a:off x="2125460"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76" name="tx2476"/>
            <p:cNvSpPr/>
            <p:nvPr/>
          </p:nvSpPr>
          <p:spPr>
            <a:xfrm>
              <a:off x="2393243"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77" name="tx2477"/>
            <p:cNvSpPr/>
            <p:nvPr/>
          </p:nvSpPr>
          <p:spPr>
            <a:xfrm>
              <a:off x="2661027"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78" name="tx2478"/>
            <p:cNvSpPr/>
            <p:nvPr/>
          </p:nvSpPr>
          <p:spPr>
            <a:xfrm>
              <a:off x="2928810"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79" name="tx2479"/>
            <p:cNvSpPr/>
            <p:nvPr/>
          </p:nvSpPr>
          <p:spPr>
            <a:xfrm>
              <a:off x="3196593"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80" name="tx2480"/>
            <p:cNvSpPr/>
            <p:nvPr/>
          </p:nvSpPr>
          <p:spPr>
            <a:xfrm>
              <a:off x="3464377"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81" name="tx2481"/>
            <p:cNvSpPr/>
            <p:nvPr/>
          </p:nvSpPr>
          <p:spPr>
            <a:xfrm>
              <a:off x="3732160"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82" name="tx2482"/>
            <p:cNvSpPr/>
            <p:nvPr/>
          </p:nvSpPr>
          <p:spPr>
            <a:xfrm>
              <a:off x="3999943"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83" name="tx2483"/>
            <p:cNvSpPr/>
            <p:nvPr/>
          </p:nvSpPr>
          <p:spPr>
            <a:xfrm>
              <a:off x="4267726"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84" name="tx2484"/>
            <p:cNvSpPr/>
            <p:nvPr/>
          </p:nvSpPr>
          <p:spPr>
            <a:xfrm>
              <a:off x="4535510"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85" name="tx2485"/>
            <p:cNvSpPr/>
            <p:nvPr/>
          </p:nvSpPr>
          <p:spPr>
            <a:xfrm>
              <a:off x="4803293"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86" name="tx2486"/>
            <p:cNvSpPr/>
            <p:nvPr/>
          </p:nvSpPr>
          <p:spPr>
            <a:xfrm>
              <a:off x="5071076"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487" name="tx2487"/>
            <p:cNvSpPr/>
            <p:nvPr/>
          </p:nvSpPr>
          <p:spPr>
            <a:xfrm>
              <a:off x="5338859"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488" name="tx2488"/>
            <p:cNvSpPr/>
            <p:nvPr/>
          </p:nvSpPr>
          <p:spPr>
            <a:xfrm>
              <a:off x="5606643"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489" name="tx2489"/>
            <p:cNvSpPr/>
            <p:nvPr/>
          </p:nvSpPr>
          <p:spPr>
            <a:xfrm>
              <a:off x="5874426"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90" name="tx2490"/>
            <p:cNvSpPr/>
            <p:nvPr/>
          </p:nvSpPr>
          <p:spPr>
            <a:xfrm>
              <a:off x="6142209"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91" name="tx2491"/>
            <p:cNvSpPr/>
            <p:nvPr/>
          </p:nvSpPr>
          <p:spPr>
            <a:xfrm>
              <a:off x="6409992"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92" name="tx2492"/>
            <p:cNvSpPr/>
            <p:nvPr/>
          </p:nvSpPr>
          <p:spPr>
            <a:xfrm>
              <a:off x="6677776"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493" name="tx2493"/>
            <p:cNvSpPr/>
            <p:nvPr/>
          </p:nvSpPr>
          <p:spPr>
            <a:xfrm>
              <a:off x="6945559"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494" name="tx2494"/>
            <p:cNvSpPr/>
            <p:nvPr/>
          </p:nvSpPr>
          <p:spPr>
            <a:xfrm>
              <a:off x="7213342"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495" name="tx2495"/>
            <p:cNvSpPr/>
            <p:nvPr/>
          </p:nvSpPr>
          <p:spPr>
            <a:xfrm>
              <a:off x="7481125"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496" name="tx2496"/>
            <p:cNvSpPr/>
            <p:nvPr/>
          </p:nvSpPr>
          <p:spPr>
            <a:xfrm>
              <a:off x="7748909"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497" name="tx2497"/>
            <p:cNvSpPr/>
            <p:nvPr/>
          </p:nvSpPr>
          <p:spPr>
            <a:xfrm>
              <a:off x="8016692"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498" name="tx2498"/>
            <p:cNvSpPr/>
            <p:nvPr/>
          </p:nvSpPr>
          <p:spPr>
            <a:xfrm>
              <a:off x="8284475"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499" name="tx2499"/>
            <p:cNvSpPr/>
            <p:nvPr/>
          </p:nvSpPr>
          <p:spPr>
            <a:xfrm>
              <a:off x="8552258" y="5310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500" name="tx2500"/>
            <p:cNvSpPr/>
            <p:nvPr/>
          </p:nvSpPr>
          <p:spPr>
            <a:xfrm>
              <a:off x="1857677"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01" name="tx2501"/>
            <p:cNvSpPr/>
            <p:nvPr/>
          </p:nvSpPr>
          <p:spPr>
            <a:xfrm>
              <a:off x="2125460"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02" name="tx2502"/>
            <p:cNvSpPr/>
            <p:nvPr/>
          </p:nvSpPr>
          <p:spPr>
            <a:xfrm>
              <a:off x="2393243"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03" name="tx2503"/>
            <p:cNvSpPr/>
            <p:nvPr/>
          </p:nvSpPr>
          <p:spPr>
            <a:xfrm>
              <a:off x="2661027"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04" name="tx2504"/>
            <p:cNvSpPr/>
            <p:nvPr/>
          </p:nvSpPr>
          <p:spPr>
            <a:xfrm>
              <a:off x="2928810"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05" name="tx2505"/>
            <p:cNvSpPr/>
            <p:nvPr/>
          </p:nvSpPr>
          <p:spPr>
            <a:xfrm>
              <a:off x="3196593"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06" name="tx2506"/>
            <p:cNvSpPr/>
            <p:nvPr/>
          </p:nvSpPr>
          <p:spPr>
            <a:xfrm>
              <a:off x="3464377"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07" name="tx2507"/>
            <p:cNvSpPr/>
            <p:nvPr/>
          </p:nvSpPr>
          <p:spPr>
            <a:xfrm>
              <a:off x="3732160"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08" name="tx2508"/>
            <p:cNvSpPr/>
            <p:nvPr/>
          </p:nvSpPr>
          <p:spPr>
            <a:xfrm>
              <a:off x="3999943"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09" name="tx2509"/>
            <p:cNvSpPr/>
            <p:nvPr/>
          </p:nvSpPr>
          <p:spPr>
            <a:xfrm>
              <a:off x="4267726"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10" name="tx2510"/>
            <p:cNvSpPr/>
            <p:nvPr/>
          </p:nvSpPr>
          <p:spPr>
            <a:xfrm>
              <a:off x="4535510"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11" name="tx2511"/>
            <p:cNvSpPr/>
            <p:nvPr/>
          </p:nvSpPr>
          <p:spPr>
            <a:xfrm>
              <a:off x="4803293"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12" name="tx2512"/>
            <p:cNvSpPr/>
            <p:nvPr/>
          </p:nvSpPr>
          <p:spPr>
            <a:xfrm>
              <a:off x="5071076"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13" name="tx2513"/>
            <p:cNvSpPr/>
            <p:nvPr/>
          </p:nvSpPr>
          <p:spPr>
            <a:xfrm>
              <a:off x="5338859"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14" name="tx2514"/>
            <p:cNvSpPr/>
            <p:nvPr/>
          </p:nvSpPr>
          <p:spPr>
            <a:xfrm>
              <a:off x="5606643"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15" name="tx2515"/>
            <p:cNvSpPr/>
            <p:nvPr/>
          </p:nvSpPr>
          <p:spPr>
            <a:xfrm>
              <a:off x="5874426"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16" name="tx2516"/>
            <p:cNvSpPr/>
            <p:nvPr/>
          </p:nvSpPr>
          <p:spPr>
            <a:xfrm>
              <a:off x="6142209"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17" name="tx2517"/>
            <p:cNvSpPr/>
            <p:nvPr/>
          </p:nvSpPr>
          <p:spPr>
            <a:xfrm>
              <a:off x="6409992"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18" name="tx2518"/>
            <p:cNvSpPr/>
            <p:nvPr/>
          </p:nvSpPr>
          <p:spPr>
            <a:xfrm>
              <a:off x="6677776"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19" name="tx2519"/>
            <p:cNvSpPr/>
            <p:nvPr/>
          </p:nvSpPr>
          <p:spPr>
            <a:xfrm>
              <a:off x="6945559"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20" name="tx2520"/>
            <p:cNvSpPr/>
            <p:nvPr/>
          </p:nvSpPr>
          <p:spPr>
            <a:xfrm>
              <a:off x="7213342"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21" name="tx2521"/>
            <p:cNvSpPr/>
            <p:nvPr/>
          </p:nvSpPr>
          <p:spPr>
            <a:xfrm>
              <a:off x="7481125"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22" name="tx2522"/>
            <p:cNvSpPr/>
            <p:nvPr/>
          </p:nvSpPr>
          <p:spPr>
            <a:xfrm>
              <a:off x="7748909"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23" name="tx2523"/>
            <p:cNvSpPr/>
            <p:nvPr/>
          </p:nvSpPr>
          <p:spPr>
            <a:xfrm>
              <a:off x="8016692"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24" name="tx2524"/>
            <p:cNvSpPr/>
            <p:nvPr/>
          </p:nvSpPr>
          <p:spPr>
            <a:xfrm>
              <a:off x="8284475"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25" name="tx2525"/>
            <p:cNvSpPr/>
            <p:nvPr/>
          </p:nvSpPr>
          <p:spPr>
            <a:xfrm>
              <a:off x="8552258" y="1709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26" name="tx2526"/>
            <p:cNvSpPr/>
            <p:nvPr/>
          </p:nvSpPr>
          <p:spPr>
            <a:xfrm>
              <a:off x="1857677"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527" name="tx2527"/>
            <p:cNvSpPr/>
            <p:nvPr/>
          </p:nvSpPr>
          <p:spPr>
            <a:xfrm>
              <a:off x="2125460"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528" name="tx2528"/>
            <p:cNvSpPr/>
            <p:nvPr/>
          </p:nvSpPr>
          <p:spPr>
            <a:xfrm>
              <a:off x="2393243"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529" name="tx2529"/>
            <p:cNvSpPr/>
            <p:nvPr/>
          </p:nvSpPr>
          <p:spPr>
            <a:xfrm>
              <a:off x="2661027"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530" name="tx2530"/>
            <p:cNvSpPr/>
            <p:nvPr/>
          </p:nvSpPr>
          <p:spPr>
            <a:xfrm>
              <a:off x="2928810"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31" name="tx2531"/>
            <p:cNvSpPr/>
            <p:nvPr/>
          </p:nvSpPr>
          <p:spPr>
            <a:xfrm>
              <a:off x="3196593"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532" name="tx2532"/>
            <p:cNvSpPr/>
            <p:nvPr/>
          </p:nvSpPr>
          <p:spPr>
            <a:xfrm>
              <a:off x="3464377"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33" name="tx2533"/>
            <p:cNvSpPr/>
            <p:nvPr/>
          </p:nvSpPr>
          <p:spPr>
            <a:xfrm>
              <a:off x="3732160"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534" name="tx2534"/>
            <p:cNvSpPr/>
            <p:nvPr/>
          </p:nvSpPr>
          <p:spPr>
            <a:xfrm>
              <a:off x="3999943"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535" name="tx2535"/>
            <p:cNvSpPr/>
            <p:nvPr/>
          </p:nvSpPr>
          <p:spPr>
            <a:xfrm>
              <a:off x="4267726"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536" name="tx2536"/>
            <p:cNvSpPr/>
            <p:nvPr/>
          </p:nvSpPr>
          <p:spPr>
            <a:xfrm>
              <a:off x="4535510"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537" name="tx2537"/>
            <p:cNvSpPr/>
            <p:nvPr/>
          </p:nvSpPr>
          <p:spPr>
            <a:xfrm>
              <a:off x="4803293"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538" name="tx2538"/>
            <p:cNvSpPr/>
            <p:nvPr/>
          </p:nvSpPr>
          <p:spPr>
            <a:xfrm>
              <a:off x="5071076"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39" name="tx2539"/>
            <p:cNvSpPr/>
            <p:nvPr/>
          </p:nvSpPr>
          <p:spPr>
            <a:xfrm>
              <a:off x="5338859"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40" name="tx2540"/>
            <p:cNvSpPr/>
            <p:nvPr/>
          </p:nvSpPr>
          <p:spPr>
            <a:xfrm>
              <a:off x="5606643"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41" name="tx2541"/>
            <p:cNvSpPr/>
            <p:nvPr/>
          </p:nvSpPr>
          <p:spPr>
            <a:xfrm>
              <a:off x="5874426"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542" name="tx2542"/>
            <p:cNvSpPr/>
            <p:nvPr/>
          </p:nvSpPr>
          <p:spPr>
            <a:xfrm>
              <a:off x="6142209"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43" name="tx2543"/>
            <p:cNvSpPr/>
            <p:nvPr/>
          </p:nvSpPr>
          <p:spPr>
            <a:xfrm>
              <a:off x="6409992"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544" name="tx2544"/>
            <p:cNvSpPr/>
            <p:nvPr/>
          </p:nvSpPr>
          <p:spPr>
            <a:xfrm>
              <a:off x="6677776"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45" name="tx2545"/>
            <p:cNvSpPr/>
            <p:nvPr/>
          </p:nvSpPr>
          <p:spPr>
            <a:xfrm>
              <a:off x="6945559"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46" name="tx2546"/>
            <p:cNvSpPr/>
            <p:nvPr/>
          </p:nvSpPr>
          <p:spPr>
            <a:xfrm>
              <a:off x="7213342"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47" name="tx2547"/>
            <p:cNvSpPr/>
            <p:nvPr/>
          </p:nvSpPr>
          <p:spPr>
            <a:xfrm>
              <a:off x="7481125"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548" name="tx2548"/>
            <p:cNvSpPr/>
            <p:nvPr/>
          </p:nvSpPr>
          <p:spPr>
            <a:xfrm>
              <a:off x="7748909"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49" name="tx2549"/>
            <p:cNvSpPr/>
            <p:nvPr/>
          </p:nvSpPr>
          <p:spPr>
            <a:xfrm>
              <a:off x="8016692"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50" name="tx2550"/>
            <p:cNvSpPr/>
            <p:nvPr/>
          </p:nvSpPr>
          <p:spPr>
            <a:xfrm>
              <a:off x="8284475"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551" name="tx2551"/>
            <p:cNvSpPr/>
            <p:nvPr/>
          </p:nvSpPr>
          <p:spPr>
            <a:xfrm>
              <a:off x="8552258" y="42515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552" name="tx2552"/>
            <p:cNvSpPr/>
            <p:nvPr/>
          </p:nvSpPr>
          <p:spPr>
            <a:xfrm>
              <a:off x="1857677"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53" name="tx2553"/>
            <p:cNvSpPr/>
            <p:nvPr/>
          </p:nvSpPr>
          <p:spPr>
            <a:xfrm>
              <a:off x="2125460"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54" name="tx2554"/>
            <p:cNvSpPr/>
            <p:nvPr/>
          </p:nvSpPr>
          <p:spPr>
            <a:xfrm>
              <a:off x="2393243"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55" name="tx2555"/>
            <p:cNvSpPr/>
            <p:nvPr/>
          </p:nvSpPr>
          <p:spPr>
            <a:xfrm>
              <a:off x="2661027"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56" name="tx2556"/>
            <p:cNvSpPr/>
            <p:nvPr/>
          </p:nvSpPr>
          <p:spPr>
            <a:xfrm>
              <a:off x="2928810"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57" name="tx2557"/>
            <p:cNvSpPr/>
            <p:nvPr/>
          </p:nvSpPr>
          <p:spPr>
            <a:xfrm>
              <a:off x="3196593"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58" name="tx2558"/>
            <p:cNvSpPr/>
            <p:nvPr/>
          </p:nvSpPr>
          <p:spPr>
            <a:xfrm>
              <a:off x="3464377"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59" name="tx2559"/>
            <p:cNvSpPr/>
            <p:nvPr/>
          </p:nvSpPr>
          <p:spPr>
            <a:xfrm>
              <a:off x="3732160"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60" name="tx2560"/>
            <p:cNvSpPr/>
            <p:nvPr/>
          </p:nvSpPr>
          <p:spPr>
            <a:xfrm>
              <a:off x="3999943"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61" name="tx2561"/>
            <p:cNvSpPr/>
            <p:nvPr/>
          </p:nvSpPr>
          <p:spPr>
            <a:xfrm>
              <a:off x="4267726"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562" name="tx2562"/>
            <p:cNvSpPr/>
            <p:nvPr/>
          </p:nvSpPr>
          <p:spPr>
            <a:xfrm>
              <a:off x="4535510"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63" name="tx2563"/>
            <p:cNvSpPr/>
            <p:nvPr/>
          </p:nvSpPr>
          <p:spPr>
            <a:xfrm>
              <a:off x="4803293"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564" name="tx2564"/>
            <p:cNvSpPr/>
            <p:nvPr/>
          </p:nvSpPr>
          <p:spPr>
            <a:xfrm>
              <a:off x="5071076"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565" name="tx2565"/>
            <p:cNvSpPr/>
            <p:nvPr/>
          </p:nvSpPr>
          <p:spPr>
            <a:xfrm>
              <a:off x="5338859"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566" name="tx2566"/>
            <p:cNvSpPr/>
            <p:nvPr/>
          </p:nvSpPr>
          <p:spPr>
            <a:xfrm>
              <a:off x="5606643"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567" name="tx2567"/>
            <p:cNvSpPr/>
            <p:nvPr/>
          </p:nvSpPr>
          <p:spPr>
            <a:xfrm>
              <a:off x="5874426"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568" name="tx2568"/>
            <p:cNvSpPr/>
            <p:nvPr/>
          </p:nvSpPr>
          <p:spPr>
            <a:xfrm>
              <a:off x="6142209"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569" name="tx2569"/>
            <p:cNvSpPr/>
            <p:nvPr/>
          </p:nvSpPr>
          <p:spPr>
            <a:xfrm>
              <a:off x="6409992"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570" name="tx2570"/>
            <p:cNvSpPr/>
            <p:nvPr/>
          </p:nvSpPr>
          <p:spPr>
            <a:xfrm>
              <a:off x="6677776"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571" name="tx2571"/>
            <p:cNvSpPr/>
            <p:nvPr/>
          </p:nvSpPr>
          <p:spPr>
            <a:xfrm>
              <a:off x="6945559"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572" name="tx2572"/>
            <p:cNvSpPr/>
            <p:nvPr/>
          </p:nvSpPr>
          <p:spPr>
            <a:xfrm>
              <a:off x="7213342"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573" name="tx2573"/>
            <p:cNvSpPr/>
            <p:nvPr/>
          </p:nvSpPr>
          <p:spPr>
            <a:xfrm>
              <a:off x="7481125"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574" name="tx2574"/>
            <p:cNvSpPr/>
            <p:nvPr/>
          </p:nvSpPr>
          <p:spPr>
            <a:xfrm>
              <a:off x="7748909"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575" name="tx2575"/>
            <p:cNvSpPr/>
            <p:nvPr/>
          </p:nvSpPr>
          <p:spPr>
            <a:xfrm>
              <a:off x="8016692"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576" name="tx2576"/>
            <p:cNvSpPr/>
            <p:nvPr/>
          </p:nvSpPr>
          <p:spPr>
            <a:xfrm>
              <a:off x="8284475"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577" name="tx2577"/>
            <p:cNvSpPr/>
            <p:nvPr/>
          </p:nvSpPr>
          <p:spPr>
            <a:xfrm>
              <a:off x="8552258" y="49578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578" name="tx2578"/>
            <p:cNvSpPr/>
            <p:nvPr/>
          </p:nvSpPr>
          <p:spPr>
            <a:xfrm>
              <a:off x="2125460"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79" name="tx2579"/>
            <p:cNvSpPr/>
            <p:nvPr/>
          </p:nvSpPr>
          <p:spPr>
            <a:xfrm>
              <a:off x="2928810"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580" name="tx2580"/>
            <p:cNvSpPr/>
            <p:nvPr/>
          </p:nvSpPr>
          <p:spPr>
            <a:xfrm>
              <a:off x="3196593"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581" name="tx2581"/>
            <p:cNvSpPr/>
            <p:nvPr/>
          </p:nvSpPr>
          <p:spPr>
            <a:xfrm>
              <a:off x="3464377"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82" name="tx2582"/>
            <p:cNvSpPr/>
            <p:nvPr/>
          </p:nvSpPr>
          <p:spPr>
            <a:xfrm>
              <a:off x="3732160"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83" name="tx2583"/>
            <p:cNvSpPr/>
            <p:nvPr/>
          </p:nvSpPr>
          <p:spPr>
            <a:xfrm>
              <a:off x="3999943"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84" name="tx2584"/>
            <p:cNvSpPr/>
            <p:nvPr/>
          </p:nvSpPr>
          <p:spPr>
            <a:xfrm>
              <a:off x="4267726"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85" name="tx2585"/>
            <p:cNvSpPr/>
            <p:nvPr/>
          </p:nvSpPr>
          <p:spPr>
            <a:xfrm>
              <a:off x="4535510"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86" name="tx2586"/>
            <p:cNvSpPr/>
            <p:nvPr/>
          </p:nvSpPr>
          <p:spPr>
            <a:xfrm>
              <a:off x="4803293"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87" name="tx2587"/>
            <p:cNvSpPr/>
            <p:nvPr/>
          </p:nvSpPr>
          <p:spPr>
            <a:xfrm>
              <a:off x="5071076"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88" name="tx2588"/>
            <p:cNvSpPr/>
            <p:nvPr/>
          </p:nvSpPr>
          <p:spPr>
            <a:xfrm>
              <a:off x="5338859"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89" name="tx2589"/>
            <p:cNvSpPr/>
            <p:nvPr/>
          </p:nvSpPr>
          <p:spPr>
            <a:xfrm>
              <a:off x="5606643"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90" name="tx2590"/>
            <p:cNvSpPr/>
            <p:nvPr/>
          </p:nvSpPr>
          <p:spPr>
            <a:xfrm>
              <a:off x="5874426"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91" name="tx2591"/>
            <p:cNvSpPr/>
            <p:nvPr/>
          </p:nvSpPr>
          <p:spPr>
            <a:xfrm>
              <a:off x="6142209"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92" name="tx2592"/>
            <p:cNvSpPr/>
            <p:nvPr/>
          </p:nvSpPr>
          <p:spPr>
            <a:xfrm>
              <a:off x="6409992"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93" name="tx2593"/>
            <p:cNvSpPr/>
            <p:nvPr/>
          </p:nvSpPr>
          <p:spPr>
            <a:xfrm>
              <a:off x="6677776"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94" name="tx2594"/>
            <p:cNvSpPr/>
            <p:nvPr/>
          </p:nvSpPr>
          <p:spPr>
            <a:xfrm>
              <a:off x="6945559"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95" name="tx2595"/>
            <p:cNvSpPr/>
            <p:nvPr/>
          </p:nvSpPr>
          <p:spPr>
            <a:xfrm>
              <a:off x="7213342"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96" name="tx2596"/>
            <p:cNvSpPr/>
            <p:nvPr/>
          </p:nvSpPr>
          <p:spPr>
            <a:xfrm>
              <a:off x="7481125"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97" name="tx2597"/>
            <p:cNvSpPr/>
            <p:nvPr/>
          </p:nvSpPr>
          <p:spPr>
            <a:xfrm>
              <a:off x="7748909"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98" name="tx2598"/>
            <p:cNvSpPr/>
            <p:nvPr/>
          </p:nvSpPr>
          <p:spPr>
            <a:xfrm>
              <a:off x="8016692"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99" name="tx2599"/>
            <p:cNvSpPr/>
            <p:nvPr/>
          </p:nvSpPr>
          <p:spPr>
            <a:xfrm>
              <a:off x="8284475"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00" name="tx2600"/>
            <p:cNvSpPr/>
            <p:nvPr/>
          </p:nvSpPr>
          <p:spPr>
            <a:xfrm>
              <a:off x="8552258"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601" name="tx2601"/>
            <p:cNvSpPr/>
            <p:nvPr/>
          </p:nvSpPr>
          <p:spPr>
            <a:xfrm>
              <a:off x="1857677"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02" name="tx2602"/>
            <p:cNvSpPr/>
            <p:nvPr/>
          </p:nvSpPr>
          <p:spPr>
            <a:xfrm>
              <a:off x="2125460"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03" name="tx2603"/>
            <p:cNvSpPr/>
            <p:nvPr/>
          </p:nvSpPr>
          <p:spPr>
            <a:xfrm>
              <a:off x="2393243"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04" name="tx2604"/>
            <p:cNvSpPr/>
            <p:nvPr/>
          </p:nvSpPr>
          <p:spPr>
            <a:xfrm>
              <a:off x="2661027"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05" name="tx2605"/>
            <p:cNvSpPr/>
            <p:nvPr/>
          </p:nvSpPr>
          <p:spPr>
            <a:xfrm>
              <a:off x="2928810"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06" name="tx2606"/>
            <p:cNvSpPr/>
            <p:nvPr/>
          </p:nvSpPr>
          <p:spPr>
            <a:xfrm>
              <a:off x="3196593"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07" name="tx2607"/>
            <p:cNvSpPr/>
            <p:nvPr/>
          </p:nvSpPr>
          <p:spPr>
            <a:xfrm>
              <a:off x="3464377"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08" name="tx2608"/>
            <p:cNvSpPr/>
            <p:nvPr/>
          </p:nvSpPr>
          <p:spPr>
            <a:xfrm>
              <a:off x="3732160"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09" name="tx2609"/>
            <p:cNvSpPr/>
            <p:nvPr/>
          </p:nvSpPr>
          <p:spPr>
            <a:xfrm>
              <a:off x="3999943"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10" name="tx2610"/>
            <p:cNvSpPr/>
            <p:nvPr/>
          </p:nvSpPr>
          <p:spPr>
            <a:xfrm>
              <a:off x="4267726"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11" name="tx2611"/>
            <p:cNvSpPr/>
            <p:nvPr/>
          </p:nvSpPr>
          <p:spPr>
            <a:xfrm>
              <a:off x="4535510"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12" name="tx2612"/>
            <p:cNvSpPr/>
            <p:nvPr/>
          </p:nvSpPr>
          <p:spPr>
            <a:xfrm>
              <a:off x="4803293"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13" name="tx2613"/>
            <p:cNvSpPr/>
            <p:nvPr/>
          </p:nvSpPr>
          <p:spPr>
            <a:xfrm>
              <a:off x="5071076"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14" name="tx2614"/>
            <p:cNvSpPr/>
            <p:nvPr/>
          </p:nvSpPr>
          <p:spPr>
            <a:xfrm>
              <a:off x="5338859"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15" name="tx2615"/>
            <p:cNvSpPr/>
            <p:nvPr/>
          </p:nvSpPr>
          <p:spPr>
            <a:xfrm>
              <a:off x="5606643"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16" name="tx2616"/>
            <p:cNvSpPr/>
            <p:nvPr/>
          </p:nvSpPr>
          <p:spPr>
            <a:xfrm>
              <a:off x="5874426"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17" name="tx2617"/>
            <p:cNvSpPr/>
            <p:nvPr/>
          </p:nvSpPr>
          <p:spPr>
            <a:xfrm>
              <a:off x="6142209"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618" name="tx2618"/>
            <p:cNvSpPr/>
            <p:nvPr/>
          </p:nvSpPr>
          <p:spPr>
            <a:xfrm>
              <a:off x="6409992"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619" name="tx2619"/>
            <p:cNvSpPr/>
            <p:nvPr/>
          </p:nvSpPr>
          <p:spPr>
            <a:xfrm>
              <a:off x="6677776"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620" name="tx2620"/>
            <p:cNvSpPr/>
            <p:nvPr/>
          </p:nvSpPr>
          <p:spPr>
            <a:xfrm>
              <a:off x="6945559"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621" name="tx2621"/>
            <p:cNvSpPr/>
            <p:nvPr/>
          </p:nvSpPr>
          <p:spPr>
            <a:xfrm>
              <a:off x="7213342"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622" name="tx2622"/>
            <p:cNvSpPr/>
            <p:nvPr/>
          </p:nvSpPr>
          <p:spPr>
            <a:xfrm>
              <a:off x="7481125"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623" name="tx2623"/>
            <p:cNvSpPr/>
            <p:nvPr/>
          </p:nvSpPr>
          <p:spPr>
            <a:xfrm>
              <a:off x="7748909"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624" name="tx2624"/>
            <p:cNvSpPr/>
            <p:nvPr/>
          </p:nvSpPr>
          <p:spPr>
            <a:xfrm>
              <a:off x="8016692"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625" name="tx2625"/>
            <p:cNvSpPr/>
            <p:nvPr/>
          </p:nvSpPr>
          <p:spPr>
            <a:xfrm>
              <a:off x="8284475"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626" name="tx2626"/>
            <p:cNvSpPr/>
            <p:nvPr/>
          </p:nvSpPr>
          <p:spPr>
            <a:xfrm>
              <a:off x="8552258" y="50284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627" name="tx2627"/>
            <p:cNvSpPr/>
            <p:nvPr/>
          </p:nvSpPr>
          <p:spPr>
            <a:xfrm>
              <a:off x="1857677"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628" name="tx2628"/>
            <p:cNvSpPr/>
            <p:nvPr/>
          </p:nvSpPr>
          <p:spPr>
            <a:xfrm>
              <a:off x="2125460"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629" name="tx2629"/>
            <p:cNvSpPr/>
            <p:nvPr/>
          </p:nvSpPr>
          <p:spPr>
            <a:xfrm>
              <a:off x="2393243"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630" name="tx2630"/>
            <p:cNvSpPr/>
            <p:nvPr/>
          </p:nvSpPr>
          <p:spPr>
            <a:xfrm>
              <a:off x="2661027"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631" name="tx2631"/>
            <p:cNvSpPr/>
            <p:nvPr/>
          </p:nvSpPr>
          <p:spPr>
            <a:xfrm>
              <a:off x="2928810"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632" name="tx2632"/>
            <p:cNvSpPr/>
            <p:nvPr/>
          </p:nvSpPr>
          <p:spPr>
            <a:xfrm>
              <a:off x="3196593"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633" name="tx2633"/>
            <p:cNvSpPr/>
            <p:nvPr/>
          </p:nvSpPr>
          <p:spPr>
            <a:xfrm>
              <a:off x="3464377"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634" name="tx2634"/>
            <p:cNvSpPr/>
            <p:nvPr/>
          </p:nvSpPr>
          <p:spPr>
            <a:xfrm>
              <a:off x="3732160"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635" name="tx2635"/>
            <p:cNvSpPr/>
            <p:nvPr/>
          </p:nvSpPr>
          <p:spPr>
            <a:xfrm>
              <a:off x="3999943"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636" name="tx2636"/>
            <p:cNvSpPr/>
            <p:nvPr/>
          </p:nvSpPr>
          <p:spPr>
            <a:xfrm>
              <a:off x="4267726"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637" name="tx2637"/>
            <p:cNvSpPr/>
            <p:nvPr/>
          </p:nvSpPr>
          <p:spPr>
            <a:xfrm>
              <a:off x="4535510"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638" name="tx2638"/>
            <p:cNvSpPr/>
            <p:nvPr/>
          </p:nvSpPr>
          <p:spPr>
            <a:xfrm>
              <a:off x="4803293"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639" name="tx2639"/>
            <p:cNvSpPr/>
            <p:nvPr/>
          </p:nvSpPr>
          <p:spPr>
            <a:xfrm>
              <a:off x="5071076"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40" name="tx2640"/>
            <p:cNvSpPr/>
            <p:nvPr/>
          </p:nvSpPr>
          <p:spPr>
            <a:xfrm>
              <a:off x="5338859"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41" name="tx2641"/>
            <p:cNvSpPr/>
            <p:nvPr/>
          </p:nvSpPr>
          <p:spPr>
            <a:xfrm>
              <a:off x="5606643"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642" name="tx2642"/>
            <p:cNvSpPr/>
            <p:nvPr/>
          </p:nvSpPr>
          <p:spPr>
            <a:xfrm>
              <a:off x="5874426"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643" name="tx2643"/>
            <p:cNvSpPr/>
            <p:nvPr/>
          </p:nvSpPr>
          <p:spPr>
            <a:xfrm>
              <a:off x="6142209"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44" name="tx2644"/>
            <p:cNvSpPr/>
            <p:nvPr/>
          </p:nvSpPr>
          <p:spPr>
            <a:xfrm>
              <a:off x="6409992"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645" name="tx2645"/>
            <p:cNvSpPr/>
            <p:nvPr/>
          </p:nvSpPr>
          <p:spPr>
            <a:xfrm>
              <a:off x="6677776"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46" name="tx2646"/>
            <p:cNvSpPr/>
            <p:nvPr/>
          </p:nvSpPr>
          <p:spPr>
            <a:xfrm>
              <a:off x="6945559"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47" name="tx2647"/>
            <p:cNvSpPr/>
            <p:nvPr/>
          </p:nvSpPr>
          <p:spPr>
            <a:xfrm>
              <a:off x="7213342"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648" name="tx2648"/>
            <p:cNvSpPr/>
            <p:nvPr/>
          </p:nvSpPr>
          <p:spPr>
            <a:xfrm>
              <a:off x="7481125"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649" name="tx2649"/>
            <p:cNvSpPr/>
            <p:nvPr/>
          </p:nvSpPr>
          <p:spPr>
            <a:xfrm>
              <a:off x="7748909"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50" name="tx2650"/>
            <p:cNvSpPr/>
            <p:nvPr/>
          </p:nvSpPr>
          <p:spPr>
            <a:xfrm>
              <a:off x="8016692"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651" name="tx2651"/>
            <p:cNvSpPr/>
            <p:nvPr/>
          </p:nvSpPr>
          <p:spPr>
            <a:xfrm>
              <a:off x="8284475"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652" name="tx2652"/>
            <p:cNvSpPr/>
            <p:nvPr/>
          </p:nvSpPr>
          <p:spPr>
            <a:xfrm>
              <a:off x="8552258" y="47459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653" name="tx2653"/>
            <p:cNvSpPr/>
            <p:nvPr/>
          </p:nvSpPr>
          <p:spPr>
            <a:xfrm>
              <a:off x="1857677"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654" name="tx2654"/>
            <p:cNvSpPr/>
            <p:nvPr/>
          </p:nvSpPr>
          <p:spPr>
            <a:xfrm>
              <a:off x="2125460"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55" name="tx2655"/>
            <p:cNvSpPr/>
            <p:nvPr/>
          </p:nvSpPr>
          <p:spPr>
            <a:xfrm>
              <a:off x="2393243"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656" name="tx2656"/>
            <p:cNvSpPr/>
            <p:nvPr/>
          </p:nvSpPr>
          <p:spPr>
            <a:xfrm>
              <a:off x="2661027"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657" name="tx2657"/>
            <p:cNvSpPr/>
            <p:nvPr/>
          </p:nvSpPr>
          <p:spPr>
            <a:xfrm>
              <a:off x="2928810"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658" name="tx2658"/>
            <p:cNvSpPr/>
            <p:nvPr/>
          </p:nvSpPr>
          <p:spPr>
            <a:xfrm>
              <a:off x="3196593"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59" name="tx2659"/>
            <p:cNvSpPr/>
            <p:nvPr/>
          </p:nvSpPr>
          <p:spPr>
            <a:xfrm>
              <a:off x="3464377"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60" name="tx2660"/>
            <p:cNvSpPr/>
            <p:nvPr/>
          </p:nvSpPr>
          <p:spPr>
            <a:xfrm>
              <a:off x="3732160"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61" name="tx2661"/>
            <p:cNvSpPr/>
            <p:nvPr/>
          </p:nvSpPr>
          <p:spPr>
            <a:xfrm>
              <a:off x="3999943"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662" name="tx2662"/>
            <p:cNvSpPr/>
            <p:nvPr/>
          </p:nvSpPr>
          <p:spPr>
            <a:xfrm>
              <a:off x="4267726"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663" name="tx2663"/>
            <p:cNvSpPr/>
            <p:nvPr/>
          </p:nvSpPr>
          <p:spPr>
            <a:xfrm>
              <a:off x="4535510"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664" name="tx2664"/>
            <p:cNvSpPr/>
            <p:nvPr/>
          </p:nvSpPr>
          <p:spPr>
            <a:xfrm>
              <a:off x="4803293"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665" name="tx2665"/>
            <p:cNvSpPr/>
            <p:nvPr/>
          </p:nvSpPr>
          <p:spPr>
            <a:xfrm>
              <a:off x="5071076"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666" name="tx2666"/>
            <p:cNvSpPr/>
            <p:nvPr/>
          </p:nvSpPr>
          <p:spPr>
            <a:xfrm>
              <a:off x="5338859"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667" name="tx2667"/>
            <p:cNvSpPr/>
            <p:nvPr/>
          </p:nvSpPr>
          <p:spPr>
            <a:xfrm>
              <a:off x="5606643"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668" name="tx2668"/>
            <p:cNvSpPr/>
            <p:nvPr/>
          </p:nvSpPr>
          <p:spPr>
            <a:xfrm>
              <a:off x="5874426"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69" name="tx2669"/>
            <p:cNvSpPr/>
            <p:nvPr/>
          </p:nvSpPr>
          <p:spPr>
            <a:xfrm>
              <a:off x="6142209"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70" name="tx2670"/>
            <p:cNvSpPr/>
            <p:nvPr/>
          </p:nvSpPr>
          <p:spPr>
            <a:xfrm>
              <a:off x="6409992"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71" name="tx2671"/>
            <p:cNvSpPr/>
            <p:nvPr/>
          </p:nvSpPr>
          <p:spPr>
            <a:xfrm>
              <a:off x="6677776"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72" name="tx2672"/>
            <p:cNvSpPr/>
            <p:nvPr/>
          </p:nvSpPr>
          <p:spPr>
            <a:xfrm>
              <a:off x="6945559"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73" name="tx2673"/>
            <p:cNvSpPr/>
            <p:nvPr/>
          </p:nvSpPr>
          <p:spPr>
            <a:xfrm>
              <a:off x="7213342"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74" name="tx2674"/>
            <p:cNvSpPr/>
            <p:nvPr/>
          </p:nvSpPr>
          <p:spPr>
            <a:xfrm>
              <a:off x="7481125"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75" name="tx2675"/>
            <p:cNvSpPr/>
            <p:nvPr/>
          </p:nvSpPr>
          <p:spPr>
            <a:xfrm>
              <a:off x="7748909"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76" name="tx2676"/>
            <p:cNvSpPr/>
            <p:nvPr/>
          </p:nvSpPr>
          <p:spPr>
            <a:xfrm>
              <a:off x="8016692"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77" name="tx2677"/>
            <p:cNvSpPr/>
            <p:nvPr/>
          </p:nvSpPr>
          <p:spPr>
            <a:xfrm>
              <a:off x="8284475"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78" name="tx2678"/>
            <p:cNvSpPr/>
            <p:nvPr/>
          </p:nvSpPr>
          <p:spPr>
            <a:xfrm>
              <a:off x="8552258" y="29098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79" name="tx2679"/>
            <p:cNvSpPr/>
            <p:nvPr/>
          </p:nvSpPr>
          <p:spPr>
            <a:xfrm>
              <a:off x="1857677"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80" name="tx2680"/>
            <p:cNvSpPr/>
            <p:nvPr/>
          </p:nvSpPr>
          <p:spPr>
            <a:xfrm>
              <a:off x="2125460"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81" name="tx2681"/>
            <p:cNvSpPr/>
            <p:nvPr/>
          </p:nvSpPr>
          <p:spPr>
            <a:xfrm>
              <a:off x="2393243"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82" name="tx2682"/>
            <p:cNvSpPr/>
            <p:nvPr/>
          </p:nvSpPr>
          <p:spPr>
            <a:xfrm>
              <a:off x="2661027"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83" name="tx2683"/>
            <p:cNvSpPr/>
            <p:nvPr/>
          </p:nvSpPr>
          <p:spPr>
            <a:xfrm>
              <a:off x="2928810"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84" name="tx2684"/>
            <p:cNvSpPr/>
            <p:nvPr/>
          </p:nvSpPr>
          <p:spPr>
            <a:xfrm>
              <a:off x="3196593"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85" name="tx2685"/>
            <p:cNvSpPr/>
            <p:nvPr/>
          </p:nvSpPr>
          <p:spPr>
            <a:xfrm>
              <a:off x="3464377"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86" name="tx2686"/>
            <p:cNvSpPr/>
            <p:nvPr/>
          </p:nvSpPr>
          <p:spPr>
            <a:xfrm>
              <a:off x="3732160"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87" name="tx2687"/>
            <p:cNvSpPr/>
            <p:nvPr/>
          </p:nvSpPr>
          <p:spPr>
            <a:xfrm>
              <a:off x="3999943"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88" name="tx2688"/>
            <p:cNvSpPr/>
            <p:nvPr/>
          </p:nvSpPr>
          <p:spPr>
            <a:xfrm>
              <a:off x="4267726"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89" name="tx2689"/>
            <p:cNvSpPr/>
            <p:nvPr/>
          </p:nvSpPr>
          <p:spPr>
            <a:xfrm>
              <a:off x="4535510"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90" name="tx2690"/>
            <p:cNvSpPr/>
            <p:nvPr/>
          </p:nvSpPr>
          <p:spPr>
            <a:xfrm>
              <a:off x="4803293"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91" name="tx2691"/>
            <p:cNvSpPr/>
            <p:nvPr/>
          </p:nvSpPr>
          <p:spPr>
            <a:xfrm>
              <a:off x="5071076"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92" name="tx2692"/>
            <p:cNvSpPr/>
            <p:nvPr/>
          </p:nvSpPr>
          <p:spPr>
            <a:xfrm>
              <a:off x="5338859"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93" name="tx2693"/>
            <p:cNvSpPr/>
            <p:nvPr/>
          </p:nvSpPr>
          <p:spPr>
            <a:xfrm>
              <a:off x="5606643"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94" name="tx2694"/>
            <p:cNvSpPr/>
            <p:nvPr/>
          </p:nvSpPr>
          <p:spPr>
            <a:xfrm>
              <a:off x="5874426"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95" name="tx2695"/>
            <p:cNvSpPr/>
            <p:nvPr/>
          </p:nvSpPr>
          <p:spPr>
            <a:xfrm>
              <a:off x="6142209"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96" name="tx2696"/>
            <p:cNvSpPr/>
            <p:nvPr/>
          </p:nvSpPr>
          <p:spPr>
            <a:xfrm>
              <a:off x="6409992"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97" name="tx2697"/>
            <p:cNvSpPr/>
            <p:nvPr/>
          </p:nvSpPr>
          <p:spPr>
            <a:xfrm>
              <a:off x="6677776"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98" name="tx2698"/>
            <p:cNvSpPr/>
            <p:nvPr/>
          </p:nvSpPr>
          <p:spPr>
            <a:xfrm>
              <a:off x="6945559"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99" name="tx2699"/>
            <p:cNvSpPr/>
            <p:nvPr/>
          </p:nvSpPr>
          <p:spPr>
            <a:xfrm>
              <a:off x="7213342"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00" name="tx2700"/>
            <p:cNvSpPr/>
            <p:nvPr/>
          </p:nvSpPr>
          <p:spPr>
            <a:xfrm>
              <a:off x="7481125"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01" name="tx2701"/>
            <p:cNvSpPr/>
            <p:nvPr/>
          </p:nvSpPr>
          <p:spPr>
            <a:xfrm>
              <a:off x="7748909"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02" name="tx2702"/>
            <p:cNvSpPr/>
            <p:nvPr/>
          </p:nvSpPr>
          <p:spPr>
            <a:xfrm>
              <a:off x="8016692"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03" name="tx2703"/>
            <p:cNvSpPr/>
            <p:nvPr/>
          </p:nvSpPr>
          <p:spPr>
            <a:xfrm>
              <a:off x="8284475"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04" name="tx2704"/>
            <p:cNvSpPr/>
            <p:nvPr/>
          </p:nvSpPr>
          <p:spPr>
            <a:xfrm>
              <a:off x="8552258" y="17798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05" name="tx2705"/>
            <p:cNvSpPr/>
            <p:nvPr/>
          </p:nvSpPr>
          <p:spPr>
            <a:xfrm>
              <a:off x="1857677"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706" name="tx2706"/>
            <p:cNvSpPr/>
            <p:nvPr/>
          </p:nvSpPr>
          <p:spPr>
            <a:xfrm>
              <a:off x="2125460"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707" name="tx2707"/>
            <p:cNvSpPr/>
            <p:nvPr/>
          </p:nvSpPr>
          <p:spPr>
            <a:xfrm>
              <a:off x="2393243"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08" name="tx2708"/>
            <p:cNvSpPr/>
            <p:nvPr/>
          </p:nvSpPr>
          <p:spPr>
            <a:xfrm>
              <a:off x="2661027"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09" name="tx2709"/>
            <p:cNvSpPr/>
            <p:nvPr/>
          </p:nvSpPr>
          <p:spPr>
            <a:xfrm>
              <a:off x="2928810"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10" name="tx2710"/>
            <p:cNvSpPr/>
            <p:nvPr/>
          </p:nvSpPr>
          <p:spPr>
            <a:xfrm>
              <a:off x="3196593"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11" name="tx2711"/>
            <p:cNvSpPr/>
            <p:nvPr/>
          </p:nvSpPr>
          <p:spPr>
            <a:xfrm>
              <a:off x="3464377"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12" name="tx2712"/>
            <p:cNvSpPr/>
            <p:nvPr/>
          </p:nvSpPr>
          <p:spPr>
            <a:xfrm>
              <a:off x="3732160"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713" name="tx2713"/>
            <p:cNvSpPr/>
            <p:nvPr/>
          </p:nvSpPr>
          <p:spPr>
            <a:xfrm>
              <a:off x="3999943"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14" name="tx2714"/>
            <p:cNvSpPr/>
            <p:nvPr/>
          </p:nvSpPr>
          <p:spPr>
            <a:xfrm>
              <a:off x="4267726"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715" name="tx2715"/>
            <p:cNvSpPr/>
            <p:nvPr/>
          </p:nvSpPr>
          <p:spPr>
            <a:xfrm>
              <a:off x="4803293"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716" name="tx2716"/>
            <p:cNvSpPr/>
            <p:nvPr/>
          </p:nvSpPr>
          <p:spPr>
            <a:xfrm>
              <a:off x="5071076"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717" name="tx2717"/>
            <p:cNvSpPr/>
            <p:nvPr/>
          </p:nvSpPr>
          <p:spPr>
            <a:xfrm>
              <a:off x="5338859"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18" name="tx2718"/>
            <p:cNvSpPr/>
            <p:nvPr/>
          </p:nvSpPr>
          <p:spPr>
            <a:xfrm>
              <a:off x="5606643"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719" name="tx2719"/>
            <p:cNvSpPr/>
            <p:nvPr/>
          </p:nvSpPr>
          <p:spPr>
            <a:xfrm>
              <a:off x="5874426"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20" name="tx2720"/>
            <p:cNvSpPr/>
            <p:nvPr/>
          </p:nvSpPr>
          <p:spPr>
            <a:xfrm>
              <a:off x="6142209"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21" name="tx2721"/>
            <p:cNvSpPr/>
            <p:nvPr/>
          </p:nvSpPr>
          <p:spPr>
            <a:xfrm>
              <a:off x="6409992"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722" name="tx2722"/>
            <p:cNvSpPr/>
            <p:nvPr/>
          </p:nvSpPr>
          <p:spPr>
            <a:xfrm>
              <a:off x="6677776"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723" name="tx2723"/>
            <p:cNvSpPr/>
            <p:nvPr/>
          </p:nvSpPr>
          <p:spPr>
            <a:xfrm>
              <a:off x="6945559"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24" name="tx2724"/>
            <p:cNvSpPr/>
            <p:nvPr/>
          </p:nvSpPr>
          <p:spPr>
            <a:xfrm>
              <a:off x="7213342"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725" name="tx2725"/>
            <p:cNvSpPr/>
            <p:nvPr/>
          </p:nvSpPr>
          <p:spPr>
            <a:xfrm>
              <a:off x="7481125"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726" name="tx2726"/>
            <p:cNvSpPr/>
            <p:nvPr/>
          </p:nvSpPr>
          <p:spPr>
            <a:xfrm>
              <a:off x="7748909"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27" name="tx2727"/>
            <p:cNvSpPr/>
            <p:nvPr/>
          </p:nvSpPr>
          <p:spPr>
            <a:xfrm>
              <a:off x="8016692"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28" name="tx2728"/>
            <p:cNvSpPr/>
            <p:nvPr/>
          </p:nvSpPr>
          <p:spPr>
            <a:xfrm>
              <a:off x="8284475"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29" name="tx2729"/>
            <p:cNvSpPr/>
            <p:nvPr/>
          </p:nvSpPr>
          <p:spPr>
            <a:xfrm>
              <a:off x="8552258"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730" name="tx2730"/>
            <p:cNvSpPr/>
            <p:nvPr/>
          </p:nvSpPr>
          <p:spPr>
            <a:xfrm>
              <a:off x="1857677"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31" name="tx2731"/>
            <p:cNvSpPr/>
            <p:nvPr/>
          </p:nvSpPr>
          <p:spPr>
            <a:xfrm>
              <a:off x="2125460"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32" name="tx2732"/>
            <p:cNvSpPr/>
            <p:nvPr/>
          </p:nvSpPr>
          <p:spPr>
            <a:xfrm>
              <a:off x="2393243"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33" name="tx2733"/>
            <p:cNvSpPr/>
            <p:nvPr/>
          </p:nvSpPr>
          <p:spPr>
            <a:xfrm>
              <a:off x="2661027"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34" name="tx2734"/>
            <p:cNvSpPr/>
            <p:nvPr/>
          </p:nvSpPr>
          <p:spPr>
            <a:xfrm>
              <a:off x="2928810"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35" name="tx2735"/>
            <p:cNvSpPr/>
            <p:nvPr/>
          </p:nvSpPr>
          <p:spPr>
            <a:xfrm>
              <a:off x="3196593"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36" name="tx2736"/>
            <p:cNvSpPr/>
            <p:nvPr/>
          </p:nvSpPr>
          <p:spPr>
            <a:xfrm>
              <a:off x="3464377"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37" name="tx2737"/>
            <p:cNvSpPr/>
            <p:nvPr/>
          </p:nvSpPr>
          <p:spPr>
            <a:xfrm>
              <a:off x="3732160"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38" name="tx2738"/>
            <p:cNvSpPr/>
            <p:nvPr/>
          </p:nvSpPr>
          <p:spPr>
            <a:xfrm>
              <a:off x="3999943"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39" name="tx2739"/>
            <p:cNvSpPr/>
            <p:nvPr/>
          </p:nvSpPr>
          <p:spPr>
            <a:xfrm>
              <a:off x="4267726"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40" name="tx2740"/>
            <p:cNvSpPr/>
            <p:nvPr/>
          </p:nvSpPr>
          <p:spPr>
            <a:xfrm>
              <a:off x="4535510"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41" name="tx2741"/>
            <p:cNvSpPr/>
            <p:nvPr/>
          </p:nvSpPr>
          <p:spPr>
            <a:xfrm>
              <a:off x="4803293"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42" name="tx2742"/>
            <p:cNvSpPr/>
            <p:nvPr/>
          </p:nvSpPr>
          <p:spPr>
            <a:xfrm>
              <a:off x="5071076"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43" name="tx2743"/>
            <p:cNvSpPr/>
            <p:nvPr/>
          </p:nvSpPr>
          <p:spPr>
            <a:xfrm>
              <a:off x="5338859"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44" name="tx2744"/>
            <p:cNvSpPr/>
            <p:nvPr/>
          </p:nvSpPr>
          <p:spPr>
            <a:xfrm>
              <a:off x="5606643"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745" name="tx2745"/>
            <p:cNvSpPr/>
            <p:nvPr/>
          </p:nvSpPr>
          <p:spPr>
            <a:xfrm>
              <a:off x="5874426"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746" name="tx2746"/>
            <p:cNvSpPr/>
            <p:nvPr/>
          </p:nvSpPr>
          <p:spPr>
            <a:xfrm>
              <a:off x="6142209"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47" name="tx2747"/>
            <p:cNvSpPr/>
            <p:nvPr/>
          </p:nvSpPr>
          <p:spPr>
            <a:xfrm>
              <a:off x="6409992"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48" name="tx2748"/>
            <p:cNvSpPr/>
            <p:nvPr/>
          </p:nvSpPr>
          <p:spPr>
            <a:xfrm>
              <a:off x="6677776"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49" name="tx2749"/>
            <p:cNvSpPr/>
            <p:nvPr/>
          </p:nvSpPr>
          <p:spPr>
            <a:xfrm>
              <a:off x="6945559"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50" name="tx2750"/>
            <p:cNvSpPr/>
            <p:nvPr/>
          </p:nvSpPr>
          <p:spPr>
            <a:xfrm>
              <a:off x="7213342"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751" name="tx2751"/>
            <p:cNvSpPr/>
            <p:nvPr/>
          </p:nvSpPr>
          <p:spPr>
            <a:xfrm>
              <a:off x="7481125"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52" name="tx2752"/>
            <p:cNvSpPr/>
            <p:nvPr/>
          </p:nvSpPr>
          <p:spPr>
            <a:xfrm>
              <a:off x="7748909"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753" name="tx2753"/>
            <p:cNvSpPr/>
            <p:nvPr/>
          </p:nvSpPr>
          <p:spPr>
            <a:xfrm>
              <a:off x="8016692"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754" name="tx2754"/>
            <p:cNvSpPr/>
            <p:nvPr/>
          </p:nvSpPr>
          <p:spPr>
            <a:xfrm>
              <a:off x="8284475"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55" name="tx2755"/>
            <p:cNvSpPr/>
            <p:nvPr/>
          </p:nvSpPr>
          <p:spPr>
            <a:xfrm>
              <a:off x="8552258" y="52402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756" name="tx2756"/>
            <p:cNvSpPr/>
            <p:nvPr/>
          </p:nvSpPr>
          <p:spPr>
            <a:xfrm>
              <a:off x="1857677"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57" name="tx2757"/>
            <p:cNvSpPr/>
            <p:nvPr/>
          </p:nvSpPr>
          <p:spPr>
            <a:xfrm>
              <a:off x="2125460"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58" name="tx2758"/>
            <p:cNvSpPr/>
            <p:nvPr/>
          </p:nvSpPr>
          <p:spPr>
            <a:xfrm>
              <a:off x="2393243"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59" name="tx2759"/>
            <p:cNvSpPr/>
            <p:nvPr/>
          </p:nvSpPr>
          <p:spPr>
            <a:xfrm>
              <a:off x="2661027"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60" name="tx2760"/>
            <p:cNvSpPr/>
            <p:nvPr/>
          </p:nvSpPr>
          <p:spPr>
            <a:xfrm>
              <a:off x="2928810"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61" name="tx2761"/>
            <p:cNvSpPr/>
            <p:nvPr/>
          </p:nvSpPr>
          <p:spPr>
            <a:xfrm>
              <a:off x="3196593"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62" name="tx2762"/>
            <p:cNvSpPr/>
            <p:nvPr/>
          </p:nvSpPr>
          <p:spPr>
            <a:xfrm>
              <a:off x="3464377"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63" name="tx2763"/>
            <p:cNvSpPr/>
            <p:nvPr/>
          </p:nvSpPr>
          <p:spPr>
            <a:xfrm>
              <a:off x="3732160"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64" name="tx2764"/>
            <p:cNvSpPr/>
            <p:nvPr/>
          </p:nvSpPr>
          <p:spPr>
            <a:xfrm>
              <a:off x="3999943"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65" name="tx2765"/>
            <p:cNvSpPr/>
            <p:nvPr/>
          </p:nvSpPr>
          <p:spPr>
            <a:xfrm>
              <a:off x="4267726"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66" name="tx2766"/>
            <p:cNvSpPr/>
            <p:nvPr/>
          </p:nvSpPr>
          <p:spPr>
            <a:xfrm>
              <a:off x="4535510"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67" name="tx2767"/>
            <p:cNvSpPr/>
            <p:nvPr/>
          </p:nvSpPr>
          <p:spPr>
            <a:xfrm>
              <a:off x="4803293"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68" name="tx2768"/>
            <p:cNvSpPr/>
            <p:nvPr/>
          </p:nvSpPr>
          <p:spPr>
            <a:xfrm>
              <a:off x="5071076"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69" name="tx2769"/>
            <p:cNvSpPr/>
            <p:nvPr/>
          </p:nvSpPr>
          <p:spPr>
            <a:xfrm>
              <a:off x="5338859"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70" name="tx2770"/>
            <p:cNvSpPr/>
            <p:nvPr/>
          </p:nvSpPr>
          <p:spPr>
            <a:xfrm>
              <a:off x="5606643"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71" name="tx2771"/>
            <p:cNvSpPr/>
            <p:nvPr/>
          </p:nvSpPr>
          <p:spPr>
            <a:xfrm>
              <a:off x="5874426"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72" name="tx2772"/>
            <p:cNvSpPr/>
            <p:nvPr/>
          </p:nvSpPr>
          <p:spPr>
            <a:xfrm>
              <a:off x="6142209"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73" name="tx2773"/>
            <p:cNvSpPr/>
            <p:nvPr/>
          </p:nvSpPr>
          <p:spPr>
            <a:xfrm>
              <a:off x="6409992"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774" name="tx2774"/>
            <p:cNvSpPr/>
            <p:nvPr/>
          </p:nvSpPr>
          <p:spPr>
            <a:xfrm>
              <a:off x="6677776"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775" name="tx2775"/>
            <p:cNvSpPr/>
            <p:nvPr/>
          </p:nvSpPr>
          <p:spPr>
            <a:xfrm>
              <a:off x="6945559"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776" name="tx2776"/>
            <p:cNvSpPr/>
            <p:nvPr/>
          </p:nvSpPr>
          <p:spPr>
            <a:xfrm>
              <a:off x="7213342"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77" name="tx2777"/>
            <p:cNvSpPr/>
            <p:nvPr/>
          </p:nvSpPr>
          <p:spPr>
            <a:xfrm>
              <a:off x="7481125"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778" name="tx2778"/>
            <p:cNvSpPr/>
            <p:nvPr/>
          </p:nvSpPr>
          <p:spPr>
            <a:xfrm>
              <a:off x="7748909"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779" name="tx2779"/>
            <p:cNvSpPr/>
            <p:nvPr/>
          </p:nvSpPr>
          <p:spPr>
            <a:xfrm>
              <a:off x="8016692"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80" name="tx2780"/>
            <p:cNvSpPr/>
            <p:nvPr/>
          </p:nvSpPr>
          <p:spPr>
            <a:xfrm>
              <a:off x="8284475"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81" name="tx2781"/>
            <p:cNvSpPr/>
            <p:nvPr/>
          </p:nvSpPr>
          <p:spPr>
            <a:xfrm>
              <a:off x="8552258" y="460469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782" name="tx2782"/>
            <p:cNvSpPr/>
            <p:nvPr/>
          </p:nvSpPr>
          <p:spPr>
            <a:xfrm>
              <a:off x="1857677"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783" name="tx2783"/>
            <p:cNvSpPr/>
            <p:nvPr/>
          </p:nvSpPr>
          <p:spPr>
            <a:xfrm>
              <a:off x="2125460"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784" name="tx2784"/>
            <p:cNvSpPr/>
            <p:nvPr/>
          </p:nvSpPr>
          <p:spPr>
            <a:xfrm>
              <a:off x="2393243"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785" name="tx2785"/>
            <p:cNvSpPr/>
            <p:nvPr/>
          </p:nvSpPr>
          <p:spPr>
            <a:xfrm>
              <a:off x="2661027"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86" name="tx2786"/>
            <p:cNvSpPr/>
            <p:nvPr/>
          </p:nvSpPr>
          <p:spPr>
            <a:xfrm>
              <a:off x="2928810"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87" name="tx2787"/>
            <p:cNvSpPr/>
            <p:nvPr/>
          </p:nvSpPr>
          <p:spPr>
            <a:xfrm>
              <a:off x="3196593"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788" name="tx2788"/>
            <p:cNvSpPr/>
            <p:nvPr/>
          </p:nvSpPr>
          <p:spPr>
            <a:xfrm>
              <a:off x="3464377"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89" name="tx2789"/>
            <p:cNvSpPr/>
            <p:nvPr/>
          </p:nvSpPr>
          <p:spPr>
            <a:xfrm>
              <a:off x="3732160"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90" name="tx2790"/>
            <p:cNvSpPr/>
            <p:nvPr/>
          </p:nvSpPr>
          <p:spPr>
            <a:xfrm>
              <a:off x="3999943"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91" name="tx2791"/>
            <p:cNvSpPr/>
            <p:nvPr/>
          </p:nvSpPr>
          <p:spPr>
            <a:xfrm>
              <a:off x="4267726"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92" name="tx2792"/>
            <p:cNvSpPr/>
            <p:nvPr/>
          </p:nvSpPr>
          <p:spPr>
            <a:xfrm>
              <a:off x="4535510"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93" name="tx2793"/>
            <p:cNvSpPr/>
            <p:nvPr/>
          </p:nvSpPr>
          <p:spPr>
            <a:xfrm>
              <a:off x="4803293"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94" name="tx2794"/>
            <p:cNvSpPr/>
            <p:nvPr/>
          </p:nvSpPr>
          <p:spPr>
            <a:xfrm>
              <a:off x="5071076"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95" name="tx2795"/>
            <p:cNvSpPr/>
            <p:nvPr/>
          </p:nvSpPr>
          <p:spPr>
            <a:xfrm>
              <a:off x="5338859"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96" name="tx2796"/>
            <p:cNvSpPr/>
            <p:nvPr/>
          </p:nvSpPr>
          <p:spPr>
            <a:xfrm>
              <a:off x="5606643"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97" name="tx2797"/>
            <p:cNvSpPr/>
            <p:nvPr/>
          </p:nvSpPr>
          <p:spPr>
            <a:xfrm>
              <a:off x="5874426"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98" name="tx2798"/>
            <p:cNvSpPr/>
            <p:nvPr/>
          </p:nvSpPr>
          <p:spPr>
            <a:xfrm>
              <a:off x="6142209"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99" name="tx2799"/>
            <p:cNvSpPr/>
            <p:nvPr/>
          </p:nvSpPr>
          <p:spPr>
            <a:xfrm>
              <a:off x="6409992"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00" name="tx2800"/>
            <p:cNvSpPr/>
            <p:nvPr/>
          </p:nvSpPr>
          <p:spPr>
            <a:xfrm>
              <a:off x="6677776"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01" name="tx2801"/>
            <p:cNvSpPr/>
            <p:nvPr/>
          </p:nvSpPr>
          <p:spPr>
            <a:xfrm>
              <a:off x="6945559"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02" name="tx2802"/>
            <p:cNvSpPr/>
            <p:nvPr/>
          </p:nvSpPr>
          <p:spPr>
            <a:xfrm>
              <a:off x="7213342"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03" name="tx2803"/>
            <p:cNvSpPr/>
            <p:nvPr/>
          </p:nvSpPr>
          <p:spPr>
            <a:xfrm>
              <a:off x="7481125"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04" name="tx2804"/>
            <p:cNvSpPr/>
            <p:nvPr/>
          </p:nvSpPr>
          <p:spPr>
            <a:xfrm>
              <a:off x="7748909"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05" name="tx2805"/>
            <p:cNvSpPr/>
            <p:nvPr/>
          </p:nvSpPr>
          <p:spPr>
            <a:xfrm>
              <a:off x="8016692"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06" name="tx2806"/>
            <p:cNvSpPr/>
            <p:nvPr/>
          </p:nvSpPr>
          <p:spPr>
            <a:xfrm>
              <a:off x="8284475"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07" name="tx2807"/>
            <p:cNvSpPr/>
            <p:nvPr/>
          </p:nvSpPr>
          <p:spPr>
            <a:xfrm>
              <a:off x="8552258" y="2132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08" name="tx2808"/>
            <p:cNvSpPr/>
            <p:nvPr/>
          </p:nvSpPr>
          <p:spPr>
            <a:xfrm>
              <a:off x="1857677"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809" name="tx2809"/>
            <p:cNvSpPr/>
            <p:nvPr/>
          </p:nvSpPr>
          <p:spPr>
            <a:xfrm>
              <a:off x="2125460"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810" name="tx2810"/>
            <p:cNvSpPr/>
            <p:nvPr/>
          </p:nvSpPr>
          <p:spPr>
            <a:xfrm>
              <a:off x="2393243"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11" name="tx2811"/>
            <p:cNvSpPr/>
            <p:nvPr/>
          </p:nvSpPr>
          <p:spPr>
            <a:xfrm>
              <a:off x="2661027"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812" name="tx2812"/>
            <p:cNvSpPr/>
            <p:nvPr/>
          </p:nvSpPr>
          <p:spPr>
            <a:xfrm>
              <a:off x="2928810"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13" name="tx2813"/>
            <p:cNvSpPr/>
            <p:nvPr/>
          </p:nvSpPr>
          <p:spPr>
            <a:xfrm>
              <a:off x="3196593"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14" name="tx2814"/>
            <p:cNvSpPr/>
            <p:nvPr/>
          </p:nvSpPr>
          <p:spPr>
            <a:xfrm>
              <a:off x="3464377"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15" name="tx2815"/>
            <p:cNvSpPr/>
            <p:nvPr/>
          </p:nvSpPr>
          <p:spPr>
            <a:xfrm>
              <a:off x="3732160"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816" name="tx2816"/>
            <p:cNvSpPr/>
            <p:nvPr/>
          </p:nvSpPr>
          <p:spPr>
            <a:xfrm>
              <a:off x="3999943"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17" name="tx2817"/>
            <p:cNvSpPr/>
            <p:nvPr/>
          </p:nvSpPr>
          <p:spPr>
            <a:xfrm>
              <a:off x="4267726"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18" name="tx2818"/>
            <p:cNvSpPr/>
            <p:nvPr/>
          </p:nvSpPr>
          <p:spPr>
            <a:xfrm>
              <a:off x="4535510"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19" name="tx2819"/>
            <p:cNvSpPr/>
            <p:nvPr/>
          </p:nvSpPr>
          <p:spPr>
            <a:xfrm>
              <a:off x="4803293"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20" name="tx2820"/>
            <p:cNvSpPr/>
            <p:nvPr/>
          </p:nvSpPr>
          <p:spPr>
            <a:xfrm>
              <a:off x="5071076"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21" name="tx2821"/>
            <p:cNvSpPr/>
            <p:nvPr/>
          </p:nvSpPr>
          <p:spPr>
            <a:xfrm>
              <a:off x="5338859"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22" name="tx2822"/>
            <p:cNvSpPr/>
            <p:nvPr/>
          </p:nvSpPr>
          <p:spPr>
            <a:xfrm>
              <a:off x="5606643"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23" name="tx2823"/>
            <p:cNvSpPr/>
            <p:nvPr/>
          </p:nvSpPr>
          <p:spPr>
            <a:xfrm>
              <a:off x="5874426"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24" name="tx2824"/>
            <p:cNvSpPr/>
            <p:nvPr/>
          </p:nvSpPr>
          <p:spPr>
            <a:xfrm>
              <a:off x="6142209"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25" name="tx2825"/>
            <p:cNvSpPr/>
            <p:nvPr/>
          </p:nvSpPr>
          <p:spPr>
            <a:xfrm>
              <a:off x="6409992"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26" name="tx2826"/>
            <p:cNvSpPr/>
            <p:nvPr/>
          </p:nvSpPr>
          <p:spPr>
            <a:xfrm>
              <a:off x="6677776"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27" name="tx2827"/>
            <p:cNvSpPr/>
            <p:nvPr/>
          </p:nvSpPr>
          <p:spPr>
            <a:xfrm>
              <a:off x="6945559"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28" name="tx2828"/>
            <p:cNvSpPr/>
            <p:nvPr/>
          </p:nvSpPr>
          <p:spPr>
            <a:xfrm>
              <a:off x="7213342"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829" name="tx2829"/>
            <p:cNvSpPr/>
            <p:nvPr/>
          </p:nvSpPr>
          <p:spPr>
            <a:xfrm>
              <a:off x="7481125"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30" name="tx2830"/>
            <p:cNvSpPr/>
            <p:nvPr/>
          </p:nvSpPr>
          <p:spPr>
            <a:xfrm>
              <a:off x="7748909"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31" name="tx2831"/>
            <p:cNvSpPr/>
            <p:nvPr/>
          </p:nvSpPr>
          <p:spPr>
            <a:xfrm>
              <a:off x="8016692"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32" name="tx2832"/>
            <p:cNvSpPr/>
            <p:nvPr/>
          </p:nvSpPr>
          <p:spPr>
            <a:xfrm>
              <a:off x="8284475"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33" name="tx2833"/>
            <p:cNvSpPr/>
            <p:nvPr/>
          </p:nvSpPr>
          <p:spPr>
            <a:xfrm>
              <a:off x="8552258" y="18504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34" name="tx2834"/>
            <p:cNvSpPr/>
            <p:nvPr/>
          </p:nvSpPr>
          <p:spPr>
            <a:xfrm>
              <a:off x="1857677"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835" name="tx2835"/>
            <p:cNvSpPr/>
            <p:nvPr/>
          </p:nvSpPr>
          <p:spPr>
            <a:xfrm>
              <a:off x="2125460"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36" name="tx2836"/>
            <p:cNvSpPr/>
            <p:nvPr/>
          </p:nvSpPr>
          <p:spPr>
            <a:xfrm>
              <a:off x="2393243"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37" name="tx2837"/>
            <p:cNvSpPr/>
            <p:nvPr/>
          </p:nvSpPr>
          <p:spPr>
            <a:xfrm>
              <a:off x="2661027"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38" name="tx2838"/>
            <p:cNvSpPr/>
            <p:nvPr/>
          </p:nvSpPr>
          <p:spPr>
            <a:xfrm>
              <a:off x="2928810"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39" name="tx2839"/>
            <p:cNvSpPr/>
            <p:nvPr/>
          </p:nvSpPr>
          <p:spPr>
            <a:xfrm>
              <a:off x="3196593"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40" name="tx2840"/>
            <p:cNvSpPr/>
            <p:nvPr/>
          </p:nvSpPr>
          <p:spPr>
            <a:xfrm>
              <a:off x="3464377"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41" name="tx2841"/>
            <p:cNvSpPr/>
            <p:nvPr/>
          </p:nvSpPr>
          <p:spPr>
            <a:xfrm>
              <a:off x="3732160"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842" name="tx2842"/>
            <p:cNvSpPr/>
            <p:nvPr/>
          </p:nvSpPr>
          <p:spPr>
            <a:xfrm>
              <a:off x="3999943"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843" name="tx2843"/>
            <p:cNvSpPr/>
            <p:nvPr/>
          </p:nvSpPr>
          <p:spPr>
            <a:xfrm>
              <a:off x="4267726"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844" name="tx2844"/>
            <p:cNvSpPr/>
            <p:nvPr/>
          </p:nvSpPr>
          <p:spPr>
            <a:xfrm>
              <a:off x="4535510"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45" name="tx2845"/>
            <p:cNvSpPr/>
            <p:nvPr/>
          </p:nvSpPr>
          <p:spPr>
            <a:xfrm>
              <a:off x="4803293"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46" name="tx2846"/>
            <p:cNvSpPr/>
            <p:nvPr/>
          </p:nvSpPr>
          <p:spPr>
            <a:xfrm>
              <a:off x="5071076"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47" name="tx2847"/>
            <p:cNvSpPr/>
            <p:nvPr/>
          </p:nvSpPr>
          <p:spPr>
            <a:xfrm>
              <a:off x="5338859"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48" name="tx2848"/>
            <p:cNvSpPr/>
            <p:nvPr/>
          </p:nvSpPr>
          <p:spPr>
            <a:xfrm>
              <a:off x="5606643"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49" name="tx2849"/>
            <p:cNvSpPr/>
            <p:nvPr/>
          </p:nvSpPr>
          <p:spPr>
            <a:xfrm>
              <a:off x="5874426"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50" name="tx2850"/>
            <p:cNvSpPr/>
            <p:nvPr/>
          </p:nvSpPr>
          <p:spPr>
            <a:xfrm>
              <a:off x="6142209"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51" name="tx2851"/>
            <p:cNvSpPr/>
            <p:nvPr/>
          </p:nvSpPr>
          <p:spPr>
            <a:xfrm>
              <a:off x="6409992"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52" name="tx2852"/>
            <p:cNvSpPr/>
            <p:nvPr/>
          </p:nvSpPr>
          <p:spPr>
            <a:xfrm>
              <a:off x="6677776"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53" name="tx2853"/>
            <p:cNvSpPr/>
            <p:nvPr/>
          </p:nvSpPr>
          <p:spPr>
            <a:xfrm>
              <a:off x="6945559"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54" name="tx2854"/>
            <p:cNvSpPr/>
            <p:nvPr/>
          </p:nvSpPr>
          <p:spPr>
            <a:xfrm>
              <a:off x="7213342"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55" name="tx2855"/>
            <p:cNvSpPr/>
            <p:nvPr/>
          </p:nvSpPr>
          <p:spPr>
            <a:xfrm>
              <a:off x="7481125"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56" name="tx2856"/>
            <p:cNvSpPr/>
            <p:nvPr/>
          </p:nvSpPr>
          <p:spPr>
            <a:xfrm>
              <a:off x="7748909"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57" name="tx2857"/>
            <p:cNvSpPr/>
            <p:nvPr/>
          </p:nvSpPr>
          <p:spPr>
            <a:xfrm>
              <a:off x="8016692"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58" name="tx2858"/>
            <p:cNvSpPr/>
            <p:nvPr/>
          </p:nvSpPr>
          <p:spPr>
            <a:xfrm>
              <a:off x="8284475"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59" name="tx2859"/>
            <p:cNvSpPr/>
            <p:nvPr/>
          </p:nvSpPr>
          <p:spPr>
            <a:xfrm>
              <a:off x="8552258" y="2486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60" name="tx2860"/>
            <p:cNvSpPr/>
            <p:nvPr/>
          </p:nvSpPr>
          <p:spPr>
            <a:xfrm>
              <a:off x="1857677"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61" name="tx2861"/>
            <p:cNvSpPr/>
            <p:nvPr/>
          </p:nvSpPr>
          <p:spPr>
            <a:xfrm>
              <a:off x="2125460"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62" name="tx2862"/>
            <p:cNvSpPr/>
            <p:nvPr/>
          </p:nvSpPr>
          <p:spPr>
            <a:xfrm>
              <a:off x="2393243"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63" name="tx2863"/>
            <p:cNvSpPr/>
            <p:nvPr/>
          </p:nvSpPr>
          <p:spPr>
            <a:xfrm>
              <a:off x="2661027"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64" name="tx2864"/>
            <p:cNvSpPr/>
            <p:nvPr/>
          </p:nvSpPr>
          <p:spPr>
            <a:xfrm>
              <a:off x="2928810"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65" name="tx2865"/>
            <p:cNvSpPr/>
            <p:nvPr/>
          </p:nvSpPr>
          <p:spPr>
            <a:xfrm>
              <a:off x="3196593"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66" name="tx2866"/>
            <p:cNvSpPr/>
            <p:nvPr/>
          </p:nvSpPr>
          <p:spPr>
            <a:xfrm>
              <a:off x="3464377"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867" name="tx2867"/>
            <p:cNvSpPr/>
            <p:nvPr/>
          </p:nvSpPr>
          <p:spPr>
            <a:xfrm>
              <a:off x="3732160"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68" name="tx2868"/>
            <p:cNvSpPr/>
            <p:nvPr/>
          </p:nvSpPr>
          <p:spPr>
            <a:xfrm>
              <a:off x="3999943"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69" name="tx2869"/>
            <p:cNvSpPr/>
            <p:nvPr/>
          </p:nvSpPr>
          <p:spPr>
            <a:xfrm>
              <a:off x="4267726"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870" name="tx2870"/>
            <p:cNvSpPr/>
            <p:nvPr/>
          </p:nvSpPr>
          <p:spPr>
            <a:xfrm>
              <a:off x="4535510"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871" name="tx2871"/>
            <p:cNvSpPr/>
            <p:nvPr/>
          </p:nvSpPr>
          <p:spPr>
            <a:xfrm>
              <a:off x="4803293"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872" name="tx2872"/>
            <p:cNvSpPr/>
            <p:nvPr/>
          </p:nvSpPr>
          <p:spPr>
            <a:xfrm>
              <a:off x="5071076"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873" name="tx2873"/>
            <p:cNvSpPr/>
            <p:nvPr/>
          </p:nvSpPr>
          <p:spPr>
            <a:xfrm>
              <a:off x="5338859"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874" name="tx2874"/>
            <p:cNvSpPr/>
            <p:nvPr/>
          </p:nvSpPr>
          <p:spPr>
            <a:xfrm>
              <a:off x="5606643"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875" name="tx2875"/>
            <p:cNvSpPr/>
            <p:nvPr/>
          </p:nvSpPr>
          <p:spPr>
            <a:xfrm>
              <a:off x="5874426"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876" name="tx2876"/>
            <p:cNvSpPr/>
            <p:nvPr/>
          </p:nvSpPr>
          <p:spPr>
            <a:xfrm>
              <a:off x="6142209"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877" name="tx2877"/>
            <p:cNvSpPr/>
            <p:nvPr/>
          </p:nvSpPr>
          <p:spPr>
            <a:xfrm>
              <a:off x="6409992"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878" name="tx2878"/>
            <p:cNvSpPr/>
            <p:nvPr/>
          </p:nvSpPr>
          <p:spPr>
            <a:xfrm>
              <a:off x="6677776"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879" name="tx2879"/>
            <p:cNvSpPr/>
            <p:nvPr/>
          </p:nvSpPr>
          <p:spPr>
            <a:xfrm>
              <a:off x="6945559"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880" name="tx2880"/>
            <p:cNvSpPr/>
            <p:nvPr/>
          </p:nvSpPr>
          <p:spPr>
            <a:xfrm>
              <a:off x="7213342"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881" name="tx2881"/>
            <p:cNvSpPr/>
            <p:nvPr/>
          </p:nvSpPr>
          <p:spPr>
            <a:xfrm>
              <a:off x="7481125"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882" name="tx2882"/>
            <p:cNvSpPr/>
            <p:nvPr/>
          </p:nvSpPr>
          <p:spPr>
            <a:xfrm>
              <a:off x="7748909"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883" name="tx2883"/>
            <p:cNvSpPr/>
            <p:nvPr/>
          </p:nvSpPr>
          <p:spPr>
            <a:xfrm>
              <a:off x="8016692"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884" name="tx2884"/>
            <p:cNvSpPr/>
            <p:nvPr/>
          </p:nvSpPr>
          <p:spPr>
            <a:xfrm>
              <a:off x="8284475"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2885" name="tx2885"/>
            <p:cNvSpPr/>
            <p:nvPr/>
          </p:nvSpPr>
          <p:spPr>
            <a:xfrm>
              <a:off x="8552258" y="5664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2886" name="tx2886"/>
            <p:cNvSpPr/>
            <p:nvPr/>
          </p:nvSpPr>
          <p:spPr>
            <a:xfrm>
              <a:off x="1857677"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87" name="tx2887"/>
            <p:cNvSpPr/>
            <p:nvPr/>
          </p:nvSpPr>
          <p:spPr>
            <a:xfrm>
              <a:off x="2125460"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888" name="tx2888"/>
            <p:cNvSpPr/>
            <p:nvPr/>
          </p:nvSpPr>
          <p:spPr>
            <a:xfrm>
              <a:off x="2393243"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89" name="tx2889"/>
            <p:cNvSpPr/>
            <p:nvPr/>
          </p:nvSpPr>
          <p:spPr>
            <a:xfrm>
              <a:off x="2661027"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90" name="tx2890"/>
            <p:cNvSpPr/>
            <p:nvPr/>
          </p:nvSpPr>
          <p:spPr>
            <a:xfrm>
              <a:off x="2928810"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91" name="tx2891"/>
            <p:cNvSpPr/>
            <p:nvPr/>
          </p:nvSpPr>
          <p:spPr>
            <a:xfrm>
              <a:off x="3196593"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92" name="tx2892"/>
            <p:cNvSpPr/>
            <p:nvPr/>
          </p:nvSpPr>
          <p:spPr>
            <a:xfrm>
              <a:off x="3464377"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93" name="tx2893"/>
            <p:cNvSpPr/>
            <p:nvPr/>
          </p:nvSpPr>
          <p:spPr>
            <a:xfrm>
              <a:off x="3732160"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94" name="tx2894"/>
            <p:cNvSpPr/>
            <p:nvPr/>
          </p:nvSpPr>
          <p:spPr>
            <a:xfrm>
              <a:off x="3999943"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895" name="tx2895"/>
            <p:cNvSpPr/>
            <p:nvPr/>
          </p:nvSpPr>
          <p:spPr>
            <a:xfrm>
              <a:off x="4267726"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96" name="tx2896"/>
            <p:cNvSpPr/>
            <p:nvPr/>
          </p:nvSpPr>
          <p:spPr>
            <a:xfrm>
              <a:off x="4535510"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97" name="tx2897"/>
            <p:cNvSpPr/>
            <p:nvPr/>
          </p:nvSpPr>
          <p:spPr>
            <a:xfrm>
              <a:off x="4803293"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98" name="tx2898"/>
            <p:cNvSpPr/>
            <p:nvPr/>
          </p:nvSpPr>
          <p:spPr>
            <a:xfrm>
              <a:off x="5071076"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899" name="tx2899"/>
            <p:cNvSpPr/>
            <p:nvPr/>
          </p:nvSpPr>
          <p:spPr>
            <a:xfrm>
              <a:off x="5338859"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00" name="tx2900"/>
            <p:cNvSpPr/>
            <p:nvPr/>
          </p:nvSpPr>
          <p:spPr>
            <a:xfrm>
              <a:off x="5606643"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01" name="tx2901"/>
            <p:cNvSpPr/>
            <p:nvPr/>
          </p:nvSpPr>
          <p:spPr>
            <a:xfrm>
              <a:off x="5874426"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02" name="tx2902"/>
            <p:cNvSpPr/>
            <p:nvPr/>
          </p:nvSpPr>
          <p:spPr>
            <a:xfrm>
              <a:off x="6142209"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03" name="tx2903"/>
            <p:cNvSpPr/>
            <p:nvPr/>
          </p:nvSpPr>
          <p:spPr>
            <a:xfrm>
              <a:off x="6409992"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04" name="tx2904"/>
            <p:cNvSpPr/>
            <p:nvPr/>
          </p:nvSpPr>
          <p:spPr>
            <a:xfrm>
              <a:off x="6677776"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05" name="tx2905"/>
            <p:cNvSpPr/>
            <p:nvPr/>
          </p:nvSpPr>
          <p:spPr>
            <a:xfrm>
              <a:off x="6945559"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06" name="tx2906"/>
            <p:cNvSpPr/>
            <p:nvPr/>
          </p:nvSpPr>
          <p:spPr>
            <a:xfrm>
              <a:off x="7213342"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07" name="tx2907"/>
            <p:cNvSpPr/>
            <p:nvPr/>
          </p:nvSpPr>
          <p:spPr>
            <a:xfrm>
              <a:off x="7481125"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08" name="tx2908"/>
            <p:cNvSpPr/>
            <p:nvPr/>
          </p:nvSpPr>
          <p:spPr>
            <a:xfrm>
              <a:off x="7748909"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09" name="tx2909"/>
            <p:cNvSpPr/>
            <p:nvPr/>
          </p:nvSpPr>
          <p:spPr>
            <a:xfrm>
              <a:off x="8016692"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10" name="tx2910"/>
            <p:cNvSpPr/>
            <p:nvPr/>
          </p:nvSpPr>
          <p:spPr>
            <a:xfrm>
              <a:off x="8284475"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11" name="tx2911"/>
            <p:cNvSpPr/>
            <p:nvPr/>
          </p:nvSpPr>
          <p:spPr>
            <a:xfrm>
              <a:off x="8552258" y="25566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12" name="tx2912"/>
            <p:cNvSpPr/>
            <p:nvPr/>
          </p:nvSpPr>
          <p:spPr>
            <a:xfrm>
              <a:off x="1857677"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13" name="tx2913"/>
            <p:cNvSpPr/>
            <p:nvPr/>
          </p:nvSpPr>
          <p:spPr>
            <a:xfrm>
              <a:off x="2125460"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914" name="tx2914"/>
            <p:cNvSpPr/>
            <p:nvPr/>
          </p:nvSpPr>
          <p:spPr>
            <a:xfrm>
              <a:off x="2393243"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15" name="tx2915"/>
            <p:cNvSpPr/>
            <p:nvPr/>
          </p:nvSpPr>
          <p:spPr>
            <a:xfrm>
              <a:off x="2661027"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16" name="tx2916"/>
            <p:cNvSpPr/>
            <p:nvPr/>
          </p:nvSpPr>
          <p:spPr>
            <a:xfrm>
              <a:off x="2928810"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17" name="tx2917"/>
            <p:cNvSpPr/>
            <p:nvPr/>
          </p:nvSpPr>
          <p:spPr>
            <a:xfrm>
              <a:off x="3196593"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18" name="tx2918"/>
            <p:cNvSpPr/>
            <p:nvPr/>
          </p:nvSpPr>
          <p:spPr>
            <a:xfrm>
              <a:off x="3464377"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19" name="tx2919"/>
            <p:cNvSpPr/>
            <p:nvPr/>
          </p:nvSpPr>
          <p:spPr>
            <a:xfrm>
              <a:off x="3732160"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20" name="tx2920"/>
            <p:cNvSpPr/>
            <p:nvPr/>
          </p:nvSpPr>
          <p:spPr>
            <a:xfrm>
              <a:off x="3999943"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21" name="tx2921"/>
            <p:cNvSpPr/>
            <p:nvPr/>
          </p:nvSpPr>
          <p:spPr>
            <a:xfrm>
              <a:off x="4267726"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22" name="tx2922"/>
            <p:cNvSpPr/>
            <p:nvPr/>
          </p:nvSpPr>
          <p:spPr>
            <a:xfrm>
              <a:off x="4535510"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23" name="tx2923"/>
            <p:cNvSpPr/>
            <p:nvPr/>
          </p:nvSpPr>
          <p:spPr>
            <a:xfrm>
              <a:off x="4803293"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24" name="tx2924"/>
            <p:cNvSpPr/>
            <p:nvPr/>
          </p:nvSpPr>
          <p:spPr>
            <a:xfrm>
              <a:off x="5071076"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925" name="tx2925"/>
            <p:cNvSpPr/>
            <p:nvPr/>
          </p:nvSpPr>
          <p:spPr>
            <a:xfrm>
              <a:off x="5338859"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26" name="tx2926"/>
            <p:cNvSpPr/>
            <p:nvPr/>
          </p:nvSpPr>
          <p:spPr>
            <a:xfrm>
              <a:off x="5606643"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927" name="tx2927"/>
            <p:cNvSpPr/>
            <p:nvPr/>
          </p:nvSpPr>
          <p:spPr>
            <a:xfrm>
              <a:off x="5874426"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928" name="tx2928"/>
            <p:cNvSpPr/>
            <p:nvPr/>
          </p:nvSpPr>
          <p:spPr>
            <a:xfrm>
              <a:off x="6142209"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29" name="tx2929"/>
            <p:cNvSpPr/>
            <p:nvPr/>
          </p:nvSpPr>
          <p:spPr>
            <a:xfrm>
              <a:off x="6409992"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930" name="tx2930"/>
            <p:cNvSpPr/>
            <p:nvPr/>
          </p:nvSpPr>
          <p:spPr>
            <a:xfrm>
              <a:off x="6677776"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31" name="tx2931"/>
            <p:cNvSpPr/>
            <p:nvPr/>
          </p:nvSpPr>
          <p:spPr>
            <a:xfrm>
              <a:off x="6945559"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32" name="tx2932"/>
            <p:cNvSpPr/>
            <p:nvPr/>
          </p:nvSpPr>
          <p:spPr>
            <a:xfrm>
              <a:off x="7213342"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933" name="tx2933"/>
            <p:cNvSpPr/>
            <p:nvPr/>
          </p:nvSpPr>
          <p:spPr>
            <a:xfrm>
              <a:off x="7481125"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34" name="tx2934"/>
            <p:cNvSpPr/>
            <p:nvPr/>
          </p:nvSpPr>
          <p:spPr>
            <a:xfrm>
              <a:off x="7748909"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935" name="tx2935"/>
            <p:cNvSpPr/>
            <p:nvPr/>
          </p:nvSpPr>
          <p:spPr>
            <a:xfrm>
              <a:off x="8016692"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936" name="tx2936"/>
            <p:cNvSpPr/>
            <p:nvPr/>
          </p:nvSpPr>
          <p:spPr>
            <a:xfrm>
              <a:off x="8284475"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937" name="tx2937"/>
            <p:cNvSpPr/>
            <p:nvPr/>
          </p:nvSpPr>
          <p:spPr>
            <a:xfrm>
              <a:off x="8552258" y="38984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938" name="tx2938"/>
            <p:cNvSpPr/>
            <p:nvPr/>
          </p:nvSpPr>
          <p:spPr>
            <a:xfrm>
              <a:off x="1857677"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39" name="tx2939"/>
            <p:cNvSpPr/>
            <p:nvPr/>
          </p:nvSpPr>
          <p:spPr>
            <a:xfrm>
              <a:off x="2125460"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40" name="tx2940"/>
            <p:cNvSpPr/>
            <p:nvPr/>
          </p:nvSpPr>
          <p:spPr>
            <a:xfrm>
              <a:off x="2393243"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41" name="tx2941"/>
            <p:cNvSpPr/>
            <p:nvPr/>
          </p:nvSpPr>
          <p:spPr>
            <a:xfrm>
              <a:off x="2661027"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942" name="tx2942"/>
            <p:cNvSpPr/>
            <p:nvPr/>
          </p:nvSpPr>
          <p:spPr>
            <a:xfrm>
              <a:off x="2928810"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943" name="tx2943"/>
            <p:cNvSpPr/>
            <p:nvPr/>
          </p:nvSpPr>
          <p:spPr>
            <a:xfrm>
              <a:off x="3196593"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944" name="tx2944"/>
            <p:cNvSpPr/>
            <p:nvPr/>
          </p:nvSpPr>
          <p:spPr>
            <a:xfrm>
              <a:off x="3464377"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945" name="tx2945"/>
            <p:cNvSpPr/>
            <p:nvPr/>
          </p:nvSpPr>
          <p:spPr>
            <a:xfrm>
              <a:off x="3732160"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946" name="tx2946"/>
            <p:cNvSpPr/>
            <p:nvPr/>
          </p:nvSpPr>
          <p:spPr>
            <a:xfrm>
              <a:off x="3999943"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947" name="tx2947"/>
            <p:cNvSpPr/>
            <p:nvPr/>
          </p:nvSpPr>
          <p:spPr>
            <a:xfrm>
              <a:off x="4267726"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948" name="tx2948"/>
            <p:cNvSpPr/>
            <p:nvPr/>
          </p:nvSpPr>
          <p:spPr>
            <a:xfrm>
              <a:off x="4535510"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949" name="tx2949"/>
            <p:cNvSpPr/>
            <p:nvPr/>
          </p:nvSpPr>
          <p:spPr>
            <a:xfrm>
              <a:off x="4803293"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950" name="tx2950"/>
            <p:cNvSpPr/>
            <p:nvPr/>
          </p:nvSpPr>
          <p:spPr>
            <a:xfrm>
              <a:off x="5071076"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951" name="tx2951"/>
            <p:cNvSpPr/>
            <p:nvPr/>
          </p:nvSpPr>
          <p:spPr>
            <a:xfrm>
              <a:off x="5338859"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952" name="tx2952"/>
            <p:cNvSpPr/>
            <p:nvPr/>
          </p:nvSpPr>
          <p:spPr>
            <a:xfrm>
              <a:off x="5606643"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953" name="tx2953"/>
            <p:cNvSpPr/>
            <p:nvPr/>
          </p:nvSpPr>
          <p:spPr>
            <a:xfrm>
              <a:off x="5874426"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954" name="tx2954"/>
            <p:cNvSpPr/>
            <p:nvPr/>
          </p:nvSpPr>
          <p:spPr>
            <a:xfrm>
              <a:off x="6142209"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955" name="tx2955"/>
            <p:cNvSpPr/>
            <p:nvPr/>
          </p:nvSpPr>
          <p:spPr>
            <a:xfrm>
              <a:off x="6409992"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956" name="tx2956"/>
            <p:cNvSpPr/>
            <p:nvPr/>
          </p:nvSpPr>
          <p:spPr>
            <a:xfrm>
              <a:off x="6677776"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957" name="tx2957"/>
            <p:cNvSpPr/>
            <p:nvPr/>
          </p:nvSpPr>
          <p:spPr>
            <a:xfrm>
              <a:off x="6945559"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958" name="tx2958"/>
            <p:cNvSpPr/>
            <p:nvPr/>
          </p:nvSpPr>
          <p:spPr>
            <a:xfrm>
              <a:off x="7213342"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959" name="tx2959"/>
            <p:cNvSpPr/>
            <p:nvPr/>
          </p:nvSpPr>
          <p:spPr>
            <a:xfrm>
              <a:off x="7481125"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960" name="tx2960"/>
            <p:cNvSpPr/>
            <p:nvPr/>
          </p:nvSpPr>
          <p:spPr>
            <a:xfrm>
              <a:off x="7748909"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961" name="tx2961"/>
            <p:cNvSpPr/>
            <p:nvPr/>
          </p:nvSpPr>
          <p:spPr>
            <a:xfrm>
              <a:off x="8016692"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962" name="tx2962"/>
            <p:cNvSpPr/>
            <p:nvPr/>
          </p:nvSpPr>
          <p:spPr>
            <a:xfrm>
              <a:off x="8284475"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963" name="tx2963"/>
            <p:cNvSpPr/>
            <p:nvPr/>
          </p:nvSpPr>
          <p:spPr>
            <a:xfrm>
              <a:off x="8552258" y="53815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964" name="tx2964"/>
            <p:cNvSpPr/>
            <p:nvPr/>
          </p:nvSpPr>
          <p:spPr>
            <a:xfrm>
              <a:off x="1857677"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965" name="tx2965"/>
            <p:cNvSpPr/>
            <p:nvPr/>
          </p:nvSpPr>
          <p:spPr>
            <a:xfrm>
              <a:off x="2125460"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966" name="tx2966"/>
            <p:cNvSpPr/>
            <p:nvPr/>
          </p:nvSpPr>
          <p:spPr>
            <a:xfrm>
              <a:off x="2393243"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67" name="tx2967"/>
            <p:cNvSpPr/>
            <p:nvPr/>
          </p:nvSpPr>
          <p:spPr>
            <a:xfrm>
              <a:off x="2661027"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68" name="tx2968"/>
            <p:cNvSpPr/>
            <p:nvPr/>
          </p:nvSpPr>
          <p:spPr>
            <a:xfrm>
              <a:off x="2928810"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69" name="tx2969"/>
            <p:cNvSpPr/>
            <p:nvPr/>
          </p:nvSpPr>
          <p:spPr>
            <a:xfrm>
              <a:off x="3196593"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70" name="tx2970"/>
            <p:cNvSpPr/>
            <p:nvPr/>
          </p:nvSpPr>
          <p:spPr>
            <a:xfrm>
              <a:off x="3464377"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971" name="tx2971"/>
            <p:cNvSpPr/>
            <p:nvPr/>
          </p:nvSpPr>
          <p:spPr>
            <a:xfrm>
              <a:off x="3732160"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72" name="tx2972"/>
            <p:cNvSpPr/>
            <p:nvPr/>
          </p:nvSpPr>
          <p:spPr>
            <a:xfrm>
              <a:off x="3999943"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73" name="tx2973"/>
            <p:cNvSpPr/>
            <p:nvPr/>
          </p:nvSpPr>
          <p:spPr>
            <a:xfrm>
              <a:off x="4267726"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74" name="tx2974"/>
            <p:cNvSpPr/>
            <p:nvPr/>
          </p:nvSpPr>
          <p:spPr>
            <a:xfrm>
              <a:off x="4535510"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75" name="tx2975"/>
            <p:cNvSpPr/>
            <p:nvPr/>
          </p:nvSpPr>
          <p:spPr>
            <a:xfrm>
              <a:off x="4803293"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76" name="tx2976"/>
            <p:cNvSpPr/>
            <p:nvPr/>
          </p:nvSpPr>
          <p:spPr>
            <a:xfrm>
              <a:off x="5071076"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77" name="tx2977"/>
            <p:cNvSpPr/>
            <p:nvPr/>
          </p:nvSpPr>
          <p:spPr>
            <a:xfrm>
              <a:off x="5338859"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78" name="tx2978"/>
            <p:cNvSpPr/>
            <p:nvPr/>
          </p:nvSpPr>
          <p:spPr>
            <a:xfrm>
              <a:off x="5606643"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79" name="tx2979"/>
            <p:cNvSpPr/>
            <p:nvPr/>
          </p:nvSpPr>
          <p:spPr>
            <a:xfrm>
              <a:off x="5874426"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80" name="tx2980"/>
            <p:cNvSpPr/>
            <p:nvPr/>
          </p:nvSpPr>
          <p:spPr>
            <a:xfrm>
              <a:off x="6142209"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81" name="tx2981"/>
            <p:cNvSpPr/>
            <p:nvPr/>
          </p:nvSpPr>
          <p:spPr>
            <a:xfrm>
              <a:off x="6409992"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82" name="tx2982"/>
            <p:cNvSpPr/>
            <p:nvPr/>
          </p:nvSpPr>
          <p:spPr>
            <a:xfrm>
              <a:off x="6677776"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83" name="tx2983"/>
            <p:cNvSpPr/>
            <p:nvPr/>
          </p:nvSpPr>
          <p:spPr>
            <a:xfrm>
              <a:off x="6945559"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984" name="tx2984"/>
            <p:cNvSpPr/>
            <p:nvPr/>
          </p:nvSpPr>
          <p:spPr>
            <a:xfrm>
              <a:off x="7213342"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85" name="tx2985"/>
            <p:cNvSpPr/>
            <p:nvPr/>
          </p:nvSpPr>
          <p:spPr>
            <a:xfrm>
              <a:off x="7481125"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86" name="tx2986"/>
            <p:cNvSpPr/>
            <p:nvPr/>
          </p:nvSpPr>
          <p:spPr>
            <a:xfrm>
              <a:off x="7748909"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87" name="tx2987"/>
            <p:cNvSpPr/>
            <p:nvPr/>
          </p:nvSpPr>
          <p:spPr>
            <a:xfrm>
              <a:off x="8016692"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88" name="tx2988"/>
            <p:cNvSpPr/>
            <p:nvPr/>
          </p:nvSpPr>
          <p:spPr>
            <a:xfrm>
              <a:off x="8284475"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989" name="tx2989"/>
            <p:cNvSpPr/>
            <p:nvPr/>
          </p:nvSpPr>
          <p:spPr>
            <a:xfrm>
              <a:off x="8552258" y="19211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90" name="tx2990"/>
            <p:cNvSpPr/>
            <p:nvPr/>
          </p:nvSpPr>
          <p:spPr>
            <a:xfrm>
              <a:off x="1857677"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991" name="tx2991"/>
            <p:cNvSpPr/>
            <p:nvPr/>
          </p:nvSpPr>
          <p:spPr>
            <a:xfrm>
              <a:off x="2125460"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992" name="tx2992"/>
            <p:cNvSpPr/>
            <p:nvPr/>
          </p:nvSpPr>
          <p:spPr>
            <a:xfrm>
              <a:off x="2393243"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993" name="tx2993"/>
            <p:cNvSpPr/>
            <p:nvPr/>
          </p:nvSpPr>
          <p:spPr>
            <a:xfrm>
              <a:off x="2661027"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94" name="tx2994"/>
            <p:cNvSpPr/>
            <p:nvPr/>
          </p:nvSpPr>
          <p:spPr>
            <a:xfrm>
              <a:off x="2928810"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95" name="tx2995"/>
            <p:cNvSpPr/>
            <p:nvPr/>
          </p:nvSpPr>
          <p:spPr>
            <a:xfrm>
              <a:off x="3196593"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96" name="tx2996"/>
            <p:cNvSpPr/>
            <p:nvPr/>
          </p:nvSpPr>
          <p:spPr>
            <a:xfrm>
              <a:off x="3464377"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97" name="tx2997"/>
            <p:cNvSpPr/>
            <p:nvPr/>
          </p:nvSpPr>
          <p:spPr>
            <a:xfrm>
              <a:off x="3732160"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98" name="tx2998"/>
            <p:cNvSpPr/>
            <p:nvPr/>
          </p:nvSpPr>
          <p:spPr>
            <a:xfrm>
              <a:off x="3999943"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999" name="tx2999"/>
            <p:cNvSpPr/>
            <p:nvPr/>
          </p:nvSpPr>
          <p:spPr>
            <a:xfrm>
              <a:off x="4267726"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000" name="tx3000"/>
            <p:cNvSpPr/>
            <p:nvPr/>
          </p:nvSpPr>
          <p:spPr>
            <a:xfrm>
              <a:off x="4535510"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01" name="tx3001"/>
            <p:cNvSpPr/>
            <p:nvPr/>
          </p:nvSpPr>
          <p:spPr>
            <a:xfrm>
              <a:off x="4803293"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02" name="tx3002"/>
            <p:cNvSpPr/>
            <p:nvPr/>
          </p:nvSpPr>
          <p:spPr>
            <a:xfrm>
              <a:off x="5071076"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03" name="tx3003"/>
            <p:cNvSpPr/>
            <p:nvPr/>
          </p:nvSpPr>
          <p:spPr>
            <a:xfrm>
              <a:off x="5338859"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004" name="tx3004"/>
            <p:cNvSpPr/>
            <p:nvPr/>
          </p:nvSpPr>
          <p:spPr>
            <a:xfrm>
              <a:off x="5606643"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05" name="tx3005"/>
            <p:cNvSpPr/>
            <p:nvPr/>
          </p:nvSpPr>
          <p:spPr>
            <a:xfrm>
              <a:off x="5874426"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06" name="tx3006"/>
            <p:cNvSpPr/>
            <p:nvPr/>
          </p:nvSpPr>
          <p:spPr>
            <a:xfrm>
              <a:off x="6142209"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007" name="tx3007"/>
            <p:cNvSpPr/>
            <p:nvPr/>
          </p:nvSpPr>
          <p:spPr>
            <a:xfrm>
              <a:off x="6409992"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08" name="tx3008"/>
            <p:cNvSpPr/>
            <p:nvPr/>
          </p:nvSpPr>
          <p:spPr>
            <a:xfrm>
              <a:off x="6677776"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09" name="tx3009"/>
            <p:cNvSpPr/>
            <p:nvPr/>
          </p:nvSpPr>
          <p:spPr>
            <a:xfrm>
              <a:off x="6945559"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10" name="tx3010"/>
            <p:cNvSpPr/>
            <p:nvPr/>
          </p:nvSpPr>
          <p:spPr>
            <a:xfrm>
              <a:off x="7213342"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011" name="tx3011"/>
            <p:cNvSpPr/>
            <p:nvPr/>
          </p:nvSpPr>
          <p:spPr>
            <a:xfrm>
              <a:off x="7481125"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012" name="tx3012"/>
            <p:cNvSpPr/>
            <p:nvPr/>
          </p:nvSpPr>
          <p:spPr>
            <a:xfrm>
              <a:off x="7748909"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13" name="tx3013"/>
            <p:cNvSpPr/>
            <p:nvPr/>
          </p:nvSpPr>
          <p:spPr>
            <a:xfrm>
              <a:off x="8016692"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014" name="tx3014"/>
            <p:cNvSpPr/>
            <p:nvPr/>
          </p:nvSpPr>
          <p:spPr>
            <a:xfrm>
              <a:off x="8284475"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015" name="tx3015"/>
            <p:cNvSpPr/>
            <p:nvPr/>
          </p:nvSpPr>
          <p:spPr>
            <a:xfrm>
              <a:off x="8552258" y="22035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16" name="tx3016"/>
            <p:cNvSpPr/>
            <p:nvPr/>
          </p:nvSpPr>
          <p:spPr>
            <a:xfrm>
              <a:off x="1857677"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17" name="tx3017"/>
            <p:cNvSpPr/>
            <p:nvPr/>
          </p:nvSpPr>
          <p:spPr>
            <a:xfrm>
              <a:off x="2125460"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018" name="tx3018"/>
            <p:cNvSpPr/>
            <p:nvPr/>
          </p:nvSpPr>
          <p:spPr>
            <a:xfrm>
              <a:off x="2393243"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019" name="tx3019"/>
            <p:cNvSpPr/>
            <p:nvPr/>
          </p:nvSpPr>
          <p:spPr>
            <a:xfrm>
              <a:off x="2661027"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020" name="tx3020"/>
            <p:cNvSpPr/>
            <p:nvPr/>
          </p:nvSpPr>
          <p:spPr>
            <a:xfrm>
              <a:off x="2928810"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021" name="tx3021"/>
            <p:cNvSpPr/>
            <p:nvPr/>
          </p:nvSpPr>
          <p:spPr>
            <a:xfrm>
              <a:off x="3196593"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22" name="tx3022"/>
            <p:cNvSpPr/>
            <p:nvPr/>
          </p:nvSpPr>
          <p:spPr>
            <a:xfrm>
              <a:off x="3464377"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023" name="tx3023"/>
            <p:cNvSpPr/>
            <p:nvPr/>
          </p:nvSpPr>
          <p:spPr>
            <a:xfrm>
              <a:off x="3732160"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024" name="tx3024"/>
            <p:cNvSpPr/>
            <p:nvPr/>
          </p:nvSpPr>
          <p:spPr>
            <a:xfrm>
              <a:off x="3999943"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025" name="tx3025"/>
            <p:cNvSpPr/>
            <p:nvPr/>
          </p:nvSpPr>
          <p:spPr>
            <a:xfrm>
              <a:off x="4267726"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026" name="tx3026"/>
            <p:cNvSpPr/>
            <p:nvPr/>
          </p:nvSpPr>
          <p:spPr>
            <a:xfrm>
              <a:off x="4535510"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027" name="tx3027"/>
            <p:cNvSpPr/>
            <p:nvPr/>
          </p:nvSpPr>
          <p:spPr>
            <a:xfrm>
              <a:off x="4803293"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028" name="tx3028"/>
            <p:cNvSpPr/>
            <p:nvPr/>
          </p:nvSpPr>
          <p:spPr>
            <a:xfrm>
              <a:off x="5071076"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029" name="tx3029"/>
            <p:cNvSpPr/>
            <p:nvPr/>
          </p:nvSpPr>
          <p:spPr>
            <a:xfrm>
              <a:off x="5338859"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030" name="tx3030"/>
            <p:cNvSpPr/>
            <p:nvPr/>
          </p:nvSpPr>
          <p:spPr>
            <a:xfrm>
              <a:off x="5606643"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031" name="tx3031"/>
            <p:cNvSpPr/>
            <p:nvPr/>
          </p:nvSpPr>
          <p:spPr>
            <a:xfrm>
              <a:off x="5874426"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032" name="tx3032"/>
            <p:cNvSpPr/>
            <p:nvPr/>
          </p:nvSpPr>
          <p:spPr>
            <a:xfrm>
              <a:off x="6142209"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033" name="tx3033"/>
            <p:cNvSpPr/>
            <p:nvPr/>
          </p:nvSpPr>
          <p:spPr>
            <a:xfrm>
              <a:off x="6409992"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034" name="tx3034"/>
            <p:cNvSpPr/>
            <p:nvPr/>
          </p:nvSpPr>
          <p:spPr>
            <a:xfrm>
              <a:off x="6677776"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035" name="tx3035"/>
            <p:cNvSpPr/>
            <p:nvPr/>
          </p:nvSpPr>
          <p:spPr>
            <a:xfrm>
              <a:off x="6945559"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36" name="tx3036"/>
            <p:cNvSpPr/>
            <p:nvPr/>
          </p:nvSpPr>
          <p:spPr>
            <a:xfrm>
              <a:off x="7213342"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037" name="tx3037"/>
            <p:cNvSpPr/>
            <p:nvPr/>
          </p:nvSpPr>
          <p:spPr>
            <a:xfrm>
              <a:off x="7481125"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38" name="tx3038"/>
            <p:cNvSpPr/>
            <p:nvPr/>
          </p:nvSpPr>
          <p:spPr>
            <a:xfrm>
              <a:off x="7748909"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39" name="tx3039"/>
            <p:cNvSpPr/>
            <p:nvPr/>
          </p:nvSpPr>
          <p:spPr>
            <a:xfrm>
              <a:off x="8016692"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040" name="tx3040"/>
            <p:cNvSpPr/>
            <p:nvPr/>
          </p:nvSpPr>
          <p:spPr>
            <a:xfrm>
              <a:off x="8284475"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041" name="tx3041"/>
            <p:cNvSpPr/>
            <p:nvPr/>
          </p:nvSpPr>
          <p:spPr>
            <a:xfrm>
              <a:off x="8552258" y="26273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042" name="tx3042"/>
            <p:cNvSpPr/>
            <p:nvPr/>
          </p:nvSpPr>
          <p:spPr>
            <a:xfrm>
              <a:off x="1857677"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43" name="tx3043"/>
            <p:cNvSpPr/>
            <p:nvPr/>
          </p:nvSpPr>
          <p:spPr>
            <a:xfrm>
              <a:off x="2125460"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44" name="tx3044"/>
            <p:cNvSpPr/>
            <p:nvPr/>
          </p:nvSpPr>
          <p:spPr>
            <a:xfrm>
              <a:off x="2393243"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45" name="tx3045"/>
            <p:cNvSpPr/>
            <p:nvPr/>
          </p:nvSpPr>
          <p:spPr>
            <a:xfrm>
              <a:off x="2661027"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46" name="tx3046"/>
            <p:cNvSpPr/>
            <p:nvPr/>
          </p:nvSpPr>
          <p:spPr>
            <a:xfrm>
              <a:off x="2928810"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47" name="tx3047"/>
            <p:cNvSpPr/>
            <p:nvPr/>
          </p:nvSpPr>
          <p:spPr>
            <a:xfrm>
              <a:off x="3196593"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48" name="tx3048"/>
            <p:cNvSpPr/>
            <p:nvPr/>
          </p:nvSpPr>
          <p:spPr>
            <a:xfrm>
              <a:off x="3464377"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49" name="tx3049"/>
            <p:cNvSpPr/>
            <p:nvPr/>
          </p:nvSpPr>
          <p:spPr>
            <a:xfrm>
              <a:off x="3732160"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50" name="tx3050"/>
            <p:cNvSpPr/>
            <p:nvPr/>
          </p:nvSpPr>
          <p:spPr>
            <a:xfrm>
              <a:off x="3999943"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51" name="tx3051"/>
            <p:cNvSpPr/>
            <p:nvPr/>
          </p:nvSpPr>
          <p:spPr>
            <a:xfrm>
              <a:off x="4267726"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52" name="tx3052"/>
            <p:cNvSpPr/>
            <p:nvPr/>
          </p:nvSpPr>
          <p:spPr>
            <a:xfrm>
              <a:off x="4535510"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53" name="tx3053"/>
            <p:cNvSpPr/>
            <p:nvPr/>
          </p:nvSpPr>
          <p:spPr>
            <a:xfrm>
              <a:off x="4803293"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54" name="tx3054"/>
            <p:cNvSpPr/>
            <p:nvPr/>
          </p:nvSpPr>
          <p:spPr>
            <a:xfrm>
              <a:off x="5071076"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055" name="tx3055"/>
            <p:cNvSpPr/>
            <p:nvPr/>
          </p:nvSpPr>
          <p:spPr>
            <a:xfrm>
              <a:off x="5338859"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56" name="tx3056"/>
            <p:cNvSpPr/>
            <p:nvPr/>
          </p:nvSpPr>
          <p:spPr>
            <a:xfrm>
              <a:off x="5606643"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057" name="tx3057"/>
            <p:cNvSpPr/>
            <p:nvPr/>
          </p:nvSpPr>
          <p:spPr>
            <a:xfrm>
              <a:off x="5874426"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058" name="tx3058"/>
            <p:cNvSpPr/>
            <p:nvPr/>
          </p:nvSpPr>
          <p:spPr>
            <a:xfrm>
              <a:off x="6142209"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059" name="tx3059"/>
            <p:cNvSpPr/>
            <p:nvPr/>
          </p:nvSpPr>
          <p:spPr>
            <a:xfrm>
              <a:off x="6409992"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60" name="tx3060"/>
            <p:cNvSpPr/>
            <p:nvPr/>
          </p:nvSpPr>
          <p:spPr>
            <a:xfrm>
              <a:off x="6677776"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61" name="tx3061"/>
            <p:cNvSpPr/>
            <p:nvPr/>
          </p:nvSpPr>
          <p:spPr>
            <a:xfrm>
              <a:off x="6945559"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62" name="tx3062"/>
            <p:cNvSpPr/>
            <p:nvPr/>
          </p:nvSpPr>
          <p:spPr>
            <a:xfrm>
              <a:off x="7213342"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63" name="tx3063"/>
            <p:cNvSpPr/>
            <p:nvPr/>
          </p:nvSpPr>
          <p:spPr>
            <a:xfrm>
              <a:off x="7481125"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064" name="tx3064"/>
            <p:cNvSpPr/>
            <p:nvPr/>
          </p:nvSpPr>
          <p:spPr>
            <a:xfrm>
              <a:off x="7748909"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065" name="tx3065"/>
            <p:cNvSpPr/>
            <p:nvPr/>
          </p:nvSpPr>
          <p:spPr>
            <a:xfrm>
              <a:off x="8016692"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066" name="tx3066"/>
            <p:cNvSpPr/>
            <p:nvPr/>
          </p:nvSpPr>
          <p:spPr>
            <a:xfrm>
              <a:off x="8284475"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067" name="tx3067"/>
            <p:cNvSpPr/>
            <p:nvPr/>
          </p:nvSpPr>
          <p:spPr>
            <a:xfrm>
              <a:off x="8552258" y="3686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068" name="tx3068"/>
            <p:cNvSpPr/>
            <p:nvPr/>
          </p:nvSpPr>
          <p:spPr>
            <a:xfrm>
              <a:off x="1857677"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069" name="tx3069"/>
            <p:cNvSpPr/>
            <p:nvPr/>
          </p:nvSpPr>
          <p:spPr>
            <a:xfrm>
              <a:off x="2125460"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070" name="tx3070"/>
            <p:cNvSpPr/>
            <p:nvPr/>
          </p:nvSpPr>
          <p:spPr>
            <a:xfrm>
              <a:off x="2393243"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071" name="tx3071"/>
            <p:cNvSpPr/>
            <p:nvPr/>
          </p:nvSpPr>
          <p:spPr>
            <a:xfrm>
              <a:off x="2661027"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072" name="tx3072"/>
            <p:cNvSpPr/>
            <p:nvPr/>
          </p:nvSpPr>
          <p:spPr>
            <a:xfrm>
              <a:off x="2928810"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073" name="tx3073"/>
            <p:cNvSpPr/>
            <p:nvPr/>
          </p:nvSpPr>
          <p:spPr>
            <a:xfrm>
              <a:off x="3196593"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074" name="tx3074"/>
            <p:cNvSpPr/>
            <p:nvPr/>
          </p:nvSpPr>
          <p:spPr>
            <a:xfrm>
              <a:off x="3464377"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75" name="tx3075"/>
            <p:cNvSpPr/>
            <p:nvPr/>
          </p:nvSpPr>
          <p:spPr>
            <a:xfrm>
              <a:off x="3732160"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76" name="tx3076"/>
            <p:cNvSpPr/>
            <p:nvPr/>
          </p:nvSpPr>
          <p:spPr>
            <a:xfrm>
              <a:off x="3999943"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77" name="tx3077"/>
            <p:cNvSpPr/>
            <p:nvPr/>
          </p:nvSpPr>
          <p:spPr>
            <a:xfrm>
              <a:off x="4267726"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078" name="tx3078"/>
            <p:cNvSpPr/>
            <p:nvPr/>
          </p:nvSpPr>
          <p:spPr>
            <a:xfrm>
              <a:off x="4535510"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079" name="tx3079"/>
            <p:cNvSpPr/>
            <p:nvPr/>
          </p:nvSpPr>
          <p:spPr>
            <a:xfrm>
              <a:off x="4803293"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80" name="tx3080"/>
            <p:cNvSpPr/>
            <p:nvPr/>
          </p:nvSpPr>
          <p:spPr>
            <a:xfrm>
              <a:off x="5071076"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081" name="tx3081"/>
            <p:cNvSpPr/>
            <p:nvPr/>
          </p:nvSpPr>
          <p:spPr>
            <a:xfrm>
              <a:off x="5338859"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082" name="tx3082"/>
            <p:cNvSpPr/>
            <p:nvPr/>
          </p:nvSpPr>
          <p:spPr>
            <a:xfrm>
              <a:off x="5606643"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083" name="tx3083"/>
            <p:cNvSpPr/>
            <p:nvPr/>
          </p:nvSpPr>
          <p:spPr>
            <a:xfrm>
              <a:off x="5874426"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084" name="tx3084"/>
            <p:cNvSpPr/>
            <p:nvPr/>
          </p:nvSpPr>
          <p:spPr>
            <a:xfrm>
              <a:off x="6142209"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085" name="tx3085"/>
            <p:cNvSpPr/>
            <p:nvPr/>
          </p:nvSpPr>
          <p:spPr>
            <a:xfrm>
              <a:off x="6409992"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086" name="tx3086"/>
            <p:cNvSpPr/>
            <p:nvPr/>
          </p:nvSpPr>
          <p:spPr>
            <a:xfrm>
              <a:off x="6677776"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087" name="tx3087"/>
            <p:cNvSpPr/>
            <p:nvPr/>
          </p:nvSpPr>
          <p:spPr>
            <a:xfrm>
              <a:off x="6945559"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088" name="tx3088"/>
            <p:cNvSpPr/>
            <p:nvPr/>
          </p:nvSpPr>
          <p:spPr>
            <a:xfrm>
              <a:off x="7213342"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089" name="tx3089"/>
            <p:cNvSpPr/>
            <p:nvPr/>
          </p:nvSpPr>
          <p:spPr>
            <a:xfrm>
              <a:off x="7481125"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090" name="tx3090"/>
            <p:cNvSpPr/>
            <p:nvPr/>
          </p:nvSpPr>
          <p:spPr>
            <a:xfrm>
              <a:off x="7748909"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91" name="tx3091"/>
            <p:cNvSpPr/>
            <p:nvPr/>
          </p:nvSpPr>
          <p:spPr>
            <a:xfrm>
              <a:off x="8016692"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092" name="tx3092"/>
            <p:cNvSpPr/>
            <p:nvPr/>
          </p:nvSpPr>
          <p:spPr>
            <a:xfrm>
              <a:off x="8284475"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093" name="tx3093"/>
            <p:cNvSpPr/>
            <p:nvPr/>
          </p:nvSpPr>
          <p:spPr>
            <a:xfrm>
              <a:off x="8552258" y="375724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094" name="tx3094"/>
            <p:cNvSpPr/>
            <p:nvPr/>
          </p:nvSpPr>
          <p:spPr>
            <a:xfrm>
              <a:off x="1857677"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095" name="tx3095"/>
            <p:cNvSpPr/>
            <p:nvPr/>
          </p:nvSpPr>
          <p:spPr>
            <a:xfrm>
              <a:off x="2125460"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096" name="tx3096"/>
            <p:cNvSpPr/>
            <p:nvPr/>
          </p:nvSpPr>
          <p:spPr>
            <a:xfrm>
              <a:off x="2393243"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097" name="tx3097"/>
            <p:cNvSpPr/>
            <p:nvPr/>
          </p:nvSpPr>
          <p:spPr>
            <a:xfrm>
              <a:off x="2661027"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098" name="tx3098"/>
            <p:cNvSpPr/>
            <p:nvPr/>
          </p:nvSpPr>
          <p:spPr>
            <a:xfrm>
              <a:off x="2928810"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099" name="tx3099"/>
            <p:cNvSpPr/>
            <p:nvPr/>
          </p:nvSpPr>
          <p:spPr>
            <a:xfrm>
              <a:off x="3196593"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100" name="tx3100"/>
            <p:cNvSpPr/>
            <p:nvPr/>
          </p:nvSpPr>
          <p:spPr>
            <a:xfrm>
              <a:off x="3464377"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101" name="tx3101"/>
            <p:cNvSpPr/>
            <p:nvPr/>
          </p:nvSpPr>
          <p:spPr>
            <a:xfrm>
              <a:off x="3732160"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102" name="tx3102"/>
            <p:cNvSpPr/>
            <p:nvPr/>
          </p:nvSpPr>
          <p:spPr>
            <a:xfrm>
              <a:off x="3999943"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103" name="tx3103"/>
            <p:cNvSpPr/>
            <p:nvPr/>
          </p:nvSpPr>
          <p:spPr>
            <a:xfrm>
              <a:off x="4267726"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104" name="tx3104"/>
            <p:cNvSpPr/>
            <p:nvPr/>
          </p:nvSpPr>
          <p:spPr>
            <a:xfrm>
              <a:off x="4535510"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105" name="tx3105"/>
            <p:cNvSpPr/>
            <p:nvPr/>
          </p:nvSpPr>
          <p:spPr>
            <a:xfrm>
              <a:off x="4803293"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106" name="tx3106"/>
            <p:cNvSpPr/>
            <p:nvPr/>
          </p:nvSpPr>
          <p:spPr>
            <a:xfrm>
              <a:off x="5071076"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107" name="tx3107"/>
            <p:cNvSpPr/>
            <p:nvPr/>
          </p:nvSpPr>
          <p:spPr>
            <a:xfrm>
              <a:off x="5338859"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108" name="tx3108"/>
            <p:cNvSpPr/>
            <p:nvPr/>
          </p:nvSpPr>
          <p:spPr>
            <a:xfrm>
              <a:off x="5606643"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109" name="tx3109"/>
            <p:cNvSpPr/>
            <p:nvPr/>
          </p:nvSpPr>
          <p:spPr>
            <a:xfrm>
              <a:off x="5874426"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110" name="tx3110"/>
            <p:cNvSpPr/>
            <p:nvPr/>
          </p:nvSpPr>
          <p:spPr>
            <a:xfrm>
              <a:off x="6142209"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111" name="tx3111"/>
            <p:cNvSpPr/>
            <p:nvPr/>
          </p:nvSpPr>
          <p:spPr>
            <a:xfrm>
              <a:off x="6409992"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112" name="tx3112"/>
            <p:cNvSpPr/>
            <p:nvPr/>
          </p:nvSpPr>
          <p:spPr>
            <a:xfrm>
              <a:off x="6677776"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113" name="tx3113"/>
            <p:cNvSpPr/>
            <p:nvPr/>
          </p:nvSpPr>
          <p:spPr>
            <a:xfrm>
              <a:off x="6945559"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114" name="tx3114"/>
            <p:cNvSpPr/>
            <p:nvPr/>
          </p:nvSpPr>
          <p:spPr>
            <a:xfrm>
              <a:off x="7213342"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115" name="tx3115"/>
            <p:cNvSpPr/>
            <p:nvPr/>
          </p:nvSpPr>
          <p:spPr>
            <a:xfrm>
              <a:off x="7481125"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116" name="tx3116"/>
            <p:cNvSpPr/>
            <p:nvPr/>
          </p:nvSpPr>
          <p:spPr>
            <a:xfrm>
              <a:off x="7748909"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117" name="tx3117"/>
            <p:cNvSpPr/>
            <p:nvPr/>
          </p:nvSpPr>
          <p:spPr>
            <a:xfrm>
              <a:off x="8016692"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118" name="tx3118"/>
            <p:cNvSpPr/>
            <p:nvPr/>
          </p:nvSpPr>
          <p:spPr>
            <a:xfrm>
              <a:off x="8284475"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119" name="tx3119"/>
            <p:cNvSpPr/>
            <p:nvPr/>
          </p:nvSpPr>
          <p:spPr>
            <a:xfrm>
              <a:off x="8552258" y="29804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120" name="tx3120"/>
            <p:cNvSpPr/>
            <p:nvPr/>
          </p:nvSpPr>
          <p:spPr>
            <a:xfrm>
              <a:off x="1857677"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3121" name="tx3121"/>
            <p:cNvSpPr/>
            <p:nvPr/>
          </p:nvSpPr>
          <p:spPr>
            <a:xfrm>
              <a:off x="2125460"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122" name="tx3122"/>
            <p:cNvSpPr/>
            <p:nvPr/>
          </p:nvSpPr>
          <p:spPr>
            <a:xfrm>
              <a:off x="2393243"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123" name="tx3123"/>
            <p:cNvSpPr/>
            <p:nvPr/>
          </p:nvSpPr>
          <p:spPr>
            <a:xfrm>
              <a:off x="2661027"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124" name="tx3124"/>
            <p:cNvSpPr/>
            <p:nvPr/>
          </p:nvSpPr>
          <p:spPr>
            <a:xfrm>
              <a:off x="2928810"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125" name="tx3125"/>
            <p:cNvSpPr/>
            <p:nvPr/>
          </p:nvSpPr>
          <p:spPr>
            <a:xfrm>
              <a:off x="3196593"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126" name="tx3126"/>
            <p:cNvSpPr/>
            <p:nvPr/>
          </p:nvSpPr>
          <p:spPr>
            <a:xfrm>
              <a:off x="3464377"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127" name="tx3127"/>
            <p:cNvSpPr/>
            <p:nvPr/>
          </p:nvSpPr>
          <p:spPr>
            <a:xfrm>
              <a:off x="3732160"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128" name="tx3128"/>
            <p:cNvSpPr/>
            <p:nvPr/>
          </p:nvSpPr>
          <p:spPr>
            <a:xfrm>
              <a:off x="3999943"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129" name="tx3129"/>
            <p:cNvSpPr/>
            <p:nvPr/>
          </p:nvSpPr>
          <p:spPr>
            <a:xfrm>
              <a:off x="4267726"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130" name="tx3130"/>
            <p:cNvSpPr/>
            <p:nvPr/>
          </p:nvSpPr>
          <p:spPr>
            <a:xfrm>
              <a:off x="4535510"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131" name="tx3131"/>
            <p:cNvSpPr/>
            <p:nvPr/>
          </p:nvSpPr>
          <p:spPr>
            <a:xfrm>
              <a:off x="4803293"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132" name="tx3132"/>
            <p:cNvSpPr/>
            <p:nvPr/>
          </p:nvSpPr>
          <p:spPr>
            <a:xfrm>
              <a:off x="5071076"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133" name="tx3133"/>
            <p:cNvSpPr/>
            <p:nvPr/>
          </p:nvSpPr>
          <p:spPr>
            <a:xfrm>
              <a:off x="5338859"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134" name="tx3134"/>
            <p:cNvSpPr/>
            <p:nvPr/>
          </p:nvSpPr>
          <p:spPr>
            <a:xfrm>
              <a:off x="5606643"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135" name="tx3135"/>
            <p:cNvSpPr/>
            <p:nvPr/>
          </p:nvSpPr>
          <p:spPr>
            <a:xfrm>
              <a:off x="5874426"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136" name="tx3136"/>
            <p:cNvSpPr/>
            <p:nvPr/>
          </p:nvSpPr>
          <p:spPr>
            <a:xfrm>
              <a:off x="6142209"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137" name="tx3137"/>
            <p:cNvSpPr/>
            <p:nvPr/>
          </p:nvSpPr>
          <p:spPr>
            <a:xfrm>
              <a:off x="6409992"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138" name="tx3138"/>
            <p:cNvSpPr/>
            <p:nvPr/>
          </p:nvSpPr>
          <p:spPr>
            <a:xfrm>
              <a:off x="6677776"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139" name="tx3139"/>
            <p:cNvSpPr/>
            <p:nvPr/>
          </p:nvSpPr>
          <p:spPr>
            <a:xfrm>
              <a:off x="6945559"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140" name="tx3140"/>
            <p:cNvSpPr/>
            <p:nvPr/>
          </p:nvSpPr>
          <p:spPr>
            <a:xfrm>
              <a:off x="7213342"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141" name="tx3141"/>
            <p:cNvSpPr/>
            <p:nvPr/>
          </p:nvSpPr>
          <p:spPr>
            <a:xfrm>
              <a:off x="7481125"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142" name="tx3142"/>
            <p:cNvSpPr/>
            <p:nvPr/>
          </p:nvSpPr>
          <p:spPr>
            <a:xfrm>
              <a:off x="7748909"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143" name="tx3143"/>
            <p:cNvSpPr/>
            <p:nvPr/>
          </p:nvSpPr>
          <p:spPr>
            <a:xfrm>
              <a:off x="8016692"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144" name="tx3144"/>
            <p:cNvSpPr/>
            <p:nvPr/>
          </p:nvSpPr>
          <p:spPr>
            <a:xfrm>
              <a:off x="8284475"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145" name="tx3145"/>
            <p:cNvSpPr/>
            <p:nvPr/>
          </p:nvSpPr>
          <p:spPr>
            <a:xfrm>
              <a:off x="8552258" y="39691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146" name="tx3146"/>
            <p:cNvSpPr/>
            <p:nvPr/>
          </p:nvSpPr>
          <p:spPr>
            <a:xfrm>
              <a:off x="1857677"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3147" name="tx3147"/>
            <p:cNvSpPr/>
            <p:nvPr/>
          </p:nvSpPr>
          <p:spPr>
            <a:xfrm>
              <a:off x="2125460"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3148" name="tx3148"/>
            <p:cNvSpPr/>
            <p:nvPr/>
          </p:nvSpPr>
          <p:spPr>
            <a:xfrm>
              <a:off x="2393243"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3149" name="tx3149"/>
            <p:cNvSpPr/>
            <p:nvPr/>
          </p:nvSpPr>
          <p:spPr>
            <a:xfrm>
              <a:off x="2661027"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3150" name="tx3150"/>
            <p:cNvSpPr/>
            <p:nvPr/>
          </p:nvSpPr>
          <p:spPr>
            <a:xfrm>
              <a:off x="2928810"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3151" name="tx3151"/>
            <p:cNvSpPr/>
            <p:nvPr/>
          </p:nvSpPr>
          <p:spPr>
            <a:xfrm>
              <a:off x="3196593"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3152" name="tx3152"/>
            <p:cNvSpPr/>
            <p:nvPr/>
          </p:nvSpPr>
          <p:spPr>
            <a:xfrm>
              <a:off x="3464377"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3153" name="tx3153"/>
            <p:cNvSpPr/>
            <p:nvPr/>
          </p:nvSpPr>
          <p:spPr>
            <a:xfrm>
              <a:off x="3732160"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3154" name="tx3154"/>
            <p:cNvSpPr/>
            <p:nvPr/>
          </p:nvSpPr>
          <p:spPr>
            <a:xfrm>
              <a:off x="3999943"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155" name="tx3155"/>
            <p:cNvSpPr/>
            <p:nvPr/>
          </p:nvSpPr>
          <p:spPr>
            <a:xfrm>
              <a:off x="4267726"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156" name="tx3156"/>
            <p:cNvSpPr/>
            <p:nvPr/>
          </p:nvSpPr>
          <p:spPr>
            <a:xfrm>
              <a:off x="4535510"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157" name="tx3157"/>
            <p:cNvSpPr/>
            <p:nvPr/>
          </p:nvSpPr>
          <p:spPr>
            <a:xfrm>
              <a:off x="4803293"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158" name="tx3158"/>
            <p:cNvSpPr/>
            <p:nvPr/>
          </p:nvSpPr>
          <p:spPr>
            <a:xfrm>
              <a:off x="5071076"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159" name="tx3159"/>
            <p:cNvSpPr/>
            <p:nvPr/>
          </p:nvSpPr>
          <p:spPr>
            <a:xfrm>
              <a:off x="5338859"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160" name="tx3160"/>
            <p:cNvSpPr/>
            <p:nvPr/>
          </p:nvSpPr>
          <p:spPr>
            <a:xfrm>
              <a:off x="5606643"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161" name="tx3161"/>
            <p:cNvSpPr/>
            <p:nvPr/>
          </p:nvSpPr>
          <p:spPr>
            <a:xfrm>
              <a:off x="5874426"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162" name="tx3162"/>
            <p:cNvSpPr/>
            <p:nvPr/>
          </p:nvSpPr>
          <p:spPr>
            <a:xfrm>
              <a:off x="6142209"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163" name="tx3163"/>
            <p:cNvSpPr/>
            <p:nvPr/>
          </p:nvSpPr>
          <p:spPr>
            <a:xfrm>
              <a:off x="6409992"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164" name="tx3164"/>
            <p:cNvSpPr/>
            <p:nvPr/>
          </p:nvSpPr>
          <p:spPr>
            <a:xfrm>
              <a:off x="6677776"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165" name="tx3165"/>
            <p:cNvSpPr/>
            <p:nvPr/>
          </p:nvSpPr>
          <p:spPr>
            <a:xfrm>
              <a:off x="6945559"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166" name="tx3166"/>
            <p:cNvSpPr/>
            <p:nvPr/>
          </p:nvSpPr>
          <p:spPr>
            <a:xfrm>
              <a:off x="7213342"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167" name="tx3167"/>
            <p:cNvSpPr/>
            <p:nvPr/>
          </p:nvSpPr>
          <p:spPr>
            <a:xfrm>
              <a:off x="7481125"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168" name="tx3168"/>
            <p:cNvSpPr/>
            <p:nvPr/>
          </p:nvSpPr>
          <p:spPr>
            <a:xfrm>
              <a:off x="7748909"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169" name="tx3169"/>
            <p:cNvSpPr/>
            <p:nvPr/>
          </p:nvSpPr>
          <p:spPr>
            <a:xfrm>
              <a:off x="8016692"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170" name="tx3170"/>
            <p:cNvSpPr/>
            <p:nvPr/>
          </p:nvSpPr>
          <p:spPr>
            <a:xfrm>
              <a:off x="8284475"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171" name="tx3171"/>
            <p:cNvSpPr/>
            <p:nvPr/>
          </p:nvSpPr>
          <p:spPr>
            <a:xfrm>
              <a:off x="8552258" y="3333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172" name="tx3172"/>
            <p:cNvSpPr/>
            <p:nvPr/>
          </p:nvSpPr>
          <p:spPr>
            <a:xfrm>
              <a:off x="1857677"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3173" name="tx3173"/>
            <p:cNvSpPr/>
            <p:nvPr/>
          </p:nvSpPr>
          <p:spPr>
            <a:xfrm>
              <a:off x="2125460"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3174" name="tx3174"/>
            <p:cNvSpPr/>
            <p:nvPr/>
          </p:nvSpPr>
          <p:spPr>
            <a:xfrm>
              <a:off x="2393243"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3175" name="tx3175"/>
            <p:cNvSpPr/>
            <p:nvPr/>
          </p:nvSpPr>
          <p:spPr>
            <a:xfrm>
              <a:off x="2661027"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3176" name="tx3176"/>
            <p:cNvSpPr/>
            <p:nvPr/>
          </p:nvSpPr>
          <p:spPr>
            <a:xfrm>
              <a:off x="2928810"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177" name="tx3177"/>
            <p:cNvSpPr/>
            <p:nvPr/>
          </p:nvSpPr>
          <p:spPr>
            <a:xfrm>
              <a:off x="3196593"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178" name="tx3178"/>
            <p:cNvSpPr/>
            <p:nvPr/>
          </p:nvSpPr>
          <p:spPr>
            <a:xfrm>
              <a:off x="3464377"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3179" name="tx3179"/>
            <p:cNvSpPr/>
            <p:nvPr/>
          </p:nvSpPr>
          <p:spPr>
            <a:xfrm>
              <a:off x="3732160"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3180" name="tx3180"/>
            <p:cNvSpPr/>
            <p:nvPr/>
          </p:nvSpPr>
          <p:spPr>
            <a:xfrm>
              <a:off x="3999943"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3181" name="tx3181"/>
            <p:cNvSpPr/>
            <p:nvPr/>
          </p:nvSpPr>
          <p:spPr>
            <a:xfrm>
              <a:off x="4267726"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182" name="tx3182"/>
            <p:cNvSpPr/>
            <p:nvPr/>
          </p:nvSpPr>
          <p:spPr>
            <a:xfrm>
              <a:off x="4535510"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183" name="tx3183"/>
            <p:cNvSpPr/>
            <p:nvPr/>
          </p:nvSpPr>
          <p:spPr>
            <a:xfrm>
              <a:off x="4803293"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184" name="tx3184"/>
            <p:cNvSpPr/>
            <p:nvPr/>
          </p:nvSpPr>
          <p:spPr>
            <a:xfrm>
              <a:off x="5071076"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3185" name="tx3185"/>
            <p:cNvSpPr/>
            <p:nvPr/>
          </p:nvSpPr>
          <p:spPr>
            <a:xfrm>
              <a:off x="5338859"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3186" name="tx3186"/>
            <p:cNvSpPr/>
            <p:nvPr/>
          </p:nvSpPr>
          <p:spPr>
            <a:xfrm>
              <a:off x="5606643"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187" name="tx3187"/>
            <p:cNvSpPr/>
            <p:nvPr/>
          </p:nvSpPr>
          <p:spPr>
            <a:xfrm>
              <a:off x="5874426"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3188" name="tx3188"/>
            <p:cNvSpPr/>
            <p:nvPr/>
          </p:nvSpPr>
          <p:spPr>
            <a:xfrm>
              <a:off x="6142209"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3189" name="tx3189"/>
            <p:cNvSpPr/>
            <p:nvPr/>
          </p:nvSpPr>
          <p:spPr>
            <a:xfrm>
              <a:off x="6409992"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190" name="tx3190"/>
            <p:cNvSpPr/>
            <p:nvPr/>
          </p:nvSpPr>
          <p:spPr>
            <a:xfrm>
              <a:off x="6677776"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3191" name="tx3191"/>
            <p:cNvSpPr/>
            <p:nvPr/>
          </p:nvSpPr>
          <p:spPr>
            <a:xfrm>
              <a:off x="6945559"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192" name="tx3192"/>
            <p:cNvSpPr/>
            <p:nvPr/>
          </p:nvSpPr>
          <p:spPr>
            <a:xfrm>
              <a:off x="7213342"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3193" name="tx3193"/>
            <p:cNvSpPr/>
            <p:nvPr/>
          </p:nvSpPr>
          <p:spPr>
            <a:xfrm>
              <a:off x="7481125"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194" name="tx3194"/>
            <p:cNvSpPr/>
            <p:nvPr/>
          </p:nvSpPr>
          <p:spPr>
            <a:xfrm>
              <a:off x="7748909"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195" name="tx3195"/>
            <p:cNvSpPr/>
            <p:nvPr/>
          </p:nvSpPr>
          <p:spPr>
            <a:xfrm>
              <a:off x="8016692"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3196" name="tx3196"/>
            <p:cNvSpPr/>
            <p:nvPr/>
          </p:nvSpPr>
          <p:spPr>
            <a:xfrm>
              <a:off x="8284475"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197" name="tx3197"/>
            <p:cNvSpPr/>
            <p:nvPr/>
          </p:nvSpPr>
          <p:spPr>
            <a:xfrm>
              <a:off x="8552258" y="40397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198" name="tx3198"/>
            <p:cNvSpPr/>
            <p:nvPr/>
          </p:nvSpPr>
          <p:spPr>
            <a:xfrm>
              <a:off x="1857677"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199" name="tx3199"/>
            <p:cNvSpPr/>
            <p:nvPr/>
          </p:nvSpPr>
          <p:spPr>
            <a:xfrm>
              <a:off x="2125460"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200" name="tx3200"/>
            <p:cNvSpPr/>
            <p:nvPr/>
          </p:nvSpPr>
          <p:spPr>
            <a:xfrm>
              <a:off x="2393243"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201" name="tx3201"/>
            <p:cNvSpPr/>
            <p:nvPr/>
          </p:nvSpPr>
          <p:spPr>
            <a:xfrm>
              <a:off x="2661027"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202" name="tx3202"/>
            <p:cNvSpPr/>
            <p:nvPr/>
          </p:nvSpPr>
          <p:spPr>
            <a:xfrm>
              <a:off x="2928810"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203" name="tx3203"/>
            <p:cNvSpPr/>
            <p:nvPr/>
          </p:nvSpPr>
          <p:spPr>
            <a:xfrm>
              <a:off x="3196593"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204" name="tx3204"/>
            <p:cNvSpPr/>
            <p:nvPr/>
          </p:nvSpPr>
          <p:spPr>
            <a:xfrm>
              <a:off x="3464377"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205" name="tx3205"/>
            <p:cNvSpPr/>
            <p:nvPr/>
          </p:nvSpPr>
          <p:spPr>
            <a:xfrm>
              <a:off x="3732160"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206" name="tx3206"/>
            <p:cNvSpPr/>
            <p:nvPr/>
          </p:nvSpPr>
          <p:spPr>
            <a:xfrm>
              <a:off x="3999943"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207" name="tx3207"/>
            <p:cNvSpPr/>
            <p:nvPr/>
          </p:nvSpPr>
          <p:spPr>
            <a:xfrm>
              <a:off x="4267726"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208" name="tx3208"/>
            <p:cNvSpPr/>
            <p:nvPr/>
          </p:nvSpPr>
          <p:spPr>
            <a:xfrm>
              <a:off x="4535510"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209" name="tx3209"/>
            <p:cNvSpPr/>
            <p:nvPr/>
          </p:nvSpPr>
          <p:spPr>
            <a:xfrm>
              <a:off x="4803293"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210" name="tx3210"/>
            <p:cNvSpPr/>
            <p:nvPr/>
          </p:nvSpPr>
          <p:spPr>
            <a:xfrm>
              <a:off x="5071076"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211" name="tx3211"/>
            <p:cNvSpPr/>
            <p:nvPr/>
          </p:nvSpPr>
          <p:spPr>
            <a:xfrm>
              <a:off x="5338859"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212" name="tx3212"/>
            <p:cNvSpPr/>
            <p:nvPr/>
          </p:nvSpPr>
          <p:spPr>
            <a:xfrm>
              <a:off x="5606643"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213" name="tx3213"/>
            <p:cNvSpPr/>
            <p:nvPr/>
          </p:nvSpPr>
          <p:spPr>
            <a:xfrm>
              <a:off x="5874426"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214" name="tx3214"/>
            <p:cNvSpPr/>
            <p:nvPr/>
          </p:nvSpPr>
          <p:spPr>
            <a:xfrm>
              <a:off x="6142209"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215" name="tx3215"/>
            <p:cNvSpPr/>
            <p:nvPr/>
          </p:nvSpPr>
          <p:spPr>
            <a:xfrm>
              <a:off x="6409992"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216" name="tx3216"/>
            <p:cNvSpPr/>
            <p:nvPr/>
          </p:nvSpPr>
          <p:spPr>
            <a:xfrm>
              <a:off x="6677776"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217" name="tx3217"/>
            <p:cNvSpPr/>
            <p:nvPr/>
          </p:nvSpPr>
          <p:spPr>
            <a:xfrm>
              <a:off x="6945559"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218" name="tx3218"/>
            <p:cNvSpPr/>
            <p:nvPr/>
          </p:nvSpPr>
          <p:spPr>
            <a:xfrm>
              <a:off x="7213342"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219" name="tx3219"/>
            <p:cNvSpPr/>
            <p:nvPr/>
          </p:nvSpPr>
          <p:spPr>
            <a:xfrm>
              <a:off x="7481125"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3220" name="tx3220"/>
            <p:cNvSpPr/>
            <p:nvPr/>
          </p:nvSpPr>
          <p:spPr>
            <a:xfrm>
              <a:off x="7748909"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221" name="tx3221"/>
            <p:cNvSpPr/>
            <p:nvPr/>
          </p:nvSpPr>
          <p:spPr>
            <a:xfrm>
              <a:off x="8016692"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222" name="tx3222"/>
            <p:cNvSpPr/>
            <p:nvPr/>
          </p:nvSpPr>
          <p:spPr>
            <a:xfrm>
              <a:off x="8284475"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223" name="tx3223"/>
            <p:cNvSpPr/>
            <p:nvPr/>
          </p:nvSpPr>
          <p:spPr>
            <a:xfrm>
              <a:off x="8552258" y="2274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224" name="tx3224"/>
            <p:cNvSpPr/>
            <p:nvPr/>
          </p:nvSpPr>
          <p:spPr>
            <a:xfrm>
              <a:off x="1857677"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3225" name="tx3225"/>
            <p:cNvSpPr/>
            <p:nvPr/>
          </p:nvSpPr>
          <p:spPr>
            <a:xfrm>
              <a:off x="2125460"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3226" name="tx3226"/>
            <p:cNvSpPr/>
            <p:nvPr/>
          </p:nvSpPr>
          <p:spPr>
            <a:xfrm>
              <a:off x="2393243"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3227" name="tx3227"/>
            <p:cNvSpPr/>
            <p:nvPr/>
          </p:nvSpPr>
          <p:spPr>
            <a:xfrm>
              <a:off x="2661027"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3228" name="tx3228"/>
            <p:cNvSpPr/>
            <p:nvPr/>
          </p:nvSpPr>
          <p:spPr>
            <a:xfrm>
              <a:off x="2928810"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3229" name="tx3229"/>
            <p:cNvSpPr/>
            <p:nvPr/>
          </p:nvSpPr>
          <p:spPr>
            <a:xfrm>
              <a:off x="3196593"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3230" name="tx3230"/>
            <p:cNvSpPr/>
            <p:nvPr/>
          </p:nvSpPr>
          <p:spPr>
            <a:xfrm>
              <a:off x="3464377"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3231" name="tx3231"/>
            <p:cNvSpPr/>
            <p:nvPr/>
          </p:nvSpPr>
          <p:spPr>
            <a:xfrm>
              <a:off x="3732160"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3232" name="tx3232"/>
            <p:cNvSpPr/>
            <p:nvPr/>
          </p:nvSpPr>
          <p:spPr>
            <a:xfrm>
              <a:off x="3999943"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3233" name="tx3233"/>
            <p:cNvSpPr/>
            <p:nvPr/>
          </p:nvSpPr>
          <p:spPr>
            <a:xfrm>
              <a:off x="4267726"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3234" name="tx3234"/>
            <p:cNvSpPr/>
            <p:nvPr/>
          </p:nvSpPr>
          <p:spPr>
            <a:xfrm>
              <a:off x="4535510"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3235" name="tx3235"/>
            <p:cNvSpPr/>
            <p:nvPr/>
          </p:nvSpPr>
          <p:spPr>
            <a:xfrm>
              <a:off x="4803293"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3236" name="tx3236"/>
            <p:cNvSpPr/>
            <p:nvPr/>
          </p:nvSpPr>
          <p:spPr>
            <a:xfrm>
              <a:off x="5071076"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237" name="tx3237"/>
            <p:cNvSpPr/>
            <p:nvPr/>
          </p:nvSpPr>
          <p:spPr>
            <a:xfrm>
              <a:off x="5338859"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238" name="tx3238"/>
            <p:cNvSpPr/>
            <p:nvPr/>
          </p:nvSpPr>
          <p:spPr>
            <a:xfrm>
              <a:off x="5606643"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239" name="tx3239"/>
            <p:cNvSpPr/>
            <p:nvPr/>
          </p:nvSpPr>
          <p:spPr>
            <a:xfrm>
              <a:off x="5874426"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240" name="tx3240"/>
            <p:cNvSpPr/>
            <p:nvPr/>
          </p:nvSpPr>
          <p:spPr>
            <a:xfrm>
              <a:off x="6142209"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241" name="tx3241"/>
            <p:cNvSpPr/>
            <p:nvPr/>
          </p:nvSpPr>
          <p:spPr>
            <a:xfrm>
              <a:off x="6409992"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242" name="tx3242"/>
            <p:cNvSpPr/>
            <p:nvPr/>
          </p:nvSpPr>
          <p:spPr>
            <a:xfrm>
              <a:off x="6677776"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243" name="tx3243"/>
            <p:cNvSpPr/>
            <p:nvPr/>
          </p:nvSpPr>
          <p:spPr>
            <a:xfrm>
              <a:off x="6945559"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3244" name="tx3244"/>
            <p:cNvSpPr/>
            <p:nvPr/>
          </p:nvSpPr>
          <p:spPr>
            <a:xfrm>
              <a:off x="7213342"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3245" name="tx3245"/>
            <p:cNvSpPr/>
            <p:nvPr/>
          </p:nvSpPr>
          <p:spPr>
            <a:xfrm>
              <a:off x="7481125"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3246" name="tx3246"/>
            <p:cNvSpPr/>
            <p:nvPr/>
          </p:nvSpPr>
          <p:spPr>
            <a:xfrm>
              <a:off x="7748909"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3247" name="tx3247"/>
            <p:cNvSpPr/>
            <p:nvPr/>
          </p:nvSpPr>
          <p:spPr>
            <a:xfrm>
              <a:off x="8016692"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3248" name="tx3248"/>
            <p:cNvSpPr/>
            <p:nvPr/>
          </p:nvSpPr>
          <p:spPr>
            <a:xfrm>
              <a:off x="8284475"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3249" name="tx3249"/>
            <p:cNvSpPr/>
            <p:nvPr/>
          </p:nvSpPr>
          <p:spPr>
            <a:xfrm>
              <a:off x="8552258" y="48165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3250" name="tx3250"/>
            <p:cNvSpPr/>
            <p:nvPr/>
          </p:nvSpPr>
          <p:spPr>
            <a:xfrm>
              <a:off x="1857677"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3251" name="tx3251"/>
            <p:cNvSpPr/>
            <p:nvPr/>
          </p:nvSpPr>
          <p:spPr>
            <a:xfrm>
              <a:off x="2125460"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3252" name="tx3252"/>
            <p:cNvSpPr/>
            <p:nvPr/>
          </p:nvSpPr>
          <p:spPr>
            <a:xfrm>
              <a:off x="2393243"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3253" name="tx3253"/>
            <p:cNvSpPr/>
            <p:nvPr/>
          </p:nvSpPr>
          <p:spPr>
            <a:xfrm>
              <a:off x="2661027"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254" name="tx3254"/>
            <p:cNvSpPr/>
            <p:nvPr/>
          </p:nvSpPr>
          <p:spPr>
            <a:xfrm>
              <a:off x="2928810"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255" name="tx3255"/>
            <p:cNvSpPr/>
            <p:nvPr/>
          </p:nvSpPr>
          <p:spPr>
            <a:xfrm>
              <a:off x="3196593"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256" name="tx3256"/>
            <p:cNvSpPr/>
            <p:nvPr/>
          </p:nvSpPr>
          <p:spPr>
            <a:xfrm>
              <a:off x="3464377"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257" name="tx3257"/>
            <p:cNvSpPr/>
            <p:nvPr/>
          </p:nvSpPr>
          <p:spPr>
            <a:xfrm>
              <a:off x="3732160"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258" name="tx3258"/>
            <p:cNvSpPr/>
            <p:nvPr/>
          </p:nvSpPr>
          <p:spPr>
            <a:xfrm>
              <a:off x="3999943"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259" name="tx3259"/>
            <p:cNvSpPr/>
            <p:nvPr/>
          </p:nvSpPr>
          <p:spPr>
            <a:xfrm>
              <a:off x="4267726"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3260" name="tx3260"/>
            <p:cNvSpPr/>
            <p:nvPr/>
          </p:nvSpPr>
          <p:spPr>
            <a:xfrm>
              <a:off x="4535510"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261" name="tx3261"/>
            <p:cNvSpPr/>
            <p:nvPr/>
          </p:nvSpPr>
          <p:spPr>
            <a:xfrm>
              <a:off x="4803293"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262" name="tx3262"/>
            <p:cNvSpPr/>
            <p:nvPr/>
          </p:nvSpPr>
          <p:spPr>
            <a:xfrm>
              <a:off x="5071076"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3263" name="tx3263"/>
            <p:cNvSpPr/>
            <p:nvPr/>
          </p:nvSpPr>
          <p:spPr>
            <a:xfrm>
              <a:off x="5338859"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264" name="tx3264"/>
            <p:cNvSpPr/>
            <p:nvPr/>
          </p:nvSpPr>
          <p:spPr>
            <a:xfrm>
              <a:off x="5606643"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265" name="tx3265"/>
            <p:cNvSpPr/>
            <p:nvPr/>
          </p:nvSpPr>
          <p:spPr>
            <a:xfrm>
              <a:off x="5874426"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266" name="tx3266"/>
            <p:cNvSpPr/>
            <p:nvPr/>
          </p:nvSpPr>
          <p:spPr>
            <a:xfrm>
              <a:off x="6142209"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267" name="tx3267"/>
            <p:cNvSpPr/>
            <p:nvPr/>
          </p:nvSpPr>
          <p:spPr>
            <a:xfrm>
              <a:off x="6409992"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3268" name="tx3268"/>
            <p:cNvSpPr/>
            <p:nvPr/>
          </p:nvSpPr>
          <p:spPr>
            <a:xfrm>
              <a:off x="6677776"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269" name="tx3269"/>
            <p:cNvSpPr/>
            <p:nvPr/>
          </p:nvSpPr>
          <p:spPr>
            <a:xfrm>
              <a:off x="6945559"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3270" name="tx3270"/>
            <p:cNvSpPr/>
            <p:nvPr/>
          </p:nvSpPr>
          <p:spPr>
            <a:xfrm>
              <a:off x="7213342"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3271" name="tx3271"/>
            <p:cNvSpPr/>
            <p:nvPr/>
          </p:nvSpPr>
          <p:spPr>
            <a:xfrm>
              <a:off x="7481125"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272" name="tx3272"/>
            <p:cNvSpPr/>
            <p:nvPr/>
          </p:nvSpPr>
          <p:spPr>
            <a:xfrm>
              <a:off x="7748909"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273" name="tx3273"/>
            <p:cNvSpPr/>
            <p:nvPr/>
          </p:nvSpPr>
          <p:spPr>
            <a:xfrm>
              <a:off x="8016692"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274" name="tx3274"/>
            <p:cNvSpPr/>
            <p:nvPr/>
          </p:nvSpPr>
          <p:spPr>
            <a:xfrm>
              <a:off x="8284475"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275" name="tx3275"/>
            <p:cNvSpPr/>
            <p:nvPr/>
          </p:nvSpPr>
          <p:spPr>
            <a:xfrm>
              <a:off x="8552258" y="43222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276" name="tx3276"/>
            <p:cNvSpPr/>
            <p:nvPr/>
          </p:nvSpPr>
          <p:spPr>
            <a:xfrm>
              <a:off x="1857677"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3277" name="tx3277"/>
            <p:cNvSpPr/>
            <p:nvPr/>
          </p:nvSpPr>
          <p:spPr>
            <a:xfrm>
              <a:off x="2125460"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278" name="tx3278"/>
            <p:cNvSpPr/>
            <p:nvPr/>
          </p:nvSpPr>
          <p:spPr>
            <a:xfrm>
              <a:off x="2393243"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279" name="tx3279"/>
            <p:cNvSpPr/>
            <p:nvPr/>
          </p:nvSpPr>
          <p:spPr>
            <a:xfrm>
              <a:off x="2661027"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280" name="tx3280"/>
            <p:cNvSpPr/>
            <p:nvPr/>
          </p:nvSpPr>
          <p:spPr>
            <a:xfrm>
              <a:off x="2928810"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281" name="tx3281"/>
            <p:cNvSpPr/>
            <p:nvPr/>
          </p:nvSpPr>
          <p:spPr>
            <a:xfrm>
              <a:off x="3196593"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282" name="tx3282"/>
            <p:cNvSpPr/>
            <p:nvPr/>
          </p:nvSpPr>
          <p:spPr>
            <a:xfrm>
              <a:off x="3464377"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283" name="tx3283"/>
            <p:cNvSpPr/>
            <p:nvPr/>
          </p:nvSpPr>
          <p:spPr>
            <a:xfrm>
              <a:off x="3732160"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284" name="tx3284"/>
            <p:cNvSpPr/>
            <p:nvPr/>
          </p:nvSpPr>
          <p:spPr>
            <a:xfrm>
              <a:off x="3999943"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285" name="tx3285"/>
            <p:cNvSpPr/>
            <p:nvPr/>
          </p:nvSpPr>
          <p:spPr>
            <a:xfrm>
              <a:off x="4267726"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286" name="tx3286"/>
            <p:cNvSpPr/>
            <p:nvPr/>
          </p:nvSpPr>
          <p:spPr>
            <a:xfrm>
              <a:off x="4535510"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287" name="tx3287"/>
            <p:cNvSpPr/>
            <p:nvPr/>
          </p:nvSpPr>
          <p:spPr>
            <a:xfrm>
              <a:off x="4803293"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288" name="tx3288"/>
            <p:cNvSpPr/>
            <p:nvPr/>
          </p:nvSpPr>
          <p:spPr>
            <a:xfrm>
              <a:off x="5071076"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289" name="tx3289"/>
            <p:cNvSpPr/>
            <p:nvPr/>
          </p:nvSpPr>
          <p:spPr>
            <a:xfrm>
              <a:off x="5338859"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290" name="tx3290"/>
            <p:cNvSpPr/>
            <p:nvPr/>
          </p:nvSpPr>
          <p:spPr>
            <a:xfrm>
              <a:off x="5606643"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291" name="tx3291"/>
            <p:cNvSpPr/>
            <p:nvPr/>
          </p:nvSpPr>
          <p:spPr>
            <a:xfrm>
              <a:off x="5874426"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292" name="tx3292"/>
            <p:cNvSpPr/>
            <p:nvPr/>
          </p:nvSpPr>
          <p:spPr>
            <a:xfrm>
              <a:off x="6142209"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293" name="tx3293"/>
            <p:cNvSpPr/>
            <p:nvPr/>
          </p:nvSpPr>
          <p:spPr>
            <a:xfrm>
              <a:off x="6409992"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294" name="tx3294"/>
            <p:cNvSpPr/>
            <p:nvPr/>
          </p:nvSpPr>
          <p:spPr>
            <a:xfrm>
              <a:off x="6677776"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295" name="tx3295"/>
            <p:cNvSpPr/>
            <p:nvPr/>
          </p:nvSpPr>
          <p:spPr>
            <a:xfrm>
              <a:off x="6945559"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296" name="tx3296"/>
            <p:cNvSpPr/>
            <p:nvPr/>
          </p:nvSpPr>
          <p:spPr>
            <a:xfrm>
              <a:off x="7213342"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297" name="tx3297"/>
            <p:cNvSpPr/>
            <p:nvPr/>
          </p:nvSpPr>
          <p:spPr>
            <a:xfrm>
              <a:off x="7481125"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298" name="tx3298"/>
            <p:cNvSpPr/>
            <p:nvPr/>
          </p:nvSpPr>
          <p:spPr>
            <a:xfrm>
              <a:off x="7748909"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299" name="tx3299"/>
            <p:cNvSpPr/>
            <p:nvPr/>
          </p:nvSpPr>
          <p:spPr>
            <a:xfrm>
              <a:off x="8016692"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300" name="tx3300"/>
            <p:cNvSpPr/>
            <p:nvPr/>
          </p:nvSpPr>
          <p:spPr>
            <a:xfrm>
              <a:off x="8284475"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301" name="tx3301"/>
            <p:cNvSpPr/>
            <p:nvPr/>
          </p:nvSpPr>
          <p:spPr>
            <a:xfrm>
              <a:off x="8552258" y="2344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3302" name="tx3302"/>
            <p:cNvSpPr/>
            <p:nvPr/>
          </p:nvSpPr>
          <p:spPr>
            <a:xfrm>
              <a:off x="1857677"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303" name="tx3303"/>
            <p:cNvSpPr/>
            <p:nvPr/>
          </p:nvSpPr>
          <p:spPr>
            <a:xfrm>
              <a:off x="2125460"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304" name="tx3304"/>
            <p:cNvSpPr/>
            <p:nvPr/>
          </p:nvSpPr>
          <p:spPr>
            <a:xfrm>
              <a:off x="2393243"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305" name="tx3305"/>
            <p:cNvSpPr/>
            <p:nvPr/>
          </p:nvSpPr>
          <p:spPr>
            <a:xfrm>
              <a:off x="2661027"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306" name="tx3306"/>
            <p:cNvSpPr/>
            <p:nvPr/>
          </p:nvSpPr>
          <p:spPr>
            <a:xfrm>
              <a:off x="2928810"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307" name="tx3307"/>
            <p:cNvSpPr/>
            <p:nvPr/>
          </p:nvSpPr>
          <p:spPr>
            <a:xfrm>
              <a:off x="3196593"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308" name="tx3308"/>
            <p:cNvSpPr/>
            <p:nvPr/>
          </p:nvSpPr>
          <p:spPr>
            <a:xfrm>
              <a:off x="3464377"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309" name="tx3309"/>
            <p:cNvSpPr/>
            <p:nvPr/>
          </p:nvSpPr>
          <p:spPr>
            <a:xfrm>
              <a:off x="3732160"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310" name="tx3310"/>
            <p:cNvSpPr/>
            <p:nvPr/>
          </p:nvSpPr>
          <p:spPr>
            <a:xfrm>
              <a:off x="3999943"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311" name="tx3311"/>
            <p:cNvSpPr/>
            <p:nvPr/>
          </p:nvSpPr>
          <p:spPr>
            <a:xfrm>
              <a:off x="4267726"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312" name="tx3312"/>
            <p:cNvSpPr/>
            <p:nvPr/>
          </p:nvSpPr>
          <p:spPr>
            <a:xfrm>
              <a:off x="4535510"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313" name="tx3313"/>
            <p:cNvSpPr/>
            <p:nvPr/>
          </p:nvSpPr>
          <p:spPr>
            <a:xfrm>
              <a:off x="4803293"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314" name="tx3314"/>
            <p:cNvSpPr/>
            <p:nvPr/>
          </p:nvSpPr>
          <p:spPr>
            <a:xfrm>
              <a:off x="5071076"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315" name="tx3315"/>
            <p:cNvSpPr/>
            <p:nvPr/>
          </p:nvSpPr>
          <p:spPr>
            <a:xfrm>
              <a:off x="5338859"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316" name="tx3316"/>
            <p:cNvSpPr/>
            <p:nvPr/>
          </p:nvSpPr>
          <p:spPr>
            <a:xfrm>
              <a:off x="5606643"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317" name="tx3317"/>
            <p:cNvSpPr/>
            <p:nvPr/>
          </p:nvSpPr>
          <p:spPr>
            <a:xfrm>
              <a:off x="5874426"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318" name="tx3318"/>
            <p:cNvSpPr/>
            <p:nvPr/>
          </p:nvSpPr>
          <p:spPr>
            <a:xfrm>
              <a:off x="6142209"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319" name="tx3319"/>
            <p:cNvSpPr/>
            <p:nvPr/>
          </p:nvSpPr>
          <p:spPr>
            <a:xfrm>
              <a:off x="6409992"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320" name="tx3320"/>
            <p:cNvSpPr/>
            <p:nvPr/>
          </p:nvSpPr>
          <p:spPr>
            <a:xfrm>
              <a:off x="6677776"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321" name="tx3321"/>
            <p:cNvSpPr/>
            <p:nvPr/>
          </p:nvSpPr>
          <p:spPr>
            <a:xfrm>
              <a:off x="6945559"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322" name="tx3322"/>
            <p:cNvSpPr/>
            <p:nvPr/>
          </p:nvSpPr>
          <p:spPr>
            <a:xfrm>
              <a:off x="7213342"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323" name="tx3323"/>
            <p:cNvSpPr/>
            <p:nvPr/>
          </p:nvSpPr>
          <p:spPr>
            <a:xfrm>
              <a:off x="7481125"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324" name="tx3324"/>
            <p:cNvSpPr/>
            <p:nvPr/>
          </p:nvSpPr>
          <p:spPr>
            <a:xfrm>
              <a:off x="7748909"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325" name="tx3325"/>
            <p:cNvSpPr/>
            <p:nvPr/>
          </p:nvSpPr>
          <p:spPr>
            <a:xfrm>
              <a:off x="8016692"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326" name="tx3326"/>
            <p:cNvSpPr/>
            <p:nvPr/>
          </p:nvSpPr>
          <p:spPr>
            <a:xfrm>
              <a:off x="8284475"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327" name="tx3327"/>
            <p:cNvSpPr/>
            <p:nvPr/>
          </p:nvSpPr>
          <p:spPr>
            <a:xfrm>
              <a:off x="8552258" y="38278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328" name="tx3328"/>
            <p:cNvSpPr/>
            <p:nvPr/>
          </p:nvSpPr>
          <p:spPr>
            <a:xfrm>
              <a:off x="1877748" y="5593389"/>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8</a:t>
              </a:r>
            </a:p>
          </p:txBody>
        </p:sp>
        <p:sp>
          <p:nvSpPr>
            <p:cNvPr id="3329" name="tx3329"/>
            <p:cNvSpPr/>
            <p:nvPr/>
          </p:nvSpPr>
          <p:spPr>
            <a:xfrm>
              <a:off x="2393243"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3330" name="tx3330"/>
            <p:cNvSpPr/>
            <p:nvPr/>
          </p:nvSpPr>
          <p:spPr>
            <a:xfrm>
              <a:off x="2661027" y="55933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3331" name="tx3331"/>
            <p:cNvSpPr/>
            <p:nvPr/>
          </p:nvSpPr>
          <p:spPr>
            <a:xfrm>
              <a:off x="4535510" y="36160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39</a:t>
              </a:r>
            </a:p>
          </p:txBody>
        </p:sp>
        <p:sp>
          <p:nvSpPr>
            <p:cNvPr id="3332" name="rc333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33" name="rc333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34" name="rc333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35" name="rc333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36" name="rc333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37" name="rc333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38" name="rc333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39" name="rc333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40" name="rc334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41" name="rc334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42" name="rc334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43" name="rc334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44" name="rc334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45" name="rc334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46" name="rc334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47" name="rc334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48" name="rc334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49" name="rc334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50" name="rc335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51" name="rc335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52" name="rc335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53" name="rc335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54" name="rc335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55" name="rc335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56" name="rc335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57" name="rc335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58" name="rc335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59" name="rc335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60" name="rc336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61" name="rc336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62" name="rc336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63" name="rc336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64" name="rc336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65" name="rc336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66" name="rc336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67" name="rc336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68" name="rc336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69" name="rc336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70" name="rc337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71" name="rc337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72" name="rc337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73" name="rc337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74" name="rc337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75" name="rc337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76" name="rc337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77" name="rc337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78" name="rc337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79" name="rc337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80" name="rc338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81" name="rc338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82" name="rc338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83" name="rc338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84" name="rc338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85" name="rc338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86" name="rc338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87" name="rc338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88" name="rc338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89" name="rc338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90" name="rc339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91" name="rc339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92" name="rc339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93" name="rc339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94" name="rc339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95" name="rc339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96" name="rc339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97" name="rc339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98" name="rc339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399" name="rc339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00" name="rc340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01" name="rc340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02" name="rc340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03" name="rc340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04" name="rc340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05" name="rc340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06" name="rc340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07" name="rc340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08" name="rc340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09" name="rc340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10" name="rc341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11" name="rc341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12" name="rc341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13" name="rc341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14" name="rc341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15" name="rc341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16" name="rc341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17" name="rc341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18" name="rc341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19" name="rc341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20" name="rc342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21" name="rc342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22" name="rc342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23" name="rc342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24" name="rc342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25" name="rc342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26" name="rc342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27" name="rc342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28" name="rc342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29" name="rc342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30" name="rc343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31" name="rc343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32" name="rc343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33" name="rc343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34" name="rc343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35" name="rc343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36" name="rc343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37" name="rc343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38" name="rc343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39" name="rc343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40" name="rc344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41" name="rc344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42" name="rc344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43" name="rc344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44" name="rc344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45" name="rc344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46" name="rc344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47" name="rc344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48" name="rc344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49" name="rc344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50" name="rc345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51" name="rc345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52" name="rc345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53" name="rc345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54" name="rc345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55" name="rc345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56" name="rc345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57" name="rc345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58" name="rc345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59" name="rc345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60" name="rc346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61" name="rc346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62" name="rc346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63" name="rc346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64" name="rc346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65" name="rc346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66" name="rc346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67" name="rc346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68" name="rc346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69" name="rc346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70" name="rc347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71" name="rc347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72" name="rc347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73" name="rc347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74" name="rc347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75" name="rc347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76" name="rc347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77" name="rc347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78" name="rc347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79" name="rc347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80" name="rc348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81" name="rc348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82" name="rc348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83" name="rc348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84" name="rc348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85" name="rc348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86" name="rc348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87" name="rc348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88" name="rc348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89" name="rc348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90" name="rc349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91" name="rc349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92" name="rc349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93" name="rc349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94" name="rc349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95" name="rc349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96" name="rc349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97" name="rc349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98" name="rc349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499" name="rc349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00" name="rc350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01" name="rc350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02" name="rc350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03" name="rc350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04" name="rc350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05" name="rc350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06" name="rc350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07" name="rc350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08" name="rc350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09" name="rc350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10" name="rc351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11" name="rc351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12" name="rc351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13" name="rc351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14" name="rc351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15" name="rc351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16" name="rc351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17" name="rc351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18" name="rc351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19" name="rc351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20" name="rc352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21" name="rc352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22" name="rc352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23" name="rc352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24" name="rc352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25" name="rc352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26" name="rc352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27" name="rc352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28" name="rc352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29" name="rc352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30" name="rc353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31" name="rc353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32" name="rc353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33" name="rc353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34" name="rc353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35" name="rc353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36" name="rc353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37" name="rc353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38" name="rc353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39" name="rc353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40" name="rc354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41" name="rc354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42" name="rc354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43" name="rc354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44" name="rc354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45" name="rc354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46" name="rc354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47" name="rc354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48" name="rc354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49" name="rc354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50" name="rc355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51" name="rc355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52" name="rc355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53" name="rc355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54" name="rc355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55" name="rc355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56" name="rc355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57" name="rc355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58" name="rc355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59" name="rc355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60" name="rc356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61" name="rc356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62" name="rc356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63" name="rc356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64" name="rc356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65" name="rc356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66" name="rc356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67" name="rc356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68" name="rc356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69" name="rc356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70" name="rc357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71" name="rc357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72" name="rc357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73" name="rc357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74" name="rc357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75" name="rc357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76" name="rc357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77" name="rc357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78" name="rc357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79" name="rc357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80" name="rc358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81" name="rc358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82" name="rc358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83" name="rc358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84" name="rc358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85" name="rc358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86" name="rc358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87" name="rc358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88" name="rc358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89" name="rc358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90" name="rc359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91" name="rc359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92" name="rc359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93" name="rc359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94" name="rc359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95" name="rc359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96" name="rc359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97" name="rc359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98" name="rc359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599" name="rc359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00" name="rc360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01" name="rc360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02" name="rc360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03" name="rc360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04" name="rc360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05" name="rc360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06" name="rc360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07" name="rc360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08" name="rc360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09" name="rc360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10" name="rc361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11" name="rc361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12" name="rc361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13" name="rc361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14" name="rc361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15" name="rc361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16" name="rc361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17" name="rc361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18" name="rc361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19" name="rc361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20" name="rc362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21" name="rc362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22" name="rc362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23" name="rc362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24" name="rc362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25" name="rc362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26" name="rc362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27" name="rc362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28" name="rc362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29" name="rc362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30" name="rc363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31" name="rc363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32" name="rc363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33" name="rc363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34" name="rc363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35" name="rc363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36" name="rc363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37" name="rc363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38" name="rc363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39" name="rc363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40" name="rc364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41" name="rc364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42" name="rc364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43" name="rc364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44" name="rc364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45" name="rc364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46" name="rc364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47" name="rc364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48" name="rc364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49" name="rc364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50" name="rc365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51" name="rc365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52" name="rc365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53" name="rc365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54" name="rc365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55" name="rc365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56" name="rc365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57" name="rc365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58" name="rc365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59" name="rc365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60" name="rc366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61" name="rc366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62" name="rc366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63" name="rc366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64" name="rc366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65" name="rc366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66" name="rc366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67" name="rc366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68" name="rc366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69" name="rc366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70" name="rc367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71" name="rc367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72" name="rc367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73" name="rc367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74" name="rc367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75" name="rc367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76" name="rc367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77" name="rc367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78" name="rc367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79" name="rc367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80" name="rc368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81" name="rc368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82" name="rc368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83" name="rc368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84" name="rc368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85" name="rc368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86" name="rc368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87" name="rc368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88" name="rc368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89" name="rc368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90" name="rc369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91" name="rc369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92" name="rc369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93" name="rc369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94" name="rc369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95" name="rc369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96" name="rc369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97" name="rc369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98" name="rc369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699" name="rc369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00" name="rc370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01" name="rc370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02" name="rc370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03" name="rc370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04" name="rc370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05" name="rc370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06" name="rc370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07" name="rc370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08" name="rc370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09" name="rc370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10" name="rc371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11" name="rc371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12" name="rc371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13" name="rc371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14" name="rc371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15" name="rc371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16" name="rc371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17" name="rc371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18" name="rc371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19" name="rc371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20" name="rc372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21" name="rc372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22" name="rc372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23" name="rc372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24" name="rc372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25" name="rc372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26" name="rc372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27" name="rc372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28" name="rc372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29" name="rc372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30" name="rc373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31" name="rc373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32" name="rc373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33" name="rc373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34" name="rc373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35" name="rc373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36" name="rc373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37" name="rc373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38" name="rc373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39" name="rc373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40" name="rc374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41" name="rc374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42" name="rc374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43" name="rc374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44" name="rc374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45" name="rc374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46" name="rc374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47" name="rc374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48" name="rc374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49" name="rc374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50" name="rc375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51" name="rc375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52" name="rc375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53" name="rc375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54" name="rc375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55" name="rc375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56" name="rc375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57" name="rc375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58" name="rc375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59" name="rc375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60" name="rc376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61" name="rc376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62" name="rc376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63" name="rc376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64" name="rc376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65" name="rc376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66" name="rc376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67" name="rc376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68" name="rc376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69" name="rc376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70" name="rc377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71" name="rc377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72" name="rc377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73" name="rc377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74" name="rc377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75" name="rc377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76" name="rc377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77" name="rc377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78" name="rc377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79" name="rc377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80" name="rc378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81" name="rc378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82" name="rc378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83" name="rc378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84" name="rc378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85" name="rc378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86" name="rc378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87" name="rc378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88" name="rc378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89" name="rc378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90" name="rc379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91" name="rc379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92" name="rc379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93" name="rc379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94" name="rc379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95" name="rc379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96" name="rc379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97" name="rc379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98" name="rc379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799" name="rc379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00" name="rc380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01" name="rc380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02" name="rc380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03" name="rc380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04" name="rc380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05" name="rc380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06" name="rc380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07" name="rc380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08" name="rc380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09" name="rc380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10" name="rc381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11" name="rc381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12" name="rc381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13" name="rc381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14" name="rc381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15" name="rc381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16" name="rc381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17" name="rc381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18" name="rc381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19" name="rc381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20" name="rc382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21" name="rc382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22" name="rc382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23" name="rc382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24" name="rc382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25" name="rc382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26" name="rc382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27" name="rc382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28" name="rc382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29" name="rc382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30" name="rc383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31" name="rc383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32" name="rc383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33" name="rc383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34" name="rc383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35" name="rc383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36" name="rc383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37" name="rc383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38" name="rc383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39" name="rc383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40" name="rc384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41" name="rc384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42" name="rc384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43" name="rc384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44" name="rc384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45" name="rc384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46" name="rc384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47" name="rc384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48" name="rc384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49" name="rc384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50" name="rc385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51" name="rc385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52" name="rc385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53" name="rc385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54" name="rc385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55" name="rc385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56" name="rc385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57" name="rc385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58" name="rc385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59" name="rc385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60" name="rc386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61" name="rc386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62" name="rc386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63" name="rc386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64" name="rc386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65" name="rc386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66" name="rc386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67" name="rc386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68" name="rc386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69" name="rc386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70" name="rc387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71" name="rc387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72" name="rc387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73" name="rc387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74" name="rc387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75" name="rc387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76" name="rc387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77" name="rc387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78" name="rc387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79" name="rc387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80" name="rc388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81" name="rc388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82" name="rc388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83" name="rc388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84" name="rc388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85" name="rc388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86" name="rc388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87" name="rc388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88" name="rc388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89" name="rc388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90" name="rc389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91" name="rc389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92" name="rc389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93" name="rc389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94" name="rc389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95" name="rc389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96" name="rc389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97" name="rc389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98" name="rc389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899" name="rc389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00" name="rc390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01" name="rc390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02" name="rc390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03" name="rc390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04" name="rc390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05" name="rc390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06" name="rc390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07" name="rc390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08" name="rc390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09" name="rc390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10" name="rc391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11" name="rc391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12" name="rc391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13" name="rc391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14" name="rc391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15" name="rc391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16" name="rc391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17" name="rc391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18" name="rc391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19" name="rc391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20" name="rc392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21" name="rc392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22" name="rc392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23" name="rc392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24" name="rc392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25" name="rc392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26" name="rc392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27" name="rc392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28" name="rc392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29" name="rc392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30" name="rc393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31" name="rc393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32" name="rc393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33" name="rc393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34" name="rc393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35" name="rc393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36" name="rc393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37" name="rc393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38" name="rc393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39" name="rc393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40" name="rc394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41" name="rc394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42" name="rc394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43" name="rc394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44" name="rc394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45" name="rc394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46" name="rc394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47" name="rc394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48" name="rc394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49" name="rc394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50" name="rc395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51" name="rc395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52" name="rc395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53" name="rc395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54" name="rc395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55" name="rc395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56" name="rc395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57" name="rc395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58" name="rc395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59" name="rc395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60" name="rc396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61" name="rc396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62" name="rc396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63" name="rc396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64" name="rc396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65" name="rc396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66" name="rc396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67" name="rc396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68" name="rc396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69" name="rc396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70" name="rc397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71" name="rc397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72" name="rc397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73" name="rc397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74" name="rc397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75" name="rc397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76" name="rc397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77" name="rc397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78" name="rc397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79" name="rc397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80" name="rc398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81" name="rc398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82" name="rc398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83" name="rc398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84" name="rc398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85" name="rc398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86" name="rc398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87" name="rc398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88" name="rc398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89" name="rc398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90" name="rc399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91" name="rc399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92" name="rc399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93" name="rc399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94" name="rc399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95" name="rc399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96" name="rc399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97" name="rc399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98" name="rc399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3999" name="rc399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00" name="rc400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01" name="rc400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02" name="rc400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03" name="rc400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04" name="rc400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05" name="rc400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06" name="rc400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07" name="rc400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08" name="rc400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09" name="rc400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10" name="rc401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11" name="rc401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12" name="rc401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13" name="rc401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14" name="rc401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15" name="rc401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16" name="rc401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17" name="rc401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18" name="rc401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19" name="rc401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20" name="rc402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21" name="rc402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22" name="rc402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23" name="rc402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24" name="rc402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25" name="rc402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26" name="rc402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27" name="rc402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28" name="rc402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29" name="rc402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30" name="rc403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31" name="rc403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32" name="rc403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33" name="rc403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34" name="rc403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35" name="rc403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36" name="rc403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37" name="rc403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38" name="rc403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39" name="rc403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40" name="rc404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41" name="rc404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42" name="rc404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43" name="rc404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44" name="rc404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45" name="rc404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46" name="rc404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47" name="rc404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48" name="rc404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49" name="rc404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50" name="rc405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51" name="rc405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52" name="rc405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53" name="rc405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54" name="rc405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55" name="rc405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56" name="rc405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57" name="rc405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58" name="rc405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59" name="rc405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60" name="rc406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61" name="rc406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62" name="rc406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63" name="rc406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64" name="rc406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65" name="rc406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66" name="rc406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67" name="rc406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68" name="rc406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69" name="rc406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70" name="rc407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71" name="rc407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72" name="rc407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73" name="rc407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74" name="rc407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75" name="rc407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76" name="rc407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77" name="rc407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78" name="rc407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79" name="rc407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80" name="rc408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81" name="rc408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82" name="rc408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83" name="rc408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84" name="rc408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85" name="rc408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86" name="rc408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87" name="rc408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88" name="rc408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89" name="rc408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90" name="rc409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91" name="rc409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92" name="rc409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93" name="rc409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94" name="rc409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95" name="rc409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96" name="rc409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97" name="rc409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98" name="rc409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099" name="rc409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00" name="rc410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01" name="rc410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02" name="rc410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03" name="rc410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04" name="rc410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05" name="rc410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06" name="rc410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07" name="rc410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08" name="rc410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09" name="rc410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10" name="rc411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11" name="rc411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12" name="rc411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13" name="rc411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14" name="rc411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15" name="rc411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16" name="rc411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17" name="rc411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18" name="rc411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19" name="rc411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20" name="rc412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21" name="rc412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22" name="rc412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23" name="rc412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24" name="rc412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25" name="rc412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26" name="rc412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27" name="rc412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28" name="rc412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29" name="rc412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30" name="rc413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31" name="rc413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32" name="rc413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33" name="rc413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34" name="rc413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35" name="rc413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36" name="rc413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37" name="rc413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38" name="rc413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39" name="rc413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40" name="rc414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41" name="rc414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42" name="rc414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43" name="rc414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44" name="rc414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45" name="rc414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46" name="rc414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47" name="rc414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48" name="rc414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49" name="rc414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50" name="rc415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51" name="rc415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52" name="rc415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53" name="rc415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54" name="rc415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55" name="rc415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56" name="rc415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57" name="rc415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58" name="rc415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59" name="rc415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60" name="rc416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61" name="rc416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62" name="rc416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63" name="rc416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64" name="rc416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65" name="rc416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66" name="rc416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67" name="rc416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68" name="rc416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69" name="rc416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70" name="rc417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71" name="rc417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72" name="rc417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73" name="rc417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74" name="rc417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75" name="rc417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76" name="rc417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77" name="rc417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78" name="rc417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79" name="rc417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80" name="rc418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81" name="rc418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82" name="rc418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83" name="rc418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84" name="rc418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85" name="rc418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86" name="rc418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87" name="rc418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88" name="rc418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89" name="rc418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90" name="rc419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91" name="rc419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92" name="rc419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93" name="rc419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94" name="rc419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95" name="rc419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96" name="rc419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97" name="rc419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98" name="rc419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199" name="rc419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00" name="rc420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01" name="rc420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02" name="rc420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03" name="rc420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04" name="rc420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05" name="rc420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06" name="rc420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07" name="rc420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08" name="rc420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09" name="rc420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10" name="rc421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11" name="rc421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12" name="rc421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13" name="rc421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14" name="rc421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15" name="rc421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16" name="rc421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17" name="rc421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18" name="rc421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19" name="rc421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20" name="rc422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21" name="rc422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22" name="rc422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23" name="rc422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24" name="rc422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25" name="rc422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26" name="rc422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27" name="rc422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28" name="rc422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29" name="rc422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30" name="rc423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31" name="rc423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32" name="rc423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33" name="rc423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34" name="rc423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35" name="rc423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36" name="rc423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37" name="rc423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38" name="rc423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39" name="rc423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40" name="rc424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41" name="rc424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42" name="rc424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43" name="rc424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44" name="rc424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45" name="rc424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46" name="rc424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47" name="rc424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48" name="rc424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49" name="rc424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50" name="rc425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51" name="rc425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52" name="rc425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53" name="rc425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54" name="rc425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55" name="rc425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56" name="rc425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57" name="rc425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58" name="rc425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59" name="rc425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60" name="rc426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61" name="rc426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62" name="rc426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63" name="rc426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64" name="rc426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65" name="rc426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66" name="rc426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67" name="rc426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68" name="rc426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69" name="rc426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70" name="rc427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71" name="rc427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72" name="rc427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73" name="rc427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74" name="rc427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75" name="rc427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76" name="rc427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77" name="rc427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78" name="rc427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79" name="rc427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80" name="rc428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81" name="rc428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82" name="rc428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83" name="rc428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84" name="rc428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85" name="rc428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86" name="rc428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87" name="rc428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88" name="rc428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89" name="rc428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90" name="rc429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91" name="rc429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92" name="rc429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93" name="rc429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94" name="rc429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95" name="rc429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96" name="rc429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97" name="rc429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98" name="rc429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299" name="rc429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00" name="rc430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01" name="rc430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02" name="rc430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03" name="rc430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04" name="rc430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05" name="rc430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06" name="rc430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07" name="rc430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08" name="rc430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09" name="rc430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10" name="rc431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11" name="rc431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12" name="rc431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13" name="rc431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14" name="rc431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15" name="rc431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16" name="rc431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17" name="rc431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18" name="rc431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19" name="rc431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20" name="rc432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21" name="rc432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22" name="rc432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23" name="rc432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24" name="rc432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25" name="rc432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26" name="rc432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27" name="rc432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28" name="rc432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29" name="rc432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30" name="rc433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31" name="rc433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32" name="rc433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33" name="rc433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34" name="rc433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35" name="rc433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36" name="rc433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37" name="rc433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38" name="rc433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39" name="rc433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40" name="rc434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41" name="rc434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42" name="rc434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43" name="rc434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44" name="rc434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45" name="rc434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46" name="rc434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47" name="rc434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48" name="rc434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49" name="rc434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50" name="rc435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51" name="rc435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52" name="rc435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53" name="rc435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54" name="rc435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55" name="rc435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56" name="rc435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57" name="rc435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58" name="rc435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59" name="rc435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60" name="rc436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61" name="rc436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62" name="rc436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63" name="rc436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64" name="rc436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65" name="rc436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66" name="rc436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67" name="rc436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68" name="rc436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69" name="rc436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70" name="rc437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71" name="rc437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72" name="rc437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73" name="rc437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74" name="rc437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75" name="rc437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76" name="rc437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77" name="rc437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78" name="rc437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79" name="rc437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80" name="rc438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81" name="rc438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82" name="rc438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83" name="rc438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84" name="rc438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85" name="rc438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86" name="rc438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87" name="rc438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88" name="rc438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89" name="rc438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90" name="rc439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91" name="rc439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92" name="rc439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93" name="rc439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94" name="rc439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95" name="rc439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96" name="rc439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97" name="rc439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98" name="rc439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399" name="rc439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00" name="rc440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01" name="rc440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02" name="rc440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03" name="rc440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04" name="rc440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05" name="rc440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06" name="rc440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07" name="rc440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08" name="rc440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09" name="rc440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10" name="rc441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11" name="rc441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12" name="rc441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13" name="rc441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14" name="rc441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15" name="rc441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16" name="rc441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17" name="rc441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18" name="rc441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19" name="rc441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20" name="rc442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21" name="rc442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22" name="rc442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23" name="rc442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24" name="rc442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25" name="rc442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26" name="rc442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27" name="rc442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28" name="rc442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29" name="rc442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30" name="rc443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31" name="rc443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32" name="rc443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33" name="rc443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34" name="rc443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35" name="rc443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36" name="rc443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37" name="rc443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38" name="rc443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39" name="rc443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40" name="rc444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41" name="rc444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42" name="rc444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43" name="rc444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44" name="rc444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45" name="rc444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46" name="rc444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47" name="rc444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48" name="rc444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49" name="rc444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50" name="rc445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51" name="rc445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52" name="rc445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53" name="rc445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54" name="rc445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55" name="rc445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56" name="rc445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57" name="rc445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58" name="rc445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59" name="rc445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60" name="rc446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61" name="rc446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62" name="rc446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63" name="rc446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64" name="rc446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65" name="rc446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66" name="rc446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67" name="rc446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68" name="rc446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69" name="rc446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70" name="rc447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71" name="rc447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72" name="rc447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73" name="rc447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74" name="rc447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75" name="rc447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76" name="rc447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77" name="rc447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78" name="rc447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79" name="rc447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80" name="rc448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81" name="rc448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82" name="rc448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83" name="rc448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84" name="rc448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85" name="rc448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86" name="rc448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87" name="rc448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88" name="rc448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89" name="rc448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90" name="rc449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91" name="rc449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92" name="rc449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93" name="rc449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94" name="rc449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95" name="rc449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96" name="rc449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97" name="rc449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98" name="rc449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499" name="rc449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00" name="rc450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01" name="rc450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02" name="rc450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03" name="rc450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04" name="rc450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05" name="rc450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06" name="rc450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07" name="rc450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08" name="rc450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09" name="rc450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10" name="rc451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11" name="rc451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12" name="rc451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13" name="rc451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14" name="rc451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15" name="rc451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16" name="rc451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17" name="rc451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18" name="rc451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19" name="rc451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20" name="rc452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21" name="rc452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22" name="rc452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23" name="rc452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24" name="rc452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25" name="rc452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26" name="rc452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27" name="rc452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28" name="rc452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29" name="rc452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30" name="rc453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31" name="rc453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32" name="rc453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33" name="rc453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34" name="rc453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35" name="rc453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36" name="rc453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37" name="rc453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38" name="rc453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39" name="rc453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40" name="rc454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41" name="rc454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42" name="rc454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43" name="rc454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44" name="rc454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45" name="rc454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46" name="rc454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47" name="rc454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48" name="rc454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49" name="rc454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50" name="rc455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51" name="rc455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52" name="rc455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53" name="rc455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54" name="rc455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55" name="rc455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56" name="rc455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57" name="rc455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58" name="rc455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59" name="rc455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60" name="rc456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61" name="rc456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62" name="rc456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63" name="rc456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64" name="rc456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65" name="rc456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66" name="rc456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67" name="rc456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68" name="rc456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69" name="rc456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70" name="rc457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71" name="rc457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72" name="rc457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73" name="rc457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74" name="rc457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75" name="rc457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76" name="rc457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77" name="rc457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78" name="rc457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79" name="rc457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80" name="rc458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81" name="rc458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82" name="rc458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83" name="rc458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84" name="rc458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85" name="rc458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86" name="rc458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87" name="rc458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88" name="rc458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89" name="rc458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90" name="rc459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91" name="rc459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92" name="rc459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93" name="rc459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94" name="rc459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95" name="rc459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96" name="rc459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97" name="rc459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98" name="rc459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599" name="rc459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00" name="rc460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01" name="rc460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02" name="rc460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03" name="rc460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04" name="rc460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05" name="rc460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06" name="rc460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07" name="rc460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08" name="rc460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09" name="rc460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10" name="rc461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11" name="rc461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12" name="rc461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13" name="rc461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14" name="rc461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15" name="rc461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16" name="rc461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17" name="rc461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18" name="rc461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19" name="rc461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20" name="rc462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21" name="rc462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22" name="rc462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23" name="rc462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24" name="rc462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25" name="rc462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26" name="rc462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27" name="rc462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28" name="rc462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29" name="rc462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30" name="rc463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31" name="rc463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32" name="rc463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33" name="rc463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34" name="rc463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35" name="rc463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36" name="rc463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37" name="rc463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38" name="rc463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39" name="rc463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40" name="rc464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41" name="rc464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42" name="rc464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43" name="rc464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44" name="rc464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45" name="rc464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46" name="rc464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47" name="rc464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48" name="rc464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49" name="rc464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50" name="rc465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51" name="rc465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52" name="rc465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53" name="rc465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54" name="rc465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55" name="rc465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56" name="rc465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57" name="rc465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58" name="rc465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59" name="rc465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60" name="rc466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61" name="rc466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62" name="rc466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63" name="rc466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64" name="rc466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65" name="rc466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66" name="rc466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67" name="rc466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68" name="rc466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69" name="rc466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70" name="rc467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71" name="rc467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72" name="rc467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73" name="rc467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74" name="rc467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75" name="rc467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76" name="rc467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77" name="rc467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78" name="rc467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79" name="rc467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80" name="rc468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81" name="rc468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82" name="rc468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83" name="rc468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84" name="rc468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85" name="rc468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86" name="rc468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87" name="rc468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88" name="rc468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89" name="rc468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90" name="rc469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91" name="rc469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92" name="rc469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93" name="rc469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94" name="rc469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95" name="rc469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96" name="rc469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97" name="rc469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98" name="rc469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699" name="rc469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00" name="rc470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01" name="rc470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02" name="rc470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03" name="rc470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04" name="rc470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05" name="rc470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06" name="rc470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07" name="rc470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08" name="rc470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09" name="rc470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10" name="rc471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11" name="rc471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12" name="rc471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13" name="rc471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14" name="rc471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15" name="rc471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16" name="rc471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17" name="rc471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18" name="rc471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19" name="rc471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20" name="rc472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21" name="rc472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22" name="rc472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23" name="rc472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24" name="rc472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25" name="rc472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26" name="rc472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27" name="rc472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28" name="rc472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29" name="rc472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30" name="rc473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31" name="rc473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32" name="rc473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33" name="rc473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34" name="rc473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35" name="rc473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36" name="rc473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37" name="rc473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38" name="rc473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39" name="rc473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40" name="rc474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41" name="rc474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42" name="rc474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43" name="rc474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44" name="rc474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45" name="rc474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46" name="rc474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47" name="rc474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48" name="rc474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49" name="rc474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50" name="rc475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51" name="rc475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52" name="rc475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53" name="rc475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54" name="rc475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55" name="rc475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56" name="rc475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57" name="rc475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58" name="rc475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59" name="rc475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60" name="rc476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61" name="rc476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62" name="rc476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63" name="rc476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64" name="rc476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65" name="rc476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66" name="rc476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67" name="rc476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68" name="rc476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69" name="rc476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70" name="rc477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71" name="rc477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72" name="rc477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73" name="rc477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74" name="rc477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75" name="rc477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76" name="rc477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77" name="rc477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78" name="rc477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79" name="rc477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80" name="rc478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81" name="rc478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82" name="rc478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83" name="rc478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84" name="rc478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85" name="rc478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86" name="rc478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87" name="rc478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88" name="rc478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89" name="rc478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90" name="rc479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91" name="rc479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92" name="rc479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93" name="rc479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94" name="rc479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95" name="rc479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96" name="rc479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97" name="rc479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98" name="rc479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799" name="rc479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00" name="rc480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01" name="rc480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02" name="rc480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03" name="rc480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04" name="rc480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05" name="rc480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06" name="rc480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07" name="rc480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08" name="rc480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09" name="rc480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10" name="rc481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11" name="rc481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12" name="rc481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13" name="rc481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14" name="rc481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15" name="rc481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16" name="rc481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17" name="rc481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18" name="rc481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19" name="rc481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20" name="rc482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21" name="rc482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22" name="rc482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23" name="rc482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24" name="rc482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25" name="rc482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26" name="rc482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27" name="rc482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28" name="rc482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29" name="rc482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30" name="rc483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31" name="rc483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32" name="rc483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33" name="rc483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34" name="rc483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35" name="rc483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36" name="rc483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37" name="rc483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38" name="rc483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39" name="rc483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40" name="rc484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41" name="rc484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42" name="rc484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43" name="rc484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44" name="rc484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45" name="rc484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46" name="rc484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47" name="rc484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48" name="rc484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49" name="rc484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50" name="rc485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51" name="rc485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52" name="rc485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53" name="rc485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54" name="rc485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55" name="rc485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56" name="rc485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57" name="rc485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58" name="rc485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59" name="rc485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60" name="rc486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61" name="rc486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62" name="rc486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63" name="rc486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64" name="rc486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65" name="rc486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66" name="rc486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67" name="rc486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68" name="rc486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69" name="rc486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70" name="rc487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71" name="rc487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72" name="rc487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73" name="rc487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74" name="rc487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75" name="rc487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76" name="rc487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77" name="rc487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78" name="rc487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79" name="rc487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80" name="rc488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81" name="rc488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82" name="rc488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83" name="rc488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84" name="rc488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85" name="rc488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86" name="rc488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87" name="rc488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88" name="rc488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89" name="rc488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90" name="rc489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91" name="rc489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92" name="rc489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93" name="rc489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94" name="rc489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95" name="rc489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96" name="rc489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97" name="rc489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98" name="rc489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899" name="rc489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00" name="rc490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01" name="rc490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02" name="rc490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03" name="rc490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04" name="rc490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05" name="rc490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06" name="rc490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07" name="rc490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08" name="rc490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09" name="rc490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10" name="rc491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11" name="rc491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12" name="rc491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13" name="rc491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14" name="rc491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15" name="rc491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16" name="rc491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17" name="rc491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18" name="rc491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19" name="rc491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20" name="rc492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21" name="rc492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22" name="rc492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23" name="rc492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24" name="rc492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25" name="rc492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26" name="rc492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27" name="rc492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28" name="rc492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29" name="rc492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30" name="rc493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31" name="rc493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32" name="rc493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33" name="rc493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34" name="rc493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35" name="rc493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36" name="rc493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37" name="rc493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38" name="rc493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39" name="rc493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40" name="rc494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41" name="rc494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42" name="rc494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43" name="rc494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44" name="rc494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45" name="rc494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46" name="rc494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47" name="rc494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48" name="rc494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49" name="rc494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50" name="rc495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51" name="rc495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52" name="rc495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53" name="rc495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54" name="rc495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55" name="rc495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56" name="rc495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57" name="rc495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58" name="rc495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59" name="rc495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60" name="rc496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61" name="rc496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62" name="rc496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63" name="rc496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64" name="rc496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65" name="rc496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66" name="rc496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67" name="rc496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68" name="rc496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69" name="rc496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70" name="rc497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71" name="rc497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72" name="rc497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73" name="rc497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74" name="rc497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75" name="rc497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76" name="rc497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77" name="rc497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78" name="rc497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79" name="rc497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80" name="rc498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81" name="rc498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82" name="rc498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83" name="rc498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84" name="rc498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85" name="rc498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86" name="rc4986"/>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87" name="rc4987"/>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88" name="rc4988"/>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89" name="rc4989"/>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90" name="rc4990"/>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91" name="rc4991"/>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92" name="rc4992"/>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93" name="rc4993"/>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94" name="rc4994"/>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95" name="rc4995"/>
            <p:cNvSpPr/>
            <p:nvPr/>
          </p:nvSpPr>
          <p:spPr>
            <a:xfrm>
              <a:off x="1763928" y="3818437"/>
              <a:ext cx="6962364" cy="70620"/>
            </a:xfrm>
            <a:prstGeom prst="rect">
              <a:avLst/>
            </a:prstGeom>
            <a:noFill/>
            <a:ln w="27101" cap="flat">
              <a:solidFill>
                <a:srgbClr val="000000">
                  <a:alpha val="100000"/>
                </a:srgbClr>
              </a:solidFill>
              <a:prstDash val="solid"/>
              <a:miter/>
            </a:ln>
          </p:spPr>
          <p:txBody>
            <a:bodyPr/>
            <a:lstStyle/>
            <a:p/>
          </p:txBody>
        </p:sp>
        <p:sp>
          <p:nvSpPr>
            <p:cNvPr id="4996" name="tx4996"/>
            <p:cNvSpPr/>
            <p:nvPr/>
          </p:nvSpPr>
          <p:spPr>
            <a:xfrm rot="-2700000">
              <a:off x="181692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4997" name="tx4997"/>
            <p:cNvSpPr/>
            <p:nvPr/>
          </p:nvSpPr>
          <p:spPr>
            <a:xfrm rot="-2700000">
              <a:off x="208470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2001</a:t>
              </a:r>
            </a:p>
          </p:txBody>
        </p:sp>
        <p:sp>
          <p:nvSpPr>
            <p:cNvPr id="4998" name="tx4998"/>
            <p:cNvSpPr/>
            <p:nvPr/>
          </p:nvSpPr>
          <p:spPr>
            <a:xfrm rot="-2700000">
              <a:off x="235248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2002</a:t>
              </a:r>
            </a:p>
          </p:txBody>
        </p:sp>
        <p:sp>
          <p:nvSpPr>
            <p:cNvPr id="4999" name="tx4999"/>
            <p:cNvSpPr/>
            <p:nvPr/>
          </p:nvSpPr>
          <p:spPr>
            <a:xfrm rot="-2700000">
              <a:off x="262027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2003</a:t>
              </a:r>
            </a:p>
          </p:txBody>
        </p:sp>
        <p:sp>
          <p:nvSpPr>
            <p:cNvPr id="5000" name="tx5000"/>
            <p:cNvSpPr/>
            <p:nvPr/>
          </p:nvSpPr>
          <p:spPr>
            <a:xfrm rot="-2700000">
              <a:off x="288805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2004</a:t>
              </a:r>
            </a:p>
          </p:txBody>
        </p:sp>
        <p:sp>
          <p:nvSpPr>
            <p:cNvPr id="5001" name="tx5001"/>
            <p:cNvSpPr/>
            <p:nvPr/>
          </p:nvSpPr>
          <p:spPr>
            <a:xfrm rot="-2700000">
              <a:off x="315583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5002" name="tx5002"/>
            <p:cNvSpPr/>
            <p:nvPr/>
          </p:nvSpPr>
          <p:spPr>
            <a:xfrm rot="-2700000">
              <a:off x="342362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2006</a:t>
              </a:r>
            </a:p>
          </p:txBody>
        </p:sp>
        <p:sp>
          <p:nvSpPr>
            <p:cNvPr id="5003" name="tx5003"/>
            <p:cNvSpPr/>
            <p:nvPr/>
          </p:nvSpPr>
          <p:spPr>
            <a:xfrm rot="-2700000">
              <a:off x="369140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2007</a:t>
              </a:r>
            </a:p>
          </p:txBody>
        </p:sp>
        <p:sp>
          <p:nvSpPr>
            <p:cNvPr id="5004" name="tx5004"/>
            <p:cNvSpPr/>
            <p:nvPr/>
          </p:nvSpPr>
          <p:spPr>
            <a:xfrm rot="-2700000">
              <a:off x="395918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2008</a:t>
              </a:r>
            </a:p>
          </p:txBody>
        </p:sp>
        <p:sp>
          <p:nvSpPr>
            <p:cNvPr id="5005" name="tx5005"/>
            <p:cNvSpPr/>
            <p:nvPr/>
          </p:nvSpPr>
          <p:spPr>
            <a:xfrm rot="-2700000">
              <a:off x="422697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2009</a:t>
              </a:r>
            </a:p>
          </p:txBody>
        </p:sp>
        <p:sp>
          <p:nvSpPr>
            <p:cNvPr id="5006" name="tx5006"/>
            <p:cNvSpPr/>
            <p:nvPr/>
          </p:nvSpPr>
          <p:spPr>
            <a:xfrm rot="-2700000">
              <a:off x="449475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5007" name="tx5007"/>
            <p:cNvSpPr/>
            <p:nvPr/>
          </p:nvSpPr>
          <p:spPr>
            <a:xfrm rot="-2700000">
              <a:off x="4764051" y="944126"/>
              <a:ext cx="30056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2011</a:t>
              </a:r>
            </a:p>
          </p:txBody>
        </p:sp>
        <p:sp>
          <p:nvSpPr>
            <p:cNvPr id="5008" name="tx5008"/>
            <p:cNvSpPr/>
            <p:nvPr/>
          </p:nvSpPr>
          <p:spPr>
            <a:xfrm rot="-2700000">
              <a:off x="503032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2012</a:t>
              </a:r>
            </a:p>
          </p:txBody>
        </p:sp>
        <p:sp>
          <p:nvSpPr>
            <p:cNvPr id="5009" name="tx5009"/>
            <p:cNvSpPr/>
            <p:nvPr/>
          </p:nvSpPr>
          <p:spPr>
            <a:xfrm rot="-2700000">
              <a:off x="529810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2013</a:t>
              </a:r>
            </a:p>
          </p:txBody>
        </p:sp>
        <p:sp>
          <p:nvSpPr>
            <p:cNvPr id="5010" name="tx5010"/>
            <p:cNvSpPr/>
            <p:nvPr/>
          </p:nvSpPr>
          <p:spPr>
            <a:xfrm rot="-2700000">
              <a:off x="556588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2014</a:t>
              </a:r>
            </a:p>
          </p:txBody>
        </p:sp>
        <p:sp>
          <p:nvSpPr>
            <p:cNvPr id="5011" name="tx5011"/>
            <p:cNvSpPr/>
            <p:nvPr/>
          </p:nvSpPr>
          <p:spPr>
            <a:xfrm rot="-2700000">
              <a:off x="583367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5012" name="tx5012"/>
            <p:cNvSpPr/>
            <p:nvPr/>
          </p:nvSpPr>
          <p:spPr>
            <a:xfrm rot="-2700000">
              <a:off x="610145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2016</a:t>
              </a:r>
            </a:p>
          </p:txBody>
        </p:sp>
        <p:sp>
          <p:nvSpPr>
            <p:cNvPr id="5013" name="tx5013"/>
            <p:cNvSpPr/>
            <p:nvPr/>
          </p:nvSpPr>
          <p:spPr>
            <a:xfrm rot="-2700000">
              <a:off x="636923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2017</a:t>
              </a:r>
            </a:p>
          </p:txBody>
        </p:sp>
        <p:sp>
          <p:nvSpPr>
            <p:cNvPr id="5014" name="tx5014"/>
            <p:cNvSpPr/>
            <p:nvPr/>
          </p:nvSpPr>
          <p:spPr>
            <a:xfrm rot="-2700000">
              <a:off x="663702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2018</a:t>
              </a:r>
            </a:p>
          </p:txBody>
        </p:sp>
        <p:sp>
          <p:nvSpPr>
            <p:cNvPr id="5015" name="tx5015"/>
            <p:cNvSpPr/>
            <p:nvPr/>
          </p:nvSpPr>
          <p:spPr>
            <a:xfrm rot="-2700000">
              <a:off x="690480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5016" name="tx5016"/>
            <p:cNvSpPr/>
            <p:nvPr/>
          </p:nvSpPr>
          <p:spPr>
            <a:xfrm rot="-2700000">
              <a:off x="717258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5017" name="tx5017"/>
            <p:cNvSpPr/>
            <p:nvPr/>
          </p:nvSpPr>
          <p:spPr>
            <a:xfrm rot="-2700000">
              <a:off x="744037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5018" name="tx5018"/>
            <p:cNvSpPr/>
            <p:nvPr/>
          </p:nvSpPr>
          <p:spPr>
            <a:xfrm rot="-2700000">
              <a:off x="770815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5019" name="tx5019"/>
            <p:cNvSpPr/>
            <p:nvPr/>
          </p:nvSpPr>
          <p:spPr>
            <a:xfrm rot="-2700000">
              <a:off x="797593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5020" name="tx5020"/>
            <p:cNvSpPr/>
            <p:nvPr/>
          </p:nvSpPr>
          <p:spPr>
            <a:xfrm rot="-2700000">
              <a:off x="824372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5021" name="tx5021"/>
            <p:cNvSpPr/>
            <p:nvPr/>
          </p:nvSpPr>
          <p:spPr>
            <a:xfrm rot="-2700000">
              <a:off x="851150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5022" name="tx5022"/>
            <p:cNvSpPr/>
            <p:nvPr/>
          </p:nvSpPr>
          <p:spPr>
            <a:xfrm>
              <a:off x="997295" y="5648739"/>
              <a:ext cx="35588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Romania</a:t>
              </a:r>
            </a:p>
          </p:txBody>
        </p:sp>
        <p:sp>
          <p:nvSpPr>
            <p:cNvPr id="5023" name="tx5023"/>
            <p:cNvSpPr/>
            <p:nvPr/>
          </p:nvSpPr>
          <p:spPr>
            <a:xfrm>
              <a:off x="1110955" y="5578118"/>
              <a:ext cx="24222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Nauru</a:t>
              </a:r>
            </a:p>
          </p:txBody>
        </p:sp>
        <p:sp>
          <p:nvSpPr>
            <p:cNvPr id="5024" name="tx5024"/>
            <p:cNvSpPr/>
            <p:nvPr/>
          </p:nvSpPr>
          <p:spPr>
            <a:xfrm>
              <a:off x="1056639" y="5507497"/>
              <a:ext cx="29653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Estonia</a:t>
              </a:r>
            </a:p>
          </p:txBody>
        </p:sp>
        <p:sp>
          <p:nvSpPr>
            <p:cNvPr id="5025" name="tx5025"/>
            <p:cNvSpPr/>
            <p:nvPr/>
          </p:nvSpPr>
          <p:spPr>
            <a:xfrm>
              <a:off x="1031950" y="5436877"/>
              <a:ext cx="3212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Czechia</a:t>
              </a:r>
            </a:p>
          </p:txBody>
        </p:sp>
        <p:sp>
          <p:nvSpPr>
            <p:cNvPr id="5026" name="tx5026"/>
            <p:cNvSpPr/>
            <p:nvPr/>
          </p:nvSpPr>
          <p:spPr>
            <a:xfrm>
              <a:off x="898448" y="5366256"/>
              <a:ext cx="15819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San</a:t>
              </a:r>
            </a:p>
          </p:txBody>
        </p:sp>
        <p:sp>
          <p:nvSpPr>
            <p:cNvPr id="5027" name="tx5027"/>
            <p:cNvSpPr/>
            <p:nvPr/>
          </p:nvSpPr>
          <p:spPr>
            <a:xfrm>
              <a:off x="1081328" y="5366256"/>
              <a:ext cx="27185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Marino</a:t>
              </a:r>
            </a:p>
          </p:txBody>
        </p:sp>
        <p:sp>
          <p:nvSpPr>
            <p:cNvPr id="5028" name="tx5028"/>
            <p:cNvSpPr/>
            <p:nvPr/>
          </p:nvSpPr>
          <p:spPr>
            <a:xfrm>
              <a:off x="992174" y="5295635"/>
              <a:ext cx="36100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Lithuania</a:t>
              </a:r>
            </a:p>
          </p:txBody>
        </p:sp>
        <p:sp>
          <p:nvSpPr>
            <p:cNvPr id="5029" name="tx5029"/>
            <p:cNvSpPr/>
            <p:nvPr/>
          </p:nvSpPr>
          <p:spPr>
            <a:xfrm>
              <a:off x="1021983" y="5225014"/>
              <a:ext cx="33119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Panama</a:t>
              </a:r>
            </a:p>
          </p:txBody>
        </p:sp>
        <p:sp>
          <p:nvSpPr>
            <p:cNvPr id="5030" name="tx5030"/>
            <p:cNvSpPr/>
            <p:nvPr/>
          </p:nvSpPr>
          <p:spPr>
            <a:xfrm>
              <a:off x="1081237" y="5154394"/>
              <a:ext cx="27194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Ireland</a:t>
              </a:r>
            </a:p>
          </p:txBody>
        </p:sp>
        <p:sp>
          <p:nvSpPr>
            <p:cNvPr id="5031" name="tx5031"/>
            <p:cNvSpPr/>
            <p:nvPr/>
          </p:nvSpPr>
          <p:spPr>
            <a:xfrm>
              <a:off x="1066515" y="5083773"/>
              <a:ext cx="28666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Croatia</a:t>
              </a:r>
            </a:p>
          </p:txBody>
        </p:sp>
        <p:sp>
          <p:nvSpPr>
            <p:cNvPr id="5032" name="tx5032"/>
            <p:cNvSpPr/>
            <p:nvPr/>
          </p:nvSpPr>
          <p:spPr>
            <a:xfrm>
              <a:off x="695726" y="5013152"/>
              <a:ext cx="15325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The</a:t>
              </a:r>
            </a:p>
          </p:txBody>
        </p:sp>
        <p:sp>
          <p:nvSpPr>
            <p:cNvPr id="5033" name="tx5033"/>
            <p:cNvSpPr/>
            <p:nvPr/>
          </p:nvSpPr>
          <p:spPr>
            <a:xfrm>
              <a:off x="873668" y="5013152"/>
              <a:ext cx="47951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Netherlands</a:t>
              </a:r>
            </a:p>
          </p:txBody>
        </p:sp>
        <p:sp>
          <p:nvSpPr>
            <p:cNvPr id="5034" name="tx5034"/>
            <p:cNvSpPr/>
            <p:nvPr/>
          </p:nvSpPr>
          <p:spPr>
            <a:xfrm>
              <a:off x="1036797" y="4942531"/>
              <a:ext cx="31638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Monaco</a:t>
              </a:r>
            </a:p>
          </p:txBody>
        </p:sp>
        <p:sp>
          <p:nvSpPr>
            <p:cNvPr id="5035" name="tx5035"/>
            <p:cNvSpPr/>
            <p:nvPr/>
          </p:nvSpPr>
          <p:spPr>
            <a:xfrm>
              <a:off x="1026921" y="4871911"/>
              <a:ext cx="32625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Bulgaria</a:t>
              </a:r>
            </a:p>
          </p:txBody>
        </p:sp>
        <p:sp>
          <p:nvSpPr>
            <p:cNvPr id="5036" name="tx5036"/>
            <p:cNvSpPr/>
            <p:nvPr/>
          </p:nvSpPr>
          <p:spPr>
            <a:xfrm>
              <a:off x="720506" y="4801290"/>
              <a:ext cx="257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United</a:t>
              </a:r>
            </a:p>
          </p:txBody>
        </p:sp>
        <p:sp>
          <p:nvSpPr>
            <p:cNvPr id="5037" name="tx5037"/>
            <p:cNvSpPr/>
            <p:nvPr/>
          </p:nvSpPr>
          <p:spPr>
            <a:xfrm>
              <a:off x="1002232" y="4801290"/>
              <a:ext cx="3509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Kingdom</a:t>
              </a:r>
            </a:p>
          </p:txBody>
        </p:sp>
        <p:sp>
          <p:nvSpPr>
            <p:cNvPr id="5038" name="tx5038"/>
            <p:cNvSpPr/>
            <p:nvPr/>
          </p:nvSpPr>
          <p:spPr>
            <a:xfrm>
              <a:off x="829228" y="4730669"/>
              <a:ext cx="17785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New</a:t>
              </a:r>
            </a:p>
          </p:txBody>
        </p:sp>
        <p:sp>
          <p:nvSpPr>
            <p:cNvPr id="5039" name="tx5039"/>
            <p:cNvSpPr/>
            <p:nvPr/>
          </p:nvSpPr>
          <p:spPr>
            <a:xfrm>
              <a:off x="1031768" y="4730669"/>
              <a:ext cx="32141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Zealand</a:t>
              </a:r>
            </a:p>
          </p:txBody>
        </p:sp>
        <p:sp>
          <p:nvSpPr>
            <p:cNvPr id="5040" name="tx5040"/>
            <p:cNvSpPr/>
            <p:nvPr/>
          </p:nvSpPr>
          <p:spPr>
            <a:xfrm>
              <a:off x="972514" y="4660048"/>
              <a:ext cx="38066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Barbados</a:t>
              </a:r>
            </a:p>
          </p:txBody>
        </p:sp>
        <p:sp>
          <p:nvSpPr>
            <p:cNvPr id="5041" name="tx5041"/>
            <p:cNvSpPr/>
            <p:nvPr/>
          </p:nvSpPr>
          <p:spPr>
            <a:xfrm>
              <a:off x="1076299" y="4589428"/>
              <a:ext cx="27688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Poland</a:t>
              </a:r>
            </a:p>
          </p:txBody>
        </p:sp>
        <p:sp>
          <p:nvSpPr>
            <p:cNvPr id="5042" name="tx5042"/>
            <p:cNvSpPr/>
            <p:nvPr/>
          </p:nvSpPr>
          <p:spPr>
            <a:xfrm>
              <a:off x="1071544" y="4518807"/>
              <a:ext cx="28163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Cyprus</a:t>
              </a:r>
            </a:p>
          </p:txBody>
        </p:sp>
        <p:sp>
          <p:nvSpPr>
            <p:cNvPr id="5043" name="tx5043"/>
            <p:cNvSpPr/>
            <p:nvPr/>
          </p:nvSpPr>
          <p:spPr>
            <a:xfrm>
              <a:off x="977544" y="4448186"/>
              <a:ext cx="37563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Bahamas</a:t>
              </a:r>
            </a:p>
          </p:txBody>
        </p:sp>
        <p:sp>
          <p:nvSpPr>
            <p:cNvPr id="5044" name="tx5044"/>
            <p:cNvSpPr/>
            <p:nvPr/>
          </p:nvSpPr>
          <p:spPr>
            <a:xfrm>
              <a:off x="1007262" y="4377565"/>
              <a:ext cx="34591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Australia</a:t>
              </a:r>
            </a:p>
          </p:txBody>
        </p:sp>
        <p:sp>
          <p:nvSpPr>
            <p:cNvPr id="5045" name="tx5045"/>
            <p:cNvSpPr/>
            <p:nvPr/>
          </p:nvSpPr>
          <p:spPr>
            <a:xfrm>
              <a:off x="819444" y="4306945"/>
              <a:ext cx="257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United</a:t>
              </a:r>
            </a:p>
          </p:txBody>
        </p:sp>
        <p:sp>
          <p:nvSpPr>
            <p:cNvPr id="5046" name="tx5046"/>
            <p:cNvSpPr/>
            <p:nvPr/>
          </p:nvSpPr>
          <p:spPr>
            <a:xfrm>
              <a:off x="1101171" y="4306945"/>
              <a:ext cx="25200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States</a:t>
              </a:r>
            </a:p>
          </p:txBody>
        </p:sp>
        <p:sp>
          <p:nvSpPr>
            <p:cNvPr id="5047" name="tx5047"/>
            <p:cNvSpPr/>
            <p:nvPr/>
          </p:nvSpPr>
          <p:spPr>
            <a:xfrm>
              <a:off x="1135735" y="4236324"/>
              <a:ext cx="21744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Malta</a:t>
              </a:r>
            </a:p>
          </p:txBody>
        </p:sp>
        <p:sp>
          <p:nvSpPr>
            <p:cNvPr id="5048" name="tx5048"/>
            <p:cNvSpPr/>
            <p:nvPr/>
          </p:nvSpPr>
          <p:spPr>
            <a:xfrm>
              <a:off x="1110863" y="4165703"/>
              <a:ext cx="24231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Japan</a:t>
              </a:r>
            </a:p>
          </p:txBody>
        </p:sp>
        <p:sp>
          <p:nvSpPr>
            <p:cNvPr id="5049" name="tx5049"/>
            <p:cNvSpPr/>
            <p:nvPr/>
          </p:nvSpPr>
          <p:spPr>
            <a:xfrm>
              <a:off x="1041643" y="4095082"/>
              <a:ext cx="31153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Canada</a:t>
              </a:r>
            </a:p>
          </p:txBody>
        </p:sp>
        <p:sp>
          <p:nvSpPr>
            <p:cNvPr id="5050" name="tx5050"/>
            <p:cNvSpPr/>
            <p:nvPr/>
          </p:nvSpPr>
          <p:spPr>
            <a:xfrm>
              <a:off x="545581" y="4024462"/>
              <a:ext cx="3180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Trinidad</a:t>
              </a:r>
            </a:p>
          </p:txBody>
        </p:sp>
        <p:sp>
          <p:nvSpPr>
            <p:cNvPr id="5051" name="tx5051"/>
            <p:cNvSpPr/>
            <p:nvPr/>
          </p:nvSpPr>
          <p:spPr>
            <a:xfrm>
              <a:off x="888298" y="4024462"/>
              <a:ext cx="14840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and</a:t>
              </a:r>
            </a:p>
          </p:txBody>
        </p:sp>
        <p:sp>
          <p:nvSpPr>
            <p:cNvPr id="5052" name="tx5052"/>
            <p:cNvSpPr/>
            <p:nvPr/>
          </p:nvSpPr>
          <p:spPr>
            <a:xfrm>
              <a:off x="1061394" y="4024462"/>
              <a:ext cx="29178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Tobago</a:t>
              </a:r>
            </a:p>
          </p:txBody>
        </p:sp>
        <p:sp>
          <p:nvSpPr>
            <p:cNvPr id="5053" name="tx5053"/>
            <p:cNvSpPr/>
            <p:nvPr/>
          </p:nvSpPr>
          <p:spPr>
            <a:xfrm>
              <a:off x="1031859" y="3953841"/>
              <a:ext cx="32132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Sweden</a:t>
              </a:r>
            </a:p>
          </p:txBody>
        </p:sp>
        <p:sp>
          <p:nvSpPr>
            <p:cNvPr id="5054" name="tx5054"/>
            <p:cNvSpPr/>
            <p:nvPr/>
          </p:nvSpPr>
          <p:spPr>
            <a:xfrm>
              <a:off x="651651" y="3883220"/>
              <a:ext cx="8394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St</a:t>
              </a:r>
            </a:p>
          </p:txBody>
        </p:sp>
        <p:sp>
          <p:nvSpPr>
            <p:cNvPr id="5055" name="tx5055"/>
            <p:cNvSpPr/>
            <p:nvPr/>
          </p:nvSpPr>
          <p:spPr>
            <a:xfrm>
              <a:off x="760282" y="3883220"/>
              <a:ext cx="17282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Kitts</a:t>
              </a:r>
            </a:p>
          </p:txBody>
        </p:sp>
        <p:sp>
          <p:nvSpPr>
            <p:cNvPr id="5056" name="tx5056"/>
            <p:cNvSpPr/>
            <p:nvPr/>
          </p:nvSpPr>
          <p:spPr>
            <a:xfrm>
              <a:off x="957793" y="3883220"/>
              <a:ext cx="14840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and</a:t>
              </a:r>
            </a:p>
          </p:txBody>
        </p:sp>
        <p:sp>
          <p:nvSpPr>
            <p:cNvPr id="5057" name="tx5057"/>
            <p:cNvSpPr/>
            <p:nvPr/>
          </p:nvSpPr>
          <p:spPr>
            <a:xfrm>
              <a:off x="1130889" y="3883220"/>
              <a:ext cx="22229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Nevis</a:t>
              </a:r>
            </a:p>
          </p:txBody>
        </p:sp>
        <p:sp>
          <p:nvSpPr>
            <p:cNvPr id="5058" name="tx5058"/>
            <p:cNvSpPr/>
            <p:nvPr/>
          </p:nvSpPr>
          <p:spPr>
            <a:xfrm>
              <a:off x="1150640" y="3812554"/>
              <a:ext cx="202539" cy="63642"/>
            </a:xfrm>
            <a:prstGeom prst="rect">
              <a:avLst/>
            </a:prstGeom>
            <a:noFill/>
          </p:spPr>
          <p:txBody>
            <a:bodyPr lIns="0" rIns="0" tIns="0" bIns="0" anchorCtr="1" anchor="ctr" wrap="none"/>
            <a:lstStyle/>
            <a:p>
              <a:pPr algn="l" marL="0" marR="0" indent="0">
                <a:spcBef>
                  <a:spcPts val="0"/>
                </a:spcBef>
                <a:spcAft>
                  <a:spcPts val="0"/>
                </a:spcAft>
              </a:pPr>
              <a:r>
                <a:rPr sz="700" i="0" b="1">
                  <a:solidFill>
                    <a:srgbClr val="4D4D4D">
                      <a:alpha val="100000"/>
                    </a:srgbClr>
                  </a:solidFill>
                  <a:latin typeface="Arial"/>
                  <a:cs typeface="Arial"/>
                </a:rPr>
                <a:t>HICs</a:t>
              </a:r>
            </a:p>
          </p:txBody>
        </p:sp>
        <p:sp>
          <p:nvSpPr>
            <p:cNvPr id="5059" name="tx5059"/>
            <p:cNvSpPr/>
            <p:nvPr/>
          </p:nvSpPr>
          <p:spPr>
            <a:xfrm>
              <a:off x="1012108" y="3741979"/>
              <a:ext cx="34107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Slovenia</a:t>
              </a:r>
            </a:p>
          </p:txBody>
        </p:sp>
        <p:sp>
          <p:nvSpPr>
            <p:cNvPr id="5060" name="tx5060"/>
            <p:cNvSpPr/>
            <p:nvPr/>
          </p:nvSpPr>
          <p:spPr>
            <a:xfrm>
              <a:off x="1017137" y="3671358"/>
              <a:ext cx="33604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Slovakia</a:t>
              </a:r>
            </a:p>
          </p:txBody>
        </p:sp>
        <p:sp>
          <p:nvSpPr>
            <p:cNvPr id="5061" name="tx5061"/>
            <p:cNvSpPr/>
            <p:nvPr/>
          </p:nvSpPr>
          <p:spPr>
            <a:xfrm>
              <a:off x="1125768" y="3600737"/>
              <a:ext cx="22741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Palau</a:t>
              </a:r>
            </a:p>
          </p:txBody>
        </p:sp>
        <p:sp>
          <p:nvSpPr>
            <p:cNvPr id="5062" name="tx5062"/>
            <p:cNvSpPr/>
            <p:nvPr/>
          </p:nvSpPr>
          <p:spPr>
            <a:xfrm>
              <a:off x="1066423" y="3530116"/>
              <a:ext cx="28675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Iceland</a:t>
              </a:r>
            </a:p>
          </p:txBody>
        </p:sp>
        <p:sp>
          <p:nvSpPr>
            <p:cNvPr id="5063" name="tx5063"/>
            <p:cNvSpPr/>
            <p:nvPr/>
          </p:nvSpPr>
          <p:spPr>
            <a:xfrm>
              <a:off x="1061577" y="3459496"/>
              <a:ext cx="29160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Greece</a:t>
              </a:r>
            </a:p>
          </p:txBody>
        </p:sp>
        <p:sp>
          <p:nvSpPr>
            <p:cNvPr id="5064" name="tx5064"/>
            <p:cNvSpPr/>
            <p:nvPr/>
          </p:nvSpPr>
          <p:spPr>
            <a:xfrm>
              <a:off x="992448" y="3388875"/>
              <a:ext cx="36073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Denmark</a:t>
              </a:r>
            </a:p>
          </p:txBody>
        </p:sp>
        <p:sp>
          <p:nvSpPr>
            <p:cNvPr id="5065" name="tx5065"/>
            <p:cNvSpPr/>
            <p:nvPr/>
          </p:nvSpPr>
          <p:spPr>
            <a:xfrm>
              <a:off x="893602" y="3318254"/>
              <a:ext cx="45957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Switzerland</a:t>
              </a:r>
            </a:p>
          </p:txBody>
        </p:sp>
        <p:sp>
          <p:nvSpPr>
            <p:cNvPr id="5066" name="tx5066"/>
            <p:cNvSpPr/>
            <p:nvPr/>
          </p:nvSpPr>
          <p:spPr>
            <a:xfrm>
              <a:off x="1190142" y="3247633"/>
              <a:ext cx="163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Italy</a:t>
              </a:r>
            </a:p>
          </p:txBody>
        </p:sp>
        <p:sp>
          <p:nvSpPr>
            <p:cNvPr id="5067" name="tx5067"/>
            <p:cNvSpPr/>
            <p:nvPr/>
          </p:nvSpPr>
          <p:spPr>
            <a:xfrm>
              <a:off x="1061486" y="3177013"/>
              <a:ext cx="29169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Finland</a:t>
              </a:r>
            </a:p>
          </p:txBody>
        </p:sp>
        <p:sp>
          <p:nvSpPr>
            <p:cNvPr id="5068" name="tx5068"/>
            <p:cNvSpPr/>
            <p:nvPr/>
          </p:nvSpPr>
          <p:spPr>
            <a:xfrm>
              <a:off x="1150548" y="3106392"/>
              <a:ext cx="20263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Chile</a:t>
              </a:r>
            </a:p>
          </p:txBody>
        </p:sp>
        <p:sp>
          <p:nvSpPr>
            <p:cNvPr id="5069" name="tx5069"/>
            <p:cNvSpPr/>
            <p:nvPr/>
          </p:nvSpPr>
          <p:spPr>
            <a:xfrm>
              <a:off x="1076482" y="3035771"/>
              <a:ext cx="2766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Austria</a:t>
              </a:r>
            </a:p>
          </p:txBody>
        </p:sp>
        <p:sp>
          <p:nvSpPr>
            <p:cNvPr id="5070" name="tx5070"/>
            <p:cNvSpPr/>
            <p:nvPr/>
          </p:nvSpPr>
          <p:spPr>
            <a:xfrm>
              <a:off x="1125768" y="2965150"/>
              <a:ext cx="22741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Spain</a:t>
              </a:r>
            </a:p>
          </p:txBody>
        </p:sp>
        <p:sp>
          <p:nvSpPr>
            <p:cNvPr id="5071" name="tx5071"/>
            <p:cNvSpPr/>
            <p:nvPr/>
          </p:nvSpPr>
          <p:spPr>
            <a:xfrm>
              <a:off x="1051793" y="2894530"/>
              <a:ext cx="30138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Norway</a:t>
              </a:r>
            </a:p>
          </p:txBody>
        </p:sp>
        <p:sp>
          <p:nvSpPr>
            <p:cNvPr id="5072" name="tx5072"/>
            <p:cNvSpPr/>
            <p:nvPr/>
          </p:nvSpPr>
          <p:spPr>
            <a:xfrm>
              <a:off x="987511" y="2823909"/>
              <a:ext cx="36566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Germany</a:t>
              </a:r>
            </a:p>
          </p:txBody>
        </p:sp>
        <p:sp>
          <p:nvSpPr>
            <p:cNvPr id="5073" name="tx5073"/>
            <p:cNvSpPr/>
            <p:nvPr/>
          </p:nvSpPr>
          <p:spPr>
            <a:xfrm>
              <a:off x="1076390" y="2753288"/>
              <a:ext cx="27678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France</a:t>
              </a:r>
            </a:p>
          </p:txBody>
        </p:sp>
        <p:sp>
          <p:nvSpPr>
            <p:cNvPr id="5074" name="tx5074"/>
            <p:cNvSpPr/>
            <p:nvPr/>
          </p:nvSpPr>
          <p:spPr>
            <a:xfrm>
              <a:off x="1031950" y="2682667"/>
              <a:ext cx="3212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Belgium</a:t>
              </a:r>
            </a:p>
          </p:txBody>
        </p:sp>
        <p:sp>
          <p:nvSpPr>
            <p:cNvPr id="5075" name="tx5075"/>
            <p:cNvSpPr/>
            <p:nvPr/>
          </p:nvSpPr>
          <p:spPr>
            <a:xfrm>
              <a:off x="947734" y="2612047"/>
              <a:ext cx="40544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Singapore</a:t>
              </a:r>
            </a:p>
          </p:txBody>
        </p:sp>
        <p:sp>
          <p:nvSpPr>
            <p:cNvPr id="5076" name="tx5076"/>
            <p:cNvSpPr/>
            <p:nvPr/>
          </p:nvSpPr>
          <p:spPr>
            <a:xfrm>
              <a:off x="582066" y="2541426"/>
              <a:ext cx="3212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Russian</a:t>
              </a:r>
            </a:p>
          </p:txBody>
        </p:sp>
        <p:sp>
          <p:nvSpPr>
            <p:cNvPr id="5077" name="tx5077"/>
            <p:cNvSpPr/>
            <p:nvPr/>
          </p:nvSpPr>
          <p:spPr>
            <a:xfrm>
              <a:off x="927983" y="2541426"/>
              <a:ext cx="42519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Federation</a:t>
              </a:r>
            </a:p>
          </p:txBody>
        </p:sp>
        <p:sp>
          <p:nvSpPr>
            <p:cNvPr id="5078" name="tx5078"/>
            <p:cNvSpPr/>
            <p:nvPr/>
          </p:nvSpPr>
          <p:spPr>
            <a:xfrm>
              <a:off x="646348" y="2470805"/>
              <a:ext cx="34600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Republic</a:t>
              </a:r>
            </a:p>
          </p:txBody>
        </p:sp>
        <p:sp>
          <p:nvSpPr>
            <p:cNvPr id="5079" name="tx5079"/>
            <p:cNvSpPr/>
            <p:nvPr/>
          </p:nvSpPr>
          <p:spPr>
            <a:xfrm>
              <a:off x="1017046" y="2470805"/>
              <a:ext cx="7415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of</a:t>
              </a:r>
            </a:p>
          </p:txBody>
        </p:sp>
        <p:sp>
          <p:nvSpPr>
            <p:cNvPr id="5080" name="tx5080"/>
            <p:cNvSpPr/>
            <p:nvPr/>
          </p:nvSpPr>
          <p:spPr>
            <a:xfrm>
              <a:off x="1115892" y="2470805"/>
              <a:ext cx="23728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Korea</a:t>
              </a:r>
            </a:p>
          </p:txBody>
        </p:sp>
        <p:sp>
          <p:nvSpPr>
            <p:cNvPr id="5081" name="tx5081"/>
            <p:cNvSpPr/>
            <p:nvPr/>
          </p:nvSpPr>
          <p:spPr>
            <a:xfrm>
              <a:off x="517600" y="2400184"/>
              <a:ext cx="30156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Antigua</a:t>
              </a:r>
            </a:p>
          </p:txBody>
        </p:sp>
        <p:sp>
          <p:nvSpPr>
            <p:cNvPr id="5082" name="tx5082"/>
            <p:cNvSpPr/>
            <p:nvPr/>
          </p:nvSpPr>
          <p:spPr>
            <a:xfrm>
              <a:off x="843858" y="2400184"/>
              <a:ext cx="14840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and</a:t>
              </a:r>
            </a:p>
          </p:txBody>
        </p:sp>
        <p:sp>
          <p:nvSpPr>
            <p:cNvPr id="5083" name="tx5083"/>
            <p:cNvSpPr/>
            <p:nvPr/>
          </p:nvSpPr>
          <p:spPr>
            <a:xfrm>
              <a:off x="1016954" y="2400184"/>
              <a:ext cx="33622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Barbuda</a:t>
              </a:r>
            </a:p>
          </p:txBody>
        </p:sp>
        <p:sp>
          <p:nvSpPr>
            <p:cNvPr id="5084" name="tx5084"/>
            <p:cNvSpPr/>
            <p:nvPr/>
          </p:nvSpPr>
          <p:spPr>
            <a:xfrm>
              <a:off x="1017046" y="2329564"/>
              <a:ext cx="33613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Uruguay</a:t>
              </a:r>
            </a:p>
          </p:txBody>
        </p:sp>
        <p:sp>
          <p:nvSpPr>
            <p:cNvPr id="5085" name="tx5085"/>
            <p:cNvSpPr/>
            <p:nvPr/>
          </p:nvSpPr>
          <p:spPr>
            <a:xfrm>
              <a:off x="508182" y="2258943"/>
              <a:ext cx="257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United</a:t>
              </a:r>
            </a:p>
          </p:txBody>
        </p:sp>
        <p:sp>
          <p:nvSpPr>
            <p:cNvPr id="5086" name="tx5086"/>
            <p:cNvSpPr/>
            <p:nvPr/>
          </p:nvSpPr>
          <p:spPr>
            <a:xfrm>
              <a:off x="789909" y="2258943"/>
              <a:ext cx="18781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Arab</a:t>
              </a:r>
            </a:p>
          </p:txBody>
        </p:sp>
        <p:sp>
          <p:nvSpPr>
            <p:cNvPr id="5087" name="tx5087"/>
            <p:cNvSpPr/>
            <p:nvPr/>
          </p:nvSpPr>
          <p:spPr>
            <a:xfrm>
              <a:off x="1002415" y="2258943"/>
              <a:ext cx="35076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Emirates</a:t>
              </a:r>
            </a:p>
          </p:txBody>
        </p:sp>
        <p:sp>
          <p:nvSpPr>
            <p:cNvPr id="5088" name="tx5088"/>
            <p:cNvSpPr/>
            <p:nvPr/>
          </p:nvSpPr>
          <p:spPr>
            <a:xfrm>
              <a:off x="923228" y="2188322"/>
              <a:ext cx="42995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Seychelles</a:t>
              </a:r>
            </a:p>
          </p:txBody>
        </p:sp>
        <p:sp>
          <p:nvSpPr>
            <p:cNvPr id="5089" name="tx5089"/>
            <p:cNvSpPr/>
            <p:nvPr/>
          </p:nvSpPr>
          <p:spPr>
            <a:xfrm>
              <a:off x="1021983" y="2117701"/>
              <a:ext cx="33119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Portugal</a:t>
              </a:r>
            </a:p>
          </p:txBody>
        </p:sp>
        <p:sp>
          <p:nvSpPr>
            <p:cNvPr id="5090" name="tx5090"/>
            <p:cNvSpPr/>
            <p:nvPr/>
          </p:nvSpPr>
          <p:spPr>
            <a:xfrm>
              <a:off x="1135735" y="2047081"/>
              <a:ext cx="21744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Israel</a:t>
              </a:r>
            </a:p>
          </p:txBody>
        </p:sp>
        <p:sp>
          <p:nvSpPr>
            <p:cNvPr id="5091" name="tx5091"/>
            <p:cNvSpPr/>
            <p:nvPr/>
          </p:nvSpPr>
          <p:spPr>
            <a:xfrm>
              <a:off x="918382" y="1976460"/>
              <a:ext cx="23225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Costa</a:t>
              </a:r>
            </a:p>
          </p:txBody>
        </p:sp>
        <p:sp>
          <p:nvSpPr>
            <p:cNvPr id="5092" name="tx5092"/>
            <p:cNvSpPr/>
            <p:nvPr/>
          </p:nvSpPr>
          <p:spPr>
            <a:xfrm>
              <a:off x="1175328" y="1976460"/>
              <a:ext cx="17785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Rica</a:t>
              </a:r>
            </a:p>
          </p:txBody>
        </p:sp>
        <p:sp>
          <p:nvSpPr>
            <p:cNvPr id="5093" name="tx5093"/>
            <p:cNvSpPr/>
            <p:nvPr/>
          </p:nvSpPr>
          <p:spPr>
            <a:xfrm>
              <a:off x="844041" y="1905839"/>
              <a:ext cx="22741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Saudi</a:t>
              </a:r>
            </a:p>
          </p:txBody>
        </p:sp>
        <p:sp>
          <p:nvSpPr>
            <p:cNvPr id="5094" name="tx5094"/>
            <p:cNvSpPr/>
            <p:nvPr/>
          </p:nvSpPr>
          <p:spPr>
            <a:xfrm>
              <a:off x="1096141" y="1905839"/>
              <a:ext cx="257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Arabia</a:t>
              </a:r>
            </a:p>
          </p:txBody>
        </p:sp>
        <p:sp>
          <p:nvSpPr>
            <p:cNvPr id="5095" name="tx5095"/>
            <p:cNvSpPr/>
            <p:nvPr/>
          </p:nvSpPr>
          <p:spPr>
            <a:xfrm>
              <a:off x="1130797" y="1835218"/>
              <a:ext cx="22238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Qatar</a:t>
              </a:r>
            </a:p>
          </p:txBody>
        </p:sp>
        <p:sp>
          <p:nvSpPr>
            <p:cNvPr id="5096" name="tx5096"/>
            <p:cNvSpPr/>
            <p:nvPr/>
          </p:nvSpPr>
          <p:spPr>
            <a:xfrm>
              <a:off x="1111046" y="1764598"/>
              <a:ext cx="24213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Oman</a:t>
              </a:r>
            </a:p>
          </p:txBody>
        </p:sp>
        <p:sp>
          <p:nvSpPr>
            <p:cNvPr id="5097" name="tx5097"/>
            <p:cNvSpPr/>
            <p:nvPr/>
          </p:nvSpPr>
          <p:spPr>
            <a:xfrm>
              <a:off x="858763" y="1693977"/>
              <a:ext cx="49441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Luxembourg</a:t>
              </a:r>
            </a:p>
          </p:txBody>
        </p:sp>
        <p:sp>
          <p:nvSpPr>
            <p:cNvPr id="5098" name="tx5098"/>
            <p:cNvSpPr/>
            <p:nvPr/>
          </p:nvSpPr>
          <p:spPr>
            <a:xfrm>
              <a:off x="1115892" y="1623356"/>
              <a:ext cx="23728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Latvia</a:t>
              </a:r>
            </a:p>
          </p:txBody>
        </p:sp>
        <p:sp>
          <p:nvSpPr>
            <p:cNvPr id="5099" name="tx5099"/>
            <p:cNvSpPr/>
            <p:nvPr/>
          </p:nvSpPr>
          <p:spPr>
            <a:xfrm>
              <a:off x="1086357" y="1552735"/>
              <a:ext cx="26682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Kuwait</a:t>
              </a:r>
            </a:p>
          </p:txBody>
        </p:sp>
        <p:sp>
          <p:nvSpPr>
            <p:cNvPr id="5100" name="tx5100"/>
            <p:cNvSpPr/>
            <p:nvPr/>
          </p:nvSpPr>
          <p:spPr>
            <a:xfrm>
              <a:off x="1017046" y="1482115"/>
              <a:ext cx="33613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Hungary</a:t>
              </a:r>
            </a:p>
          </p:txBody>
        </p:sp>
        <p:sp>
          <p:nvSpPr>
            <p:cNvPr id="5101" name="tx5101"/>
            <p:cNvSpPr/>
            <p:nvPr/>
          </p:nvSpPr>
          <p:spPr>
            <a:xfrm>
              <a:off x="1041735" y="1411494"/>
              <a:ext cx="31144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Guyana</a:t>
              </a:r>
            </a:p>
          </p:txBody>
        </p:sp>
        <p:sp>
          <p:nvSpPr>
            <p:cNvPr id="5102" name="tx5102"/>
            <p:cNvSpPr/>
            <p:nvPr/>
          </p:nvSpPr>
          <p:spPr>
            <a:xfrm>
              <a:off x="597062" y="1340873"/>
              <a:ext cx="257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Brunei</a:t>
              </a:r>
            </a:p>
          </p:txBody>
        </p:sp>
        <p:sp>
          <p:nvSpPr>
            <p:cNvPr id="5103" name="tx5103"/>
            <p:cNvSpPr/>
            <p:nvPr/>
          </p:nvSpPr>
          <p:spPr>
            <a:xfrm>
              <a:off x="878788" y="1340873"/>
              <a:ext cx="47439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Darussalam</a:t>
              </a:r>
            </a:p>
          </p:txBody>
        </p:sp>
        <p:sp>
          <p:nvSpPr>
            <p:cNvPr id="5104" name="tx5104"/>
            <p:cNvSpPr/>
            <p:nvPr/>
          </p:nvSpPr>
          <p:spPr>
            <a:xfrm>
              <a:off x="1046672" y="1270252"/>
              <a:ext cx="30650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Bahrain</a:t>
              </a:r>
            </a:p>
          </p:txBody>
        </p:sp>
        <p:sp>
          <p:nvSpPr>
            <p:cNvPr id="5105" name="tx5105"/>
            <p:cNvSpPr/>
            <p:nvPr/>
          </p:nvSpPr>
          <p:spPr>
            <a:xfrm>
              <a:off x="1036797" y="1199632"/>
              <a:ext cx="31638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Andorra</a:t>
              </a:r>
            </a:p>
          </p:txBody>
        </p:sp>
        <p:sp>
          <p:nvSpPr>
            <p:cNvPr id="5106" name="tx5106"/>
            <p:cNvSpPr/>
            <p:nvPr/>
          </p:nvSpPr>
          <p:spPr>
            <a:xfrm>
              <a:off x="3339314" y="6087286"/>
              <a:ext cx="158200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a:t>
              </a:r>
            </a:p>
          </p:txBody>
        </p:sp>
        <p:pic>
          <p:nvPicPr>
            <p:cNvPr id="5107" name="pic5107"/>
            <p:cNvPicPr/>
            <p:nvPr/>
          </p:nvPicPr>
          <p:blipFill>
            <a:blip r:embed="rId2" cstate="print"/>
            <a:stretch>
              <a:fillRect/>
            </a:stretch>
          </p:blipFill>
          <p:spPr>
            <a:xfrm>
              <a:off x="4990906" y="5941026"/>
              <a:ext cx="2160000" cy="219455"/>
            </a:xfrm>
            <a:prstGeom prst="rect">
              <a:avLst/>
            </a:prstGeom>
          </p:spPr>
        </p:pic>
        <p:sp>
          <p:nvSpPr>
            <p:cNvPr id="5108" name="pl5108"/>
            <p:cNvSpPr/>
            <p:nvPr/>
          </p:nvSpPr>
          <p:spPr>
            <a:xfrm>
              <a:off x="499450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5109" name="pl5109"/>
            <p:cNvSpPr/>
            <p:nvPr/>
          </p:nvSpPr>
          <p:spPr>
            <a:xfrm>
              <a:off x="628618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5110" name="pl5110"/>
            <p:cNvSpPr/>
            <p:nvPr/>
          </p:nvSpPr>
          <p:spPr>
            <a:xfrm>
              <a:off x="650146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5111" name="pl5111"/>
            <p:cNvSpPr/>
            <p:nvPr/>
          </p:nvSpPr>
          <p:spPr>
            <a:xfrm>
              <a:off x="671674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5112" name="pl5112"/>
            <p:cNvSpPr/>
            <p:nvPr/>
          </p:nvSpPr>
          <p:spPr>
            <a:xfrm>
              <a:off x="693202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5113" name="pl5113"/>
            <p:cNvSpPr/>
            <p:nvPr/>
          </p:nvSpPr>
          <p:spPr>
            <a:xfrm>
              <a:off x="714730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5114" name="pl5114"/>
            <p:cNvSpPr/>
            <p:nvPr/>
          </p:nvSpPr>
          <p:spPr>
            <a:xfrm>
              <a:off x="499450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5115" name="pl5115"/>
            <p:cNvSpPr/>
            <p:nvPr/>
          </p:nvSpPr>
          <p:spPr>
            <a:xfrm>
              <a:off x="628618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5116" name="pl5116"/>
            <p:cNvSpPr/>
            <p:nvPr/>
          </p:nvSpPr>
          <p:spPr>
            <a:xfrm>
              <a:off x="650146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5117" name="pl5117"/>
            <p:cNvSpPr/>
            <p:nvPr/>
          </p:nvSpPr>
          <p:spPr>
            <a:xfrm>
              <a:off x="671674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5118" name="pl5118"/>
            <p:cNvSpPr/>
            <p:nvPr/>
          </p:nvSpPr>
          <p:spPr>
            <a:xfrm>
              <a:off x="693202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5119" name="pl5119"/>
            <p:cNvSpPr/>
            <p:nvPr/>
          </p:nvSpPr>
          <p:spPr>
            <a:xfrm>
              <a:off x="714730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5120" name="tx5120"/>
            <p:cNvSpPr/>
            <p:nvPr/>
          </p:nvSpPr>
          <p:spPr>
            <a:xfrm>
              <a:off x="4963417" y="623007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0</a:t>
              </a:r>
            </a:p>
          </p:txBody>
        </p:sp>
        <p:sp>
          <p:nvSpPr>
            <p:cNvPr id="5121" name="tx5121"/>
            <p:cNvSpPr/>
            <p:nvPr/>
          </p:nvSpPr>
          <p:spPr>
            <a:xfrm>
              <a:off x="6224007"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a:t>
              </a:r>
            </a:p>
          </p:txBody>
        </p:sp>
        <p:sp>
          <p:nvSpPr>
            <p:cNvPr id="5122" name="tx5122"/>
            <p:cNvSpPr/>
            <p:nvPr/>
          </p:nvSpPr>
          <p:spPr>
            <a:xfrm>
              <a:off x="6439287"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a:t>
              </a:r>
            </a:p>
          </p:txBody>
        </p:sp>
        <p:sp>
          <p:nvSpPr>
            <p:cNvPr id="5123" name="tx5123"/>
            <p:cNvSpPr/>
            <p:nvPr/>
          </p:nvSpPr>
          <p:spPr>
            <a:xfrm>
              <a:off x="6654567"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a:t>
              </a:r>
            </a:p>
          </p:txBody>
        </p:sp>
        <p:sp>
          <p:nvSpPr>
            <p:cNvPr id="5124" name="tx5124"/>
            <p:cNvSpPr/>
            <p:nvPr/>
          </p:nvSpPr>
          <p:spPr>
            <a:xfrm>
              <a:off x="6869847"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a:t>
              </a:r>
            </a:p>
          </p:txBody>
        </p:sp>
        <p:sp>
          <p:nvSpPr>
            <p:cNvPr id="5125" name="tx5125"/>
            <p:cNvSpPr/>
            <p:nvPr/>
          </p:nvSpPr>
          <p:spPr>
            <a:xfrm>
              <a:off x="7054037" y="6230071"/>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100</a:t>
              </a:r>
            </a:p>
          </p:txBody>
        </p:sp>
        <p:sp>
          <p:nvSpPr>
            <p:cNvPr id="5126" name="tx5126"/>
            <p:cNvSpPr/>
            <p:nvPr/>
          </p:nvSpPr>
          <p:spPr>
            <a:xfrm>
              <a:off x="1415809" y="435349"/>
              <a:ext cx="3414278"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MCV1 coverage, by country, HICs, 2000-2025</a:t>
              </a:r>
            </a:p>
          </p:txBody>
        </p:sp>
        <p:sp>
          <p:nvSpPr>
            <p:cNvPr id="5127" name="tx5127"/>
            <p:cNvSpPr/>
            <p:nvPr/>
          </p:nvSpPr>
          <p:spPr>
            <a:xfrm>
              <a:off x="4912427" y="64727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5128" name="tx5128"/>
            <p:cNvSpPr/>
            <p:nvPr/>
          </p:nvSpPr>
          <p:spPr>
            <a:xfrm>
              <a:off x="5898608" y="6593460"/>
              <a:ext cx="3175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Countries ordered based on descending coverage in 2025</a:t>
              </a:r>
            </a:p>
          </p:txBody>
        </p:sp>
      </p:grpSp>
      <p:sp>
        <p:nvSpPr>
          <p:cNvPr id="5129"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heatmap shows MCV1 coverage, by region and year. Red indicates low coverage (&lt;60%) and green indicates high coverage (≥90%). The changing colour gradient can be used to tracked changes in coverage over time and recovery from pandemic-related disruptions where applicable.</a:t>
            </a: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79" cy="54863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11338" y="4031780"/>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 name="pl6"/>
            <p:cNvSpPr/>
            <p:nvPr/>
          </p:nvSpPr>
          <p:spPr>
            <a:xfrm>
              <a:off x="911338" y="3618716"/>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7" name="pl7"/>
            <p:cNvSpPr/>
            <p:nvPr/>
          </p:nvSpPr>
          <p:spPr>
            <a:xfrm>
              <a:off x="911338" y="3205651"/>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8" name="pl8"/>
            <p:cNvSpPr/>
            <p:nvPr/>
          </p:nvSpPr>
          <p:spPr>
            <a:xfrm>
              <a:off x="911338" y="2792587"/>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9" name="pl9"/>
            <p:cNvSpPr/>
            <p:nvPr/>
          </p:nvSpPr>
          <p:spPr>
            <a:xfrm>
              <a:off x="911338" y="2379522"/>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10" name="pl10"/>
            <p:cNvSpPr/>
            <p:nvPr/>
          </p:nvSpPr>
          <p:spPr>
            <a:xfrm>
              <a:off x="911338" y="1966458"/>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11" name="pl11"/>
            <p:cNvSpPr/>
            <p:nvPr/>
          </p:nvSpPr>
          <p:spPr>
            <a:xfrm>
              <a:off x="911338" y="3825248"/>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2" name="pl12"/>
            <p:cNvSpPr/>
            <p:nvPr/>
          </p:nvSpPr>
          <p:spPr>
            <a:xfrm>
              <a:off x="911338" y="3412184"/>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3" name="pl13"/>
            <p:cNvSpPr/>
            <p:nvPr/>
          </p:nvSpPr>
          <p:spPr>
            <a:xfrm>
              <a:off x="911338" y="2999119"/>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4" name="pl14"/>
            <p:cNvSpPr/>
            <p:nvPr/>
          </p:nvSpPr>
          <p:spPr>
            <a:xfrm>
              <a:off x="911338" y="2586054"/>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5" name="pl15"/>
            <p:cNvSpPr/>
            <p:nvPr/>
          </p:nvSpPr>
          <p:spPr>
            <a:xfrm>
              <a:off x="911338" y="2172990"/>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6" name="pl16"/>
            <p:cNvSpPr/>
            <p:nvPr/>
          </p:nvSpPr>
          <p:spPr>
            <a:xfrm>
              <a:off x="911338" y="1759925"/>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7" name="pl17"/>
            <p:cNvSpPr/>
            <p:nvPr/>
          </p:nvSpPr>
          <p:spPr>
            <a:xfrm>
              <a:off x="1083054"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769917"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2456780"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3143643"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3693134"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4517369"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1083054" y="2007764"/>
              <a:ext cx="3434315" cy="82612"/>
            </a:xfrm>
            <a:custGeom>
              <a:avLst/>
              <a:pathLst>
                <a:path w="3434315" h="82612">
                  <a:moveTo>
                    <a:pt x="0" y="82612"/>
                  </a:moveTo>
                  <a:lnTo>
                    <a:pt x="137372" y="82612"/>
                  </a:lnTo>
                  <a:lnTo>
                    <a:pt x="274745" y="41306"/>
                  </a:lnTo>
                  <a:lnTo>
                    <a:pt x="412117" y="41306"/>
                  </a:lnTo>
                  <a:lnTo>
                    <a:pt x="549490" y="0"/>
                  </a:lnTo>
                  <a:lnTo>
                    <a:pt x="686863" y="41306"/>
                  </a:lnTo>
                  <a:lnTo>
                    <a:pt x="824235" y="0"/>
                  </a:lnTo>
                  <a:lnTo>
                    <a:pt x="961608" y="0"/>
                  </a:lnTo>
                  <a:lnTo>
                    <a:pt x="1098981" y="0"/>
                  </a:lnTo>
                  <a:lnTo>
                    <a:pt x="1236353" y="41306"/>
                  </a:lnTo>
                  <a:lnTo>
                    <a:pt x="1373726" y="0"/>
                  </a:lnTo>
                  <a:lnTo>
                    <a:pt x="1511098" y="0"/>
                  </a:lnTo>
                  <a:lnTo>
                    <a:pt x="1648471" y="0"/>
                  </a:lnTo>
                  <a:lnTo>
                    <a:pt x="1785844" y="0"/>
                  </a:lnTo>
                  <a:lnTo>
                    <a:pt x="1923216" y="0"/>
                  </a:lnTo>
                  <a:lnTo>
                    <a:pt x="2060589" y="0"/>
                  </a:lnTo>
                  <a:lnTo>
                    <a:pt x="2197962" y="0"/>
                  </a:lnTo>
                  <a:lnTo>
                    <a:pt x="2335334" y="0"/>
                  </a:lnTo>
                  <a:lnTo>
                    <a:pt x="2472707" y="0"/>
                  </a:lnTo>
                  <a:lnTo>
                    <a:pt x="2610079" y="0"/>
                  </a:lnTo>
                  <a:lnTo>
                    <a:pt x="2747452" y="0"/>
                  </a:lnTo>
                  <a:lnTo>
                    <a:pt x="2884825" y="0"/>
                  </a:lnTo>
                  <a:lnTo>
                    <a:pt x="3022197" y="0"/>
                  </a:lnTo>
                  <a:lnTo>
                    <a:pt x="3159570" y="0"/>
                  </a:lnTo>
                  <a:lnTo>
                    <a:pt x="3296943" y="41306"/>
                  </a:lnTo>
                  <a:lnTo>
                    <a:pt x="3434315" y="41306"/>
                  </a:lnTo>
                </a:path>
              </a:pathLst>
            </a:custGeom>
            <a:ln w="27101" cap="flat">
              <a:solidFill>
                <a:srgbClr val="80BD41">
                  <a:alpha val="69803"/>
                </a:srgbClr>
              </a:solidFill>
              <a:prstDash val="solid"/>
              <a:round/>
            </a:ln>
          </p:spPr>
          <p:txBody>
            <a:bodyPr/>
            <a:lstStyle/>
            <a:p/>
          </p:txBody>
        </p:sp>
        <p:sp>
          <p:nvSpPr>
            <p:cNvPr id="24" name="pl24"/>
            <p:cNvSpPr/>
            <p:nvPr/>
          </p:nvSpPr>
          <p:spPr>
            <a:xfrm>
              <a:off x="1083054" y="2916506"/>
              <a:ext cx="3434315" cy="1073967"/>
            </a:xfrm>
            <a:custGeom>
              <a:avLst/>
              <a:pathLst>
                <a:path w="3434315" h="1073967">
                  <a:moveTo>
                    <a:pt x="0" y="1073967"/>
                  </a:moveTo>
                  <a:lnTo>
                    <a:pt x="137372" y="908741"/>
                  </a:lnTo>
                  <a:lnTo>
                    <a:pt x="274745" y="826129"/>
                  </a:lnTo>
                  <a:lnTo>
                    <a:pt x="412117" y="660903"/>
                  </a:lnTo>
                  <a:lnTo>
                    <a:pt x="549490" y="536983"/>
                  </a:lnTo>
                  <a:lnTo>
                    <a:pt x="686863" y="413064"/>
                  </a:lnTo>
                  <a:lnTo>
                    <a:pt x="824235" y="330451"/>
                  </a:lnTo>
                  <a:lnTo>
                    <a:pt x="961608" y="206532"/>
                  </a:lnTo>
                  <a:lnTo>
                    <a:pt x="1098981" y="165225"/>
                  </a:lnTo>
                  <a:lnTo>
                    <a:pt x="1236353" y="82612"/>
                  </a:lnTo>
                  <a:lnTo>
                    <a:pt x="1373726" y="0"/>
                  </a:lnTo>
                  <a:lnTo>
                    <a:pt x="1511098" y="0"/>
                  </a:lnTo>
                  <a:lnTo>
                    <a:pt x="1648471" y="0"/>
                  </a:lnTo>
                  <a:lnTo>
                    <a:pt x="1785844" y="82612"/>
                  </a:lnTo>
                  <a:lnTo>
                    <a:pt x="1923216" y="82612"/>
                  </a:lnTo>
                  <a:lnTo>
                    <a:pt x="2060589" y="123919"/>
                  </a:lnTo>
                  <a:lnTo>
                    <a:pt x="2197962" y="123919"/>
                  </a:lnTo>
                  <a:lnTo>
                    <a:pt x="2335334" y="82612"/>
                  </a:lnTo>
                  <a:lnTo>
                    <a:pt x="2472707" y="41306"/>
                  </a:lnTo>
                  <a:lnTo>
                    <a:pt x="2610079" y="41306"/>
                  </a:lnTo>
                  <a:lnTo>
                    <a:pt x="2747452" y="123919"/>
                  </a:lnTo>
                  <a:lnTo>
                    <a:pt x="2884825" y="206532"/>
                  </a:lnTo>
                  <a:lnTo>
                    <a:pt x="3022197" y="206532"/>
                  </a:lnTo>
                  <a:lnTo>
                    <a:pt x="3159570" y="247838"/>
                  </a:lnTo>
                  <a:lnTo>
                    <a:pt x="3296943" y="206532"/>
                  </a:lnTo>
                  <a:lnTo>
                    <a:pt x="3434315" y="123919"/>
                  </a:lnTo>
                </a:path>
              </a:pathLst>
            </a:custGeom>
            <a:ln w="27101" cap="flat">
              <a:solidFill>
                <a:srgbClr val="0058AB">
                  <a:alpha val="69803"/>
                </a:srgbClr>
              </a:solidFill>
              <a:prstDash val="solid"/>
              <a:round/>
            </a:ln>
          </p:spPr>
          <p:txBody>
            <a:bodyPr/>
            <a:lstStyle/>
            <a:p/>
          </p:txBody>
        </p:sp>
        <p:sp>
          <p:nvSpPr>
            <p:cNvPr id="25" name="pl25"/>
            <p:cNvSpPr/>
            <p:nvPr/>
          </p:nvSpPr>
          <p:spPr>
            <a:xfrm>
              <a:off x="1083054" y="2338216"/>
              <a:ext cx="3434315" cy="1032661"/>
            </a:xfrm>
            <a:custGeom>
              <a:avLst/>
              <a:pathLst>
                <a:path w="3434315" h="1032661">
                  <a:moveTo>
                    <a:pt x="0" y="1032661"/>
                  </a:moveTo>
                  <a:lnTo>
                    <a:pt x="137372" y="991354"/>
                  </a:lnTo>
                  <a:lnTo>
                    <a:pt x="274745" y="1032661"/>
                  </a:lnTo>
                  <a:lnTo>
                    <a:pt x="412117" y="908741"/>
                  </a:lnTo>
                  <a:lnTo>
                    <a:pt x="549490" y="784822"/>
                  </a:lnTo>
                  <a:lnTo>
                    <a:pt x="686863" y="702209"/>
                  </a:lnTo>
                  <a:lnTo>
                    <a:pt x="824235" y="660903"/>
                  </a:lnTo>
                  <a:lnTo>
                    <a:pt x="961608" y="660903"/>
                  </a:lnTo>
                  <a:lnTo>
                    <a:pt x="1098981" y="578290"/>
                  </a:lnTo>
                  <a:lnTo>
                    <a:pt x="1236353" y="371758"/>
                  </a:lnTo>
                  <a:lnTo>
                    <a:pt x="1373726" y="330451"/>
                  </a:lnTo>
                  <a:lnTo>
                    <a:pt x="1511098" y="330451"/>
                  </a:lnTo>
                  <a:lnTo>
                    <a:pt x="1648471" y="371758"/>
                  </a:lnTo>
                  <a:lnTo>
                    <a:pt x="1785844" y="330451"/>
                  </a:lnTo>
                  <a:lnTo>
                    <a:pt x="1923216" y="289145"/>
                  </a:lnTo>
                  <a:lnTo>
                    <a:pt x="2060589" y="247838"/>
                  </a:lnTo>
                  <a:lnTo>
                    <a:pt x="2197962" y="206532"/>
                  </a:lnTo>
                  <a:lnTo>
                    <a:pt x="2335334" y="123919"/>
                  </a:lnTo>
                  <a:lnTo>
                    <a:pt x="2472707" y="82612"/>
                  </a:lnTo>
                  <a:lnTo>
                    <a:pt x="2610079" y="0"/>
                  </a:lnTo>
                  <a:lnTo>
                    <a:pt x="2747452" y="123919"/>
                  </a:lnTo>
                  <a:lnTo>
                    <a:pt x="2884825" y="247838"/>
                  </a:lnTo>
                  <a:lnTo>
                    <a:pt x="3022197" y="123919"/>
                  </a:lnTo>
                  <a:lnTo>
                    <a:pt x="3159570" y="82612"/>
                  </a:lnTo>
                  <a:lnTo>
                    <a:pt x="3296943" y="0"/>
                  </a:lnTo>
                  <a:lnTo>
                    <a:pt x="3434315" y="41306"/>
                  </a:lnTo>
                </a:path>
              </a:pathLst>
            </a:custGeom>
            <a:ln w="27101" cap="flat">
              <a:solidFill>
                <a:srgbClr val="1CABE2">
                  <a:alpha val="69803"/>
                </a:srgbClr>
              </a:solidFill>
              <a:prstDash val="solid"/>
              <a:round/>
            </a:ln>
          </p:spPr>
          <p:txBody>
            <a:bodyPr/>
            <a:lstStyle/>
            <a:p/>
          </p:txBody>
        </p:sp>
        <p:sp>
          <p:nvSpPr>
            <p:cNvPr id="26" name="pl26"/>
            <p:cNvSpPr/>
            <p:nvPr/>
          </p:nvSpPr>
          <p:spPr>
            <a:xfrm>
              <a:off x="1083054" y="2007764"/>
              <a:ext cx="3434315" cy="330451"/>
            </a:xfrm>
            <a:custGeom>
              <a:avLst/>
              <a:pathLst>
                <a:path w="3434315" h="330451">
                  <a:moveTo>
                    <a:pt x="0" y="289145"/>
                  </a:moveTo>
                  <a:lnTo>
                    <a:pt x="137372" y="289145"/>
                  </a:lnTo>
                  <a:lnTo>
                    <a:pt x="274745" y="330451"/>
                  </a:lnTo>
                  <a:lnTo>
                    <a:pt x="412117" y="330451"/>
                  </a:lnTo>
                  <a:lnTo>
                    <a:pt x="549490" y="289145"/>
                  </a:lnTo>
                  <a:lnTo>
                    <a:pt x="686863" y="247838"/>
                  </a:lnTo>
                  <a:lnTo>
                    <a:pt x="824235" y="123919"/>
                  </a:lnTo>
                  <a:lnTo>
                    <a:pt x="961608" y="123919"/>
                  </a:lnTo>
                  <a:lnTo>
                    <a:pt x="1098981" y="41306"/>
                  </a:lnTo>
                  <a:lnTo>
                    <a:pt x="1236353" y="41306"/>
                  </a:lnTo>
                  <a:lnTo>
                    <a:pt x="1373726" y="41306"/>
                  </a:lnTo>
                  <a:lnTo>
                    <a:pt x="1511098" y="0"/>
                  </a:lnTo>
                  <a:lnTo>
                    <a:pt x="1648471" y="0"/>
                  </a:lnTo>
                  <a:lnTo>
                    <a:pt x="1785844" y="0"/>
                  </a:lnTo>
                  <a:lnTo>
                    <a:pt x="1923216" y="0"/>
                  </a:lnTo>
                  <a:lnTo>
                    <a:pt x="2060589" y="0"/>
                  </a:lnTo>
                  <a:lnTo>
                    <a:pt x="2197962" y="0"/>
                  </a:lnTo>
                  <a:lnTo>
                    <a:pt x="2335334" y="41306"/>
                  </a:lnTo>
                  <a:lnTo>
                    <a:pt x="2472707" y="0"/>
                  </a:lnTo>
                  <a:lnTo>
                    <a:pt x="2610079" y="82612"/>
                  </a:lnTo>
                  <a:lnTo>
                    <a:pt x="2747452" y="206532"/>
                  </a:lnTo>
                  <a:lnTo>
                    <a:pt x="2884825" y="289145"/>
                  </a:lnTo>
                  <a:lnTo>
                    <a:pt x="3022197" y="165225"/>
                  </a:lnTo>
                  <a:lnTo>
                    <a:pt x="3159570" y="206532"/>
                  </a:lnTo>
                  <a:lnTo>
                    <a:pt x="3296943" y="165225"/>
                  </a:lnTo>
                  <a:lnTo>
                    <a:pt x="3434315" y="206532"/>
                  </a:lnTo>
                </a:path>
              </a:pathLst>
            </a:custGeom>
            <a:ln w="27101" cap="flat">
              <a:solidFill>
                <a:srgbClr val="00833D">
                  <a:alpha val="69803"/>
                </a:srgbClr>
              </a:solidFill>
              <a:prstDash val="solid"/>
              <a:round/>
            </a:ln>
          </p:spPr>
          <p:txBody>
            <a:bodyPr/>
            <a:lstStyle/>
            <a:p/>
          </p:txBody>
        </p:sp>
        <p:sp>
          <p:nvSpPr>
            <p:cNvPr id="27" name="pl27"/>
            <p:cNvSpPr/>
            <p:nvPr/>
          </p:nvSpPr>
          <p:spPr>
            <a:xfrm>
              <a:off x="1083054" y="2007764"/>
              <a:ext cx="3434315" cy="82612"/>
            </a:xfrm>
            <a:custGeom>
              <a:avLst/>
              <a:pathLst>
                <a:path w="3434315" h="82612">
                  <a:moveTo>
                    <a:pt x="0" y="82612"/>
                  </a:moveTo>
                  <a:lnTo>
                    <a:pt x="137372" y="82612"/>
                  </a:lnTo>
                  <a:lnTo>
                    <a:pt x="274745" y="41306"/>
                  </a:lnTo>
                  <a:lnTo>
                    <a:pt x="412117" y="41306"/>
                  </a:lnTo>
                  <a:lnTo>
                    <a:pt x="549490" y="0"/>
                  </a:lnTo>
                  <a:lnTo>
                    <a:pt x="686863" y="41306"/>
                  </a:lnTo>
                  <a:lnTo>
                    <a:pt x="824235" y="0"/>
                  </a:lnTo>
                  <a:lnTo>
                    <a:pt x="961608" y="0"/>
                  </a:lnTo>
                  <a:lnTo>
                    <a:pt x="1098981" y="0"/>
                  </a:lnTo>
                  <a:lnTo>
                    <a:pt x="1236353" y="41306"/>
                  </a:lnTo>
                  <a:lnTo>
                    <a:pt x="1373726" y="0"/>
                  </a:lnTo>
                  <a:lnTo>
                    <a:pt x="1511098" y="0"/>
                  </a:lnTo>
                  <a:lnTo>
                    <a:pt x="1648471" y="0"/>
                  </a:lnTo>
                  <a:lnTo>
                    <a:pt x="1785844" y="0"/>
                  </a:lnTo>
                  <a:lnTo>
                    <a:pt x="1923216" y="0"/>
                  </a:lnTo>
                  <a:lnTo>
                    <a:pt x="2060589" y="0"/>
                  </a:lnTo>
                  <a:lnTo>
                    <a:pt x="2197962" y="0"/>
                  </a:lnTo>
                  <a:lnTo>
                    <a:pt x="2335334" y="0"/>
                  </a:lnTo>
                  <a:lnTo>
                    <a:pt x="2472707" y="0"/>
                  </a:lnTo>
                  <a:lnTo>
                    <a:pt x="2610079" y="0"/>
                  </a:lnTo>
                  <a:lnTo>
                    <a:pt x="2747452" y="0"/>
                  </a:lnTo>
                  <a:lnTo>
                    <a:pt x="2884825" y="0"/>
                  </a:lnTo>
                  <a:lnTo>
                    <a:pt x="3022197" y="0"/>
                  </a:lnTo>
                  <a:lnTo>
                    <a:pt x="3159570" y="0"/>
                  </a:lnTo>
                  <a:lnTo>
                    <a:pt x="3296943" y="41306"/>
                  </a:lnTo>
                  <a:lnTo>
                    <a:pt x="3434315" y="41306"/>
                  </a:lnTo>
                </a:path>
              </a:pathLst>
            </a:custGeom>
            <a:ln w="65043" cap="flat">
              <a:solidFill>
                <a:srgbClr val="000000">
                  <a:alpha val="100000"/>
                </a:srgbClr>
              </a:solidFill>
              <a:prstDash val="solid"/>
              <a:round/>
            </a:ln>
          </p:spPr>
          <p:txBody>
            <a:bodyPr/>
            <a:lstStyle/>
            <a:p/>
          </p:txBody>
        </p:sp>
        <p:sp>
          <p:nvSpPr>
            <p:cNvPr id="28" name="pl28"/>
            <p:cNvSpPr/>
            <p:nvPr/>
          </p:nvSpPr>
          <p:spPr>
            <a:xfrm>
              <a:off x="1083054" y="2007764"/>
              <a:ext cx="3434315" cy="82612"/>
            </a:xfrm>
            <a:custGeom>
              <a:avLst/>
              <a:pathLst>
                <a:path w="3434315" h="82612">
                  <a:moveTo>
                    <a:pt x="0" y="82612"/>
                  </a:moveTo>
                  <a:lnTo>
                    <a:pt x="137372" y="82612"/>
                  </a:lnTo>
                  <a:lnTo>
                    <a:pt x="274745" y="41306"/>
                  </a:lnTo>
                  <a:lnTo>
                    <a:pt x="412117" y="41306"/>
                  </a:lnTo>
                  <a:lnTo>
                    <a:pt x="549490" y="0"/>
                  </a:lnTo>
                  <a:lnTo>
                    <a:pt x="686863" y="41306"/>
                  </a:lnTo>
                  <a:lnTo>
                    <a:pt x="824235" y="0"/>
                  </a:lnTo>
                  <a:lnTo>
                    <a:pt x="961608" y="0"/>
                  </a:lnTo>
                  <a:lnTo>
                    <a:pt x="1098981" y="0"/>
                  </a:lnTo>
                  <a:lnTo>
                    <a:pt x="1236353" y="41306"/>
                  </a:lnTo>
                  <a:lnTo>
                    <a:pt x="1373726" y="0"/>
                  </a:lnTo>
                  <a:lnTo>
                    <a:pt x="1511098" y="0"/>
                  </a:lnTo>
                  <a:lnTo>
                    <a:pt x="1648471" y="0"/>
                  </a:lnTo>
                  <a:lnTo>
                    <a:pt x="1785844" y="0"/>
                  </a:lnTo>
                  <a:lnTo>
                    <a:pt x="1923216" y="0"/>
                  </a:lnTo>
                  <a:lnTo>
                    <a:pt x="2060589" y="0"/>
                  </a:lnTo>
                  <a:lnTo>
                    <a:pt x="2197962" y="0"/>
                  </a:lnTo>
                  <a:lnTo>
                    <a:pt x="2335334" y="0"/>
                  </a:lnTo>
                  <a:lnTo>
                    <a:pt x="2472707" y="0"/>
                  </a:lnTo>
                  <a:lnTo>
                    <a:pt x="2610079" y="0"/>
                  </a:lnTo>
                  <a:lnTo>
                    <a:pt x="2747452" y="0"/>
                  </a:lnTo>
                  <a:lnTo>
                    <a:pt x="2884825" y="0"/>
                  </a:lnTo>
                  <a:lnTo>
                    <a:pt x="3022197" y="0"/>
                  </a:lnTo>
                  <a:lnTo>
                    <a:pt x="3159570" y="0"/>
                  </a:lnTo>
                  <a:lnTo>
                    <a:pt x="3296943" y="41306"/>
                  </a:lnTo>
                  <a:lnTo>
                    <a:pt x="3434315" y="41306"/>
                  </a:lnTo>
                </a:path>
              </a:pathLst>
            </a:custGeom>
            <a:ln w="40651" cap="flat">
              <a:solidFill>
                <a:srgbClr val="80BD41">
                  <a:alpha val="100000"/>
                </a:srgbClr>
              </a:solidFill>
              <a:prstDash val="solid"/>
              <a:round/>
            </a:ln>
          </p:spPr>
          <p:txBody>
            <a:bodyPr/>
            <a:lstStyle/>
            <a:p/>
          </p:txBody>
        </p:sp>
        <p:sp>
          <p:nvSpPr>
            <p:cNvPr id="29" name="tx29"/>
            <p:cNvSpPr/>
            <p:nvPr/>
          </p:nvSpPr>
          <p:spPr>
            <a:xfrm>
              <a:off x="1022795" y="191958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30" name="tx30"/>
            <p:cNvSpPr/>
            <p:nvPr/>
          </p:nvSpPr>
          <p:spPr>
            <a:xfrm>
              <a:off x="1709658" y="18782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31" name="tx31"/>
            <p:cNvSpPr/>
            <p:nvPr/>
          </p:nvSpPr>
          <p:spPr>
            <a:xfrm>
              <a:off x="2396521" y="183697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32" name="tx32"/>
            <p:cNvSpPr/>
            <p:nvPr/>
          </p:nvSpPr>
          <p:spPr>
            <a:xfrm>
              <a:off x="3083384" y="183697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33" name="tx33"/>
            <p:cNvSpPr/>
            <p:nvPr/>
          </p:nvSpPr>
          <p:spPr>
            <a:xfrm>
              <a:off x="3632875" y="183697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34" name="tx34"/>
            <p:cNvSpPr/>
            <p:nvPr/>
          </p:nvSpPr>
          <p:spPr>
            <a:xfrm>
              <a:off x="4457110" y="18782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35" name="tx35"/>
            <p:cNvSpPr/>
            <p:nvPr/>
          </p:nvSpPr>
          <p:spPr>
            <a:xfrm>
              <a:off x="707342" y="3779757"/>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50</a:t>
              </a:r>
            </a:p>
          </p:txBody>
        </p:sp>
        <p:sp>
          <p:nvSpPr>
            <p:cNvPr id="36" name="tx36"/>
            <p:cNvSpPr/>
            <p:nvPr/>
          </p:nvSpPr>
          <p:spPr>
            <a:xfrm>
              <a:off x="707342" y="3366692"/>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a:t>
              </a:r>
            </a:p>
          </p:txBody>
        </p:sp>
        <p:sp>
          <p:nvSpPr>
            <p:cNvPr id="37" name="tx37"/>
            <p:cNvSpPr/>
            <p:nvPr/>
          </p:nvSpPr>
          <p:spPr>
            <a:xfrm>
              <a:off x="707342" y="2953628"/>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70</a:t>
              </a:r>
            </a:p>
          </p:txBody>
        </p:sp>
        <p:sp>
          <p:nvSpPr>
            <p:cNvPr id="38" name="tx38"/>
            <p:cNvSpPr/>
            <p:nvPr/>
          </p:nvSpPr>
          <p:spPr>
            <a:xfrm>
              <a:off x="707342" y="2540563"/>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39" name="tx39"/>
            <p:cNvSpPr/>
            <p:nvPr/>
          </p:nvSpPr>
          <p:spPr>
            <a:xfrm>
              <a:off x="707342" y="2127499"/>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90</a:t>
              </a:r>
            </a:p>
          </p:txBody>
        </p:sp>
        <p:sp>
          <p:nvSpPr>
            <p:cNvPr id="40" name="tx40"/>
            <p:cNvSpPr/>
            <p:nvPr/>
          </p:nvSpPr>
          <p:spPr>
            <a:xfrm>
              <a:off x="636659" y="1714434"/>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41" name="tx41"/>
            <p:cNvSpPr/>
            <p:nvPr/>
          </p:nvSpPr>
          <p:spPr>
            <a:xfrm rot="-5400000">
              <a:off x="941688"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2000</a:t>
              </a:r>
            </a:p>
          </p:txBody>
        </p:sp>
        <p:sp>
          <p:nvSpPr>
            <p:cNvPr id="42" name="tx42"/>
            <p:cNvSpPr/>
            <p:nvPr/>
          </p:nvSpPr>
          <p:spPr>
            <a:xfrm rot="-5400000">
              <a:off x="1628551"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2005</a:t>
              </a:r>
            </a:p>
          </p:txBody>
        </p:sp>
        <p:sp>
          <p:nvSpPr>
            <p:cNvPr id="43" name="tx43"/>
            <p:cNvSpPr/>
            <p:nvPr/>
          </p:nvSpPr>
          <p:spPr>
            <a:xfrm rot="-5400000">
              <a:off x="2315414"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a:t>
              </a:r>
            </a:p>
          </p:txBody>
        </p:sp>
        <p:sp>
          <p:nvSpPr>
            <p:cNvPr id="44" name="tx44"/>
            <p:cNvSpPr/>
            <p:nvPr/>
          </p:nvSpPr>
          <p:spPr>
            <a:xfrm rot="-5400000">
              <a:off x="3002277"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a:t>
              </a:r>
            </a:p>
          </p:txBody>
        </p:sp>
        <p:sp>
          <p:nvSpPr>
            <p:cNvPr id="45" name="tx45"/>
            <p:cNvSpPr/>
            <p:nvPr/>
          </p:nvSpPr>
          <p:spPr>
            <a:xfrm rot="-5400000">
              <a:off x="3551767"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46" name="tx46"/>
            <p:cNvSpPr/>
            <p:nvPr/>
          </p:nvSpPr>
          <p:spPr>
            <a:xfrm rot="-5400000">
              <a:off x="4376003" y="426050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47" name="tx47"/>
            <p:cNvSpPr/>
            <p:nvPr/>
          </p:nvSpPr>
          <p:spPr>
            <a:xfrm rot="-5400000">
              <a:off x="67031" y="2829708"/>
              <a:ext cx="78391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Coverage (%)</a:t>
              </a:r>
            </a:p>
          </p:txBody>
        </p:sp>
        <p:sp>
          <p:nvSpPr>
            <p:cNvPr id="48" name="pl48"/>
            <p:cNvSpPr/>
            <p:nvPr/>
          </p:nvSpPr>
          <p:spPr>
            <a:xfrm>
              <a:off x="1490368" y="4946500"/>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49" name="pl49"/>
            <p:cNvSpPr/>
            <p:nvPr/>
          </p:nvSpPr>
          <p:spPr>
            <a:xfrm>
              <a:off x="1490368" y="4946500"/>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50" name="pl50"/>
            <p:cNvSpPr/>
            <p:nvPr/>
          </p:nvSpPr>
          <p:spPr>
            <a:xfrm>
              <a:off x="2131277" y="4946500"/>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51" name="pl51"/>
            <p:cNvSpPr/>
            <p:nvPr/>
          </p:nvSpPr>
          <p:spPr>
            <a:xfrm>
              <a:off x="2751156" y="4946500"/>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52" name="pl52"/>
            <p:cNvSpPr/>
            <p:nvPr/>
          </p:nvSpPr>
          <p:spPr>
            <a:xfrm>
              <a:off x="3476830" y="4946500"/>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53" name="tx53"/>
            <p:cNvSpPr/>
            <p:nvPr/>
          </p:nvSpPr>
          <p:spPr>
            <a:xfrm>
              <a:off x="1757468" y="4901009"/>
              <a:ext cx="2822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HICs</a:t>
              </a:r>
            </a:p>
          </p:txBody>
        </p:sp>
        <p:sp>
          <p:nvSpPr>
            <p:cNvPr id="54" name="tx54"/>
            <p:cNvSpPr/>
            <p:nvPr/>
          </p:nvSpPr>
          <p:spPr>
            <a:xfrm>
              <a:off x="2398377" y="4901009"/>
              <a:ext cx="26124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LICs</a:t>
              </a:r>
            </a:p>
          </p:txBody>
        </p:sp>
        <p:sp>
          <p:nvSpPr>
            <p:cNvPr id="55" name="tx55"/>
            <p:cNvSpPr/>
            <p:nvPr/>
          </p:nvSpPr>
          <p:spPr>
            <a:xfrm>
              <a:off x="3018255" y="4901009"/>
              <a:ext cx="367040"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LMICs</a:t>
              </a:r>
            </a:p>
          </p:txBody>
        </p:sp>
        <p:sp>
          <p:nvSpPr>
            <p:cNvPr id="56" name="tx56"/>
            <p:cNvSpPr/>
            <p:nvPr/>
          </p:nvSpPr>
          <p:spPr>
            <a:xfrm>
              <a:off x="3743929" y="4901009"/>
              <a:ext cx="388071"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UMICs</a:t>
              </a:r>
            </a:p>
          </p:txBody>
        </p:sp>
        <p:sp>
          <p:nvSpPr>
            <p:cNvPr id="57" name="tx57"/>
            <p:cNvSpPr/>
            <p:nvPr/>
          </p:nvSpPr>
          <p:spPr>
            <a:xfrm>
              <a:off x="1635220" y="1437626"/>
              <a:ext cx="2329982"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MCV1 coverage, HICs, 2000-2025</a:t>
              </a:r>
            </a:p>
          </p:txBody>
        </p:sp>
        <p:sp>
          <p:nvSpPr>
            <p:cNvPr id="58" name="pl58"/>
            <p:cNvSpPr/>
            <p:nvPr/>
          </p:nvSpPr>
          <p:spPr>
            <a:xfrm>
              <a:off x="5227074" y="3990474"/>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59" name="pl59"/>
            <p:cNvSpPr/>
            <p:nvPr/>
          </p:nvSpPr>
          <p:spPr>
            <a:xfrm>
              <a:off x="5227074" y="3164345"/>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0" name="pl60"/>
            <p:cNvSpPr/>
            <p:nvPr/>
          </p:nvSpPr>
          <p:spPr>
            <a:xfrm>
              <a:off x="5227074" y="2338216"/>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1" name="pl61"/>
            <p:cNvSpPr/>
            <p:nvPr/>
          </p:nvSpPr>
          <p:spPr>
            <a:xfrm>
              <a:off x="5227074" y="3577409"/>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2" name="pl62"/>
            <p:cNvSpPr/>
            <p:nvPr/>
          </p:nvSpPr>
          <p:spPr>
            <a:xfrm>
              <a:off x="5227074" y="2751280"/>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3" name="pl63"/>
            <p:cNvSpPr/>
            <p:nvPr/>
          </p:nvSpPr>
          <p:spPr>
            <a:xfrm>
              <a:off x="5227074" y="1925151"/>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4" name="pl64"/>
            <p:cNvSpPr/>
            <p:nvPr/>
          </p:nvSpPr>
          <p:spPr>
            <a:xfrm>
              <a:off x="5398790"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5" name="pl65"/>
            <p:cNvSpPr/>
            <p:nvPr/>
          </p:nvSpPr>
          <p:spPr>
            <a:xfrm>
              <a:off x="6085653"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6" name="pl66"/>
            <p:cNvSpPr/>
            <p:nvPr/>
          </p:nvSpPr>
          <p:spPr>
            <a:xfrm>
              <a:off x="6772516"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7" name="pl67"/>
            <p:cNvSpPr/>
            <p:nvPr/>
          </p:nvSpPr>
          <p:spPr>
            <a:xfrm>
              <a:off x="7459379"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8" name="pl68"/>
            <p:cNvSpPr/>
            <p:nvPr/>
          </p:nvSpPr>
          <p:spPr>
            <a:xfrm>
              <a:off x="8008870"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8833106" y="1648398"/>
              <a:ext cx="0" cy="2453603"/>
            </a:xfrm>
            <a:custGeom>
              <a:avLst/>
              <a:pathLst>
                <a:path w="0" h="2453603">
                  <a:moveTo>
                    <a:pt x="0" y="2453603"/>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5398790" y="1925151"/>
              <a:ext cx="3434315" cy="165225"/>
            </a:xfrm>
            <a:custGeom>
              <a:avLst/>
              <a:pathLst>
                <a:path w="3434315" h="165225">
                  <a:moveTo>
                    <a:pt x="0" y="165225"/>
                  </a:moveTo>
                  <a:lnTo>
                    <a:pt x="137372" y="165225"/>
                  </a:lnTo>
                  <a:lnTo>
                    <a:pt x="274745" y="82612"/>
                  </a:lnTo>
                  <a:lnTo>
                    <a:pt x="412117" y="82612"/>
                  </a:lnTo>
                  <a:lnTo>
                    <a:pt x="549490" y="0"/>
                  </a:lnTo>
                  <a:lnTo>
                    <a:pt x="686863" y="82612"/>
                  </a:lnTo>
                  <a:lnTo>
                    <a:pt x="824235" y="0"/>
                  </a:lnTo>
                  <a:lnTo>
                    <a:pt x="961608" y="0"/>
                  </a:lnTo>
                  <a:lnTo>
                    <a:pt x="1098981" y="0"/>
                  </a:lnTo>
                  <a:lnTo>
                    <a:pt x="1236353" y="82612"/>
                  </a:lnTo>
                  <a:lnTo>
                    <a:pt x="1373726" y="0"/>
                  </a:lnTo>
                  <a:lnTo>
                    <a:pt x="1511098" y="0"/>
                  </a:lnTo>
                  <a:lnTo>
                    <a:pt x="1648471" y="0"/>
                  </a:lnTo>
                  <a:lnTo>
                    <a:pt x="1785844" y="0"/>
                  </a:lnTo>
                  <a:lnTo>
                    <a:pt x="1923216" y="0"/>
                  </a:lnTo>
                  <a:lnTo>
                    <a:pt x="2060589" y="0"/>
                  </a:lnTo>
                  <a:lnTo>
                    <a:pt x="2197962" y="0"/>
                  </a:lnTo>
                  <a:lnTo>
                    <a:pt x="2335334" y="0"/>
                  </a:lnTo>
                  <a:lnTo>
                    <a:pt x="2472707" y="0"/>
                  </a:lnTo>
                  <a:lnTo>
                    <a:pt x="2610079" y="0"/>
                  </a:lnTo>
                  <a:lnTo>
                    <a:pt x="2747452" y="0"/>
                  </a:lnTo>
                  <a:lnTo>
                    <a:pt x="2884825" y="0"/>
                  </a:lnTo>
                  <a:lnTo>
                    <a:pt x="3022197" y="0"/>
                  </a:lnTo>
                  <a:lnTo>
                    <a:pt x="3159570" y="0"/>
                  </a:lnTo>
                  <a:lnTo>
                    <a:pt x="3296943" y="82612"/>
                  </a:lnTo>
                  <a:lnTo>
                    <a:pt x="3434315" y="82612"/>
                  </a:lnTo>
                </a:path>
              </a:pathLst>
            </a:custGeom>
            <a:ln w="27101" cap="flat">
              <a:solidFill>
                <a:srgbClr val="80BD41">
                  <a:alpha val="69803"/>
                </a:srgbClr>
              </a:solidFill>
              <a:prstDash val="solid"/>
              <a:round/>
            </a:ln>
          </p:spPr>
          <p:txBody>
            <a:bodyPr/>
            <a:lstStyle/>
            <a:p/>
          </p:txBody>
        </p:sp>
        <p:sp>
          <p:nvSpPr>
            <p:cNvPr id="71" name="pl71"/>
            <p:cNvSpPr/>
            <p:nvPr/>
          </p:nvSpPr>
          <p:spPr>
            <a:xfrm>
              <a:off x="5398790" y="1842538"/>
              <a:ext cx="3434315" cy="2147935"/>
            </a:xfrm>
            <a:custGeom>
              <a:avLst/>
              <a:pathLst>
                <a:path w="3434315" h="2147935">
                  <a:moveTo>
                    <a:pt x="0" y="2147935"/>
                  </a:moveTo>
                  <a:lnTo>
                    <a:pt x="137372" y="1817483"/>
                  </a:lnTo>
                  <a:lnTo>
                    <a:pt x="274745" y="1652258"/>
                  </a:lnTo>
                  <a:lnTo>
                    <a:pt x="412117" y="1321806"/>
                  </a:lnTo>
                  <a:lnTo>
                    <a:pt x="549490" y="1073967"/>
                  </a:lnTo>
                  <a:lnTo>
                    <a:pt x="686863" y="826129"/>
                  </a:lnTo>
                  <a:lnTo>
                    <a:pt x="824235" y="660903"/>
                  </a:lnTo>
                  <a:lnTo>
                    <a:pt x="961608" y="413064"/>
                  </a:lnTo>
                  <a:lnTo>
                    <a:pt x="1098981" y="330451"/>
                  </a:lnTo>
                  <a:lnTo>
                    <a:pt x="1236353" y="165225"/>
                  </a:lnTo>
                  <a:lnTo>
                    <a:pt x="1373726" y="0"/>
                  </a:lnTo>
                  <a:lnTo>
                    <a:pt x="1511098" y="0"/>
                  </a:lnTo>
                  <a:lnTo>
                    <a:pt x="1648471" y="0"/>
                  </a:lnTo>
                  <a:lnTo>
                    <a:pt x="1785844" y="165225"/>
                  </a:lnTo>
                  <a:lnTo>
                    <a:pt x="1923216" y="165225"/>
                  </a:lnTo>
                  <a:lnTo>
                    <a:pt x="2060589" y="247838"/>
                  </a:lnTo>
                  <a:lnTo>
                    <a:pt x="2197962" y="247838"/>
                  </a:lnTo>
                  <a:lnTo>
                    <a:pt x="2335334" y="165225"/>
                  </a:lnTo>
                  <a:lnTo>
                    <a:pt x="2472707" y="82612"/>
                  </a:lnTo>
                  <a:lnTo>
                    <a:pt x="2610079" y="82612"/>
                  </a:lnTo>
                  <a:lnTo>
                    <a:pt x="2747452" y="247838"/>
                  </a:lnTo>
                  <a:lnTo>
                    <a:pt x="2884825" y="413064"/>
                  </a:lnTo>
                  <a:lnTo>
                    <a:pt x="3022197" y="413064"/>
                  </a:lnTo>
                  <a:lnTo>
                    <a:pt x="3159570" y="495677"/>
                  </a:lnTo>
                  <a:lnTo>
                    <a:pt x="3296943" y="413064"/>
                  </a:lnTo>
                  <a:lnTo>
                    <a:pt x="3434315" y="247838"/>
                  </a:lnTo>
                </a:path>
              </a:pathLst>
            </a:custGeom>
            <a:ln w="27101" cap="flat">
              <a:solidFill>
                <a:srgbClr val="0058AB">
                  <a:alpha val="69803"/>
                </a:srgbClr>
              </a:solidFill>
              <a:prstDash val="solid"/>
              <a:round/>
            </a:ln>
          </p:spPr>
          <p:txBody>
            <a:bodyPr/>
            <a:lstStyle/>
            <a:p/>
          </p:txBody>
        </p:sp>
        <p:sp>
          <p:nvSpPr>
            <p:cNvPr id="72" name="pl72"/>
            <p:cNvSpPr/>
            <p:nvPr/>
          </p:nvSpPr>
          <p:spPr>
            <a:xfrm>
              <a:off x="5398790" y="1925151"/>
              <a:ext cx="3434315" cy="2065322"/>
            </a:xfrm>
            <a:custGeom>
              <a:avLst/>
              <a:pathLst>
                <a:path w="3434315" h="2065322">
                  <a:moveTo>
                    <a:pt x="0" y="2065322"/>
                  </a:moveTo>
                  <a:lnTo>
                    <a:pt x="137372" y="1982709"/>
                  </a:lnTo>
                  <a:lnTo>
                    <a:pt x="274745" y="2065322"/>
                  </a:lnTo>
                  <a:lnTo>
                    <a:pt x="412117" y="1817483"/>
                  </a:lnTo>
                  <a:lnTo>
                    <a:pt x="549490" y="1569645"/>
                  </a:lnTo>
                  <a:lnTo>
                    <a:pt x="686863" y="1404419"/>
                  </a:lnTo>
                  <a:lnTo>
                    <a:pt x="824235" y="1321806"/>
                  </a:lnTo>
                  <a:lnTo>
                    <a:pt x="961608" y="1321806"/>
                  </a:lnTo>
                  <a:lnTo>
                    <a:pt x="1098981" y="1156580"/>
                  </a:lnTo>
                  <a:lnTo>
                    <a:pt x="1236353" y="743516"/>
                  </a:lnTo>
                  <a:lnTo>
                    <a:pt x="1373726" y="660903"/>
                  </a:lnTo>
                  <a:lnTo>
                    <a:pt x="1511098" y="660903"/>
                  </a:lnTo>
                  <a:lnTo>
                    <a:pt x="1648471" y="743516"/>
                  </a:lnTo>
                  <a:lnTo>
                    <a:pt x="1785844" y="660903"/>
                  </a:lnTo>
                  <a:lnTo>
                    <a:pt x="1923216" y="578290"/>
                  </a:lnTo>
                  <a:lnTo>
                    <a:pt x="2060589" y="495677"/>
                  </a:lnTo>
                  <a:lnTo>
                    <a:pt x="2197962" y="413064"/>
                  </a:lnTo>
                  <a:lnTo>
                    <a:pt x="2335334" y="247838"/>
                  </a:lnTo>
                  <a:lnTo>
                    <a:pt x="2472707" y="165225"/>
                  </a:lnTo>
                  <a:lnTo>
                    <a:pt x="2610079" y="0"/>
                  </a:lnTo>
                  <a:lnTo>
                    <a:pt x="2747452" y="247838"/>
                  </a:lnTo>
                  <a:lnTo>
                    <a:pt x="2884825" y="495677"/>
                  </a:lnTo>
                  <a:lnTo>
                    <a:pt x="3022197" y="247838"/>
                  </a:lnTo>
                  <a:lnTo>
                    <a:pt x="3159570" y="165225"/>
                  </a:lnTo>
                  <a:lnTo>
                    <a:pt x="3296943" y="0"/>
                  </a:lnTo>
                  <a:lnTo>
                    <a:pt x="3434315" y="82612"/>
                  </a:lnTo>
                </a:path>
              </a:pathLst>
            </a:custGeom>
            <a:ln w="27101" cap="flat">
              <a:solidFill>
                <a:srgbClr val="1CABE2">
                  <a:alpha val="69803"/>
                </a:srgbClr>
              </a:solidFill>
              <a:prstDash val="solid"/>
              <a:round/>
            </a:ln>
          </p:spPr>
          <p:txBody>
            <a:bodyPr/>
            <a:lstStyle/>
            <a:p/>
          </p:txBody>
        </p:sp>
        <p:sp>
          <p:nvSpPr>
            <p:cNvPr id="73" name="pl73"/>
            <p:cNvSpPr/>
            <p:nvPr/>
          </p:nvSpPr>
          <p:spPr>
            <a:xfrm>
              <a:off x="5398790" y="1759925"/>
              <a:ext cx="3434315" cy="660903"/>
            </a:xfrm>
            <a:custGeom>
              <a:avLst/>
              <a:pathLst>
                <a:path w="3434315" h="660903">
                  <a:moveTo>
                    <a:pt x="0" y="578290"/>
                  </a:moveTo>
                  <a:lnTo>
                    <a:pt x="137372" y="578290"/>
                  </a:lnTo>
                  <a:lnTo>
                    <a:pt x="274745" y="660903"/>
                  </a:lnTo>
                  <a:lnTo>
                    <a:pt x="412117" y="660903"/>
                  </a:lnTo>
                  <a:lnTo>
                    <a:pt x="549490" y="578290"/>
                  </a:lnTo>
                  <a:lnTo>
                    <a:pt x="686863" y="495677"/>
                  </a:lnTo>
                  <a:lnTo>
                    <a:pt x="824235" y="247838"/>
                  </a:lnTo>
                  <a:lnTo>
                    <a:pt x="961608" y="247838"/>
                  </a:lnTo>
                  <a:lnTo>
                    <a:pt x="1098981" y="82612"/>
                  </a:lnTo>
                  <a:lnTo>
                    <a:pt x="1236353" y="82612"/>
                  </a:lnTo>
                  <a:lnTo>
                    <a:pt x="1373726" y="82612"/>
                  </a:lnTo>
                  <a:lnTo>
                    <a:pt x="1511098" y="0"/>
                  </a:lnTo>
                  <a:lnTo>
                    <a:pt x="1648471" y="0"/>
                  </a:lnTo>
                  <a:lnTo>
                    <a:pt x="1785844" y="0"/>
                  </a:lnTo>
                  <a:lnTo>
                    <a:pt x="1923216" y="0"/>
                  </a:lnTo>
                  <a:lnTo>
                    <a:pt x="2060589" y="0"/>
                  </a:lnTo>
                  <a:lnTo>
                    <a:pt x="2197962" y="0"/>
                  </a:lnTo>
                  <a:lnTo>
                    <a:pt x="2335334" y="82612"/>
                  </a:lnTo>
                  <a:lnTo>
                    <a:pt x="2472707" y="0"/>
                  </a:lnTo>
                  <a:lnTo>
                    <a:pt x="2610079" y="165225"/>
                  </a:lnTo>
                  <a:lnTo>
                    <a:pt x="2747452" y="413064"/>
                  </a:lnTo>
                  <a:lnTo>
                    <a:pt x="2884825" y="578290"/>
                  </a:lnTo>
                  <a:lnTo>
                    <a:pt x="3022197" y="330451"/>
                  </a:lnTo>
                  <a:lnTo>
                    <a:pt x="3159570" y="413064"/>
                  </a:lnTo>
                  <a:lnTo>
                    <a:pt x="3296943" y="330451"/>
                  </a:lnTo>
                  <a:lnTo>
                    <a:pt x="3434315" y="413064"/>
                  </a:lnTo>
                </a:path>
              </a:pathLst>
            </a:custGeom>
            <a:ln w="27101" cap="flat">
              <a:solidFill>
                <a:srgbClr val="00833D">
                  <a:alpha val="69803"/>
                </a:srgbClr>
              </a:solidFill>
              <a:prstDash val="solid"/>
              <a:round/>
            </a:ln>
          </p:spPr>
          <p:txBody>
            <a:bodyPr/>
            <a:lstStyle/>
            <a:p/>
          </p:txBody>
        </p:sp>
        <p:sp>
          <p:nvSpPr>
            <p:cNvPr id="74" name="pl74"/>
            <p:cNvSpPr/>
            <p:nvPr/>
          </p:nvSpPr>
          <p:spPr>
            <a:xfrm>
              <a:off x="5398790" y="1925151"/>
              <a:ext cx="3434315" cy="0"/>
            </a:xfrm>
            <a:custGeom>
              <a:avLst/>
              <a:pathLst>
                <a:path w="3434315" h="0">
                  <a:moveTo>
                    <a:pt x="0" y="0"/>
                  </a:moveTo>
                  <a:lnTo>
                    <a:pt x="0" y="0"/>
                  </a:lnTo>
                  <a:lnTo>
                    <a:pt x="0" y="0"/>
                  </a:lnTo>
                  <a:lnTo>
                    <a:pt x="0" y="0"/>
                  </a:lnTo>
                  <a:lnTo>
                    <a:pt x="137372" y="0"/>
                  </a:lnTo>
                  <a:lnTo>
                    <a:pt x="137372" y="0"/>
                  </a:lnTo>
                  <a:lnTo>
                    <a:pt x="137372" y="0"/>
                  </a:lnTo>
                  <a:lnTo>
                    <a:pt x="137372" y="0"/>
                  </a:lnTo>
                  <a:lnTo>
                    <a:pt x="274745" y="0"/>
                  </a:lnTo>
                  <a:lnTo>
                    <a:pt x="274745" y="0"/>
                  </a:lnTo>
                  <a:lnTo>
                    <a:pt x="274745" y="0"/>
                  </a:lnTo>
                  <a:lnTo>
                    <a:pt x="274745" y="0"/>
                  </a:lnTo>
                  <a:lnTo>
                    <a:pt x="412117" y="0"/>
                  </a:lnTo>
                  <a:lnTo>
                    <a:pt x="412117" y="0"/>
                  </a:lnTo>
                  <a:lnTo>
                    <a:pt x="412117" y="0"/>
                  </a:lnTo>
                  <a:lnTo>
                    <a:pt x="412117" y="0"/>
                  </a:lnTo>
                  <a:lnTo>
                    <a:pt x="549490" y="0"/>
                  </a:lnTo>
                  <a:lnTo>
                    <a:pt x="549490" y="0"/>
                  </a:lnTo>
                  <a:lnTo>
                    <a:pt x="549490" y="0"/>
                  </a:lnTo>
                  <a:lnTo>
                    <a:pt x="549490" y="0"/>
                  </a:lnTo>
                  <a:lnTo>
                    <a:pt x="686863" y="0"/>
                  </a:lnTo>
                  <a:lnTo>
                    <a:pt x="686863" y="0"/>
                  </a:lnTo>
                  <a:lnTo>
                    <a:pt x="686863" y="0"/>
                  </a:lnTo>
                  <a:lnTo>
                    <a:pt x="686863" y="0"/>
                  </a:lnTo>
                  <a:lnTo>
                    <a:pt x="824235" y="0"/>
                  </a:lnTo>
                  <a:lnTo>
                    <a:pt x="824235" y="0"/>
                  </a:lnTo>
                  <a:lnTo>
                    <a:pt x="824235" y="0"/>
                  </a:lnTo>
                  <a:lnTo>
                    <a:pt x="824235" y="0"/>
                  </a:lnTo>
                  <a:lnTo>
                    <a:pt x="961608" y="0"/>
                  </a:lnTo>
                  <a:lnTo>
                    <a:pt x="961608" y="0"/>
                  </a:lnTo>
                  <a:lnTo>
                    <a:pt x="961608" y="0"/>
                  </a:lnTo>
                  <a:lnTo>
                    <a:pt x="961608" y="0"/>
                  </a:lnTo>
                  <a:lnTo>
                    <a:pt x="1098981" y="0"/>
                  </a:lnTo>
                  <a:lnTo>
                    <a:pt x="1098981" y="0"/>
                  </a:lnTo>
                  <a:lnTo>
                    <a:pt x="1098981" y="0"/>
                  </a:lnTo>
                  <a:lnTo>
                    <a:pt x="1098981" y="0"/>
                  </a:lnTo>
                  <a:lnTo>
                    <a:pt x="1236353" y="0"/>
                  </a:lnTo>
                  <a:lnTo>
                    <a:pt x="1236353" y="0"/>
                  </a:lnTo>
                  <a:lnTo>
                    <a:pt x="1236353" y="0"/>
                  </a:lnTo>
                  <a:lnTo>
                    <a:pt x="1236353" y="0"/>
                  </a:lnTo>
                  <a:lnTo>
                    <a:pt x="1373726" y="0"/>
                  </a:lnTo>
                  <a:lnTo>
                    <a:pt x="1373726" y="0"/>
                  </a:lnTo>
                  <a:lnTo>
                    <a:pt x="1373726" y="0"/>
                  </a:lnTo>
                  <a:lnTo>
                    <a:pt x="1373726" y="0"/>
                  </a:lnTo>
                  <a:lnTo>
                    <a:pt x="1511098" y="0"/>
                  </a:lnTo>
                  <a:lnTo>
                    <a:pt x="1511098" y="0"/>
                  </a:lnTo>
                  <a:lnTo>
                    <a:pt x="1511098" y="0"/>
                  </a:lnTo>
                  <a:lnTo>
                    <a:pt x="1511098" y="0"/>
                  </a:lnTo>
                  <a:lnTo>
                    <a:pt x="1648471" y="0"/>
                  </a:lnTo>
                  <a:lnTo>
                    <a:pt x="1648471" y="0"/>
                  </a:lnTo>
                  <a:lnTo>
                    <a:pt x="1648471" y="0"/>
                  </a:lnTo>
                  <a:lnTo>
                    <a:pt x="1648471" y="0"/>
                  </a:lnTo>
                  <a:lnTo>
                    <a:pt x="1785844" y="0"/>
                  </a:lnTo>
                  <a:lnTo>
                    <a:pt x="1785844" y="0"/>
                  </a:lnTo>
                  <a:lnTo>
                    <a:pt x="1785844" y="0"/>
                  </a:lnTo>
                  <a:lnTo>
                    <a:pt x="1785844" y="0"/>
                  </a:lnTo>
                  <a:lnTo>
                    <a:pt x="1923216" y="0"/>
                  </a:lnTo>
                  <a:lnTo>
                    <a:pt x="1923216" y="0"/>
                  </a:lnTo>
                  <a:lnTo>
                    <a:pt x="1923216" y="0"/>
                  </a:lnTo>
                  <a:lnTo>
                    <a:pt x="1923216" y="0"/>
                  </a:lnTo>
                  <a:lnTo>
                    <a:pt x="2060589" y="0"/>
                  </a:lnTo>
                  <a:lnTo>
                    <a:pt x="2060589" y="0"/>
                  </a:lnTo>
                  <a:lnTo>
                    <a:pt x="2060589" y="0"/>
                  </a:lnTo>
                  <a:lnTo>
                    <a:pt x="2060589" y="0"/>
                  </a:lnTo>
                  <a:lnTo>
                    <a:pt x="2197962" y="0"/>
                  </a:lnTo>
                  <a:lnTo>
                    <a:pt x="2197962" y="0"/>
                  </a:lnTo>
                  <a:lnTo>
                    <a:pt x="2197962" y="0"/>
                  </a:lnTo>
                  <a:lnTo>
                    <a:pt x="2197962" y="0"/>
                  </a:lnTo>
                  <a:lnTo>
                    <a:pt x="2335334" y="0"/>
                  </a:lnTo>
                  <a:lnTo>
                    <a:pt x="2335334" y="0"/>
                  </a:lnTo>
                  <a:lnTo>
                    <a:pt x="2335334" y="0"/>
                  </a:lnTo>
                  <a:lnTo>
                    <a:pt x="2335334" y="0"/>
                  </a:lnTo>
                  <a:lnTo>
                    <a:pt x="2472707" y="0"/>
                  </a:lnTo>
                  <a:lnTo>
                    <a:pt x="2472707" y="0"/>
                  </a:lnTo>
                  <a:lnTo>
                    <a:pt x="2472707" y="0"/>
                  </a:lnTo>
                  <a:lnTo>
                    <a:pt x="2472707" y="0"/>
                  </a:lnTo>
                  <a:lnTo>
                    <a:pt x="2610079" y="0"/>
                  </a:lnTo>
                  <a:lnTo>
                    <a:pt x="2610079" y="0"/>
                  </a:lnTo>
                  <a:lnTo>
                    <a:pt x="2610079" y="0"/>
                  </a:lnTo>
                  <a:lnTo>
                    <a:pt x="2610079" y="0"/>
                  </a:lnTo>
                  <a:lnTo>
                    <a:pt x="2747452" y="0"/>
                  </a:lnTo>
                  <a:lnTo>
                    <a:pt x="2747452" y="0"/>
                  </a:lnTo>
                  <a:lnTo>
                    <a:pt x="2747452" y="0"/>
                  </a:lnTo>
                  <a:lnTo>
                    <a:pt x="2747452" y="0"/>
                  </a:lnTo>
                  <a:lnTo>
                    <a:pt x="2884825" y="0"/>
                  </a:lnTo>
                  <a:lnTo>
                    <a:pt x="2884825" y="0"/>
                  </a:lnTo>
                  <a:lnTo>
                    <a:pt x="2884825" y="0"/>
                  </a:lnTo>
                  <a:lnTo>
                    <a:pt x="2884825" y="0"/>
                  </a:lnTo>
                  <a:lnTo>
                    <a:pt x="3022197" y="0"/>
                  </a:lnTo>
                  <a:lnTo>
                    <a:pt x="3022197" y="0"/>
                  </a:lnTo>
                  <a:lnTo>
                    <a:pt x="3022197" y="0"/>
                  </a:lnTo>
                  <a:lnTo>
                    <a:pt x="3022197" y="0"/>
                  </a:lnTo>
                  <a:lnTo>
                    <a:pt x="3159570" y="0"/>
                  </a:lnTo>
                  <a:lnTo>
                    <a:pt x="3159570" y="0"/>
                  </a:lnTo>
                  <a:lnTo>
                    <a:pt x="3159570" y="0"/>
                  </a:lnTo>
                  <a:lnTo>
                    <a:pt x="3159570" y="0"/>
                  </a:lnTo>
                  <a:lnTo>
                    <a:pt x="3296943" y="0"/>
                  </a:lnTo>
                  <a:lnTo>
                    <a:pt x="3296943" y="0"/>
                  </a:lnTo>
                  <a:lnTo>
                    <a:pt x="3296943" y="0"/>
                  </a:lnTo>
                  <a:lnTo>
                    <a:pt x="3296943" y="0"/>
                  </a:lnTo>
                  <a:lnTo>
                    <a:pt x="3434315" y="0"/>
                  </a:lnTo>
                  <a:lnTo>
                    <a:pt x="3434315" y="0"/>
                  </a:lnTo>
                  <a:lnTo>
                    <a:pt x="3434315" y="0"/>
                  </a:lnTo>
                  <a:lnTo>
                    <a:pt x="3434315" y="0"/>
                  </a:lnTo>
                </a:path>
              </a:pathLst>
            </a:custGeom>
            <a:ln w="13550" cap="flat">
              <a:solidFill>
                <a:srgbClr val="000000">
                  <a:alpha val="100000"/>
                </a:srgbClr>
              </a:solidFill>
              <a:prstDash val="dash"/>
              <a:round/>
            </a:ln>
          </p:spPr>
          <p:txBody>
            <a:bodyPr/>
            <a:lstStyle/>
            <a:p/>
          </p:txBody>
        </p:sp>
        <p:sp>
          <p:nvSpPr>
            <p:cNvPr id="75" name="pl75"/>
            <p:cNvSpPr/>
            <p:nvPr/>
          </p:nvSpPr>
          <p:spPr>
            <a:xfrm>
              <a:off x="5398790" y="1925151"/>
              <a:ext cx="3434315" cy="165225"/>
            </a:xfrm>
            <a:custGeom>
              <a:avLst/>
              <a:pathLst>
                <a:path w="3434315" h="165225">
                  <a:moveTo>
                    <a:pt x="0" y="165225"/>
                  </a:moveTo>
                  <a:lnTo>
                    <a:pt x="137372" y="165225"/>
                  </a:lnTo>
                  <a:lnTo>
                    <a:pt x="274745" y="82612"/>
                  </a:lnTo>
                  <a:lnTo>
                    <a:pt x="412117" y="82612"/>
                  </a:lnTo>
                  <a:lnTo>
                    <a:pt x="549490" y="0"/>
                  </a:lnTo>
                  <a:lnTo>
                    <a:pt x="686863" y="82612"/>
                  </a:lnTo>
                  <a:lnTo>
                    <a:pt x="824235" y="0"/>
                  </a:lnTo>
                  <a:lnTo>
                    <a:pt x="961608" y="0"/>
                  </a:lnTo>
                  <a:lnTo>
                    <a:pt x="1098981" y="0"/>
                  </a:lnTo>
                  <a:lnTo>
                    <a:pt x="1236353" y="82612"/>
                  </a:lnTo>
                  <a:lnTo>
                    <a:pt x="1373726" y="0"/>
                  </a:lnTo>
                  <a:lnTo>
                    <a:pt x="1511098" y="0"/>
                  </a:lnTo>
                  <a:lnTo>
                    <a:pt x="1648471" y="0"/>
                  </a:lnTo>
                  <a:lnTo>
                    <a:pt x="1785844" y="0"/>
                  </a:lnTo>
                  <a:lnTo>
                    <a:pt x="1923216" y="0"/>
                  </a:lnTo>
                  <a:lnTo>
                    <a:pt x="2060589" y="0"/>
                  </a:lnTo>
                  <a:lnTo>
                    <a:pt x="2197962" y="0"/>
                  </a:lnTo>
                  <a:lnTo>
                    <a:pt x="2335334" y="0"/>
                  </a:lnTo>
                  <a:lnTo>
                    <a:pt x="2472707" y="0"/>
                  </a:lnTo>
                  <a:lnTo>
                    <a:pt x="2610079" y="0"/>
                  </a:lnTo>
                  <a:lnTo>
                    <a:pt x="2747452" y="0"/>
                  </a:lnTo>
                  <a:lnTo>
                    <a:pt x="2884825" y="0"/>
                  </a:lnTo>
                  <a:lnTo>
                    <a:pt x="3022197" y="0"/>
                  </a:lnTo>
                  <a:lnTo>
                    <a:pt x="3159570" y="0"/>
                  </a:lnTo>
                  <a:lnTo>
                    <a:pt x="3296943" y="82612"/>
                  </a:lnTo>
                  <a:lnTo>
                    <a:pt x="3434315" y="82612"/>
                  </a:lnTo>
                </a:path>
              </a:pathLst>
            </a:custGeom>
            <a:ln w="65043" cap="flat">
              <a:solidFill>
                <a:srgbClr val="000000">
                  <a:alpha val="100000"/>
                </a:srgbClr>
              </a:solidFill>
              <a:prstDash val="solid"/>
              <a:round/>
            </a:ln>
          </p:spPr>
          <p:txBody>
            <a:bodyPr/>
            <a:lstStyle/>
            <a:p/>
          </p:txBody>
        </p:sp>
        <p:sp>
          <p:nvSpPr>
            <p:cNvPr id="76" name="pl76"/>
            <p:cNvSpPr/>
            <p:nvPr/>
          </p:nvSpPr>
          <p:spPr>
            <a:xfrm>
              <a:off x="5398790" y="1925151"/>
              <a:ext cx="3434315" cy="165225"/>
            </a:xfrm>
            <a:custGeom>
              <a:avLst/>
              <a:pathLst>
                <a:path w="3434315" h="165225">
                  <a:moveTo>
                    <a:pt x="0" y="165225"/>
                  </a:moveTo>
                  <a:lnTo>
                    <a:pt x="137372" y="165225"/>
                  </a:lnTo>
                  <a:lnTo>
                    <a:pt x="274745" y="82612"/>
                  </a:lnTo>
                  <a:lnTo>
                    <a:pt x="412117" y="82612"/>
                  </a:lnTo>
                  <a:lnTo>
                    <a:pt x="549490" y="0"/>
                  </a:lnTo>
                  <a:lnTo>
                    <a:pt x="686863" y="82612"/>
                  </a:lnTo>
                  <a:lnTo>
                    <a:pt x="824235" y="0"/>
                  </a:lnTo>
                  <a:lnTo>
                    <a:pt x="961608" y="0"/>
                  </a:lnTo>
                  <a:lnTo>
                    <a:pt x="1098981" y="0"/>
                  </a:lnTo>
                  <a:lnTo>
                    <a:pt x="1236353" y="82612"/>
                  </a:lnTo>
                  <a:lnTo>
                    <a:pt x="1373726" y="0"/>
                  </a:lnTo>
                  <a:lnTo>
                    <a:pt x="1511098" y="0"/>
                  </a:lnTo>
                  <a:lnTo>
                    <a:pt x="1648471" y="0"/>
                  </a:lnTo>
                  <a:lnTo>
                    <a:pt x="1785844" y="0"/>
                  </a:lnTo>
                  <a:lnTo>
                    <a:pt x="1923216" y="0"/>
                  </a:lnTo>
                  <a:lnTo>
                    <a:pt x="2060589" y="0"/>
                  </a:lnTo>
                  <a:lnTo>
                    <a:pt x="2197962" y="0"/>
                  </a:lnTo>
                  <a:lnTo>
                    <a:pt x="2335334" y="0"/>
                  </a:lnTo>
                  <a:lnTo>
                    <a:pt x="2472707" y="0"/>
                  </a:lnTo>
                  <a:lnTo>
                    <a:pt x="2610079" y="0"/>
                  </a:lnTo>
                  <a:lnTo>
                    <a:pt x="2747452" y="0"/>
                  </a:lnTo>
                  <a:lnTo>
                    <a:pt x="2884825" y="0"/>
                  </a:lnTo>
                  <a:lnTo>
                    <a:pt x="3022197" y="0"/>
                  </a:lnTo>
                  <a:lnTo>
                    <a:pt x="3159570" y="0"/>
                  </a:lnTo>
                  <a:lnTo>
                    <a:pt x="3296943" y="82612"/>
                  </a:lnTo>
                  <a:lnTo>
                    <a:pt x="3434315" y="82612"/>
                  </a:lnTo>
                </a:path>
              </a:pathLst>
            </a:custGeom>
            <a:ln w="40651" cap="flat">
              <a:solidFill>
                <a:srgbClr val="80BD41">
                  <a:alpha val="100000"/>
                </a:srgbClr>
              </a:solidFill>
              <a:prstDash val="solid"/>
              <a:round/>
            </a:ln>
          </p:spPr>
          <p:txBody>
            <a:bodyPr/>
            <a:lstStyle/>
            <a:p/>
          </p:txBody>
        </p:sp>
        <p:sp>
          <p:nvSpPr>
            <p:cNvPr id="77" name="tx77"/>
            <p:cNvSpPr/>
            <p:nvPr/>
          </p:nvSpPr>
          <p:spPr>
            <a:xfrm>
              <a:off x="5350601" y="191182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8" name="tx78"/>
            <p:cNvSpPr/>
            <p:nvPr/>
          </p:nvSpPr>
          <p:spPr>
            <a:xfrm>
              <a:off x="6037464" y="182920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9" name="tx79"/>
            <p:cNvSpPr/>
            <p:nvPr/>
          </p:nvSpPr>
          <p:spPr>
            <a:xfrm>
              <a:off x="6742387" y="174659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0" name="tx80"/>
            <p:cNvSpPr/>
            <p:nvPr/>
          </p:nvSpPr>
          <p:spPr>
            <a:xfrm>
              <a:off x="7429250" y="174659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1" name="tx81"/>
            <p:cNvSpPr/>
            <p:nvPr/>
          </p:nvSpPr>
          <p:spPr>
            <a:xfrm>
              <a:off x="7978740" y="174659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2" name="tx82"/>
            <p:cNvSpPr/>
            <p:nvPr/>
          </p:nvSpPr>
          <p:spPr>
            <a:xfrm>
              <a:off x="8784917" y="182920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3" name="tx83"/>
            <p:cNvSpPr/>
            <p:nvPr/>
          </p:nvSpPr>
          <p:spPr>
            <a:xfrm>
              <a:off x="4980741" y="3531918"/>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a:t>
              </a:r>
            </a:p>
          </p:txBody>
        </p:sp>
        <p:sp>
          <p:nvSpPr>
            <p:cNvPr id="84" name="tx84"/>
            <p:cNvSpPr/>
            <p:nvPr/>
          </p:nvSpPr>
          <p:spPr>
            <a:xfrm>
              <a:off x="4980741" y="2705789"/>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85" name="tx85"/>
            <p:cNvSpPr/>
            <p:nvPr/>
          </p:nvSpPr>
          <p:spPr>
            <a:xfrm>
              <a:off x="5093761" y="1879660"/>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86" name="tx86"/>
            <p:cNvSpPr/>
            <p:nvPr/>
          </p:nvSpPr>
          <p:spPr>
            <a:xfrm rot="-5400000">
              <a:off x="5243342"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87" name="tx87"/>
            <p:cNvSpPr/>
            <p:nvPr/>
          </p:nvSpPr>
          <p:spPr>
            <a:xfrm rot="-5400000">
              <a:off x="5930205"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88" name="tx88"/>
            <p:cNvSpPr/>
            <p:nvPr/>
          </p:nvSpPr>
          <p:spPr>
            <a:xfrm rot="-5400000">
              <a:off x="6617068"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89" name="tx89"/>
            <p:cNvSpPr/>
            <p:nvPr/>
          </p:nvSpPr>
          <p:spPr>
            <a:xfrm rot="-5400000">
              <a:off x="7303931"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90" name="tx90"/>
            <p:cNvSpPr/>
            <p:nvPr/>
          </p:nvSpPr>
          <p:spPr>
            <a:xfrm rot="-5400000">
              <a:off x="7853422"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91" name="tx91"/>
            <p:cNvSpPr/>
            <p:nvPr/>
          </p:nvSpPr>
          <p:spPr>
            <a:xfrm rot="-5400000">
              <a:off x="8677658" y="427006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92" name="tx92"/>
            <p:cNvSpPr/>
            <p:nvPr/>
          </p:nvSpPr>
          <p:spPr>
            <a:xfrm rot="-5400000">
              <a:off x="4281635" y="2829708"/>
              <a:ext cx="11842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Difference (% points)</a:t>
              </a:r>
            </a:p>
          </p:txBody>
        </p:sp>
        <p:sp>
          <p:nvSpPr>
            <p:cNvPr id="93" name="pl93"/>
            <p:cNvSpPr/>
            <p:nvPr/>
          </p:nvSpPr>
          <p:spPr>
            <a:xfrm>
              <a:off x="5806104" y="4946500"/>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94" name="pl94"/>
            <p:cNvSpPr/>
            <p:nvPr/>
          </p:nvSpPr>
          <p:spPr>
            <a:xfrm>
              <a:off x="5806104" y="4946500"/>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95" name="pl95"/>
            <p:cNvSpPr/>
            <p:nvPr/>
          </p:nvSpPr>
          <p:spPr>
            <a:xfrm>
              <a:off x="6447014" y="4946500"/>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96" name="pl96"/>
            <p:cNvSpPr/>
            <p:nvPr/>
          </p:nvSpPr>
          <p:spPr>
            <a:xfrm>
              <a:off x="7066892" y="4946500"/>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97" name="pl97"/>
            <p:cNvSpPr/>
            <p:nvPr/>
          </p:nvSpPr>
          <p:spPr>
            <a:xfrm>
              <a:off x="7792566" y="4946500"/>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98" name="tx98"/>
            <p:cNvSpPr/>
            <p:nvPr/>
          </p:nvSpPr>
          <p:spPr>
            <a:xfrm>
              <a:off x="6073204" y="4901009"/>
              <a:ext cx="2822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HICs</a:t>
              </a:r>
            </a:p>
          </p:txBody>
        </p:sp>
        <p:sp>
          <p:nvSpPr>
            <p:cNvPr id="99" name="tx99"/>
            <p:cNvSpPr/>
            <p:nvPr/>
          </p:nvSpPr>
          <p:spPr>
            <a:xfrm>
              <a:off x="6714113" y="4901009"/>
              <a:ext cx="26124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LICs</a:t>
              </a:r>
            </a:p>
          </p:txBody>
        </p:sp>
        <p:sp>
          <p:nvSpPr>
            <p:cNvPr id="100" name="tx100"/>
            <p:cNvSpPr/>
            <p:nvPr/>
          </p:nvSpPr>
          <p:spPr>
            <a:xfrm>
              <a:off x="7333991" y="4901009"/>
              <a:ext cx="367040"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LMICs</a:t>
              </a:r>
            </a:p>
          </p:txBody>
        </p:sp>
        <p:sp>
          <p:nvSpPr>
            <p:cNvPr id="101" name="tx101"/>
            <p:cNvSpPr/>
            <p:nvPr/>
          </p:nvSpPr>
          <p:spPr>
            <a:xfrm>
              <a:off x="8059666" y="4901009"/>
              <a:ext cx="388071"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UMICs</a:t>
              </a:r>
            </a:p>
          </p:txBody>
        </p:sp>
        <p:sp>
          <p:nvSpPr>
            <p:cNvPr id="102" name="tx102"/>
            <p:cNvSpPr/>
            <p:nvPr/>
          </p:nvSpPr>
          <p:spPr>
            <a:xfrm>
              <a:off x="5579481" y="1437626"/>
              <a:ext cx="3072932"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MCV1 coverage difference compared to 2019</a:t>
              </a:r>
            </a:p>
          </p:txBody>
        </p:sp>
        <p:sp>
          <p:nvSpPr>
            <p:cNvPr id="103" name="pl103"/>
            <p:cNvSpPr/>
            <p:nvPr/>
          </p:nvSpPr>
          <p:spPr>
            <a:xfrm>
              <a:off x="2145882" y="5475768"/>
              <a:ext cx="0" cy="446109"/>
            </a:xfrm>
            <a:custGeom>
              <a:avLst/>
              <a:pathLst>
                <a:path w="0" h="446109">
                  <a:moveTo>
                    <a:pt x="0" y="446109"/>
                  </a:moveTo>
                  <a:lnTo>
                    <a:pt x="0" y="0"/>
                  </a:lnTo>
                  <a:lnTo>
                    <a:pt x="0" y="0"/>
                  </a:lnTo>
                </a:path>
              </a:pathLst>
            </a:custGeom>
            <a:ln w="6775" cap="flat">
              <a:solidFill>
                <a:srgbClr val="EBEBEB">
                  <a:alpha val="100000"/>
                </a:srgbClr>
              </a:solidFill>
              <a:prstDash val="solid"/>
              <a:round/>
            </a:ln>
          </p:spPr>
          <p:txBody>
            <a:bodyPr/>
            <a:lstStyle/>
            <a:p/>
          </p:txBody>
        </p:sp>
        <p:sp>
          <p:nvSpPr>
            <p:cNvPr id="104" name="pl104"/>
            <p:cNvSpPr/>
            <p:nvPr/>
          </p:nvSpPr>
          <p:spPr>
            <a:xfrm>
              <a:off x="3879198" y="5475768"/>
              <a:ext cx="0" cy="446109"/>
            </a:xfrm>
            <a:custGeom>
              <a:avLst/>
              <a:pathLst>
                <a:path w="0" h="446109">
                  <a:moveTo>
                    <a:pt x="0" y="446109"/>
                  </a:moveTo>
                  <a:lnTo>
                    <a:pt x="0" y="0"/>
                  </a:lnTo>
                  <a:lnTo>
                    <a:pt x="0" y="0"/>
                  </a:lnTo>
                </a:path>
              </a:pathLst>
            </a:custGeom>
            <a:ln w="6775" cap="flat">
              <a:solidFill>
                <a:srgbClr val="EBEBEB">
                  <a:alpha val="100000"/>
                </a:srgbClr>
              </a:solidFill>
              <a:prstDash val="solid"/>
              <a:round/>
            </a:ln>
          </p:spPr>
          <p:txBody>
            <a:bodyPr/>
            <a:lstStyle/>
            <a:p/>
          </p:txBody>
        </p:sp>
        <p:sp>
          <p:nvSpPr>
            <p:cNvPr id="105" name="pl105"/>
            <p:cNvSpPr/>
            <p:nvPr/>
          </p:nvSpPr>
          <p:spPr>
            <a:xfrm>
              <a:off x="5612515" y="5475768"/>
              <a:ext cx="0" cy="446109"/>
            </a:xfrm>
            <a:custGeom>
              <a:avLst/>
              <a:pathLst>
                <a:path w="0" h="446109">
                  <a:moveTo>
                    <a:pt x="0" y="446109"/>
                  </a:moveTo>
                  <a:lnTo>
                    <a:pt x="0" y="0"/>
                  </a:lnTo>
                  <a:lnTo>
                    <a:pt x="0" y="0"/>
                  </a:lnTo>
                </a:path>
              </a:pathLst>
            </a:custGeom>
            <a:ln w="6775" cap="flat">
              <a:solidFill>
                <a:srgbClr val="EBEBEB">
                  <a:alpha val="100000"/>
                </a:srgbClr>
              </a:solidFill>
              <a:prstDash val="solid"/>
              <a:round/>
            </a:ln>
          </p:spPr>
          <p:txBody>
            <a:bodyPr/>
            <a:lstStyle/>
            <a:p/>
          </p:txBody>
        </p:sp>
        <p:sp>
          <p:nvSpPr>
            <p:cNvPr id="106" name="pl106"/>
            <p:cNvSpPr/>
            <p:nvPr/>
          </p:nvSpPr>
          <p:spPr>
            <a:xfrm>
              <a:off x="7345832" y="5475768"/>
              <a:ext cx="0" cy="446109"/>
            </a:xfrm>
            <a:custGeom>
              <a:avLst/>
              <a:pathLst>
                <a:path w="0" h="446109">
                  <a:moveTo>
                    <a:pt x="0" y="446109"/>
                  </a:moveTo>
                  <a:lnTo>
                    <a:pt x="0" y="0"/>
                  </a:lnTo>
                  <a:lnTo>
                    <a:pt x="0" y="0"/>
                  </a:lnTo>
                </a:path>
              </a:pathLst>
            </a:custGeom>
            <a:ln w="6775" cap="flat">
              <a:solidFill>
                <a:srgbClr val="EBEBEB">
                  <a:alpha val="100000"/>
                </a:srgbClr>
              </a:solidFill>
              <a:prstDash val="solid"/>
              <a:round/>
            </a:ln>
          </p:spPr>
          <p:txBody>
            <a:bodyPr/>
            <a:lstStyle/>
            <a:p/>
          </p:txBody>
        </p:sp>
        <p:sp>
          <p:nvSpPr>
            <p:cNvPr id="107" name="pl107"/>
            <p:cNvSpPr/>
            <p:nvPr/>
          </p:nvSpPr>
          <p:spPr>
            <a:xfrm>
              <a:off x="911338" y="5838232"/>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8" name="pl108"/>
            <p:cNvSpPr/>
            <p:nvPr/>
          </p:nvSpPr>
          <p:spPr>
            <a:xfrm>
              <a:off x="911338" y="5698823"/>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9" name="pl109"/>
            <p:cNvSpPr/>
            <p:nvPr/>
          </p:nvSpPr>
          <p:spPr>
            <a:xfrm>
              <a:off x="911338" y="5559413"/>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10" name="pl110"/>
            <p:cNvSpPr/>
            <p:nvPr/>
          </p:nvSpPr>
          <p:spPr>
            <a:xfrm>
              <a:off x="1279224"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11" name="pl111"/>
            <p:cNvSpPr/>
            <p:nvPr/>
          </p:nvSpPr>
          <p:spPr>
            <a:xfrm>
              <a:off x="3012540"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12" name="pl112"/>
            <p:cNvSpPr/>
            <p:nvPr/>
          </p:nvSpPr>
          <p:spPr>
            <a:xfrm>
              <a:off x="4745857"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13" name="pl113"/>
            <p:cNvSpPr/>
            <p:nvPr/>
          </p:nvSpPr>
          <p:spPr>
            <a:xfrm>
              <a:off x="6479173"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14" name="pl114"/>
            <p:cNvSpPr/>
            <p:nvPr/>
          </p:nvSpPr>
          <p:spPr>
            <a:xfrm>
              <a:off x="8212490" y="5475768"/>
              <a:ext cx="0" cy="446109"/>
            </a:xfrm>
            <a:custGeom>
              <a:avLst/>
              <a:pathLst>
                <a:path w="0" h="446109">
                  <a:moveTo>
                    <a:pt x="0" y="446109"/>
                  </a:moveTo>
                  <a:lnTo>
                    <a:pt x="0" y="0"/>
                  </a:lnTo>
                  <a:lnTo>
                    <a:pt x="0" y="0"/>
                  </a:lnTo>
                </a:path>
              </a:pathLst>
            </a:custGeom>
            <a:ln w="13550" cap="flat">
              <a:solidFill>
                <a:srgbClr val="EBEBEB">
                  <a:alpha val="100000"/>
                </a:srgbClr>
              </a:solidFill>
              <a:prstDash val="solid"/>
              <a:round/>
            </a:ln>
          </p:spPr>
          <p:txBody>
            <a:bodyPr/>
            <a:lstStyle/>
            <a:p/>
          </p:txBody>
        </p:sp>
        <p:sp>
          <p:nvSpPr>
            <p:cNvPr id="115" name="rc115"/>
            <p:cNvSpPr/>
            <p:nvPr/>
          </p:nvSpPr>
          <p:spPr>
            <a:xfrm>
              <a:off x="1279224" y="5782468"/>
              <a:ext cx="7357712" cy="111527"/>
            </a:xfrm>
            <a:prstGeom prst="rect">
              <a:avLst/>
            </a:prstGeom>
            <a:solidFill>
              <a:srgbClr val="80BD41">
                <a:alpha val="80000"/>
              </a:srgbClr>
            </a:solidFill>
          </p:spPr>
          <p:txBody>
            <a:bodyPr/>
            <a:lstStyle/>
            <a:p/>
          </p:txBody>
        </p:sp>
        <p:sp>
          <p:nvSpPr>
            <p:cNvPr id="116" name="rc116"/>
            <p:cNvSpPr/>
            <p:nvPr/>
          </p:nvSpPr>
          <p:spPr>
            <a:xfrm>
              <a:off x="1279224" y="5643059"/>
              <a:ext cx="7109657" cy="111527"/>
            </a:xfrm>
            <a:prstGeom prst="rect">
              <a:avLst/>
            </a:prstGeom>
            <a:solidFill>
              <a:srgbClr val="80BD41">
                <a:alpha val="80000"/>
              </a:srgbClr>
            </a:solidFill>
          </p:spPr>
          <p:txBody>
            <a:bodyPr/>
            <a:lstStyle/>
            <a:p/>
          </p:txBody>
        </p:sp>
        <p:sp>
          <p:nvSpPr>
            <p:cNvPr id="117" name="rc117"/>
            <p:cNvSpPr/>
            <p:nvPr/>
          </p:nvSpPr>
          <p:spPr>
            <a:xfrm>
              <a:off x="1279224" y="5503650"/>
              <a:ext cx="7275084" cy="111527"/>
            </a:xfrm>
            <a:prstGeom prst="rect">
              <a:avLst/>
            </a:prstGeom>
            <a:solidFill>
              <a:srgbClr val="80BD41">
                <a:alpha val="80000"/>
              </a:srgbClr>
            </a:solidFill>
          </p:spPr>
          <p:txBody>
            <a:bodyPr/>
            <a:lstStyle/>
            <a:p/>
          </p:txBody>
        </p:sp>
        <p:sp>
          <p:nvSpPr>
            <p:cNvPr id="118" name="tx118"/>
            <p:cNvSpPr/>
            <p:nvPr/>
          </p:nvSpPr>
          <p:spPr>
            <a:xfrm>
              <a:off x="7957820" y="5786523"/>
              <a:ext cx="522396"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849,000</a:t>
              </a:r>
            </a:p>
          </p:txBody>
        </p:sp>
        <p:sp>
          <p:nvSpPr>
            <p:cNvPr id="119" name="tx119"/>
            <p:cNvSpPr/>
            <p:nvPr/>
          </p:nvSpPr>
          <p:spPr>
            <a:xfrm>
              <a:off x="7709765" y="5647113"/>
              <a:ext cx="522396"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820,000</a:t>
              </a:r>
            </a:p>
          </p:txBody>
        </p:sp>
        <p:sp>
          <p:nvSpPr>
            <p:cNvPr id="120" name="tx120"/>
            <p:cNvSpPr/>
            <p:nvPr/>
          </p:nvSpPr>
          <p:spPr>
            <a:xfrm>
              <a:off x="7875193" y="5507704"/>
              <a:ext cx="522396"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839,000</a:t>
              </a:r>
            </a:p>
          </p:txBody>
        </p:sp>
        <p:sp>
          <p:nvSpPr>
            <p:cNvPr id="121" name="tx121"/>
            <p:cNvSpPr/>
            <p:nvPr/>
          </p:nvSpPr>
          <p:spPr>
            <a:xfrm>
              <a:off x="565975" y="5792741"/>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22" name="tx122"/>
            <p:cNvSpPr/>
            <p:nvPr/>
          </p:nvSpPr>
          <p:spPr>
            <a:xfrm>
              <a:off x="565975" y="5653331"/>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23" name="tx123"/>
            <p:cNvSpPr/>
            <p:nvPr/>
          </p:nvSpPr>
          <p:spPr>
            <a:xfrm>
              <a:off x="565975" y="5513922"/>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24" name="tx124"/>
            <p:cNvSpPr/>
            <p:nvPr/>
          </p:nvSpPr>
          <p:spPr>
            <a:xfrm>
              <a:off x="1208540"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125" name="tx125"/>
            <p:cNvSpPr/>
            <p:nvPr/>
          </p:nvSpPr>
          <p:spPr>
            <a:xfrm>
              <a:off x="2553146" y="5997858"/>
              <a:ext cx="45939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200,000</a:t>
              </a:r>
            </a:p>
          </p:txBody>
        </p:sp>
        <p:sp>
          <p:nvSpPr>
            <p:cNvPr id="126" name="tx126"/>
            <p:cNvSpPr/>
            <p:nvPr/>
          </p:nvSpPr>
          <p:spPr>
            <a:xfrm>
              <a:off x="4286462" y="5997858"/>
              <a:ext cx="45939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400,000</a:t>
              </a:r>
            </a:p>
          </p:txBody>
        </p:sp>
        <p:sp>
          <p:nvSpPr>
            <p:cNvPr id="127" name="tx127"/>
            <p:cNvSpPr/>
            <p:nvPr/>
          </p:nvSpPr>
          <p:spPr>
            <a:xfrm>
              <a:off x="6019779" y="5997858"/>
              <a:ext cx="45939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600,000</a:t>
              </a:r>
            </a:p>
          </p:txBody>
        </p:sp>
        <p:sp>
          <p:nvSpPr>
            <p:cNvPr id="128" name="tx128"/>
            <p:cNvSpPr/>
            <p:nvPr/>
          </p:nvSpPr>
          <p:spPr>
            <a:xfrm>
              <a:off x="7753095" y="5997858"/>
              <a:ext cx="45939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800,000</a:t>
              </a:r>
            </a:p>
          </p:txBody>
        </p:sp>
        <p:sp>
          <p:nvSpPr>
            <p:cNvPr id="129" name="tx129"/>
            <p:cNvSpPr/>
            <p:nvPr/>
          </p:nvSpPr>
          <p:spPr>
            <a:xfrm>
              <a:off x="911338" y="5264995"/>
              <a:ext cx="3617640"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Number of infants unprotected against measles, HICs</a:t>
              </a:r>
            </a:p>
          </p:txBody>
        </p:sp>
        <p:sp>
          <p:nvSpPr>
            <p:cNvPr id="130" name="tx130"/>
            <p:cNvSpPr/>
            <p:nvPr/>
          </p:nvSpPr>
          <p:spPr>
            <a:xfrm>
              <a:off x="4842838"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31" name="tx131"/>
            <p:cNvSpPr/>
            <p:nvPr/>
          </p:nvSpPr>
          <p:spPr>
            <a:xfrm>
              <a:off x="840875" y="6421459"/>
              <a:ext cx="81639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sp>
          <p:nvSpPr>
            <p:cNvPr id="132" name="tx132"/>
            <p:cNvSpPr/>
            <p:nvPr/>
          </p:nvSpPr>
          <p:spPr>
            <a:xfrm>
              <a:off x="4792363" y="6542159"/>
              <a:ext cx="421245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There may be discrepancies in total Unvaccinated children (millions) due to rounding.</a:t>
              </a:r>
            </a:p>
          </p:txBody>
        </p:sp>
      </p:grpSp>
      <p:sp>
        <p:nvSpPr>
          <p:cNvPr id="13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HICs ranked number 1 out of 4 WB groups, with MCV1 coverage of 93%.
MCV1 coverage (93%) was 1 percentage point lower than in 2019 (94%).
This equates to 839,000 unvaccinated children in 2025 compared to 849,000 unvaccinated children in 2019.</a:t>
            </a:r>
          </a:p>
        </p:txBody>
      </p:sp>
      <p:sp>
        <p:nvSpPr>
          <p:cNvPr id="13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MCV1 coverage has improved since 2000 in all groups and exceeded pre-pandemic levels in one groups, but progress is uneven and gaps in unvaccinated children persist.</a:t>
            </a:r>
          </a:p>
        </p:txBody>
      </p:sp>
      <p:grpSp xmlns:pic="http://schemas.openxmlformats.org/drawingml/2006/picture">
        <p:nvGrpSpPr>
          <p:cNvPr id="135" name=""/>
          <p:cNvGrpSpPr/>
          <p:nvPr/>
        </p:nvGrpSpPr>
        <p:grpSpPr>
          <a:xfrm>
            <a:off x="292608" y="1005840"/>
            <a:ext cx="8595360" cy="28575"/>
            <a:chOff x="292608" y="1005840"/>
            <a:chExt cx="8595360" cy="28575"/>
          </a:xfrm>
        </p:grpSpPr>
        <p:sp>
          <p:nvSpPr>
            <p:cNvPr id="136"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37"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79" cy="54863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11338" y="3731695"/>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6" name="pl6"/>
            <p:cNvSpPr/>
            <p:nvPr/>
          </p:nvSpPr>
          <p:spPr>
            <a:xfrm>
              <a:off x="911338" y="3168642"/>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7" name="pl7"/>
            <p:cNvSpPr/>
            <p:nvPr/>
          </p:nvSpPr>
          <p:spPr>
            <a:xfrm>
              <a:off x="911338" y="2605588"/>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8" name="pl8"/>
            <p:cNvSpPr/>
            <p:nvPr/>
          </p:nvSpPr>
          <p:spPr>
            <a:xfrm>
              <a:off x="911338" y="2042535"/>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9" name="pl9"/>
            <p:cNvSpPr/>
            <p:nvPr/>
          </p:nvSpPr>
          <p:spPr>
            <a:xfrm>
              <a:off x="911338" y="4013221"/>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0" name="pl10"/>
            <p:cNvSpPr/>
            <p:nvPr/>
          </p:nvSpPr>
          <p:spPr>
            <a:xfrm>
              <a:off x="911338" y="3450168"/>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1" name="pl11"/>
            <p:cNvSpPr/>
            <p:nvPr/>
          </p:nvSpPr>
          <p:spPr>
            <a:xfrm>
              <a:off x="911338" y="2887115"/>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2" name="pl12"/>
            <p:cNvSpPr/>
            <p:nvPr/>
          </p:nvSpPr>
          <p:spPr>
            <a:xfrm>
              <a:off x="911338" y="2324062"/>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3" name="pl13"/>
            <p:cNvSpPr/>
            <p:nvPr/>
          </p:nvSpPr>
          <p:spPr>
            <a:xfrm>
              <a:off x="911338" y="1761009"/>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4" name="pl14"/>
            <p:cNvSpPr/>
            <p:nvPr/>
          </p:nvSpPr>
          <p:spPr>
            <a:xfrm>
              <a:off x="1084660"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075073"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3065486"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4055898"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084660" y="2098841"/>
              <a:ext cx="3466444" cy="56305"/>
            </a:xfrm>
            <a:custGeom>
              <a:avLst/>
              <a:pathLst>
                <a:path w="3466444" h="56305">
                  <a:moveTo>
                    <a:pt x="0" y="0"/>
                  </a:moveTo>
                  <a:lnTo>
                    <a:pt x="495206" y="0"/>
                  </a:lnTo>
                  <a:lnTo>
                    <a:pt x="990412" y="0"/>
                  </a:lnTo>
                  <a:lnTo>
                    <a:pt x="1485619" y="0"/>
                  </a:lnTo>
                  <a:lnTo>
                    <a:pt x="1980825" y="0"/>
                  </a:lnTo>
                  <a:lnTo>
                    <a:pt x="2476031" y="0"/>
                  </a:lnTo>
                  <a:lnTo>
                    <a:pt x="2971238" y="56305"/>
                  </a:lnTo>
                  <a:lnTo>
                    <a:pt x="3466444" y="56305"/>
                  </a:lnTo>
                </a:path>
              </a:pathLst>
            </a:custGeom>
            <a:ln w="27101" cap="flat">
              <a:solidFill>
                <a:srgbClr val="80BD41">
                  <a:alpha val="69803"/>
                </a:srgbClr>
              </a:solidFill>
              <a:prstDash val="solid"/>
              <a:round/>
            </a:ln>
          </p:spPr>
          <p:txBody>
            <a:bodyPr/>
            <a:lstStyle/>
            <a:p/>
          </p:txBody>
        </p:sp>
        <p:sp>
          <p:nvSpPr>
            <p:cNvPr id="19" name="pl19"/>
            <p:cNvSpPr/>
            <p:nvPr/>
          </p:nvSpPr>
          <p:spPr>
            <a:xfrm>
              <a:off x="1084660" y="3393863"/>
              <a:ext cx="3466444" cy="281526"/>
            </a:xfrm>
            <a:custGeom>
              <a:avLst/>
              <a:pathLst>
                <a:path w="3466444" h="281526">
                  <a:moveTo>
                    <a:pt x="0" y="0"/>
                  </a:moveTo>
                  <a:lnTo>
                    <a:pt x="495206" y="0"/>
                  </a:lnTo>
                  <a:lnTo>
                    <a:pt x="990412" y="112610"/>
                  </a:lnTo>
                  <a:lnTo>
                    <a:pt x="1485619" y="225221"/>
                  </a:lnTo>
                  <a:lnTo>
                    <a:pt x="1980825" y="225221"/>
                  </a:lnTo>
                  <a:lnTo>
                    <a:pt x="2476031" y="281526"/>
                  </a:lnTo>
                  <a:lnTo>
                    <a:pt x="2971238" y="225221"/>
                  </a:lnTo>
                  <a:lnTo>
                    <a:pt x="3466444" y="112610"/>
                  </a:lnTo>
                </a:path>
              </a:pathLst>
            </a:custGeom>
            <a:ln w="27101" cap="flat">
              <a:solidFill>
                <a:srgbClr val="0058AB">
                  <a:alpha val="69803"/>
                </a:srgbClr>
              </a:solidFill>
              <a:prstDash val="solid"/>
              <a:round/>
            </a:ln>
          </p:spPr>
          <p:txBody>
            <a:bodyPr/>
            <a:lstStyle/>
            <a:p/>
          </p:txBody>
        </p:sp>
        <p:sp>
          <p:nvSpPr>
            <p:cNvPr id="20" name="pl20"/>
            <p:cNvSpPr/>
            <p:nvPr/>
          </p:nvSpPr>
          <p:spPr>
            <a:xfrm>
              <a:off x="1084660" y="2549283"/>
              <a:ext cx="3466444" cy="337831"/>
            </a:xfrm>
            <a:custGeom>
              <a:avLst/>
              <a:pathLst>
                <a:path w="3466444" h="337831">
                  <a:moveTo>
                    <a:pt x="0" y="112610"/>
                  </a:moveTo>
                  <a:lnTo>
                    <a:pt x="495206" y="0"/>
                  </a:lnTo>
                  <a:lnTo>
                    <a:pt x="990412" y="168915"/>
                  </a:lnTo>
                  <a:lnTo>
                    <a:pt x="1485619" y="337831"/>
                  </a:lnTo>
                  <a:lnTo>
                    <a:pt x="1980825" y="168915"/>
                  </a:lnTo>
                  <a:lnTo>
                    <a:pt x="2476031" y="112610"/>
                  </a:lnTo>
                  <a:lnTo>
                    <a:pt x="2971238" y="0"/>
                  </a:lnTo>
                  <a:lnTo>
                    <a:pt x="3466444" y="56305"/>
                  </a:lnTo>
                </a:path>
              </a:pathLst>
            </a:custGeom>
            <a:ln w="27101" cap="flat">
              <a:solidFill>
                <a:srgbClr val="1CABE2">
                  <a:alpha val="69803"/>
                </a:srgbClr>
              </a:solidFill>
              <a:prstDash val="solid"/>
              <a:round/>
            </a:ln>
          </p:spPr>
          <p:txBody>
            <a:bodyPr/>
            <a:lstStyle/>
            <a:p/>
          </p:txBody>
        </p:sp>
        <p:sp>
          <p:nvSpPr>
            <p:cNvPr id="21" name="pl21"/>
            <p:cNvSpPr/>
            <p:nvPr/>
          </p:nvSpPr>
          <p:spPr>
            <a:xfrm>
              <a:off x="1084660" y="2098841"/>
              <a:ext cx="3466444" cy="394137"/>
            </a:xfrm>
            <a:custGeom>
              <a:avLst/>
              <a:pathLst>
                <a:path w="3466444" h="394137">
                  <a:moveTo>
                    <a:pt x="0" y="0"/>
                  </a:moveTo>
                  <a:lnTo>
                    <a:pt x="495206" y="112610"/>
                  </a:lnTo>
                  <a:lnTo>
                    <a:pt x="990412" y="281526"/>
                  </a:lnTo>
                  <a:lnTo>
                    <a:pt x="1485619" y="394137"/>
                  </a:lnTo>
                  <a:lnTo>
                    <a:pt x="1980825" y="225221"/>
                  </a:lnTo>
                  <a:lnTo>
                    <a:pt x="2476031" y="281526"/>
                  </a:lnTo>
                  <a:lnTo>
                    <a:pt x="2971238" y="225221"/>
                  </a:lnTo>
                  <a:lnTo>
                    <a:pt x="3466444" y="281526"/>
                  </a:lnTo>
                </a:path>
              </a:pathLst>
            </a:custGeom>
            <a:ln w="27101" cap="flat">
              <a:solidFill>
                <a:srgbClr val="00833D">
                  <a:alpha val="69803"/>
                </a:srgbClr>
              </a:solidFill>
              <a:prstDash val="solid"/>
              <a:round/>
            </a:ln>
          </p:spPr>
          <p:txBody>
            <a:bodyPr/>
            <a:lstStyle/>
            <a:p/>
          </p:txBody>
        </p:sp>
        <p:sp>
          <p:nvSpPr>
            <p:cNvPr id="22" name="pl22"/>
            <p:cNvSpPr/>
            <p:nvPr/>
          </p:nvSpPr>
          <p:spPr>
            <a:xfrm>
              <a:off x="1084660" y="2098841"/>
              <a:ext cx="3466444" cy="56305"/>
            </a:xfrm>
            <a:custGeom>
              <a:avLst/>
              <a:pathLst>
                <a:path w="3466444" h="56305">
                  <a:moveTo>
                    <a:pt x="0" y="0"/>
                  </a:moveTo>
                  <a:lnTo>
                    <a:pt x="495206" y="0"/>
                  </a:lnTo>
                  <a:lnTo>
                    <a:pt x="990412" y="0"/>
                  </a:lnTo>
                  <a:lnTo>
                    <a:pt x="1485619" y="0"/>
                  </a:lnTo>
                  <a:lnTo>
                    <a:pt x="1980825" y="0"/>
                  </a:lnTo>
                  <a:lnTo>
                    <a:pt x="2476031" y="0"/>
                  </a:lnTo>
                  <a:lnTo>
                    <a:pt x="2971238" y="56305"/>
                  </a:lnTo>
                  <a:lnTo>
                    <a:pt x="3466444" y="56305"/>
                  </a:lnTo>
                </a:path>
              </a:pathLst>
            </a:custGeom>
            <a:ln w="65043" cap="flat">
              <a:solidFill>
                <a:srgbClr val="000000">
                  <a:alpha val="100000"/>
                </a:srgbClr>
              </a:solidFill>
              <a:prstDash val="solid"/>
              <a:round/>
            </a:ln>
          </p:spPr>
          <p:txBody>
            <a:bodyPr/>
            <a:lstStyle/>
            <a:p/>
          </p:txBody>
        </p:sp>
        <p:sp>
          <p:nvSpPr>
            <p:cNvPr id="23" name="pl23"/>
            <p:cNvSpPr/>
            <p:nvPr/>
          </p:nvSpPr>
          <p:spPr>
            <a:xfrm>
              <a:off x="1084660" y="2098841"/>
              <a:ext cx="3466444" cy="56305"/>
            </a:xfrm>
            <a:custGeom>
              <a:avLst/>
              <a:pathLst>
                <a:path w="3466444" h="56305">
                  <a:moveTo>
                    <a:pt x="0" y="0"/>
                  </a:moveTo>
                  <a:lnTo>
                    <a:pt x="495206" y="0"/>
                  </a:lnTo>
                  <a:lnTo>
                    <a:pt x="990412" y="0"/>
                  </a:lnTo>
                  <a:lnTo>
                    <a:pt x="1485619" y="0"/>
                  </a:lnTo>
                  <a:lnTo>
                    <a:pt x="1980825" y="0"/>
                  </a:lnTo>
                  <a:lnTo>
                    <a:pt x="2476031" y="0"/>
                  </a:lnTo>
                  <a:lnTo>
                    <a:pt x="2971238" y="56305"/>
                  </a:lnTo>
                  <a:lnTo>
                    <a:pt x="3466444" y="56305"/>
                  </a:lnTo>
                </a:path>
              </a:pathLst>
            </a:custGeom>
            <a:ln w="40651" cap="flat">
              <a:solidFill>
                <a:srgbClr val="80BD41">
                  <a:alpha val="100000"/>
                </a:srgbClr>
              </a:solidFill>
              <a:prstDash val="solid"/>
              <a:round/>
            </a:ln>
          </p:spPr>
          <p:txBody>
            <a:bodyPr/>
            <a:lstStyle/>
            <a:p/>
          </p:txBody>
        </p:sp>
        <p:sp>
          <p:nvSpPr>
            <p:cNvPr id="24" name="tx24"/>
            <p:cNvSpPr/>
            <p:nvPr/>
          </p:nvSpPr>
          <p:spPr>
            <a:xfrm>
              <a:off x="1024401" y="192804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25" name="tx25"/>
            <p:cNvSpPr/>
            <p:nvPr/>
          </p:nvSpPr>
          <p:spPr>
            <a:xfrm>
              <a:off x="1519608" y="192804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26" name="tx26"/>
            <p:cNvSpPr/>
            <p:nvPr/>
          </p:nvSpPr>
          <p:spPr>
            <a:xfrm>
              <a:off x="2014814" y="192804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27" name="tx27"/>
            <p:cNvSpPr/>
            <p:nvPr/>
          </p:nvSpPr>
          <p:spPr>
            <a:xfrm>
              <a:off x="2510020" y="192804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28" name="tx28"/>
            <p:cNvSpPr/>
            <p:nvPr/>
          </p:nvSpPr>
          <p:spPr>
            <a:xfrm>
              <a:off x="3005227" y="192804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29" name="tx29"/>
            <p:cNvSpPr/>
            <p:nvPr/>
          </p:nvSpPr>
          <p:spPr>
            <a:xfrm>
              <a:off x="3500433" y="192804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30" name="tx30"/>
            <p:cNvSpPr/>
            <p:nvPr/>
          </p:nvSpPr>
          <p:spPr>
            <a:xfrm>
              <a:off x="3995639" y="198435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31" name="tx31"/>
            <p:cNvSpPr/>
            <p:nvPr/>
          </p:nvSpPr>
          <p:spPr>
            <a:xfrm>
              <a:off x="4490846" y="198435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32" name="tx32"/>
            <p:cNvSpPr/>
            <p:nvPr/>
          </p:nvSpPr>
          <p:spPr>
            <a:xfrm>
              <a:off x="707342" y="3967730"/>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a:t>
              </a:r>
            </a:p>
          </p:txBody>
        </p:sp>
        <p:sp>
          <p:nvSpPr>
            <p:cNvPr id="33" name="tx33"/>
            <p:cNvSpPr/>
            <p:nvPr/>
          </p:nvSpPr>
          <p:spPr>
            <a:xfrm>
              <a:off x="707342" y="3404677"/>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70</a:t>
              </a:r>
            </a:p>
          </p:txBody>
        </p:sp>
        <p:sp>
          <p:nvSpPr>
            <p:cNvPr id="34" name="tx34"/>
            <p:cNvSpPr/>
            <p:nvPr/>
          </p:nvSpPr>
          <p:spPr>
            <a:xfrm>
              <a:off x="707342" y="2841624"/>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35" name="tx35"/>
            <p:cNvSpPr/>
            <p:nvPr/>
          </p:nvSpPr>
          <p:spPr>
            <a:xfrm>
              <a:off x="707342" y="2278570"/>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90</a:t>
              </a:r>
            </a:p>
          </p:txBody>
        </p:sp>
        <p:sp>
          <p:nvSpPr>
            <p:cNvPr id="36" name="tx36"/>
            <p:cNvSpPr/>
            <p:nvPr/>
          </p:nvSpPr>
          <p:spPr>
            <a:xfrm>
              <a:off x="636659" y="1715517"/>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37" name="tx37"/>
            <p:cNvSpPr/>
            <p:nvPr/>
          </p:nvSpPr>
          <p:spPr>
            <a:xfrm rot="-5400000">
              <a:off x="943294"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38" name="tx38"/>
            <p:cNvSpPr/>
            <p:nvPr/>
          </p:nvSpPr>
          <p:spPr>
            <a:xfrm rot="-5400000">
              <a:off x="1933707"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39" name="tx39"/>
            <p:cNvSpPr/>
            <p:nvPr/>
          </p:nvSpPr>
          <p:spPr>
            <a:xfrm rot="-5400000">
              <a:off x="2924119"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40" name="tx40"/>
            <p:cNvSpPr/>
            <p:nvPr/>
          </p:nvSpPr>
          <p:spPr>
            <a:xfrm rot="-5400000">
              <a:off x="3914532"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41" name="tx41"/>
            <p:cNvSpPr/>
            <p:nvPr/>
          </p:nvSpPr>
          <p:spPr>
            <a:xfrm rot="-5400000">
              <a:off x="67031" y="2841624"/>
              <a:ext cx="78391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Coverage (%)</a:t>
              </a:r>
            </a:p>
          </p:txBody>
        </p:sp>
        <p:sp>
          <p:nvSpPr>
            <p:cNvPr id="42" name="pl42"/>
            <p:cNvSpPr/>
            <p:nvPr/>
          </p:nvSpPr>
          <p:spPr>
            <a:xfrm>
              <a:off x="1508039" y="4942167"/>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43" name="pl43"/>
            <p:cNvSpPr/>
            <p:nvPr/>
          </p:nvSpPr>
          <p:spPr>
            <a:xfrm>
              <a:off x="1508039" y="4942167"/>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44" name="pl44"/>
            <p:cNvSpPr/>
            <p:nvPr/>
          </p:nvSpPr>
          <p:spPr>
            <a:xfrm>
              <a:off x="2148948" y="4942167"/>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45" name="pl45"/>
            <p:cNvSpPr/>
            <p:nvPr/>
          </p:nvSpPr>
          <p:spPr>
            <a:xfrm>
              <a:off x="2768826" y="4942167"/>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46" name="pl46"/>
            <p:cNvSpPr/>
            <p:nvPr/>
          </p:nvSpPr>
          <p:spPr>
            <a:xfrm>
              <a:off x="3494501" y="4942167"/>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47" name="tx47"/>
            <p:cNvSpPr/>
            <p:nvPr/>
          </p:nvSpPr>
          <p:spPr>
            <a:xfrm>
              <a:off x="1775138" y="4896676"/>
              <a:ext cx="2822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HICs</a:t>
              </a:r>
            </a:p>
          </p:txBody>
        </p:sp>
        <p:sp>
          <p:nvSpPr>
            <p:cNvPr id="48" name="tx48"/>
            <p:cNvSpPr/>
            <p:nvPr/>
          </p:nvSpPr>
          <p:spPr>
            <a:xfrm>
              <a:off x="2416048" y="4896676"/>
              <a:ext cx="26124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LICs</a:t>
              </a:r>
            </a:p>
          </p:txBody>
        </p:sp>
        <p:sp>
          <p:nvSpPr>
            <p:cNvPr id="49" name="tx49"/>
            <p:cNvSpPr/>
            <p:nvPr/>
          </p:nvSpPr>
          <p:spPr>
            <a:xfrm>
              <a:off x="3035926" y="4896676"/>
              <a:ext cx="367040"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LMICs</a:t>
              </a:r>
            </a:p>
          </p:txBody>
        </p:sp>
        <p:sp>
          <p:nvSpPr>
            <p:cNvPr id="50" name="tx50"/>
            <p:cNvSpPr/>
            <p:nvPr/>
          </p:nvSpPr>
          <p:spPr>
            <a:xfrm>
              <a:off x="3761600" y="4896676"/>
              <a:ext cx="388071"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UMICs</a:t>
              </a:r>
            </a:p>
          </p:txBody>
        </p:sp>
        <p:sp>
          <p:nvSpPr>
            <p:cNvPr id="51" name="tx51"/>
            <p:cNvSpPr/>
            <p:nvPr/>
          </p:nvSpPr>
          <p:spPr>
            <a:xfrm>
              <a:off x="1652891" y="1437626"/>
              <a:ext cx="2329982"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MCV1 coverage, HICs, 2018-2025</a:t>
              </a:r>
            </a:p>
          </p:txBody>
        </p:sp>
        <p:sp>
          <p:nvSpPr>
            <p:cNvPr id="52" name="pl52"/>
            <p:cNvSpPr/>
            <p:nvPr/>
          </p:nvSpPr>
          <p:spPr>
            <a:xfrm>
              <a:off x="5191733" y="3731695"/>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53" name="pl53"/>
            <p:cNvSpPr/>
            <p:nvPr/>
          </p:nvSpPr>
          <p:spPr>
            <a:xfrm>
              <a:off x="5191733" y="3168642"/>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54" name="pl54"/>
            <p:cNvSpPr/>
            <p:nvPr/>
          </p:nvSpPr>
          <p:spPr>
            <a:xfrm>
              <a:off x="5191733" y="2605588"/>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55" name="pl55"/>
            <p:cNvSpPr/>
            <p:nvPr/>
          </p:nvSpPr>
          <p:spPr>
            <a:xfrm>
              <a:off x="5191733" y="2042535"/>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56" name="pl56"/>
            <p:cNvSpPr/>
            <p:nvPr/>
          </p:nvSpPr>
          <p:spPr>
            <a:xfrm>
              <a:off x="5191733" y="4013221"/>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57" name="pl57"/>
            <p:cNvSpPr/>
            <p:nvPr/>
          </p:nvSpPr>
          <p:spPr>
            <a:xfrm>
              <a:off x="5191733" y="3450168"/>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58" name="pl58"/>
            <p:cNvSpPr/>
            <p:nvPr/>
          </p:nvSpPr>
          <p:spPr>
            <a:xfrm>
              <a:off x="5191733" y="2887115"/>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59" name="pl59"/>
            <p:cNvSpPr/>
            <p:nvPr/>
          </p:nvSpPr>
          <p:spPr>
            <a:xfrm>
              <a:off x="5191733" y="2324062"/>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60" name="pl60"/>
            <p:cNvSpPr/>
            <p:nvPr/>
          </p:nvSpPr>
          <p:spPr>
            <a:xfrm>
              <a:off x="5191733" y="1761009"/>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61" name="pl61"/>
            <p:cNvSpPr/>
            <p:nvPr/>
          </p:nvSpPr>
          <p:spPr>
            <a:xfrm>
              <a:off x="5365055"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62" name="pl62"/>
            <p:cNvSpPr/>
            <p:nvPr/>
          </p:nvSpPr>
          <p:spPr>
            <a:xfrm>
              <a:off x="6355468"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63" name="pl63"/>
            <p:cNvSpPr/>
            <p:nvPr/>
          </p:nvSpPr>
          <p:spPr>
            <a:xfrm>
              <a:off x="7345880"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64" name="pl64"/>
            <p:cNvSpPr/>
            <p:nvPr/>
          </p:nvSpPr>
          <p:spPr>
            <a:xfrm>
              <a:off x="8336293" y="1648398"/>
              <a:ext cx="0" cy="2477433"/>
            </a:xfrm>
            <a:custGeom>
              <a:avLst/>
              <a:pathLst>
                <a:path w="0" h="2477433">
                  <a:moveTo>
                    <a:pt x="0" y="2477433"/>
                  </a:moveTo>
                  <a:lnTo>
                    <a:pt x="0" y="0"/>
                  </a:lnTo>
                  <a:lnTo>
                    <a:pt x="0" y="0"/>
                  </a:lnTo>
                </a:path>
              </a:pathLst>
            </a:custGeom>
            <a:ln w="13550" cap="flat">
              <a:solidFill>
                <a:srgbClr val="EBEBEB">
                  <a:alpha val="100000"/>
                </a:srgbClr>
              </a:solidFill>
              <a:prstDash val="solid"/>
              <a:round/>
            </a:ln>
          </p:spPr>
          <p:txBody>
            <a:bodyPr/>
            <a:lstStyle/>
            <a:p/>
          </p:txBody>
        </p:sp>
        <p:sp>
          <p:nvSpPr>
            <p:cNvPr id="65" name="pl65"/>
            <p:cNvSpPr/>
            <p:nvPr/>
          </p:nvSpPr>
          <p:spPr>
            <a:xfrm>
              <a:off x="5365055" y="2324062"/>
              <a:ext cx="3466444" cy="281526"/>
            </a:xfrm>
            <a:custGeom>
              <a:avLst/>
              <a:pathLst>
                <a:path w="3466444" h="281526">
                  <a:moveTo>
                    <a:pt x="0" y="0"/>
                  </a:moveTo>
                  <a:lnTo>
                    <a:pt x="495206" y="0"/>
                  </a:lnTo>
                  <a:lnTo>
                    <a:pt x="990412" y="0"/>
                  </a:lnTo>
                  <a:lnTo>
                    <a:pt x="1485619" y="0"/>
                  </a:lnTo>
                  <a:lnTo>
                    <a:pt x="1980825" y="0"/>
                  </a:lnTo>
                  <a:lnTo>
                    <a:pt x="2476031" y="0"/>
                  </a:lnTo>
                  <a:lnTo>
                    <a:pt x="2971238" y="281526"/>
                  </a:lnTo>
                  <a:lnTo>
                    <a:pt x="3466444" y="281526"/>
                  </a:lnTo>
                </a:path>
              </a:pathLst>
            </a:custGeom>
            <a:ln w="27101" cap="flat">
              <a:solidFill>
                <a:srgbClr val="80BD41">
                  <a:alpha val="69803"/>
                </a:srgbClr>
              </a:solidFill>
              <a:prstDash val="solid"/>
              <a:round/>
            </a:ln>
          </p:spPr>
          <p:txBody>
            <a:bodyPr/>
            <a:lstStyle/>
            <a:p/>
          </p:txBody>
        </p:sp>
        <p:sp>
          <p:nvSpPr>
            <p:cNvPr id="66" name="pl66"/>
            <p:cNvSpPr/>
            <p:nvPr/>
          </p:nvSpPr>
          <p:spPr>
            <a:xfrm>
              <a:off x="5365055" y="2324062"/>
              <a:ext cx="3466444" cy="1407632"/>
            </a:xfrm>
            <a:custGeom>
              <a:avLst/>
              <a:pathLst>
                <a:path w="3466444" h="1407632">
                  <a:moveTo>
                    <a:pt x="0" y="0"/>
                  </a:moveTo>
                  <a:lnTo>
                    <a:pt x="495206" y="0"/>
                  </a:lnTo>
                  <a:lnTo>
                    <a:pt x="990412" y="563053"/>
                  </a:lnTo>
                  <a:lnTo>
                    <a:pt x="1485619" y="1126106"/>
                  </a:lnTo>
                  <a:lnTo>
                    <a:pt x="1980825" y="1126106"/>
                  </a:lnTo>
                  <a:lnTo>
                    <a:pt x="2476031" y="1407632"/>
                  </a:lnTo>
                  <a:lnTo>
                    <a:pt x="2971238" y="1126106"/>
                  </a:lnTo>
                  <a:lnTo>
                    <a:pt x="3466444" y="563053"/>
                  </a:lnTo>
                </a:path>
              </a:pathLst>
            </a:custGeom>
            <a:ln w="27101" cap="flat">
              <a:solidFill>
                <a:srgbClr val="0058AB">
                  <a:alpha val="69803"/>
                </a:srgbClr>
              </a:solidFill>
              <a:prstDash val="solid"/>
              <a:round/>
            </a:ln>
          </p:spPr>
          <p:txBody>
            <a:bodyPr/>
            <a:lstStyle/>
            <a:p/>
          </p:txBody>
        </p:sp>
        <p:sp>
          <p:nvSpPr>
            <p:cNvPr id="67" name="pl67"/>
            <p:cNvSpPr/>
            <p:nvPr/>
          </p:nvSpPr>
          <p:spPr>
            <a:xfrm>
              <a:off x="5365055" y="2324062"/>
              <a:ext cx="3466444" cy="1689159"/>
            </a:xfrm>
            <a:custGeom>
              <a:avLst/>
              <a:pathLst>
                <a:path w="3466444" h="1689159">
                  <a:moveTo>
                    <a:pt x="0" y="563053"/>
                  </a:moveTo>
                  <a:lnTo>
                    <a:pt x="495206" y="0"/>
                  </a:lnTo>
                  <a:lnTo>
                    <a:pt x="990412" y="844579"/>
                  </a:lnTo>
                  <a:lnTo>
                    <a:pt x="1485619" y="1689159"/>
                  </a:lnTo>
                  <a:lnTo>
                    <a:pt x="1980825" y="844579"/>
                  </a:lnTo>
                  <a:lnTo>
                    <a:pt x="2476031" y="563053"/>
                  </a:lnTo>
                  <a:lnTo>
                    <a:pt x="2971238" y="0"/>
                  </a:lnTo>
                  <a:lnTo>
                    <a:pt x="3466444" y="281526"/>
                  </a:lnTo>
                </a:path>
              </a:pathLst>
            </a:custGeom>
            <a:ln w="27101" cap="flat">
              <a:solidFill>
                <a:srgbClr val="1CABE2">
                  <a:alpha val="69803"/>
                </a:srgbClr>
              </a:solidFill>
              <a:prstDash val="solid"/>
              <a:round/>
            </a:ln>
          </p:spPr>
          <p:txBody>
            <a:bodyPr/>
            <a:lstStyle/>
            <a:p/>
          </p:txBody>
        </p:sp>
        <p:sp>
          <p:nvSpPr>
            <p:cNvPr id="68" name="pl68"/>
            <p:cNvSpPr/>
            <p:nvPr/>
          </p:nvSpPr>
          <p:spPr>
            <a:xfrm>
              <a:off x="5365055" y="1761009"/>
              <a:ext cx="3466444" cy="1970686"/>
            </a:xfrm>
            <a:custGeom>
              <a:avLst/>
              <a:pathLst>
                <a:path w="3466444" h="1970686">
                  <a:moveTo>
                    <a:pt x="0" y="0"/>
                  </a:moveTo>
                  <a:lnTo>
                    <a:pt x="495206" y="563053"/>
                  </a:lnTo>
                  <a:lnTo>
                    <a:pt x="990412" y="1407632"/>
                  </a:lnTo>
                  <a:lnTo>
                    <a:pt x="1485619" y="1970686"/>
                  </a:lnTo>
                  <a:lnTo>
                    <a:pt x="1980825" y="1126106"/>
                  </a:lnTo>
                  <a:lnTo>
                    <a:pt x="2476031" y="1407632"/>
                  </a:lnTo>
                  <a:lnTo>
                    <a:pt x="2971238" y="1126106"/>
                  </a:lnTo>
                  <a:lnTo>
                    <a:pt x="3466444" y="1407632"/>
                  </a:lnTo>
                </a:path>
              </a:pathLst>
            </a:custGeom>
            <a:ln w="27101" cap="flat">
              <a:solidFill>
                <a:srgbClr val="00833D">
                  <a:alpha val="69803"/>
                </a:srgbClr>
              </a:solidFill>
              <a:prstDash val="solid"/>
              <a:round/>
            </a:ln>
          </p:spPr>
          <p:txBody>
            <a:bodyPr/>
            <a:lstStyle/>
            <a:p/>
          </p:txBody>
        </p:sp>
        <p:sp>
          <p:nvSpPr>
            <p:cNvPr id="69" name="pl69"/>
            <p:cNvSpPr/>
            <p:nvPr/>
          </p:nvSpPr>
          <p:spPr>
            <a:xfrm>
              <a:off x="5365055" y="2324062"/>
              <a:ext cx="3466444" cy="0"/>
            </a:xfrm>
            <a:custGeom>
              <a:avLst/>
              <a:pathLst>
                <a:path w="3466444" h="0">
                  <a:moveTo>
                    <a:pt x="0" y="0"/>
                  </a:moveTo>
                  <a:lnTo>
                    <a:pt x="0" y="0"/>
                  </a:lnTo>
                  <a:lnTo>
                    <a:pt x="0" y="0"/>
                  </a:lnTo>
                  <a:lnTo>
                    <a:pt x="0" y="0"/>
                  </a:lnTo>
                  <a:lnTo>
                    <a:pt x="495206" y="0"/>
                  </a:lnTo>
                  <a:lnTo>
                    <a:pt x="495206" y="0"/>
                  </a:lnTo>
                  <a:lnTo>
                    <a:pt x="495206" y="0"/>
                  </a:lnTo>
                  <a:lnTo>
                    <a:pt x="495206" y="0"/>
                  </a:lnTo>
                  <a:lnTo>
                    <a:pt x="990412" y="0"/>
                  </a:lnTo>
                  <a:lnTo>
                    <a:pt x="990412" y="0"/>
                  </a:lnTo>
                  <a:lnTo>
                    <a:pt x="990412" y="0"/>
                  </a:lnTo>
                  <a:lnTo>
                    <a:pt x="990412" y="0"/>
                  </a:lnTo>
                  <a:lnTo>
                    <a:pt x="1485619" y="0"/>
                  </a:lnTo>
                  <a:lnTo>
                    <a:pt x="1485619" y="0"/>
                  </a:lnTo>
                  <a:lnTo>
                    <a:pt x="1485619" y="0"/>
                  </a:lnTo>
                  <a:lnTo>
                    <a:pt x="1485619" y="0"/>
                  </a:lnTo>
                  <a:lnTo>
                    <a:pt x="1980825" y="0"/>
                  </a:lnTo>
                  <a:lnTo>
                    <a:pt x="1980825" y="0"/>
                  </a:lnTo>
                  <a:lnTo>
                    <a:pt x="1980825" y="0"/>
                  </a:lnTo>
                  <a:lnTo>
                    <a:pt x="1980825" y="0"/>
                  </a:lnTo>
                  <a:lnTo>
                    <a:pt x="2476031" y="0"/>
                  </a:lnTo>
                  <a:lnTo>
                    <a:pt x="2476031" y="0"/>
                  </a:lnTo>
                  <a:lnTo>
                    <a:pt x="2476031" y="0"/>
                  </a:lnTo>
                  <a:lnTo>
                    <a:pt x="2476031" y="0"/>
                  </a:lnTo>
                  <a:lnTo>
                    <a:pt x="2971238" y="0"/>
                  </a:lnTo>
                  <a:lnTo>
                    <a:pt x="2971238" y="0"/>
                  </a:lnTo>
                  <a:lnTo>
                    <a:pt x="2971238" y="0"/>
                  </a:lnTo>
                  <a:lnTo>
                    <a:pt x="2971238" y="0"/>
                  </a:lnTo>
                  <a:lnTo>
                    <a:pt x="3466444" y="0"/>
                  </a:lnTo>
                  <a:lnTo>
                    <a:pt x="3466444" y="0"/>
                  </a:lnTo>
                  <a:lnTo>
                    <a:pt x="3466444" y="0"/>
                  </a:lnTo>
                  <a:lnTo>
                    <a:pt x="3466444" y="0"/>
                  </a:lnTo>
                </a:path>
              </a:pathLst>
            </a:custGeom>
            <a:ln w="13550" cap="flat">
              <a:solidFill>
                <a:srgbClr val="000000">
                  <a:alpha val="100000"/>
                </a:srgbClr>
              </a:solidFill>
              <a:prstDash val="dash"/>
              <a:round/>
            </a:ln>
          </p:spPr>
          <p:txBody>
            <a:bodyPr/>
            <a:lstStyle/>
            <a:p/>
          </p:txBody>
        </p:sp>
        <p:sp>
          <p:nvSpPr>
            <p:cNvPr id="70" name="pl70"/>
            <p:cNvSpPr/>
            <p:nvPr/>
          </p:nvSpPr>
          <p:spPr>
            <a:xfrm>
              <a:off x="5365055" y="2324062"/>
              <a:ext cx="3466444" cy="281526"/>
            </a:xfrm>
            <a:custGeom>
              <a:avLst/>
              <a:pathLst>
                <a:path w="3466444" h="281526">
                  <a:moveTo>
                    <a:pt x="0" y="0"/>
                  </a:moveTo>
                  <a:lnTo>
                    <a:pt x="495206" y="0"/>
                  </a:lnTo>
                  <a:lnTo>
                    <a:pt x="990412" y="0"/>
                  </a:lnTo>
                  <a:lnTo>
                    <a:pt x="1485619" y="0"/>
                  </a:lnTo>
                  <a:lnTo>
                    <a:pt x="1980825" y="0"/>
                  </a:lnTo>
                  <a:lnTo>
                    <a:pt x="2476031" y="0"/>
                  </a:lnTo>
                  <a:lnTo>
                    <a:pt x="2971238" y="281526"/>
                  </a:lnTo>
                  <a:lnTo>
                    <a:pt x="3466444" y="281526"/>
                  </a:lnTo>
                </a:path>
              </a:pathLst>
            </a:custGeom>
            <a:ln w="65043" cap="flat">
              <a:solidFill>
                <a:srgbClr val="000000">
                  <a:alpha val="100000"/>
                </a:srgbClr>
              </a:solidFill>
              <a:prstDash val="solid"/>
              <a:round/>
            </a:ln>
          </p:spPr>
          <p:txBody>
            <a:bodyPr/>
            <a:lstStyle/>
            <a:p/>
          </p:txBody>
        </p:sp>
        <p:sp>
          <p:nvSpPr>
            <p:cNvPr id="71" name="pl71"/>
            <p:cNvSpPr/>
            <p:nvPr/>
          </p:nvSpPr>
          <p:spPr>
            <a:xfrm>
              <a:off x="5365055" y="2324062"/>
              <a:ext cx="3466444" cy="281526"/>
            </a:xfrm>
            <a:custGeom>
              <a:avLst/>
              <a:pathLst>
                <a:path w="3466444" h="281526">
                  <a:moveTo>
                    <a:pt x="0" y="0"/>
                  </a:moveTo>
                  <a:lnTo>
                    <a:pt x="495206" y="0"/>
                  </a:lnTo>
                  <a:lnTo>
                    <a:pt x="990412" y="0"/>
                  </a:lnTo>
                  <a:lnTo>
                    <a:pt x="1485619" y="0"/>
                  </a:lnTo>
                  <a:lnTo>
                    <a:pt x="1980825" y="0"/>
                  </a:lnTo>
                  <a:lnTo>
                    <a:pt x="2476031" y="0"/>
                  </a:lnTo>
                  <a:lnTo>
                    <a:pt x="2971238" y="281526"/>
                  </a:lnTo>
                  <a:lnTo>
                    <a:pt x="3466444" y="281526"/>
                  </a:lnTo>
                </a:path>
              </a:pathLst>
            </a:custGeom>
            <a:ln w="40651" cap="flat">
              <a:solidFill>
                <a:srgbClr val="80BD41">
                  <a:alpha val="100000"/>
                </a:srgbClr>
              </a:solidFill>
              <a:prstDash val="solid"/>
              <a:round/>
            </a:ln>
          </p:spPr>
          <p:txBody>
            <a:bodyPr/>
            <a:lstStyle/>
            <a:p/>
          </p:txBody>
        </p:sp>
        <p:sp>
          <p:nvSpPr>
            <p:cNvPr id="72" name="tx72"/>
            <p:cNvSpPr/>
            <p:nvPr/>
          </p:nvSpPr>
          <p:spPr>
            <a:xfrm>
              <a:off x="5334925" y="21455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3" name="tx73"/>
            <p:cNvSpPr/>
            <p:nvPr/>
          </p:nvSpPr>
          <p:spPr>
            <a:xfrm>
              <a:off x="5830132" y="21455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4" name="tx74"/>
            <p:cNvSpPr/>
            <p:nvPr/>
          </p:nvSpPr>
          <p:spPr>
            <a:xfrm>
              <a:off x="6325338" y="21455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5" name="tx75"/>
            <p:cNvSpPr/>
            <p:nvPr/>
          </p:nvSpPr>
          <p:spPr>
            <a:xfrm>
              <a:off x="6820544" y="21455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6" name="tx76"/>
            <p:cNvSpPr/>
            <p:nvPr/>
          </p:nvSpPr>
          <p:spPr>
            <a:xfrm>
              <a:off x="7315751" y="21455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7" name="tx77"/>
            <p:cNvSpPr/>
            <p:nvPr/>
          </p:nvSpPr>
          <p:spPr>
            <a:xfrm>
              <a:off x="7810957" y="21455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8" name="tx78"/>
            <p:cNvSpPr/>
            <p:nvPr/>
          </p:nvSpPr>
          <p:spPr>
            <a:xfrm>
              <a:off x="8288104" y="242703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9" name="tx79"/>
            <p:cNvSpPr/>
            <p:nvPr/>
          </p:nvSpPr>
          <p:spPr>
            <a:xfrm>
              <a:off x="8783310" y="242703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0" name="tx80"/>
            <p:cNvSpPr/>
            <p:nvPr/>
          </p:nvSpPr>
          <p:spPr>
            <a:xfrm>
              <a:off x="5016083" y="3967730"/>
              <a:ext cx="11301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a:t>
              </a:r>
            </a:p>
          </p:txBody>
        </p:sp>
        <p:sp>
          <p:nvSpPr>
            <p:cNvPr id="81" name="tx81"/>
            <p:cNvSpPr/>
            <p:nvPr/>
          </p:nvSpPr>
          <p:spPr>
            <a:xfrm>
              <a:off x="5016083" y="3404677"/>
              <a:ext cx="11301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-4</a:t>
              </a:r>
            </a:p>
          </p:txBody>
        </p:sp>
        <p:sp>
          <p:nvSpPr>
            <p:cNvPr id="82" name="tx82"/>
            <p:cNvSpPr/>
            <p:nvPr/>
          </p:nvSpPr>
          <p:spPr>
            <a:xfrm>
              <a:off x="5016083" y="2841624"/>
              <a:ext cx="11301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a:t>
              </a:r>
            </a:p>
          </p:txBody>
        </p:sp>
        <p:sp>
          <p:nvSpPr>
            <p:cNvPr id="83" name="tx83"/>
            <p:cNvSpPr/>
            <p:nvPr/>
          </p:nvSpPr>
          <p:spPr>
            <a:xfrm>
              <a:off x="5058419" y="2278570"/>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84" name="tx84"/>
            <p:cNvSpPr/>
            <p:nvPr/>
          </p:nvSpPr>
          <p:spPr>
            <a:xfrm>
              <a:off x="5058419" y="1715517"/>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a:t>
              </a:r>
            </a:p>
          </p:txBody>
        </p:sp>
        <p:sp>
          <p:nvSpPr>
            <p:cNvPr id="85" name="tx85"/>
            <p:cNvSpPr/>
            <p:nvPr/>
          </p:nvSpPr>
          <p:spPr>
            <a:xfrm rot="-5400000">
              <a:off x="5223689"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86" name="tx86"/>
            <p:cNvSpPr/>
            <p:nvPr/>
          </p:nvSpPr>
          <p:spPr>
            <a:xfrm rot="-5400000">
              <a:off x="6214101"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87" name="tx87"/>
            <p:cNvSpPr/>
            <p:nvPr/>
          </p:nvSpPr>
          <p:spPr>
            <a:xfrm rot="-5400000">
              <a:off x="7204514"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88" name="tx88"/>
            <p:cNvSpPr/>
            <p:nvPr/>
          </p:nvSpPr>
          <p:spPr>
            <a:xfrm rot="-5400000">
              <a:off x="8194927" y="4284337"/>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89" name="tx89"/>
            <p:cNvSpPr/>
            <p:nvPr/>
          </p:nvSpPr>
          <p:spPr>
            <a:xfrm rot="-5400000">
              <a:off x="4316977" y="2841624"/>
              <a:ext cx="11842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Difference (% points)</a:t>
              </a:r>
            </a:p>
          </p:txBody>
        </p:sp>
        <p:sp>
          <p:nvSpPr>
            <p:cNvPr id="90" name="pl90"/>
            <p:cNvSpPr/>
            <p:nvPr/>
          </p:nvSpPr>
          <p:spPr>
            <a:xfrm>
              <a:off x="5788434" y="4942167"/>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91" name="pl91"/>
            <p:cNvSpPr/>
            <p:nvPr/>
          </p:nvSpPr>
          <p:spPr>
            <a:xfrm>
              <a:off x="5788434" y="4942167"/>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92" name="pl92"/>
            <p:cNvSpPr/>
            <p:nvPr/>
          </p:nvSpPr>
          <p:spPr>
            <a:xfrm>
              <a:off x="6429343" y="4942167"/>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93" name="pl93"/>
            <p:cNvSpPr/>
            <p:nvPr/>
          </p:nvSpPr>
          <p:spPr>
            <a:xfrm>
              <a:off x="7049221" y="4942167"/>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94" name="pl94"/>
            <p:cNvSpPr/>
            <p:nvPr/>
          </p:nvSpPr>
          <p:spPr>
            <a:xfrm>
              <a:off x="7774895" y="4942167"/>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95" name="tx95"/>
            <p:cNvSpPr/>
            <p:nvPr/>
          </p:nvSpPr>
          <p:spPr>
            <a:xfrm>
              <a:off x="6055533" y="4896676"/>
              <a:ext cx="28227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HICs</a:t>
              </a:r>
            </a:p>
          </p:txBody>
        </p:sp>
        <p:sp>
          <p:nvSpPr>
            <p:cNvPr id="96" name="tx96"/>
            <p:cNvSpPr/>
            <p:nvPr/>
          </p:nvSpPr>
          <p:spPr>
            <a:xfrm>
              <a:off x="6696442" y="4896676"/>
              <a:ext cx="26124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LICs</a:t>
              </a:r>
            </a:p>
          </p:txBody>
        </p:sp>
        <p:sp>
          <p:nvSpPr>
            <p:cNvPr id="97" name="tx97"/>
            <p:cNvSpPr/>
            <p:nvPr/>
          </p:nvSpPr>
          <p:spPr>
            <a:xfrm>
              <a:off x="7316321" y="4896676"/>
              <a:ext cx="367040"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LMICs</a:t>
              </a:r>
            </a:p>
          </p:txBody>
        </p:sp>
        <p:sp>
          <p:nvSpPr>
            <p:cNvPr id="98" name="tx98"/>
            <p:cNvSpPr/>
            <p:nvPr/>
          </p:nvSpPr>
          <p:spPr>
            <a:xfrm>
              <a:off x="8041995" y="4896676"/>
              <a:ext cx="388071"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UMICs</a:t>
              </a:r>
            </a:p>
          </p:txBody>
        </p:sp>
        <p:sp>
          <p:nvSpPr>
            <p:cNvPr id="99" name="tx99"/>
            <p:cNvSpPr/>
            <p:nvPr/>
          </p:nvSpPr>
          <p:spPr>
            <a:xfrm>
              <a:off x="5561811" y="1437626"/>
              <a:ext cx="3072932"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MCV1 coverage difference compared to 2019</a:t>
              </a:r>
            </a:p>
          </p:txBody>
        </p:sp>
        <p:sp>
          <p:nvSpPr>
            <p:cNvPr id="100" name="pl100"/>
            <p:cNvSpPr/>
            <p:nvPr/>
          </p:nvSpPr>
          <p:spPr>
            <a:xfrm>
              <a:off x="2145882" y="5471435"/>
              <a:ext cx="0" cy="450442"/>
            </a:xfrm>
            <a:custGeom>
              <a:avLst/>
              <a:pathLst>
                <a:path w="0" h="450442">
                  <a:moveTo>
                    <a:pt x="0" y="450442"/>
                  </a:moveTo>
                  <a:lnTo>
                    <a:pt x="0" y="0"/>
                  </a:lnTo>
                  <a:lnTo>
                    <a:pt x="0" y="0"/>
                  </a:lnTo>
                </a:path>
              </a:pathLst>
            </a:custGeom>
            <a:ln w="6775" cap="flat">
              <a:solidFill>
                <a:srgbClr val="EBEBEB">
                  <a:alpha val="100000"/>
                </a:srgbClr>
              </a:solidFill>
              <a:prstDash val="solid"/>
              <a:round/>
            </a:ln>
          </p:spPr>
          <p:txBody>
            <a:bodyPr/>
            <a:lstStyle/>
            <a:p/>
          </p:txBody>
        </p:sp>
        <p:sp>
          <p:nvSpPr>
            <p:cNvPr id="101" name="pl101"/>
            <p:cNvSpPr/>
            <p:nvPr/>
          </p:nvSpPr>
          <p:spPr>
            <a:xfrm>
              <a:off x="3879198" y="5471435"/>
              <a:ext cx="0" cy="450442"/>
            </a:xfrm>
            <a:custGeom>
              <a:avLst/>
              <a:pathLst>
                <a:path w="0" h="450442">
                  <a:moveTo>
                    <a:pt x="0" y="450442"/>
                  </a:moveTo>
                  <a:lnTo>
                    <a:pt x="0" y="0"/>
                  </a:lnTo>
                  <a:lnTo>
                    <a:pt x="0" y="0"/>
                  </a:lnTo>
                </a:path>
              </a:pathLst>
            </a:custGeom>
            <a:ln w="6775" cap="flat">
              <a:solidFill>
                <a:srgbClr val="EBEBEB">
                  <a:alpha val="100000"/>
                </a:srgbClr>
              </a:solidFill>
              <a:prstDash val="solid"/>
              <a:round/>
            </a:ln>
          </p:spPr>
          <p:txBody>
            <a:bodyPr/>
            <a:lstStyle/>
            <a:p/>
          </p:txBody>
        </p:sp>
        <p:sp>
          <p:nvSpPr>
            <p:cNvPr id="102" name="pl102"/>
            <p:cNvSpPr/>
            <p:nvPr/>
          </p:nvSpPr>
          <p:spPr>
            <a:xfrm>
              <a:off x="5612515" y="5471435"/>
              <a:ext cx="0" cy="450442"/>
            </a:xfrm>
            <a:custGeom>
              <a:avLst/>
              <a:pathLst>
                <a:path w="0" h="450442">
                  <a:moveTo>
                    <a:pt x="0" y="450442"/>
                  </a:moveTo>
                  <a:lnTo>
                    <a:pt x="0" y="0"/>
                  </a:lnTo>
                  <a:lnTo>
                    <a:pt x="0" y="0"/>
                  </a:lnTo>
                </a:path>
              </a:pathLst>
            </a:custGeom>
            <a:ln w="6775" cap="flat">
              <a:solidFill>
                <a:srgbClr val="EBEBEB">
                  <a:alpha val="100000"/>
                </a:srgbClr>
              </a:solidFill>
              <a:prstDash val="solid"/>
              <a:round/>
            </a:ln>
          </p:spPr>
          <p:txBody>
            <a:bodyPr/>
            <a:lstStyle/>
            <a:p/>
          </p:txBody>
        </p:sp>
        <p:sp>
          <p:nvSpPr>
            <p:cNvPr id="103" name="pl103"/>
            <p:cNvSpPr/>
            <p:nvPr/>
          </p:nvSpPr>
          <p:spPr>
            <a:xfrm>
              <a:off x="7345832" y="5471435"/>
              <a:ext cx="0" cy="450442"/>
            </a:xfrm>
            <a:custGeom>
              <a:avLst/>
              <a:pathLst>
                <a:path w="0" h="450442">
                  <a:moveTo>
                    <a:pt x="0" y="450442"/>
                  </a:moveTo>
                  <a:lnTo>
                    <a:pt x="0" y="0"/>
                  </a:lnTo>
                  <a:lnTo>
                    <a:pt x="0" y="0"/>
                  </a:lnTo>
                </a:path>
              </a:pathLst>
            </a:custGeom>
            <a:ln w="6775" cap="flat">
              <a:solidFill>
                <a:srgbClr val="EBEBEB">
                  <a:alpha val="100000"/>
                </a:srgbClr>
              </a:solidFill>
              <a:prstDash val="solid"/>
              <a:round/>
            </a:ln>
          </p:spPr>
          <p:txBody>
            <a:bodyPr/>
            <a:lstStyle/>
            <a:p/>
          </p:txBody>
        </p:sp>
        <p:sp>
          <p:nvSpPr>
            <p:cNvPr id="104" name="pl104"/>
            <p:cNvSpPr/>
            <p:nvPr/>
          </p:nvSpPr>
          <p:spPr>
            <a:xfrm>
              <a:off x="911338" y="5837420"/>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5" name="pl105"/>
            <p:cNvSpPr/>
            <p:nvPr/>
          </p:nvSpPr>
          <p:spPr>
            <a:xfrm>
              <a:off x="911338" y="5696656"/>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6" name="pl106"/>
            <p:cNvSpPr/>
            <p:nvPr/>
          </p:nvSpPr>
          <p:spPr>
            <a:xfrm>
              <a:off x="911338" y="5555893"/>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07" name="pl107"/>
            <p:cNvSpPr/>
            <p:nvPr/>
          </p:nvSpPr>
          <p:spPr>
            <a:xfrm>
              <a:off x="1279224"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08" name="pl108"/>
            <p:cNvSpPr/>
            <p:nvPr/>
          </p:nvSpPr>
          <p:spPr>
            <a:xfrm>
              <a:off x="3012540"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09" name="pl109"/>
            <p:cNvSpPr/>
            <p:nvPr/>
          </p:nvSpPr>
          <p:spPr>
            <a:xfrm>
              <a:off x="4745857"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10" name="pl110"/>
            <p:cNvSpPr/>
            <p:nvPr/>
          </p:nvSpPr>
          <p:spPr>
            <a:xfrm>
              <a:off x="6479173"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11" name="pl111"/>
            <p:cNvSpPr/>
            <p:nvPr/>
          </p:nvSpPr>
          <p:spPr>
            <a:xfrm>
              <a:off x="8212490" y="5471435"/>
              <a:ext cx="0" cy="450442"/>
            </a:xfrm>
            <a:custGeom>
              <a:avLst/>
              <a:pathLst>
                <a:path w="0" h="450442">
                  <a:moveTo>
                    <a:pt x="0" y="450442"/>
                  </a:moveTo>
                  <a:lnTo>
                    <a:pt x="0" y="0"/>
                  </a:lnTo>
                  <a:lnTo>
                    <a:pt x="0" y="0"/>
                  </a:lnTo>
                </a:path>
              </a:pathLst>
            </a:custGeom>
            <a:ln w="13550" cap="flat">
              <a:solidFill>
                <a:srgbClr val="EBEBEB">
                  <a:alpha val="100000"/>
                </a:srgbClr>
              </a:solidFill>
              <a:prstDash val="solid"/>
              <a:round/>
            </a:ln>
          </p:spPr>
          <p:txBody>
            <a:bodyPr/>
            <a:lstStyle/>
            <a:p/>
          </p:txBody>
        </p:sp>
        <p:sp>
          <p:nvSpPr>
            <p:cNvPr id="112" name="rc112"/>
            <p:cNvSpPr/>
            <p:nvPr/>
          </p:nvSpPr>
          <p:spPr>
            <a:xfrm>
              <a:off x="1279224" y="5781114"/>
              <a:ext cx="7357712" cy="112610"/>
            </a:xfrm>
            <a:prstGeom prst="rect">
              <a:avLst/>
            </a:prstGeom>
            <a:solidFill>
              <a:srgbClr val="80BD41">
                <a:alpha val="80000"/>
              </a:srgbClr>
            </a:solidFill>
          </p:spPr>
          <p:txBody>
            <a:bodyPr/>
            <a:lstStyle/>
            <a:p/>
          </p:txBody>
        </p:sp>
        <p:sp>
          <p:nvSpPr>
            <p:cNvPr id="113" name="rc113"/>
            <p:cNvSpPr/>
            <p:nvPr/>
          </p:nvSpPr>
          <p:spPr>
            <a:xfrm>
              <a:off x="1279224" y="5640351"/>
              <a:ext cx="7109657" cy="112610"/>
            </a:xfrm>
            <a:prstGeom prst="rect">
              <a:avLst/>
            </a:prstGeom>
            <a:solidFill>
              <a:srgbClr val="80BD41">
                <a:alpha val="80000"/>
              </a:srgbClr>
            </a:solidFill>
          </p:spPr>
          <p:txBody>
            <a:bodyPr/>
            <a:lstStyle/>
            <a:p/>
          </p:txBody>
        </p:sp>
        <p:sp>
          <p:nvSpPr>
            <p:cNvPr id="114" name="rc114"/>
            <p:cNvSpPr/>
            <p:nvPr/>
          </p:nvSpPr>
          <p:spPr>
            <a:xfrm>
              <a:off x="1279224" y="5499588"/>
              <a:ext cx="7275084" cy="112610"/>
            </a:xfrm>
            <a:prstGeom prst="rect">
              <a:avLst/>
            </a:prstGeom>
            <a:solidFill>
              <a:srgbClr val="80BD41">
                <a:alpha val="80000"/>
              </a:srgbClr>
            </a:solidFill>
          </p:spPr>
          <p:txBody>
            <a:bodyPr/>
            <a:lstStyle/>
            <a:p/>
          </p:txBody>
        </p:sp>
        <p:sp>
          <p:nvSpPr>
            <p:cNvPr id="115" name="tx115"/>
            <p:cNvSpPr/>
            <p:nvPr/>
          </p:nvSpPr>
          <p:spPr>
            <a:xfrm>
              <a:off x="7957820" y="5785710"/>
              <a:ext cx="522396"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849,000</a:t>
              </a:r>
            </a:p>
          </p:txBody>
        </p:sp>
        <p:sp>
          <p:nvSpPr>
            <p:cNvPr id="116" name="tx116"/>
            <p:cNvSpPr/>
            <p:nvPr/>
          </p:nvSpPr>
          <p:spPr>
            <a:xfrm>
              <a:off x="7709765" y="5644947"/>
              <a:ext cx="522396"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820,000</a:t>
              </a:r>
            </a:p>
          </p:txBody>
        </p:sp>
        <p:sp>
          <p:nvSpPr>
            <p:cNvPr id="117" name="tx117"/>
            <p:cNvSpPr/>
            <p:nvPr/>
          </p:nvSpPr>
          <p:spPr>
            <a:xfrm>
              <a:off x="7875193" y="5504184"/>
              <a:ext cx="522396"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839,000</a:t>
              </a:r>
            </a:p>
          </p:txBody>
        </p:sp>
        <p:sp>
          <p:nvSpPr>
            <p:cNvPr id="118" name="tx118"/>
            <p:cNvSpPr/>
            <p:nvPr/>
          </p:nvSpPr>
          <p:spPr>
            <a:xfrm>
              <a:off x="565975" y="5791928"/>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19" name="tx119"/>
            <p:cNvSpPr/>
            <p:nvPr/>
          </p:nvSpPr>
          <p:spPr>
            <a:xfrm>
              <a:off x="565975" y="5651165"/>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20" name="tx120"/>
            <p:cNvSpPr/>
            <p:nvPr/>
          </p:nvSpPr>
          <p:spPr>
            <a:xfrm>
              <a:off x="565975" y="5510402"/>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21" name="tx121"/>
            <p:cNvSpPr/>
            <p:nvPr/>
          </p:nvSpPr>
          <p:spPr>
            <a:xfrm>
              <a:off x="1208540"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122" name="tx122"/>
            <p:cNvSpPr/>
            <p:nvPr/>
          </p:nvSpPr>
          <p:spPr>
            <a:xfrm>
              <a:off x="2553146" y="5997858"/>
              <a:ext cx="45939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200,000</a:t>
              </a:r>
            </a:p>
          </p:txBody>
        </p:sp>
        <p:sp>
          <p:nvSpPr>
            <p:cNvPr id="123" name="tx123"/>
            <p:cNvSpPr/>
            <p:nvPr/>
          </p:nvSpPr>
          <p:spPr>
            <a:xfrm>
              <a:off x="4286462" y="5997858"/>
              <a:ext cx="45939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400,000</a:t>
              </a:r>
            </a:p>
          </p:txBody>
        </p:sp>
        <p:sp>
          <p:nvSpPr>
            <p:cNvPr id="124" name="tx124"/>
            <p:cNvSpPr/>
            <p:nvPr/>
          </p:nvSpPr>
          <p:spPr>
            <a:xfrm>
              <a:off x="6019779" y="5997858"/>
              <a:ext cx="45939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600,000</a:t>
              </a:r>
            </a:p>
          </p:txBody>
        </p:sp>
        <p:sp>
          <p:nvSpPr>
            <p:cNvPr id="125" name="tx125"/>
            <p:cNvSpPr/>
            <p:nvPr/>
          </p:nvSpPr>
          <p:spPr>
            <a:xfrm>
              <a:off x="7753095" y="5997858"/>
              <a:ext cx="45939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800,000</a:t>
              </a:r>
            </a:p>
          </p:txBody>
        </p:sp>
        <p:sp>
          <p:nvSpPr>
            <p:cNvPr id="126" name="tx126"/>
            <p:cNvSpPr/>
            <p:nvPr/>
          </p:nvSpPr>
          <p:spPr>
            <a:xfrm>
              <a:off x="911338" y="5260663"/>
              <a:ext cx="3617640"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Number of infants unprotected against measles, HICs</a:t>
              </a:r>
            </a:p>
          </p:txBody>
        </p:sp>
        <p:sp>
          <p:nvSpPr>
            <p:cNvPr id="127" name="tx127"/>
            <p:cNvSpPr/>
            <p:nvPr/>
          </p:nvSpPr>
          <p:spPr>
            <a:xfrm>
              <a:off x="4842838"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28" name="tx128"/>
            <p:cNvSpPr/>
            <p:nvPr/>
          </p:nvSpPr>
          <p:spPr>
            <a:xfrm>
              <a:off x="840875" y="6421459"/>
              <a:ext cx="81639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sp>
          <p:nvSpPr>
            <p:cNvPr id="129" name="tx129"/>
            <p:cNvSpPr/>
            <p:nvPr/>
          </p:nvSpPr>
          <p:spPr>
            <a:xfrm>
              <a:off x="4792363" y="6542159"/>
              <a:ext cx="421245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There may be discrepancies in total Unvaccinated children (millions) due to rounding.</a:t>
              </a:r>
            </a:p>
          </p:txBody>
        </p:sp>
      </p:grpSp>
      <p:sp>
        <p:nvSpPr>
          <p:cNvPr id="13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HICs ranked number 1 out of 4 WB groups, with MCV1 coverage of 93%.
MCV1 coverage (93%) was 1 percentage point lower than in 2019 (94%).
This equates to 839,000 unvaccinated children in 2025 compared to 849,000 unvaccinated children in 2019.</a:t>
            </a:r>
          </a:p>
        </p:txBody>
      </p:sp>
      <p:sp>
        <p:nvSpPr>
          <p:cNvPr id="131"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MCV1 coverage improved between 2024 and 2025 in one groups and exceeded pre-pandemic levels in one groups, but progress is uneven and gaps in unvaccinated children persist.</a:t>
            </a:r>
          </a:p>
        </p:txBody>
      </p:sp>
      <p:grpSp xmlns:pic="http://schemas.openxmlformats.org/drawingml/2006/picture">
        <p:nvGrpSpPr>
          <p:cNvPr id="132" name=""/>
          <p:cNvGrpSpPr/>
          <p:nvPr/>
        </p:nvGrpSpPr>
        <p:grpSpPr>
          <a:xfrm>
            <a:off x="292608" y="1005840"/>
            <a:ext cx="8595360" cy="28575"/>
            <a:chOff x="292608" y="1005840"/>
            <a:chExt cx="8595360" cy="28575"/>
          </a:xfrm>
        </p:grpSpPr>
        <p:sp>
          <p:nvSpPr>
            <p:cNvPr id="133"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34"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67535" y="4299888"/>
              <a:ext cx="7767922" cy="0"/>
            </a:xfrm>
            <a:custGeom>
              <a:avLst/>
              <a:pathLst>
                <a:path w="7767922" h="0">
                  <a:moveTo>
                    <a:pt x="0" y="0"/>
                  </a:moveTo>
                  <a:lnTo>
                    <a:pt x="7767922" y="0"/>
                  </a:lnTo>
                  <a:lnTo>
                    <a:pt x="7767922" y="0"/>
                  </a:lnTo>
                </a:path>
              </a:pathLst>
            </a:custGeom>
            <a:ln w="6775" cap="flat">
              <a:solidFill>
                <a:srgbClr val="EBEBEB">
                  <a:alpha val="100000"/>
                </a:srgbClr>
              </a:solidFill>
              <a:prstDash val="solid"/>
              <a:round/>
            </a:ln>
          </p:spPr>
          <p:txBody>
            <a:bodyPr/>
            <a:lstStyle/>
            <a:p/>
          </p:txBody>
        </p:sp>
        <p:sp>
          <p:nvSpPr>
            <p:cNvPr id="5" name="pl5"/>
            <p:cNvSpPr/>
            <p:nvPr/>
          </p:nvSpPr>
          <p:spPr>
            <a:xfrm>
              <a:off x="867535" y="2750899"/>
              <a:ext cx="7767922" cy="0"/>
            </a:xfrm>
            <a:custGeom>
              <a:avLst/>
              <a:pathLst>
                <a:path w="7767922" h="0">
                  <a:moveTo>
                    <a:pt x="0" y="0"/>
                  </a:moveTo>
                  <a:lnTo>
                    <a:pt x="7767922" y="0"/>
                  </a:lnTo>
                  <a:lnTo>
                    <a:pt x="7767922" y="0"/>
                  </a:lnTo>
                </a:path>
              </a:pathLst>
            </a:custGeom>
            <a:ln w="6775" cap="flat">
              <a:solidFill>
                <a:srgbClr val="EBEBEB">
                  <a:alpha val="100000"/>
                </a:srgbClr>
              </a:solidFill>
              <a:prstDash val="solid"/>
              <a:round/>
            </a:ln>
          </p:spPr>
          <p:txBody>
            <a:bodyPr/>
            <a:lstStyle/>
            <a:p/>
          </p:txBody>
        </p:sp>
        <p:sp>
          <p:nvSpPr>
            <p:cNvPr id="6" name="pl6"/>
            <p:cNvSpPr/>
            <p:nvPr/>
          </p:nvSpPr>
          <p:spPr>
            <a:xfrm>
              <a:off x="867535" y="1201910"/>
              <a:ext cx="7767922" cy="0"/>
            </a:xfrm>
            <a:custGeom>
              <a:avLst/>
              <a:pathLst>
                <a:path w="7767922" h="0">
                  <a:moveTo>
                    <a:pt x="0" y="0"/>
                  </a:moveTo>
                  <a:lnTo>
                    <a:pt x="7767922" y="0"/>
                  </a:lnTo>
                  <a:lnTo>
                    <a:pt x="7767922" y="0"/>
                  </a:lnTo>
                </a:path>
              </a:pathLst>
            </a:custGeom>
            <a:ln w="6775" cap="flat">
              <a:solidFill>
                <a:srgbClr val="EBEBEB">
                  <a:alpha val="100000"/>
                </a:srgbClr>
              </a:solidFill>
              <a:prstDash val="solid"/>
              <a:round/>
            </a:ln>
          </p:spPr>
          <p:txBody>
            <a:bodyPr/>
            <a:lstStyle/>
            <a:p/>
          </p:txBody>
        </p:sp>
        <p:sp>
          <p:nvSpPr>
            <p:cNvPr id="7" name="pl7"/>
            <p:cNvSpPr/>
            <p:nvPr/>
          </p:nvSpPr>
          <p:spPr>
            <a:xfrm>
              <a:off x="867535" y="5074383"/>
              <a:ext cx="7767922" cy="0"/>
            </a:xfrm>
            <a:custGeom>
              <a:avLst/>
              <a:pathLst>
                <a:path w="7767922" h="0">
                  <a:moveTo>
                    <a:pt x="0" y="0"/>
                  </a:moveTo>
                  <a:lnTo>
                    <a:pt x="7767922" y="0"/>
                  </a:lnTo>
                  <a:lnTo>
                    <a:pt x="7767922" y="0"/>
                  </a:lnTo>
                </a:path>
              </a:pathLst>
            </a:custGeom>
            <a:ln w="13550" cap="flat">
              <a:solidFill>
                <a:srgbClr val="EBEBEB">
                  <a:alpha val="100000"/>
                </a:srgbClr>
              </a:solidFill>
              <a:prstDash val="solid"/>
              <a:round/>
            </a:ln>
          </p:spPr>
          <p:txBody>
            <a:bodyPr/>
            <a:lstStyle/>
            <a:p/>
          </p:txBody>
        </p:sp>
        <p:sp>
          <p:nvSpPr>
            <p:cNvPr id="8" name="pl8"/>
            <p:cNvSpPr/>
            <p:nvPr/>
          </p:nvSpPr>
          <p:spPr>
            <a:xfrm>
              <a:off x="867535" y="3525394"/>
              <a:ext cx="7767922" cy="0"/>
            </a:xfrm>
            <a:custGeom>
              <a:avLst/>
              <a:pathLst>
                <a:path w="7767922" h="0">
                  <a:moveTo>
                    <a:pt x="0" y="0"/>
                  </a:moveTo>
                  <a:lnTo>
                    <a:pt x="7767922" y="0"/>
                  </a:lnTo>
                  <a:lnTo>
                    <a:pt x="7767922" y="0"/>
                  </a:lnTo>
                </a:path>
              </a:pathLst>
            </a:custGeom>
            <a:ln w="13550" cap="flat">
              <a:solidFill>
                <a:srgbClr val="EBEBEB">
                  <a:alpha val="100000"/>
                </a:srgbClr>
              </a:solidFill>
              <a:prstDash val="solid"/>
              <a:round/>
            </a:ln>
          </p:spPr>
          <p:txBody>
            <a:bodyPr/>
            <a:lstStyle/>
            <a:p/>
          </p:txBody>
        </p:sp>
        <p:sp>
          <p:nvSpPr>
            <p:cNvPr id="9" name="pl9"/>
            <p:cNvSpPr/>
            <p:nvPr/>
          </p:nvSpPr>
          <p:spPr>
            <a:xfrm>
              <a:off x="867535" y="1976404"/>
              <a:ext cx="7767922" cy="0"/>
            </a:xfrm>
            <a:custGeom>
              <a:avLst/>
              <a:pathLst>
                <a:path w="7767922" h="0">
                  <a:moveTo>
                    <a:pt x="0" y="0"/>
                  </a:moveTo>
                  <a:lnTo>
                    <a:pt x="7767922" y="0"/>
                  </a:lnTo>
                  <a:lnTo>
                    <a:pt x="7767922" y="0"/>
                  </a:lnTo>
                </a:path>
              </a:pathLst>
            </a:custGeom>
            <a:ln w="13550" cap="flat">
              <a:solidFill>
                <a:srgbClr val="EBEBEB">
                  <a:alpha val="100000"/>
                </a:srgbClr>
              </a:solidFill>
              <a:prstDash val="solid"/>
              <a:round/>
            </a:ln>
          </p:spPr>
          <p:txBody>
            <a:bodyPr/>
            <a:lstStyle/>
            <a:p/>
          </p:txBody>
        </p:sp>
        <p:sp>
          <p:nvSpPr>
            <p:cNvPr id="10" name="pl10"/>
            <p:cNvSpPr/>
            <p:nvPr/>
          </p:nvSpPr>
          <p:spPr>
            <a:xfrm>
              <a:off x="1195757"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1" name="pl11"/>
            <p:cNvSpPr/>
            <p:nvPr/>
          </p:nvSpPr>
          <p:spPr>
            <a:xfrm>
              <a:off x="1742794"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2" name="pl12"/>
            <p:cNvSpPr/>
            <p:nvPr/>
          </p:nvSpPr>
          <p:spPr>
            <a:xfrm>
              <a:off x="2289831"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3" name="pl13"/>
            <p:cNvSpPr/>
            <p:nvPr/>
          </p:nvSpPr>
          <p:spPr>
            <a:xfrm>
              <a:off x="2836867"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3383904"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3930941"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4477978"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5025015"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5572051"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6119088"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6666125"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7213162"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7760199"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8307235"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4" name="rc24"/>
            <p:cNvSpPr/>
            <p:nvPr/>
          </p:nvSpPr>
          <p:spPr>
            <a:xfrm>
              <a:off x="949591" y="4622481"/>
              <a:ext cx="492333" cy="451902"/>
            </a:xfrm>
            <a:prstGeom prst="rect">
              <a:avLst/>
            </a:prstGeom>
            <a:solidFill>
              <a:srgbClr val="1CABE2">
                <a:alpha val="100000"/>
              </a:srgbClr>
            </a:solidFill>
          </p:spPr>
          <p:txBody>
            <a:bodyPr/>
            <a:lstStyle/>
            <a:p/>
          </p:txBody>
        </p:sp>
        <p:sp>
          <p:nvSpPr>
            <p:cNvPr id="25" name="rc25"/>
            <p:cNvSpPr/>
            <p:nvPr/>
          </p:nvSpPr>
          <p:spPr>
            <a:xfrm>
              <a:off x="1496627" y="4605225"/>
              <a:ext cx="492333" cy="469157"/>
            </a:xfrm>
            <a:prstGeom prst="rect">
              <a:avLst/>
            </a:prstGeom>
            <a:solidFill>
              <a:srgbClr val="1CABE2">
                <a:alpha val="100000"/>
              </a:srgbClr>
            </a:solidFill>
          </p:spPr>
          <p:txBody>
            <a:bodyPr/>
            <a:lstStyle/>
            <a:p/>
          </p:txBody>
        </p:sp>
        <p:sp>
          <p:nvSpPr>
            <p:cNvPr id="26" name="rc26"/>
            <p:cNvSpPr/>
            <p:nvPr/>
          </p:nvSpPr>
          <p:spPr>
            <a:xfrm>
              <a:off x="2043664" y="4755508"/>
              <a:ext cx="492333" cy="318874"/>
            </a:xfrm>
            <a:prstGeom prst="rect">
              <a:avLst/>
            </a:prstGeom>
            <a:solidFill>
              <a:srgbClr val="1CABE2">
                <a:alpha val="100000"/>
              </a:srgbClr>
            </a:solidFill>
          </p:spPr>
          <p:txBody>
            <a:bodyPr/>
            <a:lstStyle/>
            <a:p/>
          </p:txBody>
        </p:sp>
        <p:sp>
          <p:nvSpPr>
            <p:cNvPr id="27" name="rc27"/>
            <p:cNvSpPr/>
            <p:nvPr/>
          </p:nvSpPr>
          <p:spPr>
            <a:xfrm>
              <a:off x="2590701" y="4897271"/>
              <a:ext cx="492333" cy="177111"/>
            </a:xfrm>
            <a:prstGeom prst="rect">
              <a:avLst/>
            </a:prstGeom>
            <a:solidFill>
              <a:srgbClr val="1CABE2">
                <a:alpha val="100000"/>
              </a:srgbClr>
            </a:solidFill>
          </p:spPr>
          <p:txBody>
            <a:bodyPr/>
            <a:lstStyle/>
            <a:p/>
          </p:txBody>
        </p:sp>
        <p:sp>
          <p:nvSpPr>
            <p:cNvPr id="28" name="rc28"/>
            <p:cNvSpPr/>
            <p:nvPr/>
          </p:nvSpPr>
          <p:spPr>
            <a:xfrm>
              <a:off x="3137738" y="4890208"/>
              <a:ext cx="492333" cy="184174"/>
            </a:xfrm>
            <a:prstGeom prst="rect">
              <a:avLst/>
            </a:prstGeom>
            <a:solidFill>
              <a:srgbClr val="1CABE2">
                <a:alpha val="100000"/>
              </a:srgbClr>
            </a:solidFill>
          </p:spPr>
          <p:txBody>
            <a:bodyPr/>
            <a:lstStyle/>
            <a:p/>
          </p:txBody>
        </p:sp>
        <p:sp>
          <p:nvSpPr>
            <p:cNvPr id="29" name="rc29"/>
            <p:cNvSpPr/>
            <p:nvPr/>
          </p:nvSpPr>
          <p:spPr>
            <a:xfrm>
              <a:off x="3684774" y="4433566"/>
              <a:ext cx="492333" cy="640816"/>
            </a:xfrm>
            <a:prstGeom prst="rect">
              <a:avLst/>
            </a:prstGeom>
            <a:solidFill>
              <a:srgbClr val="1CABE2">
                <a:alpha val="100000"/>
              </a:srgbClr>
            </a:solidFill>
          </p:spPr>
          <p:txBody>
            <a:bodyPr/>
            <a:lstStyle/>
            <a:p/>
          </p:txBody>
        </p:sp>
        <p:sp>
          <p:nvSpPr>
            <p:cNvPr id="30" name="rc30"/>
            <p:cNvSpPr/>
            <p:nvPr/>
          </p:nvSpPr>
          <p:spPr>
            <a:xfrm>
              <a:off x="4231811" y="4294188"/>
              <a:ext cx="492333" cy="780194"/>
            </a:xfrm>
            <a:prstGeom prst="rect">
              <a:avLst/>
            </a:prstGeom>
            <a:solidFill>
              <a:srgbClr val="1CABE2">
                <a:alpha val="100000"/>
              </a:srgbClr>
            </a:solidFill>
          </p:spPr>
          <p:txBody>
            <a:bodyPr/>
            <a:lstStyle/>
            <a:p/>
          </p:txBody>
        </p:sp>
        <p:sp>
          <p:nvSpPr>
            <p:cNvPr id="31" name="rc31"/>
            <p:cNvSpPr/>
            <p:nvPr/>
          </p:nvSpPr>
          <p:spPr>
            <a:xfrm>
              <a:off x="4778848" y="4302645"/>
              <a:ext cx="492333" cy="771737"/>
            </a:xfrm>
            <a:prstGeom prst="rect">
              <a:avLst/>
            </a:prstGeom>
            <a:solidFill>
              <a:srgbClr val="1CABE2">
                <a:alpha val="100000"/>
              </a:srgbClr>
            </a:solidFill>
          </p:spPr>
          <p:txBody>
            <a:bodyPr/>
            <a:lstStyle/>
            <a:p/>
          </p:txBody>
        </p:sp>
        <p:sp>
          <p:nvSpPr>
            <p:cNvPr id="32" name="rc32"/>
            <p:cNvSpPr/>
            <p:nvPr/>
          </p:nvSpPr>
          <p:spPr>
            <a:xfrm>
              <a:off x="5325885" y="4970755"/>
              <a:ext cx="492333" cy="103627"/>
            </a:xfrm>
            <a:prstGeom prst="rect">
              <a:avLst/>
            </a:prstGeom>
            <a:solidFill>
              <a:srgbClr val="1CABE2">
                <a:alpha val="100000"/>
              </a:srgbClr>
            </a:solidFill>
          </p:spPr>
          <p:txBody>
            <a:bodyPr/>
            <a:lstStyle/>
            <a:p/>
          </p:txBody>
        </p:sp>
        <p:sp>
          <p:nvSpPr>
            <p:cNvPr id="33" name="rc33"/>
            <p:cNvSpPr/>
            <p:nvPr/>
          </p:nvSpPr>
          <p:spPr>
            <a:xfrm>
              <a:off x="5872922" y="5066607"/>
              <a:ext cx="492333" cy="7775"/>
            </a:xfrm>
            <a:prstGeom prst="rect">
              <a:avLst/>
            </a:prstGeom>
            <a:solidFill>
              <a:srgbClr val="1CABE2">
                <a:alpha val="100000"/>
              </a:srgbClr>
            </a:solidFill>
          </p:spPr>
          <p:txBody>
            <a:bodyPr/>
            <a:lstStyle/>
            <a:p/>
          </p:txBody>
        </p:sp>
        <p:sp>
          <p:nvSpPr>
            <p:cNvPr id="34" name="rc34"/>
            <p:cNvSpPr/>
            <p:nvPr/>
          </p:nvSpPr>
          <p:spPr>
            <a:xfrm>
              <a:off x="6419958" y="5052666"/>
              <a:ext cx="492333" cy="21716"/>
            </a:xfrm>
            <a:prstGeom prst="rect">
              <a:avLst/>
            </a:prstGeom>
            <a:solidFill>
              <a:srgbClr val="1CABE2">
                <a:alpha val="100000"/>
              </a:srgbClr>
            </a:solidFill>
          </p:spPr>
          <p:txBody>
            <a:bodyPr/>
            <a:lstStyle/>
            <a:p/>
          </p:txBody>
        </p:sp>
        <p:sp>
          <p:nvSpPr>
            <p:cNvPr id="35" name="rc35"/>
            <p:cNvSpPr/>
            <p:nvPr/>
          </p:nvSpPr>
          <p:spPr>
            <a:xfrm>
              <a:off x="6966995" y="4448808"/>
              <a:ext cx="492333" cy="625574"/>
            </a:xfrm>
            <a:prstGeom prst="rect">
              <a:avLst/>
            </a:prstGeom>
            <a:solidFill>
              <a:srgbClr val="1CABE2">
                <a:alpha val="100000"/>
              </a:srgbClr>
            </a:solidFill>
          </p:spPr>
          <p:txBody>
            <a:bodyPr/>
            <a:lstStyle/>
            <a:p/>
          </p:txBody>
        </p:sp>
        <p:sp>
          <p:nvSpPr>
            <p:cNvPr id="36" name="rc36"/>
            <p:cNvSpPr/>
            <p:nvPr/>
          </p:nvSpPr>
          <p:spPr>
            <a:xfrm>
              <a:off x="7514032" y="3126436"/>
              <a:ext cx="492333" cy="1947947"/>
            </a:xfrm>
            <a:prstGeom prst="rect">
              <a:avLst/>
            </a:prstGeom>
            <a:solidFill>
              <a:srgbClr val="1CABE2">
                <a:alpha val="100000"/>
              </a:srgbClr>
            </a:solidFill>
          </p:spPr>
          <p:txBody>
            <a:bodyPr/>
            <a:lstStyle/>
            <a:p/>
          </p:txBody>
        </p:sp>
        <p:sp>
          <p:nvSpPr>
            <p:cNvPr id="37" name="rc37"/>
            <p:cNvSpPr/>
            <p:nvPr/>
          </p:nvSpPr>
          <p:spPr>
            <a:xfrm>
              <a:off x="8061069" y="4238053"/>
              <a:ext cx="492333" cy="836330"/>
            </a:xfrm>
            <a:prstGeom prst="rect">
              <a:avLst/>
            </a:prstGeom>
            <a:solidFill>
              <a:srgbClr val="1CABE2">
                <a:alpha val="100000"/>
              </a:srgbClr>
            </a:solidFill>
          </p:spPr>
          <p:txBody>
            <a:bodyPr/>
            <a:lstStyle/>
            <a:p/>
          </p:txBody>
        </p:sp>
        <p:sp>
          <p:nvSpPr>
            <p:cNvPr id="38" name="pl38"/>
            <p:cNvSpPr/>
            <p:nvPr/>
          </p:nvSpPr>
          <p:spPr>
            <a:xfrm>
              <a:off x="1195757" y="1412242"/>
              <a:ext cx="7111478" cy="38958"/>
            </a:xfrm>
            <a:custGeom>
              <a:avLst/>
              <a:pathLst>
                <a:path w="7111478" h="38958">
                  <a:moveTo>
                    <a:pt x="0" y="0"/>
                  </a:moveTo>
                  <a:lnTo>
                    <a:pt x="547036" y="0"/>
                  </a:lnTo>
                  <a:lnTo>
                    <a:pt x="1094073" y="0"/>
                  </a:lnTo>
                  <a:lnTo>
                    <a:pt x="1641110" y="0"/>
                  </a:lnTo>
                  <a:lnTo>
                    <a:pt x="2188147" y="0"/>
                  </a:lnTo>
                  <a:lnTo>
                    <a:pt x="2735183" y="0"/>
                  </a:lnTo>
                  <a:lnTo>
                    <a:pt x="3282220" y="0"/>
                  </a:lnTo>
                  <a:lnTo>
                    <a:pt x="3829257" y="0"/>
                  </a:lnTo>
                  <a:lnTo>
                    <a:pt x="4376294" y="0"/>
                  </a:lnTo>
                  <a:lnTo>
                    <a:pt x="4923331" y="0"/>
                  </a:lnTo>
                  <a:lnTo>
                    <a:pt x="5470367" y="0"/>
                  </a:lnTo>
                  <a:lnTo>
                    <a:pt x="6017404" y="0"/>
                  </a:lnTo>
                  <a:lnTo>
                    <a:pt x="6564441" y="38958"/>
                  </a:lnTo>
                  <a:lnTo>
                    <a:pt x="7111478" y="38958"/>
                  </a:lnTo>
                </a:path>
              </a:pathLst>
            </a:custGeom>
            <a:ln w="27101" cap="flat">
              <a:solidFill>
                <a:srgbClr val="00833D">
                  <a:alpha val="100000"/>
                </a:srgbClr>
              </a:solidFill>
              <a:prstDash val="solid"/>
              <a:round/>
            </a:ln>
          </p:spPr>
          <p:txBody>
            <a:bodyPr/>
            <a:lstStyle/>
            <a:p/>
          </p:txBody>
        </p:sp>
        <p:sp>
          <p:nvSpPr>
            <p:cNvPr id="39" name="pl39"/>
            <p:cNvSpPr/>
            <p:nvPr/>
          </p:nvSpPr>
          <p:spPr>
            <a:xfrm>
              <a:off x="1195757" y="1451201"/>
              <a:ext cx="7111478" cy="272712"/>
            </a:xfrm>
            <a:custGeom>
              <a:avLst/>
              <a:pathLst>
                <a:path w="7111478" h="272712">
                  <a:moveTo>
                    <a:pt x="0" y="272712"/>
                  </a:moveTo>
                  <a:lnTo>
                    <a:pt x="547036" y="116876"/>
                  </a:lnTo>
                  <a:lnTo>
                    <a:pt x="1094073" y="77917"/>
                  </a:lnTo>
                  <a:lnTo>
                    <a:pt x="1641110" y="77917"/>
                  </a:lnTo>
                  <a:lnTo>
                    <a:pt x="2188147" y="38958"/>
                  </a:lnTo>
                  <a:lnTo>
                    <a:pt x="2735183" y="38958"/>
                  </a:lnTo>
                  <a:lnTo>
                    <a:pt x="3282220" y="0"/>
                  </a:lnTo>
                  <a:lnTo>
                    <a:pt x="3829257" y="0"/>
                  </a:lnTo>
                  <a:lnTo>
                    <a:pt x="4376294" y="38958"/>
                  </a:lnTo>
                  <a:lnTo>
                    <a:pt x="4923331" y="38958"/>
                  </a:lnTo>
                  <a:lnTo>
                    <a:pt x="5470367" y="38958"/>
                  </a:lnTo>
                  <a:lnTo>
                    <a:pt x="6017404" y="77917"/>
                  </a:lnTo>
                  <a:lnTo>
                    <a:pt x="6564441" y="77917"/>
                  </a:lnTo>
                  <a:lnTo>
                    <a:pt x="7111478" y="77917"/>
                  </a:lnTo>
                </a:path>
              </a:pathLst>
            </a:custGeom>
            <a:ln w="27101" cap="flat">
              <a:solidFill>
                <a:srgbClr val="002759">
                  <a:alpha val="100000"/>
                </a:srgbClr>
              </a:solidFill>
              <a:prstDash val="solid"/>
              <a:round/>
            </a:ln>
          </p:spPr>
          <p:txBody>
            <a:bodyPr/>
            <a:lstStyle/>
            <a:p/>
          </p:txBody>
        </p:sp>
        <p:sp>
          <p:nvSpPr>
            <p:cNvPr id="40" name="pt40"/>
            <p:cNvSpPr/>
            <p:nvPr/>
          </p:nvSpPr>
          <p:spPr>
            <a:xfrm>
              <a:off x="1164156" y="1380641"/>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41" name="pt41"/>
            <p:cNvSpPr/>
            <p:nvPr/>
          </p:nvSpPr>
          <p:spPr>
            <a:xfrm>
              <a:off x="1164156" y="1692313"/>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42" name="pt42"/>
            <p:cNvSpPr/>
            <p:nvPr/>
          </p:nvSpPr>
          <p:spPr>
            <a:xfrm>
              <a:off x="1711193" y="1380641"/>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43" name="pt43"/>
            <p:cNvSpPr/>
            <p:nvPr/>
          </p:nvSpPr>
          <p:spPr>
            <a:xfrm>
              <a:off x="1711193" y="1536477"/>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44" name="pt44"/>
            <p:cNvSpPr/>
            <p:nvPr/>
          </p:nvSpPr>
          <p:spPr>
            <a:xfrm>
              <a:off x="2258229" y="1380641"/>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45" name="pt45"/>
            <p:cNvSpPr/>
            <p:nvPr/>
          </p:nvSpPr>
          <p:spPr>
            <a:xfrm>
              <a:off x="2258229" y="1497518"/>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46" name="pt46"/>
            <p:cNvSpPr/>
            <p:nvPr/>
          </p:nvSpPr>
          <p:spPr>
            <a:xfrm>
              <a:off x="2805266" y="1380641"/>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47" name="pt47"/>
            <p:cNvSpPr/>
            <p:nvPr/>
          </p:nvSpPr>
          <p:spPr>
            <a:xfrm>
              <a:off x="2805266" y="1497518"/>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48" name="pt48"/>
            <p:cNvSpPr/>
            <p:nvPr/>
          </p:nvSpPr>
          <p:spPr>
            <a:xfrm>
              <a:off x="3352303" y="1380641"/>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49" name="pt49"/>
            <p:cNvSpPr/>
            <p:nvPr/>
          </p:nvSpPr>
          <p:spPr>
            <a:xfrm>
              <a:off x="3352303" y="1458559"/>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0" name="pt50"/>
            <p:cNvSpPr/>
            <p:nvPr/>
          </p:nvSpPr>
          <p:spPr>
            <a:xfrm>
              <a:off x="3899340" y="1380641"/>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51" name="pt51"/>
            <p:cNvSpPr/>
            <p:nvPr/>
          </p:nvSpPr>
          <p:spPr>
            <a:xfrm>
              <a:off x="3899340" y="1458559"/>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2" name="pt52"/>
            <p:cNvSpPr/>
            <p:nvPr/>
          </p:nvSpPr>
          <p:spPr>
            <a:xfrm>
              <a:off x="4446377" y="1380641"/>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53" name="pt53"/>
            <p:cNvSpPr/>
            <p:nvPr/>
          </p:nvSpPr>
          <p:spPr>
            <a:xfrm>
              <a:off x="4446377" y="1419600"/>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4" name="pt54"/>
            <p:cNvSpPr/>
            <p:nvPr/>
          </p:nvSpPr>
          <p:spPr>
            <a:xfrm>
              <a:off x="4993413" y="1380641"/>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55" name="pt55"/>
            <p:cNvSpPr/>
            <p:nvPr/>
          </p:nvSpPr>
          <p:spPr>
            <a:xfrm>
              <a:off x="4993413" y="1419600"/>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6" name="pt56"/>
            <p:cNvSpPr/>
            <p:nvPr/>
          </p:nvSpPr>
          <p:spPr>
            <a:xfrm>
              <a:off x="5540450" y="1380641"/>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57" name="pt57"/>
            <p:cNvSpPr/>
            <p:nvPr/>
          </p:nvSpPr>
          <p:spPr>
            <a:xfrm>
              <a:off x="5540450" y="1458559"/>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8" name="pt58"/>
            <p:cNvSpPr/>
            <p:nvPr/>
          </p:nvSpPr>
          <p:spPr>
            <a:xfrm>
              <a:off x="6087487" y="1380641"/>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59" name="pt59"/>
            <p:cNvSpPr/>
            <p:nvPr/>
          </p:nvSpPr>
          <p:spPr>
            <a:xfrm>
              <a:off x="6087487" y="1458559"/>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0" name="pt60"/>
            <p:cNvSpPr/>
            <p:nvPr/>
          </p:nvSpPr>
          <p:spPr>
            <a:xfrm>
              <a:off x="6634524" y="1380641"/>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61" name="pt61"/>
            <p:cNvSpPr/>
            <p:nvPr/>
          </p:nvSpPr>
          <p:spPr>
            <a:xfrm>
              <a:off x="6634524" y="1458559"/>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2" name="pt62"/>
            <p:cNvSpPr/>
            <p:nvPr/>
          </p:nvSpPr>
          <p:spPr>
            <a:xfrm>
              <a:off x="7181561" y="1380641"/>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63" name="pt63"/>
            <p:cNvSpPr/>
            <p:nvPr/>
          </p:nvSpPr>
          <p:spPr>
            <a:xfrm>
              <a:off x="7181561" y="1497518"/>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4" name="pt64"/>
            <p:cNvSpPr/>
            <p:nvPr/>
          </p:nvSpPr>
          <p:spPr>
            <a:xfrm>
              <a:off x="7728597" y="1419600"/>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65" name="pt65"/>
            <p:cNvSpPr/>
            <p:nvPr/>
          </p:nvSpPr>
          <p:spPr>
            <a:xfrm>
              <a:off x="7728597" y="1497518"/>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6" name="pt66"/>
            <p:cNvSpPr/>
            <p:nvPr/>
          </p:nvSpPr>
          <p:spPr>
            <a:xfrm>
              <a:off x="8275634" y="1419600"/>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67" name="pt67"/>
            <p:cNvSpPr/>
            <p:nvPr/>
          </p:nvSpPr>
          <p:spPr>
            <a:xfrm>
              <a:off x="8275634" y="1497518"/>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8" name="tx68"/>
            <p:cNvSpPr/>
            <p:nvPr/>
          </p:nvSpPr>
          <p:spPr>
            <a:xfrm>
              <a:off x="1129555" y="4494648"/>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15</a:t>
              </a:r>
            </a:p>
          </p:txBody>
        </p:sp>
        <p:sp>
          <p:nvSpPr>
            <p:cNvPr id="69" name="tx69"/>
            <p:cNvSpPr/>
            <p:nvPr/>
          </p:nvSpPr>
          <p:spPr>
            <a:xfrm>
              <a:off x="1676591" y="4477392"/>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15</a:t>
              </a:r>
            </a:p>
          </p:txBody>
        </p:sp>
        <p:sp>
          <p:nvSpPr>
            <p:cNvPr id="70" name="tx70"/>
            <p:cNvSpPr/>
            <p:nvPr/>
          </p:nvSpPr>
          <p:spPr>
            <a:xfrm>
              <a:off x="2223628" y="4627675"/>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10</a:t>
              </a:r>
            </a:p>
          </p:txBody>
        </p:sp>
        <p:sp>
          <p:nvSpPr>
            <p:cNvPr id="71" name="tx71"/>
            <p:cNvSpPr/>
            <p:nvPr/>
          </p:nvSpPr>
          <p:spPr>
            <a:xfrm>
              <a:off x="2803766" y="4769438"/>
              <a:ext cx="66202"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6</a:t>
              </a:r>
            </a:p>
          </p:txBody>
        </p:sp>
        <p:sp>
          <p:nvSpPr>
            <p:cNvPr id="72" name="tx72"/>
            <p:cNvSpPr/>
            <p:nvPr/>
          </p:nvSpPr>
          <p:spPr>
            <a:xfrm>
              <a:off x="3350803" y="4762375"/>
              <a:ext cx="66202"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6</a:t>
              </a:r>
            </a:p>
          </p:txBody>
        </p:sp>
        <p:sp>
          <p:nvSpPr>
            <p:cNvPr id="73" name="tx73"/>
            <p:cNvSpPr/>
            <p:nvPr/>
          </p:nvSpPr>
          <p:spPr>
            <a:xfrm>
              <a:off x="3864738" y="4305733"/>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21</a:t>
              </a:r>
            </a:p>
          </p:txBody>
        </p:sp>
        <p:sp>
          <p:nvSpPr>
            <p:cNvPr id="74" name="tx74"/>
            <p:cNvSpPr/>
            <p:nvPr/>
          </p:nvSpPr>
          <p:spPr>
            <a:xfrm>
              <a:off x="4411775" y="4166355"/>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25</a:t>
              </a:r>
            </a:p>
          </p:txBody>
        </p:sp>
        <p:sp>
          <p:nvSpPr>
            <p:cNvPr id="75" name="tx75"/>
            <p:cNvSpPr/>
            <p:nvPr/>
          </p:nvSpPr>
          <p:spPr>
            <a:xfrm>
              <a:off x="4958812" y="4174812"/>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25</a:t>
              </a:r>
            </a:p>
          </p:txBody>
        </p:sp>
        <p:sp>
          <p:nvSpPr>
            <p:cNvPr id="76" name="tx76"/>
            <p:cNvSpPr/>
            <p:nvPr/>
          </p:nvSpPr>
          <p:spPr>
            <a:xfrm>
              <a:off x="5538950" y="4842922"/>
              <a:ext cx="66202"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3</a:t>
              </a:r>
            </a:p>
          </p:txBody>
        </p:sp>
        <p:sp>
          <p:nvSpPr>
            <p:cNvPr id="77" name="tx77"/>
            <p:cNvSpPr/>
            <p:nvPr/>
          </p:nvSpPr>
          <p:spPr>
            <a:xfrm>
              <a:off x="6001588" y="4938774"/>
              <a:ext cx="235000"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&lt;0.5</a:t>
              </a:r>
            </a:p>
          </p:txBody>
        </p:sp>
        <p:sp>
          <p:nvSpPr>
            <p:cNvPr id="78" name="tx78"/>
            <p:cNvSpPr/>
            <p:nvPr/>
          </p:nvSpPr>
          <p:spPr>
            <a:xfrm>
              <a:off x="6598276" y="4924833"/>
              <a:ext cx="135696"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&lt;1</a:t>
              </a:r>
            </a:p>
          </p:txBody>
        </p:sp>
        <p:sp>
          <p:nvSpPr>
            <p:cNvPr id="79" name="tx79"/>
            <p:cNvSpPr/>
            <p:nvPr/>
          </p:nvSpPr>
          <p:spPr>
            <a:xfrm>
              <a:off x="7146959" y="4320975"/>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20</a:t>
              </a:r>
            </a:p>
          </p:txBody>
        </p:sp>
        <p:sp>
          <p:nvSpPr>
            <p:cNvPr id="80" name="tx80"/>
            <p:cNvSpPr/>
            <p:nvPr/>
          </p:nvSpPr>
          <p:spPr>
            <a:xfrm>
              <a:off x="7693996" y="2998603"/>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63</a:t>
              </a:r>
            </a:p>
          </p:txBody>
        </p:sp>
        <p:sp>
          <p:nvSpPr>
            <p:cNvPr id="81" name="tx81"/>
            <p:cNvSpPr/>
            <p:nvPr/>
          </p:nvSpPr>
          <p:spPr>
            <a:xfrm>
              <a:off x="8241033" y="4110219"/>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27</a:t>
              </a:r>
            </a:p>
          </p:txBody>
        </p:sp>
        <p:sp>
          <p:nvSpPr>
            <p:cNvPr id="82" name="tx82"/>
            <p:cNvSpPr/>
            <p:nvPr/>
          </p:nvSpPr>
          <p:spPr>
            <a:xfrm>
              <a:off x="1129555" y="1224754"/>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94</a:t>
              </a:r>
            </a:p>
          </p:txBody>
        </p:sp>
        <p:sp>
          <p:nvSpPr>
            <p:cNvPr id="83" name="tx83"/>
            <p:cNvSpPr/>
            <p:nvPr/>
          </p:nvSpPr>
          <p:spPr>
            <a:xfrm>
              <a:off x="1676591" y="1224754"/>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94</a:t>
              </a:r>
            </a:p>
          </p:txBody>
        </p:sp>
        <p:sp>
          <p:nvSpPr>
            <p:cNvPr id="84" name="tx84"/>
            <p:cNvSpPr/>
            <p:nvPr/>
          </p:nvSpPr>
          <p:spPr>
            <a:xfrm>
              <a:off x="2223628" y="1224754"/>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94</a:t>
              </a:r>
            </a:p>
          </p:txBody>
        </p:sp>
        <p:sp>
          <p:nvSpPr>
            <p:cNvPr id="85" name="tx85"/>
            <p:cNvSpPr/>
            <p:nvPr/>
          </p:nvSpPr>
          <p:spPr>
            <a:xfrm>
              <a:off x="2770665" y="1224754"/>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94</a:t>
              </a:r>
            </a:p>
          </p:txBody>
        </p:sp>
        <p:sp>
          <p:nvSpPr>
            <p:cNvPr id="86" name="tx86"/>
            <p:cNvSpPr/>
            <p:nvPr/>
          </p:nvSpPr>
          <p:spPr>
            <a:xfrm>
              <a:off x="3317702" y="1224754"/>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94</a:t>
              </a:r>
            </a:p>
          </p:txBody>
        </p:sp>
        <p:sp>
          <p:nvSpPr>
            <p:cNvPr id="87" name="tx87"/>
            <p:cNvSpPr/>
            <p:nvPr/>
          </p:nvSpPr>
          <p:spPr>
            <a:xfrm>
              <a:off x="3864738" y="1224754"/>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94</a:t>
              </a:r>
            </a:p>
          </p:txBody>
        </p:sp>
        <p:sp>
          <p:nvSpPr>
            <p:cNvPr id="88" name="tx88"/>
            <p:cNvSpPr/>
            <p:nvPr/>
          </p:nvSpPr>
          <p:spPr>
            <a:xfrm>
              <a:off x="4411775" y="1224754"/>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94</a:t>
              </a:r>
            </a:p>
          </p:txBody>
        </p:sp>
        <p:sp>
          <p:nvSpPr>
            <p:cNvPr id="89" name="tx89"/>
            <p:cNvSpPr/>
            <p:nvPr/>
          </p:nvSpPr>
          <p:spPr>
            <a:xfrm>
              <a:off x="4958812" y="1224754"/>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94</a:t>
              </a:r>
            </a:p>
          </p:txBody>
        </p:sp>
        <p:sp>
          <p:nvSpPr>
            <p:cNvPr id="90" name="tx90"/>
            <p:cNvSpPr/>
            <p:nvPr/>
          </p:nvSpPr>
          <p:spPr>
            <a:xfrm>
              <a:off x="5505849" y="1224754"/>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94</a:t>
              </a:r>
            </a:p>
          </p:txBody>
        </p:sp>
        <p:sp>
          <p:nvSpPr>
            <p:cNvPr id="91" name="tx91"/>
            <p:cNvSpPr/>
            <p:nvPr/>
          </p:nvSpPr>
          <p:spPr>
            <a:xfrm>
              <a:off x="6052886" y="1224754"/>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94</a:t>
              </a:r>
            </a:p>
          </p:txBody>
        </p:sp>
        <p:sp>
          <p:nvSpPr>
            <p:cNvPr id="92" name="tx92"/>
            <p:cNvSpPr/>
            <p:nvPr/>
          </p:nvSpPr>
          <p:spPr>
            <a:xfrm>
              <a:off x="6599922" y="1224754"/>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94</a:t>
              </a:r>
            </a:p>
          </p:txBody>
        </p:sp>
        <p:sp>
          <p:nvSpPr>
            <p:cNvPr id="93" name="tx93"/>
            <p:cNvSpPr/>
            <p:nvPr/>
          </p:nvSpPr>
          <p:spPr>
            <a:xfrm>
              <a:off x="7146959" y="1224754"/>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94</a:t>
              </a:r>
            </a:p>
          </p:txBody>
        </p:sp>
        <p:sp>
          <p:nvSpPr>
            <p:cNvPr id="94" name="tx94"/>
            <p:cNvSpPr/>
            <p:nvPr/>
          </p:nvSpPr>
          <p:spPr>
            <a:xfrm>
              <a:off x="7693996" y="1263713"/>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93</a:t>
              </a:r>
            </a:p>
          </p:txBody>
        </p:sp>
        <p:sp>
          <p:nvSpPr>
            <p:cNvPr id="95" name="tx95"/>
            <p:cNvSpPr/>
            <p:nvPr/>
          </p:nvSpPr>
          <p:spPr>
            <a:xfrm>
              <a:off x="8241033" y="1263713"/>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93</a:t>
              </a:r>
            </a:p>
          </p:txBody>
        </p:sp>
        <p:sp>
          <p:nvSpPr>
            <p:cNvPr id="96" name="tx96"/>
            <p:cNvSpPr/>
            <p:nvPr/>
          </p:nvSpPr>
          <p:spPr>
            <a:xfrm>
              <a:off x="1129555" y="1817658"/>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86</a:t>
              </a:r>
            </a:p>
          </p:txBody>
        </p:sp>
        <p:sp>
          <p:nvSpPr>
            <p:cNvPr id="97" name="tx97"/>
            <p:cNvSpPr/>
            <p:nvPr/>
          </p:nvSpPr>
          <p:spPr>
            <a:xfrm>
              <a:off x="1676591" y="1661823"/>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90</a:t>
              </a:r>
            </a:p>
          </p:txBody>
        </p:sp>
        <p:sp>
          <p:nvSpPr>
            <p:cNvPr id="98" name="tx98"/>
            <p:cNvSpPr/>
            <p:nvPr/>
          </p:nvSpPr>
          <p:spPr>
            <a:xfrm>
              <a:off x="2223628" y="1622864"/>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91</a:t>
              </a:r>
            </a:p>
          </p:txBody>
        </p:sp>
        <p:sp>
          <p:nvSpPr>
            <p:cNvPr id="99" name="tx99"/>
            <p:cNvSpPr/>
            <p:nvPr/>
          </p:nvSpPr>
          <p:spPr>
            <a:xfrm>
              <a:off x="2770665" y="1622864"/>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91</a:t>
              </a:r>
            </a:p>
          </p:txBody>
        </p:sp>
        <p:sp>
          <p:nvSpPr>
            <p:cNvPr id="100" name="tx100"/>
            <p:cNvSpPr/>
            <p:nvPr/>
          </p:nvSpPr>
          <p:spPr>
            <a:xfrm>
              <a:off x="3317702" y="1583905"/>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92</a:t>
              </a:r>
            </a:p>
          </p:txBody>
        </p:sp>
        <p:sp>
          <p:nvSpPr>
            <p:cNvPr id="101" name="tx101"/>
            <p:cNvSpPr/>
            <p:nvPr/>
          </p:nvSpPr>
          <p:spPr>
            <a:xfrm>
              <a:off x="3864738" y="1583905"/>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92</a:t>
              </a:r>
            </a:p>
          </p:txBody>
        </p:sp>
        <p:sp>
          <p:nvSpPr>
            <p:cNvPr id="102" name="tx102"/>
            <p:cNvSpPr/>
            <p:nvPr/>
          </p:nvSpPr>
          <p:spPr>
            <a:xfrm>
              <a:off x="4411775" y="1544946"/>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93</a:t>
              </a:r>
            </a:p>
          </p:txBody>
        </p:sp>
        <p:sp>
          <p:nvSpPr>
            <p:cNvPr id="103" name="tx103"/>
            <p:cNvSpPr/>
            <p:nvPr/>
          </p:nvSpPr>
          <p:spPr>
            <a:xfrm>
              <a:off x="4958812" y="1544946"/>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93</a:t>
              </a:r>
            </a:p>
          </p:txBody>
        </p:sp>
        <p:sp>
          <p:nvSpPr>
            <p:cNvPr id="104" name="tx104"/>
            <p:cNvSpPr/>
            <p:nvPr/>
          </p:nvSpPr>
          <p:spPr>
            <a:xfrm>
              <a:off x="5505849" y="1583905"/>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92</a:t>
              </a:r>
            </a:p>
          </p:txBody>
        </p:sp>
        <p:sp>
          <p:nvSpPr>
            <p:cNvPr id="105" name="tx105"/>
            <p:cNvSpPr/>
            <p:nvPr/>
          </p:nvSpPr>
          <p:spPr>
            <a:xfrm>
              <a:off x="6052886" y="1583905"/>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92</a:t>
              </a:r>
            </a:p>
          </p:txBody>
        </p:sp>
        <p:sp>
          <p:nvSpPr>
            <p:cNvPr id="106" name="tx106"/>
            <p:cNvSpPr/>
            <p:nvPr/>
          </p:nvSpPr>
          <p:spPr>
            <a:xfrm>
              <a:off x="6599922" y="1583905"/>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92</a:t>
              </a:r>
            </a:p>
          </p:txBody>
        </p:sp>
        <p:sp>
          <p:nvSpPr>
            <p:cNvPr id="107" name="tx107"/>
            <p:cNvSpPr/>
            <p:nvPr/>
          </p:nvSpPr>
          <p:spPr>
            <a:xfrm>
              <a:off x="7146959" y="1622864"/>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91</a:t>
              </a:r>
            </a:p>
          </p:txBody>
        </p:sp>
        <p:sp>
          <p:nvSpPr>
            <p:cNvPr id="108" name="tx108"/>
            <p:cNvSpPr/>
            <p:nvPr/>
          </p:nvSpPr>
          <p:spPr>
            <a:xfrm>
              <a:off x="7693996" y="1622864"/>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91</a:t>
              </a:r>
            </a:p>
          </p:txBody>
        </p:sp>
        <p:sp>
          <p:nvSpPr>
            <p:cNvPr id="109" name="tx109"/>
            <p:cNvSpPr/>
            <p:nvPr/>
          </p:nvSpPr>
          <p:spPr>
            <a:xfrm>
              <a:off x="8241033" y="1622864"/>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91</a:t>
              </a:r>
            </a:p>
          </p:txBody>
        </p:sp>
        <p:sp>
          <p:nvSpPr>
            <p:cNvPr id="110" name="rc110"/>
            <p:cNvSpPr/>
            <p:nvPr/>
          </p:nvSpPr>
          <p:spPr>
            <a:xfrm>
              <a:off x="867535" y="860973"/>
              <a:ext cx="7767922" cy="4414047"/>
            </a:xfrm>
            <a:prstGeom prst="rect">
              <a:avLst/>
            </a:prstGeom>
            <a:noFill/>
            <a:ln w="13550" cap="rnd">
              <a:solidFill>
                <a:srgbClr val="BEBEBE">
                  <a:alpha val="100000"/>
                </a:srgbClr>
              </a:solidFill>
              <a:prstDash val="solid"/>
              <a:round/>
            </a:ln>
          </p:spPr>
          <p:txBody>
            <a:bodyPr/>
            <a:lstStyle/>
            <a:p/>
          </p:txBody>
        </p:sp>
        <p:sp>
          <p:nvSpPr>
            <p:cNvPr id="111" name="tx111"/>
            <p:cNvSpPr/>
            <p:nvPr/>
          </p:nvSpPr>
          <p:spPr>
            <a:xfrm>
              <a:off x="4627366" y="713542"/>
              <a:ext cx="2482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HICs</a:t>
              </a:r>
            </a:p>
          </p:txBody>
        </p:sp>
        <p:sp>
          <p:nvSpPr>
            <p:cNvPr id="112" name="tx112"/>
            <p:cNvSpPr/>
            <p:nvPr/>
          </p:nvSpPr>
          <p:spPr>
            <a:xfrm rot="-5400000">
              <a:off x="1054391"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2012</a:t>
              </a:r>
            </a:p>
          </p:txBody>
        </p:sp>
        <p:sp>
          <p:nvSpPr>
            <p:cNvPr id="113" name="tx113"/>
            <p:cNvSpPr/>
            <p:nvPr/>
          </p:nvSpPr>
          <p:spPr>
            <a:xfrm rot="-5400000">
              <a:off x="1601428"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2013</a:t>
              </a:r>
            </a:p>
          </p:txBody>
        </p:sp>
        <p:sp>
          <p:nvSpPr>
            <p:cNvPr id="114" name="tx114"/>
            <p:cNvSpPr/>
            <p:nvPr/>
          </p:nvSpPr>
          <p:spPr>
            <a:xfrm rot="-5400000">
              <a:off x="2148464"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2014</a:t>
              </a:r>
            </a:p>
          </p:txBody>
        </p:sp>
        <p:sp>
          <p:nvSpPr>
            <p:cNvPr id="115" name="tx115"/>
            <p:cNvSpPr/>
            <p:nvPr/>
          </p:nvSpPr>
          <p:spPr>
            <a:xfrm rot="-5400000">
              <a:off x="2695501"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a:t>
              </a:r>
            </a:p>
          </p:txBody>
        </p:sp>
        <p:sp>
          <p:nvSpPr>
            <p:cNvPr id="116" name="tx116"/>
            <p:cNvSpPr/>
            <p:nvPr/>
          </p:nvSpPr>
          <p:spPr>
            <a:xfrm rot="-5400000">
              <a:off x="3242538"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2016</a:t>
              </a:r>
            </a:p>
          </p:txBody>
        </p:sp>
        <p:sp>
          <p:nvSpPr>
            <p:cNvPr id="117" name="tx117"/>
            <p:cNvSpPr/>
            <p:nvPr/>
          </p:nvSpPr>
          <p:spPr>
            <a:xfrm rot="-5400000">
              <a:off x="3789575"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2017</a:t>
              </a:r>
            </a:p>
          </p:txBody>
        </p:sp>
        <p:sp>
          <p:nvSpPr>
            <p:cNvPr id="118" name="tx118"/>
            <p:cNvSpPr/>
            <p:nvPr/>
          </p:nvSpPr>
          <p:spPr>
            <a:xfrm rot="-5400000">
              <a:off x="4336612"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119" name="tx119"/>
            <p:cNvSpPr/>
            <p:nvPr/>
          </p:nvSpPr>
          <p:spPr>
            <a:xfrm rot="-5400000">
              <a:off x="4883648"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20" name="tx120"/>
            <p:cNvSpPr/>
            <p:nvPr/>
          </p:nvSpPr>
          <p:spPr>
            <a:xfrm rot="-5400000">
              <a:off x="5430685"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121" name="tx121"/>
            <p:cNvSpPr/>
            <p:nvPr/>
          </p:nvSpPr>
          <p:spPr>
            <a:xfrm rot="-5400000">
              <a:off x="5977722"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2021</a:t>
              </a:r>
            </a:p>
          </p:txBody>
        </p:sp>
        <p:sp>
          <p:nvSpPr>
            <p:cNvPr id="122" name="tx122"/>
            <p:cNvSpPr/>
            <p:nvPr/>
          </p:nvSpPr>
          <p:spPr>
            <a:xfrm rot="-5400000">
              <a:off x="6524759"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123" name="tx123"/>
            <p:cNvSpPr/>
            <p:nvPr/>
          </p:nvSpPr>
          <p:spPr>
            <a:xfrm rot="-5400000">
              <a:off x="7071796"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2023</a:t>
              </a:r>
            </a:p>
          </p:txBody>
        </p:sp>
        <p:sp>
          <p:nvSpPr>
            <p:cNvPr id="124" name="tx124"/>
            <p:cNvSpPr/>
            <p:nvPr/>
          </p:nvSpPr>
          <p:spPr>
            <a:xfrm rot="-5400000">
              <a:off x="7618832"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25" name="tx125"/>
            <p:cNvSpPr/>
            <p:nvPr/>
          </p:nvSpPr>
          <p:spPr>
            <a:xfrm rot="-5400000">
              <a:off x="8165869"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26" name="tx126"/>
            <p:cNvSpPr/>
            <p:nvPr/>
          </p:nvSpPr>
          <p:spPr>
            <a:xfrm>
              <a:off x="649548" y="5028891"/>
              <a:ext cx="15535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0K</a:t>
              </a:r>
            </a:p>
          </p:txBody>
        </p:sp>
        <p:sp>
          <p:nvSpPr>
            <p:cNvPr id="127" name="tx127"/>
            <p:cNvSpPr/>
            <p:nvPr/>
          </p:nvSpPr>
          <p:spPr>
            <a:xfrm>
              <a:off x="578865" y="3479902"/>
              <a:ext cx="2260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50K</a:t>
              </a:r>
            </a:p>
          </p:txBody>
        </p:sp>
        <p:sp>
          <p:nvSpPr>
            <p:cNvPr id="128" name="tx128"/>
            <p:cNvSpPr/>
            <p:nvPr/>
          </p:nvSpPr>
          <p:spPr>
            <a:xfrm>
              <a:off x="508182" y="1930913"/>
              <a:ext cx="29672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100K</a:t>
              </a:r>
            </a:p>
          </p:txBody>
        </p:sp>
        <p:sp>
          <p:nvSpPr>
            <p:cNvPr id="129" name="tx129"/>
            <p:cNvSpPr/>
            <p:nvPr/>
          </p:nvSpPr>
          <p:spPr>
            <a:xfrm>
              <a:off x="8698088" y="5028891"/>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130" name="tx130"/>
            <p:cNvSpPr/>
            <p:nvPr/>
          </p:nvSpPr>
          <p:spPr>
            <a:xfrm>
              <a:off x="8698088" y="4249713"/>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a:t>
              </a:r>
            </a:p>
          </p:txBody>
        </p:sp>
        <p:sp>
          <p:nvSpPr>
            <p:cNvPr id="131" name="tx131"/>
            <p:cNvSpPr/>
            <p:nvPr/>
          </p:nvSpPr>
          <p:spPr>
            <a:xfrm>
              <a:off x="8698088" y="3470534"/>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40</a:t>
              </a:r>
            </a:p>
          </p:txBody>
        </p:sp>
        <p:sp>
          <p:nvSpPr>
            <p:cNvPr id="132" name="tx132"/>
            <p:cNvSpPr/>
            <p:nvPr/>
          </p:nvSpPr>
          <p:spPr>
            <a:xfrm>
              <a:off x="8698088" y="2691355"/>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a:t>
              </a:r>
            </a:p>
          </p:txBody>
        </p:sp>
        <p:sp>
          <p:nvSpPr>
            <p:cNvPr id="133" name="tx133"/>
            <p:cNvSpPr/>
            <p:nvPr/>
          </p:nvSpPr>
          <p:spPr>
            <a:xfrm>
              <a:off x="8698088" y="1912176"/>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134" name="tx134"/>
            <p:cNvSpPr/>
            <p:nvPr/>
          </p:nvSpPr>
          <p:spPr>
            <a:xfrm>
              <a:off x="8698088" y="1132997"/>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135" name="tx135"/>
            <p:cNvSpPr/>
            <p:nvPr/>
          </p:nvSpPr>
          <p:spPr>
            <a:xfrm rot="-5400000">
              <a:off x="-802245" y="3017980"/>
              <a:ext cx="239234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measles cases (thousands)</a:t>
              </a:r>
            </a:p>
          </p:txBody>
        </p:sp>
        <p:sp>
          <p:nvSpPr>
            <p:cNvPr id="136" name="tx136"/>
            <p:cNvSpPr/>
            <p:nvPr/>
          </p:nvSpPr>
          <p:spPr>
            <a:xfrm rot="5400000">
              <a:off x="8233391" y="3017980"/>
              <a:ext cx="158200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a:t>
              </a:r>
            </a:p>
          </p:txBody>
        </p:sp>
        <p:sp>
          <p:nvSpPr>
            <p:cNvPr id="137" name="pl137"/>
            <p:cNvSpPr/>
            <p:nvPr/>
          </p:nvSpPr>
          <p:spPr>
            <a:xfrm>
              <a:off x="3315647" y="6103153"/>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138" name="pt138"/>
            <p:cNvSpPr/>
            <p:nvPr/>
          </p:nvSpPr>
          <p:spPr>
            <a:xfrm>
              <a:off x="3371828" y="6071551"/>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139" name="pl139"/>
            <p:cNvSpPr/>
            <p:nvPr/>
          </p:nvSpPr>
          <p:spPr>
            <a:xfrm>
              <a:off x="4062444" y="6103153"/>
              <a:ext cx="175564" cy="0"/>
            </a:xfrm>
            <a:custGeom>
              <a:avLst/>
              <a:pathLst>
                <a:path w="175564" h="0">
                  <a:moveTo>
                    <a:pt x="0" y="0"/>
                  </a:moveTo>
                  <a:lnTo>
                    <a:pt x="175564" y="0"/>
                  </a:lnTo>
                </a:path>
              </a:pathLst>
            </a:custGeom>
            <a:ln w="27101" cap="flat">
              <a:solidFill>
                <a:srgbClr val="002759">
                  <a:alpha val="100000"/>
                </a:srgbClr>
              </a:solidFill>
              <a:prstDash val="solid"/>
              <a:round/>
            </a:ln>
          </p:spPr>
          <p:txBody>
            <a:bodyPr/>
            <a:lstStyle/>
            <a:p/>
          </p:txBody>
        </p:sp>
        <p:sp>
          <p:nvSpPr>
            <p:cNvPr id="140" name="pt140"/>
            <p:cNvSpPr/>
            <p:nvPr/>
          </p:nvSpPr>
          <p:spPr>
            <a:xfrm>
              <a:off x="4118625" y="6071551"/>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141" name="tx141"/>
            <p:cNvSpPr/>
            <p:nvPr/>
          </p:nvSpPr>
          <p:spPr>
            <a:xfrm>
              <a:off x="3582746" y="6053135"/>
              <a:ext cx="38816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MCV1</a:t>
              </a:r>
            </a:p>
          </p:txBody>
        </p:sp>
        <p:sp>
          <p:nvSpPr>
            <p:cNvPr id="142" name="tx142"/>
            <p:cNvSpPr/>
            <p:nvPr/>
          </p:nvSpPr>
          <p:spPr>
            <a:xfrm>
              <a:off x="4329543" y="6053135"/>
              <a:ext cx="38816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MCV2</a:t>
              </a:r>
            </a:p>
          </p:txBody>
        </p:sp>
        <p:sp>
          <p:nvSpPr>
            <p:cNvPr id="143" name="rc143"/>
            <p:cNvSpPr/>
            <p:nvPr/>
          </p:nvSpPr>
          <p:spPr>
            <a:xfrm>
              <a:off x="5005062" y="6002425"/>
              <a:ext cx="201456" cy="201456"/>
            </a:xfrm>
            <a:prstGeom prst="rect">
              <a:avLst/>
            </a:prstGeom>
            <a:solidFill>
              <a:srgbClr val="1CABE2">
                <a:alpha val="100000"/>
              </a:srgbClr>
            </a:solidFill>
          </p:spPr>
          <p:txBody>
            <a:bodyPr/>
            <a:lstStyle/>
            <a:p/>
          </p:txBody>
        </p:sp>
        <p:sp>
          <p:nvSpPr>
            <p:cNvPr id="144" name="tx144"/>
            <p:cNvSpPr/>
            <p:nvPr/>
          </p:nvSpPr>
          <p:spPr>
            <a:xfrm>
              <a:off x="5285107" y="6053135"/>
              <a:ext cx="92418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Measles cases</a:t>
              </a:r>
            </a:p>
          </p:txBody>
        </p:sp>
        <p:sp>
          <p:nvSpPr>
            <p:cNvPr id="145" name="tx145"/>
            <p:cNvSpPr/>
            <p:nvPr/>
          </p:nvSpPr>
          <p:spPr>
            <a:xfrm>
              <a:off x="2339583" y="435349"/>
              <a:ext cx="4823825"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Trends in the number of measles cases and MCV coverage, 2012-2025</a:t>
              </a:r>
            </a:p>
          </p:txBody>
        </p:sp>
        <p:sp>
          <p:nvSpPr>
            <p:cNvPr id="146" name="tx146"/>
            <p:cNvSpPr/>
            <p:nvPr/>
          </p:nvSpPr>
          <p:spPr>
            <a:xfrm>
              <a:off x="4442385" y="6352059"/>
              <a:ext cx="41930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47" name="tx147"/>
            <p:cNvSpPr/>
            <p:nvPr/>
          </p:nvSpPr>
          <p:spPr>
            <a:xfrm>
              <a:off x="3533837" y="6472760"/>
              <a:ext cx="510162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Reported measles and rubella cases and incidence rates by WHO Member States, as of 12 June 2026.</a:t>
              </a:r>
            </a:p>
          </p:txBody>
        </p:sp>
        <p:sp>
          <p:nvSpPr>
            <p:cNvPr id="148" name="tx148"/>
            <p:cNvSpPr/>
            <p:nvPr/>
          </p:nvSpPr>
          <p:spPr>
            <a:xfrm>
              <a:off x="4291509" y="6593460"/>
              <a:ext cx="43439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Provisional data based on monthly data reported to WHO (Geneva) as of 12 June 2026.</a:t>
              </a:r>
            </a:p>
          </p:txBody>
        </p:sp>
      </p:grpSp>
      <p:sp>
        <p:nvSpPr>
          <p:cNvPr id="149"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50" i="0" b="0" u="none" strike="noStrike">
                <a:solidFill>
                  <a:srgbClr val="FFFFFF">
                    <a:alpha val="100000"/>
                  </a:srgbClr>
                </a:solidFill>
                <a:latin typeface="Arial"/>
                <a:cs typeface="Arial"/>
                <a:ea typeface="Arial"/>
                <a:sym typeface="Arial"/>
              </a:rPr>
              <a:t>This chart shows trends in the number of measles cases and MCV coverage (HICs).
In 2025, there were 26,996 confirmed measles cases - a decrease from 62,878 in 2024.
Measles cases were reported in 47 countries (Canada, Chile, Costa Rica, United States, Uruguay, Bahrain, Kuwait, Oman, Qatar, Saudi Arabia, United Arab Emirates, Austria, Belgium, Bulgaria, Croatia, Cyprus, Czechia, Denmark, Estonia, Finland, France, Germany, Greece, Hungary, Ireland, Israel, Italy, Latvia, Lithuania, Luxembourg, Netherlands (Kingdom of the), Norway, Poland, Portugal, Romania, Russian Federation, Slovakia, Slovenia, Spain, Sweden, Switzerland, United Kingdom, Australia, Japan, New Zealand, Republic of Korea, and Singapore). Romania reported the highest number of cases (n=6,834), accounting for 25% of total cases in the group.
Very high vaccination coverage is necessary to interrupt measles transmission due to the virus's high transmissibility. The WHO recommends a minimum of 95% coverage with two doses of MCV through routine immunization services.</a:t>
            </a: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1005840"/>
            <a:ext cx="8869680" cy="576072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HICs, 1 out of 63 (2%) countries had MCV1 coverage below 70% in 2025. This was Romania, which accounts for approximately 178,000 (1%) of the total annual cohort of surviving infants in the group.
There were 48 (76%) countries that achieved MCV1 of 90% or higher, accounting for 11.1 million (89%) of the total cohort.</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48 countries achieved at least 90% MCV1 coverage, while 1 had coverage below 70%.</a:t>
            </a:r>
          </a:p>
        </p:txBody>
      </p:sp>
      <p:grpSp xmlns:pic="http://schemas.openxmlformats.org/drawingml/2006/picture">
        <p:nvGrpSpPr>
          <p:cNvPr id="5" name=""/>
          <p:cNvGrpSpPr/>
          <p:nvPr/>
        </p:nvGrpSpPr>
        <p:grpSpPr>
          <a:xfrm>
            <a:off x="292608" y="822960"/>
            <a:ext cx="8595360" cy="28575"/>
            <a:chOff x="292608" y="822960"/>
            <a:chExt cx="8595360" cy="28575"/>
          </a:xfrm>
        </p:grpSpPr>
        <p:sp>
          <p:nvSpPr>
            <p:cNvPr id="6" name="rc3"/>
            <p:cNvSpPr/>
            <p:nvPr/>
          </p:nvSpPr>
          <p:spPr>
            <a:xfrm>
              <a:off x="292608" y="82296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7" name="rc4"/>
            <p:cNvSpPr/>
            <p:nvPr/>
          </p:nvSpPr>
          <p:spPr>
            <a:xfrm>
              <a:off x="292608" y="822960"/>
              <a:ext cx="8595360" cy="28575"/>
            </a:xfrm>
            <a:prstGeom prst="rect">
              <a:avLst/>
            </a:prstGeom>
            <a:solidFill>
              <a:srgbClr val="000000">
                <a:alpha val="100000"/>
              </a:srgbClr>
            </a:solidFill>
          </p:spPr>
          <p:txBody>
            <a:bodyPr/>
            <a:lstStyle/>
            <a:p/>
          </p:txBody>
        </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Among the 20 countries with the lowest MCV1 coverage in 2025, Canada had the highest coverage (92%), while Romania had the lowest coverage (66%).
MCV1 coverage increased in 2 out of these 20 countries between 2024 and 2025. The largest increase was 5 percentage points in Bahamas from 86% to 91%.
10 countries saw a decrease in coverage (Australia, Bulgaria, Croatia, Cyprus, Czechia, Ireland, Nauru, Panama, Poland, and The Netherlands). The largest decline was 21% points in Nauru from 92% to 71%. Coverage remained constant between 2024 and 2025 in the remaining 8 countries.
In 2025, 5 out of these 20 countries had achieved MCV1 coverage of at least 90%.</a:t>
            </a: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difference in MCV1 coverage compared to 2019, for the 20 countries with the largest declines in coverage between 2019 and 2025. Among the 20 countries with the largest declines in MCV1 coverage between 2019 and 2025, Coverage was not higher in 2025 compared to 2019 in any of these 20 countries. Coverage was lower than in 2019 in 20 of these 20 countries (Australia, Barbados, Bulgaria, Croatia, Czechia, Estonia, Greece, Ireland, Japan, Lithuania, Malta, Nauru, New Zealand, Palau, Panama, Romania, St Kitts and Nevis, Sweden, The Netherlands, and Trinidad and Tobago). The largest decline in coverage was 24% points in Nauru from 95% in 2019 to 71% in 2025 and Romania from 90% in 2019 to 66% in 2025.</a:t>
            </a: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292608" y="192024"/>
            <a:ext cx="11558016" cy="521208"/>
          </a:xfrm>
          <a:solidFill>
            <a:srgbClr val="203864">
              <a:alpha val="100000"/>
            </a:srgbClr>
          </a:solidFill>
        </p:spPr>
        <p:txBody>
          <a:bodyPr/>
          <a:lstStyle/>
          <a:p>
            <a:pPr algn="ctr" marL="0" marR="0">
              <a:lnSpc>
                <a:spcPct val="100000"/>
              </a:lnSpc>
              <a:spcBef>
                <a:spcPts val="0"/>
              </a:spcBef>
              <a:spcAft>
                <a:spcPts val="0"/>
              </a:spcAft>
              <a:buNone/>
            </a:pPr>
            <a:r>
              <a:rPr cap="none" sz="2800" i="0" b="1" u="none" strike="noStrike">
                <a:solidFill>
                  <a:srgbClr val="FFFFFF">
                    <a:alpha val="100000"/>
                  </a:srgbClr>
                </a:solidFill>
                <a:latin typeface="Aptos (Body)"/>
                <a:cs typeface="Aptos (Body)"/>
                <a:ea typeface="Aptos (Body)"/>
                <a:sym typeface="Aptos (Body)"/>
              </a:rPr>
              <a:t>Key concepts</a:t>
            </a:r>
          </a:p>
        </p:txBody>
      </p:sp>
      <p:sp>
        <p:nvSpPr>
          <p:cNvPr id="3" name="body"/>
          <p:cNvSpPr>
            <a:spLocks noGrp="1"/>
          </p:cNvSpPr>
          <p:nvPr>
            <p:ph/>
          </p:nvPr>
        </p:nvSpPr>
        <p:spPr>
          <a:xfrm>
            <a:off x="411480" y="1024128"/>
            <a:ext cx="5129784" cy="5266944"/>
          </a:xfrm>
          <a:solidFill>
            <a:srgbClr val="203864">
              <a:alpha val="100000"/>
            </a:srgbClr>
          </a:solidFill>
        </p:spPr>
        <p:txBody>
          <a:bodyPr/>
          <a:lstStyle/>
          <a:p>
            <a:pPr algn="l" marL="0" marR="0">
              <a:lnSpc>
                <a:spcPct val="100000"/>
              </a:lnSpc>
              <a:spcBef>
                <a:spcPts val="0"/>
              </a:spcBef>
              <a:spcAft>
                <a:spcPts val="0"/>
              </a:spcAft>
              <a:buNone/>
            </a:pPr>
            <a:r>
              <a:rPr cap="none" sz="1600" i="0" b="0" u="none" strike="noStrike">
                <a:solidFill>
                  <a:srgbClr val="FFFFFF">
                    <a:alpha val="100000"/>
                  </a:srgbClr>
                </a:solidFill>
                <a:latin typeface="Aptos (Body)"/>
                <a:cs typeface="Aptos (Body)"/>
                <a:ea typeface="Aptos (Body)"/>
                <a:sym typeface="Aptos (Body)"/>
              </a:rPr>
              <a:t>•  The World Health Organization (WHO) provides global vaccine recommendations, which are adapted by countries based on local needs. Only DTP, polio and measles-containing vaccines are used in all countries.
•  DTP1 is a marker of access to routine immunization services, and when not received, serves as a proxy for identifying children who have not received any vaccinations, also known as "zero-dose" children. High DTP1 coverage indicates good access to immunization services, while low coverage suggests challenges in reaching children with essential vaccines.
•  DTP3 is a widely used indicator of immunization programme performance. It reflects a country's ability to deliver routine immunization services and ensures children are protected against serious disease. DTP3 is tracked globally and serves as a key measure of a nation's vaccination efforts.</a:t>
            </a:r>
          </a:p>
        </p:txBody>
      </p:sp>
      <p:sp>
        <p:nvSpPr>
          <p:cNvPr id="4" name="body"/>
          <p:cNvSpPr>
            <a:spLocks noGrp="1"/>
          </p:cNvSpPr>
          <p:nvPr>
            <p:ph/>
          </p:nvPr>
        </p:nvSpPr>
        <p:spPr>
          <a:xfrm>
            <a:off x="5952744" y="1024128"/>
            <a:ext cx="5897880" cy="5998464"/>
          </a:xfrm>
          <a:solidFill>
            <a:srgbClr val="203864">
              <a:alpha val="100000"/>
            </a:srgbClr>
          </a:solidFill>
        </p:spPr>
        <p:txBody>
          <a:bodyPr/>
          <a:lstStyle/>
          <a:p>
            <a:pPr algn="l" marL="0" marR="0">
              <a:lnSpc>
                <a:spcPct val="100000"/>
              </a:lnSpc>
              <a:spcBef>
                <a:spcPts val="0"/>
              </a:spcBef>
              <a:spcAft>
                <a:spcPts val="0"/>
              </a:spcAft>
              <a:buNone/>
            </a:pPr>
            <a:r>
              <a:rPr cap="none" sz="1600" i="0" b="0" u="none" strike="noStrike">
                <a:solidFill>
                  <a:srgbClr val="FFFFFF">
                    <a:alpha val="100000"/>
                  </a:srgbClr>
                </a:solidFill>
                <a:latin typeface="Aptos (Body)"/>
                <a:cs typeface="Aptos (Body)"/>
                <a:ea typeface="Aptos (Body)"/>
                <a:sym typeface="Aptos (Body)"/>
              </a:rPr>
              <a:t>•  DTP1-DTP3 drop-out measures the percentage of children who received DTP1 but not DTP3, and highlights where children are lost along the vaccination pathway, highlighting potential weaknesses in service delivery and follow-up.
•  MCV1 (usually recommended between 9-12 months) assesses the ability to deliver vaccines later in infancy. It serves as a tracer for protection against measles and is a good indicator of health system performance.
•  HPV vaccine protects against specific types of human papilloma virus (HPV), and is used to measure life cycle vaccination.
•  Other key indicators include PCVC and MCV2, which are used to monitor the Sustainable Development Goals (SDGs).
•  Together, these indicators provide a consistent and comparable way to track immunization progress, identify missed communities and monitor global targets, including those under the Immunization Agenda 2030 (IA2030) and Sustainable Development Goals (SDGs).
</a:t>
            </a: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2605885"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5" name="pl5"/>
            <p:cNvSpPr/>
            <p:nvPr/>
          </p:nvSpPr>
          <p:spPr>
            <a:xfrm>
              <a:off x="4133562"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6" name="pl6"/>
            <p:cNvSpPr/>
            <p:nvPr/>
          </p:nvSpPr>
          <p:spPr>
            <a:xfrm>
              <a:off x="5661240"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7" name="pl7"/>
            <p:cNvSpPr/>
            <p:nvPr/>
          </p:nvSpPr>
          <p:spPr>
            <a:xfrm>
              <a:off x="7188918"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8" name="pl8"/>
            <p:cNvSpPr/>
            <p:nvPr/>
          </p:nvSpPr>
          <p:spPr>
            <a:xfrm>
              <a:off x="1536510" y="5782261"/>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9" name="pl9"/>
            <p:cNvSpPr/>
            <p:nvPr/>
          </p:nvSpPr>
          <p:spPr>
            <a:xfrm>
              <a:off x="1536510" y="5700438"/>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10" name="pl10"/>
            <p:cNvSpPr/>
            <p:nvPr/>
          </p:nvSpPr>
          <p:spPr>
            <a:xfrm>
              <a:off x="1536510" y="5618614"/>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11" name="pl11"/>
            <p:cNvSpPr/>
            <p:nvPr/>
          </p:nvSpPr>
          <p:spPr>
            <a:xfrm>
              <a:off x="1536510" y="5536791"/>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12" name="pl12"/>
            <p:cNvSpPr/>
            <p:nvPr/>
          </p:nvSpPr>
          <p:spPr>
            <a:xfrm>
              <a:off x="1536510" y="5454967"/>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13" name="pl13"/>
            <p:cNvSpPr/>
            <p:nvPr/>
          </p:nvSpPr>
          <p:spPr>
            <a:xfrm>
              <a:off x="1536510" y="5373144"/>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14" name="pl14"/>
            <p:cNvSpPr/>
            <p:nvPr/>
          </p:nvSpPr>
          <p:spPr>
            <a:xfrm>
              <a:off x="1536510" y="5291320"/>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15" name="pl15"/>
            <p:cNvSpPr/>
            <p:nvPr/>
          </p:nvSpPr>
          <p:spPr>
            <a:xfrm>
              <a:off x="1536510" y="5209497"/>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16" name="pl16"/>
            <p:cNvSpPr/>
            <p:nvPr/>
          </p:nvSpPr>
          <p:spPr>
            <a:xfrm>
              <a:off x="1536510" y="5127673"/>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17" name="pl17"/>
            <p:cNvSpPr/>
            <p:nvPr/>
          </p:nvSpPr>
          <p:spPr>
            <a:xfrm>
              <a:off x="1536510" y="5045850"/>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18" name="pl18"/>
            <p:cNvSpPr/>
            <p:nvPr/>
          </p:nvSpPr>
          <p:spPr>
            <a:xfrm>
              <a:off x="1536510" y="4964026"/>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19" name="pl19"/>
            <p:cNvSpPr/>
            <p:nvPr/>
          </p:nvSpPr>
          <p:spPr>
            <a:xfrm>
              <a:off x="1536510" y="4882203"/>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20" name="pl20"/>
            <p:cNvSpPr/>
            <p:nvPr/>
          </p:nvSpPr>
          <p:spPr>
            <a:xfrm>
              <a:off x="1536510" y="4800379"/>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21" name="pl21"/>
            <p:cNvSpPr/>
            <p:nvPr/>
          </p:nvSpPr>
          <p:spPr>
            <a:xfrm>
              <a:off x="1536510" y="4718556"/>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22" name="pl22"/>
            <p:cNvSpPr/>
            <p:nvPr/>
          </p:nvSpPr>
          <p:spPr>
            <a:xfrm>
              <a:off x="1536510" y="4636732"/>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23" name="pl23"/>
            <p:cNvSpPr/>
            <p:nvPr/>
          </p:nvSpPr>
          <p:spPr>
            <a:xfrm>
              <a:off x="1536510" y="4554909"/>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24" name="pl24"/>
            <p:cNvSpPr/>
            <p:nvPr/>
          </p:nvSpPr>
          <p:spPr>
            <a:xfrm>
              <a:off x="1536510" y="4473085"/>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25" name="pl25"/>
            <p:cNvSpPr/>
            <p:nvPr/>
          </p:nvSpPr>
          <p:spPr>
            <a:xfrm>
              <a:off x="1536510" y="4391262"/>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26" name="pl26"/>
            <p:cNvSpPr/>
            <p:nvPr/>
          </p:nvSpPr>
          <p:spPr>
            <a:xfrm>
              <a:off x="1536510" y="4309438"/>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27" name="pl27"/>
            <p:cNvSpPr/>
            <p:nvPr/>
          </p:nvSpPr>
          <p:spPr>
            <a:xfrm>
              <a:off x="1536510" y="4227615"/>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28" name="pl28"/>
            <p:cNvSpPr/>
            <p:nvPr/>
          </p:nvSpPr>
          <p:spPr>
            <a:xfrm>
              <a:off x="1536510" y="4145791"/>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29" name="pl29"/>
            <p:cNvSpPr/>
            <p:nvPr/>
          </p:nvSpPr>
          <p:spPr>
            <a:xfrm>
              <a:off x="1536510" y="4063968"/>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30" name="pl30"/>
            <p:cNvSpPr/>
            <p:nvPr/>
          </p:nvSpPr>
          <p:spPr>
            <a:xfrm>
              <a:off x="1536510" y="3982145"/>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31" name="pl31"/>
            <p:cNvSpPr/>
            <p:nvPr/>
          </p:nvSpPr>
          <p:spPr>
            <a:xfrm>
              <a:off x="1536510" y="3900321"/>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32" name="pl32"/>
            <p:cNvSpPr/>
            <p:nvPr/>
          </p:nvSpPr>
          <p:spPr>
            <a:xfrm>
              <a:off x="1536510" y="3818498"/>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33" name="pl33"/>
            <p:cNvSpPr/>
            <p:nvPr/>
          </p:nvSpPr>
          <p:spPr>
            <a:xfrm>
              <a:off x="1536510" y="3736674"/>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34" name="pl34"/>
            <p:cNvSpPr/>
            <p:nvPr/>
          </p:nvSpPr>
          <p:spPr>
            <a:xfrm>
              <a:off x="1536510" y="3654851"/>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35" name="pl35"/>
            <p:cNvSpPr/>
            <p:nvPr/>
          </p:nvSpPr>
          <p:spPr>
            <a:xfrm>
              <a:off x="1536510" y="3573027"/>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36" name="pl36"/>
            <p:cNvSpPr/>
            <p:nvPr/>
          </p:nvSpPr>
          <p:spPr>
            <a:xfrm>
              <a:off x="1536510" y="3491204"/>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37" name="pl37"/>
            <p:cNvSpPr/>
            <p:nvPr/>
          </p:nvSpPr>
          <p:spPr>
            <a:xfrm>
              <a:off x="1536510" y="3409380"/>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38" name="pl38"/>
            <p:cNvSpPr/>
            <p:nvPr/>
          </p:nvSpPr>
          <p:spPr>
            <a:xfrm>
              <a:off x="1536510" y="3327557"/>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39" name="pl39"/>
            <p:cNvSpPr/>
            <p:nvPr/>
          </p:nvSpPr>
          <p:spPr>
            <a:xfrm>
              <a:off x="1536510" y="3245733"/>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40" name="pl40"/>
            <p:cNvSpPr/>
            <p:nvPr/>
          </p:nvSpPr>
          <p:spPr>
            <a:xfrm>
              <a:off x="1536510" y="3163910"/>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41" name="pl41"/>
            <p:cNvSpPr/>
            <p:nvPr/>
          </p:nvSpPr>
          <p:spPr>
            <a:xfrm>
              <a:off x="1536510" y="3082086"/>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42" name="pl42"/>
            <p:cNvSpPr/>
            <p:nvPr/>
          </p:nvSpPr>
          <p:spPr>
            <a:xfrm>
              <a:off x="1536510" y="3000263"/>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43" name="pl43"/>
            <p:cNvSpPr/>
            <p:nvPr/>
          </p:nvSpPr>
          <p:spPr>
            <a:xfrm>
              <a:off x="1536510" y="2918439"/>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44" name="pl44"/>
            <p:cNvSpPr/>
            <p:nvPr/>
          </p:nvSpPr>
          <p:spPr>
            <a:xfrm>
              <a:off x="1536510" y="2836616"/>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45" name="pl45"/>
            <p:cNvSpPr/>
            <p:nvPr/>
          </p:nvSpPr>
          <p:spPr>
            <a:xfrm>
              <a:off x="1536510" y="2754792"/>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46" name="pl46"/>
            <p:cNvSpPr/>
            <p:nvPr/>
          </p:nvSpPr>
          <p:spPr>
            <a:xfrm>
              <a:off x="1536510" y="2672969"/>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47" name="pl47"/>
            <p:cNvSpPr/>
            <p:nvPr/>
          </p:nvSpPr>
          <p:spPr>
            <a:xfrm>
              <a:off x="1536510" y="2591145"/>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48" name="pl48"/>
            <p:cNvSpPr/>
            <p:nvPr/>
          </p:nvSpPr>
          <p:spPr>
            <a:xfrm>
              <a:off x="1536510" y="2509322"/>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49" name="pl49"/>
            <p:cNvSpPr/>
            <p:nvPr/>
          </p:nvSpPr>
          <p:spPr>
            <a:xfrm>
              <a:off x="1536510" y="2427498"/>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50" name="pl50"/>
            <p:cNvSpPr/>
            <p:nvPr/>
          </p:nvSpPr>
          <p:spPr>
            <a:xfrm>
              <a:off x="1536510" y="2345675"/>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51" name="pl51"/>
            <p:cNvSpPr/>
            <p:nvPr/>
          </p:nvSpPr>
          <p:spPr>
            <a:xfrm>
              <a:off x="1536510" y="2263851"/>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52" name="pl52"/>
            <p:cNvSpPr/>
            <p:nvPr/>
          </p:nvSpPr>
          <p:spPr>
            <a:xfrm>
              <a:off x="1536510" y="2182028"/>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53" name="pl53"/>
            <p:cNvSpPr/>
            <p:nvPr/>
          </p:nvSpPr>
          <p:spPr>
            <a:xfrm>
              <a:off x="1536510" y="2100204"/>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54" name="pl54"/>
            <p:cNvSpPr/>
            <p:nvPr/>
          </p:nvSpPr>
          <p:spPr>
            <a:xfrm>
              <a:off x="1536510" y="2018381"/>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55" name="pl55"/>
            <p:cNvSpPr/>
            <p:nvPr/>
          </p:nvSpPr>
          <p:spPr>
            <a:xfrm>
              <a:off x="1536510" y="1936558"/>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56" name="pl56"/>
            <p:cNvSpPr/>
            <p:nvPr/>
          </p:nvSpPr>
          <p:spPr>
            <a:xfrm>
              <a:off x="1536510" y="1854734"/>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57" name="pl57"/>
            <p:cNvSpPr/>
            <p:nvPr/>
          </p:nvSpPr>
          <p:spPr>
            <a:xfrm>
              <a:off x="1536510" y="1772911"/>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58" name="pl58"/>
            <p:cNvSpPr/>
            <p:nvPr/>
          </p:nvSpPr>
          <p:spPr>
            <a:xfrm>
              <a:off x="1536510" y="1691087"/>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59" name="pl59"/>
            <p:cNvSpPr/>
            <p:nvPr/>
          </p:nvSpPr>
          <p:spPr>
            <a:xfrm>
              <a:off x="1536510" y="1609264"/>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60" name="pl60"/>
            <p:cNvSpPr/>
            <p:nvPr/>
          </p:nvSpPr>
          <p:spPr>
            <a:xfrm>
              <a:off x="1536510" y="1527440"/>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61" name="pl61"/>
            <p:cNvSpPr/>
            <p:nvPr/>
          </p:nvSpPr>
          <p:spPr>
            <a:xfrm>
              <a:off x="1536510" y="1445617"/>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62" name="pl62"/>
            <p:cNvSpPr/>
            <p:nvPr/>
          </p:nvSpPr>
          <p:spPr>
            <a:xfrm>
              <a:off x="1536510" y="1363793"/>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63" name="pl63"/>
            <p:cNvSpPr/>
            <p:nvPr/>
          </p:nvSpPr>
          <p:spPr>
            <a:xfrm>
              <a:off x="1536510" y="1281970"/>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64" name="pl64"/>
            <p:cNvSpPr/>
            <p:nvPr/>
          </p:nvSpPr>
          <p:spPr>
            <a:xfrm>
              <a:off x="1536510" y="1200146"/>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65" name="pl65"/>
            <p:cNvSpPr/>
            <p:nvPr/>
          </p:nvSpPr>
          <p:spPr>
            <a:xfrm>
              <a:off x="1536510" y="1118323"/>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66" name="pl66"/>
            <p:cNvSpPr/>
            <p:nvPr/>
          </p:nvSpPr>
          <p:spPr>
            <a:xfrm>
              <a:off x="1536510" y="1036499"/>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67" name="pl67"/>
            <p:cNvSpPr/>
            <p:nvPr/>
          </p:nvSpPr>
          <p:spPr>
            <a:xfrm>
              <a:off x="1536510" y="954676"/>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68" name="pl68"/>
            <p:cNvSpPr/>
            <p:nvPr/>
          </p:nvSpPr>
          <p:spPr>
            <a:xfrm>
              <a:off x="1536510" y="872852"/>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69" name="pl69"/>
            <p:cNvSpPr/>
            <p:nvPr/>
          </p:nvSpPr>
          <p:spPr>
            <a:xfrm>
              <a:off x="1536510" y="791029"/>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70" name="pl70"/>
            <p:cNvSpPr/>
            <p:nvPr/>
          </p:nvSpPr>
          <p:spPr>
            <a:xfrm>
              <a:off x="1536510" y="709205"/>
              <a:ext cx="6721782" cy="0"/>
            </a:xfrm>
            <a:custGeom>
              <a:avLst/>
              <a:pathLst>
                <a:path w="6721782" h="0">
                  <a:moveTo>
                    <a:pt x="0" y="0"/>
                  </a:moveTo>
                  <a:lnTo>
                    <a:pt x="6721782" y="0"/>
                  </a:lnTo>
                  <a:lnTo>
                    <a:pt x="6721782" y="0"/>
                  </a:lnTo>
                </a:path>
              </a:pathLst>
            </a:custGeom>
            <a:ln w="13550" cap="flat">
              <a:solidFill>
                <a:srgbClr val="EBEBEB">
                  <a:alpha val="100000"/>
                </a:srgbClr>
              </a:solidFill>
              <a:prstDash val="solid"/>
              <a:round/>
            </a:ln>
          </p:spPr>
          <p:txBody>
            <a:bodyPr/>
            <a:lstStyle/>
            <a:p/>
          </p:txBody>
        </p:sp>
        <p:sp>
          <p:nvSpPr>
            <p:cNvPr id="71" name="pl71"/>
            <p:cNvSpPr/>
            <p:nvPr/>
          </p:nvSpPr>
          <p:spPr>
            <a:xfrm>
              <a:off x="1842046"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3369723"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4897401"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74" name="pl74"/>
            <p:cNvSpPr/>
            <p:nvPr/>
          </p:nvSpPr>
          <p:spPr>
            <a:xfrm>
              <a:off x="6425079"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75" name="pl75"/>
            <p:cNvSpPr/>
            <p:nvPr/>
          </p:nvSpPr>
          <p:spPr>
            <a:xfrm>
              <a:off x="7952757"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76" name="pl76"/>
            <p:cNvSpPr/>
            <p:nvPr/>
          </p:nvSpPr>
          <p:spPr>
            <a:xfrm>
              <a:off x="7830543" y="709205"/>
              <a:ext cx="61107" cy="0"/>
            </a:xfrm>
            <a:custGeom>
              <a:avLst/>
              <a:pathLst>
                <a:path w="61107" h="0">
                  <a:moveTo>
                    <a:pt x="0" y="0"/>
                  </a:moveTo>
                  <a:lnTo>
                    <a:pt x="0" y="0"/>
                  </a:lnTo>
                  <a:lnTo>
                    <a:pt x="0" y="0"/>
                  </a:lnTo>
                  <a:lnTo>
                    <a:pt x="61107" y="0"/>
                  </a:lnTo>
                  <a:lnTo>
                    <a:pt x="61107" y="0"/>
                  </a:lnTo>
                  <a:lnTo>
                    <a:pt x="61107" y="0"/>
                  </a:lnTo>
                  <a:lnTo>
                    <a:pt x="61107" y="0"/>
                  </a:lnTo>
                </a:path>
              </a:pathLst>
            </a:custGeom>
            <a:ln w="67753" cap="flat">
              <a:solidFill>
                <a:srgbClr val="E8E8E8">
                  <a:alpha val="100000"/>
                </a:srgbClr>
              </a:solidFill>
              <a:prstDash val="solid"/>
              <a:round/>
            </a:ln>
          </p:spPr>
          <p:txBody>
            <a:bodyPr/>
            <a:lstStyle/>
            <a:p/>
          </p:txBody>
        </p:sp>
        <p:sp>
          <p:nvSpPr>
            <p:cNvPr id="77" name="pl77"/>
            <p:cNvSpPr/>
            <p:nvPr/>
          </p:nvSpPr>
          <p:spPr>
            <a:xfrm>
              <a:off x="7891650" y="791029"/>
              <a:ext cx="0" cy="0"/>
            </a:xfrm>
            <a:custGeom>
              <a:avLst/>
              <a:pathLst>
                <a:path w="0" h="0">
                  <a:moveTo>
                    <a:pt x="0" y="0"/>
                  </a:moveTo>
                  <a:lnTo>
                    <a:pt x="0" y="0"/>
                  </a:lnTo>
                  <a:lnTo>
                    <a:pt x="0" y="0"/>
                  </a:ln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78" name="pl78"/>
            <p:cNvSpPr/>
            <p:nvPr/>
          </p:nvSpPr>
          <p:spPr>
            <a:xfrm>
              <a:off x="7769436" y="872852"/>
              <a:ext cx="122214" cy="0"/>
            </a:xfrm>
            <a:custGeom>
              <a:avLst/>
              <a:pathLst>
                <a:path w="122214" h="0">
                  <a:moveTo>
                    <a:pt x="0" y="0"/>
                  </a:moveTo>
                  <a:lnTo>
                    <a:pt x="0" y="0"/>
                  </a:lnTo>
                  <a:lnTo>
                    <a:pt x="0" y="0"/>
                  </a:lnTo>
                  <a:lnTo>
                    <a:pt x="122214" y="0"/>
                  </a:lnTo>
                  <a:lnTo>
                    <a:pt x="122214" y="0"/>
                  </a:lnTo>
                  <a:lnTo>
                    <a:pt x="122214" y="0"/>
                  </a:lnTo>
                  <a:lnTo>
                    <a:pt x="122214" y="0"/>
                  </a:lnTo>
                </a:path>
              </a:pathLst>
            </a:custGeom>
            <a:ln w="67753" cap="flat">
              <a:solidFill>
                <a:srgbClr val="E8E8E8">
                  <a:alpha val="100000"/>
                </a:srgbClr>
              </a:solidFill>
              <a:prstDash val="solid"/>
              <a:round/>
            </a:ln>
          </p:spPr>
          <p:txBody>
            <a:bodyPr/>
            <a:lstStyle/>
            <a:p/>
          </p:txBody>
        </p:sp>
        <p:sp>
          <p:nvSpPr>
            <p:cNvPr id="79" name="pl79"/>
            <p:cNvSpPr/>
            <p:nvPr/>
          </p:nvSpPr>
          <p:spPr>
            <a:xfrm>
              <a:off x="7647221" y="954676"/>
              <a:ext cx="244428" cy="0"/>
            </a:xfrm>
            <a:custGeom>
              <a:avLst/>
              <a:pathLst>
                <a:path w="244428" h="0">
                  <a:moveTo>
                    <a:pt x="0" y="0"/>
                  </a:moveTo>
                  <a:lnTo>
                    <a:pt x="122214" y="0"/>
                  </a:lnTo>
                  <a:lnTo>
                    <a:pt x="183321" y="0"/>
                  </a:lnTo>
                  <a:lnTo>
                    <a:pt x="183321" y="0"/>
                  </a:lnTo>
                  <a:lnTo>
                    <a:pt x="183321" y="0"/>
                  </a:lnTo>
                  <a:lnTo>
                    <a:pt x="244428" y="0"/>
                  </a:lnTo>
                  <a:lnTo>
                    <a:pt x="244428" y="0"/>
                  </a:lnTo>
                </a:path>
              </a:pathLst>
            </a:custGeom>
            <a:ln w="67753" cap="flat">
              <a:solidFill>
                <a:srgbClr val="E8E8E8">
                  <a:alpha val="100000"/>
                </a:srgbClr>
              </a:solidFill>
              <a:prstDash val="solid"/>
              <a:round/>
            </a:ln>
          </p:spPr>
          <p:txBody>
            <a:bodyPr/>
            <a:lstStyle/>
            <a:p/>
          </p:txBody>
        </p:sp>
        <p:sp>
          <p:nvSpPr>
            <p:cNvPr id="80" name="pl80"/>
            <p:cNvSpPr/>
            <p:nvPr/>
          </p:nvSpPr>
          <p:spPr>
            <a:xfrm>
              <a:off x="7891650" y="1036499"/>
              <a:ext cx="0" cy="0"/>
            </a:xfrm>
            <a:custGeom>
              <a:avLst/>
              <a:pathLst>
                <a:path w="0" h="0">
                  <a:moveTo>
                    <a:pt x="0" y="0"/>
                  </a:moveTo>
                  <a:lnTo>
                    <a:pt x="0" y="0"/>
                  </a:lnTo>
                  <a:lnTo>
                    <a:pt x="0" y="0"/>
                  </a:ln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1" name="pl81"/>
            <p:cNvSpPr/>
            <p:nvPr/>
          </p:nvSpPr>
          <p:spPr>
            <a:xfrm>
              <a:off x="7586114" y="1118323"/>
              <a:ext cx="305535" cy="0"/>
            </a:xfrm>
            <a:custGeom>
              <a:avLst/>
              <a:pathLst>
                <a:path w="305535" h="0">
                  <a:moveTo>
                    <a:pt x="0" y="0"/>
                  </a:moveTo>
                  <a:lnTo>
                    <a:pt x="61107" y="0"/>
                  </a:lnTo>
                  <a:lnTo>
                    <a:pt x="183321" y="0"/>
                  </a:lnTo>
                  <a:lnTo>
                    <a:pt x="244428" y="0"/>
                  </a:lnTo>
                  <a:lnTo>
                    <a:pt x="305535" y="0"/>
                  </a:lnTo>
                  <a:lnTo>
                    <a:pt x="305535" y="0"/>
                  </a:lnTo>
                  <a:lnTo>
                    <a:pt x="305535" y="0"/>
                  </a:lnTo>
                </a:path>
              </a:pathLst>
            </a:custGeom>
            <a:ln w="67753" cap="flat">
              <a:solidFill>
                <a:srgbClr val="E8E8E8">
                  <a:alpha val="100000"/>
                </a:srgbClr>
              </a:solidFill>
              <a:prstDash val="solid"/>
              <a:round/>
            </a:ln>
          </p:spPr>
          <p:txBody>
            <a:bodyPr/>
            <a:lstStyle/>
            <a:p/>
          </p:txBody>
        </p:sp>
        <p:sp>
          <p:nvSpPr>
            <p:cNvPr id="82" name="pl82"/>
            <p:cNvSpPr/>
            <p:nvPr/>
          </p:nvSpPr>
          <p:spPr>
            <a:xfrm>
              <a:off x="7708328" y="1200146"/>
              <a:ext cx="183321" cy="0"/>
            </a:xfrm>
            <a:custGeom>
              <a:avLst/>
              <a:pathLst>
                <a:path w="183321" h="0">
                  <a:moveTo>
                    <a:pt x="0" y="0"/>
                  </a:moveTo>
                  <a:lnTo>
                    <a:pt x="61107" y="0"/>
                  </a:lnTo>
                  <a:lnTo>
                    <a:pt x="122214" y="0"/>
                  </a:lnTo>
                  <a:lnTo>
                    <a:pt x="183321" y="0"/>
                  </a:lnTo>
                  <a:lnTo>
                    <a:pt x="183321" y="0"/>
                  </a:lnTo>
                  <a:lnTo>
                    <a:pt x="183321" y="0"/>
                  </a:lnTo>
                  <a:lnTo>
                    <a:pt x="183321" y="0"/>
                  </a:lnTo>
                </a:path>
              </a:pathLst>
            </a:custGeom>
            <a:ln w="67753" cap="flat">
              <a:solidFill>
                <a:srgbClr val="E8E8E8">
                  <a:alpha val="100000"/>
                </a:srgbClr>
              </a:solidFill>
              <a:prstDash val="solid"/>
              <a:round/>
            </a:ln>
          </p:spPr>
          <p:txBody>
            <a:bodyPr/>
            <a:lstStyle/>
            <a:p/>
          </p:txBody>
        </p:sp>
        <p:sp>
          <p:nvSpPr>
            <p:cNvPr id="83" name="pl83"/>
            <p:cNvSpPr/>
            <p:nvPr/>
          </p:nvSpPr>
          <p:spPr>
            <a:xfrm>
              <a:off x="7708328" y="1281970"/>
              <a:ext cx="183321" cy="0"/>
            </a:xfrm>
            <a:custGeom>
              <a:avLst/>
              <a:pathLst>
                <a:path w="183321" h="0">
                  <a:moveTo>
                    <a:pt x="0" y="0"/>
                  </a:moveTo>
                  <a:lnTo>
                    <a:pt x="183321" y="0"/>
                  </a:lnTo>
                  <a:lnTo>
                    <a:pt x="183321" y="0"/>
                  </a:lnTo>
                  <a:lnTo>
                    <a:pt x="183321" y="0"/>
                  </a:lnTo>
                  <a:lnTo>
                    <a:pt x="183321" y="0"/>
                  </a:lnTo>
                  <a:lnTo>
                    <a:pt x="183321" y="0"/>
                  </a:lnTo>
                  <a:lnTo>
                    <a:pt x="183321" y="0"/>
                  </a:lnTo>
                </a:path>
              </a:pathLst>
            </a:custGeom>
            <a:ln w="67753" cap="flat">
              <a:solidFill>
                <a:srgbClr val="E8E8E8">
                  <a:alpha val="100000"/>
                </a:srgbClr>
              </a:solidFill>
              <a:prstDash val="solid"/>
              <a:round/>
            </a:ln>
          </p:spPr>
          <p:txBody>
            <a:bodyPr/>
            <a:lstStyle/>
            <a:p/>
          </p:txBody>
        </p:sp>
        <p:sp>
          <p:nvSpPr>
            <p:cNvPr id="84" name="pl84"/>
            <p:cNvSpPr/>
            <p:nvPr/>
          </p:nvSpPr>
          <p:spPr>
            <a:xfrm>
              <a:off x="7769436" y="1363793"/>
              <a:ext cx="122214" cy="0"/>
            </a:xfrm>
            <a:custGeom>
              <a:avLst/>
              <a:pathLst>
                <a:path w="122214" h="0">
                  <a:moveTo>
                    <a:pt x="0" y="0"/>
                  </a:moveTo>
                  <a:lnTo>
                    <a:pt x="122214" y="0"/>
                  </a:lnTo>
                  <a:lnTo>
                    <a:pt x="122214" y="0"/>
                  </a:lnTo>
                  <a:lnTo>
                    <a:pt x="122214" y="0"/>
                  </a:lnTo>
                  <a:lnTo>
                    <a:pt x="122214" y="0"/>
                  </a:lnTo>
                  <a:lnTo>
                    <a:pt x="122214" y="0"/>
                  </a:lnTo>
                  <a:lnTo>
                    <a:pt x="122214" y="0"/>
                  </a:lnTo>
                </a:path>
              </a:pathLst>
            </a:custGeom>
            <a:ln w="67753" cap="flat">
              <a:solidFill>
                <a:srgbClr val="E8E8E8">
                  <a:alpha val="100000"/>
                </a:srgbClr>
              </a:solidFill>
              <a:prstDash val="solid"/>
              <a:round/>
            </a:ln>
          </p:spPr>
          <p:txBody>
            <a:bodyPr/>
            <a:lstStyle/>
            <a:p/>
          </p:txBody>
        </p:sp>
        <p:sp>
          <p:nvSpPr>
            <p:cNvPr id="85" name="pl85"/>
            <p:cNvSpPr/>
            <p:nvPr/>
          </p:nvSpPr>
          <p:spPr>
            <a:xfrm>
              <a:off x="7341686" y="1445617"/>
              <a:ext cx="549964" cy="0"/>
            </a:xfrm>
            <a:custGeom>
              <a:avLst/>
              <a:pathLst>
                <a:path w="549964" h="0">
                  <a:moveTo>
                    <a:pt x="0" y="0"/>
                  </a:moveTo>
                  <a:lnTo>
                    <a:pt x="549964" y="0"/>
                  </a:lnTo>
                  <a:lnTo>
                    <a:pt x="549964" y="0"/>
                  </a:lnTo>
                  <a:lnTo>
                    <a:pt x="549964" y="0"/>
                  </a:lnTo>
                  <a:lnTo>
                    <a:pt x="549964" y="0"/>
                  </a:lnTo>
                  <a:lnTo>
                    <a:pt x="549964" y="0"/>
                  </a:lnTo>
                  <a:lnTo>
                    <a:pt x="549964" y="0"/>
                  </a:lnTo>
                </a:path>
              </a:pathLst>
            </a:custGeom>
            <a:ln w="67753" cap="flat">
              <a:solidFill>
                <a:srgbClr val="E8E8E8">
                  <a:alpha val="100000"/>
                </a:srgbClr>
              </a:solidFill>
              <a:prstDash val="solid"/>
              <a:round/>
            </a:ln>
          </p:spPr>
          <p:txBody>
            <a:bodyPr/>
            <a:lstStyle/>
            <a:p/>
          </p:txBody>
        </p:sp>
        <p:sp>
          <p:nvSpPr>
            <p:cNvPr id="86" name="pl86"/>
            <p:cNvSpPr/>
            <p:nvPr/>
          </p:nvSpPr>
          <p:spPr>
            <a:xfrm>
              <a:off x="7647221" y="1527440"/>
              <a:ext cx="244428" cy="0"/>
            </a:xfrm>
            <a:custGeom>
              <a:avLst/>
              <a:pathLst>
                <a:path w="244428" h="0">
                  <a:moveTo>
                    <a:pt x="0" y="0"/>
                  </a:moveTo>
                  <a:lnTo>
                    <a:pt x="61107" y="0"/>
                  </a:lnTo>
                  <a:lnTo>
                    <a:pt x="61107" y="0"/>
                  </a:lnTo>
                  <a:lnTo>
                    <a:pt x="122214" y="0"/>
                  </a:lnTo>
                  <a:lnTo>
                    <a:pt x="183321" y="0"/>
                  </a:lnTo>
                  <a:lnTo>
                    <a:pt x="183321" y="0"/>
                  </a:lnTo>
                  <a:lnTo>
                    <a:pt x="244428" y="0"/>
                  </a:lnTo>
                </a:path>
              </a:pathLst>
            </a:custGeom>
            <a:ln w="67753" cap="flat">
              <a:solidFill>
                <a:srgbClr val="E8E8E8">
                  <a:alpha val="100000"/>
                </a:srgbClr>
              </a:solidFill>
              <a:prstDash val="solid"/>
              <a:round/>
            </a:ln>
          </p:spPr>
          <p:txBody>
            <a:bodyPr/>
            <a:lstStyle/>
            <a:p/>
          </p:txBody>
        </p:sp>
        <p:sp>
          <p:nvSpPr>
            <p:cNvPr id="87" name="pl87"/>
            <p:cNvSpPr/>
            <p:nvPr/>
          </p:nvSpPr>
          <p:spPr>
            <a:xfrm>
              <a:off x="7280579" y="1609264"/>
              <a:ext cx="549964" cy="0"/>
            </a:xfrm>
            <a:custGeom>
              <a:avLst/>
              <a:pathLst>
                <a:path w="549964" h="0">
                  <a:moveTo>
                    <a:pt x="0" y="0"/>
                  </a:moveTo>
                  <a:lnTo>
                    <a:pt x="61107" y="0"/>
                  </a:lnTo>
                  <a:lnTo>
                    <a:pt x="244428" y="0"/>
                  </a:lnTo>
                  <a:lnTo>
                    <a:pt x="366642" y="0"/>
                  </a:lnTo>
                  <a:lnTo>
                    <a:pt x="366642" y="0"/>
                  </a:lnTo>
                  <a:lnTo>
                    <a:pt x="427749" y="0"/>
                  </a:lnTo>
                  <a:lnTo>
                    <a:pt x="549964" y="0"/>
                  </a:lnTo>
                </a:path>
              </a:pathLst>
            </a:custGeom>
            <a:ln w="67753" cap="flat">
              <a:solidFill>
                <a:srgbClr val="E8E8E8">
                  <a:alpha val="100000"/>
                </a:srgbClr>
              </a:solidFill>
              <a:prstDash val="solid"/>
              <a:round/>
            </a:ln>
          </p:spPr>
          <p:txBody>
            <a:bodyPr/>
            <a:lstStyle/>
            <a:p/>
          </p:txBody>
        </p:sp>
        <p:sp>
          <p:nvSpPr>
            <p:cNvPr id="88" name="pl88"/>
            <p:cNvSpPr/>
            <p:nvPr/>
          </p:nvSpPr>
          <p:spPr>
            <a:xfrm>
              <a:off x="7830543" y="1691087"/>
              <a:ext cx="61107" cy="0"/>
            </a:xfrm>
            <a:custGeom>
              <a:avLst/>
              <a:pathLst>
                <a:path w="61107" h="0">
                  <a:moveTo>
                    <a:pt x="0" y="0"/>
                  </a:moveTo>
                  <a:lnTo>
                    <a:pt x="0" y="0"/>
                  </a:lnTo>
                  <a:lnTo>
                    <a:pt x="0" y="0"/>
                  </a:lnTo>
                  <a:lnTo>
                    <a:pt x="0" y="0"/>
                  </a:lnTo>
                  <a:lnTo>
                    <a:pt x="61107" y="0"/>
                  </a:lnTo>
                  <a:lnTo>
                    <a:pt x="61107" y="0"/>
                  </a:lnTo>
                  <a:lnTo>
                    <a:pt x="61107" y="0"/>
                  </a:lnTo>
                </a:path>
              </a:pathLst>
            </a:custGeom>
            <a:ln w="67753" cap="flat">
              <a:solidFill>
                <a:srgbClr val="E8E8E8">
                  <a:alpha val="100000"/>
                </a:srgbClr>
              </a:solidFill>
              <a:prstDash val="solid"/>
              <a:round/>
            </a:ln>
          </p:spPr>
          <p:txBody>
            <a:bodyPr/>
            <a:lstStyle/>
            <a:p/>
          </p:txBody>
        </p:sp>
        <p:sp>
          <p:nvSpPr>
            <p:cNvPr id="89" name="pl89"/>
            <p:cNvSpPr/>
            <p:nvPr/>
          </p:nvSpPr>
          <p:spPr>
            <a:xfrm>
              <a:off x="7830543" y="1772911"/>
              <a:ext cx="61107" cy="0"/>
            </a:xfrm>
            <a:custGeom>
              <a:avLst/>
              <a:pathLst>
                <a:path w="61107" h="0">
                  <a:moveTo>
                    <a:pt x="0" y="0"/>
                  </a:moveTo>
                  <a:lnTo>
                    <a:pt x="0" y="0"/>
                  </a:lnTo>
                  <a:lnTo>
                    <a:pt x="0" y="0"/>
                  </a:lnTo>
                  <a:lnTo>
                    <a:pt x="0" y="0"/>
                  </a:lnTo>
                  <a:lnTo>
                    <a:pt x="61107" y="0"/>
                  </a:lnTo>
                  <a:lnTo>
                    <a:pt x="61107" y="0"/>
                  </a:lnTo>
                  <a:lnTo>
                    <a:pt x="61107" y="0"/>
                  </a:lnTo>
                </a:path>
              </a:pathLst>
            </a:custGeom>
            <a:ln w="67753" cap="flat">
              <a:solidFill>
                <a:srgbClr val="E8E8E8">
                  <a:alpha val="100000"/>
                </a:srgbClr>
              </a:solidFill>
              <a:prstDash val="solid"/>
              <a:round/>
            </a:ln>
          </p:spPr>
          <p:txBody>
            <a:bodyPr/>
            <a:lstStyle/>
            <a:p/>
          </p:txBody>
        </p:sp>
        <p:sp>
          <p:nvSpPr>
            <p:cNvPr id="90" name="pl90"/>
            <p:cNvSpPr/>
            <p:nvPr/>
          </p:nvSpPr>
          <p:spPr>
            <a:xfrm>
              <a:off x="7525007" y="1854734"/>
              <a:ext cx="366642" cy="0"/>
            </a:xfrm>
            <a:custGeom>
              <a:avLst/>
              <a:pathLst>
                <a:path w="366642" h="0">
                  <a:moveTo>
                    <a:pt x="0" y="0"/>
                  </a:moveTo>
                  <a:lnTo>
                    <a:pt x="61107" y="0"/>
                  </a:lnTo>
                  <a:lnTo>
                    <a:pt x="244428" y="0"/>
                  </a:lnTo>
                  <a:lnTo>
                    <a:pt x="244428" y="0"/>
                  </a:lnTo>
                  <a:lnTo>
                    <a:pt x="305535" y="0"/>
                  </a:lnTo>
                  <a:lnTo>
                    <a:pt x="305535" y="0"/>
                  </a:lnTo>
                  <a:lnTo>
                    <a:pt x="366642" y="0"/>
                  </a:lnTo>
                </a:path>
              </a:pathLst>
            </a:custGeom>
            <a:ln w="67753" cap="flat">
              <a:solidFill>
                <a:srgbClr val="E8E8E8">
                  <a:alpha val="100000"/>
                </a:srgbClr>
              </a:solidFill>
              <a:prstDash val="solid"/>
              <a:round/>
            </a:ln>
          </p:spPr>
          <p:txBody>
            <a:bodyPr/>
            <a:lstStyle/>
            <a:p/>
          </p:txBody>
        </p:sp>
        <p:sp>
          <p:nvSpPr>
            <p:cNvPr id="91" name="pl91"/>
            <p:cNvSpPr/>
            <p:nvPr/>
          </p:nvSpPr>
          <p:spPr>
            <a:xfrm>
              <a:off x="7830543" y="1936558"/>
              <a:ext cx="61107" cy="0"/>
            </a:xfrm>
            <a:custGeom>
              <a:avLst/>
              <a:pathLst>
                <a:path w="61107" h="0">
                  <a:moveTo>
                    <a:pt x="0" y="0"/>
                  </a:moveTo>
                  <a:lnTo>
                    <a:pt x="0" y="0"/>
                  </a:lnTo>
                  <a:lnTo>
                    <a:pt x="0" y="0"/>
                  </a:lnTo>
                  <a:lnTo>
                    <a:pt x="0" y="0"/>
                  </a:lnTo>
                  <a:lnTo>
                    <a:pt x="61107" y="0"/>
                  </a:lnTo>
                  <a:lnTo>
                    <a:pt x="61107" y="0"/>
                  </a:lnTo>
                  <a:lnTo>
                    <a:pt x="61107" y="0"/>
                  </a:lnTo>
                </a:path>
              </a:pathLst>
            </a:custGeom>
            <a:ln w="67753" cap="flat">
              <a:solidFill>
                <a:srgbClr val="E8E8E8">
                  <a:alpha val="100000"/>
                </a:srgbClr>
              </a:solidFill>
              <a:prstDash val="solid"/>
              <a:round/>
            </a:ln>
          </p:spPr>
          <p:txBody>
            <a:bodyPr/>
            <a:lstStyle/>
            <a:p/>
          </p:txBody>
        </p:sp>
        <p:sp>
          <p:nvSpPr>
            <p:cNvPr id="92" name="pl92"/>
            <p:cNvSpPr/>
            <p:nvPr/>
          </p:nvSpPr>
          <p:spPr>
            <a:xfrm>
              <a:off x="7525007" y="2018381"/>
              <a:ext cx="305535" cy="0"/>
            </a:xfrm>
            <a:custGeom>
              <a:avLst/>
              <a:pathLst>
                <a:path w="305535" h="0">
                  <a:moveTo>
                    <a:pt x="0" y="0"/>
                  </a:moveTo>
                  <a:lnTo>
                    <a:pt x="122214" y="0"/>
                  </a:lnTo>
                  <a:lnTo>
                    <a:pt x="183321" y="0"/>
                  </a:lnTo>
                  <a:lnTo>
                    <a:pt x="183321" y="0"/>
                  </a:lnTo>
                  <a:lnTo>
                    <a:pt x="183321" y="0"/>
                  </a:lnTo>
                  <a:lnTo>
                    <a:pt x="244428" y="0"/>
                  </a:lnTo>
                  <a:lnTo>
                    <a:pt x="305535" y="0"/>
                  </a:lnTo>
                </a:path>
              </a:pathLst>
            </a:custGeom>
            <a:ln w="67753" cap="flat">
              <a:solidFill>
                <a:srgbClr val="E8E8E8">
                  <a:alpha val="100000"/>
                </a:srgbClr>
              </a:solidFill>
              <a:prstDash val="solid"/>
              <a:round/>
            </a:ln>
          </p:spPr>
          <p:txBody>
            <a:bodyPr/>
            <a:lstStyle/>
            <a:p/>
          </p:txBody>
        </p:sp>
        <p:sp>
          <p:nvSpPr>
            <p:cNvPr id="93" name="pl93"/>
            <p:cNvSpPr/>
            <p:nvPr/>
          </p:nvSpPr>
          <p:spPr>
            <a:xfrm>
              <a:off x="7036150" y="2100204"/>
              <a:ext cx="855499" cy="0"/>
            </a:xfrm>
            <a:custGeom>
              <a:avLst/>
              <a:pathLst>
                <a:path w="855499" h="0">
                  <a:moveTo>
                    <a:pt x="0" y="0"/>
                  </a:moveTo>
                  <a:lnTo>
                    <a:pt x="244428" y="0"/>
                  </a:lnTo>
                  <a:lnTo>
                    <a:pt x="549964" y="0"/>
                  </a:lnTo>
                  <a:lnTo>
                    <a:pt x="733285" y="0"/>
                  </a:lnTo>
                  <a:lnTo>
                    <a:pt x="733285" y="0"/>
                  </a:lnTo>
                  <a:lnTo>
                    <a:pt x="733285" y="0"/>
                  </a:lnTo>
                  <a:lnTo>
                    <a:pt x="855499" y="0"/>
                  </a:lnTo>
                </a:path>
              </a:pathLst>
            </a:custGeom>
            <a:ln w="67753" cap="flat">
              <a:solidFill>
                <a:srgbClr val="E8E8E8">
                  <a:alpha val="100000"/>
                </a:srgbClr>
              </a:solidFill>
              <a:prstDash val="solid"/>
              <a:round/>
            </a:ln>
          </p:spPr>
          <p:txBody>
            <a:bodyPr/>
            <a:lstStyle/>
            <a:p/>
          </p:txBody>
        </p:sp>
        <p:sp>
          <p:nvSpPr>
            <p:cNvPr id="94" name="pl94"/>
            <p:cNvSpPr/>
            <p:nvPr/>
          </p:nvSpPr>
          <p:spPr>
            <a:xfrm>
              <a:off x="7769436" y="2182028"/>
              <a:ext cx="61107" cy="0"/>
            </a:xfrm>
            <a:custGeom>
              <a:avLst/>
              <a:pathLst>
                <a:path w="61107" h="0">
                  <a:moveTo>
                    <a:pt x="0" y="0"/>
                  </a:moveTo>
                  <a:lnTo>
                    <a:pt x="0" y="0"/>
                  </a:lnTo>
                  <a:lnTo>
                    <a:pt x="0" y="0"/>
                  </a:lnTo>
                  <a:lnTo>
                    <a:pt x="0" y="0"/>
                  </a:lnTo>
                  <a:lnTo>
                    <a:pt x="61107" y="0"/>
                  </a:lnTo>
                  <a:lnTo>
                    <a:pt x="61107" y="0"/>
                  </a:lnTo>
                  <a:lnTo>
                    <a:pt x="61107" y="0"/>
                  </a:lnTo>
                </a:path>
              </a:pathLst>
            </a:custGeom>
            <a:ln w="67753" cap="flat">
              <a:solidFill>
                <a:srgbClr val="E8E8E8">
                  <a:alpha val="100000"/>
                </a:srgbClr>
              </a:solidFill>
              <a:prstDash val="solid"/>
              <a:round/>
            </a:ln>
          </p:spPr>
          <p:txBody>
            <a:bodyPr/>
            <a:lstStyle/>
            <a:p/>
          </p:txBody>
        </p:sp>
        <p:sp>
          <p:nvSpPr>
            <p:cNvPr id="95" name="pl95"/>
            <p:cNvSpPr/>
            <p:nvPr/>
          </p:nvSpPr>
          <p:spPr>
            <a:xfrm>
              <a:off x="7769436" y="2263851"/>
              <a:ext cx="61107" cy="0"/>
            </a:xfrm>
            <a:custGeom>
              <a:avLst/>
              <a:pathLst>
                <a:path w="61107" h="0">
                  <a:moveTo>
                    <a:pt x="0" y="0"/>
                  </a:moveTo>
                  <a:lnTo>
                    <a:pt x="0" y="0"/>
                  </a:lnTo>
                  <a:lnTo>
                    <a:pt x="0" y="0"/>
                  </a:lnTo>
                  <a:lnTo>
                    <a:pt x="0" y="0"/>
                  </a:lnTo>
                  <a:lnTo>
                    <a:pt x="0" y="0"/>
                  </a:lnTo>
                  <a:lnTo>
                    <a:pt x="0" y="0"/>
                  </a:lnTo>
                  <a:lnTo>
                    <a:pt x="61107" y="0"/>
                  </a:lnTo>
                </a:path>
              </a:pathLst>
            </a:custGeom>
            <a:ln w="67753" cap="flat">
              <a:solidFill>
                <a:srgbClr val="E8E8E8">
                  <a:alpha val="100000"/>
                </a:srgbClr>
              </a:solidFill>
              <a:prstDash val="solid"/>
              <a:round/>
            </a:ln>
          </p:spPr>
          <p:txBody>
            <a:bodyPr/>
            <a:lstStyle/>
            <a:p/>
          </p:txBody>
        </p:sp>
        <p:sp>
          <p:nvSpPr>
            <p:cNvPr id="96" name="pl96"/>
            <p:cNvSpPr/>
            <p:nvPr/>
          </p:nvSpPr>
          <p:spPr>
            <a:xfrm>
              <a:off x="7708328" y="2345675"/>
              <a:ext cx="61107" cy="0"/>
            </a:xfrm>
            <a:custGeom>
              <a:avLst/>
              <a:pathLst>
                <a:path w="61107" h="0">
                  <a:moveTo>
                    <a:pt x="0" y="0"/>
                  </a:moveTo>
                  <a:lnTo>
                    <a:pt x="0" y="0"/>
                  </a:lnTo>
                  <a:lnTo>
                    <a:pt x="0" y="0"/>
                  </a:lnTo>
                  <a:lnTo>
                    <a:pt x="61107" y="0"/>
                  </a:lnTo>
                  <a:lnTo>
                    <a:pt x="61107" y="0"/>
                  </a:lnTo>
                  <a:lnTo>
                    <a:pt x="61107" y="0"/>
                  </a:lnTo>
                  <a:lnTo>
                    <a:pt x="61107" y="0"/>
                  </a:lnTo>
                </a:path>
              </a:pathLst>
            </a:custGeom>
            <a:ln w="67753" cap="flat">
              <a:solidFill>
                <a:srgbClr val="E8E8E8">
                  <a:alpha val="100000"/>
                </a:srgbClr>
              </a:solidFill>
              <a:prstDash val="solid"/>
              <a:round/>
            </a:ln>
          </p:spPr>
          <p:txBody>
            <a:bodyPr/>
            <a:lstStyle/>
            <a:p/>
          </p:txBody>
        </p:sp>
        <p:sp>
          <p:nvSpPr>
            <p:cNvPr id="97" name="pl97"/>
            <p:cNvSpPr/>
            <p:nvPr/>
          </p:nvSpPr>
          <p:spPr>
            <a:xfrm>
              <a:off x="7708328" y="2427498"/>
              <a:ext cx="0" cy="0"/>
            </a:xfrm>
            <a:custGeom>
              <a:avLst/>
              <a:pathLst>
                <a:path w="0" h="0">
                  <a:moveTo>
                    <a:pt x="0" y="0"/>
                  </a:moveTo>
                  <a:lnTo>
                    <a:pt x="0" y="0"/>
                  </a:lnTo>
                  <a:lnTo>
                    <a:pt x="0" y="0"/>
                  </a:ln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98" name="pl98"/>
            <p:cNvSpPr/>
            <p:nvPr/>
          </p:nvSpPr>
          <p:spPr>
            <a:xfrm>
              <a:off x="7463900" y="2509322"/>
              <a:ext cx="244428" cy="0"/>
            </a:xfrm>
            <a:custGeom>
              <a:avLst/>
              <a:pathLst>
                <a:path w="244428" h="0">
                  <a:moveTo>
                    <a:pt x="0" y="0"/>
                  </a:moveTo>
                  <a:lnTo>
                    <a:pt x="122214" y="0"/>
                  </a:lnTo>
                  <a:lnTo>
                    <a:pt x="122214" y="0"/>
                  </a:lnTo>
                  <a:lnTo>
                    <a:pt x="183321" y="0"/>
                  </a:lnTo>
                  <a:lnTo>
                    <a:pt x="183321" y="0"/>
                  </a:lnTo>
                  <a:lnTo>
                    <a:pt x="183321" y="0"/>
                  </a:lnTo>
                  <a:lnTo>
                    <a:pt x="244428" y="0"/>
                  </a:lnTo>
                </a:path>
              </a:pathLst>
            </a:custGeom>
            <a:ln w="67753" cap="flat">
              <a:solidFill>
                <a:srgbClr val="E8E8E8">
                  <a:alpha val="100000"/>
                </a:srgbClr>
              </a:solidFill>
              <a:prstDash val="solid"/>
              <a:round/>
            </a:ln>
          </p:spPr>
          <p:txBody>
            <a:bodyPr/>
            <a:lstStyle/>
            <a:p/>
          </p:txBody>
        </p:sp>
        <p:sp>
          <p:nvSpPr>
            <p:cNvPr id="99" name="pl99"/>
            <p:cNvSpPr/>
            <p:nvPr/>
          </p:nvSpPr>
          <p:spPr>
            <a:xfrm>
              <a:off x="7708328" y="2591145"/>
              <a:ext cx="122214" cy="0"/>
            </a:xfrm>
            <a:custGeom>
              <a:avLst/>
              <a:pathLst>
                <a:path w="122214" h="0">
                  <a:moveTo>
                    <a:pt x="0" y="0"/>
                  </a:moveTo>
                  <a:lnTo>
                    <a:pt x="0" y="0"/>
                  </a:lnTo>
                  <a:lnTo>
                    <a:pt x="0" y="0"/>
                  </a:lnTo>
                  <a:lnTo>
                    <a:pt x="0" y="0"/>
                  </a:lnTo>
                  <a:lnTo>
                    <a:pt x="61107" y="0"/>
                  </a:lnTo>
                  <a:lnTo>
                    <a:pt x="61107" y="0"/>
                  </a:lnTo>
                  <a:lnTo>
                    <a:pt x="122214" y="0"/>
                  </a:lnTo>
                </a:path>
              </a:pathLst>
            </a:custGeom>
            <a:ln w="67753" cap="flat">
              <a:solidFill>
                <a:srgbClr val="E8E8E8">
                  <a:alpha val="100000"/>
                </a:srgbClr>
              </a:solidFill>
              <a:prstDash val="solid"/>
              <a:round/>
            </a:ln>
          </p:spPr>
          <p:txBody>
            <a:bodyPr/>
            <a:lstStyle/>
            <a:p/>
          </p:txBody>
        </p:sp>
        <p:sp>
          <p:nvSpPr>
            <p:cNvPr id="100" name="pl100"/>
            <p:cNvSpPr/>
            <p:nvPr/>
          </p:nvSpPr>
          <p:spPr>
            <a:xfrm>
              <a:off x="7708328" y="2672969"/>
              <a:ext cx="61107" cy="0"/>
            </a:xfrm>
            <a:custGeom>
              <a:avLst/>
              <a:pathLst>
                <a:path w="61107" h="0">
                  <a:moveTo>
                    <a:pt x="0" y="0"/>
                  </a:moveTo>
                  <a:lnTo>
                    <a:pt x="0" y="0"/>
                  </a:lnTo>
                  <a:lnTo>
                    <a:pt x="0" y="0"/>
                  </a:lnTo>
                  <a:lnTo>
                    <a:pt x="0" y="0"/>
                  </a:lnTo>
                  <a:lnTo>
                    <a:pt x="61107" y="0"/>
                  </a:lnTo>
                  <a:lnTo>
                    <a:pt x="61107" y="0"/>
                  </a:lnTo>
                  <a:lnTo>
                    <a:pt x="61107" y="0"/>
                  </a:lnTo>
                </a:path>
              </a:pathLst>
            </a:custGeom>
            <a:ln w="67753" cap="flat">
              <a:solidFill>
                <a:srgbClr val="E8E8E8">
                  <a:alpha val="100000"/>
                </a:srgbClr>
              </a:solidFill>
              <a:prstDash val="solid"/>
              <a:round/>
            </a:ln>
          </p:spPr>
          <p:txBody>
            <a:bodyPr/>
            <a:lstStyle/>
            <a:p/>
          </p:txBody>
        </p:sp>
        <p:sp>
          <p:nvSpPr>
            <p:cNvPr id="101" name="pl101"/>
            <p:cNvSpPr/>
            <p:nvPr/>
          </p:nvSpPr>
          <p:spPr>
            <a:xfrm>
              <a:off x="7647221" y="2754792"/>
              <a:ext cx="183321" cy="0"/>
            </a:xfrm>
            <a:custGeom>
              <a:avLst/>
              <a:pathLst>
                <a:path w="183321" h="0">
                  <a:moveTo>
                    <a:pt x="0" y="0"/>
                  </a:moveTo>
                  <a:lnTo>
                    <a:pt x="61107" y="0"/>
                  </a:lnTo>
                  <a:lnTo>
                    <a:pt x="61107" y="0"/>
                  </a:lnTo>
                  <a:lnTo>
                    <a:pt x="61107" y="0"/>
                  </a:lnTo>
                  <a:lnTo>
                    <a:pt x="122214" y="0"/>
                  </a:lnTo>
                  <a:lnTo>
                    <a:pt x="122214" y="0"/>
                  </a:lnTo>
                  <a:lnTo>
                    <a:pt x="183321" y="0"/>
                  </a:lnTo>
                </a:path>
              </a:pathLst>
            </a:custGeom>
            <a:ln w="67753" cap="flat">
              <a:solidFill>
                <a:srgbClr val="E8E8E8">
                  <a:alpha val="100000"/>
                </a:srgbClr>
              </a:solidFill>
              <a:prstDash val="solid"/>
              <a:round/>
            </a:ln>
          </p:spPr>
          <p:txBody>
            <a:bodyPr/>
            <a:lstStyle/>
            <a:p/>
          </p:txBody>
        </p:sp>
        <p:sp>
          <p:nvSpPr>
            <p:cNvPr id="102" name="pl102"/>
            <p:cNvSpPr/>
            <p:nvPr/>
          </p:nvSpPr>
          <p:spPr>
            <a:xfrm>
              <a:off x="7341686" y="2836616"/>
              <a:ext cx="305535" cy="0"/>
            </a:xfrm>
            <a:custGeom>
              <a:avLst/>
              <a:pathLst>
                <a:path w="305535" h="0">
                  <a:moveTo>
                    <a:pt x="0" y="0"/>
                  </a:moveTo>
                  <a:lnTo>
                    <a:pt x="61107" y="0"/>
                  </a:lnTo>
                  <a:lnTo>
                    <a:pt x="244428" y="0"/>
                  </a:lnTo>
                  <a:lnTo>
                    <a:pt x="305535" y="0"/>
                  </a:lnTo>
                  <a:lnTo>
                    <a:pt x="305535" y="0"/>
                  </a:lnTo>
                  <a:lnTo>
                    <a:pt x="305535" y="0"/>
                  </a:lnTo>
                  <a:lnTo>
                    <a:pt x="305535" y="0"/>
                  </a:lnTo>
                </a:path>
              </a:pathLst>
            </a:custGeom>
            <a:ln w="67753" cap="flat">
              <a:solidFill>
                <a:srgbClr val="E8E8E8">
                  <a:alpha val="100000"/>
                </a:srgbClr>
              </a:solidFill>
              <a:prstDash val="solid"/>
              <a:round/>
            </a:ln>
          </p:spPr>
          <p:txBody>
            <a:bodyPr/>
            <a:lstStyle/>
            <a:p/>
          </p:txBody>
        </p:sp>
        <p:sp>
          <p:nvSpPr>
            <p:cNvPr id="103" name="pl103"/>
            <p:cNvSpPr/>
            <p:nvPr/>
          </p:nvSpPr>
          <p:spPr>
            <a:xfrm>
              <a:off x="7402793" y="2918439"/>
              <a:ext cx="244428" cy="0"/>
            </a:xfrm>
            <a:custGeom>
              <a:avLst/>
              <a:pathLst>
                <a:path w="244428" h="0">
                  <a:moveTo>
                    <a:pt x="0" y="0"/>
                  </a:moveTo>
                  <a:lnTo>
                    <a:pt x="61107" y="0"/>
                  </a:lnTo>
                  <a:lnTo>
                    <a:pt x="122214" y="0"/>
                  </a:lnTo>
                  <a:lnTo>
                    <a:pt x="183321" y="0"/>
                  </a:lnTo>
                  <a:lnTo>
                    <a:pt x="183321" y="0"/>
                  </a:lnTo>
                  <a:lnTo>
                    <a:pt x="244428" y="0"/>
                  </a:lnTo>
                  <a:lnTo>
                    <a:pt x="244428" y="0"/>
                  </a:lnTo>
                </a:path>
              </a:pathLst>
            </a:custGeom>
            <a:ln w="67753" cap="flat">
              <a:solidFill>
                <a:srgbClr val="E8E8E8">
                  <a:alpha val="100000"/>
                </a:srgbClr>
              </a:solidFill>
              <a:prstDash val="solid"/>
              <a:round/>
            </a:ln>
          </p:spPr>
          <p:txBody>
            <a:bodyPr/>
            <a:lstStyle/>
            <a:p/>
          </p:txBody>
        </p:sp>
        <p:sp>
          <p:nvSpPr>
            <p:cNvPr id="104" name="pl104"/>
            <p:cNvSpPr/>
            <p:nvPr/>
          </p:nvSpPr>
          <p:spPr>
            <a:xfrm>
              <a:off x="7525007" y="3000263"/>
              <a:ext cx="183321" cy="0"/>
            </a:xfrm>
            <a:custGeom>
              <a:avLst/>
              <a:pathLst>
                <a:path w="183321" h="0">
                  <a:moveTo>
                    <a:pt x="0" y="0"/>
                  </a:moveTo>
                  <a:lnTo>
                    <a:pt x="61107" y="0"/>
                  </a:lnTo>
                  <a:lnTo>
                    <a:pt x="61107" y="0"/>
                  </a:lnTo>
                  <a:lnTo>
                    <a:pt x="122214" y="0"/>
                  </a:lnTo>
                  <a:lnTo>
                    <a:pt x="122214" y="0"/>
                  </a:lnTo>
                  <a:lnTo>
                    <a:pt x="122214" y="0"/>
                  </a:lnTo>
                  <a:lnTo>
                    <a:pt x="183321" y="0"/>
                  </a:lnTo>
                </a:path>
              </a:pathLst>
            </a:custGeom>
            <a:ln w="67753" cap="flat">
              <a:solidFill>
                <a:srgbClr val="E8E8E8">
                  <a:alpha val="100000"/>
                </a:srgbClr>
              </a:solidFill>
              <a:prstDash val="solid"/>
              <a:round/>
            </a:ln>
          </p:spPr>
          <p:txBody>
            <a:bodyPr/>
            <a:lstStyle/>
            <a:p/>
          </p:txBody>
        </p:sp>
        <p:sp>
          <p:nvSpPr>
            <p:cNvPr id="105" name="pl105"/>
            <p:cNvSpPr/>
            <p:nvPr/>
          </p:nvSpPr>
          <p:spPr>
            <a:xfrm>
              <a:off x="7463900" y="3082086"/>
              <a:ext cx="183321" cy="0"/>
            </a:xfrm>
            <a:custGeom>
              <a:avLst/>
              <a:pathLst>
                <a:path w="183321" h="0">
                  <a:moveTo>
                    <a:pt x="0" y="0"/>
                  </a:moveTo>
                  <a:lnTo>
                    <a:pt x="122214" y="0"/>
                  </a:lnTo>
                  <a:lnTo>
                    <a:pt x="122214" y="0"/>
                  </a:lnTo>
                  <a:lnTo>
                    <a:pt x="122214" y="0"/>
                  </a:lnTo>
                  <a:lnTo>
                    <a:pt x="183321" y="0"/>
                  </a:lnTo>
                  <a:lnTo>
                    <a:pt x="183321" y="0"/>
                  </a:lnTo>
                  <a:lnTo>
                    <a:pt x="183321" y="0"/>
                  </a:lnTo>
                </a:path>
              </a:pathLst>
            </a:custGeom>
            <a:ln w="67753" cap="flat">
              <a:solidFill>
                <a:srgbClr val="E8E8E8">
                  <a:alpha val="100000"/>
                </a:srgbClr>
              </a:solidFill>
              <a:prstDash val="solid"/>
              <a:round/>
            </a:ln>
          </p:spPr>
          <p:txBody>
            <a:bodyPr/>
            <a:lstStyle/>
            <a:p/>
          </p:txBody>
        </p:sp>
        <p:sp>
          <p:nvSpPr>
            <p:cNvPr id="106" name="pl106"/>
            <p:cNvSpPr/>
            <p:nvPr/>
          </p:nvSpPr>
          <p:spPr>
            <a:xfrm>
              <a:off x="7647221" y="3163910"/>
              <a:ext cx="122214" cy="0"/>
            </a:xfrm>
            <a:custGeom>
              <a:avLst/>
              <a:pathLst>
                <a:path w="122214" h="0">
                  <a:moveTo>
                    <a:pt x="0" y="0"/>
                  </a:moveTo>
                  <a:lnTo>
                    <a:pt x="0" y="0"/>
                  </a:lnTo>
                  <a:lnTo>
                    <a:pt x="0" y="0"/>
                  </a:lnTo>
                  <a:lnTo>
                    <a:pt x="0" y="0"/>
                  </a:lnTo>
                  <a:lnTo>
                    <a:pt x="61107" y="0"/>
                  </a:lnTo>
                  <a:lnTo>
                    <a:pt x="61107" y="0"/>
                  </a:lnTo>
                  <a:lnTo>
                    <a:pt x="122214" y="0"/>
                  </a:lnTo>
                </a:path>
              </a:pathLst>
            </a:custGeom>
            <a:ln w="67753" cap="flat">
              <a:solidFill>
                <a:srgbClr val="E8E8E8">
                  <a:alpha val="100000"/>
                </a:srgbClr>
              </a:solidFill>
              <a:prstDash val="solid"/>
              <a:round/>
            </a:ln>
          </p:spPr>
          <p:txBody>
            <a:bodyPr/>
            <a:lstStyle/>
            <a:p/>
          </p:txBody>
        </p:sp>
        <p:sp>
          <p:nvSpPr>
            <p:cNvPr id="107" name="pl107"/>
            <p:cNvSpPr/>
            <p:nvPr/>
          </p:nvSpPr>
          <p:spPr>
            <a:xfrm>
              <a:off x="7586114" y="3245733"/>
              <a:ext cx="122214" cy="0"/>
            </a:xfrm>
            <a:custGeom>
              <a:avLst/>
              <a:pathLst>
                <a:path w="122214" h="0">
                  <a:moveTo>
                    <a:pt x="0" y="0"/>
                  </a:moveTo>
                  <a:lnTo>
                    <a:pt x="0" y="0"/>
                  </a:lnTo>
                  <a:lnTo>
                    <a:pt x="0" y="0"/>
                  </a:lnTo>
                  <a:lnTo>
                    <a:pt x="61107" y="0"/>
                  </a:lnTo>
                  <a:lnTo>
                    <a:pt x="61107" y="0"/>
                  </a:lnTo>
                  <a:lnTo>
                    <a:pt x="61107" y="0"/>
                  </a:lnTo>
                  <a:lnTo>
                    <a:pt x="122214" y="0"/>
                  </a:lnTo>
                </a:path>
              </a:pathLst>
            </a:custGeom>
            <a:ln w="67753" cap="flat">
              <a:solidFill>
                <a:srgbClr val="E8E8E8">
                  <a:alpha val="100000"/>
                </a:srgbClr>
              </a:solidFill>
              <a:prstDash val="solid"/>
              <a:round/>
            </a:ln>
          </p:spPr>
          <p:txBody>
            <a:bodyPr/>
            <a:lstStyle/>
            <a:p/>
          </p:txBody>
        </p:sp>
        <p:sp>
          <p:nvSpPr>
            <p:cNvPr id="108" name="pl108"/>
            <p:cNvSpPr/>
            <p:nvPr/>
          </p:nvSpPr>
          <p:spPr>
            <a:xfrm>
              <a:off x="7402793" y="3327557"/>
              <a:ext cx="366642" cy="0"/>
            </a:xfrm>
            <a:custGeom>
              <a:avLst/>
              <a:pathLst>
                <a:path w="366642" h="0">
                  <a:moveTo>
                    <a:pt x="0" y="0"/>
                  </a:moveTo>
                  <a:lnTo>
                    <a:pt x="183321" y="0"/>
                  </a:lnTo>
                  <a:lnTo>
                    <a:pt x="183321" y="0"/>
                  </a:lnTo>
                  <a:lnTo>
                    <a:pt x="305535" y="0"/>
                  </a:lnTo>
                  <a:lnTo>
                    <a:pt x="366642" y="0"/>
                  </a:lnTo>
                  <a:lnTo>
                    <a:pt x="366642" y="0"/>
                  </a:lnTo>
                  <a:lnTo>
                    <a:pt x="366642" y="0"/>
                  </a:lnTo>
                </a:path>
              </a:pathLst>
            </a:custGeom>
            <a:ln w="67753" cap="flat">
              <a:solidFill>
                <a:srgbClr val="E8E8E8">
                  <a:alpha val="100000"/>
                </a:srgbClr>
              </a:solidFill>
              <a:prstDash val="solid"/>
              <a:round/>
            </a:ln>
          </p:spPr>
          <p:txBody>
            <a:bodyPr/>
            <a:lstStyle/>
            <a:p/>
          </p:txBody>
        </p:sp>
        <p:sp>
          <p:nvSpPr>
            <p:cNvPr id="109" name="pl109"/>
            <p:cNvSpPr/>
            <p:nvPr/>
          </p:nvSpPr>
          <p:spPr>
            <a:xfrm>
              <a:off x="7402793" y="3409380"/>
              <a:ext cx="366642" cy="0"/>
            </a:xfrm>
            <a:custGeom>
              <a:avLst/>
              <a:pathLst>
                <a:path w="366642" h="0">
                  <a:moveTo>
                    <a:pt x="0" y="0"/>
                  </a:moveTo>
                  <a:lnTo>
                    <a:pt x="0" y="0"/>
                  </a:lnTo>
                  <a:lnTo>
                    <a:pt x="61107" y="0"/>
                  </a:lnTo>
                  <a:lnTo>
                    <a:pt x="122214" y="0"/>
                  </a:lnTo>
                  <a:lnTo>
                    <a:pt x="122214" y="0"/>
                  </a:lnTo>
                  <a:lnTo>
                    <a:pt x="183321" y="0"/>
                  </a:lnTo>
                  <a:lnTo>
                    <a:pt x="366642" y="0"/>
                  </a:lnTo>
                </a:path>
              </a:pathLst>
            </a:custGeom>
            <a:ln w="67753" cap="flat">
              <a:solidFill>
                <a:srgbClr val="E8E8E8">
                  <a:alpha val="100000"/>
                </a:srgbClr>
              </a:solidFill>
              <a:prstDash val="solid"/>
              <a:round/>
            </a:ln>
          </p:spPr>
          <p:txBody>
            <a:bodyPr/>
            <a:lstStyle/>
            <a:p/>
          </p:txBody>
        </p:sp>
        <p:sp>
          <p:nvSpPr>
            <p:cNvPr id="110" name="pl110"/>
            <p:cNvSpPr/>
            <p:nvPr/>
          </p:nvSpPr>
          <p:spPr>
            <a:xfrm>
              <a:off x="7525007" y="3491204"/>
              <a:ext cx="244428" cy="0"/>
            </a:xfrm>
            <a:custGeom>
              <a:avLst/>
              <a:pathLst>
                <a:path w="244428" h="0">
                  <a:moveTo>
                    <a:pt x="0" y="0"/>
                  </a:moveTo>
                  <a:lnTo>
                    <a:pt x="0" y="0"/>
                  </a:lnTo>
                  <a:lnTo>
                    <a:pt x="61107" y="0"/>
                  </a:lnTo>
                  <a:lnTo>
                    <a:pt x="183321" y="0"/>
                  </a:lnTo>
                  <a:lnTo>
                    <a:pt x="183321" y="0"/>
                  </a:lnTo>
                  <a:lnTo>
                    <a:pt x="183321" y="0"/>
                  </a:lnTo>
                  <a:lnTo>
                    <a:pt x="244428" y="0"/>
                  </a:lnTo>
                </a:path>
              </a:pathLst>
            </a:custGeom>
            <a:ln w="67753" cap="flat">
              <a:solidFill>
                <a:srgbClr val="E8E8E8">
                  <a:alpha val="100000"/>
                </a:srgbClr>
              </a:solidFill>
              <a:prstDash val="solid"/>
              <a:round/>
            </a:ln>
          </p:spPr>
          <p:txBody>
            <a:bodyPr/>
            <a:lstStyle/>
            <a:p/>
          </p:txBody>
        </p:sp>
        <p:sp>
          <p:nvSpPr>
            <p:cNvPr id="111" name="pl111"/>
            <p:cNvSpPr/>
            <p:nvPr/>
          </p:nvSpPr>
          <p:spPr>
            <a:xfrm>
              <a:off x="7586114" y="3573027"/>
              <a:ext cx="122214" cy="0"/>
            </a:xfrm>
            <a:custGeom>
              <a:avLst/>
              <a:pathLst>
                <a:path w="122214" h="0">
                  <a:moveTo>
                    <a:pt x="0" y="0"/>
                  </a:moveTo>
                  <a:lnTo>
                    <a:pt x="0" y="0"/>
                  </a:lnTo>
                  <a:lnTo>
                    <a:pt x="0" y="0"/>
                  </a:lnTo>
                  <a:lnTo>
                    <a:pt x="61107" y="0"/>
                  </a:lnTo>
                  <a:lnTo>
                    <a:pt x="61107" y="0"/>
                  </a:lnTo>
                  <a:lnTo>
                    <a:pt x="122214" y="0"/>
                  </a:lnTo>
                  <a:lnTo>
                    <a:pt x="122214" y="0"/>
                  </a:lnTo>
                </a:path>
              </a:pathLst>
            </a:custGeom>
            <a:ln w="67753" cap="flat">
              <a:solidFill>
                <a:srgbClr val="E8E8E8">
                  <a:alpha val="100000"/>
                </a:srgbClr>
              </a:solidFill>
              <a:prstDash val="solid"/>
              <a:round/>
            </a:ln>
          </p:spPr>
          <p:txBody>
            <a:bodyPr/>
            <a:lstStyle/>
            <a:p/>
          </p:txBody>
        </p:sp>
        <p:sp>
          <p:nvSpPr>
            <p:cNvPr id="112" name="pl112"/>
            <p:cNvSpPr/>
            <p:nvPr/>
          </p:nvSpPr>
          <p:spPr>
            <a:xfrm>
              <a:off x="7586114" y="3654851"/>
              <a:ext cx="122214" cy="0"/>
            </a:xfrm>
            <a:custGeom>
              <a:avLst/>
              <a:pathLst>
                <a:path w="122214" h="0">
                  <a:moveTo>
                    <a:pt x="0" y="0"/>
                  </a:moveTo>
                  <a:lnTo>
                    <a:pt x="0" y="0"/>
                  </a:lnTo>
                  <a:lnTo>
                    <a:pt x="0" y="0"/>
                  </a:lnTo>
                  <a:lnTo>
                    <a:pt x="61107" y="0"/>
                  </a:lnTo>
                  <a:lnTo>
                    <a:pt x="61107" y="0"/>
                  </a:lnTo>
                  <a:lnTo>
                    <a:pt x="61107" y="0"/>
                  </a:lnTo>
                  <a:lnTo>
                    <a:pt x="122214" y="0"/>
                  </a:lnTo>
                </a:path>
              </a:pathLst>
            </a:custGeom>
            <a:ln w="67753" cap="flat">
              <a:solidFill>
                <a:srgbClr val="E8E8E8">
                  <a:alpha val="100000"/>
                </a:srgbClr>
              </a:solidFill>
              <a:prstDash val="solid"/>
              <a:round/>
            </a:ln>
          </p:spPr>
          <p:txBody>
            <a:bodyPr/>
            <a:lstStyle/>
            <a:p/>
          </p:txBody>
        </p:sp>
        <p:sp>
          <p:nvSpPr>
            <p:cNvPr id="113" name="pl113"/>
            <p:cNvSpPr/>
            <p:nvPr/>
          </p:nvSpPr>
          <p:spPr>
            <a:xfrm>
              <a:off x="7525007" y="3736674"/>
              <a:ext cx="244428" cy="0"/>
            </a:xfrm>
            <a:custGeom>
              <a:avLst/>
              <a:pathLst>
                <a:path w="244428" h="0">
                  <a:moveTo>
                    <a:pt x="0" y="0"/>
                  </a:moveTo>
                  <a:lnTo>
                    <a:pt x="122214" y="0"/>
                  </a:lnTo>
                  <a:lnTo>
                    <a:pt x="122214" y="0"/>
                  </a:lnTo>
                  <a:lnTo>
                    <a:pt x="122214" y="0"/>
                  </a:lnTo>
                  <a:lnTo>
                    <a:pt x="122214" y="0"/>
                  </a:lnTo>
                  <a:lnTo>
                    <a:pt x="183321" y="0"/>
                  </a:lnTo>
                  <a:lnTo>
                    <a:pt x="244428" y="0"/>
                  </a:lnTo>
                </a:path>
              </a:pathLst>
            </a:custGeom>
            <a:ln w="67753" cap="flat">
              <a:solidFill>
                <a:srgbClr val="E8E8E8">
                  <a:alpha val="100000"/>
                </a:srgbClr>
              </a:solidFill>
              <a:prstDash val="solid"/>
              <a:round/>
            </a:ln>
          </p:spPr>
          <p:txBody>
            <a:bodyPr/>
            <a:lstStyle/>
            <a:p/>
          </p:txBody>
        </p:sp>
        <p:sp>
          <p:nvSpPr>
            <p:cNvPr id="114" name="pl114"/>
            <p:cNvSpPr/>
            <p:nvPr/>
          </p:nvSpPr>
          <p:spPr>
            <a:xfrm>
              <a:off x="7525007" y="3818498"/>
              <a:ext cx="244428" cy="0"/>
            </a:xfrm>
            <a:custGeom>
              <a:avLst/>
              <a:pathLst>
                <a:path w="244428" h="0">
                  <a:moveTo>
                    <a:pt x="0" y="0"/>
                  </a:moveTo>
                  <a:lnTo>
                    <a:pt x="0" y="0"/>
                  </a:lnTo>
                  <a:lnTo>
                    <a:pt x="0" y="0"/>
                  </a:lnTo>
                  <a:lnTo>
                    <a:pt x="0" y="0"/>
                  </a:lnTo>
                  <a:lnTo>
                    <a:pt x="244428" y="0"/>
                  </a:lnTo>
                  <a:lnTo>
                    <a:pt x="244428" y="0"/>
                  </a:lnTo>
                  <a:lnTo>
                    <a:pt x="244428" y="0"/>
                  </a:lnTo>
                </a:path>
              </a:pathLst>
            </a:custGeom>
            <a:ln w="67753" cap="flat">
              <a:solidFill>
                <a:srgbClr val="E8E8E8">
                  <a:alpha val="100000"/>
                </a:srgbClr>
              </a:solidFill>
              <a:prstDash val="solid"/>
              <a:round/>
            </a:ln>
          </p:spPr>
          <p:txBody>
            <a:bodyPr/>
            <a:lstStyle/>
            <a:p/>
          </p:txBody>
        </p:sp>
        <p:sp>
          <p:nvSpPr>
            <p:cNvPr id="115" name="pl115"/>
            <p:cNvSpPr/>
            <p:nvPr/>
          </p:nvSpPr>
          <p:spPr>
            <a:xfrm>
              <a:off x="7341686" y="3900321"/>
              <a:ext cx="549964" cy="0"/>
            </a:xfrm>
            <a:custGeom>
              <a:avLst/>
              <a:pathLst>
                <a:path w="549964" h="0">
                  <a:moveTo>
                    <a:pt x="0" y="0"/>
                  </a:moveTo>
                  <a:lnTo>
                    <a:pt x="61107" y="0"/>
                  </a:lnTo>
                  <a:lnTo>
                    <a:pt x="122214" y="0"/>
                  </a:lnTo>
                  <a:lnTo>
                    <a:pt x="183321" y="0"/>
                  </a:lnTo>
                  <a:lnTo>
                    <a:pt x="183321" y="0"/>
                  </a:lnTo>
                  <a:lnTo>
                    <a:pt x="366642" y="0"/>
                  </a:lnTo>
                  <a:lnTo>
                    <a:pt x="549964" y="0"/>
                  </a:lnTo>
                </a:path>
              </a:pathLst>
            </a:custGeom>
            <a:ln w="67753" cap="flat">
              <a:solidFill>
                <a:srgbClr val="E8E8E8">
                  <a:alpha val="100000"/>
                </a:srgbClr>
              </a:solidFill>
              <a:prstDash val="solid"/>
              <a:round/>
            </a:ln>
          </p:spPr>
          <p:txBody>
            <a:bodyPr/>
            <a:lstStyle/>
            <a:p/>
          </p:txBody>
        </p:sp>
        <p:sp>
          <p:nvSpPr>
            <p:cNvPr id="116" name="pl116"/>
            <p:cNvSpPr/>
            <p:nvPr/>
          </p:nvSpPr>
          <p:spPr>
            <a:xfrm>
              <a:off x="7341686" y="3982145"/>
              <a:ext cx="122214" cy="0"/>
            </a:xfrm>
            <a:custGeom>
              <a:avLst/>
              <a:pathLst>
                <a:path w="122214" h="0">
                  <a:moveTo>
                    <a:pt x="0" y="0"/>
                  </a:moveTo>
                  <a:lnTo>
                    <a:pt x="0" y="0"/>
                  </a:lnTo>
                  <a:lnTo>
                    <a:pt x="0" y="0"/>
                  </a:lnTo>
                  <a:lnTo>
                    <a:pt x="122214" y="0"/>
                  </a:lnTo>
                  <a:lnTo>
                    <a:pt x="122214" y="0"/>
                  </a:lnTo>
                  <a:lnTo>
                    <a:pt x="122214" y="0"/>
                  </a:lnTo>
                  <a:lnTo>
                    <a:pt x="122214" y="0"/>
                  </a:lnTo>
                </a:path>
              </a:pathLst>
            </a:custGeom>
            <a:ln w="67753" cap="flat">
              <a:solidFill>
                <a:srgbClr val="E8E8E8">
                  <a:alpha val="100000"/>
                </a:srgbClr>
              </a:solidFill>
              <a:prstDash val="solid"/>
              <a:round/>
            </a:ln>
          </p:spPr>
          <p:txBody>
            <a:bodyPr/>
            <a:lstStyle/>
            <a:p/>
          </p:txBody>
        </p:sp>
        <p:sp>
          <p:nvSpPr>
            <p:cNvPr id="117" name="pl117"/>
            <p:cNvSpPr/>
            <p:nvPr/>
          </p:nvSpPr>
          <p:spPr>
            <a:xfrm>
              <a:off x="7463900" y="4063968"/>
              <a:ext cx="366642" cy="0"/>
            </a:xfrm>
            <a:custGeom>
              <a:avLst/>
              <a:pathLst>
                <a:path w="366642" h="0">
                  <a:moveTo>
                    <a:pt x="0" y="0"/>
                  </a:moveTo>
                  <a:lnTo>
                    <a:pt x="122214" y="0"/>
                  </a:lnTo>
                  <a:lnTo>
                    <a:pt x="183321" y="0"/>
                  </a:lnTo>
                  <a:lnTo>
                    <a:pt x="183321" y="0"/>
                  </a:lnTo>
                  <a:lnTo>
                    <a:pt x="244428" y="0"/>
                  </a:lnTo>
                  <a:lnTo>
                    <a:pt x="366642" y="0"/>
                  </a:lnTo>
                  <a:lnTo>
                    <a:pt x="366642" y="0"/>
                  </a:lnTo>
                </a:path>
              </a:pathLst>
            </a:custGeom>
            <a:ln w="67753" cap="flat">
              <a:solidFill>
                <a:srgbClr val="E8E8E8">
                  <a:alpha val="100000"/>
                </a:srgbClr>
              </a:solidFill>
              <a:prstDash val="solid"/>
              <a:round/>
            </a:ln>
          </p:spPr>
          <p:txBody>
            <a:bodyPr/>
            <a:lstStyle/>
            <a:p/>
          </p:txBody>
        </p:sp>
        <p:sp>
          <p:nvSpPr>
            <p:cNvPr id="118" name="pl118"/>
            <p:cNvSpPr/>
            <p:nvPr/>
          </p:nvSpPr>
          <p:spPr>
            <a:xfrm>
              <a:off x="7219472" y="4145791"/>
              <a:ext cx="488856" cy="0"/>
            </a:xfrm>
            <a:custGeom>
              <a:avLst/>
              <a:pathLst>
                <a:path w="488856" h="0">
                  <a:moveTo>
                    <a:pt x="0" y="0"/>
                  </a:moveTo>
                  <a:lnTo>
                    <a:pt x="122214" y="0"/>
                  </a:lnTo>
                  <a:lnTo>
                    <a:pt x="244428" y="0"/>
                  </a:lnTo>
                  <a:lnTo>
                    <a:pt x="427749" y="0"/>
                  </a:lnTo>
                  <a:lnTo>
                    <a:pt x="427749" y="0"/>
                  </a:lnTo>
                  <a:lnTo>
                    <a:pt x="488856" y="0"/>
                  </a:lnTo>
                  <a:lnTo>
                    <a:pt x="488856" y="0"/>
                  </a:lnTo>
                </a:path>
              </a:pathLst>
            </a:custGeom>
            <a:ln w="67753" cap="flat">
              <a:solidFill>
                <a:srgbClr val="E8E8E8">
                  <a:alpha val="100000"/>
                </a:srgbClr>
              </a:solidFill>
              <a:prstDash val="solid"/>
              <a:round/>
            </a:ln>
          </p:spPr>
          <p:txBody>
            <a:bodyPr/>
            <a:lstStyle/>
            <a:p/>
          </p:txBody>
        </p:sp>
        <p:sp>
          <p:nvSpPr>
            <p:cNvPr id="119" name="pl119"/>
            <p:cNvSpPr/>
            <p:nvPr/>
          </p:nvSpPr>
          <p:spPr>
            <a:xfrm>
              <a:off x="7341686" y="4227615"/>
              <a:ext cx="122214" cy="0"/>
            </a:xfrm>
            <a:custGeom>
              <a:avLst/>
              <a:pathLst>
                <a:path w="122214" h="0">
                  <a:moveTo>
                    <a:pt x="0" y="0"/>
                  </a:moveTo>
                  <a:lnTo>
                    <a:pt x="61107" y="0"/>
                  </a:lnTo>
                  <a:lnTo>
                    <a:pt x="122214" y="0"/>
                  </a:lnTo>
                  <a:lnTo>
                    <a:pt x="122214" y="0"/>
                  </a:lnTo>
                  <a:lnTo>
                    <a:pt x="122214" y="0"/>
                  </a:lnTo>
                  <a:lnTo>
                    <a:pt x="122214" y="0"/>
                  </a:lnTo>
                  <a:lnTo>
                    <a:pt x="122214" y="0"/>
                  </a:lnTo>
                </a:path>
              </a:pathLst>
            </a:custGeom>
            <a:ln w="67753" cap="flat">
              <a:solidFill>
                <a:srgbClr val="E8E8E8">
                  <a:alpha val="100000"/>
                </a:srgbClr>
              </a:solidFill>
              <a:prstDash val="solid"/>
              <a:round/>
            </a:ln>
          </p:spPr>
          <p:txBody>
            <a:bodyPr/>
            <a:lstStyle/>
            <a:p/>
          </p:txBody>
        </p:sp>
        <p:sp>
          <p:nvSpPr>
            <p:cNvPr id="120" name="pl120"/>
            <p:cNvSpPr/>
            <p:nvPr/>
          </p:nvSpPr>
          <p:spPr>
            <a:xfrm>
              <a:off x="7402793" y="4309438"/>
              <a:ext cx="305535" cy="0"/>
            </a:xfrm>
            <a:custGeom>
              <a:avLst/>
              <a:pathLst>
                <a:path w="305535" h="0">
                  <a:moveTo>
                    <a:pt x="0" y="0"/>
                  </a:moveTo>
                  <a:lnTo>
                    <a:pt x="0" y="0"/>
                  </a:lnTo>
                  <a:lnTo>
                    <a:pt x="61107" y="0"/>
                  </a:lnTo>
                  <a:lnTo>
                    <a:pt x="122214" y="0"/>
                  </a:lnTo>
                  <a:lnTo>
                    <a:pt x="122214" y="0"/>
                  </a:lnTo>
                  <a:lnTo>
                    <a:pt x="183321" y="0"/>
                  </a:lnTo>
                  <a:lnTo>
                    <a:pt x="305535" y="0"/>
                  </a:lnTo>
                </a:path>
              </a:pathLst>
            </a:custGeom>
            <a:ln w="67753" cap="flat">
              <a:solidFill>
                <a:srgbClr val="E8E8E8">
                  <a:alpha val="100000"/>
                </a:srgbClr>
              </a:solidFill>
              <a:prstDash val="solid"/>
              <a:round/>
            </a:ln>
          </p:spPr>
          <p:txBody>
            <a:bodyPr/>
            <a:lstStyle/>
            <a:p/>
          </p:txBody>
        </p:sp>
        <p:sp>
          <p:nvSpPr>
            <p:cNvPr id="121" name="pl121"/>
            <p:cNvSpPr/>
            <p:nvPr/>
          </p:nvSpPr>
          <p:spPr>
            <a:xfrm>
              <a:off x="6730615" y="4391262"/>
              <a:ext cx="672178" cy="0"/>
            </a:xfrm>
            <a:custGeom>
              <a:avLst/>
              <a:pathLst>
                <a:path w="672178" h="0">
                  <a:moveTo>
                    <a:pt x="0" y="0"/>
                  </a:moveTo>
                  <a:lnTo>
                    <a:pt x="122214" y="0"/>
                  </a:lnTo>
                  <a:lnTo>
                    <a:pt x="183321" y="0"/>
                  </a:lnTo>
                  <a:lnTo>
                    <a:pt x="366642" y="0"/>
                  </a:lnTo>
                  <a:lnTo>
                    <a:pt x="366642" y="0"/>
                  </a:lnTo>
                  <a:lnTo>
                    <a:pt x="427749" y="0"/>
                  </a:lnTo>
                  <a:lnTo>
                    <a:pt x="672178" y="0"/>
                  </a:lnTo>
                </a:path>
              </a:pathLst>
            </a:custGeom>
            <a:ln w="67753" cap="flat">
              <a:solidFill>
                <a:srgbClr val="E8E8E8">
                  <a:alpha val="100000"/>
                </a:srgbClr>
              </a:solidFill>
              <a:prstDash val="solid"/>
              <a:round/>
            </a:ln>
          </p:spPr>
          <p:txBody>
            <a:bodyPr/>
            <a:lstStyle/>
            <a:p/>
          </p:txBody>
        </p:sp>
        <p:sp>
          <p:nvSpPr>
            <p:cNvPr id="122" name="pl122"/>
            <p:cNvSpPr/>
            <p:nvPr/>
          </p:nvSpPr>
          <p:spPr>
            <a:xfrm>
              <a:off x="6852829" y="4473085"/>
              <a:ext cx="1038820" cy="0"/>
            </a:xfrm>
            <a:custGeom>
              <a:avLst/>
              <a:pathLst>
                <a:path w="1038820" h="0">
                  <a:moveTo>
                    <a:pt x="0" y="0"/>
                  </a:moveTo>
                  <a:lnTo>
                    <a:pt x="122214" y="0"/>
                  </a:lnTo>
                  <a:lnTo>
                    <a:pt x="244428" y="0"/>
                  </a:lnTo>
                  <a:lnTo>
                    <a:pt x="244428" y="0"/>
                  </a:lnTo>
                  <a:lnTo>
                    <a:pt x="244428" y="0"/>
                  </a:lnTo>
                  <a:lnTo>
                    <a:pt x="549964" y="0"/>
                  </a:lnTo>
                  <a:lnTo>
                    <a:pt x="1038820" y="0"/>
                  </a:lnTo>
                </a:path>
              </a:pathLst>
            </a:custGeom>
            <a:ln w="67753" cap="flat">
              <a:solidFill>
                <a:srgbClr val="E8E8E8">
                  <a:alpha val="100000"/>
                </a:srgbClr>
              </a:solidFill>
              <a:prstDash val="solid"/>
              <a:round/>
            </a:ln>
          </p:spPr>
          <p:txBody>
            <a:bodyPr/>
            <a:lstStyle/>
            <a:p/>
          </p:txBody>
        </p:sp>
        <p:sp>
          <p:nvSpPr>
            <p:cNvPr id="123" name="pl123"/>
            <p:cNvSpPr/>
            <p:nvPr/>
          </p:nvSpPr>
          <p:spPr>
            <a:xfrm>
              <a:off x="7402793" y="4554909"/>
              <a:ext cx="122214" cy="0"/>
            </a:xfrm>
            <a:custGeom>
              <a:avLst/>
              <a:pathLst>
                <a:path w="122214" h="0">
                  <a:moveTo>
                    <a:pt x="0" y="0"/>
                  </a:moveTo>
                  <a:lnTo>
                    <a:pt x="0" y="0"/>
                  </a:lnTo>
                  <a:lnTo>
                    <a:pt x="0" y="0"/>
                  </a:lnTo>
                  <a:lnTo>
                    <a:pt x="61107" y="0"/>
                  </a:lnTo>
                  <a:lnTo>
                    <a:pt x="61107" y="0"/>
                  </a:lnTo>
                  <a:lnTo>
                    <a:pt x="61107" y="0"/>
                  </a:lnTo>
                  <a:lnTo>
                    <a:pt x="122214" y="0"/>
                  </a:lnTo>
                </a:path>
              </a:pathLst>
            </a:custGeom>
            <a:ln w="67753" cap="flat">
              <a:solidFill>
                <a:srgbClr val="E8E8E8">
                  <a:alpha val="100000"/>
                </a:srgbClr>
              </a:solidFill>
              <a:prstDash val="solid"/>
              <a:round/>
            </a:ln>
          </p:spPr>
          <p:txBody>
            <a:bodyPr/>
            <a:lstStyle/>
            <a:p/>
          </p:txBody>
        </p:sp>
        <p:sp>
          <p:nvSpPr>
            <p:cNvPr id="124" name="pl124"/>
            <p:cNvSpPr/>
            <p:nvPr/>
          </p:nvSpPr>
          <p:spPr>
            <a:xfrm>
              <a:off x="6547293" y="4636732"/>
              <a:ext cx="916606" cy="0"/>
            </a:xfrm>
            <a:custGeom>
              <a:avLst/>
              <a:pathLst>
                <a:path w="916606" h="0">
                  <a:moveTo>
                    <a:pt x="0" y="0"/>
                  </a:moveTo>
                  <a:lnTo>
                    <a:pt x="488856" y="0"/>
                  </a:lnTo>
                  <a:lnTo>
                    <a:pt x="672178" y="0"/>
                  </a:lnTo>
                  <a:lnTo>
                    <a:pt x="733285" y="0"/>
                  </a:lnTo>
                  <a:lnTo>
                    <a:pt x="733285" y="0"/>
                  </a:lnTo>
                  <a:lnTo>
                    <a:pt x="733285" y="0"/>
                  </a:lnTo>
                  <a:lnTo>
                    <a:pt x="916606" y="0"/>
                  </a:lnTo>
                </a:path>
              </a:pathLst>
            </a:custGeom>
            <a:ln w="67753" cap="flat">
              <a:solidFill>
                <a:srgbClr val="E8E8E8">
                  <a:alpha val="100000"/>
                </a:srgbClr>
              </a:solidFill>
              <a:prstDash val="solid"/>
              <a:round/>
            </a:ln>
          </p:spPr>
          <p:txBody>
            <a:bodyPr/>
            <a:lstStyle/>
            <a:p/>
          </p:txBody>
        </p:sp>
        <p:sp>
          <p:nvSpPr>
            <p:cNvPr id="125" name="pl125"/>
            <p:cNvSpPr/>
            <p:nvPr/>
          </p:nvSpPr>
          <p:spPr>
            <a:xfrm>
              <a:off x="7280579" y="4718556"/>
              <a:ext cx="183321" cy="0"/>
            </a:xfrm>
            <a:custGeom>
              <a:avLst/>
              <a:pathLst>
                <a:path w="183321" h="0">
                  <a:moveTo>
                    <a:pt x="0" y="0"/>
                  </a:moveTo>
                  <a:lnTo>
                    <a:pt x="0" y="0"/>
                  </a:lnTo>
                  <a:lnTo>
                    <a:pt x="0" y="0"/>
                  </a:lnTo>
                  <a:lnTo>
                    <a:pt x="61107" y="0"/>
                  </a:lnTo>
                  <a:lnTo>
                    <a:pt x="122214" y="0"/>
                  </a:lnTo>
                  <a:lnTo>
                    <a:pt x="122214" y="0"/>
                  </a:lnTo>
                  <a:lnTo>
                    <a:pt x="183321" y="0"/>
                  </a:lnTo>
                </a:path>
              </a:pathLst>
            </a:custGeom>
            <a:ln w="67753" cap="flat">
              <a:solidFill>
                <a:srgbClr val="E8E8E8">
                  <a:alpha val="100000"/>
                </a:srgbClr>
              </a:solidFill>
              <a:prstDash val="solid"/>
              <a:round/>
            </a:ln>
          </p:spPr>
          <p:txBody>
            <a:bodyPr/>
            <a:lstStyle/>
            <a:p/>
          </p:txBody>
        </p:sp>
        <p:sp>
          <p:nvSpPr>
            <p:cNvPr id="126" name="pl126"/>
            <p:cNvSpPr/>
            <p:nvPr/>
          </p:nvSpPr>
          <p:spPr>
            <a:xfrm>
              <a:off x="7280579" y="4800379"/>
              <a:ext cx="122214" cy="0"/>
            </a:xfrm>
            <a:custGeom>
              <a:avLst/>
              <a:pathLst>
                <a:path w="122214" h="0">
                  <a:moveTo>
                    <a:pt x="0" y="0"/>
                  </a:moveTo>
                  <a:lnTo>
                    <a:pt x="0" y="0"/>
                  </a:lnTo>
                  <a:lnTo>
                    <a:pt x="61107" y="0"/>
                  </a:lnTo>
                  <a:lnTo>
                    <a:pt x="61107" y="0"/>
                  </a:lnTo>
                  <a:lnTo>
                    <a:pt x="122214" y="0"/>
                  </a:lnTo>
                  <a:lnTo>
                    <a:pt x="122214" y="0"/>
                  </a:lnTo>
                  <a:lnTo>
                    <a:pt x="122214" y="0"/>
                  </a:lnTo>
                </a:path>
              </a:pathLst>
            </a:custGeom>
            <a:ln w="67753" cap="flat">
              <a:solidFill>
                <a:srgbClr val="E8E8E8">
                  <a:alpha val="100000"/>
                </a:srgbClr>
              </a:solidFill>
              <a:prstDash val="solid"/>
              <a:round/>
            </a:ln>
          </p:spPr>
          <p:txBody>
            <a:bodyPr/>
            <a:lstStyle/>
            <a:p/>
          </p:txBody>
        </p:sp>
        <p:sp>
          <p:nvSpPr>
            <p:cNvPr id="127" name="pl127"/>
            <p:cNvSpPr/>
            <p:nvPr/>
          </p:nvSpPr>
          <p:spPr>
            <a:xfrm>
              <a:off x="7219472" y="4882203"/>
              <a:ext cx="427749" cy="0"/>
            </a:xfrm>
            <a:custGeom>
              <a:avLst/>
              <a:pathLst>
                <a:path w="427749" h="0">
                  <a:moveTo>
                    <a:pt x="0" y="0"/>
                  </a:moveTo>
                  <a:lnTo>
                    <a:pt x="0" y="0"/>
                  </a:lnTo>
                  <a:lnTo>
                    <a:pt x="61107" y="0"/>
                  </a:lnTo>
                  <a:lnTo>
                    <a:pt x="183321" y="0"/>
                  </a:lnTo>
                  <a:lnTo>
                    <a:pt x="244428" y="0"/>
                  </a:lnTo>
                  <a:lnTo>
                    <a:pt x="366642" y="0"/>
                  </a:lnTo>
                  <a:lnTo>
                    <a:pt x="427749" y="0"/>
                  </a:lnTo>
                </a:path>
              </a:pathLst>
            </a:custGeom>
            <a:ln w="67753" cap="flat">
              <a:solidFill>
                <a:srgbClr val="E8E8E8">
                  <a:alpha val="100000"/>
                </a:srgbClr>
              </a:solidFill>
              <a:prstDash val="solid"/>
              <a:round/>
            </a:ln>
          </p:spPr>
          <p:txBody>
            <a:bodyPr/>
            <a:lstStyle/>
            <a:p/>
          </p:txBody>
        </p:sp>
        <p:sp>
          <p:nvSpPr>
            <p:cNvPr id="128" name="pl128"/>
            <p:cNvSpPr/>
            <p:nvPr/>
          </p:nvSpPr>
          <p:spPr>
            <a:xfrm>
              <a:off x="7219472" y="4964026"/>
              <a:ext cx="0" cy="0"/>
            </a:xfrm>
            <a:custGeom>
              <a:avLst/>
              <a:pathLst>
                <a:path w="0" h="0">
                  <a:moveTo>
                    <a:pt x="0" y="0"/>
                  </a:moveTo>
                  <a:lnTo>
                    <a:pt x="0" y="0"/>
                  </a:lnTo>
                  <a:lnTo>
                    <a:pt x="0" y="0"/>
                  </a:ln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129" name="pl129"/>
            <p:cNvSpPr/>
            <p:nvPr/>
          </p:nvSpPr>
          <p:spPr>
            <a:xfrm>
              <a:off x="7219472" y="5045850"/>
              <a:ext cx="366642" cy="0"/>
            </a:xfrm>
            <a:custGeom>
              <a:avLst/>
              <a:pathLst>
                <a:path w="366642" h="0">
                  <a:moveTo>
                    <a:pt x="0" y="0"/>
                  </a:moveTo>
                  <a:lnTo>
                    <a:pt x="61107" y="0"/>
                  </a:lnTo>
                  <a:lnTo>
                    <a:pt x="61107" y="0"/>
                  </a:lnTo>
                  <a:lnTo>
                    <a:pt x="61107" y="0"/>
                  </a:lnTo>
                  <a:lnTo>
                    <a:pt x="305535" y="0"/>
                  </a:lnTo>
                  <a:lnTo>
                    <a:pt x="366642" y="0"/>
                  </a:lnTo>
                  <a:lnTo>
                    <a:pt x="366642" y="0"/>
                  </a:lnTo>
                </a:path>
              </a:pathLst>
            </a:custGeom>
            <a:ln w="67753" cap="flat">
              <a:solidFill>
                <a:srgbClr val="E8E8E8">
                  <a:alpha val="100000"/>
                </a:srgbClr>
              </a:solidFill>
              <a:prstDash val="solid"/>
              <a:round/>
            </a:ln>
          </p:spPr>
          <p:txBody>
            <a:bodyPr/>
            <a:lstStyle/>
            <a:p/>
          </p:txBody>
        </p:sp>
        <p:sp>
          <p:nvSpPr>
            <p:cNvPr id="130" name="pl130"/>
            <p:cNvSpPr/>
            <p:nvPr/>
          </p:nvSpPr>
          <p:spPr>
            <a:xfrm>
              <a:off x="7158364" y="5127673"/>
              <a:ext cx="366642" cy="0"/>
            </a:xfrm>
            <a:custGeom>
              <a:avLst/>
              <a:pathLst>
                <a:path w="366642" h="0">
                  <a:moveTo>
                    <a:pt x="0" y="0"/>
                  </a:moveTo>
                  <a:lnTo>
                    <a:pt x="122214" y="0"/>
                  </a:lnTo>
                  <a:lnTo>
                    <a:pt x="183321" y="0"/>
                  </a:lnTo>
                  <a:lnTo>
                    <a:pt x="183321" y="0"/>
                  </a:lnTo>
                  <a:lnTo>
                    <a:pt x="183321" y="0"/>
                  </a:lnTo>
                  <a:lnTo>
                    <a:pt x="244428" y="0"/>
                  </a:lnTo>
                  <a:lnTo>
                    <a:pt x="366642" y="0"/>
                  </a:lnTo>
                </a:path>
              </a:pathLst>
            </a:custGeom>
            <a:ln w="67753" cap="flat">
              <a:solidFill>
                <a:srgbClr val="E8E8E8">
                  <a:alpha val="100000"/>
                </a:srgbClr>
              </a:solidFill>
              <a:prstDash val="solid"/>
              <a:round/>
            </a:ln>
          </p:spPr>
          <p:txBody>
            <a:bodyPr/>
            <a:lstStyle/>
            <a:p/>
          </p:txBody>
        </p:sp>
        <p:sp>
          <p:nvSpPr>
            <p:cNvPr id="131" name="pl131"/>
            <p:cNvSpPr/>
            <p:nvPr/>
          </p:nvSpPr>
          <p:spPr>
            <a:xfrm>
              <a:off x="7158364" y="5209497"/>
              <a:ext cx="305535" cy="0"/>
            </a:xfrm>
            <a:custGeom>
              <a:avLst/>
              <a:pathLst>
                <a:path w="305535" h="0">
                  <a:moveTo>
                    <a:pt x="0" y="0"/>
                  </a:moveTo>
                  <a:lnTo>
                    <a:pt x="122214" y="0"/>
                  </a:lnTo>
                  <a:lnTo>
                    <a:pt x="183321" y="0"/>
                  </a:lnTo>
                  <a:lnTo>
                    <a:pt x="183321" y="0"/>
                  </a:lnTo>
                  <a:lnTo>
                    <a:pt x="183321" y="0"/>
                  </a:lnTo>
                  <a:lnTo>
                    <a:pt x="244428" y="0"/>
                  </a:lnTo>
                  <a:lnTo>
                    <a:pt x="305535" y="0"/>
                  </a:lnTo>
                </a:path>
              </a:pathLst>
            </a:custGeom>
            <a:ln w="67753" cap="flat">
              <a:solidFill>
                <a:srgbClr val="E8E8E8">
                  <a:alpha val="100000"/>
                </a:srgbClr>
              </a:solidFill>
              <a:prstDash val="solid"/>
              <a:round/>
            </a:ln>
          </p:spPr>
          <p:txBody>
            <a:bodyPr/>
            <a:lstStyle/>
            <a:p/>
          </p:txBody>
        </p:sp>
        <p:sp>
          <p:nvSpPr>
            <p:cNvPr id="132" name="pl132"/>
            <p:cNvSpPr/>
            <p:nvPr/>
          </p:nvSpPr>
          <p:spPr>
            <a:xfrm>
              <a:off x="6730615" y="5291320"/>
              <a:ext cx="1038820" cy="0"/>
            </a:xfrm>
            <a:custGeom>
              <a:avLst/>
              <a:pathLst>
                <a:path w="1038820" h="0">
                  <a:moveTo>
                    <a:pt x="0" y="0"/>
                  </a:moveTo>
                  <a:lnTo>
                    <a:pt x="427749" y="0"/>
                  </a:lnTo>
                  <a:lnTo>
                    <a:pt x="427749" y="0"/>
                  </a:lnTo>
                  <a:lnTo>
                    <a:pt x="488856" y="0"/>
                  </a:lnTo>
                  <a:lnTo>
                    <a:pt x="733285" y="0"/>
                  </a:lnTo>
                  <a:lnTo>
                    <a:pt x="977713" y="0"/>
                  </a:lnTo>
                  <a:lnTo>
                    <a:pt x="1038820" y="0"/>
                  </a:lnTo>
                </a:path>
              </a:pathLst>
            </a:custGeom>
            <a:ln w="67753" cap="flat">
              <a:solidFill>
                <a:srgbClr val="E8E8E8">
                  <a:alpha val="100000"/>
                </a:srgbClr>
              </a:solidFill>
              <a:prstDash val="solid"/>
              <a:round/>
            </a:ln>
          </p:spPr>
          <p:txBody>
            <a:bodyPr/>
            <a:lstStyle/>
            <a:p/>
          </p:txBody>
        </p:sp>
        <p:sp>
          <p:nvSpPr>
            <p:cNvPr id="133" name="pl133"/>
            <p:cNvSpPr/>
            <p:nvPr/>
          </p:nvSpPr>
          <p:spPr>
            <a:xfrm>
              <a:off x="7097257" y="5373144"/>
              <a:ext cx="427749" cy="0"/>
            </a:xfrm>
            <a:custGeom>
              <a:avLst/>
              <a:pathLst>
                <a:path w="427749" h="0">
                  <a:moveTo>
                    <a:pt x="0" y="0"/>
                  </a:moveTo>
                  <a:lnTo>
                    <a:pt x="0" y="0"/>
                  </a:lnTo>
                  <a:lnTo>
                    <a:pt x="61107" y="0"/>
                  </a:lnTo>
                  <a:lnTo>
                    <a:pt x="61107" y="0"/>
                  </a:lnTo>
                  <a:lnTo>
                    <a:pt x="122214" y="0"/>
                  </a:lnTo>
                  <a:lnTo>
                    <a:pt x="244428" y="0"/>
                  </a:lnTo>
                  <a:lnTo>
                    <a:pt x="427749" y="0"/>
                  </a:lnTo>
                </a:path>
              </a:pathLst>
            </a:custGeom>
            <a:ln w="67753" cap="flat">
              <a:solidFill>
                <a:srgbClr val="E8E8E8">
                  <a:alpha val="100000"/>
                </a:srgbClr>
              </a:solidFill>
              <a:prstDash val="solid"/>
              <a:round/>
            </a:ln>
          </p:spPr>
          <p:txBody>
            <a:bodyPr/>
            <a:lstStyle/>
            <a:p/>
          </p:txBody>
        </p:sp>
        <p:sp>
          <p:nvSpPr>
            <p:cNvPr id="134" name="pl134"/>
            <p:cNvSpPr/>
            <p:nvPr/>
          </p:nvSpPr>
          <p:spPr>
            <a:xfrm>
              <a:off x="7036150" y="5454967"/>
              <a:ext cx="366642" cy="0"/>
            </a:xfrm>
            <a:custGeom>
              <a:avLst/>
              <a:pathLst>
                <a:path w="366642" h="0">
                  <a:moveTo>
                    <a:pt x="0" y="0"/>
                  </a:moveTo>
                  <a:lnTo>
                    <a:pt x="0" y="0"/>
                  </a:lnTo>
                  <a:lnTo>
                    <a:pt x="61107" y="0"/>
                  </a:lnTo>
                  <a:lnTo>
                    <a:pt x="244428" y="0"/>
                  </a:lnTo>
                  <a:lnTo>
                    <a:pt x="244428" y="0"/>
                  </a:lnTo>
                  <a:lnTo>
                    <a:pt x="305535" y="0"/>
                  </a:lnTo>
                  <a:lnTo>
                    <a:pt x="366642" y="0"/>
                  </a:lnTo>
                </a:path>
              </a:pathLst>
            </a:custGeom>
            <a:ln w="67753" cap="flat">
              <a:solidFill>
                <a:srgbClr val="E8E8E8">
                  <a:alpha val="100000"/>
                </a:srgbClr>
              </a:solidFill>
              <a:prstDash val="solid"/>
              <a:round/>
            </a:ln>
          </p:spPr>
          <p:txBody>
            <a:bodyPr/>
            <a:lstStyle/>
            <a:p/>
          </p:txBody>
        </p:sp>
        <p:sp>
          <p:nvSpPr>
            <p:cNvPr id="135" name="pl135"/>
            <p:cNvSpPr/>
            <p:nvPr/>
          </p:nvSpPr>
          <p:spPr>
            <a:xfrm>
              <a:off x="6975043" y="5536791"/>
              <a:ext cx="794392" cy="0"/>
            </a:xfrm>
            <a:custGeom>
              <a:avLst/>
              <a:pathLst>
                <a:path w="794392" h="0">
                  <a:moveTo>
                    <a:pt x="0" y="0"/>
                  </a:moveTo>
                  <a:lnTo>
                    <a:pt x="183321" y="0"/>
                  </a:lnTo>
                  <a:lnTo>
                    <a:pt x="305535" y="0"/>
                  </a:lnTo>
                  <a:lnTo>
                    <a:pt x="488856" y="0"/>
                  </a:lnTo>
                  <a:lnTo>
                    <a:pt x="611071" y="0"/>
                  </a:lnTo>
                  <a:lnTo>
                    <a:pt x="794392" y="0"/>
                  </a:lnTo>
                  <a:lnTo>
                    <a:pt x="794392" y="0"/>
                  </a:lnTo>
                </a:path>
              </a:pathLst>
            </a:custGeom>
            <a:ln w="67753" cap="flat">
              <a:solidFill>
                <a:srgbClr val="E8E8E8">
                  <a:alpha val="100000"/>
                </a:srgbClr>
              </a:solidFill>
              <a:prstDash val="solid"/>
              <a:round/>
            </a:ln>
          </p:spPr>
          <p:txBody>
            <a:bodyPr/>
            <a:lstStyle/>
            <a:p/>
          </p:txBody>
        </p:sp>
        <p:sp>
          <p:nvSpPr>
            <p:cNvPr id="136" name="pl136"/>
            <p:cNvSpPr/>
            <p:nvPr/>
          </p:nvSpPr>
          <p:spPr>
            <a:xfrm>
              <a:off x="6913936" y="5618614"/>
              <a:ext cx="488856" cy="0"/>
            </a:xfrm>
            <a:custGeom>
              <a:avLst/>
              <a:pathLst>
                <a:path w="488856" h="0">
                  <a:moveTo>
                    <a:pt x="0" y="0"/>
                  </a:moveTo>
                  <a:lnTo>
                    <a:pt x="0" y="0"/>
                  </a:lnTo>
                  <a:lnTo>
                    <a:pt x="122214" y="0"/>
                  </a:lnTo>
                  <a:lnTo>
                    <a:pt x="244428" y="0"/>
                  </a:lnTo>
                  <a:lnTo>
                    <a:pt x="305535" y="0"/>
                  </a:lnTo>
                  <a:lnTo>
                    <a:pt x="366642" y="0"/>
                  </a:lnTo>
                  <a:lnTo>
                    <a:pt x="488856" y="0"/>
                  </a:lnTo>
                </a:path>
              </a:pathLst>
            </a:custGeom>
            <a:ln w="67753" cap="flat">
              <a:solidFill>
                <a:srgbClr val="E8E8E8">
                  <a:alpha val="100000"/>
                </a:srgbClr>
              </a:solidFill>
              <a:prstDash val="solid"/>
              <a:round/>
            </a:ln>
          </p:spPr>
          <p:txBody>
            <a:bodyPr/>
            <a:lstStyle/>
            <a:p/>
          </p:txBody>
        </p:sp>
        <p:sp>
          <p:nvSpPr>
            <p:cNvPr id="137" name="pl137"/>
            <p:cNvSpPr/>
            <p:nvPr/>
          </p:nvSpPr>
          <p:spPr>
            <a:xfrm>
              <a:off x="6180651" y="5700438"/>
              <a:ext cx="1649892" cy="0"/>
            </a:xfrm>
            <a:custGeom>
              <a:avLst/>
              <a:pathLst>
                <a:path w="1649892" h="0">
                  <a:moveTo>
                    <a:pt x="0" y="0"/>
                  </a:moveTo>
                  <a:lnTo>
                    <a:pt x="1283249" y="0"/>
                  </a:lnTo>
                  <a:lnTo>
                    <a:pt x="1466570" y="0"/>
                  </a:lnTo>
                  <a:lnTo>
                    <a:pt x="1466570" y="0"/>
                  </a:lnTo>
                  <a:lnTo>
                    <a:pt x="1649892" y="0"/>
                  </a:lnTo>
                  <a:lnTo>
                    <a:pt x="1649892" y="0"/>
                  </a:lnTo>
                  <a:lnTo>
                    <a:pt x="1649892" y="0"/>
                  </a:lnTo>
                </a:path>
              </a:pathLst>
            </a:custGeom>
            <a:ln w="67753" cap="flat">
              <a:solidFill>
                <a:srgbClr val="E8E8E8">
                  <a:alpha val="100000"/>
                </a:srgbClr>
              </a:solidFill>
              <a:prstDash val="solid"/>
              <a:round/>
            </a:ln>
          </p:spPr>
          <p:txBody>
            <a:bodyPr/>
            <a:lstStyle/>
            <a:p/>
          </p:txBody>
        </p:sp>
        <p:sp>
          <p:nvSpPr>
            <p:cNvPr id="138" name="pl138"/>
            <p:cNvSpPr/>
            <p:nvPr/>
          </p:nvSpPr>
          <p:spPr>
            <a:xfrm>
              <a:off x="5875115" y="5782261"/>
              <a:ext cx="1466570" cy="0"/>
            </a:xfrm>
            <a:custGeom>
              <a:avLst/>
              <a:pathLst>
                <a:path w="1466570" h="0">
                  <a:moveTo>
                    <a:pt x="0" y="0"/>
                  </a:moveTo>
                  <a:lnTo>
                    <a:pt x="0" y="0"/>
                  </a:lnTo>
                  <a:lnTo>
                    <a:pt x="733285" y="0"/>
                  </a:lnTo>
                  <a:lnTo>
                    <a:pt x="1038820" y="0"/>
                  </a:lnTo>
                  <a:lnTo>
                    <a:pt x="1222142" y="0"/>
                  </a:lnTo>
                  <a:lnTo>
                    <a:pt x="1283249" y="0"/>
                  </a:lnTo>
                  <a:lnTo>
                    <a:pt x="1466570" y="0"/>
                  </a:lnTo>
                </a:path>
              </a:pathLst>
            </a:custGeom>
            <a:ln w="67753" cap="flat">
              <a:solidFill>
                <a:srgbClr val="E8E8E8">
                  <a:alpha val="100000"/>
                </a:srgbClr>
              </a:solidFill>
              <a:prstDash val="solid"/>
              <a:round/>
            </a:ln>
          </p:spPr>
          <p:txBody>
            <a:bodyPr/>
            <a:lstStyle/>
            <a:p/>
          </p:txBody>
        </p:sp>
        <p:sp>
          <p:nvSpPr>
            <p:cNvPr id="139" name="pt139"/>
            <p:cNvSpPr/>
            <p:nvPr/>
          </p:nvSpPr>
          <p:spPr>
            <a:xfrm>
              <a:off x="7887150" y="7047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0" name="pt140"/>
            <p:cNvSpPr/>
            <p:nvPr/>
          </p:nvSpPr>
          <p:spPr>
            <a:xfrm>
              <a:off x="7826043" y="7047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1" name="pt141"/>
            <p:cNvSpPr/>
            <p:nvPr/>
          </p:nvSpPr>
          <p:spPr>
            <a:xfrm>
              <a:off x="7887150" y="7047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2" name="pt142"/>
            <p:cNvSpPr/>
            <p:nvPr/>
          </p:nvSpPr>
          <p:spPr>
            <a:xfrm>
              <a:off x="7826043" y="7047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3" name="pt143"/>
            <p:cNvSpPr/>
            <p:nvPr/>
          </p:nvSpPr>
          <p:spPr>
            <a:xfrm>
              <a:off x="7887150" y="7047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4" name="pt144"/>
            <p:cNvSpPr/>
            <p:nvPr/>
          </p:nvSpPr>
          <p:spPr>
            <a:xfrm>
              <a:off x="7826043" y="7047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5" name="pt145"/>
            <p:cNvSpPr/>
            <p:nvPr/>
          </p:nvSpPr>
          <p:spPr>
            <a:xfrm>
              <a:off x="7887150" y="7047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6" name="pt146"/>
            <p:cNvSpPr/>
            <p:nvPr/>
          </p:nvSpPr>
          <p:spPr>
            <a:xfrm>
              <a:off x="7764936" y="20957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7" name="pt147"/>
            <p:cNvSpPr/>
            <p:nvPr/>
          </p:nvSpPr>
          <p:spPr>
            <a:xfrm>
              <a:off x="7276079" y="20957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8" name="pt148"/>
            <p:cNvSpPr/>
            <p:nvPr/>
          </p:nvSpPr>
          <p:spPr>
            <a:xfrm>
              <a:off x="7031650" y="20957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9" name="pt149"/>
            <p:cNvSpPr/>
            <p:nvPr/>
          </p:nvSpPr>
          <p:spPr>
            <a:xfrm>
              <a:off x="7887150" y="20957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0" name="pt150"/>
            <p:cNvSpPr/>
            <p:nvPr/>
          </p:nvSpPr>
          <p:spPr>
            <a:xfrm>
              <a:off x="7581614" y="20957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1" name="pt151"/>
            <p:cNvSpPr/>
            <p:nvPr/>
          </p:nvSpPr>
          <p:spPr>
            <a:xfrm>
              <a:off x="7764936" y="20957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2" name="pt152"/>
            <p:cNvSpPr/>
            <p:nvPr/>
          </p:nvSpPr>
          <p:spPr>
            <a:xfrm>
              <a:off x="7764936" y="20957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3" name="pt153"/>
            <p:cNvSpPr/>
            <p:nvPr/>
          </p:nvSpPr>
          <p:spPr>
            <a:xfrm>
              <a:off x="7581614" y="43049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4" name="pt154"/>
            <p:cNvSpPr/>
            <p:nvPr/>
          </p:nvSpPr>
          <p:spPr>
            <a:xfrm>
              <a:off x="7520507" y="43049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5" name="pt155"/>
            <p:cNvSpPr/>
            <p:nvPr/>
          </p:nvSpPr>
          <p:spPr>
            <a:xfrm>
              <a:off x="7520507" y="43049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6" name="pt156"/>
            <p:cNvSpPr/>
            <p:nvPr/>
          </p:nvSpPr>
          <p:spPr>
            <a:xfrm>
              <a:off x="7703828" y="43049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7" name="pt157"/>
            <p:cNvSpPr/>
            <p:nvPr/>
          </p:nvSpPr>
          <p:spPr>
            <a:xfrm>
              <a:off x="7398293" y="43049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8" name="pt158"/>
            <p:cNvSpPr/>
            <p:nvPr/>
          </p:nvSpPr>
          <p:spPr>
            <a:xfrm>
              <a:off x="7459400" y="43049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9" name="pt159"/>
            <p:cNvSpPr/>
            <p:nvPr/>
          </p:nvSpPr>
          <p:spPr>
            <a:xfrm>
              <a:off x="7398293" y="43049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0" name="pt160"/>
            <p:cNvSpPr/>
            <p:nvPr/>
          </p:nvSpPr>
          <p:spPr>
            <a:xfrm>
              <a:off x="7642721" y="28321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1" name="pt161"/>
            <p:cNvSpPr/>
            <p:nvPr/>
          </p:nvSpPr>
          <p:spPr>
            <a:xfrm>
              <a:off x="7581614" y="28321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2" name="pt162"/>
            <p:cNvSpPr/>
            <p:nvPr/>
          </p:nvSpPr>
          <p:spPr>
            <a:xfrm>
              <a:off x="7642721" y="28321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3" name="pt163"/>
            <p:cNvSpPr/>
            <p:nvPr/>
          </p:nvSpPr>
          <p:spPr>
            <a:xfrm>
              <a:off x="7642721" y="28321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4" name="pt164"/>
            <p:cNvSpPr/>
            <p:nvPr/>
          </p:nvSpPr>
          <p:spPr>
            <a:xfrm>
              <a:off x="7398293" y="28321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5" name="pt165"/>
            <p:cNvSpPr/>
            <p:nvPr/>
          </p:nvSpPr>
          <p:spPr>
            <a:xfrm>
              <a:off x="7337186" y="28321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6" name="pt166"/>
            <p:cNvSpPr/>
            <p:nvPr/>
          </p:nvSpPr>
          <p:spPr>
            <a:xfrm>
              <a:off x="7642721" y="28321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7" name="pt167"/>
            <p:cNvSpPr/>
            <p:nvPr/>
          </p:nvSpPr>
          <p:spPr>
            <a:xfrm>
              <a:off x="6909436" y="43867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8" name="pt168"/>
            <p:cNvSpPr/>
            <p:nvPr/>
          </p:nvSpPr>
          <p:spPr>
            <a:xfrm>
              <a:off x="7153864" y="43867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9" name="pt169"/>
            <p:cNvSpPr/>
            <p:nvPr/>
          </p:nvSpPr>
          <p:spPr>
            <a:xfrm>
              <a:off x="6848329" y="43867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0" name="pt170"/>
            <p:cNvSpPr/>
            <p:nvPr/>
          </p:nvSpPr>
          <p:spPr>
            <a:xfrm>
              <a:off x="6726115" y="43867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1" name="pt171"/>
            <p:cNvSpPr/>
            <p:nvPr/>
          </p:nvSpPr>
          <p:spPr>
            <a:xfrm>
              <a:off x="7092757" y="43867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2" name="pt172"/>
            <p:cNvSpPr/>
            <p:nvPr/>
          </p:nvSpPr>
          <p:spPr>
            <a:xfrm>
              <a:off x="7092757" y="43867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3" name="pt173"/>
            <p:cNvSpPr/>
            <p:nvPr/>
          </p:nvSpPr>
          <p:spPr>
            <a:xfrm>
              <a:off x="7398293" y="43867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4" name="pt174"/>
            <p:cNvSpPr/>
            <p:nvPr/>
          </p:nvSpPr>
          <p:spPr>
            <a:xfrm>
              <a:off x="7887150" y="7865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5" name="pt175"/>
            <p:cNvSpPr/>
            <p:nvPr/>
          </p:nvSpPr>
          <p:spPr>
            <a:xfrm>
              <a:off x="7887150" y="7865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6" name="pt176"/>
            <p:cNvSpPr/>
            <p:nvPr/>
          </p:nvSpPr>
          <p:spPr>
            <a:xfrm>
              <a:off x="7887150" y="7865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7" name="pt177"/>
            <p:cNvSpPr/>
            <p:nvPr/>
          </p:nvSpPr>
          <p:spPr>
            <a:xfrm>
              <a:off x="7887150" y="7865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8" name="pt178"/>
            <p:cNvSpPr/>
            <p:nvPr/>
          </p:nvSpPr>
          <p:spPr>
            <a:xfrm>
              <a:off x="7887150" y="7865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9" name="pt179"/>
            <p:cNvSpPr/>
            <p:nvPr/>
          </p:nvSpPr>
          <p:spPr>
            <a:xfrm>
              <a:off x="7887150" y="7865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0" name="pt180"/>
            <p:cNvSpPr/>
            <p:nvPr/>
          </p:nvSpPr>
          <p:spPr>
            <a:xfrm>
              <a:off x="7887150" y="7865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1" name="pt181"/>
            <p:cNvSpPr/>
            <p:nvPr/>
          </p:nvSpPr>
          <p:spPr>
            <a:xfrm>
              <a:off x="7459400" y="46322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2" name="pt182"/>
            <p:cNvSpPr/>
            <p:nvPr/>
          </p:nvSpPr>
          <p:spPr>
            <a:xfrm>
              <a:off x="7276079" y="46322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3" name="pt183"/>
            <p:cNvSpPr/>
            <p:nvPr/>
          </p:nvSpPr>
          <p:spPr>
            <a:xfrm>
              <a:off x="6542793" y="46322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4" name="pt184"/>
            <p:cNvSpPr/>
            <p:nvPr/>
          </p:nvSpPr>
          <p:spPr>
            <a:xfrm>
              <a:off x="7031650" y="46322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5" name="pt185"/>
            <p:cNvSpPr/>
            <p:nvPr/>
          </p:nvSpPr>
          <p:spPr>
            <a:xfrm>
              <a:off x="7276079" y="46322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6" name="pt186"/>
            <p:cNvSpPr/>
            <p:nvPr/>
          </p:nvSpPr>
          <p:spPr>
            <a:xfrm>
              <a:off x="7214972" y="46322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7" name="pt187"/>
            <p:cNvSpPr/>
            <p:nvPr/>
          </p:nvSpPr>
          <p:spPr>
            <a:xfrm>
              <a:off x="7276079" y="46322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7703828" y="24229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7703828" y="24229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0" name="pt190"/>
            <p:cNvSpPr/>
            <p:nvPr/>
          </p:nvSpPr>
          <p:spPr>
            <a:xfrm>
              <a:off x="7703828" y="24229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7703828" y="24229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7703828" y="24229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7703828" y="24229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7703828" y="24229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7764936" y="8683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7887150" y="8683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7887150" y="8683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7764936" y="8683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7764936" y="8683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7887150" y="8683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1" name="pt201"/>
            <p:cNvSpPr/>
            <p:nvPr/>
          </p:nvSpPr>
          <p:spPr>
            <a:xfrm>
              <a:off x="7887150" y="8683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2" name="pt202"/>
            <p:cNvSpPr/>
            <p:nvPr/>
          </p:nvSpPr>
          <p:spPr>
            <a:xfrm>
              <a:off x="7642721" y="4877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3" name="pt203"/>
            <p:cNvSpPr/>
            <p:nvPr/>
          </p:nvSpPr>
          <p:spPr>
            <a:xfrm>
              <a:off x="7214972" y="4877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4" name="pt204"/>
            <p:cNvSpPr/>
            <p:nvPr/>
          </p:nvSpPr>
          <p:spPr>
            <a:xfrm>
              <a:off x="7276079" y="4877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5" name="pt205"/>
            <p:cNvSpPr/>
            <p:nvPr/>
          </p:nvSpPr>
          <p:spPr>
            <a:xfrm>
              <a:off x="7398293" y="4877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6" name="pt206"/>
            <p:cNvSpPr/>
            <p:nvPr/>
          </p:nvSpPr>
          <p:spPr>
            <a:xfrm>
              <a:off x="7459400" y="4877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7" name="pt207"/>
            <p:cNvSpPr/>
            <p:nvPr/>
          </p:nvSpPr>
          <p:spPr>
            <a:xfrm>
              <a:off x="7581614" y="4877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8" name="pt208"/>
            <p:cNvSpPr/>
            <p:nvPr/>
          </p:nvSpPr>
          <p:spPr>
            <a:xfrm>
              <a:off x="7214972" y="4877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9" name="pt209"/>
            <p:cNvSpPr/>
            <p:nvPr/>
          </p:nvSpPr>
          <p:spPr>
            <a:xfrm>
              <a:off x="7337186" y="39776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0" name="pt210"/>
            <p:cNvSpPr/>
            <p:nvPr/>
          </p:nvSpPr>
          <p:spPr>
            <a:xfrm>
              <a:off x="7337186" y="39776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1" name="pt211"/>
            <p:cNvSpPr/>
            <p:nvPr/>
          </p:nvSpPr>
          <p:spPr>
            <a:xfrm>
              <a:off x="7337186" y="39776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2" name="pt212"/>
            <p:cNvSpPr/>
            <p:nvPr/>
          </p:nvSpPr>
          <p:spPr>
            <a:xfrm>
              <a:off x="7459400" y="39776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3" name="pt213"/>
            <p:cNvSpPr/>
            <p:nvPr/>
          </p:nvSpPr>
          <p:spPr>
            <a:xfrm>
              <a:off x="7459400" y="39776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4" name="pt214"/>
            <p:cNvSpPr/>
            <p:nvPr/>
          </p:nvSpPr>
          <p:spPr>
            <a:xfrm>
              <a:off x="7459400" y="39776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5" name="pt215"/>
            <p:cNvSpPr/>
            <p:nvPr/>
          </p:nvSpPr>
          <p:spPr>
            <a:xfrm>
              <a:off x="7459400" y="39776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6" name="pt216"/>
            <p:cNvSpPr/>
            <p:nvPr/>
          </p:nvSpPr>
          <p:spPr>
            <a:xfrm>
              <a:off x="7642721" y="29139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7" name="pt217"/>
            <p:cNvSpPr/>
            <p:nvPr/>
          </p:nvSpPr>
          <p:spPr>
            <a:xfrm>
              <a:off x="7398293" y="29139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8" name="pt218"/>
            <p:cNvSpPr/>
            <p:nvPr/>
          </p:nvSpPr>
          <p:spPr>
            <a:xfrm>
              <a:off x="7459400" y="29139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9" name="pt219"/>
            <p:cNvSpPr/>
            <p:nvPr/>
          </p:nvSpPr>
          <p:spPr>
            <a:xfrm>
              <a:off x="7581614" y="29139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0" name="pt220"/>
            <p:cNvSpPr/>
            <p:nvPr/>
          </p:nvSpPr>
          <p:spPr>
            <a:xfrm>
              <a:off x="7581614" y="29139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1" name="pt221"/>
            <p:cNvSpPr/>
            <p:nvPr/>
          </p:nvSpPr>
          <p:spPr>
            <a:xfrm>
              <a:off x="7520507" y="29139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2" name="pt222"/>
            <p:cNvSpPr/>
            <p:nvPr/>
          </p:nvSpPr>
          <p:spPr>
            <a:xfrm>
              <a:off x="7642721" y="29139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3" name="pt223"/>
            <p:cNvSpPr/>
            <p:nvPr/>
          </p:nvSpPr>
          <p:spPr>
            <a:xfrm>
              <a:off x="7642721" y="16047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4" name="pt224"/>
            <p:cNvSpPr/>
            <p:nvPr/>
          </p:nvSpPr>
          <p:spPr>
            <a:xfrm>
              <a:off x="7642721" y="16047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5" name="pt225"/>
            <p:cNvSpPr/>
            <p:nvPr/>
          </p:nvSpPr>
          <p:spPr>
            <a:xfrm>
              <a:off x="7276079" y="16047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6" name="pt226"/>
            <p:cNvSpPr/>
            <p:nvPr/>
          </p:nvSpPr>
          <p:spPr>
            <a:xfrm>
              <a:off x="7337186" y="16047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7" name="pt227"/>
            <p:cNvSpPr/>
            <p:nvPr/>
          </p:nvSpPr>
          <p:spPr>
            <a:xfrm>
              <a:off x="7520507" y="16047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8" name="pt228"/>
            <p:cNvSpPr/>
            <p:nvPr/>
          </p:nvSpPr>
          <p:spPr>
            <a:xfrm>
              <a:off x="7703828" y="16047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9" name="pt229"/>
            <p:cNvSpPr/>
            <p:nvPr/>
          </p:nvSpPr>
          <p:spPr>
            <a:xfrm>
              <a:off x="7826043" y="16047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0" name="pt230"/>
            <p:cNvSpPr/>
            <p:nvPr/>
          </p:nvSpPr>
          <p:spPr>
            <a:xfrm>
              <a:off x="7520507" y="51231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1" name="pt231"/>
            <p:cNvSpPr/>
            <p:nvPr/>
          </p:nvSpPr>
          <p:spPr>
            <a:xfrm>
              <a:off x="7398293" y="51231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2" name="pt232"/>
            <p:cNvSpPr/>
            <p:nvPr/>
          </p:nvSpPr>
          <p:spPr>
            <a:xfrm>
              <a:off x="7276079" y="51231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3" name="pt233"/>
            <p:cNvSpPr/>
            <p:nvPr/>
          </p:nvSpPr>
          <p:spPr>
            <a:xfrm>
              <a:off x="7337186" y="51231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4" name="pt234"/>
            <p:cNvSpPr/>
            <p:nvPr/>
          </p:nvSpPr>
          <p:spPr>
            <a:xfrm>
              <a:off x="7337186" y="51231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5" name="pt235"/>
            <p:cNvSpPr/>
            <p:nvPr/>
          </p:nvSpPr>
          <p:spPr>
            <a:xfrm>
              <a:off x="7337186" y="51231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6" name="pt236"/>
            <p:cNvSpPr/>
            <p:nvPr/>
          </p:nvSpPr>
          <p:spPr>
            <a:xfrm>
              <a:off x="7153864" y="51231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7" name="pt237"/>
            <p:cNvSpPr/>
            <p:nvPr/>
          </p:nvSpPr>
          <p:spPr>
            <a:xfrm>
              <a:off x="7092757" y="44685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8" name="pt238"/>
            <p:cNvSpPr/>
            <p:nvPr/>
          </p:nvSpPr>
          <p:spPr>
            <a:xfrm>
              <a:off x="7092757" y="44685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9" name="pt239"/>
            <p:cNvSpPr/>
            <p:nvPr/>
          </p:nvSpPr>
          <p:spPr>
            <a:xfrm>
              <a:off x="7092757" y="44685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0" name="pt240"/>
            <p:cNvSpPr/>
            <p:nvPr/>
          </p:nvSpPr>
          <p:spPr>
            <a:xfrm>
              <a:off x="6970543" y="44685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1" name="pt241"/>
            <p:cNvSpPr/>
            <p:nvPr/>
          </p:nvSpPr>
          <p:spPr>
            <a:xfrm>
              <a:off x="6848329" y="44685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2" name="pt242"/>
            <p:cNvSpPr/>
            <p:nvPr/>
          </p:nvSpPr>
          <p:spPr>
            <a:xfrm>
              <a:off x="7887150" y="44685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3" name="pt243"/>
            <p:cNvSpPr/>
            <p:nvPr/>
          </p:nvSpPr>
          <p:spPr>
            <a:xfrm>
              <a:off x="7398293" y="44685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4" name="pt244"/>
            <p:cNvSpPr/>
            <p:nvPr/>
          </p:nvSpPr>
          <p:spPr>
            <a:xfrm>
              <a:off x="7459400" y="5532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5" name="pt245"/>
            <p:cNvSpPr/>
            <p:nvPr/>
          </p:nvSpPr>
          <p:spPr>
            <a:xfrm>
              <a:off x="7581614" y="5532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6" name="pt246"/>
            <p:cNvSpPr/>
            <p:nvPr/>
          </p:nvSpPr>
          <p:spPr>
            <a:xfrm>
              <a:off x="7764936" y="5532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7" name="pt247"/>
            <p:cNvSpPr/>
            <p:nvPr/>
          </p:nvSpPr>
          <p:spPr>
            <a:xfrm>
              <a:off x="7764936" y="5532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8" name="pt248"/>
            <p:cNvSpPr/>
            <p:nvPr/>
          </p:nvSpPr>
          <p:spPr>
            <a:xfrm>
              <a:off x="7153864" y="5532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9" name="pt249"/>
            <p:cNvSpPr/>
            <p:nvPr/>
          </p:nvSpPr>
          <p:spPr>
            <a:xfrm>
              <a:off x="7276079" y="5532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0" name="pt250"/>
            <p:cNvSpPr/>
            <p:nvPr/>
          </p:nvSpPr>
          <p:spPr>
            <a:xfrm>
              <a:off x="6970543" y="5532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1" name="pt251"/>
            <p:cNvSpPr/>
            <p:nvPr/>
          </p:nvSpPr>
          <p:spPr>
            <a:xfrm>
              <a:off x="7703828"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2" name="pt252"/>
            <p:cNvSpPr/>
            <p:nvPr/>
          </p:nvSpPr>
          <p:spPr>
            <a:xfrm>
              <a:off x="7581614"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3" name="pt253"/>
            <p:cNvSpPr/>
            <p:nvPr/>
          </p:nvSpPr>
          <p:spPr>
            <a:xfrm>
              <a:off x="7642721"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4" name="pt254"/>
            <p:cNvSpPr/>
            <p:nvPr/>
          </p:nvSpPr>
          <p:spPr>
            <a:xfrm>
              <a:off x="7642721"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5" name="pt255"/>
            <p:cNvSpPr/>
            <p:nvPr/>
          </p:nvSpPr>
          <p:spPr>
            <a:xfrm>
              <a:off x="7642721"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6" name="pt256"/>
            <p:cNvSpPr/>
            <p:nvPr/>
          </p:nvSpPr>
          <p:spPr>
            <a:xfrm>
              <a:off x="7581614"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7" name="pt257"/>
            <p:cNvSpPr/>
            <p:nvPr/>
          </p:nvSpPr>
          <p:spPr>
            <a:xfrm>
              <a:off x="7581614"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8" name="pt258"/>
            <p:cNvSpPr/>
            <p:nvPr/>
          </p:nvSpPr>
          <p:spPr>
            <a:xfrm>
              <a:off x="7214972" y="56141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9" name="pt259"/>
            <p:cNvSpPr/>
            <p:nvPr/>
          </p:nvSpPr>
          <p:spPr>
            <a:xfrm>
              <a:off x="7398293" y="56141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0" name="pt260"/>
            <p:cNvSpPr/>
            <p:nvPr/>
          </p:nvSpPr>
          <p:spPr>
            <a:xfrm>
              <a:off x="7276079" y="56141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1" name="pt261"/>
            <p:cNvSpPr/>
            <p:nvPr/>
          </p:nvSpPr>
          <p:spPr>
            <a:xfrm>
              <a:off x="7153864" y="56141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2" name="pt262"/>
            <p:cNvSpPr/>
            <p:nvPr/>
          </p:nvSpPr>
          <p:spPr>
            <a:xfrm>
              <a:off x="7031650" y="56141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3" name="pt263"/>
            <p:cNvSpPr/>
            <p:nvPr/>
          </p:nvSpPr>
          <p:spPr>
            <a:xfrm>
              <a:off x="6909436" y="56141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4" name="pt264"/>
            <p:cNvSpPr/>
            <p:nvPr/>
          </p:nvSpPr>
          <p:spPr>
            <a:xfrm>
              <a:off x="6909436" y="56141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5" name="pt265"/>
            <p:cNvSpPr/>
            <p:nvPr/>
          </p:nvSpPr>
          <p:spPr>
            <a:xfrm>
              <a:off x="7703828" y="29957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6" name="pt266"/>
            <p:cNvSpPr/>
            <p:nvPr/>
          </p:nvSpPr>
          <p:spPr>
            <a:xfrm>
              <a:off x="7642721" y="29957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7" name="pt267"/>
            <p:cNvSpPr/>
            <p:nvPr/>
          </p:nvSpPr>
          <p:spPr>
            <a:xfrm>
              <a:off x="7520507" y="29957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8" name="pt268"/>
            <p:cNvSpPr/>
            <p:nvPr/>
          </p:nvSpPr>
          <p:spPr>
            <a:xfrm>
              <a:off x="7581614" y="29957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9" name="pt269"/>
            <p:cNvSpPr/>
            <p:nvPr/>
          </p:nvSpPr>
          <p:spPr>
            <a:xfrm>
              <a:off x="7581614" y="29957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0" name="pt270"/>
            <p:cNvSpPr/>
            <p:nvPr/>
          </p:nvSpPr>
          <p:spPr>
            <a:xfrm>
              <a:off x="7642721" y="29957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1" name="pt271"/>
            <p:cNvSpPr/>
            <p:nvPr/>
          </p:nvSpPr>
          <p:spPr>
            <a:xfrm>
              <a:off x="7642721" y="29957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2" name="pt272"/>
            <p:cNvSpPr/>
            <p:nvPr/>
          </p:nvSpPr>
          <p:spPr>
            <a:xfrm>
              <a:off x="7459400" y="25048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3" name="pt273"/>
            <p:cNvSpPr/>
            <p:nvPr/>
          </p:nvSpPr>
          <p:spPr>
            <a:xfrm>
              <a:off x="7581614" y="25048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4" name="pt274"/>
            <p:cNvSpPr/>
            <p:nvPr/>
          </p:nvSpPr>
          <p:spPr>
            <a:xfrm>
              <a:off x="7581614" y="25048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5" name="pt275"/>
            <p:cNvSpPr/>
            <p:nvPr/>
          </p:nvSpPr>
          <p:spPr>
            <a:xfrm>
              <a:off x="7642721" y="25048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6" name="pt276"/>
            <p:cNvSpPr/>
            <p:nvPr/>
          </p:nvSpPr>
          <p:spPr>
            <a:xfrm>
              <a:off x="7642721" y="25048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7" name="pt277"/>
            <p:cNvSpPr/>
            <p:nvPr/>
          </p:nvSpPr>
          <p:spPr>
            <a:xfrm>
              <a:off x="7642721" y="25048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8" name="pt278"/>
            <p:cNvSpPr/>
            <p:nvPr/>
          </p:nvSpPr>
          <p:spPr>
            <a:xfrm>
              <a:off x="7703828" y="25048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9" name="pt279"/>
            <p:cNvSpPr/>
            <p:nvPr/>
          </p:nvSpPr>
          <p:spPr>
            <a:xfrm>
              <a:off x="7764936" y="25866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0" name="pt280"/>
            <p:cNvSpPr/>
            <p:nvPr/>
          </p:nvSpPr>
          <p:spPr>
            <a:xfrm>
              <a:off x="7764936" y="25866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1" name="pt281"/>
            <p:cNvSpPr/>
            <p:nvPr/>
          </p:nvSpPr>
          <p:spPr>
            <a:xfrm>
              <a:off x="7826043" y="25866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2" name="pt282"/>
            <p:cNvSpPr/>
            <p:nvPr/>
          </p:nvSpPr>
          <p:spPr>
            <a:xfrm>
              <a:off x="7703828" y="25866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3" name="pt283"/>
            <p:cNvSpPr/>
            <p:nvPr/>
          </p:nvSpPr>
          <p:spPr>
            <a:xfrm>
              <a:off x="7703828" y="25866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4" name="pt284"/>
            <p:cNvSpPr/>
            <p:nvPr/>
          </p:nvSpPr>
          <p:spPr>
            <a:xfrm>
              <a:off x="7703828" y="25866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5" name="pt285"/>
            <p:cNvSpPr/>
            <p:nvPr/>
          </p:nvSpPr>
          <p:spPr>
            <a:xfrm>
              <a:off x="7703828" y="25866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6" name="pt286"/>
            <p:cNvSpPr/>
            <p:nvPr/>
          </p:nvSpPr>
          <p:spPr>
            <a:xfrm>
              <a:off x="7764936" y="33230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7" name="pt287"/>
            <p:cNvSpPr/>
            <p:nvPr/>
          </p:nvSpPr>
          <p:spPr>
            <a:xfrm>
              <a:off x="7764936" y="33230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8" name="pt288"/>
            <p:cNvSpPr/>
            <p:nvPr/>
          </p:nvSpPr>
          <p:spPr>
            <a:xfrm>
              <a:off x="7764936" y="33230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9" name="pt289"/>
            <p:cNvSpPr/>
            <p:nvPr/>
          </p:nvSpPr>
          <p:spPr>
            <a:xfrm>
              <a:off x="7581614" y="33230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0" name="pt290"/>
            <p:cNvSpPr/>
            <p:nvPr/>
          </p:nvSpPr>
          <p:spPr>
            <a:xfrm>
              <a:off x="7398293" y="33230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1" name="pt291"/>
            <p:cNvSpPr/>
            <p:nvPr/>
          </p:nvSpPr>
          <p:spPr>
            <a:xfrm>
              <a:off x="7703828" y="33230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2" name="pt292"/>
            <p:cNvSpPr/>
            <p:nvPr/>
          </p:nvSpPr>
          <p:spPr>
            <a:xfrm>
              <a:off x="7581614" y="33230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3" name="pt293"/>
            <p:cNvSpPr/>
            <p:nvPr/>
          </p:nvSpPr>
          <p:spPr>
            <a:xfrm>
              <a:off x="7826043" y="9501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4" name="pt294"/>
            <p:cNvSpPr/>
            <p:nvPr/>
          </p:nvSpPr>
          <p:spPr>
            <a:xfrm>
              <a:off x="7826043" y="9501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5" name="pt295"/>
            <p:cNvSpPr/>
            <p:nvPr/>
          </p:nvSpPr>
          <p:spPr>
            <a:xfrm>
              <a:off x="7642721" y="9501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6" name="pt296"/>
            <p:cNvSpPr/>
            <p:nvPr/>
          </p:nvSpPr>
          <p:spPr>
            <a:xfrm>
              <a:off x="7764936" y="9501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7" name="pt297"/>
            <p:cNvSpPr/>
            <p:nvPr/>
          </p:nvSpPr>
          <p:spPr>
            <a:xfrm>
              <a:off x="7826043" y="9501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8" name="pt298"/>
            <p:cNvSpPr/>
            <p:nvPr/>
          </p:nvSpPr>
          <p:spPr>
            <a:xfrm>
              <a:off x="7887150" y="9501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9" name="pt299"/>
            <p:cNvSpPr/>
            <p:nvPr/>
          </p:nvSpPr>
          <p:spPr>
            <a:xfrm>
              <a:off x="7887150" y="9501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0" name="pt300"/>
            <p:cNvSpPr/>
            <p:nvPr/>
          </p:nvSpPr>
          <p:spPr>
            <a:xfrm>
              <a:off x="7887150" y="1031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1" name="pt301"/>
            <p:cNvSpPr/>
            <p:nvPr/>
          </p:nvSpPr>
          <p:spPr>
            <a:xfrm>
              <a:off x="7887150" y="1031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2" name="pt302"/>
            <p:cNvSpPr/>
            <p:nvPr/>
          </p:nvSpPr>
          <p:spPr>
            <a:xfrm>
              <a:off x="7887150" y="1031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3" name="pt303"/>
            <p:cNvSpPr/>
            <p:nvPr/>
          </p:nvSpPr>
          <p:spPr>
            <a:xfrm>
              <a:off x="7887150" y="1031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4" name="pt304"/>
            <p:cNvSpPr/>
            <p:nvPr/>
          </p:nvSpPr>
          <p:spPr>
            <a:xfrm>
              <a:off x="7887150" y="1031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5" name="pt305"/>
            <p:cNvSpPr/>
            <p:nvPr/>
          </p:nvSpPr>
          <p:spPr>
            <a:xfrm>
              <a:off x="7887150" y="1031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6" name="pt306"/>
            <p:cNvSpPr/>
            <p:nvPr/>
          </p:nvSpPr>
          <p:spPr>
            <a:xfrm>
              <a:off x="7887150" y="10319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7" name="pt307"/>
            <p:cNvSpPr/>
            <p:nvPr/>
          </p:nvSpPr>
          <p:spPr>
            <a:xfrm>
              <a:off x="7520507" y="34048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8" name="pt308"/>
            <p:cNvSpPr/>
            <p:nvPr/>
          </p:nvSpPr>
          <p:spPr>
            <a:xfrm>
              <a:off x="7520507" y="34048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9" name="pt309"/>
            <p:cNvSpPr/>
            <p:nvPr/>
          </p:nvSpPr>
          <p:spPr>
            <a:xfrm>
              <a:off x="7459400" y="34048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0" name="pt310"/>
            <p:cNvSpPr/>
            <p:nvPr/>
          </p:nvSpPr>
          <p:spPr>
            <a:xfrm>
              <a:off x="7398293" y="34048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1" name="pt311"/>
            <p:cNvSpPr/>
            <p:nvPr/>
          </p:nvSpPr>
          <p:spPr>
            <a:xfrm>
              <a:off x="7398293" y="34048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2" name="pt312"/>
            <p:cNvSpPr/>
            <p:nvPr/>
          </p:nvSpPr>
          <p:spPr>
            <a:xfrm>
              <a:off x="7764936" y="34048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3" name="pt313"/>
            <p:cNvSpPr/>
            <p:nvPr/>
          </p:nvSpPr>
          <p:spPr>
            <a:xfrm>
              <a:off x="7581614" y="34048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4" name="pt314"/>
            <p:cNvSpPr/>
            <p:nvPr/>
          </p:nvSpPr>
          <p:spPr>
            <a:xfrm>
              <a:off x="7398293" y="52049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5" name="pt315"/>
            <p:cNvSpPr/>
            <p:nvPr/>
          </p:nvSpPr>
          <p:spPr>
            <a:xfrm>
              <a:off x="7459400" y="52049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6" name="pt316"/>
            <p:cNvSpPr/>
            <p:nvPr/>
          </p:nvSpPr>
          <p:spPr>
            <a:xfrm>
              <a:off x="7337186" y="52049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7" name="pt317"/>
            <p:cNvSpPr/>
            <p:nvPr/>
          </p:nvSpPr>
          <p:spPr>
            <a:xfrm>
              <a:off x="7337186" y="52049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8" name="pt318"/>
            <p:cNvSpPr/>
            <p:nvPr/>
          </p:nvSpPr>
          <p:spPr>
            <a:xfrm>
              <a:off x="7276079" y="52049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9" name="pt319"/>
            <p:cNvSpPr/>
            <p:nvPr/>
          </p:nvSpPr>
          <p:spPr>
            <a:xfrm>
              <a:off x="7337186" y="52049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0" name="pt320"/>
            <p:cNvSpPr/>
            <p:nvPr/>
          </p:nvSpPr>
          <p:spPr>
            <a:xfrm>
              <a:off x="7153864" y="52049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1" name="pt321"/>
            <p:cNvSpPr/>
            <p:nvPr/>
          </p:nvSpPr>
          <p:spPr>
            <a:xfrm>
              <a:off x="7887150" y="16865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2" name="pt322"/>
            <p:cNvSpPr/>
            <p:nvPr/>
          </p:nvSpPr>
          <p:spPr>
            <a:xfrm>
              <a:off x="7887150" y="16865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3" name="pt323"/>
            <p:cNvSpPr/>
            <p:nvPr/>
          </p:nvSpPr>
          <p:spPr>
            <a:xfrm>
              <a:off x="7887150" y="16865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4" name="pt324"/>
            <p:cNvSpPr/>
            <p:nvPr/>
          </p:nvSpPr>
          <p:spPr>
            <a:xfrm>
              <a:off x="7826043" y="16865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5" name="pt325"/>
            <p:cNvSpPr/>
            <p:nvPr/>
          </p:nvSpPr>
          <p:spPr>
            <a:xfrm>
              <a:off x="7826043" y="16865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6" name="pt326"/>
            <p:cNvSpPr/>
            <p:nvPr/>
          </p:nvSpPr>
          <p:spPr>
            <a:xfrm>
              <a:off x="7826043" y="16865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7" name="pt327"/>
            <p:cNvSpPr/>
            <p:nvPr/>
          </p:nvSpPr>
          <p:spPr>
            <a:xfrm>
              <a:off x="7826043" y="16865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8" name="pt328"/>
            <p:cNvSpPr/>
            <p:nvPr/>
          </p:nvSpPr>
          <p:spPr>
            <a:xfrm>
              <a:off x="7581614" y="30775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9" name="pt329"/>
            <p:cNvSpPr/>
            <p:nvPr/>
          </p:nvSpPr>
          <p:spPr>
            <a:xfrm>
              <a:off x="7459400" y="30775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0" name="pt330"/>
            <p:cNvSpPr/>
            <p:nvPr/>
          </p:nvSpPr>
          <p:spPr>
            <a:xfrm>
              <a:off x="7581614" y="30775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1" name="pt331"/>
            <p:cNvSpPr/>
            <p:nvPr/>
          </p:nvSpPr>
          <p:spPr>
            <a:xfrm>
              <a:off x="7581614" y="30775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2" name="pt332"/>
            <p:cNvSpPr/>
            <p:nvPr/>
          </p:nvSpPr>
          <p:spPr>
            <a:xfrm>
              <a:off x="7642721" y="30775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3" name="pt333"/>
            <p:cNvSpPr/>
            <p:nvPr/>
          </p:nvSpPr>
          <p:spPr>
            <a:xfrm>
              <a:off x="7642721" y="30775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4" name="pt334"/>
            <p:cNvSpPr/>
            <p:nvPr/>
          </p:nvSpPr>
          <p:spPr>
            <a:xfrm>
              <a:off x="7642721" y="30775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5" name="pt335"/>
            <p:cNvSpPr/>
            <p:nvPr/>
          </p:nvSpPr>
          <p:spPr>
            <a:xfrm>
              <a:off x="7703828" y="4059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6" name="pt336"/>
            <p:cNvSpPr/>
            <p:nvPr/>
          </p:nvSpPr>
          <p:spPr>
            <a:xfrm>
              <a:off x="7826043" y="4059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7" name="pt337"/>
            <p:cNvSpPr/>
            <p:nvPr/>
          </p:nvSpPr>
          <p:spPr>
            <a:xfrm>
              <a:off x="7642721" y="4059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8" name="pt338"/>
            <p:cNvSpPr/>
            <p:nvPr/>
          </p:nvSpPr>
          <p:spPr>
            <a:xfrm>
              <a:off x="7826043" y="4059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9" name="pt339"/>
            <p:cNvSpPr/>
            <p:nvPr/>
          </p:nvSpPr>
          <p:spPr>
            <a:xfrm>
              <a:off x="7581614" y="4059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0" name="pt340"/>
            <p:cNvSpPr/>
            <p:nvPr/>
          </p:nvSpPr>
          <p:spPr>
            <a:xfrm>
              <a:off x="7642721" y="4059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1" name="pt341"/>
            <p:cNvSpPr/>
            <p:nvPr/>
          </p:nvSpPr>
          <p:spPr>
            <a:xfrm>
              <a:off x="7459400" y="40594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2" name="pt342"/>
            <p:cNvSpPr/>
            <p:nvPr/>
          </p:nvSpPr>
          <p:spPr>
            <a:xfrm>
              <a:off x="7764936" y="11138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3" name="pt343"/>
            <p:cNvSpPr/>
            <p:nvPr/>
          </p:nvSpPr>
          <p:spPr>
            <a:xfrm>
              <a:off x="7642721" y="11138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4" name="pt344"/>
            <p:cNvSpPr/>
            <p:nvPr/>
          </p:nvSpPr>
          <p:spPr>
            <a:xfrm>
              <a:off x="7581614" y="11138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5" name="pt345"/>
            <p:cNvSpPr/>
            <p:nvPr/>
          </p:nvSpPr>
          <p:spPr>
            <a:xfrm>
              <a:off x="7887150" y="11138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6" name="pt346"/>
            <p:cNvSpPr/>
            <p:nvPr/>
          </p:nvSpPr>
          <p:spPr>
            <a:xfrm>
              <a:off x="7887150" y="11138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7" name="pt347"/>
            <p:cNvSpPr/>
            <p:nvPr/>
          </p:nvSpPr>
          <p:spPr>
            <a:xfrm>
              <a:off x="7826043" y="11138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8" name="pt348"/>
            <p:cNvSpPr/>
            <p:nvPr/>
          </p:nvSpPr>
          <p:spPr>
            <a:xfrm>
              <a:off x="7887150" y="11138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9" name="pt349"/>
            <p:cNvSpPr/>
            <p:nvPr/>
          </p:nvSpPr>
          <p:spPr>
            <a:xfrm>
              <a:off x="7887150" y="11956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0" name="pt350"/>
            <p:cNvSpPr/>
            <p:nvPr/>
          </p:nvSpPr>
          <p:spPr>
            <a:xfrm>
              <a:off x="7887150" y="11956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1" name="pt351"/>
            <p:cNvSpPr/>
            <p:nvPr/>
          </p:nvSpPr>
          <p:spPr>
            <a:xfrm>
              <a:off x="7764936" y="11956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2" name="pt352"/>
            <p:cNvSpPr/>
            <p:nvPr/>
          </p:nvSpPr>
          <p:spPr>
            <a:xfrm>
              <a:off x="7703828" y="11956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3" name="pt353"/>
            <p:cNvSpPr/>
            <p:nvPr/>
          </p:nvSpPr>
          <p:spPr>
            <a:xfrm>
              <a:off x="7887150" y="11956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4" name="pt354"/>
            <p:cNvSpPr/>
            <p:nvPr/>
          </p:nvSpPr>
          <p:spPr>
            <a:xfrm>
              <a:off x="7826043" y="11956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5" name="pt355"/>
            <p:cNvSpPr/>
            <p:nvPr/>
          </p:nvSpPr>
          <p:spPr>
            <a:xfrm>
              <a:off x="7887150" y="11956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6" name="pt356"/>
            <p:cNvSpPr/>
            <p:nvPr/>
          </p:nvSpPr>
          <p:spPr>
            <a:xfrm>
              <a:off x="7520507" y="53686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7" name="pt357"/>
            <p:cNvSpPr/>
            <p:nvPr/>
          </p:nvSpPr>
          <p:spPr>
            <a:xfrm>
              <a:off x="7337186" y="53686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8" name="pt358"/>
            <p:cNvSpPr/>
            <p:nvPr/>
          </p:nvSpPr>
          <p:spPr>
            <a:xfrm>
              <a:off x="7214972" y="53686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9" name="pt359"/>
            <p:cNvSpPr/>
            <p:nvPr/>
          </p:nvSpPr>
          <p:spPr>
            <a:xfrm>
              <a:off x="7153864" y="53686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0" name="pt360"/>
            <p:cNvSpPr/>
            <p:nvPr/>
          </p:nvSpPr>
          <p:spPr>
            <a:xfrm>
              <a:off x="7153864" y="53686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1" name="pt361"/>
            <p:cNvSpPr/>
            <p:nvPr/>
          </p:nvSpPr>
          <p:spPr>
            <a:xfrm>
              <a:off x="7092757" y="53686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2" name="pt362"/>
            <p:cNvSpPr/>
            <p:nvPr/>
          </p:nvSpPr>
          <p:spPr>
            <a:xfrm>
              <a:off x="7092757" y="53686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3" name="pt363"/>
            <p:cNvSpPr/>
            <p:nvPr/>
          </p:nvSpPr>
          <p:spPr>
            <a:xfrm>
              <a:off x="7703828" y="12774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4" name="pt364"/>
            <p:cNvSpPr/>
            <p:nvPr/>
          </p:nvSpPr>
          <p:spPr>
            <a:xfrm>
              <a:off x="7887150" y="12774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5" name="pt365"/>
            <p:cNvSpPr/>
            <p:nvPr/>
          </p:nvSpPr>
          <p:spPr>
            <a:xfrm>
              <a:off x="7887150" y="12774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6" name="pt366"/>
            <p:cNvSpPr/>
            <p:nvPr/>
          </p:nvSpPr>
          <p:spPr>
            <a:xfrm>
              <a:off x="7887150" y="12774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7" name="pt367"/>
            <p:cNvSpPr/>
            <p:nvPr/>
          </p:nvSpPr>
          <p:spPr>
            <a:xfrm>
              <a:off x="7887150" y="12774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8" name="pt368"/>
            <p:cNvSpPr/>
            <p:nvPr/>
          </p:nvSpPr>
          <p:spPr>
            <a:xfrm>
              <a:off x="7887150" y="12774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9" name="pt369"/>
            <p:cNvSpPr/>
            <p:nvPr/>
          </p:nvSpPr>
          <p:spPr>
            <a:xfrm>
              <a:off x="7887150" y="12774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0" name="pt370"/>
            <p:cNvSpPr/>
            <p:nvPr/>
          </p:nvSpPr>
          <p:spPr>
            <a:xfrm>
              <a:off x="7703828" y="4141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1" name="pt371"/>
            <p:cNvSpPr/>
            <p:nvPr/>
          </p:nvSpPr>
          <p:spPr>
            <a:xfrm>
              <a:off x="7642721" y="4141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2" name="pt372"/>
            <p:cNvSpPr/>
            <p:nvPr/>
          </p:nvSpPr>
          <p:spPr>
            <a:xfrm>
              <a:off x="7337186" y="4141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3" name="pt373"/>
            <p:cNvSpPr/>
            <p:nvPr/>
          </p:nvSpPr>
          <p:spPr>
            <a:xfrm>
              <a:off x="7703828" y="4141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4" name="pt374"/>
            <p:cNvSpPr/>
            <p:nvPr/>
          </p:nvSpPr>
          <p:spPr>
            <a:xfrm>
              <a:off x="7642721" y="4141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5" name="pt375"/>
            <p:cNvSpPr/>
            <p:nvPr/>
          </p:nvSpPr>
          <p:spPr>
            <a:xfrm>
              <a:off x="7214972" y="4141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6" name="pt376"/>
            <p:cNvSpPr/>
            <p:nvPr/>
          </p:nvSpPr>
          <p:spPr>
            <a:xfrm>
              <a:off x="7459400" y="4141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7" name="pt377"/>
            <p:cNvSpPr/>
            <p:nvPr/>
          </p:nvSpPr>
          <p:spPr>
            <a:xfrm>
              <a:off x="7214972" y="49595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8" name="pt378"/>
            <p:cNvSpPr/>
            <p:nvPr/>
          </p:nvSpPr>
          <p:spPr>
            <a:xfrm>
              <a:off x="7214972" y="49595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9" name="pt379"/>
            <p:cNvSpPr/>
            <p:nvPr/>
          </p:nvSpPr>
          <p:spPr>
            <a:xfrm>
              <a:off x="7214972" y="49595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0" name="pt380"/>
            <p:cNvSpPr/>
            <p:nvPr/>
          </p:nvSpPr>
          <p:spPr>
            <a:xfrm>
              <a:off x="7214972" y="49595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1" name="pt381"/>
            <p:cNvSpPr/>
            <p:nvPr/>
          </p:nvSpPr>
          <p:spPr>
            <a:xfrm>
              <a:off x="7214972" y="49595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2" name="pt382"/>
            <p:cNvSpPr/>
            <p:nvPr/>
          </p:nvSpPr>
          <p:spPr>
            <a:xfrm>
              <a:off x="7214972" y="49595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3" name="pt383"/>
            <p:cNvSpPr/>
            <p:nvPr/>
          </p:nvSpPr>
          <p:spPr>
            <a:xfrm>
              <a:off x="7214972" y="49595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4" name="pt384"/>
            <p:cNvSpPr/>
            <p:nvPr/>
          </p:nvSpPr>
          <p:spPr>
            <a:xfrm>
              <a:off x="7642721" y="56959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5" name="pt385"/>
            <p:cNvSpPr/>
            <p:nvPr/>
          </p:nvSpPr>
          <p:spPr>
            <a:xfrm>
              <a:off x="7826043" y="56959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6" name="pt386"/>
            <p:cNvSpPr/>
            <p:nvPr/>
          </p:nvSpPr>
          <p:spPr>
            <a:xfrm>
              <a:off x="7826043" y="56959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7" name="pt387"/>
            <p:cNvSpPr/>
            <p:nvPr/>
          </p:nvSpPr>
          <p:spPr>
            <a:xfrm>
              <a:off x="7826043" y="56959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8" name="pt388"/>
            <p:cNvSpPr/>
            <p:nvPr/>
          </p:nvSpPr>
          <p:spPr>
            <a:xfrm>
              <a:off x="7642721" y="56959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9" name="pt389"/>
            <p:cNvSpPr/>
            <p:nvPr/>
          </p:nvSpPr>
          <p:spPr>
            <a:xfrm>
              <a:off x="7459400" y="56959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0" name="pt390"/>
            <p:cNvSpPr/>
            <p:nvPr/>
          </p:nvSpPr>
          <p:spPr>
            <a:xfrm>
              <a:off x="6176151" y="56959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1" name="pt391"/>
            <p:cNvSpPr/>
            <p:nvPr/>
          </p:nvSpPr>
          <p:spPr>
            <a:xfrm>
              <a:off x="7581614" y="50413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2" name="pt392"/>
            <p:cNvSpPr/>
            <p:nvPr/>
          </p:nvSpPr>
          <p:spPr>
            <a:xfrm>
              <a:off x="7581614" y="50413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3" name="pt393"/>
            <p:cNvSpPr/>
            <p:nvPr/>
          </p:nvSpPr>
          <p:spPr>
            <a:xfrm>
              <a:off x="7520507" y="50413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4" name="pt394"/>
            <p:cNvSpPr/>
            <p:nvPr/>
          </p:nvSpPr>
          <p:spPr>
            <a:xfrm>
              <a:off x="7276079" y="50413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5" name="pt395"/>
            <p:cNvSpPr/>
            <p:nvPr/>
          </p:nvSpPr>
          <p:spPr>
            <a:xfrm>
              <a:off x="7276079" y="50413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6" name="pt396"/>
            <p:cNvSpPr/>
            <p:nvPr/>
          </p:nvSpPr>
          <p:spPr>
            <a:xfrm>
              <a:off x="7276079" y="50413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7" name="pt397"/>
            <p:cNvSpPr/>
            <p:nvPr/>
          </p:nvSpPr>
          <p:spPr>
            <a:xfrm>
              <a:off x="7214972" y="50413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8" name="pt398"/>
            <p:cNvSpPr/>
            <p:nvPr/>
          </p:nvSpPr>
          <p:spPr>
            <a:xfrm>
              <a:off x="7459400" y="47140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9" name="pt399"/>
            <p:cNvSpPr/>
            <p:nvPr/>
          </p:nvSpPr>
          <p:spPr>
            <a:xfrm>
              <a:off x="7398293" y="47140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0" name="pt400"/>
            <p:cNvSpPr/>
            <p:nvPr/>
          </p:nvSpPr>
          <p:spPr>
            <a:xfrm>
              <a:off x="7398293" y="47140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1" name="pt401"/>
            <p:cNvSpPr/>
            <p:nvPr/>
          </p:nvSpPr>
          <p:spPr>
            <a:xfrm>
              <a:off x="7337186" y="47140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2" name="pt402"/>
            <p:cNvSpPr/>
            <p:nvPr/>
          </p:nvSpPr>
          <p:spPr>
            <a:xfrm>
              <a:off x="7276079" y="47140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3" name="pt403"/>
            <p:cNvSpPr/>
            <p:nvPr/>
          </p:nvSpPr>
          <p:spPr>
            <a:xfrm>
              <a:off x="7276079" y="47140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4" name="pt404"/>
            <p:cNvSpPr/>
            <p:nvPr/>
          </p:nvSpPr>
          <p:spPr>
            <a:xfrm>
              <a:off x="7276079" y="47140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5" name="pt405"/>
            <p:cNvSpPr/>
            <p:nvPr/>
          </p:nvSpPr>
          <p:spPr>
            <a:xfrm>
              <a:off x="7764936" y="26684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6" name="pt406"/>
            <p:cNvSpPr/>
            <p:nvPr/>
          </p:nvSpPr>
          <p:spPr>
            <a:xfrm>
              <a:off x="7764936" y="26684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7" name="pt407"/>
            <p:cNvSpPr/>
            <p:nvPr/>
          </p:nvSpPr>
          <p:spPr>
            <a:xfrm>
              <a:off x="7764936" y="26684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8" name="pt408"/>
            <p:cNvSpPr/>
            <p:nvPr/>
          </p:nvSpPr>
          <p:spPr>
            <a:xfrm>
              <a:off x="7703828" y="26684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9" name="pt409"/>
            <p:cNvSpPr/>
            <p:nvPr/>
          </p:nvSpPr>
          <p:spPr>
            <a:xfrm>
              <a:off x="7703828" y="26684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0" name="pt410"/>
            <p:cNvSpPr/>
            <p:nvPr/>
          </p:nvSpPr>
          <p:spPr>
            <a:xfrm>
              <a:off x="7703828" y="26684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1" name="pt411"/>
            <p:cNvSpPr/>
            <p:nvPr/>
          </p:nvSpPr>
          <p:spPr>
            <a:xfrm>
              <a:off x="7703828" y="26684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2" name="pt412"/>
            <p:cNvSpPr/>
            <p:nvPr/>
          </p:nvSpPr>
          <p:spPr>
            <a:xfrm>
              <a:off x="7887150" y="13592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3" name="pt413"/>
            <p:cNvSpPr/>
            <p:nvPr/>
          </p:nvSpPr>
          <p:spPr>
            <a:xfrm>
              <a:off x="7887150" y="13592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4" name="pt414"/>
            <p:cNvSpPr/>
            <p:nvPr/>
          </p:nvSpPr>
          <p:spPr>
            <a:xfrm>
              <a:off x="7887150" y="13592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5" name="pt415"/>
            <p:cNvSpPr/>
            <p:nvPr/>
          </p:nvSpPr>
          <p:spPr>
            <a:xfrm>
              <a:off x="7764936" y="13592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6" name="pt416"/>
            <p:cNvSpPr/>
            <p:nvPr/>
          </p:nvSpPr>
          <p:spPr>
            <a:xfrm>
              <a:off x="7887150" y="13592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7" name="pt417"/>
            <p:cNvSpPr/>
            <p:nvPr/>
          </p:nvSpPr>
          <p:spPr>
            <a:xfrm>
              <a:off x="7887150" y="13592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8" name="pt418"/>
            <p:cNvSpPr/>
            <p:nvPr/>
          </p:nvSpPr>
          <p:spPr>
            <a:xfrm>
              <a:off x="7887150" y="13592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9" name="pt419"/>
            <p:cNvSpPr/>
            <p:nvPr/>
          </p:nvSpPr>
          <p:spPr>
            <a:xfrm>
              <a:off x="7764936" y="34867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0" name="pt420"/>
            <p:cNvSpPr/>
            <p:nvPr/>
          </p:nvSpPr>
          <p:spPr>
            <a:xfrm>
              <a:off x="7520507" y="34867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1" name="pt421"/>
            <p:cNvSpPr/>
            <p:nvPr/>
          </p:nvSpPr>
          <p:spPr>
            <a:xfrm>
              <a:off x="7520507" y="34867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2" name="pt422"/>
            <p:cNvSpPr/>
            <p:nvPr/>
          </p:nvSpPr>
          <p:spPr>
            <a:xfrm>
              <a:off x="7703828" y="34867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3" name="pt423"/>
            <p:cNvSpPr/>
            <p:nvPr/>
          </p:nvSpPr>
          <p:spPr>
            <a:xfrm>
              <a:off x="7703828" y="34867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4" name="pt424"/>
            <p:cNvSpPr/>
            <p:nvPr/>
          </p:nvSpPr>
          <p:spPr>
            <a:xfrm>
              <a:off x="7703828" y="34867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5" name="pt425"/>
            <p:cNvSpPr/>
            <p:nvPr/>
          </p:nvSpPr>
          <p:spPr>
            <a:xfrm>
              <a:off x="7581614" y="34867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6" name="pt426"/>
            <p:cNvSpPr/>
            <p:nvPr/>
          </p:nvSpPr>
          <p:spPr>
            <a:xfrm>
              <a:off x="7764936" y="52868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7" name="pt427"/>
            <p:cNvSpPr/>
            <p:nvPr/>
          </p:nvSpPr>
          <p:spPr>
            <a:xfrm>
              <a:off x="6726115" y="52868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8" name="pt428"/>
            <p:cNvSpPr/>
            <p:nvPr/>
          </p:nvSpPr>
          <p:spPr>
            <a:xfrm>
              <a:off x="7459400" y="52868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9" name="pt429"/>
            <p:cNvSpPr/>
            <p:nvPr/>
          </p:nvSpPr>
          <p:spPr>
            <a:xfrm>
              <a:off x="7153864" y="52868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0" name="pt430"/>
            <p:cNvSpPr/>
            <p:nvPr/>
          </p:nvSpPr>
          <p:spPr>
            <a:xfrm>
              <a:off x="7214972" y="52868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1" name="pt431"/>
            <p:cNvSpPr/>
            <p:nvPr/>
          </p:nvSpPr>
          <p:spPr>
            <a:xfrm>
              <a:off x="7703828" y="52868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2" name="pt432"/>
            <p:cNvSpPr/>
            <p:nvPr/>
          </p:nvSpPr>
          <p:spPr>
            <a:xfrm>
              <a:off x="7153864" y="52868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3" name="pt433"/>
            <p:cNvSpPr/>
            <p:nvPr/>
          </p:nvSpPr>
          <p:spPr>
            <a:xfrm>
              <a:off x="7520507" y="45504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4" name="pt434"/>
            <p:cNvSpPr/>
            <p:nvPr/>
          </p:nvSpPr>
          <p:spPr>
            <a:xfrm>
              <a:off x="7459400" y="45504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5" name="pt435"/>
            <p:cNvSpPr/>
            <p:nvPr/>
          </p:nvSpPr>
          <p:spPr>
            <a:xfrm>
              <a:off x="7398293" y="45504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6" name="pt436"/>
            <p:cNvSpPr/>
            <p:nvPr/>
          </p:nvSpPr>
          <p:spPr>
            <a:xfrm>
              <a:off x="7398293" y="45504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7" name="pt437"/>
            <p:cNvSpPr/>
            <p:nvPr/>
          </p:nvSpPr>
          <p:spPr>
            <a:xfrm>
              <a:off x="7459400" y="45504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8" name="pt438"/>
            <p:cNvSpPr/>
            <p:nvPr/>
          </p:nvSpPr>
          <p:spPr>
            <a:xfrm>
              <a:off x="7459400" y="45504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9" name="pt439"/>
            <p:cNvSpPr/>
            <p:nvPr/>
          </p:nvSpPr>
          <p:spPr>
            <a:xfrm>
              <a:off x="7398293" y="45504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0" name="pt440"/>
            <p:cNvSpPr/>
            <p:nvPr/>
          </p:nvSpPr>
          <p:spPr>
            <a:xfrm>
              <a:off x="7887150" y="17684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1" name="pt441"/>
            <p:cNvSpPr/>
            <p:nvPr/>
          </p:nvSpPr>
          <p:spPr>
            <a:xfrm>
              <a:off x="7887150" y="17684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2" name="pt442"/>
            <p:cNvSpPr/>
            <p:nvPr/>
          </p:nvSpPr>
          <p:spPr>
            <a:xfrm>
              <a:off x="7826043" y="17684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3" name="pt443"/>
            <p:cNvSpPr/>
            <p:nvPr/>
          </p:nvSpPr>
          <p:spPr>
            <a:xfrm>
              <a:off x="7826043" y="17684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4" name="pt444"/>
            <p:cNvSpPr/>
            <p:nvPr/>
          </p:nvSpPr>
          <p:spPr>
            <a:xfrm>
              <a:off x="7826043" y="17684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5" name="pt445"/>
            <p:cNvSpPr/>
            <p:nvPr/>
          </p:nvSpPr>
          <p:spPr>
            <a:xfrm>
              <a:off x="7887150" y="17684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6" name="pt446"/>
            <p:cNvSpPr/>
            <p:nvPr/>
          </p:nvSpPr>
          <p:spPr>
            <a:xfrm>
              <a:off x="7826043" y="17684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7" name="pt447"/>
            <p:cNvSpPr/>
            <p:nvPr/>
          </p:nvSpPr>
          <p:spPr>
            <a:xfrm>
              <a:off x="7887150" y="14411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8" name="pt448"/>
            <p:cNvSpPr/>
            <p:nvPr/>
          </p:nvSpPr>
          <p:spPr>
            <a:xfrm>
              <a:off x="7337186" y="14411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9" name="pt449"/>
            <p:cNvSpPr/>
            <p:nvPr/>
          </p:nvSpPr>
          <p:spPr>
            <a:xfrm>
              <a:off x="7887150" y="14411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0" name="pt450"/>
            <p:cNvSpPr/>
            <p:nvPr/>
          </p:nvSpPr>
          <p:spPr>
            <a:xfrm>
              <a:off x="7887150" y="14411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1" name="pt451"/>
            <p:cNvSpPr/>
            <p:nvPr/>
          </p:nvSpPr>
          <p:spPr>
            <a:xfrm>
              <a:off x="7887150" y="14411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2" name="pt452"/>
            <p:cNvSpPr/>
            <p:nvPr/>
          </p:nvSpPr>
          <p:spPr>
            <a:xfrm>
              <a:off x="7887150" y="14411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3" name="pt453"/>
            <p:cNvSpPr/>
            <p:nvPr/>
          </p:nvSpPr>
          <p:spPr>
            <a:xfrm>
              <a:off x="7887150" y="14411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4" name="pt454"/>
            <p:cNvSpPr/>
            <p:nvPr/>
          </p:nvSpPr>
          <p:spPr>
            <a:xfrm>
              <a:off x="7826043" y="21775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5" name="pt455"/>
            <p:cNvSpPr/>
            <p:nvPr/>
          </p:nvSpPr>
          <p:spPr>
            <a:xfrm>
              <a:off x="7826043" y="21775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6" name="pt456"/>
            <p:cNvSpPr/>
            <p:nvPr/>
          </p:nvSpPr>
          <p:spPr>
            <a:xfrm>
              <a:off x="7826043" y="21775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7" name="pt457"/>
            <p:cNvSpPr/>
            <p:nvPr/>
          </p:nvSpPr>
          <p:spPr>
            <a:xfrm>
              <a:off x="7764936" y="21775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8" name="pt458"/>
            <p:cNvSpPr/>
            <p:nvPr/>
          </p:nvSpPr>
          <p:spPr>
            <a:xfrm>
              <a:off x="7764936" y="21775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9" name="pt459"/>
            <p:cNvSpPr/>
            <p:nvPr/>
          </p:nvSpPr>
          <p:spPr>
            <a:xfrm>
              <a:off x="7764936" y="21775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0" name="pt460"/>
            <p:cNvSpPr/>
            <p:nvPr/>
          </p:nvSpPr>
          <p:spPr>
            <a:xfrm>
              <a:off x="7764936" y="21775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1" name="pt461"/>
            <p:cNvSpPr/>
            <p:nvPr/>
          </p:nvSpPr>
          <p:spPr>
            <a:xfrm>
              <a:off x="7337186" y="57777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2" name="pt462"/>
            <p:cNvSpPr/>
            <p:nvPr/>
          </p:nvSpPr>
          <p:spPr>
            <a:xfrm>
              <a:off x="7153864" y="57777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3" name="pt463"/>
            <p:cNvSpPr/>
            <p:nvPr/>
          </p:nvSpPr>
          <p:spPr>
            <a:xfrm>
              <a:off x="7092757" y="57777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4" name="pt464"/>
            <p:cNvSpPr/>
            <p:nvPr/>
          </p:nvSpPr>
          <p:spPr>
            <a:xfrm>
              <a:off x="6909436" y="57777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5" name="pt465"/>
            <p:cNvSpPr/>
            <p:nvPr/>
          </p:nvSpPr>
          <p:spPr>
            <a:xfrm>
              <a:off x="6603900" y="57777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6" name="pt466"/>
            <p:cNvSpPr/>
            <p:nvPr/>
          </p:nvSpPr>
          <p:spPr>
            <a:xfrm>
              <a:off x="5870615" y="57777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7" name="pt467"/>
            <p:cNvSpPr/>
            <p:nvPr/>
          </p:nvSpPr>
          <p:spPr>
            <a:xfrm>
              <a:off x="5870615" y="57777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8" name="pt468"/>
            <p:cNvSpPr/>
            <p:nvPr/>
          </p:nvSpPr>
          <p:spPr>
            <a:xfrm>
              <a:off x="7826043" y="22593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9" name="pt469"/>
            <p:cNvSpPr/>
            <p:nvPr/>
          </p:nvSpPr>
          <p:spPr>
            <a:xfrm>
              <a:off x="7764936" y="22593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0" name="pt470"/>
            <p:cNvSpPr/>
            <p:nvPr/>
          </p:nvSpPr>
          <p:spPr>
            <a:xfrm>
              <a:off x="7764936" y="22593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1" name="pt471"/>
            <p:cNvSpPr/>
            <p:nvPr/>
          </p:nvSpPr>
          <p:spPr>
            <a:xfrm>
              <a:off x="7764936" y="22593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2" name="pt472"/>
            <p:cNvSpPr/>
            <p:nvPr/>
          </p:nvSpPr>
          <p:spPr>
            <a:xfrm>
              <a:off x="7764936" y="22593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3" name="pt473"/>
            <p:cNvSpPr/>
            <p:nvPr/>
          </p:nvSpPr>
          <p:spPr>
            <a:xfrm>
              <a:off x="7764936" y="22593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4" name="pt474"/>
            <p:cNvSpPr/>
            <p:nvPr/>
          </p:nvSpPr>
          <p:spPr>
            <a:xfrm>
              <a:off x="7764936" y="22593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5" name="pt475"/>
            <p:cNvSpPr/>
            <p:nvPr/>
          </p:nvSpPr>
          <p:spPr>
            <a:xfrm>
              <a:off x="7764936" y="37321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6" name="pt476"/>
            <p:cNvSpPr/>
            <p:nvPr/>
          </p:nvSpPr>
          <p:spPr>
            <a:xfrm>
              <a:off x="7642721" y="37321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7" name="pt477"/>
            <p:cNvSpPr/>
            <p:nvPr/>
          </p:nvSpPr>
          <p:spPr>
            <a:xfrm>
              <a:off x="7703828" y="37321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8" name="pt478"/>
            <p:cNvSpPr/>
            <p:nvPr/>
          </p:nvSpPr>
          <p:spPr>
            <a:xfrm>
              <a:off x="7642721" y="37321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9" name="pt479"/>
            <p:cNvSpPr/>
            <p:nvPr/>
          </p:nvSpPr>
          <p:spPr>
            <a:xfrm>
              <a:off x="7642721" y="37321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0" name="pt480"/>
            <p:cNvSpPr/>
            <p:nvPr/>
          </p:nvSpPr>
          <p:spPr>
            <a:xfrm>
              <a:off x="7642721" y="37321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1" name="pt481"/>
            <p:cNvSpPr/>
            <p:nvPr/>
          </p:nvSpPr>
          <p:spPr>
            <a:xfrm>
              <a:off x="7520507" y="37321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2" name="pt482"/>
            <p:cNvSpPr/>
            <p:nvPr/>
          </p:nvSpPr>
          <p:spPr>
            <a:xfrm>
              <a:off x="7092757" y="54504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3" name="pt483"/>
            <p:cNvSpPr/>
            <p:nvPr/>
          </p:nvSpPr>
          <p:spPr>
            <a:xfrm>
              <a:off x="7337186" y="54504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4" name="pt484"/>
            <p:cNvSpPr/>
            <p:nvPr/>
          </p:nvSpPr>
          <p:spPr>
            <a:xfrm>
              <a:off x="7276079" y="54504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5" name="pt485"/>
            <p:cNvSpPr/>
            <p:nvPr/>
          </p:nvSpPr>
          <p:spPr>
            <a:xfrm>
              <a:off x="7398293" y="54504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6" name="pt486"/>
            <p:cNvSpPr/>
            <p:nvPr/>
          </p:nvSpPr>
          <p:spPr>
            <a:xfrm>
              <a:off x="7276079" y="54504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7" name="pt487"/>
            <p:cNvSpPr/>
            <p:nvPr/>
          </p:nvSpPr>
          <p:spPr>
            <a:xfrm>
              <a:off x="7031650" y="54504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8" name="pt488"/>
            <p:cNvSpPr/>
            <p:nvPr/>
          </p:nvSpPr>
          <p:spPr>
            <a:xfrm>
              <a:off x="7031650" y="54504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9" name="pt489"/>
            <p:cNvSpPr/>
            <p:nvPr/>
          </p:nvSpPr>
          <p:spPr>
            <a:xfrm>
              <a:off x="7642721" y="1522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0" name="pt490"/>
            <p:cNvSpPr/>
            <p:nvPr/>
          </p:nvSpPr>
          <p:spPr>
            <a:xfrm>
              <a:off x="7703828" y="1522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1" name="pt491"/>
            <p:cNvSpPr/>
            <p:nvPr/>
          </p:nvSpPr>
          <p:spPr>
            <a:xfrm>
              <a:off x="7826043" y="1522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2" name="pt492"/>
            <p:cNvSpPr/>
            <p:nvPr/>
          </p:nvSpPr>
          <p:spPr>
            <a:xfrm>
              <a:off x="7826043" y="1522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3" name="pt493"/>
            <p:cNvSpPr/>
            <p:nvPr/>
          </p:nvSpPr>
          <p:spPr>
            <a:xfrm>
              <a:off x="7764936" y="1522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4" name="pt494"/>
            <p:cNvSpPr/>
            <p:nvPr/>
          </p:nvSpPr>
          <p:spPr>
            <a:xfrm>
              <a:off x="7703828" y="1522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5" name="pt495"/>
            <p:cNvSpPr/>
            <p:nvPr/>
          </p:nvSpPr>
          <p:spPr>
            <a:xfrm>
              <a:off x="7887150" y="1522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6" name="pt496"/>
            <p:cNvSpPr/>
            <p:nvPr/>
          </p:nvSpPr>
          <p:spPr>
            <a:xfrm>
              <a:off x="7887150" y="18502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7" name="pt497"/>
            <p:cNvSpPr/>
            <p:nvPr/>
          </p:nvSpPr>
          <p:spPr>
            <a:xfrm>
              <a:off x="7764936" y="18502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8" name="pt498"/>
            <p:cNvSpPr/>
            <p:nvPr/>
          </p:nvSpPr>
          <p:spPr>
            <a:xfrm>
              <a:off x="7581614" y="18502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9" name="pt499"/>
            <p:cNvSpPr/>
            <p:nvPr/>
          </p:nvSpPr>
          <p:spPr>
            <a:xfrm>
              <a:off x="7826043" y="18502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0" name="pt500"/>
            <p:cNvSpPr/>
            <p:nvPr/>
          </p:nvSpPr>
          <p:spPr>
            <a:xfrm>
              <a:off x="7520507" y="18502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1" name="pt501"/>
            <p:cNvSpPr/>
            <p:nvPr/>
          </p:nvSpPr>
          <p:spPr>
            <a:xfrm>
              <a:off x="7764936" y="18502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2" name="pt502"/>
            <p:cNvSpPr/>
            <p:nvPr/>
          </p:nvSpPr>
          <p:spPr>
            <a:xfrm>
              <a:off x="7826043" y="18502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3" name="pt503"/>
            <p:cNvSpPr/>
            <p:nvPr/>
          </p:nvSpPr>
          <p:spPr>
            <a:xfrm>
              <a:off x="7703828" y="23411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4" name="pt504"/>
            <p:cNvSpPr/>
            <p:nvPr/>
          </p:nvSpPr>
          <p:spPr>
            <a:xfrm>
              <a:off x="7764936" y="23411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5" name="pt505"/>
            <p:cNvSpPr/>
            <p:nvPr/>
          </p:nvSpPr>
          <p:spPr>
            <a:xfrm>
              <a:off x="7703828" y="23411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6" name="pt506"/>
            <p:cNvSpPr/>
            <p:nvPr/>
          </p:nvSpPr>
          <p:spPr>
            <a:xfrm>
              <a:off x="7703828" y="23411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7" name="pt507"/>
            <p:cNvSpPr/>
            <p:nvPr/>
          </p:nvSpPr>
          <p:spPr>
            <a:xfrm>
              <a:off x="7764936" y="23411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8" name="pt508"/>
            <p:cNvSpPr/>
            <p:nvPr/>
          </p:nvSpPr>
          <p:spPr>
            <a:xfrm>
              <a:off x="7764936" y="23411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9" name="pt509"/>
            <p:cNvSpPr/>
            <p:nvPr/>
          </p:nvSpPr>
          <p:spPr>
            <a:xfrm>
              <a:off x="7764936" y="23411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0" name="pt510"/>
            <p:cNvSpPr/>
            <p:nvPr/>
          </p:nvSpPr>
          <p:spPr>
            <a:xfrm>
              <a:off x="7703828" y="35685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1" name="pt511"/>
            <p:cNvSpPr/>
            <p:nvPr/>
          </p:nvSpPr>
          <p:spPr>
            <a:xfrm>
              <a:off x="7703828" y="35685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2" name="pt512"/>
            <p:cNvSpPr/>
            <p:nvPr/>
          </p:nvSpPr>
          <p:spPr>
            <a:xfrm>
              <a:off x="7642721" y="35685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3" name="pt513"/>
            <p:cNvSpPr/>
            <p:nvPr/>
          </p:nvSpPr>
          <p:spPr>
            <a:xfrm>
              <a:off x="7642721" y="35685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4" name="pt514"/>
            <p:cNvSpPr/>
            <p:nvPr/>
          </p:nvSpPr>
          <p:spPr>
            <a:xfrm>
              <a:off x="7581614" y="35685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5" name="pt515"/>
            <p:cNvSpPr/>
            <p:nvPr/>
          </p:nvSpPr>
          <p:spPr>
            <a:xfrm>
              <a:off x="7581614" y="35685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6" name="pt516"/>
            <p:cNvSpPr/>
            <p:nvPr/>
          </p:nvSpPr>
          <p:spPr>
            <a:xfrm>
              <a:off x="7581614" y="35685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7" name="pt517"/>
            <p:cNvSpPr/>
            <p:nvPr/>
          </p:nvSpPr>
          <p:spPr>
            <a:xfrm>
              <a:off x="7581614" y="36503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8" name="pt518"/>
            <p:cNvSpPr/>
            <p:nvPr/>
          </p:nvSpPr>
          <p:spPr>
            <a:xfrm>
              <a:off x="7581614" y="36503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9" name="pt519"/>
            <p:cNvSpPr/>
            <p:nvPr/>
          </p:nvSpPr>
          <p:spPr>
            <a:xfrm>
              <a:off x="7642721" y="36503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0" name="pt520"/>
            <p:cNvSpPr/>
            <p:nvPr/>
          </p:nvSpPr>
          <p:spPr>
            <a:xfrm>
              <a:off x="7703828" y="36503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1" name="pt521"/>
            <p:cNvSpPr/>
            <p:nvPr/>
          </p:nvSpPr>
          <p:spPr>
            <a:xfrm>
              <a:off x="7642721" y="36503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2" name="pt522"/>
            <p:cNvSpPr/>
            <p:nvPr/>
          </p:nvSpPr>
          <p:spPr>
            <a:xfrm>
              <a:off x="7642721" y="36503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3" name="pt523"/>
            <p:cNvSpPr/>
            <p:nvPr/>
          </p:nvSpPr>
          <p:spPr>
            <a:xfrm>
              <a:off x="7581614" y="36503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4" name="pt524"/>
            <p:cNvSpPr/>
            <p:nvPr/>
          </p:nvSpPr>
          <p:spPr>
            <a:xfrm>
              <a:off x="7826043" y="27502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5" name="pt525"/>
            <p:cNvSpPr/>
            <p:nvPr/>
          </p:nvSpPr>
          <p:spPr>
            <a:xfrm>
              <a:off x="7703828" y="27502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6" name="pt526"/>
            <p:cNvSpPr/>
            <p:nvPr/>
          </p:nvSpPr>
          <p:spPr>
            <a:xfrm>
              <a:off x="7642721" y="27502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7" name="pt527"/>
            <p:cNvSpPr/>
            <p:nvPr/>
          </p:nvSpPr>
          <p:spPr>
            <a:xfrm>
              <a:off x="7764936" y="27502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8" name="pt528"/>
            <p:cNvSpPr/>
            <p:nvPr/>
          </p:nvSpPr>
          <p:spPr>
            <a:xfrm>
              <a:off x="7703828" y="27502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9" name="pt529"/>
            <p:cNvSpPr/>
            <p:nvPr/>
          </p:nvSpPr>
          <p:spPr>
            <a:xfrm>
              <a:off x="7764936" y="27502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0" name="pt530"/>
            <p:cNvSpPr/>
            <p:nvPr/>
          </p:nvSpPr>
          <p:spPr>
            <a:xfrm>
              <a:off x="7703828" y="27502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1" name="pt531"/>
            <p:cNvSpPr/>
            <p:nvPr/>
          </p:nvSpPr>
          <p:spPr>
            <a:xfrm>
              <a:off x="7764936" y="38139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2" name="pt532"/>
            <p:cNvSpPr/>
            <p:nvPr/>
          </p:nvSpPr>
          <p:spPr>
            <a:xfrm>
              <a:off x="7764936" y="38139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3" name="pt533"/>
            <p:cNvSpPr/>
            <p:nvPr/>
          </p:nvSpPr>
          <p:spPr>
            <a:xfrm>
              <a:off x="7764936" y="38139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4" name="pt534"/>
            <p:cNvSpPr/>
            <p:nvPr/>
          </p:nvSpPr>
          <p:spPr>
            <a:xfrm>
              <a:off x="7520507" y="38139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5" name="pt535"/>
            <p:cNvSpPr/>
            <p:nvPr/>
          </p:nvSpPr>
          <p:spPr>
            <a:xfrm>
              <a:off x="7520507" y="38139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6" name="pt536"/>
            <p:cNvSpPr/>
            <p:nvPr/>
          </p:nvSpPr>
          <p:spPr>
            <a:xfrm>
              <a:off x="7520507" y="38139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7" name="pt537"/>
            <p:cNvSpPr/>
            <p:nvPr/>
          </p:nvSpPr>
          <p:spPr>
            <a:xfrm>
              <a:off x="7520507" y="38139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8" name="pt538"/>
            <p:cNvSpPr/>
            <p:nvPr/>
          </p:nvSpPr>
          <p:spPr>
            <a:xfrm>
              <a:off x="7642721" y="31594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9" name="pt539"/>
            <p:cNvSpPr/>
            <p:nvPr/>
          </p:nvSpPr>
          <p:spPr>
            <a:xfrm>
              <a:off x="7764936" y="31594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40" name="pt540"/>
            <p:cNvSpPr/>
            <p:nvPr/>
          </p:nvSpPr>
          <p:spPr>
            <a:xfrm>
              <a:off x="7642721" y="31594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41" name="pt541"/>
            <p:cNvSpPr/>
            <p:nvPr/>
          </p:nvSpPr>
          <p:spPr>
            <a:xfrm>
              <a:off x="7703828" y="31594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42" name="pt542"/>
            <p:cNvSpPr/>
            <p:nvPr/>
          </p:nvSpPr>
          <p:spPr>
            <a:xfrm>
              <a:off x="7642721" y="31594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43" name="pt543"/>
            <p:cNvSpPr/>
            <p:nvPr/>
          </p:nvSpPr>
          <p:spPr>
            <a:xfrm>
              <a:off x="7703828" y="31594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44" name="pt544"/>
            <p:cNvSpPr/>
            <p:nvPr/>
          </p:nvSpPr>
          <p:spPr>
            <a:xfrm>
              <a:off x="7642721" y="31594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45" name="pt545"/>
            <p:cNvSpPr/>
            <p:nvPr/>
          </p:nvSpPr>
          <p:spPr>
            <a:xfrm>
              <a:off x="7887150" y="38958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46" name="pt546"/>
            <p:cNvSpPr/>
            <p:nvPr/>
          </p:nvSpPr>
          <p:spPr>
            <a:xfrm>
              <a:off x="7398293" y="38958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47" name="pt547"/>
            <p:cNvSpPr/>
            <p:nvPr/>
          </p:nvSpPr>
          <p:spPr>
            <a:xfrm>
              <a:off x="7520507" y="38958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48" name="pt548"/>
            <p:cNvSpPr/>
            <p:nvPr/>
          </p:nvSpPr>
          <p:spPr>
            <a:xfrm>
              <a:off x="7459400" y="38958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49" name="pt549"/>
            <p:cNvSpPr/>
            <p:nvPr/>
          </p:nvSpPr>
          <p:spPr>
            <a:xfrm>
              <a:off x="7337186" y="38958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50" name="pt550"/>
            <p:cNvSpPr/>
            <p:nvPr/>
          </p:nvSpPr>
          <p:spPr>
            <a:xfrm>
              <a:off x="7703828" y="38958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51" name="pt551"/>
            <p:cNvSpPr/>
            <p:nvPr/>
          </p:nvSpPr>
          <p:spPr>
            <a:xfrm>
              <a:off x="7520507" y="38958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52" name="pt552"/>
            <p:cNvSpPr/>
            <p:nvPr/>
          </p:nvSpPr>
          <p:spPr>
            <a:xfrm>
              <a:off x="7887150" y="19320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53" name="pt553"/>
            <p:cNvSpPr/>
            <p:nvPr/>
          </p:nvSpPr>
          <p:spPr>
            <a:xfrm>
              <a:off x="7887150" y="19320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54" name="pt554"/>
            <p:cNvSpPr/>
            <p:nvPr/>
          </p:nvSpPr>
          <p:spPr>
            <a:xfrm>
              <a:off x="7887150" y="19320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55" name="pt555"/>
            <p:cNvSpPr/>
            <p:nvPr/>
          </p:nvSpPr>
          <p:spPr>
            <a:xfrm>
              <a:off x="7826043" y="19320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56" name="pt556"/>
            <p:cNvSpPr/>
            <p:nvPr/>
          </p:nvSpPr>
          <p:spPr>
            <a:xfrm>
              <a:off x="7826043" y="19320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57" name="pt557"/>
            <p:cNvSpPr/>
            <p:nvPr/>
          </p:nvSpPr>
          <p:spPr>
            <a:xfrm>
              <a:off x="7826043" y="19320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58" name="pt558"/>
            <p:cNvSpPr/>
            <p:nvPr/>
          </p:nvSpPr>
          <p:spPr>
            <a:xfrm>
              <a:off x="7826043" y="19320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59" name="pt559"/>
            <p:cNvSpPr/>
            <p:nvPr/>
          </p:nvSpPr>
          <p:spPr>
            <a:xfrm>
              <a:off x="7398293" y="47958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60" name="pt560"/>
            <p:cNvSpPr/>
            <p:nvPr/>
          </p:nvSpPr>
          <p:spPr>
            <a:xfrm>
              <a:off x="7398293" y="47958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61" name="pt561"/>
            <p:cNvSpPr/>
            <p:nvPr/>
          </p:nvSpPr>
          <p:spPr>
            <a:xfrm>
              <a:off x="7398293" y="47958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62" name="pt562"/>
            <p:cNvSpPr/>
            <p:nvPr/>
          </p:nvSpPr>
          <p:spPr>
            <a:xfrm>
              <a:off x="7337186" y="47958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63" name="pt563"/>
            <p:cNvSpPr/>
            <p:nvPr/>
          </p:nvSpPr>
          <p:spPr>
            <a:xfrm>
              <a:off x="7337186" y="47958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64" name="pt564"/>
            <p:cNvSpPr/>
            <p:nvPr/>
          </p:nvSpPr>
          <p:spPr>
            <a:xfrm>
              <a:off x="7276079" y="47958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65" name="pt565"/>
            <p:cNvSpPr/>
            <p:nvPr/>
          </p:nvSpPr>
          <p:spPr>
            <a:xfrm>
              <a:off x="7276079" y="47958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66" name="pt566"/>
            <p:cNvSpPr/>
            <p:nvPr/>
          </p:nvSpPr>
          <p:spPr>
            <a:xfrm>
              <a:off x="7337186" y="42231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67" name="pt567"/>
            <p:cNvSpPr/>
            <p:nvPr/>
          </p:nvSpPr>
          <p:spPr>
            <a:xfrm>
              <a:off x="7398293" y="42231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68" name="pt568"/>
            <p:cNvSpPr/>
            <p:nvPr/>
          </p:nvSpPr>
          <p:spPr>
            <a:xfrm>
              <a:off x="7459400" y="42231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69" name="pt569"/>
            <p:cNvSpPr/>
            <p:nvPr/>
          </p:nvSpPr>
          <p:spPr>
            <a:xfrm>
              <a:off x="7459400" y="42231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70" name="pt570"/>
            <p:cNvSpPr/>
            <p:nvPr/>
          </p:nvSpPr>
          <p:spPr>
            <a:xfrm>
              <a:off x="7459400" y="42231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71" name="pt571"/>
            <p:cNvSpPr/>
            <p:nvPr/>
          </p:nvSpPr>
          <p:spPr>
            <a:xfrm>
              <a:off x="7459400" y="42231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72" name="pt572"/>
            <p:cNvSpPr/>
            <p:nvPr/>
          </p:nvSpPr>
          <p:spPr>
            <a:xfrm>
              <a:off x="7459400" y="42231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73" name="pt573"/>
            <p:cNvSpPr/>
            <p:nvPr/>
          </p:nvSpPr>
          <p:spPr>
            <a:xfrm>
              <a:off x="7703828" y="2013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74" name="pt574"/>
            <p:cNvSpPr/>
            <p:nvPr/>
          </p:nvSpPr>
          <p:spPr>
            <a:xfrm>
              <a:off x="7642721" y="2013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75" name="pt575"/>
            <p:cNvSpPr/>
            <p:nvPr/>
          </p:nvSpPr>
          <p:spPr>
            <a:xfrm>
              <a:off x="7520507" y="2013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76" name="pt576"/>
            <p:cNvSpPr/>
            <p:nvPr/>
          </p:nvSpPr>
          <p:spPr>
            <a:xfrm>
              <a:off x="7703828" y="2013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77" name="pt577"/>
            <p:cNvSpPr/>
            <p:nvPr/>
          </p:nvSpPr>
          <p:spPr>
            <a:xfrm>
              <a:off x="7703828" y="2013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78" name="pt578"/>
            <p:cNvSpPr/>
            <p:nvPr/>
          </p:nvSpPr>
          <p:spPr>
            <a:xfrm>
              <a:off x="7764936" y="2013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79" name="pt579"/>
            <p:cNvSpPr/>
            <p:nvPr/>
          </p:nvSpPr>
          <p:spPr>
            <a:xfrm>
              <a:off x="7826043" y="2013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80" name="pt580"/>
            <p:cNvSpPr/>
            <p:nvPr/>
          </p:nvSpPr>
          <p:spPr>
            <a:xfrm>
              <a:off x="7853273" y="67082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1" name="pt581"/>
            <p:cNvSpPr/>
            <p:nvPr/>
          </p:nvSpPr>
          <p:spPr>
            <a:xfrm>
              <a:off x="7792166" y="67082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2" name="pt582"/>
            <p:cNvSpPr/>
            <p:nvPr/>
          </p:nvSpPr>
          <p:spPr>
            <a:xfrm>
              <a:off x="7853273" y="67082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3" name="pt583"/>
            <p:cNvSpPr/>
            <p:nvPr/>
          </p:nvSpPr>
          <p:spPr>
            <a:xfrm>
              <a:off x="7731059" y="206182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4" name="pt584"/>
            <p:cNvSpPr/>
            <p:nvPr/>
          </p:nvSpPr>
          <p:spPr>
            <a:xfrm>
              <a:off x="7731059" y="206182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5" name="pt585"/>
            <p:cNvSpPr/>
            <p:nvPr/>
          </p:nvSpPr>
          <p:spPr>
            <a:xfrm>
              <a:off x="7731059" y="206182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6" name="pt586"/>
            <p:cNvSpPr/>
            <p:nvPr/>
          </p:nvSpPr>
          <p:spPr>
            <a:xfrm>
              <a:off x="7547738" y="427106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7" name="pt587"/>
            <p:cNvSpPr/>
            <p:nvPr/>
          </p:nvSpPr>
          <p:spPr>
            <a:xfrm>
              <a:off x="7425523" y="427106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8" name="pt588"/>
            <p:cNvSpPr/>
            <p:nvPr/>
          </p:nvSpPr>
          <p:spPr>
            <a:xfrm>
              <a:off x="7364416" y="427106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9" name="pt589"/>
            <p:cNvSpPr/>
            <p:nvPr/>
          </p:nvSpPr>
          <p:spPr>
            <a:xfrm>
              <a:off x="7608845" y="27982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0" name="pt590"/>
            <p:cNvSpPr/>
            <p:nvPr/>
          </p:nvSpPr>
          <p:spPr>
            <a:xfrm>
              <a:off x="7303309" y="27982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1" name="pt591"/>
            <p:cNvSpPr/>
            <p:nvPr/>
          </p:nvSpPr>
          <p:spPr>
            <a:xfrm>
              <a:off x="7608845" y="27982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2" name="pt592"/>
            <p:cNvSpPr/>
            <p:nvPr/>
          </p:nvSpPr>
          <p:spPr>
            <a:xfrm>
              <a:off x="6875559" y="435288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3" name="pt593"/>
            <p:cNvSpPr/>
            <p:nvPr/>
          </p:nvSpPr>
          <p:spPr>
            <a:xfrm>
              <a:off x="7058881" y="435288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4" name="pt594"/>
            <p:cNvSpPr/>
            <p:nvPr/>
          </p:nvSpPr>
          <p:spPr>
            <a:xfrm>
              <a:off x="7364416" y="435288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5" name="pt595"/>
            <p:cNvSpPr/>
            <p:nvPr/>
          </p:nvSpPr>
          <p:spPr>
            <a:xfrm>
              <a:off x="7853273" y="75265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6" name="pt596"/>
            <p:cNvSpPr/>
            <p:nvPr/>
          </p:nvSpPr>
          <p:spPr>
            <a:xfrm>
              <a:off x="7853273" y="75265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7" name="pt597"/>
            <p:cNvSpPr/>
            <p:nvPr/>
          </p:nvSpPr>
          <p:spPr>
            <a:xfrm>
              <a:off x="7853273" y="75265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8" name="pt598"/>
            <p:cNvSpPr/>
            <p:nvPr/>
          </p:nvSpPr>
          <p:spPr>
            <a:xfrm>
              <a:off x="7425523" y="459835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9" name="pt599"/>
            <p:cNvSpPr/>
            <p:nvPr/>
          </p:nvSpPr>
          <p:spPr>
            <a:xfrm>
              <a:off x="7181095" y="459835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0" name="pt600"/>
            <p:cNvSpPr/>
            <p:nvPr/>
          </p:nvSpPr>
          <p:spPr>
            <a:xfrm>
              <a:off x="7242202" y="459835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1" name="pt601"/>
            <p:cNvSpPr/>
            <p:nvPr/>
          </p:nvSpPr>
          <p:spPr>
            <a:xfrm>
              <a:off x="7669952" y="238912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2" name="pt602"/>
            <p:cNvSpPr/>
            <p:nvPr/>
          </p:nvSpPr>
          <p:spPr>
            <a:xfrm>
              <a:off x="7669952" y="238912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3" name="pt603"/>
            <p:cNvSpPr/>
            <p:nvPr/>
          </p:nvSpPr>
          <p:spPr>
            <a:xfrm>
              <a:off x="7669952" y="238912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4" name="pt604"/>
            <p:cNvSpPr/>
            <p:nvPr/>
          </p:nvSpPr>
          <p:spPr>
            <a:xfrm>
              <a:off x="7731059" y="83447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5" name="pt605"/>
            <p:cNvSpPr/>
            <p:nvPr/>
          </p:nvSpPr>
          <p:spPr>
            <a:xfrm>
              <a:off x="7853273" y="83447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6" name="pt606"/>
            <p:cNvSpPr/>
            <p:nvPr/>
          </p:nvSpPr>
          <p:spPr>
            <a:xfrm>
              <a:off x="7853273" y="83447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7" name="pt607"/>
            <p:cNvSpPr/>
            <p:nvPr/>
          </p:nvSpPr>
          <p:spPr>
            <a:xfrm>
              <a:off x="7608845" y="484382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8" name="pt608"/>
            <p:cNvSpPr/>
            <p:nvPr/>
          </p:nvSpPr>
          <p:spPr>
            <a:xfrm>
              <a:off x="7547738" y="484382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9" name="pt609"/>
            <p:cNvSpPr/>
            <p:nvPr/>
          </p:nvSpPr>
          <p:spPr>
            <a:xfrm>
              <a:off x="7181095" y="484382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0" name="pt610"/>
            <p:cNvSpPr/>
            <p:nvPr/>
          </p:nvSpPr>
          <p:spPr>
            <a:xfrm>
              <a:off x="7303309" y="394376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1" name="pt611"/>
            <p:cNvSpPr/>
            <p:nvPr/>
          </p:nvSpPr>
          <p:spPr>
            <a:xfrm>
              <a:off x="7425523" y="394376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2" name="pt612"/>
            <p:cNvSpPr/>
            <p:nvPr/>
          </p:nvSpPr>
          <p:spPr>
            <a:xfrm>
              <a:off x="7425523" y="394376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3" name="pt613"/>
            <p:cNvSpPr/>
            <p:nvPr/>
          </p:nvSpPr>
          <p:spPr>
            <a:xfrm>
              <a:off x="7608845" y="288006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4" name="pt614"/>
            <p:cNvSpPr/>
            <p:nvPr/>
          </p:nvSpPr>
          <p:spPr>
            <a:xfrm>
              <a:off x="7486631" y="288006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5" name="pt615"/>
            <p:cNvSpPr/>
            <p:nvPr/>
          </p:nvSpPr>
          <p:spPr>
            <a:xfrm>
              <a:off x="7608845" y="288006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6" name="pt616"/>
            <p:cNvSpPr/>
            <p:nvPr/>
          </p:nvSpPr>
          <p:spPr>
            <a:xfrm>
              <a:off x="7608845" y="157088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7" name="pt617"/>
            <p:cNvSpPr/>
            <p:nvPr/>
          </p:nvSpPr>
          <p:spPr>
            <a:xfrm>
              <a:off x="7669952" y="157088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8" name="pt618"/>
            <p:cNvSpPr/>
            <p:nvPr/>
          </p:nvSpPr>
          <p:spPr>
            <a:xfrm>
              <a:off x="7792166" y="157088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9" name="pt619"/>
            <p:cNvSpPr/>
            <p:nvPr/>
          </p:nvSpPr>
          <p:spPr>
            <a:xfrm>
              <a:off x="7486631" y="508929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0" name="pt620"/>
            <p:cNvSpPr/>
            <p:nvPr/>
          </p:nvSpPr>
          <p:spPr>
            <a:xfrm>
              <a:off x="7303309" y="508929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21" name="pt621"/>
            <p:cNvSpPr/>
            <p:nvPr/>
          </p:nvSpPr>
          <p:spPr>
            <a:xfrm>
              <a:off x="7119988" y="508929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2" name="pt622"/>
            <p:cNvSpPr/>
            <p:nvPr/>
          </p:nvSpPr>
          <p:spPr>
            <a:xfrm>
              <a:off x="7058881" y="443470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3" name="pt623"/>
            <p:cNvSpPr/>
            <p:nvPr/>
          </p:nvSpPr>
          <p:spPr>
            <a:xfrm>
              <a:off x="7853273" y="443470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24" name="pt624"/>
            <p:cNvSpPr/>
            <p:nvPr/>
          </p:nvSpPr>
          <p:spPr>
            <a:xfrm>
              <a:off x="7364416" y="443470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5" name="pt625"/>
            <p:cNvSpPr/>
            <p:nvPr/>
          </p:nvSpPr>
          <p:spPr>
            <a:xfrm>
              <a:off x="7425523" y="549841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6" name="pt626"/>
            <p:cNvSpPr/>
            <p:nvPr/>
          </p:nvSpPr>
          <p:spPr>
            <a:xfrm>
              <a:off x="7242202" y="549841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27" name="pt627"/>
            <p:cNvSpPr/>
            <p:nvPr/>
          </p:nvSpPr>
          <p:spPr>
            <a:xfrm>
              <a:off x="6936667" y="549841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8" name="pt628"/>
            <p:cNvSpPr/>
            <p:nvPr/>
          </p:nvSpPr>
          <p:spPr>
            <a:xfrm>
              <a:off x="7669952" y="320735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9" name="pt629"/>
            <p:cNvSpPr/>
            <p:nvPr/>
          </p:nvSpPr>
          <p:spPr>
            <a:xfrm>
              <a:off x="7547738" y="320735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0" name="pt630"/>
            <p:cNvSpPr/>
            <p:nvPr/>
          </p:nvSpPr>
          <p:spPr>
            <a:xfrm>
              <a:off x="7547738" y="320735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31" name="pt631"/>
            <p:cNvSpPr/>
            <p:nvPr/>
          </p:nvSpPr>
          <p:spPr>
            <a:xfrm>
              <a:off x="7181095" y="558023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32" name="pt632"/>
            <p:cNvSpPr/>
            <p:nvPr/>
          </p:nvSpPr>
          <p:spPr>
            <a:xfrm>
              <a:off x="6875559" y="558023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3" name="pt633"/>
            <p:cNvSpPr/>
            <p:nvPr/>
          </p:nvSpPr>
          <p:spPr>
            <a:xfrm>
              <a:off x="6875559" y="558023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34" name="pt634"/>
            <p:cNvSpPr/>
            <p:nvPr/>
          </p:nvSpPr>
          <p:spPr>
            <a:xfrm>
              <a:off x="7669952" y="296188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35" name="pt635"/>
            <p:cNvSpPr/>
            <p:nvPr/>
          </p:nvSpPr>
          <p:spPr>
            <a:xfrm>
              <a:off x="7608845" y="296188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6" name="pt636"/>
            <p:cNvSpPr/>
            <p:nvPr/>
          </p:nvSpPr>
          <p:spPr>
            <a:xfrm>
              <a:off x="7608845" y="296188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37" name="pt637"/>
            <p:cNvSpPr/>
            <p:nvPr/>
          </p:nvSpPr>
          <p:spPr>
            <a:xfrm>
              <a:off x="7425523" y="247094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38" name="pt638"/>
            <p:cNvSpPr/>
            <p:nvPr/>
          </p:nvSpPr>
          <p:spPr>
            <a:xfrm>
              <a:off x="7608845" y="247094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9" name="pt639"/>
            <p:cNvSpPr/>
            <p:nvPr/>
          </p:nvSpPr>
          <p:spPr>
            <a:xfrm>
              <a:off x="7669952" y="247094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0" name="pt640"/>
            <p:cNvSpPr/>
            <p:nvPr/>
          </p:nvSpPr>
          <p:spPr>
            <a:xfrm>
              <a:off x="7731059" y="255276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41" name="pt641"/>
            <p:cNvSpPr/>
            <p:nvPr/>
          </p:nvSpPr>
          <p:spPr>
            <a:xfrm>
              <a:off x="7669952" y="255276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42" name="pt642"/>
            <p:cNvSpPr/>
            <p:nvPr/>
          </p:nvSpPr>
          <p:spPr>
            <a:xfrm>
              <a:off x="7669952" y="255276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3" name="pt643"/>
            <p:cNvSpPr/>
            <p:nvPr/>
          </p:nvSpPr>
          <p:spPr>
            <a:xfrm>
              <a:off x="7731059" y="328918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44" name="pt644"/>
            <p:cNvSpPr/>
            <p:nvPr/>
          </p:nvSpPr>
          <p:spPr>
            <a:xfrm>
              <a:off x="7669952" y="328918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45" name="pt645"/>
            <p:cNvSpPr/>
            <p:nvPr/>
          </p:nvSpPr>
          <p:spPr>
            <a:xfrm>
              <a:off x="7547738" y="328918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6" name="pt646"/>
            <p:cNvSpPr/>
            <p:nvPr/>
          </p:nvSpPr>
          <p:spPr>
            <a:xfrm>
              <a:off x="7792166" y="91629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47" name="pt647"/>
            <p:cNvSpPr/>
            <p:nvPr/>
          </p:nvSpPr>
          <p:spPr>
            <a:xfrm>
              <a:off x="7853273" y="91629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48" name="pt648"/>
            <p:cNvSpPr/>
            <p:nvPr/>
          </p:nvSpPr>
          <p:spPr>
            <a:xfrm>
              <a:off x="7853273" y="91629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9" name="pt649"/>
            <p:cNvSpPr/>
            <p:nvPr/>
          </p:nvSpPr>
          <p:spPr>
            <a:xfrm>
              <a:off x="7853273" y="99812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50" name="pt650"/>
            <p:cNvSpPr/>
            <p:nvPr/>
          </p:nvSpPr>
          <p:spPr>
            <a:xfrm>
              <a:off x="7853273" y="99812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51" name="pt651"/>
            <p:cNvSpPr/>
            <p:nvPr/>
          </p:nvSpPr>
          <p:spPr>
            <a:xfrm>
              <a:off x="7853273" y="99812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52" name="pt652"/>
            <p:cNvSpPr/>
            <p:nvPr/>
          </p:nvSpPr>
          <p:spPr>
            <a:xfrm>
              <a:off x="7486631" y="337100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53" name="pt653"/>
            <p:cNvSpPr/>
            <p:nvPr/>
          </p:nvSpPr>
          <p:spPr>
            <a:xfrm>
              <a:off x="7731059" y="337100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54" name="pt654"/>
            <p:cNvSpPr/>
            <p:nvPr/>
          </p:nvSpPr>
          <p:spPr>
            <a:xfrm>
              <a:off x="7547738" y="337100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55" name="pt655"/>
            <p:cNvSpPr/>
            <p:nvPr/>
          </p:nvSpPr>
          <p:spPr>
            <a:xfrm>
              <a:off x="7364416" y="517112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56" name="pt656"/>
            <p:cNvSpPr/>
            <p:nvPr/>
          </p:nvSpPr>
          <p:spPr>
            <a:xfrm>
              <a:off x="7303309" y="517112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57" name="pt657"/>
            <p:cNvSpPr/>
            <p:nvPr/>
          </p:nvSpPr>
          <p:spPr>
            <a:xfrm>
              <a:off x="7119988" y="517112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58" name="pt658"/>
            <p:cNvSpPr/>
            <p:nvPr/>
          </p:nvSpPr>
          <p:spPr>
            <a:xfrm>
              <a:off x="7853273" y="165271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59" name="pt659"/>
            <p:cNvSpPr/>
            <p:nvPr/>
          </p:nvSpPr>
          <p:spPr>
            <a:xfrm>
              <a:off x="7792166" y="165271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60" name="pt660"/>
            <p:cNvSpPr/>
            <p:nvPr/>
          </p:nvSpPr>
          <p:spPr>
            <a:xfrm>
              <a:off x="7792166" y="165271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61" name="pt661"/>
            <p:cNvSpPr/>
            <p:nvPr/>
          </p:nvSpPr>
          <p:spPr>
            <a:xfrm>
              <a:off x="7547738" y="304371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62" name="pt662"/>
            <p:cNvSpPr/>
            <p:nvPr/>
          </p:nvSpPr>
          <p:spPr>
            <a:xfrm>
              <a:off x="7608845" y="304371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63" name="pt663"/>
            <p:cNvSpPr/>
            <p:nvPr/>
          </p:nvSpPr>
          <p:spPr>
            <a:xfrm>
              <a:off x="7608845" y="304371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64" name="pt664"/>
            <p:cNvSpPr/>
            <p:nvPr/>
          </p:nvSpPr>
          <p:spPr>
            <a:xfrm>
              <a:off x="7669952" y="402559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65" name="pt665"/>
            <p:cNvSpPr/>
            <p:nvPr/>
          </p:nvSpPr>
          <p:spPr>
            <a:xfrm>
              <a:off x="7608845" y="402559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66" name="pt666"/>
            <p:cNvSpPr/>
            <p:nvPr/>
          </p:nvSpPr>
          <p:spPr>
            <a:xfrm>
              <a:off x="7425523" y="402559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67" name="pt667"/>
            <p:cNvSpPr/>
            <p:nvPr/>
          </p:nvSpPr>
          <p:spPr>
            <a:xfrm>
              <a:off x="7731059" y="107994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68" name="pt668"/>
            <p:cNvSpPr/>
            <p:nvPr/>
          </p:nvSpPr>
          <p:spPr>
            <a:xfrm>
              <a:off x="7792166" y="107994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69" name="pt669"/>
            <p:cNvSpPr/>
            <p:nvPr/>
          </p:nvSpPr>
          <p:spPr>
            <a:xfrm>
              <a:off x="7853273" y="107994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70" name="pt670"/>
            <p:cNvSpPr/>
            <p:nvPr/>
          </p:nvSpPr>
          <p:spPr>
            <a:xfrm>
              <a:off x="7853273" y="116177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71" name="pt671"/>
            <p:cNvSpPr/>
            <p:nvPr/>
          </p:nvSpPr>
          <p:spPr>
            <a:xfrm>
              <a:off x="7792166" y="116177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72" name="pt672"/>
            <p:cNvSpPr/>
            <p:nvPr/>
          </p:nvSpPr>
          <p:spPr>
            <a:xfrm>
              <a:off x="7853273" y="116177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73" name="pt673"/>
            <p:cNvSpPr/>
            <p:nvPr/>
          </p:nvSpPr>
          <p:spPr>
            <a:xfrm>
              <a:off x="7486631" y="533476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74" name="pt674"/>
            <p:cNvSpPr/>
            <p:nvPr/>
          </p:nvSpPr>
          <p:spPr>
            <a:xfrm>
              <a:off x="7058881" y="533476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75" name="pt675"/>
            <p:cNvSpPr/>
            <p:nvPr/>
          </p:nvSpPr>
          <p:spPr>
            <a:xfrm>
              <a:off x="7058881" y="533476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76" name="pt676"/>
            <p:cNvSpPr/>
            <p:nvPr/>
          </p:nvSpPr>
          <p:spPr>
            <a:xfrm>
              <a:off x="7669952" y="124359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77" name="pt677"/>
            <p:cNvSpPr/>
            <p:nvPr/>
          </p:nvSpPr>
          <p:spPr>
            <a:xfrm>
              <a:off x="7853273" y="124359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78" name="pt678"/>
            <p:cNvSpPr/>
            <p:nvPr/>
          </p:nvSpPr>
          <p:spPr>
            <a:xfrm>
              <a:off x="7853273" y="124359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79" name="pt679"/>
            <p:cNvSpPr/>
            <p:nvPr/>
          </p:nvSpPr>
          <p:spPr>
            <a:xfrm>
              <a:off x="7669952" y="410741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80" name="pt680"/>
            <p:cNvSpPr/>
            <p:nvPr/>
          </p:nvSpPr>
          <p:spPr>
            <a:xfrm>
              <a:off x="7181095" y="410741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81" name="pt681"/>
            <p:cNvSpPr/>
            <p:nvPr/>
          </p:nvSpPr>
          <p:spPr>
            <a:xfrm>
              <a:off x="7425523" y="410741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82" name="pt682"/>
            <p:cNvSpPr/>
            <p:nvPr/>
          </p:nvSpPr>
          <p:spPr>
            <a:xfrm>
              <a:off x="7181095" y="492565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83" name="pt683"/>
            <p:cNvSpPr/>
            <p:nvPr/>
          </p:nvSpPr>
          <p:spPr>
            <a:xfrm>
              <a:off x="7181095" y="492565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84" name="pt684"/>
            <p:cNvSpPr/>
            <p:nvPr/>
          </p:nvSpPr>
          <p:spPr>
            <a:xfrm>
              <a:off x="7181095" y="492565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85" name="pt685"/>
            <p:cNvSpPr/>
            <p:nvPr/>
          </p:nvSpPr>
          <p:spPr>
            <a:xfrm>
              <a:off x="7608845" y="566206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86" name="pt686"/>
            <p:cNvSpPr/>
            <p:nvPr/>
          </p:nvSpPr>
          <p:spPr>
            <a:xfrm>
              <a:off x="7425523" y="566206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87" name="pt687"/>
            <p:cNvSpPr/>
            <p:nvPr/>
          </p:nvSpPr>
          <p:spPr>
            <a:xfrm>
              <a:off x="6142274" y="566206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88" name="pt688"/>
            <p:cNvSpPr/>
            <p:nvPr/>
          </p:nvSpPr>
          <p:spPr>
            <a:xfrm>
              <a:off x="7547738" y="500747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89" name="pt689"/>
            <p:cNvSpPr/>
            <p:nvPr/>
          </p:nvSpPr>
          <p:spPr>
            <a:xfrm>
              <a:off x="7242202" y="500747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90" name="pt690"/>
            <p:cNvSpPr/>
            <p:nvPr/>
          </p:nvSpPr>
          <p:spPr>
            <a:xfrm>
              <a:off x="7181095" y="500747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91" name="pt691"/>
            <p:cNvSpPr/>
            <p:nvPr/>
          </p:nvSpPr>
          <p:spPr>
            <a:xfrm>
              <a:off x="7425523" y="468017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92" name="pt692"/>
            <p:cNvSpPr/>
            <p:nvPr/>
          </p:nvSpPr>
          <p:spPr>
            <a:xfrm>
              <a:off x="7242202" y="468017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93" name="pt693"/>
            <p:cNvSpPr/>
            <p:nvPr/>
          </p:nvSpPr>
          <p:spPr>
            <a:xfrm>
              <a:off x="7242202" y="468017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94" name="pt694"/>
            <p:cNvSpPr/>
            <p:nvPr/>
          </p:nvSpPr>
          <p:spPr>
            <a:xfrm>
              <a:off x="7731059" y="263459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95" name="pt695"/>
            <p:cNvSpPr/>
            <p:nvPr/>
          </p:nvSpPr>
          <p:spPr>
            <a:xfrm>
              <a:off x="7669952" y="263459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96" name="pt696"/>
            <p:cNvSpPr/>
            <p:nvPr/>
          </p:nvSpPr>
          <p:spPr>
            <a:xfrm>
              <a:off x="7669952" y="263459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97" name="pt697"/>
            <p:cNvSpPr/>
            <p:nvPr/>
          </p:nvSpPr>
          <p:spPr>
            <a:xfrm>
              <a:off x="7853273" y="132541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98" name="pt698"/>
            <p:cNvSpPr/>
            <p:nvPr/>
          </p:nvSpPr>
          <p:spPr>
            <a:xfrm>
              <a:off x="7853273" y="132541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99" name="pt699"/>
            <p:cNvSpPr/>
            <p:nvPr/>
          </p:nvSpPr>
          <p:spPr>
            <a:xfrm>
              <a:off x="7853273" y="132541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00" name="pt700"/>
            <p:cNvSpPr/>
            <p:nvPr/>
          </p:nvSpPr>
          <p:spPr>
            <a:xfrm>
              <a:off x="7731059" y="345282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01" name="pt701"/>
            <p:cNvSpPr/>
            <p:nvPr/>
          </p:nvSpPr>
          <p:spPr>
            <a:xfrm>
              <a:off x="7669952" y="345282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02" name="pt702"/>
            <p:cNvSpPr/>
            <p:nvPr/>
          </p:nvSpPr>
          <p:spPr>
            <a:xfrm>
              <a:off x="7547738" y="345282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03" name="pt703"/>
            <p:cNvSpPr/>
            <p:nvPr/>
          </p:nvSpPr>
          <p:spPr>
            <a:xfrm>
              <a:off x="7731059" y="525294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04" name="pt704"/>
            <p:cNvSpPr/>
            <p:nvPr/>
          </p:nvSpPr>
          <p:spPr>
            <a:xfrm>
              <a:off x="7669952" y="525294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05" name="pt705"/>
            <p:cNvSpPr/>
            <p:nvPr/>
          </p:nvSpPr>
          <p:spPr>
            <a:xfrm>
              <a:off x="7119988" y="525294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06" name="pt706"/>
            <p:cNvSpPr/>
            <p:nvPr/>
          </p:nvSpPr>
          <p:spPr>
            <a:xfrm>
              <a:off x="7486631" y="451653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07" name="pt707"/>
            <p:cNvSpPr/>
            <p:nvPr/>
          </p:nvSpPr>
          <p:spPr>
            <a:xfrm>
              <a:off x="7425523" y="451653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08" name="pt708"/>
            <p:cNvSpPr/>
            <p:nvPr/>
          </p:nvSpPr>
          <p:spPr>
            <a:xfrm>
              <a:off x="7364416" y="451653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09" name="pt709"/>
            <p:cNvSpPr/>
            <p:nvPr/>
          </p:nvSpPr>
          <p:spPr>
            <a:xfrm>
              <a:off x="7853273" y="173453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10" name="pt710"/>
            <p:cNvSpPr/>
            <p:nvPr/>
          </p:nvSpPr>
          <p:spPr>
            <a:xfrm>
              <a:off x="7853273" y="173453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11" name="pt711"/>
            <p:cNvSpPr/>
            <p:nvPr/>
          </p:nvSpPr>
          <p:spPr>
            <a:xfrm>
              <a:off x="7792166" y="173453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12" name="pt712"/>
            <p:cNvSpPr/>
            <p:nvPr/>
          </p:nvSpPr>
          <p:spPr>
            <a:xfrm>
              <a:off x="7853273" y="14072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13" name="pt713"/>
            <p:cNvSpPr/>
            <p:nvPr/>
          </p:nvSpPr>
          <p:spPr>
            <a:xfrm>
              <a:off x="7853273" y="14072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14" name="pt714"/>
            <p:cNvSpPr/>
            <p:nvPr/>
          </p:nvSpPr>
          <p:spPr>
            <a:xfrm>
              <a:off x="7853273" y="14072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15" name="pt715"/>
            <p:cNvSpPr/>
            <p:nvPr/>
          </p:nvSpPr>
          <p:spPr>
            <a:xfrm>
              <a:off x="7792166" y="214365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16" name="pt716"/>
            <p:cNvSpPr/>
            <p:nvPr/>
          </p:nvSpPr>
          <p:spPr>
            <a:xfrm>
              <a:off x="7731059" y="214365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17" name="pt717"/>
            <p:cNvSpPr/>
            <p:nvPr/>
          </p:nvSpPr>
          <p:spPr>
            <a:xfrm>
              <a:off x="7731059" y="214365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18" name="pt718"/>
            <p:cNvSpPr/>
            <p:nvPr/>
          </p:nvSpPr>
          <p:spPr>
            <a:xfrm>
              <a:off x="7303309" y="574388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19" name="pt719"/>
            <p:cNvSpPr/>
            <p:nvPr/>
          </p:nvSpPr>
          <p:spPr>
            <a:xfrm>
              <a:off x="5836739" y="574388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20" name="pt720"/>
            <p:cNvSpPr/>
            <p:nvPr/>
          </p:nvSpPr>
          <p:spPr>
            <a:xfrm>
              <a:off x="5836739" y="574388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21" name="pt721"/>
            <p:cNvSpPr/>
            <p:nvPr/>
          </p:nvSpPr>
          <p:spPr>
            <a:xfrm>
              <a:off x="7792166" y="222547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22" name="pt722"/>
            <p:cNvSpPr/>
            <p:nvPr/>
          </p:nvSpPr>
          <p:spPr>
            <a:xfrm>
              <a:off x="7731059" y="222547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23" name="pt723"/>
            <p:cNvSpPr/>
            <p:nvPr/>
          </p:nvSpPr>
          <p:spPr>
            <a:xfrm>
              <a:off x="7731059" y="222547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24" name="pt724"/>
            <p:cNvSpPr/>
            <p:nvPr/>
          </p:nvSpPr>
          <p:spPr>
            <a:xfrm>
              <a:off x="7731059" y="369829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25" name="pt725"/>
            <p:cNvSpPr/>
            <p:nvPr/>
          </p:nvSpPr>
          <p:spPr>
            <a:xfrm>
              <a:off x="7608845" y="369829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26" name="pt726"/>
            <p:cNvSpPr/>
            <p:nvPr/>
          </p:nvSpPr>
          <p:spPr>
            <a:xfrm>
              <a:off x="7486631" y="369829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27" name="pt727"/>
            <p:cNvSpPr/>
            <p:nvPr/>
          </p:nvSpPr>
          <p:spPr>
            <a:xfrm>
              <a:off x="7058881" y="541659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28" name="pt728"/>
            <p:cNvSpPr/>
            <p:nvPr/>
          </p:nvSpPr>
          <p:spPr>
            <a:xfrm>
              <a:off x="6997774" y="541659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29" name="pt729"/>
            <p:cNvSpPr/>
            <p:nvPr/>
          </p:nvSpPr>
          <p:spPr>
            <a:xfrm>
              <a:off x="6997774" y="541659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30" name="pt730"/>
            <p:cNvSpPr/>
            <p:nvPr/>
          </p:nvSpPr>
          <p:spPr>
            <a:xfrm>
              <a:off x="7608845" y="148906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31" name="pt731"/>
            <p:cNvSpPr/>
            <p:nvPr/>
          </p:nvSpPr>
          <p:spPr>
            <a:xfrm>
              <a:off x="7669952" y="148906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32" name="pt732"/>
            <p:cNvSpPr/>
            <p:nvPr/>
          </p:nvSpPr>
          <p:spPr>
            <a:xfrm>
              <a:off x="7853273" y="148906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33" name="pt733"/>
            <p:cNvSpPr/>
            <p:nvPr/>
          </p:nvSpPr>
          <p:spPr>
            <a:xfrm>
              <a:off x="7853273" y="181635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34" name="pt734"/>
            <p:cNvSpPr/>
            <p:nvPr/>
          </p:nvSpPr>
          <p:spPr>
            <a:xfrm>
              <a:off x="7731059" y="181635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35" name="pt735"/>
            <p:cNvSpPr/>
            <p:nvPr/>
          </p:nvSpPr>
          <p:spPr>
            <a:xfrm>
              <a:off x="7792166" y="181635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36" name="pt736"/>
            <p:cNvSpPr/>
            <p:nvPr/>
          </p:nvSpPr>
          <p:spPr>
            <a:xfrm>
              <a:off x="7669952" y="230729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37" name="pt737"/>
            <p:cNvSpPr/>
            <p:nvPr/>
          </p:nvSpPr>
          <p:spPr>
            <a:xfrm>
              <a:off x="7731059" y="230729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38" name="pt738"/>
            <p:cNvSpPr/>
            <p:nvPr/>
          </p:nvSpPr>
          <p:spPr>
            <a:xfrm>
              <a:off x="7731059" y="230729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39" name="pt739"/>
            <p:cNvSpPr/>
            <p:nvPr/>
          </p:nvSpPr>
          <p:spPr>
            <a:xfrm>
              <a:off x="7669952" y="353465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40" name="pt740"/>
            <p:cNvSpPr/>
            <p:nvPr/>
          </p:nvSpPr>
          <p:spPr>
            <a:xfrm>
              <a:off x="7547738" y="353465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41" name="pt741"/>
            <p:cNvSpPr/>
            <p:nvPr/>
          </p:nvSpPr>
          <p:spPr>
            <a:xfrm>
              <a:off x="7547738" y="353465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42" name="pt742"/>
            <p:cNvSpPr/>
            <p:nvPr/>
          </p:nvSpPr>
          <p:spPr>
            <a:xfrm>
              <a:off x="7547738" y="361647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43" name="pt743"/>
            <p:cNvSpPr/>
            <p:nvPr/>
          </p:nvSpPr>
          <p:spPr>
            <a:xfrm>
              <a:off x="7608845" y="361647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44" name="pt744"/>
            <p:cNvSpPr/>
            <p:nvPr/>
          </p:nvSpPr>
          <p:spPr>
            <a:xfrm>
              <a:off x="7547738" y="361647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45" name="pt745"/>
            <p:cNvSpPr/>
            <p:nvPr/>
          </p:nvSpPr>
          <p:spPr>
            <a:xfrm>
              <a:off x="7792166" y="271641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46" name="pt746"/>
            <p:cNvSpPr/>
            <p:nvPr/>
          </p:nvSpPr>
          <p:spPr>
            <a:xfrm>
              <a:off x="7731059" y="271641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47" name="pt747"/>
            <p:cNvSpPr/>
            <p:nvPr/>
          </p:nvSpPr>
          <p:spPr>
            <a:xfrm>
              <a:off x="7669952" y="271641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48" name="pt748"/>
            <p:cNvSpPr/>
            <p:nvPr/>
          </p:nvSpPr>
          <p:spPr>
            <a:xfrm>
              <a:off x="7731059" y="378012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49" name="pt749"/>
            <p:cNvSpPr/>
            <p:nvPr/>
          </p:nvSpPr>
          <p:spPr>
            <a:xfrm>
              <a:off x="7486631" y="378012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50" name="pt750"/>
            <p:cNvSpPr/>
            <p:nvPr/>
          </p:nvSpPr>
          <p:spPr>
            <a:xfrm>
              <a:off x="7486631" y="378012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51" name="pt751"/>
            <p:cNvSpPr/>
            <p:nvPr/>
          </p:nvSpPr>
          <p:spPr>
            <a:xfrm>
              <a:off x="7608845" y="312553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52" name="pt752"/>
            <p:cNvSpPr/>
            <p:nvPr/>
          </p:nvSpPr>
          <p:spPr>
            <a:xfrm>
              <a:off x="7669952" y="312553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53" name="pt753"/>
            <p:cNvSpPr/>
            <p:nvPr/>
          </p:nvSpPr>
          <p:spPr>
            <a:xfrm>
              <a:off x="7608845" y="312553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54" name="pt754"/>
            <p:cNvSpPr/>
            <p:nvPr/>
          </p:nvSpPr>
          <p:spPr>
            <a:xfrm>
              <a:off x="7853273" y="386194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55" name="pt755"/>
            <p:cNvSpPr/>
            <p:nvPr/>
          </p:nvSpPr>
          <p:spPr>
            <a:xfrm>
              <a:off x="7669952" y="386194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56" name="pt756"/>
            <p:cNvSpPr/>
            <p:nvPr/>
          </p:nvSpPr>
          <p:spPr>
            <a:xfrm>
              <a:off x="7486631" y="386194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57" name="pt757"/>
            <p:cNvSpPr/>
            <p:nvPr/>
          </p:nvSpPr>
          <p:spPr>
            <a:xfrm>
              <a:off x="7853273" y="189818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58" name="pt758"/>
            <p:cNvSpPr/>
            <p:nvPr/>
          </p:nvSpPr>
          <p:spPr>
            <a:xfrm>
              <a:off x="7792166" y="189818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59" name="pt759"/>
            <p:cNvSpPr/>
            <p:nvPr/>
          </p:nvSpPr>
          <p:spPr>
            <a:xfrm>
              <a:off x="7792166" y="189818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60" name="pt760"/>
            <p:cNvSpPr/>
            <p:nvPr/>
          </p:nvSpPr>
          <p:spPr>
            <a:xfrm>
              <a:off x="7364416" y="476200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61" name="pt761"/>
            <p:cNvSpPr/>
            <p:nvPr/>
          </p:nvSpPr>
          <p:spPr>
            <a:xfrm>
              <a:off x="7242202" y="476200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62" name="pt762"/>
            <p:cNvSpPr/>
            <p:nvPr/>
          </p:nvSpPr>
          <p:spPr>
            <a:xfrm>
              <a:off x="7242202" y="476200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63" name="pt763"/>
            <p:cNvSpPr/>
            <p:nvPr/>
          </p:nvSpPr>
          <p:spPr>
            <a:xfrm>
              <a:off x="7303309" y="418923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64" name="pt764"/>
            <p:cNvSpPr/>
            <p:nvPr/>
          </p:nvSpPr>
          <p:spPr>
            <a:xfrm>
              <a:off x="7425523" y="418923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65" name="pt765"/>
            <p:cNvSpPr/>
            <p:nvPr/>
          </p:nvSpPr>
          <p:spPr>
            <a:xfrm>
              <a:off x="7425523" y="418923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66" name="pt766"/>
            <p:cNvSpPr/>
            <p:nvPr/>
          </p:nvSpPr>
          <p:spPr>
            <a:xfrm>
              <a:off x="7669952" y="198000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767" name="pt767"/>
            <p:cNvSpPr/>
            <p:nvPr/>
          </p:nvSpPr>
          <p:spPr>
            <a:xfrm>
              <a:off x="7731059" y="198000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68" name="pt768"/>
            <p:cNvSpPr/>
            <p:nvPr/>
          </p:nvSpPr>
          <p:spPr>
            <a:xfrm>
              <a:off x="7792166" y="198000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69" name="tx769"/>
            <p:cNvSpPr/>
            <p:nvPr/>
          </p:nvSpPr>
          <p:spPr>
            <a:xfrm>
              <a:off x="1067338" y="5735169"/>
              <a:ext cx="40654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Romania</a:t>
              </a:r>
            </a:p>
          </p:txBody>
        </p:sp>
        <p:sp>
          <p:nvSpPr>
            <p:cNvPr id="770" name="tx770"/>
            <p:cNvSpPr/>
            <p:nvPr/>
          </p:nvSpPr>
          <p:spPr>
            <a:xfrm>
              <a:off x="1197183" y="5653346"/>
              <a:ext cx="27669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Nauru</a:t>
              </a:r>
            </a:p>
          </p:txBody>
        </p:sp>
        <p:sp>
          <p:nvSpPr>
            <p:cNvPr id="771" name="tx771"/>
            <p:cNvSpPr/>
            <p:nvPr/>
          </p:nvSpPr>
          <p:spPr>
            <a:xfrm>
              <a:off x="1134912" y="5571523"/>
              <a:ext cx="33896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Estonia</a:t>
              </a:r>
            </a:p>
          </p:txBody>
        </p:sp>
        <p:sp>
          <p:nvSpPr>
            <p:cNvPr id="772" name="tx772"/>
            <p:cNvSpPr/>
            <p:nvPr/>
          </p:nvSpPr>
          <p:spPr>
            <a:xfrm>
              <a:off x="1106748" y="5489699"/>
              <a:ext cx="36713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Czechia</a:t>
              </a:r>
            </a:p>
          </p:txBody>
        </p:sp>
        <p:sp>
          <p:nvSpPr>
            <p:cNvPr id="773" name="tx773"/>
            <p:cNvSpPr/>
            <p:nvPr/>
          </p:nvSpPr>
          <p:spPr>
            <a:xfrm>
              <a:off x="954318" y="5407876"/>
              <a:ext cx="18077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San</a:t>
              </a:r>
            </a:p>
          </p:txBody>
        </p:sp>
        <p:sp>
          <p:nvSpPr>
            <p:cNvPr id="774" name="tx774"/>
            <p:cNvSpPr/>
            <p:nvPr/>
          </p:nvSpPr>
          <p:spPr>
            <a:xfrm>
              <a:off x="1163350" y="5407876"/>
              <a:ext cx="31053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Marino</a:t>
              </a:r>
            </a:p>
          </p:txBody>
        </p:sp>
        <p:sp>
          <p:nvSpPr>
            <p:cNvPr id="775" name="tx775"/>
            <p:cNvSpPr/>
            <p:nvPr/>
          </p:nvSpPr>
          <p:spPr>
            <a:xfrm>
              <a:off x="1061394" y="5326052"/>
              <a:ext cx="41248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Lithuania</a:t>
              </a:r>
            </a:p>
          </p:txBody>
        </p:sp>
        <p:sp>
          <p:nvSpPr>
            <p:cNvPr id="776" name="tx776"/>
            <p:cNvSpPr/>
            <p:nvPr/>
          </p:nvSpPr>
          <p:spPr>
            <a:xfrm>
              <a:off x="1095501" y="5244229"/>
              <a:ext cx="37837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Panama</a:t>
              </a:r>
            </a:p>
          </p:txBody>
        </p:sp>
        <p:sp>
          <p:nvSpPr>
            <p:cNvPr id="777" name="tx777"/>
            <p:cNvSpPr/>
            <p:nvPr/>
          </p:nvSpPr>
          <p:spPr>
            <a:xfrm>
              <a:off x="1163167" y="5162405"/>
              <a:ext cx="31071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Ireland</a:t>
              </a:r>
            </a:p>
          </p:txBody>
        </p:sp>
        <p:sp>
          <p:nvSpPr>
            <p:cNvPr id="778" name="tx778"/>
            <p:cNvSpPr/>
            <p:nvPr/>
          </p:nvSpPr>
          <p:spPr>
            <a:xfrm>
              <a:off x="1146342" y="5080582"/>
              <a:ext cx="32753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Croatia</a:t>
              </a:r>
            </a:p>
          </p:txBody>
        </p:sp>
        <p:sp>
          <p:nvSpPr>
            <p:cNvPr id="779" name="tx779"/>
            <p:cNvSpPr/>
            <p:nvPr/>
          </p:nvSpPr>
          <p:spPr>
            <a:xfrm>
              <a:off x="722609" y="4998758"/>
              <a:ext cx="17510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The</a:t>
              </a:r>
            </a:p>
          </p:txBody>
        </p:sp>
        <p:sp>
          <p:nvSpPr>
            <p:cNvPr id="780" name="tx780"/>
            <p:cNvSpPr/>
            <p:nvPr/>
          </p:nvSpPr>
          <p:spPr>
            <a:xfrm>
              <a:off x="925971" y="4998758"/>
              <a:ext cx="54790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Netherlands</a:t>
              </a:r>
            </a:p>
          </p:txBody>
        </p:sp>
        <p:sp>
          <p:nvSpPr>
            <p:cNvPr id="781" name="tx781"/>
            <p:cNvSpPr/>
            <p:nvPr/>
          </p:nvSpPr>
          <p:spPr>
            <a:xfrm>
              <a:off x="1112418" y="4916935"/>
              <a:ext cx="36146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Monaco</a:t>
              </a:r>
            </a:p>
          </p:txBody>
        </p:sp>
        <p:sp>
          <p:nvSpPr>
            <p:cNvPr id="782" name="tx782"/>
            <p:cNvSpPr/>
            <p:nvPr/>
          </p:nvSpPr>
          <p:spPr>
            <a:xfrm>
              <a:off x="1101079" y="4835111"/>
              <a:ext cx="37280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Bulgaria</a:t>
              </a:r>
            </a:p>
          </p:txBody>
        </p:sp>
        <p:sp>
          <p:nvSpPr>
            <p:cNvPr id="783" name="tx783"/>
            <p:cNvSpPr/>
            <p:nvPr/>
          </p:nvSpPr>
          <p:spPr>
            <a:xfrm>
              <a:off x="750955" y="4753288"/>
              <a:ext cx="29370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United</a:t>
              </a:r>
            </a:p>
          </p:txBody>
        </p:sp>
        <p:sp>
          <p:nvSpPr>
            <p:cNvPr id="784" name="tx784"/>
            <p:cNvSpPr/>
            <p:nvPr/>
          </p:nvSpPr>
          <p:spPr>
            <a:xfrm>
              <a:off x="1072916" y="4753288"/>
              <a:ext cx="40096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Kingdom</a:t>
              </a:r>
            </a:p>
          </p:txBody>
        </p:sp>
        <p:sp>
          <p:nvSpPr>
            <p:cNvPr id="785" name="tx785"/>
            <p:cNvSpPr/>
            <p:nvPr/>
          </p:nvSpPr>
          <p:spPr>
            <a:xfrm>
              <a:off x="875222" y="4671464"/>
              <a:ext cx="20317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New</a:t>
              </a:r>
            </a:p>
          </p:txBody>
        </p:sp>
        <p:sp>
          <p:nvSpPr>
            <p:cNvPr id="786" name="tx786"/>
            <p:cNvSpPr/>
            <p:nvPr/>
          </p:nvSpPr>
          <p:spPr>
            <a:xfrm>
              <a:off x="1106657" y="4671464"/>
              <a:ext cx="36722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Zealand</a:t>
              </a:r>
            </a:p>
          </p:txBody>
        </p:sp>
        <p:sp>
          <p:nvSpPr>
            <p:cNvPr id="787" name="tx787"/>
            <p:cNvSpPr/>
            <p:nvPr/>
          </p:nvSpPr>
          <p:spPr>
            <a:xfrm>
              <a:off x="1038900" y="4589641"/>
              <a:ext cx="43498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Barbados</a:t>
              </a:r>
            </a:p>
          </p:txBody>
        </p:sp>
        <p:sp>
          <p:nvSpPr>
            <p:cNvPr id="788" name="tx788"/>
            <p:cNvSpPr/>
            <p:nvPr/>
          </p:nvSpPr>
          <p:spPr>
            <a:xfrm>
              <a:off x="1157498" y="4507817"/>
              <a:ext cx="31638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Poland</a:t>
              </a:r>
            </a:p>
          </p:txBody>
        </p:sp>
        <p:sp>
          <p:nvSpPr>
            <p:cNvPr id="789" name="tx789"/>
            <p:cNvSpPr/>
            <p:nvPr/>
          </p:nvSpPr>
          <p:spPr>
            <a:xfrm>
              <a:off x="1152011" y="4425994"/>
              <a:ext cx="32186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Cyprus</a:t>
              </a:r>
            </a:p>
          </p:txBody>
        </p:sp>
        <p:sp>
          <p:nvSpPr>
            <p:cNvPr id="790" name="tx790"/>
            <p:cNvSpPr/>
            <p:nvPr/>
          </p:nvSpPr>
          <p:spPr>
            <a:xfrm>
              <a:off x="1044661" y="4344170"/>
              <a:ext cx="42921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Bahamas</a:t>
              </a:r>
            </a:p>
          </p:txBody>
        </p:sp>
        <p:sp>
          <p:nvSpPr>
            <p:cNvPr id="791" name="tx791"/>
            <p:cNvSpPr/>
            <p:nvPr/>
          </p:nvSpPr>
          <p:spPr>
            <a:xfrm>
              <a:off x="1078493" y="4262347"/>
              <a:ext cx="39538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Australia</a:t>
              </a:r>
            </a:p>
          </p:txBody>
        </p:sp>
        <p:sp>
          <p:nvSpPr>
            <p:cNvPr id="792" name="tx792"/>
            <p:cNvSpPr/>
            <p:nvPr/>
          </p:nvSpPr>
          <p:spPr>
            <a:xfrm>
              <a:off x="863792" y="4180523"/>
              <a:ext cx="29370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United</a:t>
              </a:r>
            </a:p>
          </p:txBody>
        </p:sp>
        <p:sp>
          <p:nvSpPr>
            <p:cNvPr id="793" name="tx793"/>
            <p:cNvSpPr/>
            <p:nvPr/>
          </p:nvSpPr>
          <p:spPr>
            <a:xfrm>
              <a:off x="1185753" y="4180523"/>
              <a:ext cx="28812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States</a:t>
              </a:r>
            </a:p>
          </p:txBody>
        </p:sp>
        <p:sp>
          <p:nvSpPr>
            <p:cNvPr id="794" name="tx794"/>
            <p:cNvSpPr/>
            <p:nvPr/>
          </p:nvSpPr>
          <p:spPr>
            <a:xfrm>
              <a:off x="1225437" y="4098700"/>
              <a:ext cx="24844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Malta</a:t>
              </a:r>
            </a:p>
          </p:txBody>
        </p:sp>
        <p:sp>
          <p:nvSpPr>
            <p:cNvPr id="795" name="tx795"/>
            <p:cNvSpPr/>
            <p:nvPr/>
          </p:nvSpPr>
          <p:spPr>
            <a:xfrm>
              <a:off x="1197000" y="4016876"/>
              <a:ext cx="27688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Japan</a:t>
              </a:r>
            </a:p>
          </p:txBody>
        </p:sp>
        <p:sp>
          <p:nvSpPr>
            <p:cNvPr id="796" name="tx796"/>
            <p:cNvSpPr/>
            <p:nvPr/>
          </p:nvSpPr>
          <p:spPr>
            <a:xfrm>
              <a:off x="1117995" y="3935053"/>
              <a:ext cx="35588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Canada</a:t>
              </a:r>
            </a:p>
          </p:txBody>
        </p:sp>
        <p:sp>
          <p:nvSpPr>
            <p:cNvPr id="797" name="tx797"/>
            <p:cNvSpPr/>
            <p:nvPr/>
          </p:nvSpPr>
          <p:spPr>
            <a:xfrm>
              <a:off x="551067" y="3853229"/>
              <a:ext cx="36338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Trinidad</a:t>
              </a:r>
            </a:p>
          </p:txBody>
        </p:sp>
        <p:sp>
          <p:nvSpPr>
            <p:cNvPr id="798" name="tx798"/>
            <p:cNvSpPr/>
            <p:nvPr/>
          </p:nvSpPr>
          <p:spPr>
            <a:xfrm>
              <a:off x="942705" y="3853229"/>
              <a:ext cx="16952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and</a:t>
              </a:r>
            </a:p>
          </p:txBody>
        </p:sp>
        <p:sp>
          <p:nvSpPr>
            <p:cNvPr id="799" name="tx799"/>
            <p:cNvSpPr/>
            <p:nvPr/>
          </p:nvSpPr>
          <p:spPr>
            <a:xfrm>
              <a:off x="1140490" y="3853229"/>
              <a:ext cx="33339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Tobago</a:t>
              </a:r>
            </a:p>
          </p:txBody>
        </p:sp>
        <p:sp>
          <p:nvSpPr>
            <p:cNvPr id="800" name="tx800"/>
            <p:cNvSpPr/>
            <p:nvPr/>
          </p:nvSpPr>
          <p:spPr>
            <a:xfrm>
              <a:off x="1106748" y="3771406"/>
              <a:ext cx="36713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Sweden</a:t>
              </a:r>
            </a:p>
          </p:txBody>
        </p:sp>
        <p:sp>
          <p:nvSpPr>
            <p:cNvPr id="801" name="tx801"/>
            <p:cNvSpPr/>
            <p:nvPr/>
          </p:nvSpPr>
          <p:spPr>
            <a:xfrm>
              <a:off x="671768" y="3689582"/>
              <a:ext cx="9601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St</a:t>
              </a:r>
            </a:p>
          </p:txBody>
        </p:sp>
        <p:sp>
          <p:nvSpPr>
            <p:cNvPr id="802" name="tx802"/>
            <p:cNvSpPr/>
            <p:nvPr/>
          </p:nvSpPr>
          <p:spPr>
            <a:xfrm>
              <a:off x="796035" y="3689582"/>
              <a:ext cx="19769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Kitts</a:t>
              </a:r>
            </a:p>
          </p:txBody>
        </p:sp>
        <p:sp>
          <p:nvSpPr>
            <p:cNvPr id="803" name="tx803"/>
            <p:cNvSpPr/>
            <p:nvPr/>
          </p:nvSpPr>
          <p:spPr>
            <a:xfrm>
              <a:off x="1021983" y="3689582"/>
              <a:ext cx="16952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and</a:t>
              </a:r>
            </a:p>
          </p:txBody>
        </p:sp>
        <p:sp>
          <p:nvSpPr>
            <p:cNvPr id="804" name="tx804"/>
            <p:cNvSpPr/>
            <p:nvPr/>
          </p:nvSpPr>
          <p:spPr>
            <a:xfrm>
              <a:off x="1219768" y="3689582"/>
              <a:ext cx="25411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Nevis</a:t>
              </a:r>
            </a:p>
          </p:txBody>
        </p:sp>
        <p:sp>
          <p:nvSpPr>
            <p:cNvPr id="805" name="tx805"/>
            <p:cNvSpPr/>
            <p:nvPr/>
          </p:nvSpPr>
          <p:spPr>
            <a:xfrm>
              <a:off x="1084071" y="3607759"/>
              <a:ext cx="38980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Slovenia</a:t>
              </a:r>
            </a:p>
          </p:txBody>
        </p:sp>
        <p:sp>
          <p:nvSpPr>
            <p:cNvPr id="806" name="tx806"/>
            <p:cNvSpPr/>
            <p:nvPr/>
          </p:nvSpPr>
          <p:spPr>
            <a:xfrm>
              <a:off x="1089741" y="3525936"/>
              <a:ext cx="38413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Slovakia</a:t>
              </a:r>
            </a:p>
          </p:txBody>
        </p:sp>
        <p:sp>
          <p:nvSpPr>
            <p:cNvPr id="807" name="tx807"/>
            <p:cNvSpPr/>
            <p:nvPr/>
          </p:nvSpPr>
          <p:spPr>
            <a:xfrm>
              <a:off x="1214007" y="3444112"/>
              <a:ext cx="25987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Palau</a:t>
              </a:r>
            </a:p>
          </p:txBody>
        </p:sp>
        <p:sp>
          <p:nvSpPr>
            <p:cNvPr id="808" name="tx808"/>
            <p:cNvSpPr/>
            <p:nvPr/>
          </p:nvSpPr>
          <p:spPr>
            <a:xfrm>
              <a:off x="1146159" y="3362289"/>
              <a:ext cx="32772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Iceland</a:t>
              </a:r>
            </a:p>
          </p:txBody>
        </p:sp>
        <p:sp>
          <p:nvSpPr>
            <p:cNvPr id="809" name="tx809"/>
            <p:cNvSpPr/>
            <p:nvPr/>
          </p:nvSpPr>
          <p:spPr>
            <a:xfrm>
              <a:off x="1140673" y="3280465"/>
              <a:ext cx="33320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Greece</a:t>
              </a:r>
            </a:p>
          </p:txBody>
        </p:sp>
        <p:sp>
          <p:nvSpPr>
            <p:cNvPr id="810" name="tx810"/>
            <p:cNvSpPr/>
            <p:nvPr/>
          </p:nvSpPr>
          <p:spPr>
            <a:xfrm>
              <a:off x="1061760" y="3198642"/>
              <a:ext cx="41212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Denmark</a:t>
              </a:r>
            </a:p>
          </p:txBody>
        </p:sp>
        <p:sp>
          <p:nvSpPr>
            <p:cNvPr id="811" name="tx811"/>
            <p:cNvSpPr/>
            <p:nvPr/>
          </p:nvSpPr>
          <p:spPr>
            <a:xfrm>
              <a:off x="948649" y="3116818"/>
              <a:ext cx="52523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Switzerland</a:t>
              </a:r>
            </a:p>
          </p:txBody>
        </p:sp>
        <p:sp>
          <p:nvSpPr>
            <p:cNvPr id="812" name="tx812"/>
            <p:cNvSpPr/>
            <p:nvPr/>
          </p:nvSpPr>
          <p:spPr>
            <a:xfrm>
              <a:off x="1287434" y="3034995"/>
              <a:ext cx="18644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Italy</a:t>
              </a:r>
            </a:p>
          </p:txBody>
        </p:sp>
        <p:sp>
          <p:nvSpPr>
            <p:cNvPr id="813" name="tx813"/>
            <p:cNvSpPr/>
            <p:nvPr/>
          </p:nvSpPr>
          <p:spPr>
            <a:xfrm>
              <a:off x="1140581" y="2953171"/>
              <a:ext cx="33329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Finland</a:t>
              </a:r>
            </a:p>
          </p:txBody>
        </p:sp>
        <p:sp>
          <p:nvSpPr>
            <p:cNvPr id="814" name="tx814"/>
            <p:cNvSpPr/>
            <p:nvPr/>
          </p:nvSpPr>
          <p:spPr>
            <a:xfrm>
              <a:off x="1242354" y="2871348"/>
              <a:ext cx="23152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Chile</a:t>
              </a:r>
            </a:p>
          </p:txBody>
        </p:sp>
        <p:sp>
          <p:nvSpPr>
            <p:cNvPr id="815" name="tx815"/>
            <p:cNvSpPr/>
            <p:nvPr/>
          </p:nvSpPr>
          <p:spPr>
            <a:xfrm>
              <a:off x="1157589" y="2789524"/>
              <a:ext cx="31629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Austria</a:t>
              </a:r>
            </a:p>
          </p:txBody>
        </p:sp>
        <p:sp>
          <p:nvSpPr>
            <p:cNvPr id="816" name="tx816"/>
            <p:cNvSpPr/>
            <p:nvPr/>
          </p:nvSpPr>
          <p:spPr>
            <a:xfrm>
              <a:off x="1214007" y="2707701"/>
              <a:ext cx="25987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Spain</a:t>
              </a:r>
            </a:p>
          </p:txBody>
        </p:sp>
        <p:sp>
          <p:nvSpPr>
            <p:cNvPr id="817" name="tx817"/>
            <p:cNvSpPr/>
            <p:nvPr/>
          </p:nvSpPr>
          <p:spPr>
            <a:xfrm>
              <a:off x="1129517" y="2625877"/>
              <a:ext cx="34436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Norway</a:t>
              </a:r>
            </a:p>
          </p:txBody>
        </p:sp>
        <p:sp>
          <p:nvSpPr>
            <p:cNvPr id="818" name="tx818"/>
            <p:cNvSpPr/>
            <p:nvPr/>
          </p:nvSpPr>
          <p:spPr>
            <a:xfrm>
              <a:off x="1056091" y="2544054"/>
              <a:ext cx="41778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Germany</a:t>
              </a:r>
            </a:p>
          </p:txBody>
        </p:sp>
        <p:sp>
          <p:nvSpPr>
            <p:cNvPr id="819" name="tx819"/>
            <p:cNvSpPr/>
            <p:nvPr/>
          </p:nvSpPr>
          <p:spPr>
            <a:xfrm>
              <a:off x="1157589" y="2462230"/>
              <a:ext cx="31629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France</a:t>
              </a:r>
            </a:p>
          </p:txBody>
        </p:sp>
        <p:sp>
          <p:nvSpPr>
            <p:cNvPr id="820" name="tx820"/>
            <p:cNvSpPr/>
            <p:nvPr/>
          </p:nvSpPr>
          <p:spPr>
            <a:xfrm>
              <a:off x="1106840" y="2380407"/>
              <a:ext cx="36704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Belgium</a:t>
              </a:r>
            </a:p>
          </p:txBody>
        </p:sp>
        <p:sp>
          <p:nvSpPr>
            <p:cNvPr id="821" name="tx821"/>
            <p:cNvSpPr/>
            <p:nvPr/>
          </p:nvSpPr>
          <p:spPr>
            <a:xfrm>
              <a:off x="1010645" y="2298583"/>
              <a:ext cx="46323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Singapore</a:t>
              </a:r>
            </a:p>
          </p:txBody>
        </p:sp>
        <p:sp>
          <p:nvSpPr>
            <p:cNvPr id="822" name="tx822"/>
            <p:cNvSpPr/>
            <p:nvPr/>
          </p:nvSpPr>
          <p:spPr>
            <a:xfrm>
              <a:off x="592673" y="2216760"/>
              <a:ext cx="36713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Russian</a:t>
              </a:r>
            </a:p>
          </p:txBody>
        </p:sp>
        <p:sp>
          <p:nvSpPr>
            <p:cNvPr id="823" name="tx823"/>
            <p:cNvSpPr/>
            <p:nvPr/>
          </p:nvSpPr>
          <p:spPr>
            <a:xfrm>
              <a:off x="988059" y="2216760"/>
              <a:ext cx="48582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Federation</a:t>
              </a:r>
            </a:p>
          </p:txBody>
        </p:sp>
        <p:sp>
          <p:nvSpPr>
            <p:cNvPr id="824" name="tx824"/>
            <p:cNvSpPr/>
            <p:nvPr/>
          </p:nvSpPr>
          <p:spPr>
            <a:xfrm>
              <a:off x="666099" y="2134936"/>
              <a:ext cx="39538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Republic</a:t>
              </a:r>
            </a:p>
          </p:txBody>
        </p:sp>
        <p:sp>
          <p:nvSpPr>
            <p:cNvPr id="825" name="tx825"/>
            <p:cNvSpPr/>
            <p:nvPr/>
          </p:nvSpPr>
          <p:spPr>
            <a:xfrm>
              <a:off x="1089741" y="2134936"/>
              <a:ext cx="8476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of</a:t>
              </a:r>
            </a:p>
          </p:txBody>
        </p:sp>
        <p:sp>
          <p:nvSpPr>
            <p:cNvPr id="826" name="tx826"/>
            <p:cNvSpPr/>
            <p:nvPr/>
          </p:nvSpPr>
          <p:spPr>
            <a:xfrm>
              <a:off x="1202760" y="2134936"/>
              <a:ext cx="27111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Korea</a:t>
              </a:r>
            </a:p>
          </p:txBody>
        </p:sp>
        <p:sp>
          <p:nvSpPr>
            <p:cNvPr id="827" name="tx827"/>
            <p:cNvSpPr/>
            <p:nvPr/>
          </p:nvSpPr>
          <p:spPr>
            <a:xfrm>
              <a:off x="519063" y="2053113"/>
              <a:ext cx="34463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Antigua</a:t>
              </a:r>
            </a:p>
          </p:txBody>
        </p:sp>
        <p:sp>
          <p:nvSpPr>
            <p:cNvPr id="828" name="tx828"/>
            <p:cNvSpPr/>
            <p:nvPr/>
          </p:nvSpPr>
          <p:spPr>
            <a:xfrm>
              <a:off x="891956" y="2053113"/>
              <a:ext cx="16952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and</a:t>
              </a:r>
            </a:p>
          </p:txBody>
        </p:sp>
        <p:sp>
          <p:nvSpPr>
            <p:cNvPr id="829" name="tx829"/>
            <p:cNvSpPr/>
            <p:nvPr/>
          </p:nvSpPr>
          <p:spPr>
            <a:xfrm>
              <a:off x="1089741" y="2053113"/>
              <a:ext cx="38413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Barbuda</a:t>
              </a:r>
            </a:p>
          </p:txBody>
        </p:sp>
        <p:sp>
          <p:nvSpPr>
            <p:cNvPr id="830" name="tx830"/>
            <p:cNvSpPr/>
            <p:nvPr/>
          </p:nvSpPr>
          <p:spPr>
            <a:xfrm>
              <a:off x="1089832" y="1971289"/>
              <a:ext cx="38404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Uruguay</a:t>
              </a:r>
            </a:p>
          </p:txBody>
        </p:sp>
        <p:sp>
          <p:nvSpPr>
            <p:cNvPr id="831" name="tx831"/>
            <p:cNvSpPr/>
            <p:nvPr/>
          </p:nvSpPr>
          <p:spPr>
            <a:xfrm>
              <a:off x="508182" y="1889466"/>
              <a:ext cx="29370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United</a:t>
              </a:r>
            </a:p>
          </p:txBody>
        </p:sp>
        <p:sp>
          <p:nvSpPr>
            <p:cNvPr id="832" name="tx832"/>
            <p:cNvSpPr/>
            <p:nvPr/>
          </p:nvSpPr>
          <p:spPr>
            <a:xfrm>
              <a:off x="830142" y="1889466"/>
              <a:ext cx="21460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Arab</a:t>
              </a:r>
            </a:p>
          </p:txBody>
        </p:sp>
        <p:sp>
          <p:nvSpPr>
            <p:cNvPr id="833" name="tx833"/>
            <p:cNvSpPr/>
            <p:nvPr/>
          </p:nvSpPr>
          <p:spPr>
            <a:xfrm>
              <a:off x="1073007" y="1889466"/>
              <a:ext cx="40087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Emirates</a:t>
              </a:r>
            </a:p>
          </p:txBody>
        </p:sp>
        <p:sp>
          <p:nvSpPr>
            <p:cNvPr id="834" name="tx834"/>
            <p:cNvSpPr/>
            <p:nvPr/>
          </p:nvSpPr>
          <p:spPr>
            <a:xfrm>
              <a:off x="982390" y="1807642"/>
              <a:ext cx="49149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Seychelles</a:t>
              </a:r>
            </a:p>
          </p:txBody>
        </p:sp>
        <p:sp>
          <p:nvSpPr>
            <p:cNvPr id="835" name="tx835"/>
            <p:cNvSpPr/>
            <p:nvPr/>
          </p:nvSpPr>
          <p:spPr>
            <a:xfrm>
              <a:off x="1095410" y="1725819"/>
              <a:ext cx="37847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Portugal</a:t>
              </a:r>
            </a:p>
          </p:txBody>
        </p:sp>
        <p:sp>
          <p:nvSpPr>
            <p:cNvPr id="836" name="tx836"/>
            <p:cNvSpPr/>
            <p:nvPr/>
          </p:nvSpPr>
          <p:spPr>
            <a:xfrm>
              <a:off x="1225346" y="1643996"/>
              <a:ext cx="24853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Israel</a:t>
              </a:r>
            </a:p>
          </p:txBody>
        </p:sp>
        <p:sp>
          <p:nvSpPr>
            <p:cNvPr id="837" name="tx837"/>
            <p:cNvSpPr/>
            <p:nvPr/>
          </p:nvSpPr>
          <p:spPr>
            <a:xfrm>
              <a:off x="976904" y="1562172"/>
              <a:ext cx="26545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Costa</a:t>
              </a:r>
            </a:p>
          </p:txBody>
        </p:sp>
        <p:sp>
          <p:nvSpPr>
            <p:cNvPr id="838" name="tx838"/>
            <p:cNvSpPr/>
            <p:nvPr/>
          </p:nvSpPr>
          <p:spPr>
            <a:xfrm>
              <a:off x="1270609" y="1562172"/>
              <a:ext cx="20327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Rica</a:t>
              </a:r>
            </a:p>
          </p:txBody>
        </p:sp>
        <p:sp>
          <p:nvSpPr>
            <p:cNvPr id="839" name="tx839"/>
            <p:cNvSpPr/>
            <p:nvPr/>
          </p:nvSpPr>
          <p:spPr>
            <a:xfrm>
              <a:off x="892047" y="1480349"/>
              <a:ext cx="25987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Saudi</a:t>
              </a:r>
            </a:p>
          </p:txBody>
        </p:sp>
        <p:sp>
          <p:nvSpPr>
            <p:cNvPr id="840" name="tx840"/>
            <p:cNvSpPr/>
            <p:nvPr/>
          </p:nvSpPr>
          <p:spPr>
            <a:xfrm>
              <a:off x="1180175" y="1480349"/>
              <a:ext cx="29370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Arabia</a:t>
              </a:r>
            </a:p>
          </p:txBody>
        </p:sp>
        <p:sp>
          <p:nvSpPr>
            <p:cNvPr id="841" name="tx841"/>
            <p:cNvSpPr/>
            <p:nvPr/>
          </p:nvSpPr>
          <p:spPr>
            <a:xfrm>
              <a:off x="1219768" y="1398525"/>
              <a:ext cx="25411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Qatar</a:t>
              </a:r>
            </a:p>
          </p:txBody>
        </p:sp>
        <p:sp>
          <p:nvSpPr>
            <p:cNvPr id="842" name="tx842"/>
            <p:cNvSpPr/>
            <p:nvPr/>
          </p:nvSpPr>
          <p:spPr>
            <a:xfrm>
              <a:off x="1197274" y="1316702"/>
              <a:ext cx="27660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Oman</a:t>
              </a:r>
            </a:p>
          </p:txBody>
        </p:sp>
        <p:sp>
          <p:nvSpPr>
            <p:cNvPr id="843" name="tx843"/>
            <p:cNvSpPr/>
            <p:nvPr/>
          </p:nvSpPr>
          <p:spPr>
            <a:xfrm>
              <a:off x="909055" y="1234878"/>
              <a:ext cx="56482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Luxembourg</a:t>
              </a:r>
            </a:p>
          </p:txBody>
        </p:sp>
        <p:sp>
          <p:nvSpPr>
            <p:cNvPr id="844" name="tx844"/>
            <p:cNvSpPr/>
            <p:nvPr/>
          </p:nvSpPr>
          <p:spPr>
            <a:xfrm>
              <a:off x="1202669" y="1153055"/>
              <a:ext cx="27121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Latvia</a:t>
              </a:r>
            </a:p>
          </p:txBody>
        </p:sp>
        <p:sp>
          <p:nvSpPr>
            <p:cNvPr id="845" name="tx845"/>
            <p:cNvSpPr/>
            <p:nvPr/>
          </p:nvSpPr>
          <p:spPr>
            <a:xfrm>
              <a:off x="1168928" y="1071231"/>
              <a:ext cx="30495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Kuwait</a:t>
              </a:r>
            </a:p>
          </p:txBody>
        </p:sp>
        <p:sp>
          <p:nvSpPr>
            <p:cNvPr id="846" name="tx846"/>
            <p:cNvSpPr/>
            <p:nvPr/>
          </p:nvSpPr>
          <p:spPr>
            <a:xfrm>
              <a:off x="1089832" y="989408"/>
              <a:ext cx="38404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Hungary</a:t>
              </a:r>
            </a:p>
          </p:txBody>
        </p:sp>
        <p:sp>
          <p:nvSpPr>
            <p:cNvPr id="847" name="tx847"/>
            <p:cNvSpPr/>
            <p:nvPr/>
          </p:nvSpPr>
          <p:spPr>
            <a:xfrm>
              <a:off x="1117995" y="907584"/>
              <a:ext cx="35588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Guyana</a:t>
              </a:r>
            </a:p>
          </p:txBody>
        </p:sp>
        <p:sp>
          <p:nvSpPr>
            <p:cNvPr id="848" name="tx848"/>
            <p:cNvSpPr/>
            <p:nvPr/>
          </p:nvSpPr>
          <p:spPr>
            <a:xfrm>
              <a:off x="609863" y="825761"/>
              <a:ext cx="29370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Brunei</a:t>
              </a:r>
            </a:p>
          </p:txBody>
        </p:sp>
        <p:sp>
          <p:nvSpPr>
            <p:cNvPr id="849" name="tx849"/>
            <p:cNvSpPr/>
            <p:nvPr/>
          </p:nvSpPr>
          <p:spPr>
            <a:xfrm>
              <a:off x="931824" y="825761"/>
              <a:ext cx="54205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Darussalam</a:t>
              </a:r>
            </a:p>
          </p:txBody>
        </p:sp>
        <p:sp>
          <p:nvSpPr>
            <p:cNvPr id="850" name="tx850"/>
            <p:cNvSpPr/>
            <p:nvPr/>
          </p:nvSpPr>
          <p:spPr>
            <a:xfrm>
              <a:off x="1123665" y="743937"/>
              <a:ext cx="35021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Bahrain</a:t>
              </a:r>
            </a:p>
          </p:txBody>
        </p:sp>
        <p:sp>
          <p:nvSpPr>
            <p:cNvPr id="851" name="tx851"/>
            <p:cNvSpPr/>
            <p:nvPr/>
          </p:nvSpPr>
          <p:spPr>
            <a:xfrm>
              <a:off x="1112418" y="662114"/>
              <a:ext cx="36146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Andorra</a:t>
              </a:r>
            </a:p>
          </p:txBody>
        </p:sp>
        <p:sp>
          <p:nvSpPr>
            <p:cNvPr id="852" name="tx852"/>
            <p:cNvSpPr/>
            <p:nvPr/>
          </p:nvSpPr>
          <p:spPr>
            <a:xfrm>
              <a:off x="1810956" y="5893985"/>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853" name="tx853"/>
            <p:cNvSpPr/>
            <p:nvPr/>
          </p:nvSpPr>
          <p:spPr>
            <a:xfrm>
              <a:off x="3307544"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854" name="tx854"/>
            <p:cNvSpPr/>
            <p:nvPr/>
          </p:nvSpPr>
          <p:spPr>
            <a:xfrm>
              <a:off x="4835222"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855" name="tx855"/>
            <p:cNvSpPr/>
            <p:nvPr/>
          </p:nvSpPr>
          <p:spPr>
            <a:xfrm>
              <a:off x="6362900"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856" name="tx856"/>
            <p:cNvSpPr/>
            <p:nvPr/>
          </p:nvSpPr>
          <p:spPr>
            <a:xfrm>
              <a:off x="7859488" y="5893985"/>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857" name="tx857"/>
            <p:cNvSpPr/>
            <p:nvPr/>
          </p:nvSpPr>
          <p:spPr>
            <a:xfrm>
              <a:off x="4466353" y="6032290"/>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858" name="pt858"/>
            <p:cNvSpPr/>
            <p:nvPr/>
          </p:nvSpPr>
          <p:spPr>
            <a:xfrm>
              <a:off x="8538411" y="2987901"/>
              <a:ext cx="76753" cy="76753"/>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859" name="pt859"/>
            <p:cNvSpPr/>
            <p:nvPr/>
          </p:nvSpPr>
          <p:spPr>
            <a:xfrm>
              <a:off x="8538411" y="3207357"/>
              <a:ext cx="76753" cy="76753"/>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860" name="pt860"/>
            <p:cNvSpPr/>
            <p:nvPr/>
          </p:nvSpPr>
          <p:spPr>
            <a:xfrm>
              <a:off x="8538411" y="3426813"/>
              <a:ext cx="76753" cy="76753"/>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861" name="tx861"/>
            <p:cNvSpPr/>
            <p:nvPr/>
          </p:nvSpPr>
          <p:spPr>
            <a:xfrm>
              <a:off x="8756105" y="298627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2019</a:t>
              </a:r>
            </a:p>
          </p:txBody>
        </p:sp>
        <p:sp>
          <p:nvSpPr>
            <p:cNvPr id="862" name="tx862"/>
            <p:cNvSpPr/>
            <p:nvPr/>
          </p:nvSpPr>
          <p:spPr>
            <a:xfrm>
              <a:off x="8756105" y="3205728"/>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2024</a:t>
              </a:r>
            </a:p>
          </p:txBody>
        </p:sp>
        <p:sp>
          <p:nvSpPr>
            <p:cNvPr id="863" name="tx863"/>
            <p:cNvSpPr/>
            <p:nvPr/>
          </p:nvSpPr>
          <p:spPr>
            <a:xfrm>
              <a:off x="8756105" y="342518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864" name="tx864"/>
            <p:cNvSpPr/>
            <p:nvPr/>
          </p:nvSpPr>
          <p:spPr>
            <a:xfrm>
              <a:off x="1536510" y="435349"/>
              <a:ext cx="3414278"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MCV1 coverage, by country, HICs, 2019-2025</a:t>
              </a:r>
            </a:p>
          </p:txBody>
        </p:sp>
        <p:sp>
          <p:nvSpPr>
            <p:cNvPr id="865" name="tx865"/>
            <p:cNvSpPr/>
            <p:nvPr/>
          </p:nvSpPr>
          <p:spPr>
            <a:xfrm>
              <a:off x="4096309" y="62313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866" name="tx866"/>
            <p:cNvSpPr/>
            <p:nvPr/>
          </p:nvSpPr>
          <p:spPr>
            <a:xfrm>
              <a:off x="2226544" y="6352059"/>
              <a:ext cx="60317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 grey bar spans vaccine coverage across all years 2019-2025 and the dots represent coverage in specific years.</a:t>
              </a:r>
            </a:p>
          </p:txBody>
        </p:sp>
        <p:sp>
          <p:nvSpPr>
            <p:cNvPr id="867" name="tx867"/>
            <p:cNvSpPr/>
            <p:nvPr/>
          </p:nvSpPr>
          <p:spPr>
            <a:xfrm>
              <a:off x="552461" y="6472760"/>
              <a:ext cx="7705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Countries are arranged by high to low coverage in 2025 and coloured based on if coverage is lower (red), the same as (blue) or higher (green) than in 2019.</a:t>
              </a:r>
            </a:p>
          </p:txBody>
        </p:sp>
        <p:sp>
          <p:nvSpPr>
            <p:cNvPr id="868" name="tx868"/>
            <p:cNvSpPr/>
            <p:nvPr/>
          </p:nvSpPr>
          <p:spPr>
            <a:xfrm>
              <a:off x="468702" y="6593460"/>
              <a:ext cx="77895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An asterisk (*) indicates countries aiming to catch-up children missed since 2019 through a Big Catch-up Plan, supported by financing from The Gavi Alliance.</a:t>
              </a:r>
            </a:p>
          </p:txBody>
        </p:sp>
      </p:grpSp>
      <p:sp>
        <p:nvSpPr>
          <p:cNvPr id="869"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range of MCV1 coverage across years 2019 to 2025 (grey bars), and coverage in specific years (dots), by country. The chart can be used for assessing recovery to pre-pandemic levels and progress beyond 2019.
In 2024, 38 (out of 63) countries had lower coverage than in 2019.
In 2025, 20 countries had lower MCV1 coverage than in 2024.
In 2025, 35 countries had lower coverage than in 2019.</a:t>
            </a: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1298448"/>
            <a:ext cx="8869680" cy="54864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MCV1 coverage in countries in HICs from lowest to highest coverage, and the rank of the top 10 countries with the most unvaccinated children, based on absolute numbers.
In 2025, MCV1 coverage ranged from 66% in Romania to 99% in Saudi Arabia, Oman, Hungary, Kuwait, Qatar, Bahrain, Guyana, Latvia, Luxembourg, Brunei Darussalam, and Andorra.
48 out of 63 (76%) countries had coverage of at least 90%.
United States had MCV1 coverage of 92% and the highest absolute number of unvaccinated children in the group, followed by United Kingdom.
Large cohort countries may have high numbers of unvaccinated children despite high vaccine coverage. It is advantageous to look at both coverage and absolute numbers of unvaccinated children to ensure vulnerable countries with small birth cohorts are not missed.</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Romania and Nauru had the lowest MCV1 coverage, while United States and United Kingdom had the highest number of unvaccinated children, highlighting the need to consider both coverage and absolute numbers to identify all vulnerable populations.</a:t>
            </a:r>
          </a:p>
        </p:txBody>
      </p:sp>
      <p:grpSp xmlns:pic="http://schemas.openxmlformats.org/drawingml/2006/picture">
        <p:nvGrpSpPr>
          <p:cNvPr id="5" name=""/>
          <p:cNvGrpSpPr/>
          <p:nvPr/>
        </p:nvGrpSpPr>
        <p:grpSpPr>
          <a:xfrm>
            <a:off x="292608" y="1005840"/>
            <a:ext cx="8595360" cy="28575"/>
            <a:chOff x="292608" y="1005840"/>
            <a:chExt cx="8595360" cy="28575"/>
          </a:xfrm>
        </p:grpSpPr>
        <p:sp>
          <p:nvSpPr>
            <p:cNvPr id="6"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7"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g4"/>
            <p:cNvSpPr/>
            <p:nvPr/>
          </p:nvSpPr>
          <p:spPr>
            <a:xfrm>
              <a:off x="2320403" y="2309911"/>
              <a:ext cx="1636867" cy="2579950"/>
            </a:xfrm>
            <a:custGeom>
              <a:avLst/>
              <a:pathLst>
                <a:path w="1636867" h="2579950">
                  <a:moveTo>
                    <a:pt x="346858" y="1881370"/>
                  </a:moveTo>
                  <a:lnTo>
                    <a:pt x="394049" y="1914636"/>
                  </a:lnTo>
                  <a:lnTo>
                    <a:pt x="441241" y="1947901"/>
                  </a:lnTo>
                  <a:lnTo>
                    <a:pt x="488433" y="1981167"/>
                  </a:lnTo>
                  <a:lnTo>
                    <a:pt x="535624" y="2014433"/>
                  </a:lnTo>
                  <a:lnTo>
                    <a:pt x="582816" y="2047698"/>
                  </a:lnTo>
                  <a:lnTo>
                    <a:pt x="630007" y="2080964"/>
                  </a:lnTo>
                  <a:lnTo>
                    <a:pt x="677199" y="2114230"/>
                  </a:lnTo>
                  <a:lnTo>
                    <a:pt x="724391" y="2147496"/>
                  </a:lnTo>
                  <a:lnTo>
                    <a:pt x="771582" y="2180761"/>
                  </a:lnTo>
                  <a:lnTo>
                    <a:pt x="818774" y="2214027"/>
                  </a:lnTo>
                  <a:lnTo>
                    <a:pt x="865965" y="2247293"/>
                  </a:lnTo>
                  <a:lnTo>
                    <a:pt x="913157" y="2280558"/>
                  </a:lnTo>
                  <a:lnTo>
                    <a:pt x="960349" y="2313824"/>
                  </a:lnTo>
                  <a:lnTo>
                    <a:pt x="1007540" y="2347090"/>
                  </a:lnTo>
                  <a:lnTo>
                    <a:pt x="1054732" y="2380356"/>
                  </a:lnTo>
                  <a:lnTo>
                    <a:pt x="1101923" y="2413621"/>
                  </a:lnTo>
                  <a:lnTo>
                    <a:pt x="1149115" y="2446887"/>
                  </a:lnTo>
                  <a:lnTo>
                    <a:pt x="1196307" y="2480153"/>
                  </a:lnTo>
                  <a:lnTo>
                    <a:pt x="1243498" y="2513419"/>
                  </a:lnTo>
                  <a:lnTo>
                    <a:pt x="1290690" y="2546684"/>
                  </a:lnTo>
                  <a:lnTo>
                    <a:pt x="1337881" y="2579950"/>
                  </a:lnTo>
                  <a:lnTo>
                    <a:pt x="1369290" y="2533737"/>
                  </a:lnTo>
                  <a:lnTo>
                    <a:pt x="1399104" y="2486479"/>
                  </a:lnTo>
                  <a:lnTo>
                    <a:pt x="1427287" y="2438232"/>
                  </a:lnTo>
                  <a:lnTo>
                    <a:pt x="1453806" y="2389050"/>
                  </a:lnTo>
                  <a:lnTo>
                    <a:pt x="1478632" y="2338992"/>
                  </a:lnTo>
                  <a:lnTo>
                    <a:pt x="1501735" y="2288116"/>
                  </a:lnTo>
                  <a:lnTo>
                    <a:pt x="1523088" y="2236480"/>
                  </a:lnTo>
                  <a:lnTo>
                    <a:pt x="1542666" y="2184147"/>
                  </a:lnTo>
                  <a:lnTo>
                    <a:pt x="1560446" y="2131175"/>
                  </a:lnTo>
                  <a:lnTo>
                    <a:pt x="1576408" y="2077627"/>
                  </a:lnTo>
                  <a:lnTo>
                    <a:pt x="1590533" y="2023566"/>
                  </a:lnTo>
                  <a:lnTo>
                    <a:pt x="1602805" y="1969054"/>
                  </a:lnTo>
                  <a:lnTo>
                    <a:pt x="1613209" y="1914155"/>
                  </a:lnTo>
                  <a:lnTo>
                    <a:pt x="1621733" y="1858933"/>
                  </a:lnTo>
                  <a:lnTo>
                    <a:pt x="1628368" y="1803453"/>
                  </a:lnTo>
                  <a:lnTo>
                    <a:pt x="1633105" y="1747778"/>
                  </a:lnTo>
                  <a:lnTo>
                    <a:pt x="1635939" y="1691974"/>
                  </a:lnTo>
                  <a:lnTo>
                    <a:pt x="1636867" y="1636105"/>
                  </a:lnTo>
                  <a:lnTo>
                    <a:pt x="1635887" y="1580238"/>
                  </a:lnTo>
                  <a:lnTo>
                    <a:pt x="1633001" y="1524436"/>
                  </a:lnTo>
                  <a:lnTo>
                    <a:pt x="1628212" y="1468766"/>
                  </a:lnTo>
                  <a:lnTo>
                    <a:pt x="1621526" y="1413291"/>
                  </a:lnTo>
                  <a:lnTo>
                    <a:pt x="1612950" y="1358077"/>
                  </a:lnTo>
                  <a:lnTo>
                    <a:pt x="1602495" y="1303188"/>
                  </a:lnTo>
                  <a:lnTo>
                    <a:pt x="1590173" y="1248688"/>
                  </a:lnTo>
                  <a:lnTo>
                    <a:pt x="1575997" y="1194639"/>
                  </a:lnTo>
                  <a:lnTo>
                    <a:pt x="1559985" y="1141107"/>
                  </a:lnTo>
                  <a:lnTo>
                    <a:pt x="1542156" y="1088152"/>
                  </a:lnTo>
                  <a:lnTo>
                    <a:pt x="1522529" y="1035836"/>
                  </a:lnTo>
                  <a:lnTo>
                    <a:pt x="1501128" y="984221"/>
                  </a:lnTo>
                  <a:lnTo>
                    <a:pt x="1477978" y="933366"/>
                  </a:lnTo>
                  <a:lnTo>
                    <a:pt x="1453106" y="883331"/>
                  </a:lnTo>
                  <a:lnTo>
                    <a:pt x="1426540" y="834174"/>
                  </a:lnTo>
                  <a:lnTo>
                    <a:pt x="1398312" y="785952"/>
                  </a:lnTo>
                  <a:lnTo>
                    <a:pt x="1368455" y="738722"/>
                  </a:lnTo>
                  <a:lnTo>
                    <a:pt x="1337003" y="692539"/>
                  </a:lnTo>
                  <a:lnTo>
                    <a:pt x="1303994" y="647456"/>
                  </a:lnTo>
                  <a:lnTo>
                    <a:pt x="1269464" y="603526"/>
                  </a:lnTo>
                  <a:lnTo>
                    <a:pt x="1233456" y="560800"/>
                  </a:lnTo>
                  <a:lnTo>
                    <a:pt x="1196010" y="519328"/>
                  </a:lnTo>
                  <a:lnTo>
                    <a:pt x="1157170" y="479158"/>
                  </a:lnTo>
                  <a:lnTo>
                    <a:pt x="1116982" y="440337"/>
                  </a:lnTo>
                  <a:lnTo>
                    <a:pt x="1075493" y="402910"/>
                  </a:lnTo>
                  <a:lnTo>
                    <a:pt x="1032750" y="366921"/>
                  </a:lnTo>
                  <a:lnTo>
                    <a:pt x="988804" y="332413"/>
                  </a:lnTo>
                  <a:lnTo>
                    <a:pt x="943705" y="299424"/>
                  </a:lnTo>
                  <a:lnTo>
                    <a:pt x="897507" y="267993"/>
                  </a:lnTo>
                  <a:lnTo>
                    <a:pt x="850263" y="238158"/>
                  </a:lnTo>
                  <a:lnTo>
                    <a:pt x="802028" y="209953"/>
                  </a:lnTo>
                  <a:lnTo>
                    <a:pt x="752859" y="183410"/>
                  </a:lnTo>
                  <a:lnTo>
                    <a:pt x="702812" y="158561"/>
                  </a:lnTo>
                  <a:lnTo>
                    <a:pt x="651947" y="135434"/>
                  </a:lnTo>
                  <a:lnTo>
                    <a:pt x="600322" y="114058"/>
                  </a:lnTo>
                  <a:lnTo>
                    <a:pt x="547997" y="94455"/>
                  </a:lnTo>
                  <a:lnTo>
                    <a:pt x="495034" y="76650"/>
                  </a:lnTo>
                  <a:lnTo>
                    <a:pt x="441493" y="60663"/>
                  </a:lnTo>
                  <a:lnTo>
                    <a:pt x="387439" y="46513"/>
                  </a:lnTo>
                  <a:lnTo>
                    <a:pt x="332933" y="34216"/>
                  </a:lnTo>
                  <a:lnTo>
                    <a:pt x="278039" y="23786"/>
                  </a:lnTo>
                  <a:lnTo>
                    <a:pt x="222821" y="15236"/>
                  </a:lnTo>
                  <a:lnTo>
                    <a:pt x="167343" y="8576"/>
                  </a:lnTo>
                  <a:lnTo>
                    <a:pt x="111670" y="3813"/>
                  </a:lnTo>
                  <a:lnTo>
                    <a:pt x="55867" y="953"/>
                  </a:lnTo>
                  <a:lnTo>
                    <a:pt x="0" y="0"/>
                  </a:lnTo>
                  <a:lnTo>
                    <a:pt x="0" y="57737"/>
                  </a:lnTo>
                  <a:lnTo>
                    <a:pt x="0" y="115475"/>
                  </a:lnTo>
                  <a:lnTo>
                    <a:pt x="0" y="173213"/>
                  </a:lnTo>
                  <a:lnTo>
                    <a:pt x="0" y="230951"/>
                  </a:lnTo>
                  <a:lnTo>
                    <a:pt x="0" y="288689"/>
                  </a:lnTo>
                  <a:lnTo>
                    <a:pt x="0" y="346426"/>
                  </a:lnTo>
                  <a:lnTo>
                    <a:pt x="0" y="404164"/>
                  </a:lnTo>
                  <a:lnTo>
                    <a:pt x="0" y="461902"/>
                  </a:lnTo>
                  <a:lnTo>
                    <a:pt x="0" y="519640"/>
                  </a:lnTo>
                  <a:lnTo>
                    <a:pt x="0" y="577378"/>
                  </a:lnTo>
                  <a:lnTo>
                    <a:pt x="0" y="635116"/>
                  </a:lnTo>
                  <a:lnTo>
                    <a:pt x="0" y="692853"/>
                  </a:lnTo>
                  <a:lnTo>
                    <a:pt x="0" y="750591"/>
                  </a:lnTo>
                  <a:lnTo>
                    <a:pt x="0" y="808329"/>
                  </a:lnTo>
                  <a:lnTo>
                    <a:pt x="0" y="866067"/>
                  </a:lnTo>
                  <a:lnTo>
                    <a:pt x="0" y="923805"/>
                  </a:lnTo>
                  <a:lnTo>
                    <a:pt x="0" y="981542"/>
                  </a:lnTo>
                  <a:lnTo>
                    <a:pt x="0" y="1039280"/>
                  </a:lnTo>
                  <a:lnTo>
                    <a:pt x="0" y="1097018"/>
                  </a:lnTo>
                  <a:lnTo>
                    <a:pt x="0" y="1154756"/>
                  </a:lnTo>
                  <a:lnTo>
                    <a:pt x="0" y="1212494"/>
                  </a:lnTo>
                  <a:lnTo>
                    <a:pt x="57768" y="1216444"/>
                  </a:lnTo>
                  <a:lnTo>
                    <a:pt x="114461" y="1228221"/>
                  </a:lnTo>
                  <a:lnTo>
                    <a:pt x="169023" y="1247606"/>
                  </a:lnTo>
                  <a:lnTo>
                    <a:pt x="220438" y="1274239"/>
                  </a:lnTo>
                  <a:lnTo>
                    <a:pt x="267750" y="1307622"/>
                  </a:lnTo>
                  <a:lnTo>
                    <a:pt x="310076" y="1347134"/>
                  </a:lnTo>
                  <a:lnTo>
                    <a:pt x="346630" y="1392041"/>
                  </a:lnTo>
                  <a:lnTo>
                    <a:pt x="376731" y="1441506"/>
                  </a:lnTo>
                  <a:lnTo>
                    <a:pt x="399818" y="1494607"/>
                  </a:lnTo>
                  <a:lnTo>
                    <a:pt x="415461" y="1550357"/>
                  </a:lnTo>
                  <a:lnTo>
                    <a:pt x="423370" y="1607718"/>
                  </a:lnTo>
                  <a:lnTo>
                    <a:pt x="423397" y="1665621"/>
                  </a:lnTo>
                  <a:lnTo>
                    <a:pt x="415542" y="1722989"/>
                  </a:lnTo>
                  <a:lnTo>
                    <a:pt x="399950" y="1778754"/>
                  </a:lnTo>
                  <a:lnTo>
                    <a:pt x="376912" y="1831877"/>
                  </a:lnTo>
                  <a:close/>
                </a:path>
              </a:pathLst>
            </a:custGeom>
            <a:solidFill>
              <a:srgbClr val="7ED7D1">
                <a:alpha val="100000"/>
              </a:srgbClr>
            </a:solidFill>
            <a:ln w="13550" cap="flat">
              <a:solidFill>
                <a:srgbClr val="000000">
                  <a:alpha val="100000"/>
                </a:srgbClr>
              </a:solidFill>
              <a:prstDash val="solid"/>
              <a:miter/>
            </a:ln>
          </p:spPr>
          <p:txBody>
            <a:bodyPr/>
            <a:lstStyle/>
            <a:p/>
          </p:txBody>
        </p:sp>
        <p:sp>
          <p:nvSpPr>
            <p:cNvPr id="5" name="pg5"/>
            <p:cNvSpPr/>
            <p:nvPr/>
          </p:nvSpPr>
          <p:spPr>
            <a:xfrm>
              <a:off x="2485094" y="4191282"/>
              <a:ext cx="1173191" cy="1264075"/>
            </a:xfrm>
            <a:custGeom>
              <a:avLst/>
              <a:pathLst>
                <a:path w="1173191" h="1264075">
                  <a:moveTo>
                    <a:pt x="0" y="146609"/>
                  </a:moveTo>
                  <a:lnTo>
                    <a:pt x="22406" y="199822"/>
                  </a:lnTo>
                  <a:lnTo>
                    <a:pt x="44813" y="253035"/>
                  </a:lnTo>
                  <a:lnTo>
                    <a:pt x="67220" y="306247"/>
                  </a:lnTo>
                  <a:lnTo>
                    <a:pt x="89627" y="359460"/>
                  </a:lnTo>
                  <a:lnTo>
                    <a:pt x="112034" y="412673"/>
                  </a:lnTo>
                  <a:lnTo>
                    <a:pt x="134441" y="465885"/>
                  </a:lnTo>
                  <a:lnTo>
                    <a:pt x="156848" y="519098"/>
                  </a:lnTo>
                  <a:lnTo>
                    <a:pt x="179255" y="572310"/>
                  </a:lnTo>
                  <a:lnTo>
                    <a:pt x="201662" y="625523"/>
                  </a:lnTo>
                  <a:lnTo>
                    <a:pt x="224069" y="678736"/>
                  </a:lnTo>
                  <a:lnTo>
                    <a:pt x="246476" y="731948"/>
                  </a:lnTo>
                  <a:lnTo>
                    <a:pt x="268883" y="785161"/>
                  </a:lnTo>
                  <a:lnTo>
                    <a:pt x="291290" y="838374"/>
                  </a:lnTo>
                  <a:lnTo>
                    <a:pt x="313697" y="891586"/>
                  </a:lnTo>
                  <a:lnTo>
                    <a:pt x="336103" y="944799"/>
                  </a:lnTo>
                  <a:lnTo>
                    <a:pt x="358510" y="998012"/>
                  </a:lnTo>
                  <a:lnTo>
                    <a:pt x="380917" y="1051224"/>
                  </a:lnTo>
                  <a:lnTo>
                    <a:pt x="403324" y="1104437"/>
                  </a:lnTo>
                  <a:lnTo>
                    <a:pt x="425731" y="1157650"/>
                  </a:lnTo>
                  <a:lnTo>
                    <a:pt x="448138" y="1210862"/>
                  </a:lnTo>
                  <a:lnTo>
                    <a:pt x="470545" y="1264075"/>
                  </a:lnTo>
                  <a:lnTo>
                    <a:pt x="522782" y="1240998"/>
                  </a:lnTo>
                  <a:lnTo>
                    <a:pt x="574182" y="1216113"/>
                  </a:lnTo>
                  <a:lnTo>
                    <a:pt x="624682" y="1189450"/>
                  </a:lnTo>
                  <a:lnTo>
                    <a:pt x="674222" y="1161042"/>
                  </a:lnTo>
                  <a:lnTo>
                    <a:pt x="722741" y="1130923"/>
                  </a:lnTo>
                  <a:lnTo>
                    <a:pt x="770179" y="1099130"/>
                  </a:lnTo>
                  <a:lnTo>
                    <a:pt x="816480" y="1065702"/>
                  </a:lnTo>
                  <a:lnTo>
                    <a:pt x="861586" y="1030678"/>
                  </a:lnTo>
                  <a:lnTo>
                    <a:pt x="905443" y="994103"/>
                  </a:lnTo>
                  <a:lnTo>
                    <a:pt x="947998" y="956020"/>
                  </a:lnTo>
                  <a:lnTo>
                    <a:pt x="989198" y="916476"/>
                  </a:lnTo>
                  <a:lnTo>
                    <a:pt x="1028994" y="875519"/>
                  </a:lnTo>
                  <a:lnTo>
                    <a:pt x="1067337" y="833198"/>
                  </a:lnTo>
                  <a:lnTo>
                    <a:pt x="1104180" y="789566"/>
                  </a:lnTo>
                  <a:lnTo>
                    <a:pt x="1139479" y="744675"/>
                  </a:lnTo>
                  <a:lnTo>
                    <a:pt x="1173191" y="698580"/>
                  </a:lnTo>
                  <a:lnTo>
                    <a:pt x="1125999" y="665314"/>
                  </a:lnTo>
                  <a:lnTo>
                    <a:pt x="1078807" y="632048"/>
                  </a:lnTo>
                  <a:lnTo>
                    <a:pt x="1031616" y="598783"/>
                  </a:lnTo>
                  <a:lnTo>
                    <a:pt x="984424" y="565517"/>
                  </a:lnTo>
                  <a:lnTo>
                    <a:pt x="937232" y="532251"/>
                  </a:lnTo>
                  <a:lnTo>
                    <a:pt x="890041" y="498985"/>
                  </a:lnTo>
                  <a:lnTo>
                    <a:pt x="842849" y="465720"/>
                  </a:lnTo>
                  <a:lnTo>
                    <a:pt x="795658" y="432454"/>
                  </a:lnTo>
                  <a:lnTo>
                    <a:pt x="748466" y="399188"/>
                  </a:lnTo>
                  <a:lnTo>
                    <a:pt x="701274" y="365922"/>
                  </a:lnTo>
                  <a:lnTo>
                    <a:pt x="654083" y="332657"/>
                  </a:lnTo>
                  <a:lnTo>
                    <a:pt x="606891" y="299391"/>
                  </a:lnTo>
                  <a:lnTo>
                    <a:pt x="559700" y="266125"/>
                  </a:lnTo>
                  <a:lnTo>
                    <a:pt x="512508" y="232860"/>
                  </a:lnTo>
                  <a:lnTo>
                    <a:pt x="465316" y="199594"/>
                  </a:lnTo>
                  <a:lnTo>
                    <a:pt x="418125" y="166328"/>
                  </a:lnTo>
                  <a:lnTo>
                    <a:pt x="370933" y="133062"/>
                  </a:lnTo>
                  <a:lnTo>
                    <a:pt x="323742" y="99797"/>
                  </a:lnTo>
                  <a:lnTo>
                    <a:pt x="276550" y="66531"/>
                  </a:lnTo>
                  <a:lnTo>
                    <a:pt x="229358" y="33265"/>
                  </a:lnTo>
                  <a:lnTo>
                    <a:pt x="182167" y="0"/>
                  </a:lnTo>
                  <a:lnTo>
                    <a:pt x="144783" y="45873"/>
                  </a:lnTo>
                  <a:lnTo>
                    <a:pt x="101380" y="86099"/>
                  </a:lnTo>
                  <a:lnTo>
                    <a:pt x="52805" y="119897"/>
                  </a:lnTo>
                  <a:close/>
                </a:path>
              </a:pathLst>
            </a:custGeom>
            <a:solidFill>
              <a:srgbClr val="66B0FF">
                <a:alpha val="100000"/>
              </a:srgbClr>
            </a:solidFill>
            <a:ln w="13550" cap="flat">
              <a:solidFill>
                <a:srgbClr val="000000">
                  <a:alpha val="100000"/>
                </a:srgbClr>
              </a:solidFill>
              <a:prstDash val="solid"/>
              <a:miter/>
            </a:ln>
          </p:spPr>
          <p:txBody>
            <a:bodyPr/>
            <a:lstStyle/>
            <a:p/>
          </p:txBody>
        </p:sp>
        <p:sp>
          <p:nvSpPr>
            <p:cNvPr id="6" name="pg6"/>
            <p:cNvSpPr/>
            <p:nvPr/>
          </p:nvSpPr>
          <p:spPr>
            <a:xfrm>
              <a:off x="2232532" y="4337891"/>
              <a:ext cx="723107" cy="1245548"/>
            </a:xfrm>
            <a:custGeom>
              <a:avLst/>
              <a:pathLst>
                <a:path w="723107" h="1245548">
                  <a:moveTo>
                    <a:pt x="65089" y="32648"/>
                  </a:moveTo>
                  <a:lnTo>
                    <a:pt x="61990" y="90302"/>
                  </a:lnTo>
                  <a:lnTo>
                    <a:pt x="58890" y="147957"/>
                  </a:lnTo>
                  <a:lnTo>
                    <a:pt x="55791" y="205611"/>
                  </a:lnTo>
                  <a:lnTo>
                    <a:pt x="52691" y="263266"/>
                  </a:lnTo>
                  <a:lnTo>
                    <a:pt x="49592" y="320920"/>
                  </a:lnTo>
                  <a:lnTo>
                    <a:pt x="46492" y="378575"/>
                  </a:lnTo>
                  <a:lnTo>
                    <a:pt x="43393" y="436230"/>
                  </a:lnTo>
                  <a:lnTo>
                    <a:pt x="40293" y="493884"/>
                  </a:lnTo>
                  <a:lnTo>
                    <a:pt x="37194" y="551539"/>
                  </a:lnTo>
                  <a:lnTo>
                    <a:pt x="34094" y="609193"/>
                  </a:lnTo>
                  <a:lnTo>
                    <a:pt x="30995" y="666848"/>
                  </a:lnTo>
                  <a:lnTo>
                    <a:pt x="27895" y="724502"/>
                  </a:lnTo>
                  <a:lnTo>
                    <a:pt x="24796" y="782157"/>
                  </a:lnTo>
                  <a:lnTo>
                    <a:pt x="21696" y="839812"/>
                  </a:lnTo>
                  <a:lnTo>
                    <a:pt x="18597" y="897466"/>
                  </a:lnTo>
                  <a:lnTo>
                    <a:pt x="15497" y="955121"/>
                  </a:lnTo>
                  <a:lnTo>
                    <a:pt x="12398" y="1012775"/>
                  </a:lnTo>
                  <a:lnTo>
                    <a:pt x="9298" y="1070430"/>
                  </a:lnTo>
                  <a:lnTo>
                    <a:pt x="6199" y="1128084"/>
                  </a:lnTo>
                  <a:lnTo>
                    <a:pt x="3099" y="1185739"/>
                  </a:lnTo>
                  <a:lnTo>
                    <a:pt x="0" y="1243394"/>
                  </a:lnTo>
                  <a:lnTo>
                    <a:pt x="56904" y="1245461"/>
                  </a:lnTo>
                  <a:lnTo>
                    <a:pt x="113846" y="1245548"/>
                  </a:lnTo>
                  <a:lnTo>
                    <a:pt x="170756" y="1243654"/>
                  </a:lnTo>
                  <a:lnTo>
                    <a:pt x="227567" y="1239782"/>
                  </a:lnTo>
                  <a:lnTo>
                    <a:pt x="284208" y="1233936"/>
                  </a:lnTo>
                  <a:lnTo>
                    <a:pt x="340611" y="1226124"/>
                  </a:lnTo>
                  <a:lnTo>
                    <a:pt x="396709" y="1216354"/>
                  </a:lnTo>
                  <a:lnTo>
                    <a:pt x="452433" y="1204640"/>
                  </a:lnTo>
                  <a:lnTo>
                    <a:pt x="507716" y="1190994"/>
                  </a:lnTo>
                  <a:lnTo>
                    <a:pt x="562491" y="1175434"/>
                  </a:lnTo>
                  <a:lnTo>
                    <a:pt x="616691" y="1157978"/>
                  </a:lnTo>
                  <a:lnTo>
                    <a:pt x="670252" y="1138647"/>
                  </a:lnTo>
                  <a:lnTo>
                    <a:pt x="723107" y="1117465"/>
                  </a:lnTo>
                  <a:lnTo>
                    <a:pt x="700700" y="1064252"/>
                  </a:lnTo>
                  <a:lnTo>
                    <a:pt x="678293" y="1011040"/>
                  </a:lnTo>
                  <a:lnTo>
                    <a:pt x="655886" y="957827"/>
                  </a:lnTo>
                  <a:lnTo>
                    <a:pt x="633479" y="904614"/>
                  </a:lnTo>
                  <a:lnTo>
                    <a:pt x="611073" y="851402"/>
                  </a:lnTo>
                  <a:lnTo>
                    <a:pt x="588666" y="798189"/>
                  </a:lnTo>
                  <a:lnTo>
                    <a:pt x="566259" y="744976"/>
                  </a:lnTo>
                  <a:lnTo>
                    <a:pt x="543852" y="691764"/>
                  </a:lnTo>
                  <a:lnTo>
                    <a:pt x="521445" y="638551"/>
                  </a:lnTo>
                  <a:lnTo>
                    <a:pt x="499038" y="585339"/>
                  </a:lnTo>
                  <a:lnTo>
                    <a:pt x="476631" y="532126"/>
                  </a:lnTo>
                  <a:lnTo>
                    <a:pt x="454224" y="478913"/>
                  </a:lnTo>
                  <a:lnTo>
                    <a:pt x="431817" y="425701"/>
                  </a:lnTo>
                  <a:lnTo>
                    <a:pt x="409410" y="372488"/>
                  </a:lnTo>
                  <a:lnTo>
                    <a:pt x="387003" y="319275"/>
                  </a:lnTo>
                  <a:lnTo>
                    <a:pt x="364596" y="266063"/>
                  </a:lnTo>
                  <a:lnTo>
                    <a:pt x="342189" y="212850"/>
                  </a:lnTo>
                  <a:lnTo>
                    <a:pt x="319782" y="159637"/>
                  </a:lnTo>
                  <a:lnTo>
                    <a:pt x="297375" y="106425"/>
                  </a:lnTo>
                  <a:lnTo>
                    <a:pt x="274969" y="53212"/>
                  </a:lnTo>
                  <a:lnTo>
                    <a:pt x="252562" y="0"/>
                  </a:lnTo>
                  <a:lnTo>
                    <a:pt x="191956" y="20297"/>
                  </a:lnTo>
                  <a:lnTo>
                    <a:pt x="128989" y="31263"/>
                  </a:lnTo>
                  <a:close/>
                </a:path>
              </a:pathLst>
            </a:custGeom>
            <a:solidFill>
              <a:srgbClr val="822E1C">
                <a:alpha val="100000"/>
              </a:srgbClr>
            </a:solidFill>
            <a:ln w="13550" cap="flat">
              <a:solidFill>
                <a:srgbClr val="000000">
                  <a:alpha val="100000"/>
                </a:srgbClr>
              </a:solidFill>
              <a:prstDash val="solid"/>
              <a:miter/>
            </a:ln>
          </p:spPr>
          <p:txBody>
            <a:bodyPr/>
            <a:lstStyle/>
            <a:p/>
          </p:txBody>
        </p:sp>
        <p:sp>
          <p:nvSpPr>
            <p:cNvPr id="7" name="pg7"/>
            <p:cNvSpPr/>
            <p:nvPr/>
          </p:nvSpPr>
          <p:spPr>
            <a:xfrm>
              <a:off x="1534090" y="4318980"/>
              <a:ext cx="763532" cy="1262305"/>
            </a:xfrm>
            <a:custGeom>
              <a:avLst/>
              <a:pathLst>
                <a:path w="763532" h="1262305">
                  <a:moveTo>
                    <a:pt x="582454" y="0"/>
                  </a:moveTo>
                  <a:lnTo>
                    <a:pt x="554718" y="50639"/>
                  </a:lnTo>
                  <a:lnTo>
                    <a:pt x="526982" y="101279"/>
                  </a:lnTo>
                  <a:lnTo>
                    <a:pt x="499246" y="151918"/>
                  </a:lnTo>
                  <a:lnTo>
                    <a:pt x="471510" y="202558"/>
                  </a:lnTo>
                  <a:lnTo>
                    <a:pt x="443774" y="253198"/>
                  </a:lnTo>
                  <a:lnTo>
                    <a:pt x="416038" y="303837"/>
                  </a:lnTo>
                  <a:lnTo>
                    <a:pt x="388302" y="354477"/>
                  </a:lnTo>
                  <a:lnTo>
                    <a:pt x="360567" y="405117"/>
                  </a:lnTo>
                  <a:lnTo>
                    <a:pt x="332831" y="455756"/>
                  </a:lnTo>
                  <a:lnTo>
                    <a:pt x="305095" y="506396"/>
                  </a:lnTo>
                  <a:lnTo>
                    <a:pt x="277359" y="557036"/>
                  </a:lnTo>
                  <a:lnTo>
                    <a:pt x="249623" y="607675"/>
                  </a:lnTo>
                  <a:lnTo>
                    <a:pt x="221887" y="658315"/>
                  </a:lnTo>
                  <a:lnTo>
                    <a:pt x="194151" y="708955"/>
                  </a:lnTo>
                  <a:lnTo>
                    <a:pt x="166415" y="759594"/>
                  </a:lnTo>
                  <a:lnTo>
                    <a:pt x="138679" y="810234"/>
                  </a:lnTo>
                  <a:lnTo>
                    <a:pt x="110943" y="860874"/>
                  </a:lnTo>
                  <a:lnTo>
                    <a:pt x="83207" y="911513"/>
                  </a:lnTo>
                  <a:lnTo>
                    <a:pt x="55471" y="962153"/>
                  </a:lnTo>
                  <a:lnTo>
                    <a:pt x="27735" y="1012793"/>
                  </a:lnTo>
                  <a:lnTo>
                    <a:pt x="0" y="1063432"/>
                  </a:lnTo>
                  <a:lnTo>
                    <a:pt x="49861" y="1089637"/>
                  </a:lnTo>
                  <a:lnTo>
                    <a:pt x="100594" y="1114110"/>
                  </a:lnTo>
                  <a:lnTo>
                    <a:pt x="152139" y="1136823"/>
                  </a:lnTo>
                  <a:lnTo>
                    <a:pt x="204435" y="1157750"/>
                  </a:lnTo>
                  <a:lnTo>
                    <a:pt x="257420" y="1176864"/>
                  </a:lnTo>
                  <a:lnTo>
                    <a:pt x="311032" y="1194145"/>
                  </a:lnTo>
                  <a:lnTo>
                    <a:pt x="365206" y="1209570"/>
                  </a:lnTo>
                  <a:lnTo>
                    <a:pt x="419879" y="1223123"/>
                  </a:lnTo>
                  <a:lnTo>
                    <a:pt x="474986" y="1234786"/>
                  </a:lnTo>
                  <a:lnTo>
                    <a:pt x="530462" y="1244546"/>
                  </a:lnTo>
                  <a:lnTo>
                    <a:pt x="586240" y="1252392"/>
                  </a:lnTo>
                  <a:lnTo>
                    <a:pt x="642256" y="1258314"/>
                  </a:lnTo>
                  <a:lnTo>
                    <a:pt x="698442" y="1262305"/>
                  </a:lnTo>
                  <a:lnTo>
                    <a:pt x="701541" y="1204650"/>
                  </a:lnTo>
                  <a:lnTo>
                    <a:pt x="704641" y="1146996"/>
                  </a:lnTo>
                  <a:lnTo>
                    <a:pt x="707740" y="1089341"/>
                  </a:lnTo>
                  <a:lnTo>
                    <a:pt x="710840" y="1031687"/>
                  </a:lnTo>
                  <a:lnTo>
                    <a:pt x="713939" y="974032"/>
                  </a:lnTo>
                  <a:lnTo>
                    <a:pt x="717039" y="916378"/>
                  </a:lnTo>
                  <a:lnTo>
                    <a:pt x="720138" y="858723"/>
                  </a:lnTo>
                  <a:lnTo>
                    <a:pt x="723238" y="801068"/>
                  </a:lnTo>
                  <a:lnTo>
                    <a:pt x="726337" y="743414"/>
                  </a:lnTo>
                  <a:lnTo>
                    <a:pt x="729437" y="685759"/>
                  </a:lnTo>
                  <a:lnTo>
                    <a:pt x="732536" y="628105"/>
                  </a:lnTo>
                  <a:lnTo>
                    <a:pt x="735636" y="570450"/>
                  </a:lnTo>
                  <a:lnTo>
                    <a:pt x="738736" y="512796"/>
                  </a:lnTo>
                  <a:lnTo>
                    <a:pt x="741835" y="455141"/>
                  </a:lnTo>
                  <a:lnTo>
                    <a:pt x="744935" y="397487"/>
                  </a:lnTo>
                  <a:lnTo>
                    <a:pt x="748034" y="339832"/>
                  </a:lnTo>
                  <a:lnTo>
                    <a:pt x="751134" y="282177"/>
                  </a:lnTo>
                  <a:lnTo>
                    <a:pt x="754233" y="224523"/>
                  </a:lnTo>
                  <a:lnTo>
                    <a:pt x="757333" y="166868"/>
                  </a:lnTo>
                  <a:lnTo>
                    <a:pt x="760432" y="109214"/>
                  </a:lnTo>
                  <a:lnTo>
                    <a:pt x="763532" y="51559"/>
                  </a:lnTo>
                  <a:lnTo>
                    <a:pt x="700825" y="43471"/>
                  </a:lnTo>
                  <a:lnTo>
                    <a:pt x="640016" y="26157"/>
                  </a:lnTo>
                  <a:close/>
                </a:path>
              </a:pathLst>
            </a:custGeom>
            <a:solidFill>
              <a:srgbClr val="1C7F93">
                <a:alpha val="100000"/>
              </a:srgbClr>
            </a:solidFill>
            <a:ln w="13550" cap="flat">
              <a:solidFill>
                <a:srgbClr val="000000">
                  <a:alpha val="100000"/>
                </a:srgbClr>
              </a:solidFill>
              <a:prstDash val="solid"/>
              <a:miter/>
            </a:ln>
          </p:spPr>
          <p:txBody>
            <a:bodyPr/>
            <a:lstStyle/>
            <a:p/>
          </p:txBody>
        </p:sp>
        <p:sp>
          <p:nvSpPr>
            <p:cNvPr id="8" name="pg8"/>
            <p:cNvSpPr/>
            <p:nvPr/>
          </p:nvSpPr>
          <p:spPr>
            <a:xfrm>
              <a:off x="1170435" y="4248780"/>
              <a:ext cx="946109" cy="1133632"/>
            </a:xfrm>
            <a:custGeom>
              <a:avLst/>
              <a:pathLst>
                <a:path w="946109" h="1133632">
                  <a:moveTo>
                    <a:pt x="851828" y="0"/>
                  </a:moveTo>
                  <a:lnTo>
                    <a:pt x="811265" y="41088"/>
                  </a:lnTo>
                  <a:lnTo>
                    <a:pt x="770702" y="82177"/>
                  </a:lnTo>
                  <a:lnTo>
                    <a:pt x="730138" y="123265"/>
                  </a:lnTo>
                  <a:lnTo>
                    <a:pt x="689575" y="164354"/>
                  </a:lnTo>
                  <a:lnTo>
                    <a:pt x="649012" y="205443"/>
                  </a:lnTo>
                  <a:lnTo>
                    <a:pt x="608449" y="246531"/>
                  </a:lnTo>
                  <a:lnTo>
                    <a:pt x="567885" y="287620"/>
                  </a:lnTo>
                  <a:lnTo>
                    <a:pt x="527322" y="328709"/>
                  </a:lnTo>
                  <a:lnTo>
                    <a:pt x="486759" y="369797"/>
                  </a:lnTo>
                  <a:lnTo>
                    <a:pt x="446195" y="410886"/>
                  </a:lnTo>
                  <a:lnTo>
                    <a:pt x="405632" y="451975"/>
                  </a:lnTo>
                  <a:lnTo>
                    <a:pt x="365069" y="493063"/>
                  </a:lnTo>
                  <a:lnTo>
                    <a:pt x="324506" y="534152"/>
                  </a:lnTo>
                  <a:lnTo>
                    <a:pt x="283942" y="575241"/>
                  </a:lnTo>
                  <a:lnTo>
                    <a:pt x="243379" y="616329"/>
                  </a:lnTo>
                  <a:lnTo>
                    <a:pt x="202816" y="657418"/>
                  </a:lnTo>
                  <a:lnTo>
                    <a:pt x="162253" y="698507"/>
                  </a:lnTo>
                  <a:lnTo>
                    <a:pt x="121689" y="739595"/>
                  </a:lnTo>
                  <a:lnTo>
                    <a:pt x="81126" y="780684"/>
                  </a:lnTo>
                  <a:lnTo>
                    <a:pt x="40563" y="821772"/>
                  </a:lnTo>
                  <a:lnTo>
                    <a:pt x="0" y="862861"/>
                  </a:lnTo>
                  <a:lnTo>
                    <a:pt x="41146" y="902094"/>
                  </a:lnTo>
                  <a:lnTo>
                    <a:pt x="83631" y="939875"/>
                  </a:lnTo>
                  <a:lnTo>
                    <a:pt x="127402" y="976158"/>
                  </a:lnTo>
                  <a:lnTo>
                    <a:pt x="172407" y="1010898"/>
                  </a:lnTo>
                  <a:lnTo>
                    <a:pt x="218591" y="1044055"/>
                  </a:lnTo>
                  <a:lnTo>
                    <a:pt x="265898" y="1075588"/>
                  </a:lnTo>
                  <a:lnTo>
                    <a:pt x="314272" y="1105459"/>
                  </a:lnTo>
                  <a:lnTo>
                    <a:pt x="363655" y="1133632"/>
                  </a:lnTo>
                  <a:lnTo>
                    <a:pt x="391391" y="1082992"/>
                  </a:lnTo>
                  <a:lnTo>
                    <a:pt x="419127" y="1032353"/>
                  </a:lnTo>
                  <a:lnTo>
                    <a:pt x="446862" y="981713"/>
                  </a:lnTo>
                  <a:lnTo>
                    <a:pt x="474598" y="931073"/>
                  </a:lnTo>
                  <a:lnTo>
                    <a:pt x="502334" y="880434"/>
                  </a:lnTo>
                  <a:lnTo>
                    <a:pt x="530070" y="829794"/>
                  </a:lnTo>
                  <a:lnTo>
                    <a:pt x="557806" y="779154"/>
                  </a:lnTo>
                  <a:lnTo>
                    <a:pt x="585542" y="728515"/>
                  </a:lnTo>
                  <a:lnTo>
                    <a:pt x="613278" y="677875"/>
                  </a:lnTo>
                  <a:lnTo>
                    <a:pt x="641014" y="627236"/>
                  </a:lnTo>
                  <a:lnTo>
                    <a:pt x="668750" y="576596"/>
                  </a:lnTo>
                  <a:lnTo>
                    <a:pt x="696486" y="525956"/>
                  </a:lnTo>
                  <a:lnTo>
                    <a:pt x="724222" y="475317"/>
                  </a:lnTo>
                  <a:lnTo>
                    <a:pt x="751958" y="424677"/>
                  </a:lnTo>
                  <a:lnTo>
                    <a:pt x="779694" y="374037"/>
                  </a:lnTo>
                  <a:lnTo>
                    <a:pt x="807430" y="323398"/>
                  </a:lnTo>
                  <a:lnTo>
                    <a:pt x="835165" y="272758"/>
                  </a:lnTo>
                  <a:lnTo>
                    <a:pt x="862901" y="222118"/>
                  </a:lnTo>
                  <a:lnTo>
                    <a:pt x="890637" y="171479"/>
                  </a:lnTo>
                  <a:lnTo>
                    <a:pt x="918373" y="120839"/>
                  </a:lnTo>
                  <a:lnTo>
                    <a:pt x="946109" y="70199"/>
                  </a:lnTo>
                  <a:lnTo>
                    <a:pt x="896526" y="38380"/>
                  </a:lnTo>
                  <a:close/>
                </a:path>
              </a:pathLst>
            </a:custGeom>
            <a:solidFill>
              <a:srgbClr val="AAF400">
                <a:alpha val="100000"/>
              </a:srgbClr>
            </a:solidFill>
            <a:ln w="13550" cap="flat">
              <a:solidFill>
                <a:srgbClr val="000000">
                  <a:alpha val="100000"/>
                </a:srgbClr>
              </a:solidFill>
              <a:prstDash val="solid"/>
              <a:miter/>
            </a:ln>
          </p:spPr>
          <p:txBody>
            <a:bodyPr/>
            <a:lstStyle/>
            <a:p/>
          </p:txBody>
        </p:sp>
        <p:sp>
          <p:nvSpPr>
            <p:cNvPr id="9" name="pg9"/>
            <p:cNvSpPr/>
            <p:nvPr/>
          </p:nvSpPr>
          <p:spPr>
            <a:xfrm>
              <a:off x="947938" y="4178039"/>
              <a:ext cx="1074325" cy="933602"/>
            </a:xfrm>
            <a:custGeom>
              <a:avLst/>
              <a:pathLst>
                <a:path w="1074325" h="933602">
                  <a:moveTo>
                    <a:pt x="1016640" y="0"/>
                  </a:moveTo>
                  <a:lnTo>
                    <a:pt x="968229" y="31464"/>
                  </a:lnTo>
                  <a:lnTo>
                    <a:pt x="919818" y="62928"/>
                  </a:lnTo>
                  <a:lnTo>
                    <a:pt x="871406" y="94392"/>
                  </a:lnTo>
                  <a:lnTo>
                    <a:pt x="822995" y="125856"/>
                  </a:lnTo>
                  <a:lnTo>
                    <a:pt x="774583" y="157320"/>
                  </a:lnTo>
                  <a:lnTo>
                    <a:pt x="726172" y="188784"/>
                  </a:lnTo>
                  <a:lnTo>
                    <a:pt x="677760" y="220248"/>
                  </a:lnTo>
                  <a:lnTo>
                    <a:pt x="629349" y="251712"/>
                  </a:lnTo>
                  <a:lnTo>
                    <a:pt x="580937" y="283176"/>
                  </a:lnTo>
                  <a:lnTo>
                    <a:pt x="532526" y="314640"/>
                  </a:lnTo>
                  <a:lnTo>
                    <a:pt x="484114" y="346104"/>
                  </a:lnTo>
                  <a:lnTo>
                    <a:pt x="435703" y="377568"/>
                  </a:lnTo>
                  <a:lnTo>
                    <a:pt x="387291" y="409032"/>
                  </a:lnTo>
                  <a:lnTo>
                    <a:pt x="338880" y="440496"/>
                  </a:lnTo>
                  <a:lnTo>
                    <a:pt x="290468" y="471960"/>
                  </a:lnTo>
                  <a:lnTo>
                    <a:pt x="242057" y="503424"/>
                  </a:lnTo>
                  <a:lnTo>
                    <a:pt x="193645" y="534888"/>
                  </a:lnTo>
                  <a:lnTo>
                    <a:pt x="145234" y="566352"/>
                  </a:lnTo>
                  <a:lnTo>
                    <a:pt x="96822" y="597816"/>
                  </a:lnTo>
                  <a:lnTo>
                    <a:pt x="48411" y="629280"/>
                  </a:lnTo>
                  <a:lnTo>
                    <a:pt x="0" y="660744"/>
                  </a:lnTo>
                  <a:lnTo>
                    <a:pt x="32917" y="709454"/>
                  </a:lnTo>
                  <a:lnTo>
                    <a:pt x="67562" y="756951"/>
                  </a:lnTo>
                  <a:lnTo>
                    <a:pt x="103890" y="803173"/>
                  </a:lnTo>
                  <a:lnTo>
                    <a:pt x="141855" y="848060"/>
                  </a:lnTo>
                  <a:lnTo>
                    <a:pt x="181407" y="891555"/>
                  </a:lnTo>
                  <a:lnTo>
                    <a:pt x="222496" y="933602"/>
                  </a:lnTo>
                  <a:lnTo>
                    <a:pt x="263059" y="892513"/>
                  </a:lnTo>
                  <a:lnTo>
                    <a:pt x="303623" y="851425"/>
                  </a:lnTo>
                  <a:lnTo>
                    <a:pt x="344186" y="810336"/>
                  </a:lnTo>
                  <a:lnTo>
                    <a:pt x="384749" y="769247"/>
                  </a:lnTo>
                  <a:lnTo>
                    <a:pt x="425312" y="728159"/>
                  </a:lnTo>
                  <a:lnTo>
                    <a:pt x="465876" y="687070"/>
                  </a:lnTo>
                  <a:lnTo>
                    <a:pt x="506439" y="645982"/>
                  </a:lnTo>
                  <a:lnTo>
                    <a:pt x="547002" y="604893"/>
                  </a:lnTo>
                  <a:lnTo>
                    <a:pt x="587566" y="563804"/>
                  </a:lnTo>
                  <a:lnTo>
                    <a:pt x="628129" y="522716"/>
                  </a:lnTo>
                  <a:lnTo>
                    <a:pt x="668692" y="481627"/>
                  </a:lnTo>
                  <a:lnTo>
                    <a:pt x="709255" y="440538"/>
                  </a:lnTo>
                  <a:lnTo>
                    <a:pt x="749819" y="399450"/>
                  </a:lnTo>
                  <a:lnTo>
                    <a:pt x="790382" y="358361"/>
                  </a:lnTo>
                  <a:lnTo>
                    <a:pt x="830945" y="317272"/>
                  </a:lnTo>
                  <a:lnTo>
                    <a:pt x="871508" y="276184"/>
                  </a:lnTo>
                  <a:lnTo>
                    <a:pt x="912072" y="235095"/>
                  </a:lnTo>
                  <a:lnTo>
                    <a:pt x="952635" y="194006"/>
                  </a:lnTo>
                  <a:lnTo>
                    <a:pt x="993198" y="152918"/>
                  </a:lnTo>
                  <a:lnTo>
                    <a:pt x="1033762" y="111829"/>
                  </a:lnTo>
                  <a:lnTo>
                    <a:pt x="1074325" y="70740"/>
                  </a:lnTo>
                  <a:close/>
                </a:path>
              </a:pathLst>
            </a:custGeom>
            <a:solidFill>
              <a:srgbClr val="DEA0FD">
                <a:alpha val="100000"/>
              </a:srgbClr>
            </a:solidFill>
            <a:ln w="13550" cap="flat">
              <a:solidFill>
                <a:srgbClr val="000000">
                  <a:alpha val="100000"/>
                </a:srgbClr>
              </a:solidFill>
              <a:prstDash val="solid"/>
              <a:miter/>
            </a:ln>
          </p:spPr>
          <p:txBody>
            <a:bodyPr/>
            <a:lstStyle/>
            <a:p/>
          </p:txBody>
        </p:sp>
        <p:sp>
          <p:nvSpPr>
            <p:cNvPr id="10" name="pg10"/>
            <p:cNvSpPr/>
            <p:nvPr/>
          </p:nvSpPr>
          <p:spPr>
            <a:xfrm>
              <a:off x="791281" y="4098200"/>
              <a:ext cx="1173298" cy="740583"/>
            </a:xfrm>
            <a:custGeom>
              <a:avLst/>
              <a:pathLst>
                <a:path w="1173298" h="740583">
                  <a:moveTo>
                    <a:pt x="1132683" y="0"/>
                  </a:moveTo>
                  <a:lnTo>
                    <a:pt x="1078746" y="20601"/>
                  </a:lnTo>
                  <a:lnTo>
                    <a:pt x="1024808" y="41203"/>
                  </a:lnTo>
                  <a:lnTo>
                    <a:pt x="970871" y="61804"/>
                  </a:lnTo>
                  <a:lnTo>
                    <a:pt x="916934" y="82406"/>
                  </a:lnTo>
                  <a:lnTo>
                    <a:pt x="862996" y="103007"/>
                  </a:lnTo>
                  <a:lnTo>
                    <a:pt x="809059" y="123609"/>
                  </a:lnTo>
                  <a:lnTo>
                    <a:pt x="755122" y="144210"/>
                  </a:lnTo>
                  <a:lnTo>
                    <a:pt x="701184" y="164812"/>
                  </a:lnTo>
                  <a:lnTo>
                    <a:pt x="647247" y="185413"/>
                  </a:lnTo>
                  <a:lnTo>
                    <a:pt x="593310" y="206015"/>
                  </a:lnTo>
                  <a:lnTo>
                    <a:pt x="539373" y="226616"/>
                  </a:lnTo>
                  <a:lnTo>
                    <a:pt x="485435" y="247218"/>
                  </a:lnTo>
                  <a:lnTo>
                    <a:pt x="431498" y="267819"/>
                  </a:lnTo>
                  <a:lnTo>
                    <a:pt x="377561" y="288421"/>
                  </a:lnTo>
                  <a:lnTo>
                    <a:pt x="323623" y="309022"/>
                  </a:lnTo>
                  <a:lnTo>
                    <a:pt x="269686" y="329624"/>
                  </a:lnTo>
                  <a:lnTo>
                    <a:pt x="215749" y="350225"/>
                  </a:lnTo>
                  <a:lnTo>
                    <a:pt x="161811" y="370827"/>
                  </a:lnTo>
                  <a:lnTo>
                    <a:pt x="107874" y="391429"/>
                  </a:lnTo>
                  <a:lnTo>
                    <a:pt x="53937" y="412030"/>
                  </a:lnTo>
                  <a:lnTo>
                    <a:pt x="0" y="432632"/>
                  </a:lnTo>
                  <a:lnTo>
                    <a:pt x="21530" y="486152"/>
                  </a:lnTo>
                  <a:lnTo>
                    <a:pt x="44933" y="538881"/>
                  </a:lnTo>
                  <a:lnTo>
                    <a:pt x="70180" y="590752"/>
                  </a:lnTo>
                  <a:lnTo>
                    <a:pt x="97239" y="641702"/>
                  </a:lnTo>
                  <a:lnTo>
                    <a:pt x="126077" y="691666"/>
                  </a:lnTo>
                  <a:lnTo>
                    <a:pt x="156657" y="740583"/>
                  </a:lnTo>
                  <a:lnTo>
                    <a:pt x="205068" y="709119"/>
                  </a:lnTo>
                  <a:lnTo>
                    <a:pt x="253480" y="677655"/>
                  </a:lnTo>
                  <a:lnTo>
                    <a:pt x="301891" y="646191"/>
                  </a:lnTo>
                  <a:lnTo>
                    <a:pt x="350303" y="614727"/>
                  </a:lnTo>
                  <a:lnTo>
                    <a:pt x="398714" y="583263"/>
                  </a:lnTo>
                  <a:lnTo>
                    <a:pt x="447126" y="551799"/>
                  </a:lnTo>
                  <a:lnTo>
                    <a:pt x="495537" y="520335"/>
                  </a:lnTo>
                  <a:lnTo>
                    <a:pt x="543949" y="488871"/>
                  </a:lnTo>
                  <a:lnTo>
                    <a:pt x="592360" y="457407"/>
                  </a:lnTo>
                  <a:lnTo>
                    <a:pt x="640772" y="425943"/>
                  </a:lnTo>
                  <a:lnTo>
                    <a:pt x="689183" y="394479"/>
                  </a:lnTo>
                  <a:lnTo>
                    <a:pt x="737594" y="363015"/>
                  </a:lnTo>
                  <a:lnTo>
                    <a:pt x="786006" y="331551"/>
                  </a:lnTo>
                  <a:lnTo>
                    <a:pt x="834417" y="300087"/>
                  </a:lnTo>
                  <a:lnTo>
                    <a:pt x="882829" y="268623"/>
                  </a:lnTo>
                  <a:lnTo>
                    <a:pt x="931240" y="237159"/>
                  </a:lnTo>
                  <a:lnTo>
                    <a:pt x="979652" y="205695"/>
                  </a:lnTo>
                  <a:lnTo>
                    <a:pt x="1028063" y="174231"/>
                  </a:lnTo>
                  <a:lnTo>
                    <a:pt x="1076475" y="142767"/>
                  </a:lnTo>
                  <a:lnTo>
                    <a:pt x="1124886" y="111303"/>
                  </a:lnTo>
                  <a:lnTo>
                    <a:pt x="1173298" y="79839"/>
                  </a:lnTo>
                  <a:close/>
                </a:path>
              </a:pathLst>
            </a:custGeom>
            <a:solidFill>
              <a:srgbClr val="C075A6">
                <a:alpha val="100000"/>
              </a:srgbClr>
            </a:solidFill>
            <a:ln w="13550" cap="flat">
              <a:solidFill>
                <a:srgbClr val="000000">
                  <a:alpha val="100000"/>
                </a:srgbClr>
              </a:solidFill>
              <a:prstDash val="solid"/>
              <a:miter/>
            </a:ln>
          </p:spPr>
          <p:txBody>
            <a:bodyPr/>
            <a:lstStyle/>
            <a:p/>
          </p:txBody>
        </p:sp>
        <p:sp>
          <p:nvSpPr>
            <p:cNvPr id="11" name="pg11"/>
            <p:cNvSpPr/>
            <p:nvPr/>
          </p:nvSpPr>
          <p:spPr>
            <a:xfrm>
              <a:off x="704521" y="4014513"/>
              <a:ext cx="1219443" cy="516318"/>
            </a:xfrm>
            <a:custGeom>
              <a:avLst/>
              <a:pathLst>
                <a:path w="1219443" h="516318">
                  <a:moveTo>
                    <a:pt x="1196950" y="0"/>
                  </a:moveTo>
                  <a:lnTo>
                    <a:pt x="1139952" y="9215"/>
                  </a:lnTo>
                  <a:lnTo>
                    <a:pt x="1082954" y="18431"/>
                  </a:lnTo>
                  <a:lnTo>
                    <a:pt x="1025957" y="27646"/>
                  </a:lnTo>
                  <a:lnTo>
                    <a:pt x="968959" y="36862"/>
                  </a:lnTo>
                  <a:lnTo>
                    <a:pt x="911961" y="46077"/>
                  </a:lnTo>
                  <a:lnTo>
                    <a:pt x="854964" y="55293"/>
                  </a:lnTo>
                  <a:lnTo>
                    <a:pt x="797966" y="64508"/>
                  </a:lnTo>
                  <a:lnTo>
                    <a:pt x="740969" y="73724"/>
                  </a:lnTo>
                  <a:lnTo>
                    <a:pt x="683971" y="82940"/>
                  </a:lnTo>
                  <a:lnTo>
                    <a:pt x="626973" y="92155"/>
                  </a:lnTo>
                  <a:lnTo>
                    <a:pt x="569976" y="101371"/>
                  </a:lnTo>
                  <a:lnTo>
                    <a:pt x="512978" y="110586"/>
                  </a:lnTo>
                  <a:lnTo>
                    <a:pt x="455980" y="119802"/>
                  </a:lnTo>
                  <a:lnTo>
                    <a:pt x="398983" y="129017"/>
                  </a:lnTo>
                  <a:lnTo>
                    <a:pt x="341985" y="138233"/>
                  </a:lnTo>
                  <a:lnTo>
                    <a:pt x="284988" y="147449"/>
                  </a:lnTo>
                  <a:lnTo>
                    <a:pt x="227990" y="156664"/>
                  </a:lnTo>
                  <a:lnTo>
                    <a:pt x="170992" y="165880"/>
                  </a:lnTo>
                  <a:lnTo>
                    <a:pt x="113995" y="175095"/>
                  </a:lnTo>
                  <a:lnTo>
                    <a:pt x="56997" y="184311"/>
                  </a:lnTo>
                  <a:lnTo>
                    <a:pt x="0" y="193526"/>
                  </a:lnTo>
                  <a:lnTo>
                    <a:pt x="9844" y="248454"/>
                  </a:lnTo>
                  <a:lnTo>
                    <a:pt x="21555" y="303014"/>
                  </a:lnTo>
                  <a:lnTo>
                    <a:pt x="35119" y="357143"/>
                  </a:lnTo>
                  <a:lnTo>
                    <a:pt x="50520" y="410778"/>
                  </a:lnTo>
                  <a:lnTo>
                    <a:pt x="67740" y="463857"/>
                  </a:lnTo>
                  <a:lnTo>
                    <a:pt x="86760" y="516318"/>
                  </a:lnTo>
                  <a:lnTo>
                    <a:pt x="140697" y="495717"/>
                  </a:lnTo>
                  <a:lnTo>
                    <a:pt x="194634" y="475115"/>
                  </a:lnTo>
                  <a:lnTo>
                    <a:pt x="248571" y="454514"/>
                  </a:lnTo>
                  <a:lnTo>
                    <a:pt x="302509" y="433912"/>
                  </a:lnTo>
                  <a:lnTo>
                    <a:pt x="356446" y="413311"/>
                  </a:lnTo>
                  <a:lnTo>
                    <a:pt x="410383" y="392709"/>
                  </a:lnTo>
                  <a:lnTo>
                    <a:pt x="464321" y="372108"/>
                  </a:lnTo>
                  <a:lnTo>
                    <a:pt x="518258" y="351506"/>
                  </a:lnTo>
                  <a:lnTo>
                    <a:pt x="572195" y="330905"/>
                  </a:lnTo>
                  <a:lnTo>
                    <a:pt x="626133" y="310303"/>
                  </a:lnTo>
                  <a:lnTo>
                    <a:pt x="680070" y="289702"/>
                  </a:lnTo>
                  <a:lnTo>
                    <a:pt x="734007" y="269100"/>
                  </a:lnTo>
                  <a:lnTo>
                    <a:pt x="787945" y="248499"/>
                  </a:lnTo>
                  <a:lnTo>
                    <a:pt x="841882" y="227897"/>
                  </a:lnTo>
                  <a:lnTo>
                    <a:pt x="895819" y="207296"/>
                  </a:lnTo>
                  <a:lnTo>
                    <a:pt x="949756" y="186694"/>
                  </a:lnTo>
                  <a:lnTo>
                    <a:pt x="1003694" y="166092"/>
                  </a:lnTo>
                  <a:lnTo>
                    <a:pt x="1057631" y="145491"/>
                  </a:lnTo>
                  <a:lnTo>
                    <a:pt x="1111568" y="124889"/>
                  </a:lnTo>
                  <a:lnTo>
                    <a:pt x="1165506" y="104288"/>
                  </a:lnTo>
                  <a:lnTo>
                    <a:pt x="1219443" y="83686"/>
                  </a:lnTo>
                  <a:close/>
                </a:path>
              </a:pathLst>
            </a:custGeom>
            <a:solidFill>
              <a:srgbClr val="F7E1A0">
                <a:alpha val="100000"/>
              </a:srgbClr>
            </a:solidFill>
            <a:ln w="13550" cap="flat">
              <a:solidFill>
                <a:srgbClr val="000000">
                  <a:alpha val="100000"/>
                </a:srgbClr>
              </a:solidFill>
              <a:prstDash val="solid"/>
              <a:miter/>
            </a:ln>
          </p:spPr>
          <p:txBody>
            <a:bodyPr/>
            <a:lstStyle/>
            <a:p/>
          </p:txBody>
        </p:sp>
        <p:sp>
          <p:nvSpPr>
            <p:cNvPr id="12" name="pg12"/>
            <p:cNvSpPr/>
            <p:nvPr/>
          </p:nvSpPr>
          <p:spPr>
            <a:xfrm>
              <a:off x="683536" y="3882151"/>
              <a:ext cx="1217934" cy="325888"/>
            </a:xfrm>
            <a:custGeom>
              <a:avLst/>
              <a:pathLst>
                <a:path w="1217934" h="325888">
                  <a:moveTo>
                    <a:pt x="1212824" y="47872"/>
                  </a:moveTo>
                  <a:lnTo>
                    <a:pt x="1155132" y="45592"/>
                  </a:lnTo>
                  <a:lnTo>
                    <a:pt x="1097439" y="43312"/>
                  </a:lnTo>
                  <a:lnTo>
                    <a:pt x="1039746" y="41033"/>
                  </a:lnTo>
                  <a:lnTo>
                    <a:pt x="982053" y="38753"/>
                  </a:lnTo>
                  <a:lnTo>
                    <a:pt x="924360" y="36473"/>
                  </a:lnTo>
                  <a:lnTo>
                    <a:pt x="866668" y="34194"/>
                  </a:lnTo>
                  <a:lnTo>
                    <a:pt x="808975" y="31914"/>
                  </a:lnTo>
                  <a:lnTo>
                    <a:pt x="751282" y="29635"/>
                  </a:lnTo>
                  <a:lnTo>
                    <a:pt x="693589" y="27355"/>
                  </a:lnTo>
                  <a:lnTo>
                    <a:pt x="635896" y="25075"/>
                  </a:lnTo>
                  <a:lnTo>
                    <a:pt x="578204" y="22796"/>
                  </a:lnTo>
                  <a:lnTo>
                    <a:pt x="520511" y="20516"/>
                  </a:lnTo>
                  <a:lnTo>
                    <a:pt x="462818" y="18236"/>
                  </a:lnTo>
                  <a:lnTo>
                    <a:pt x="405125" y="15957"/>
                  </a:lnTo>
                  <a:lnTo>
                    <a:pt x="347432" y="13677"/>
                  </a:lnTo>
                  <a:lnTo>
                    <a:pt x="289740" y="11398"/>
                  </a:lnTo>
                  <a:lnTo>
                    <a:pt x="232047" y="9118"/>
                  </a:lnTo>
                  <a:lnTo>
                    <a:pt x="174354" y="6838"/>
                  </a:lnTo>
                  <a:lnTo>
                    <a:pt x="116661" y="4559"/>
                  </a:lnTo>
                  <a:lnTo>
                    <a:pt x="58968" y="2279"/>
                  </a:lnTo>
                  <a:lnTo>
                    <a:pt x="1276" y="0"/>
                  </a:lnTo>
                  <a:lnTo>
                    <a:pt x="0" y="65388"/>
                  </a:lnTo>
                  <a:lnTo>
                    <a:pt x="1336" y="130776"/>
                  </a:lnTo>
                  <a:lnTo>
                    <a:pt x="5284" y="196058"/>
                  </a:lnTo>
                  <a:lnTo>
                    <a:pt x="11837" y="261130"/>
                  </a:lnTo>
                  <a:lnTo>
                    <a:pt x="20984" y="325888"/>
                  </a:lnTo>
                  <a:lnTo>
                    <a:pt x="77981" y="316672"/>
                  </a:lnTo>
                  <a:lnTo>
                    <a:pt x="134979" y="307457"/>
                  </a:lnTo>
                  <a:lnTo>
                    <a:pt x="191977" y="298241"/>
                  </a:lnTo>
                  <a:lnTo>
                    <a:pt x="248974" y="289026"/>
                  </a:lnTo>
                  <a:lnTo>
                    <a:pt x="305972" y="279810"/>
                  </a:lnTo>
                  <a:lnTo>
                    <a:pt x="362970" y="270595"/>
                  </a:lnTo>
                  <a:lnTo>
                    <a:pt x="419967" y="261379"/>
                  </a:lnTo>
                  <a:lnTo>
                    <a:pt x="476965" y="252163"/>
                  </a:lnTo>
                  <a:lnTo>
                    <a:pt x="533962" y="242948"/>
                  </a:lnTo>
                  <a:lnTo>
                    <a:pt x="590960" y="233732"/>
                  </a:lnTo>
                  <a:lnTo>
                    <a:pt x="647958" y="224517"/>
                  </a:lnTo>
                  <a:lnTo>
                    <a:pt x="704955" y="215301"/>
                  </a:lnTo>
                  <a:lnTo>
                    <a:pt x="761953" y="206086"/>
                  </a:lnTo>
                  <a:lnTo>
                    <a:pt x="818951" y="196870"/>
                  </a:lnTo>
                  <a:lnTo>
                    <a:pt x="875948" y="187655"/>
                  </a:lnTo>
                  <a:lnTo>
                    <a:pt x="932946" y="178439"/>
                  </a:lnTo>
                  <a:lnTo>
                    <a:pt x="989943" y="169223"/>
                  </a:lnTo>
                  <a:lnTo>
                    <a:pt x="1046941" y="160008"/>
                  </a:lnTo>
                  <a:lnTo>
                    <a:pt x="1103939" y="150792"/>
                  </a:lnTo>
                  <a:lnTo>
                    <a:pt x="1160936" y="141577"/>
                  </a:lnTo>
                  <a:lnTo>
                    <a:pt x="1217934" y="132361"/>
                  </a:lnTo>
                  <a:close/>
                </a:path>
              </a:pathLst>
            </a:custGeom>
            <a:solidFill>
              <a:srgbClr val="FC1CBF">
                <a:alpha val="100000"/>
              </a:srgbClr>
            </a:solidFill>
            <a:ln w="13550" cap="flat">
              <a:solidFill>
                <a:srgbClr val="000000">
                  <a:alpha val="100000"/>
                </a:srgbClr>
              </a:solidFill>
              <a:prstDash val="solid"/>
              <a:miter/>
            </a:ln>
          </p:spPr>
          <p:txBody>
            <a:bodyPr/>
            <a:lstStyle/>
            <a:p/>
          </p:txBody>
        </p:sp>
        <p:sp>
          <p:nvSpPr>
            <p:cNvPr id="13" name="pg13"/>
            <p:cNvSpPr/>
            <p:nvPr/>
          </p:nvSpPr>
          <p:spPr>
            <a:xfrm>
              <a:off x="684813" y="3575256"/>
              <a:ext cx="1222293" cy="354767"/>
            </a:xfrm>
            <a:custGeom>
              <a:avLst/>
              <a:pathLst>
                <a:path w="1222293" h="354767">
                  <a:moveTo>
                    <a:pt x="1222293" y="275201"/>
                  </a:moveTo>
                  <a:lnTo>
                    <a:pt x="1166062" y="262096"/>
                  </a:lnTo>
                  <a:lnTo>
                    <a:pt x="1109831" y="248991"/>
                  </a:lnTo>
                  <a:lnTo>
                    <a:pt x="1053600" y="235887"/>
                  </a:lnTo>
                  <a:lnTo>
                    <a:pt x="997369" y="222782"/>
                  </a:lnTo>
                  <a:lnTo>
                    <a:pt x="941138" y="209677"/>
                  </a:lnTo>
                  <a:lnTo>
                    <a:pt x="884907" y="196572"/>
                  </a:lnTo>
                  <a:lnTo>
                    <a:pt x="828676" y="183467"/>
                  </a:lnTo>
                  <a:lnTo>
                    <a:pt x="772445" y="170362"/>
                  </a:lnTo>
                  <a:lnTo>
                    <a:pt x="716214" y="157258"/>
                  </a:lnTo>
                  <a:lnTo>
                    <a:pt x="659984" y="144153"/>
                  </a:lnTo>
                  <a:lnTo>
                    <a:pt x="603753" y="131048"/>
                  </a:lnTo>
                  <a:lnTo>
                    <a:pt x="547522" y="117943"/>
                  </a:lnTo>
                  <a:lnTo>
                    <a:pt x="491291" y="104838"/>
                  </a:lnTo>
                  <a:lnTo>
                    <a:pt x="435060" y="91733"/>
                  </a:lnTo>
                  <a:lnTo>
                    <a:pt x="378829" y="78629"/>
                  </a:lnTo>
                  <a:lnTo>
                    <a:pt x="322598" y="65524"/>
                  </a:lnTo>
                  <a:lnTo>
                    <a:pt x="266367" y="52419"/>
                  </a:lnTo>
                  <a:lnTo>
                    <a:pt x="210136" y="39314"/>
                  </a:lnTo>
                  <a:lnTo>
                    <a:pt x="153905" y="26209"/>
                  </a:lnTo>
                  <a:lnTo>
                    <a:pt x="97674" y="13104"/>
                  </a:lnTo>
                  <a:lnTo>
                    <a:pt x="41443" y="0"/>
                  </a:lnTo>
                  <a:lnTo>
                    <a:pt x="28512" y="60662"/>
                  </a:lnTo>
                  <a:lnTo>
                    <a:pt x="17889" y="121770"/>
                  </a:lnTo>
                  <a:lnTo>
                    <a:pt x="9588" y="183238"/>
                  </a:lnTo>
                  <a:lnTo>
                    <a:pt x="3622" y="244975"/>
                  </a:lnTo>
                  <a:lnTo>
                    <a:pt x="0" y="306894"/>
                  </a:lnTo>
                  <a:lnTo>
                    <a:pt x="57692" y="309174"/>
                  </a:lnTo>
                  <a:lnTo>
                    <a:pt x="115385" y="311454"/>
                  </a:lnTo>
                  <a:lnTo>
                    <a:pt x="173078" y="313733"/>
                  </a:lnTo>
                  <a:lnTo>
                    <a:pt x="230771" y="316013"/>
                  </a:lnTo>
                  <a:lnTo>
                    <a:pt x="288464" y="318293"/>
                  </a:lnTo>
                  <a:lnTo>
                    <a:pt x="346156" y="320572"/>
                  </a:lnTo>
                  <a:lnTo>
                    <a:pt x="403849" y="322852"/>
                  </a:lnTo>
                  <a:lnTo>
                    <a:pt x="461542" y="325131"/>
                  </a:lnTo>
                  <a:lnTo>
                    <a:pt x="519235" y="327411"/>
                  </a:lnTo>
                  <a:lnTo>
                    <a:pt x="576928" y="329691"/>
                  </a:lnTo>
                  <a:lnTo>
                    <a:pt x="634620" y="331970"/>
                  </a:lnTo>
                  <a:lnTo>
                    <a:pt x="692313" y="334250"/>
                  </a:lnTo>
                  <a:lnTo>
                    <a:pt x="750006" y="336530"/>
                  </a:lnTo>
                  <a:lnTo>
                    <a:pt x="807699" y="338809"/>
                  </a:lnTo>
                  <a:lnTo>
                    <a:pt x="865392" y="341089"/>
                  </a:lnTo>
                  <a:lnTo>
                    <a:pt x="923084" y="343368"/>
                  </a:lnTo>
                  <a:lnTo>
                    <a:pt x="980777" y="345648"/>
                  </a:lnTo>
                  <a:lnTo>
                    <a:pt x="1038470" y="347928"/>
                  </a:lnTo>
                  <a:lnTo>
                    <a:pt x="1096163" y="350207"/>
                  </a:lnTo>
                  <a:lnTo>
                    <a:pt x="1153856" y="352487"/>
                  </a:lnTo>
                  <a:lnTo>
                    <a:pt x="1211548" y="354767"/>
                  </a:lnTo>
                  <a:close/>
                </a:path>
              </a:pathLst>
            </a:custGeom>
            <a:solidFill>
              <a:srgbClr val="FA0087">
                <a:alpha val="100000"/>
              </a:srgbClr>
            </a:solidFill>
            <a:ln w="13550" cap="flat">
              <a:solidFill>
                <a:srgbClr val="000000">
                  <a:alpha val="100000"/>
                </a:srgbClr>
              </a:solidFill>
              <a:prstDash val="solid"/>
              <a:miter/>
            </a:ln>
          </p:spPr>
          <p:txBody>
            <a:bodyPr/>
            <a:lstStyle/>
            <a:p/>
          </p:txBody>
        </p:sp>
        <p:sp>
          <p:nvSpPr>
            <p:cNvPr id="14" name="pg14"/>
            <p:cNvSpPr/>
            <p:nvPr/>
          </p:nvSpPr>
          <p:spPr>
            <a:xfrm>
              <a:off x="726256" y="3331984"/>
              <a:ext cx="1200844" cy="518474"/>
            </a:xfrm>
            <a:custGeom>
              <a:avLst/>
              <a:pathLst>
                <a:path w="1200844" h="518474">
                  <a:moveTo>
                    <a:pt x="1200844" y="455403"/>
                  </a:moveTo>
                  <a:lnTo>
                    <a:pt x="1147334" y="433717"/>
                  </a:lnTo>
                  <a:lnTo>
                    <a:pt x="1093823" y="412031"/>
                  </a:lnTo>
                  <a:lnTo>
                    <a:pt x="1040313" y="390345"/>
                  </a:lnTo>
                  <a:lnTo>
                    <a:pt x="986802" y="368660"/>
                  </a:lnTo>
                  <a:lnTo>
                    <a:pt x="933292" y="346974"/>
                  </a:lnTo>
                  <a:lnTo>
                    <a:pt x="879781" y="325288"/>
                  </a:lnTo>
                  <a:lnTo>
                    <a:pt x="826270" y="303602"/>
                  </a:lnTo>
                  <a:lnTo>
                    <a:pt x="772760" y="281916"/>
                  </a:lnTo>
                  <a:lnTo>
                    <a:pt x="719249" y="260230"/>
                  </a:lnTo>
                  <a:lnTo>
                    <a:pt x="665739" y="238544"/>
                  </a:lnTo>
                  <a:lnTo>
                    <a:pt x="612228" y="216858"/>
                  </a:lnTo>
                  <a:lnTo>
                    <a:pt x="558718" y="195172"/>
                  </a:lnTo>
                  <a:lnTo>
                    <a:pt x="505207" y="173487"/>
                  </a:lnTo>
                  <a:lnTo>
                    <a:pt x="451697" y="151801"/>
                  </a:lnTo>
                  <a:lnTo>
                    <a:pt x="398186" y="130115"/>
                  </a:lnTo>
                  <a:lnTo>
                    <a:pt x="344676" y="108429"/>
                  </a:lnTo>
                  <a:lnTo>
                    <a:pt x="291165" y="86743"/>
                  </a:lnTo>
                  <a:lnTo>
                    <a:pt x="237654" y="65057"/>
                  </a:lnTo>
                  <a:lnTo>
                    <a:pt x="184144" y="43371"/>
                  </a:lnTo>
                  <a:lnTo>
                    <a:pt x="130633" y="21685"/>
                  </a:lnTo>
                  <a:lnTo>
                    <a:pt x="77123" y="0"/>
                  </a:lnTo>
                  <a:lnTo>
                    <a:pt x="54296" y="59642"/>
                  </a:lnTo>
                  <a:lnTo>
                    <a:pt x="33813" y="120130"/>
                  </a:lnTo>
                  <a:lnTo>
                    <a:pt x="15705" y="181371"/>
                  </a:lnTo>
                  <a:lnTo>
                    <a:pt x="0" y="243272"/>
                  </a:lnTo>
                  <a:lnTo>
                    <a:pt x="56230" y="256377"/>
                  </a:lnTo>
                  <a:lnTo>
                    <a:pt x="112461" y="269482"/>
                  </a:lnTo>
                  <a:lnTo>
                    <a:pt x="168692" y="282587"/>
                  </a:lnTo>
                  <a:lnTo>
                    <a:pt x="224923" y="295692"/>
                  </a:lnTo>
                  <a:lnTo>
                    <a:pt x="281154" y="308796"/>
                  </a:lnTo>
                  <a:lnTo>
                    <a:pt x="337385" y="321901"/>
                  </a:lnTo>
                  <a:lnTo>
                    <a:pt x="393616" y="335006"/>
                  </a:lnTo>
                  <a:lnTo>
                    <a:pt x="449847" y="348111"/>
                  </a:lnTo>
                  <a:lnTo>
                    <a:pt x="506078" y="361216"/>
                  </a:lnTo>
                  <a:lnTo>
                    <a:pt x="562309" y="374321"/>
                  </a:lnTo>
                  <a:lnTo>
                    <a:pt x="618540" y="387425"/>
                  </a:lnTo>
                  <a:lnTo>
                    <a:pt x="674771" y="400530"/>
                  </a:lnTo>
                  <a:lnTo>
                    <a:pt x="731002" y="413635"/>
                  </a:lnTo>
                  <a:lnTo>
                    <a:pt x="787233" y="426740"/>
                  </a:lnTo>
                  <a:lnTo>
                    <a:pt x="843464" y="439845"/>
                  </a:lnTo>
                  <a:lnTo>
                    <a:pt x="899695" y="452950"/>
                  </a:lnTo>
                  <a:lnTo>
                    <a:pt x="955926" y="466054"/>
                  </a:lnTo>
                  <a:lnTo>
                    <a:pt x="1012156" y="479159"/>
                  </a:lnTo>
                  <a:lnTo>
                    <a:pt x="1068387" y="492264"/>
                  </a:lnTo>
                  <a:lnTo>
                    <a:pt x="1124618" y="505369"/>
                  </a:lnTo>
                  <a:lnTo>
                    <a:pt x="1180849" y="518474"/>
                  </a:lnTo>
                  <a:close/>
                </a:path>
              </a:pathLst>
            </a:custGeom>
            <a:solidFill>
              <a:srgbClr val="1CBE4F">
                <a:alpha val="100000"/>
              </a:srgbClr>
            </a:solidFill>
            <a:ln w="13550" cap="flat">
              <a:solidFill>
                <a:srgbClr val="000000">
                  <a:alpha val="100000"/>
                </a:srgbClr>
              </a:solidFill>
              <a:prstDash val="solid"/>
              <a:miter/>
            </a:ln>
          </p:spPr>
          <p:txBody>
            <a:bodyPr/>
            <a:lstStyle/>
            <a:p/>
          </p:txBody>
        </p:sp>
        <p:sp>
          <p:nvSpPr>
            <p:cNvPr id="15" name="pg15"/>
            <p:cNvSpPr/>
            <p:nvPr/>
          </p:nvSpPr>
          <p:spPr>
            <a:xfrm>
              <a:off x="803380" y="3122211"/>
              <a:ext cx="1150428" cy="665176"/>
            </a:xfrm>
            <a:custGeom>
              <a:avLst/>
              <a:pathLst>
                <a:path w="1150428" h="665176">
                  <a:moveTo>
                    <a:pt x="1150428" y="610790"/>
                  </a:moveTo>
                  <a:lnTo>
                    <a:pt x="1100551" y="581705"/>
                  </a:lnTo>
                  <a:lnTo>
                    <a:pt x="1050675" y="552620"/>
                  </a:lnTo>
                  <a:lnTo>
                    <a:pt x="1000798" y="523534"/>
                  </a:lnTo>
                  <a:lnTo>
                    <a:pt x="950921" y="494449"/>
                  </a:lnTo>
                  <a:lnTo>
                    <a:pt x="901044" y="465364"/>
                  </a:lnTo>
                  <a:lnTo>
                    <a:pt x="851167" y="436279"/>
                  </a:lnTo>
                  <a:lnTo>
                    <a:pt x="801290" y="407193"/>
                  </a:lnTo>
                  <a:lnTo>
                    <a:pt x="751413" y="378108"/>
                  </a:lnTo>
                  <a:lnTo>
                    <a:pt x="701537" y="349023"/>
                  </a:lnTo>
                  <a:lnTo>
                    <a:pt x="651660" y="319938"/>
                  </a:lnTo>
                  <a:lnTo>
                    <a:pt x="601783" y="290852"/>
                  </a:lnTo>
                  <a:lnTo>
                    <a:pt x="551906" y="261767"/>
                  </a:lnTo>
                  <a:lnTo>
                    <a:pt x="502029" y="232682"/>
                  </a:lnTo>
                  <a:lnTo>
                    <a:pt x="452152" y="203596"/>
                  </a:lnTo>
                  <a:lnTo>
                    <a:pt x="402275" y="174511"/>
                  </a:lnTo>
                  <a:lnTo>
                    <a:pt x="352398" y="145426"/>
                  </a:lnTo>
                  <a:lnTo>
                    <a:pt x="302522" y="116341"/>
                  </a:lnTo>
                  <a:lnTo>
                    <a:pt x="252645" y="87255"/>
                  </a:lnTo>
                  <a:lnTo>
                    <a:pt x="202768" y="58170"/>
                  </a:lnTo>
                  <a:lnTo>
                    <a:pt x="152891" y="29085"/>
                  </a:lnTo>
                  <a:lnTo>
                    <a:pt x="103014" y="0"/>
                  </a:lnTo>
                  <a:lnTo>
                    <a:pt x="74466" y="51029"/>
                  </a:lnTo>
                  <a:lnTo>
                    <a:pt x="47758" y="103045"/>
                  </a:lnTo>
                  <a:lnTo>
                    <a:pt x="22926" y="155982"/>
                  </a:lnTo>
                  <a:lnTo>
                    <a:pt x="0" y="209772"/>
                  </a:lnTo>
                  <a:lnTo>
                    <a:pt x="53510" y="231458"/>
                  </a:lnTo>
                  <a:lnTo>
                    <a:pt x="107021" y="253144"/>
                  </a:lnTo>
                  <a:lnTo>
                    <a:pt x="160531" y="274830"/>
                  </a:lnTo>
                  <a:lnTo>
                    <a:pt x="214042" y="296516"/>
                  </a:lnTo>
                  <a:lnTo>
                    <a:pt x="267552" y="318202"/>
                  </a:lnTo>
                  <a:lnTo>
                    <a:pt x="321063" y="339888"/>
                  </a:lnTo>
                  <a:lnTo>
                    <a:pt x="374573" y="361573"/>
                  </a:lnTo>
                  <a:lnTo>
                    <a:pt x="428084" y="383259"/>
                  </a:lnTo>
                  <a:lnTo>
                    <a:pt x="481594" y="404945"/>
                  </a:lnTo>
                  <a:lnTo>
                    <a:pt x="535105" y="426631"/>
                  </a:lnTo>
                  <a:lnTo>
                    <a:pt x="588615" y="448317"/>
                  </a:lnTo>
                  <a:lnTo>
                    <a:pt x="642126" y="470003"/>
                  </a:lnTo>
                  <a:lnTo>
                    <a:pt x="695637" y="491689"/>
                  </a:lnTo>
                  <a:lnTo>
                    <a:pt x="749147" y="513375"/>
                  </a:lnTo>
                  <a:lnTo>
                    <a:pt x="802658" y="535061"/>
                  </a:lnTo>
                  <a:lnTo>
                    <a:pt x="856168" y="556746"/>
                  </a:lnTo>
                  <a:lnTo>
                    <a:pt x="909679" y="578432"/>
                  </a:lnTo>
                  <a:lnTo>
                    <a:pt x="963189" y="600118"/>
                  </a:lnTo>
                  <a:lnTo>
                    <a:pt x="1016700" y="621804"/>
                  </a:lnTo>
                  <a:lnTo>
                    <a:pt x="1070210" y="643490"/>
                  </a:lnTo>
                  <a:lnTo>
                    <a:pt x="1123721" y="665176"/>
                  </a:lnTo>
                  <a:close/>
                </a:path>
              </a:pathLst>
            </a:custGeom>
            <a:solidFill>
              <a:srgbClr val="FBE426">
                <a:alpha val="100000"/>
              </a:srgbClr>
            </a:solidFill>
            <a:ln w="13550" cap="flat">
              <a:solidFill>
                <a:srgbClr val="000000">
                  <a:alpha val="100000"/>
                </a:srgbClr>
              </a:solidFill>
              <a:prstDash val="solid"/>
              <a:miter/>
            </a:ln>
          </p:spPr>
          <p:txBody>
            <a:bodyPr/>
            <a:lstStyle/>
            <a:p/>
          </p:txBody>
        </p:sp>
        <p:sp>
          <p:nvSpPr>
            <p:cNvPr id="16" name="pg16"/>
            <p:cNvSpPr/>
            <p:nvPr/>
          </p:nvSpPr>
          <p:spPr>
            <a:xfrm>
              <a:off x="906394" y="2979978"/>
              <a:ext cx="1071568" cy="753023"/>
            </a:xfrm>
            <a:custGeom>
              <a:avLst/>
              <a:pathLst>
                <a:path w="1071568" h="753023">
                  <a:moveTo>
                    <a:pt x="1071568" y="716148"/>
                  </a:moveTo>
                  <a:lnTo>
                    <a:pt x="1024977" y="682046"/>
                  </a:lnTo>
                  <a:lnTo>
                    <a:pt x="978386" y="647943"/>
                  </a:lnTo>
                  <a:lnTo>
                    <a:pt x="931796" y="613841"/>
                  </a:lnTo>
                  <a:lnTo>
                    <a:pt x="885205" y="579739"/>
                  </a:lnTo>
                  <a:lnTo>
                    <a:pt x="838614" y="545636"/>
                  </a:lnTo>
                  <a:lnTo>
                    <a:pt x="792024" y="511534"/>
                  </a:lnTo>
                  <a:lnTo>
                    <a:pt x="745433" y="477432"/>
                  </a:lnTo>
                  <a:lnTo>
                    <a:pt x="698842" y="443329"/>
                  </a:lnTo>
                  <a:lnTo>
                    <a:pt x="652252" y="409227"/>
                  </a:lnTo>
                  <a:lnTo>
                    <a:pt x="605661" y="375125"/>
                  </a:lnTo>
                  <a:lnTo>
                    <a:pt x="559070" y="341023"/>
                  </a:lnTo>
                  <a:lnTo>
                    <a:pt x="512480" y="306920"/>
                  </a:lnTo>
                  <a:lnTo>
                    <a:pt x="465889" y="272818"/>
                  </a:lnTo>
                  <a:lnTo>
                    <a:pt x="419298" y="238716"/>
                  </a:lnTo>
                  <a:lnTo>
                    <a:pt x="372708" y="204613"/>
                  </a:lnTo>
                  <a:lnTo>
                    <a:pt x="326117" y="170511"/>
                  </a:lnTo>
                  <a:lnTo>
                    <a:pt x="279527" y="136409"/>
                  </a:lnTo>
                  <a:lnTo>
                    <a:pt x="232936" y="102306"/>
                  </a:lnTo>
                  <a:lnTo>
                    <a:pt x="186345" y="68204"/>
                  </a:lnTo>
                  <a:lnTo>
                    <a:pt x="139755" y="34102"/>
                  </a:lnTo>
                  <a:lnTo>
                    <a:pt x="93164" y="0"/>
                  </a:lnTo>
                  <a:lnTo>
                    <a:pt x="60473" y="46325"/>
                  </a:lnTo>
                  <a:lnTo>
                    <a:pt x="29405" y="93755"/>
                  </a:lnTo>
                  <a:lnTo>
                    <a:pt x="0" y="142232"/>
                  </a:lnTo>
                  <a:lnTo>
                    <a:pt x="49876" y="171318"/>
                  </a:lnTo>
                  <a:lnTo>
                    <a:pt x="99753" y="200403"/>
                  </a:lnTo>
                  <a:lnTo>
                    <a:pt x="149630" y="229488"/>
                  </a:lnTo>
                  <a:lnTo>
                    <a:pt x="199507" y="258573"/>
                  </a:lnTo>
                  <a:lnTo>
                    <a:pt x="249384" y="287659"/>
                  </a:lnTo>
                  <a:lnTo>
                    <a:pt x="299261" y="316744"/>
                  </a:lnTo>
                  <a:lnTo>
                    <a:pt x="349138" y="345829"/>
                  </a:lnTo>
                  <a:lnTo>
                    <a:pt x="399014" y="374914"/>
                  </a:lnTo>
                  <a:lnTo>
                    <a:pt x="448891" y="404000"/>
                  </a:lnTo>
                  <a:lnTo>
                    <a:pt x="498768" y="433085"/>
                  </a:lnTo>
                  <a:lnTo>
                    <a:pt x="548645" y="462170"/>
                  </a:lnTo>
                  <a:lnTo>
                    <a:pt x="598522" y="491256"/>
                  </a:lnTo>
                  <a:lnTo>
                    <a:pt x="648399" y="520341"/>
                  </a:lnTo>
                  <a:lnTo>
                    <a:pt x="698276" y="549426"/>
                  </a:lnTo>
                  <a:lnTo>
                    <a:pt x="748153" y="578511"/>
                  </a:lnTo>
                  <a:lnTo>
                    <a:pt x="798029" y="607597"/>
                  </a:lnTo>
                  <a:lnTo>
                    <a:pt x="847906" y="636682"/>
                  </a:lnTo>
                  <a:lnTo>
                    <a:pt x="897783" y="665767"/>
                  </a:lnTo>
                  <a:lnTo>
                    <a:pt x="947660" y="694852"/>
                  </a:lnTo>
                  <a:lnTo>
                    <a:pt x="997537" y="723938"/>
                  </a:lnTo>
                  <a:lnTo>
                    <a:pt x="1047414" y="753023"/>
                  </a:lnTo>
                  <a:close/>
                </a:path>
              </a:pathLst>
            </a:custGeom>
            <a:solidFill>
              <a:srgbClr val="B10DA1">
                <a:alpha val="100000"/>
              </a:srgbClr>
            </a:solidFill>
            <a:ln w="13550" cap="flat">
              <a:solidFill>
                <a:srgbClr val="000000">
                  <a:alpha val="100000"/>
                </a:srgbClr>
              </a:solidFill>
              <a:prstDash val="solid"/>
              <a:miter/>
            </a:ln>
          </p:spPr>
          <p:txBody>
            <a:bodyPr/>
            <a:lstStyle/>
            <a:p/>
          </p:txBody>
        </p:sp>
        <p:sp>
          <p:nvSpPr>
            <p:cNvPr id="17" name="pg17"/>
            <p:cNvSpPr/>
            <p:nvPr/>
          </p:nvSpPr>
          <p:spPr>
            <a:xfrm>
              <a:off x="999559" y="2854605"/>
              <a:ext cx="1004751" cy="841521"/>
            </a:xfrm>
            <a:custGeom>
              <a:avLst/>
              <a:pathLst>
                <a:path w="1004751" h="841521">
                  <a:moveTo>
                    <a:pt x="1004751" y="809017"/>
                  </a:moveTo>
                  <a:lnTo>
                    <a:pt x="961745" y="770493"/>
                  </a:lnTo>
                  <a:lnTo>
                    <a:pt x="918739" y="731968"/>
                  </a:lnTo>
                  <a:lnTo>
                    <a:pt x="875733" y="693443"/>
                  </a:lnTo>
                  <a:lnTo>
                    <a:pt x="832728" y="654919"/>
                  </a:lnTo>
                  <a:lnTo>
                    <a:pt x="789722" y="616394"/>
                  </a:lnTo>
                  <a:lnTo>
                    <a:pt x="746716" y="577869"/>
                  </a:lnTo>
                  <a:lnTo>
                    <a:pt x="703710" y="539345"/>
                  </a:lnTo>
                  <a:lnTo>
                    <a:pt x="660704" y="500820"/>
                  </a:lnTo>
                  <a:lnTo>
                    <a:pt x="617698" y="462295"/>
                  </a:lnTo>
                  <a:lnTo>
                    <a:pt x="574692" y="423771"/>
                  </a:lnTo>
                  <a:lnTo>
                    <a:pt x="531686" y="385246"/>
                  </a:lnTo>
                  <a:lnTo>
                    <a:pt x="488680" y="346721"/>
                  </a:lnTo>
                  <a:lnTo>
                    <a:pt x="445674" y="308197"/>
                  </a:lnTo>
                  <a:lnTo>
                    <a:pt x="402669" y="269672"/>
                  </a:lnTo>
                  <a:lnTo>
                    <a:pt x="359663" y="231147"/>
                  </a:lnTo>
                  <a:lnTo>
                    <a:pt x="316657" y="192623"/>
                  </a:lnTo>
                  <a:lnTo>
                    <a:pt x="273651" y="154098"/>
                  </a:lnTo>
                  <a:lnTo>
                    <a:pt x="230645" y="115573"/>
                  </a:lnTo>
                  <a:lnTo>
                    <a:pt x="187639" y="77049"/>
                  </a:lnTo>
                  <a:lnTo>
                    <a:pt x="144633" y="38524"/>
                  </a:lnTo>
                  <a:lnTo>
                    <a:pt x="101627" y="0"/>
                  </a:lnTo>
                  <a:lnTo>
                    <a:pt x="49267" y="61433"/>
                  </a:lnTo>
                  <a:lnTo>
                    <a:pt x="0" y="125373"/>
                  </a:lnTo>
                  <a:lnTo>
                    <a:pt x="46590" y="159475"/>
                  </a:lnTo>
                  <a:lnTo>
                    <a:pt x="93181" y="193578"/>
                  </a:lnTo>
                  <a:lnTo>
                    <a:pt x="139771" y="227680"/>
                  </a:lnTo>
                  <a:lnTo>
                    <a:pt x="186362" y="261782"/>
                  </a:lnTo>
                  <a:lnTo>
                    <a:pt x="232953" y="295885"/>
                  </a:lnTo>
                  <a:lnTo>
                    <a:pt x="279543" y="329987"/>
                  </a:lnTo>
                  <a:lnTo>
                    <a:pt x="326134" y="364089"/>
                  </a:lnTo>
                  <a:lnTo>
                    <a:pt x="372725" y="398191"/>
                  </a:lnTo>
                  <a:lnTo>
                    <a:pt x="419315" y="432294"/>
                  </a:lnTo>
                  <a:lnTo>
                    <a:pt x="465906" y="466396"/>
                  </a:lnTo>
                  <a:lnTo>
                    <a:pt x="512497" y="500498"/>
                  </a:lnTo>
                  <a:lnTo>
                    <a:pt x="559087" y="534601"/>
                  </a:lnTo>
                  <a:lnTo>
                    <a:pt x="605678" y="568703"/>
                  </a:lnTo>
                  <a:lnTo>
                    <a:pt x="652269" y="602805"/>
                  </a:lnTo>
                  <a:lnTo>
                    <a:pt x="698859" y="636908"/>
                  </a:lnTo>
                  <a:lnTo>
                    <a:pt x="745450" y="671010"/>
                  </a:lnTo>
                  <a:lnTo>
                    <a:pt x="792041" y="705112"/>
                  </a:lnTo>
                  <a:lnTo>
                    <a:pt x="838631" y="739215"/>
                  </a:lnTo>
                  <a:lnTo>
                    <a:pt x="885222" y="773317"/>
                  </a:lnTo>
                  <a:lnTo>
                    <a:pt x="931813" y="807419"/>
                  </a:lnTo>
                  <a:lnTo>
                    <a:pt x="978403" y="841521"/>
                  </a:lnTo>
                  <a:close/>
                </a:path>
              </a:pathLst>
            </a:custGeom>
            <a:solidFill>
              <a:srgbClr val="85660D">
                <a:alpha val="100000"/>
              </a:srgbClr>
            </a:solidFill>
            <a:ln w="13550" cap="flat">
              <a:solidFill>
                <a:srgbClr val="000000">
                  <a:alpha val="100000"/>
                </a:srgbClr>
              </a:solidFill>
              <a:prstDash val="solid"/>
              <a:miter/>
            </a:ln>
          </p:spPr>
          <p:txBody>
            <a:bodyPr/>
            <a:lstStyle/>
            <a:p/>
          </p:txBody>
        </p:sp>
        <p:sp>
          <p:nvSpPr>
            <p:cNvPr id="18" name="pg18"/>
            <p:cNvSpPr/>
            <p:nvPr/>
          </p:nvSpPr>
          <p:spPr>
            <a:xfrm>
              <a:off x="1101186" y="2773063"/>
              <a:ext cx="923419" cy="890559"/>
            </a:xfrm>
            <a:custGeom>
              <a:avLst/>
              <a:pathLst>
                <a:path w="923419" h="890559">
                  <a:moveTo>
                    <a:pt x="923419" y="869418"/>
                  </a:moveTo>
                  <a:lnTo>
                    <a:pt x="883175" y="828017"/>
                  </a:lnTo>
                  <a:lnTo>
                    <a:pt x="842930" y="786617"/>
                  </a:lnTo>
                  <a:lnTo>
                    <a:pt x="802686" y="745216"/>
                  </a:lnTo>
                  <a:lnTo>
                    <a:pt x="762441" y="703815"/>
                  </a:lnTo>
                  <a:lnTo>
                    <a:pt x="722197" y="662414"/>
                  </a:lnTo>
                  <a:lnTo>
                    <a:pt x="681952" y="621013"/>
                  </a:lnTo>
                  <a:lnTo>
                    <a:pt x="641708" y="579612"/>
                  </a:lnTo>
                  <a:lnTo>
                    <a:pt x="601463" y="538211"/>
                  </a:lnTo>
                  <a:lnTo>
                    <a:pt x="561219" y="496810"/>
                  </a:lnTo>
                  <a:lnTo>
                    <a:pt x="520974" y="455409"/>
                  </a:lnTo>
                  <a:lnTo>
                    <a:pt x="480730" y="414008"/>
                  </a:lnTo>
                  <a:lnTo>
                    <a:pt x="440485" y="372608"/>
                  </a:lnTo>
                  <a:lnTo>
                    <a:pt x="400241" y="331207"/>
                  </a:lnTo>
                  <a:lnTo>
                    <a:pt x="359996" y="289806"/>
                  </a:lnTo>
                  <a:lnTo>
                    <a:pt x="319752" y="248405"/>
                  </a:lnTo>
                  <a:lnTo>
                    <a:pt x="279507" y="207004"/>
                  </a:lnTo>
                  <a:lnTo>
                    <a:pt x="239263" y="165603"/>
                  </a:lnTo>
                  <a:lnTo>
                    <a:pt x="199018" y="124202"/>
                  </a:lnTo>
                  <a:lnTo>
                    <a:pt x="158774" y="82801"/>
                  </a:lnTo>
                  <a:lnTo>
                    <a:pt x="118529" y="41400"/>
                  </a:lnTo>
                  <a:lnTo>
                    <a:pt x="78285" y="0"/>
                  </a:lnTo>
                  <a:lnTo>
                    <a:pt x="38438" y="40094"/>
                  </a:lnTo>
                  <a:lnTo>
                    <a:pt x="0" y="81541"/>
                  </a:lnTo>
                  <a:lnTo>
                    <a:pt x="43005" y="120066"/>
                  </a:lnTo>
                  <a:lnTo>
                    <a:pt x="86011" y="158590"/>
                  </a:lnTo>
                  <a:lnTo>
                    <a:pt x="129017" y="197115"/>
                  </a:lnTo>
                  <a:lnTo>
                    <a:pt x="172023" y="235640"/>
                  </a:lnTo>
                  <a:lnTo>
                    <a:pt x="215029" y="274164"/>
                  </a:lnTo>
                  <a:lnTo>
                    <a:pt x="258035" y="312689"/>
                  </a:lnTo>
                  <a:lnTo>
                    <a:pt x="301041" y="351214"/>
                  </a:lnTo>
                  <a:lnTo>
                    <a:pt x="344047" y="389738"/>
                  </a:lnTo>
                  <a:lnTo>
                    <a:pt x="387053" y="428263"/>
                  </a:lnTo>
                  <a:lnTo>
                    <a:pt x="430058" y="466788"/>
                  </a:lnTo>
                  <a:lnTo>
                    <a:pt x="473064" y="505312"/>
                  </a:lnTo>
                  <a:lnTo>
                    <a:pt x="516070" y="543837"/>
                  </a:lnTo>
                  <a:lnTo>
                    <a:pt x="559076" y="582362"/>
                  </a:lnTo>
                  <a:lnTo>
                    <a:pt x="602082" y="620886"/>
                  </a:lnTo>
                  <a:lnTo>
                    <a:pt x="645088" y="659411"/>
                  </a:lnTo>
                  <a:lnTo>
                    <a:pt x="688094" y="697936"/>
                  </a:lnTo>
                  <a:lnTo>
                    <a:pt x="731100" y="736460"/>
                  </a:lnTo>
                  <a:lnTo>
                    <a:pt x="774106" y="774985"/>
                  </a:lnTo>
                  <a:lnTo>
                    <a:pt x="817112" y="813510"/>
                  </a:lnTo>
                  <a:lnTo>
                    <a:pt x="860117" y="852034"/>
                  </a:lnTo>
                  <a:lnTo>
                    <a:pt x="903123" y="890559"/>
                  </a:lnTo>
                  <a:close/>
                </a:path>
              </a:pathLst>
            </a:custGeom>
            <a:solidFill>
              <a:srgbClr val="1C8356">
                <a:alpha val="100000"/>
              </a:srgbClr>
            </a:solidFill>
            <a:ln w="13550" cap="flat">
              <a:solidFill>
                <a:srgbClr val="000000">
                  <a:alpha val="100000"/>
                </a:srgbClr>
              </a:solidFill>
              <a:prstDash val="solid"/>
              <a:miter/>
            </a:ln>
          </p:spPr>
          <p:txBody>
            <a:bodyPr/>
            <a:lstStyle/>
            <a:p/>
          </p:txBody>
        </p:sp>
        <p:sp>
          <p:nvSpPr>
            <p:cNvPr id="19" name="pg19"/>
            <p:cNvSpPr/>
            <p:nvPr/>
          </p:nvSpPr>
          <p:spPr>
            <a:xfrm>
              <a:off x="1179471" y="2703057"/>
              <a:ext cx="865032" cy="939424"/>
            </a:xfrm>
            <a:custGeom>
              <a:avLst/>
              <a:pathLst>
                <a:path w="865032" h="939424">
                  <a:moveTo>
                    <a:pt x="865032" y="921274"/>
                  </a:moveTo>
                  <a:lnTo>
                    <a:pt x="827494" y="877404"/>
                  </a:lnTo>
                  <a:lnTo>
                    <a:pt x="789957" y="833534"/>
                  </a:lnTo>
                  <a:lnTo>
                    <a:pt x="752419" y="789664"/>
                  </a:lnTo>
                  <a:lnTo>
                    <a:pt x="714882" y="745794"/>
                  </a:lnTo>
                  <a:lnTo>
                    <a:pt x="677344" y="701923"/>
                  </a:lnTo>
                  <a:lnTo>
                    <a:pt x="639807" y="658053"/>
                  </a:lnTo>
                  <a:lnTo>
                    <a:pt x="602270" y="614183"/>
                  </a:lnTo>
                  <a:lnTo>
                    <a:pt x="564732" y="570313"/>
                  </a:lnTo>
                  <a:lnTo>
                    <a:pt x="527195" y="526442"/>
                  </a:lnTo>
                  <a:lnTo>
                    <a:pt x="489657" y="482572"/>
                  </a:lnTo>
                  <a:lnTo>
                    <a:pt x="452120" y="438702"/>
                  </a:lnTo>
                  <a:lnTo>
                    <a:pt x="414582" y="394832"/>
                  </a:lnTo>
                  <a:lnTo>
                    <a:pt x="377045" y="350961"/>
                  </a:lnTo>
                  <a:lnTo>
                    <a:pt x="339508" y="307091"/>
                  </a:lnTo>
                  <a:lnTo>
                    <a:pt x="301970" y="263221"/>
                  </a:lnTo>
                  <a:lnTo>
                    <a:pt x="264433" y="219351"/>
                  </a:lnTo>
                  <a:lnTo>
                    <a:pt x="226895" y="175480"/>
                  </a:lnTo>
                  <a:lnTo>
                    <a:pt x="189358" y="131610"/>
                  </a:lnTo>
                  <a:lnTo>
                    <a:pt x="151820" y="87740"/>
                  </a:lnTo>
                  <a:lnTo>
                    <a:pt x="114283" y="43870"/>
                  </a:lnTo>
                  <a:lnTo>
                    <a:pt x="76746" y="0"/>
                  </a:lnTo>
                  <a:lnTo>
                    <a:pt x="0" y="70005"/>
                  </a:lnTo>
                  <a:lnTo>
                    <a:pt x="40244" y="111406"/>
                  </a:lnTo>
                  <a:lnTo>
                    <a:pt x="80489" y="152807"/>
                  </a:lnTo>
                  <a:lnTo>
                    <a:pt x="120733" y="194208"/>
                  </a:lnTo>
                  <a:lnTo>
                    <a:pt x="160978" y="235609"/>
                  </a:lnTo>
                  <a:lnTo>
                    <a:pt x="201222" y="277010"/>
                  </a:lnTo>
                  <a:lnTo>
                    <a:pt x="241467" y="318411"/>
                  </a:lnTo>
                  <a:lnTo>
                    <a:pt x="281711" y="359811"/>
                  </a:lnTo>
                  <a:lnTo>
                    <a:pt x="321956" y="401212"/>
                  </a:lnTo>
                  <a:lnTo>
                    <a:pt x="362200" y="442613"/>
                  </a:lnTo>
                  <a:lnTo>
                    <a:pt x="402445" y="484014"/>
                  </a:lnTo>
                  <a:lnTo>
                    <a:pt x="442689" y="525415"/>
                  </a:lnTo>
                  <a:lnTo>
                    <a:pt x="482934" y="566816"/>
                  </a:lnTo>
                  <a:lnTo>
                    <a:pt x="523178" y="608217"/>
                  </a:lnTo>
                  <a:lnTo>
                    <a:pt x="563423" y="649618"/>
                  </a:lnTo>
                  <a:lnTo>
                    <a:pt x="603667" y="691019"/>
                  </a:lnTo>
                  <a:lnTo>
                    <a:pt x="643912" y="732420"/>
                  </a:lnTo>
                  <a:lnTo>
                    <a:pt x="684156" y="773820"/>
                  </a:lnTo>
                  <a:lnTo>
                    <a:pt x="724401" y="815221"/>
                  </a:lnTo>
                  <a:lnTo>
                    <a:pt x="764645" y="856622"/>
                  </a:lnTo>
                  <a:lnTo>
                    <a:pt x="804890" y="898023"/>
                  </a:lnTo>
                  <a:lnTo>
                    <a:pt x="845134" y="939424"/>
                  </a:lnTo>
                  <a:close/>
                </a:path>
              </a:pathLst>
            </a:custGeom>
            <a:solidFill>
              <a:srgbClr val="C4451C">
                <a:alpha val="100000"/>
              </a:srgbClr>
            </a:solidFill>
            <a:ln w="13550" cap="flat">
              <a:solidFill>
                <a:srgbClr val="000000">
                  <a:alpha val="100000"/>
                </a:srgbClr>
              </a:solidFill>
              <a:prstDash val="solid"/>
              <a:miter/>
            </a:ln>
          </p:spPr>
          <p:txBody>
            <a:bodyPr/>
            <a:lstStyle/>
            <a:p/>
          </p:txBody>
        </p:sp>
        <p:sp>
          <p:nvSpPr>
            <p:cNvPr id="20" name="pg20"/>
            <p:cNvSpPr/>
            <p:nvPr/>
          </p:nvSpPr>
          <p:spPr>
            <a:xfrm>
              <a:off x="1256217" y="2646319"/>
              <a:ext cx="806468" cy="978013"/>
            </a:xfrm>
            <a:custGeom>
              <a:avLst/>
              <a:pathLst>
                <a:path w="806468" h="978013">
                  <a:moveTo>
                    <a:pt x="806468" y="963303"/>
                  </a:moveTo>
                  <a:lnTo>
                    <a:pt x="771405" y="917431"/>
                  </a:lnTo>
                  <a:lnTo>
                    <a:pt x="736341" y="871560"/>
                  </a:lnTo>
                  <a:lnTo>
                    <a:pt x="701278" y="825688"/>
                  </a:lnTo>
                  <a:lnTo>
                    <a:pt x="666214" y="779817"/>
                  </a:lnTo>
                  <a:lnTo>
                    <a:pt x="631151" y="733945"/>
                  </a:lnTo>
                  <a:lnTo>
                    <a:pt x="596087" y="688073"/>
                  </a:lnTo>
                  <a:lnTo>
                    <a:pt x="561024" y="642202"/>
                  </a:lnTo>
                  <a:lnTo>
                    <a:pt x="525960" y="596330"/>
                  </a:lnTo>
                  <a:lnTo>
                    <a:pt x="490897" y="550459"/>
                  </a:lnTo>
                  <a:lnTo>
                    <a:pt x="455833" y="504587"/>
                  </a:lnTo>
                  <a:lnTo>
                    <a:pt x="420769" y="458715"/>
                  </a:lnTo>
                  <a:lnTo>
                    <a:pt x="385706" y="412844"/>
                  </a:lnTo>
                  <a:lnTo>
                    <a:pt x="350642" y="366972"/>
                  </a:lnTo>
                  <a:lnTo>
                    <a:pt x="315579" y="321101"/>
                  </a:lnTo>
                  <a:lnTo>
                    <a:pt x="280515" y="275229"/>
                  </a:lnTo>
                  <a:lnTo>
                    <a:pt x="245452" y="229357"/>
                  </a:lnTo>
                  <a:lnTo>
                    <a:pt x="210388" y="183486"/>
                  </a:lnTo>
                  <a:lnTo>
                    <a:pt x="175325" y="137614"/>
                  </a:lnTo>
                  <a:lnTo>
                    <a:pt x="140261" y="91743"/>
                  </a:lnTo>
                  <a:lnTo>
                    <a:pt x="105198" y="45871"/>
                  </a:lnTo>
                  <a:lnTo>
                    <a:pt x="70134" y="0"/>
                  </a:lnTo>
                  <a:lnTo>
                    <a:pt x="0" y="56738"/>
                  </a:lnTo>
                  <a:lnTo>
                    <a:pt x="37537" y="100608"/>
                  </a:lnTo>
                  <a:lnTo>
                    <a:pt x="75074" y="144479"/>
                  </a:lnTo>
                  <a:lnTo>
                    <a:pt x="112612" y="188349"/>
                  </a:lnTo>
                  <a:lnTo>
                    <a:pt x="150149" y="232219"/>
                  </a:lnTo>
                  <a:lnTo>
                    <a:pt x="187687" y="276089"/>
                  </a:lnTo>
                  <a:lnTo>
                    <a:pt x="225224" y="319960"/>
                  </a:lnTo>
                  <a:lnTo>
                    <a:pt x="262761" y="363830"/>
                  </a:lnTo>
                  <a:lnTo>
                    <a:pt x="300299" y="407700"/>
                  </a:lnTo>
                  <a:lnTo>
                    <a:pt x="337836" y="451570"/>
                  </a:lnTo>
                  <a:lnTo>
                    <a:pt x="375374" y="495440"/>
                  </a:lnTo>
                  <a:lnTo>
                    <a:pt x="412911" y="539311"/>
                  </a:lnTo>
                  <a:lnTo>
                    <a:pt x="450449" y="583181"/>
                  </a:lnTo>
                  <a:lnTo>
                    <a:pt x="487986" y="627051"/>
                  </a:lnTo>
                  <a:lnTo>
                    <a:pt x="525523" y="670921"/>
                  </a:lnTo>
                  <a:lnTo>
                    <a:pt x="563061" y="714792"/>
                  </a:lnTo>
                  <a:lnTo>
                    <a:pt x="600598" y="758662"/>
                  </a:lnTo>
                  <a:lnTo>
                    <a:pt x="638136" y="802532"/>
                  </a:lnTo>
                  <a:lnTo>
                    <a:pt x="675673" y="846402"/>
                  </a:lnTo>
                  <a:lnTo>
                    <a:pt x="713211" y="890273"/>
                  </a:lnTo>
                  <a:lnTo>
                    <a:pt x="750748" y="934143"/>
                  </a:lnTo>
                  <a:lnTo>
                    <a:pt x="788285" y="978013"/>
                  </a:lnTo>
                  <a:close/>
                </a:path>
              </a:pathLst>
            </a:custGeom>
            <a:solidFill>
              <a:srgbClr val="325A9B">
                <a:alpha val="100000"/>
              </a:srgbClr>
            </a:solidFill>
            <a:ln w="13550" cap="flat">
              <a:solidFill>
                <a:srgbClr val="000000">
                  <a:alpha val="100000"/>
                </a:srgbClr>
              </a:solidFill>
              <a:prstDash val="solid"/>
              <a:miter/>
            </a:ln>
          </p:spPr>
          <p:txBody>
            <a:bodyPr/>
            <a:lstStyle/>
            <a:p/>
          </p:txBody>
        </p:sp>
        <p:sp>
          <p:nvSpPr>
            <p:cNvPr id="21" name="pg21"/>
            <p:cNvSpPr/>
            <p:nvPr/>
          </p:nvSpPr>
          <p:spPr>
            <a:xfrm>
              <a:off x="1326352" y="2594551"/>
              <a:ext cx="754911" cy="1015071"/>
            </a:xfrm>
            <a:custGeom>
              <a:avLst/>
              <a:pathLst>
                <a:path w="754911" h="1015071">
                  <a:moveTo>
                    <a:pt x="754911" y="1001650"/>
                  </a:moveTo>
                  <a:lnTo>
                    <a:pt x="722375" y="953952"/>
                  </a:lnTo>
                  <a:lnTo>
                    <a:pt x="689839" y="906254"/>
                  </a:lnTo>
                  <a:lnTo>
                    <a:pt x="657303" y="858557"/>
                  </a:lnTo>
                  <a:lnTo>
                    <a:pt x="624767" y="810859"/>
                  </a:lnTo>
                  <a:lnTo>
                    <a:pt x="592231" y="763161"/>
                  </a:lnTo>
                  <a:lnTo>
                    <a:pt x="559695" y="715464"/>
                  </a:lnTo>
                  <a:lnTo>
                    <a:pt x="527159" y="667766"/>
                  </a:lnTo>
                  <a:lnTo>
                    <a:pt x="494623" y="620069"/>
                  </a:lnTo>
                  <a:lnTo>
                    <a:pt x="462087" y="572371"/>
                  </a:lnTo>
                  <a:lnTo>
                    <a:pt x="429551" y="524673"/>
                  </a:lnTo>
                  <a:lnTo>
                    <a:pt x="397015" y="476976"/>
                  </a:lnTo>
                  <a:lnTo>
                    <a:pt x="364479" y="429278"/>
                  </a:lnTo>
                  <a:lnTo>
                    <a:pt x="331943" y="381580"/>
                  </a:lnTo>
                  <a:lnTo>
                    <a:pt x="299407" y="333883"/>
                  </a:lnTo>
                  <a:lnTo>
                    <a:pt x="266871" y="286185"/>
                  </a:lnTo>
                  <a:lnTo>
                    <a:pt x="234335" y="238488"/>
                  </a:lnTo>
                  <a:lnTo>
                    <a:pt x="201799" y="190790"/>
                  </a:lnTo>
                  <a:lnTo>
                    <a:pt x="169263" y="143092"/>
                  </a:lnTo>
                  <a:lnTo>
                    <a:pt x="136727" y="95395"/>
                  </a:lnTo>
                  <a:lnTo>
                    <a:pt x="104191" y="47697"/>
                  </a:lnTo>
                  <a:lnTo>
                    <a:pt x="71655" y="0"/>
                  </a:lnTo>
                  <a:lnTo>
                    <a:pt x="0" y="51767"/>
                  </a:lnTo>
                  <a:lnTo>
                    <a:pt x="35063" y="97639"/>
                  </a:lnTo>
                  <a:lnTo>
                    <a:pt x="70127" y="143510"/>
                  </a:lnTo>
                  <a:lnTo>
                    <a:pt x="105190" y="189382"/>
                  </a:lnTo>
                  <a:lnTo>
                    <a:pt x="140254" y="235254"/>
                  </a:lnTo>
                  <a:lnTo>
                    <a:pt x="175317" y="281125"/>
                  </a:lnTo>
                  <a:lnTo>
                    <a:pt x="210381" y="326997"/>
                  </a:lnTo>
                  <a:lnTo>
                    <a:pt x="245444" y="372868"/>
                  </a:lnTo>
                  <a:lnTo>
                    <a:pt x="280508" y="418740"/>
                  </a:lnTo>
                  <a:lnTo>
                    <a:pt x="315571" y="464612"/>
                  </a:lnTo>
                  <a:lnTo>
                    <a:pt x="350635" y="510483"/>
                  </a:lnTo>
                  <a:lnTo>
                    <a:pt x="385699" y="556355"/>
                  </a:lnTo>
                  <a:lnTo>
                    <a:pt x="420762" y="602226"/>
                  </a:lnTo>
                  <a:lnTo>
                    <a:pt x="455826" y="648098"/>
                  </a:lnTo>
                  <a:lnTo>
                    <a:pt x="490889" y="693970"/>
                  </a:lnTo>
                  <a:lnTo>
                    <a:pt x="525953" y="739841"/>
                  </a:lnTo>
                  <a:lnTo>
                    <a:pt x="561016" y="785713"/>
                  </a:lnTo>
                  <a:lnTo>
                    <a:pt x="596080" y="831584"/>
                  </a:lnTo>
                  <a:lnTo>
                    <a:pt x="631143" y="877456"/>
                  </a:lnTo>
                  <a:lnTo>
                    <a:pt x="666207" y="923328"/>
                  </a:lnTo>
                  <a:lnTo>
                    <a:pt x="701270" y="969199"/>
                  </a:lnTo>
                  <a:lnTo>
                    <a:pt x="736334" y="1015071"/>
                  </a:lnTo>
                  <a:close/>
                </a:path>
              </a:pathLst>
            </a:custGeom>
            <a:solidFill>
              <a:srgbClr val="F8A19F">
                <a:alpha val="100000"/>
              </a:srgbClr>
            </a:solidFill>
            <a:ln w="13550" cap="flat">
              <a:solidFill>
                <a:srgbClr val="000000">
                  <a:alpha val="100000"/>
                </a:srgbClr>
              </a:solidFill>
              <a:prstDash val="solid"/>
              <a:miter/>
            </a:ln>
          </p:spPr>
          <p:txBody>
            <a:bodyPr/>
            <a:lstStyle/>
            <a:p/>
          </p:txBody>
        </p:sp>
        <p:sp>
          <p:nvSpPr>
            <p:cNvPr id="22" name="pg22"/>
            <p:cNvSpPr/>
            <p:nvPr/>
          </p:nvSpPr>
          <p:spPr>
            <a:xfrm>
              <a:off x="1398007" y="2549215"/>
              <a:ext cx="701469" cy="1046985"/>
            </a:xfrm>
            <a:custGeom>
              <a:avLst/>
              <a:pathLst>
                <a:path w="701469" h="1046985">
                  <a:moveTo>
                    <a:pt x="701469" y="1035232"/>
                  </a:moveTo>
                  <a:lnTo>
                    <a:pt x="671411" y="985935"/>
                  </a:lnTo>
                  <a:lnTo>
                    <a:pt x="641353" y="936638"/>
                  </a:lnTo>
                  <a:lnTo>
                    <a:pt x="611295" y="887341"/>
                  </a:lnTo>
                  <a:lnTo>
                    <a:pt x="581237" y="838045"/>
                  </a:lnTo>
                  <a:lnTo>
                    <a:pt x="551179" y="788748"/>
                  </a:lnTo>
                  <a:lnTo>
                    <a:pt x="521121" y="739451"/>
                  </a:lnTo>
                  <a:lnTo>
                    <a:pt x="491063" y="690154"/>
                  </a:lnTo>
                  <a:lnTo>
                    <a:pt x="461005" y="640858"/>
                  </a:lnTo>
                  <a:lnTo>
                    <a:pt x="430947" y="591561"/>
                  </a:lnTo>
                  <a:lnTo>
                    <a:pt x="400889" y="542264"/>
                  </a:lnTo>
                  <a:lnTo>
                    <a:pt x="370831" y="492967"/>
                  </a:lnTo>
                  <a:lnTo>
                    <a:pt x="340773" y="443670"/>
                  </a:lnTo>
                  <a:lnTo>
                    <a:pt x="310715" y="394374"/>
                  </a:lnTo>
                  <a:lnTo>
                    <a:pt x="280657" y="345077"/>
                  </a:lnTo>
                  <a:lnTo>
                    <a:pt x="250599" y="295780"/>
                  </a:lnTo>
                  <a:lnTo>
                    <a:pt x="220541" y="246483"/>
                  </a:lnTo>
                  <a:lnTo>
                    <a:pt x="190483" y="197187"/>
                  </a:lnTo>
                  <a:lnTo>
                    <a:pt x="160425" y="147890"/>
                  </a:lnTo>
                  <a:lnTo>
                    <a:pt x="130367" y="98593"/>
                  </a:lnTo>
                  <a:lnTo>
                    <a:pt x="100309" y="49296"/>
                  </a:lnTo>
                  <a:lnTo>
                    <a:pt x="70251" y="0"/>
                  </a:lnTo>
                  <a:lnTo>
                    <a:pt x="0" y="45335"/>
                  </a:lnTo>
                  <a:lnTo>
                    <a:pt x="32536" y="93033"/>
                  </a:lnTo>
                  <a:lnTo>
                    <a:pt x="65072" y="140731"/>
                  </a:lnTo>
                  <a:lnTo>
                    <a:pt x="97608" y="188428"/>
                  </a:lnTo>
                  <a:lnTo>
                    <a:pt x="130144" y="236126"/>
                  </a:lnTo>
                  <a:lnTo>
                    <a:pt x="162680" y="283824"/>
                  </a:lnTo>
                  <a:lnTo>
                    <a:pt x="195216" y="331521"/>
                  </a:lnTo>
                  <a:lnTo>
                    <a:pt x="227752" y="379219"/>
                  </a:lnTo>
                  <a:lnTo>
                    <a:pt x="260288" y="426916"/>
                  </a:lnTo>
                  <a:lnTo>
                    <a:pt x="292824" y="474614"/>
                  </a:lnTo>
                  <a:lnTo>
                    <a:pt x="325360" y="522312"/>
                  </a:lnTo>
                  <a:lnTo>
                    <a:pt x="357896" y="570009"/>
                  </a:lnTo>
                  <a:lnTo>
                    <a:pt x="390432" y="617707"/>
                  </a:lnTo>
                  <a:lnTo>
                    <a:pt x="422968" y="665405"/>
                  </a:lnTo>
                  <a:lnTo>
                    <a:pt x="455504" y="713102"/>
                  </a:lnTo>
                  <a:lnTo>
                    <a:pt x="488040" y="760800"/>
                  </a:lnTo>
                  <a:lnTo>
                    <a:pt x="520576" y="808497"/>
                  </a:lnTo>
                  <a:lnTo>
                    <a:pt x="553112" y="856195"/>
                  </a:lnTo>
                  <a:lnTo>
                    <a:pt x="585648" y="903893"/>
                  </a:lnTo>
                  <a:lnTo>
                    <a:pt x="618184" y="951590"/>
                  </a:lnTo>
                  <a:lnTo>
                    <a:pt x="650720" y="999288"/>
                  </a:lnTo>
                  <a:lnTo>
                    <a:pt x="683256" y="1046985"/>
                  </a:lnTo>
                  <a:close/>
                </a:path>
              </a:pathLst>
            </a:custGeom>
            <a:solidFill>
              <a:srgbClr val="AA0DFE">
                <a:alpha val="100000"/>
              </a:srgbClr>
            </a:solidFill>
            <a:ln w="13550" cap="flat">
              <a:solidFill>
                <a:srgbClr val="000000">
                  <a:alpha val="100000"/>
                </a:srgbClr>
              </a:solidFill>
              <a:prstDash val="solid"/>
              <a:miter/>
            </a:ln>
          </p:spPr>
          <p:txBody>
            <a:bodyPr/>
            <a:lstStyle/>
            <a:p/>
          </p:txBody>
        </p:sp>
        <p:sp>
          <p:nvSpPr>
            <p:cNvPr id="23" name="pg23"/>
            <p:cNvSpPr/>
            <p:nvPr/>
          </p:nvSpPr>
          <p:spPr>
            <a:xfrm>
              <a:off x="1468259" y="2507788"/>
              <a:ext cx="649882" cy="1076659"/>
            </a:xfrm>
            <a:custGeom>
              <a:avLst/>
              <a:pathLst>
                <a:path w="649882" h="1076659">
                  <a:moveTo>
                    <a:pt x="649882" y="1065918"/>
                  </a:moveTo>
                  <a:lnTo>
                    <a:pt x="622363" y="1015160"/>
                  </a:lnTo>
                  <a:lnTo>
                    <a:pt x="594845" y="964402"/>
                  </a:lnTo>
                  <a:lnTo>
                    <a:pt x="567326" y="913644"/>
                  </a:lnTo>
                  <a:lnTo>
                    <a:pt x="539807" y="862886"/>
                  </a:lnTo>
                  <a:lnTo>
                    <a:pt x="512289" y="812128"/>
                  </a:lnTo>
                  <a:lnTo>
                    <a:pt x="484770" y="761370"/>
                  </a:lnTo>
                  <a:lnTo>
                    <a:pt x="457251" y="710612"/>
                  </a:lnTo>
                  <a:lnTo>
                    <a:pt x="429733" y="659854"/>
                  </a:lnTo>
                  <a:lnTo>
                    <a:pt x="402214" y="609096"/>
                  </a:lnTo>
                  <a:lnTo>
                    <a:pt x="374695" y="558338"/>
                  </a:lnTo>
                  <a:lnTo>
                    <a:pt x="347176" y="507580"/>
                  </a:lnTo>
                  <a:lnTo>
                    <a:pt x="319658" y="456822"/>
                  </a:lnTo>
                  <a:lnTo>
                    <a:pt x="292139" y="406064"/>
                  </a:lnTo>
                  <a:lnTo>
                    <a:pt x="264620" y="355306"/>
                  </a:lnTo>
                  <a:lnTo>
                    <a:pt x="237102" y="304548"/>
                  </a:lnTo>
                  <a:lnTo>
                    <a:pt x="209583" y="253790"/>
                  </a:lnTo>
                  <a:lnTo>
                    <a:pt x="182064" y="203032"/>
                  </a:lnTo>
                  <a:lnTo>
                    <a:pt x="154546" y="152274"/>
                  </a:lnTo>
                  <a:lnTo>
                    <a:pt x="127027" y="101516"/>
                  </a:lnTo>
                  <a:lnTo>
                    <a:pt x="99508" y="50758"/>
                  </a:lnTo>
                  <a:lnTo>
                    <a:pt x="71990" y="0"/>
                  </a:lnTo>
                  <a:lnTo>
                    <a:pt x="0" y="41426"/>
                  </a:lnTo>
                  <a:lnTo>
                    <a:pt x="30058" y="90723"/>
                  </a:lnTo>
                  <a:lnTo>
                    <a:pt x="60116" y="140020"/>
                  </a:lnTo>
                  <a:lnTo>
                    <a:pt x="90174" y="189317"/>
                  </a:lnTo>
                  <a:lnTo>
                    <a:pt x="120232" y="238613"/>
                  </a:lnTo>
                  <a:lnTo>
                    <a:pt x="150290" y="287910"/>
                  </a:lnTo>
                  <a:lnTo>
                    <a:pt x="180348" y="337207"/>
                  </a:lnTo>
                  <a:lnTo>
                    <a:pt x="210406" y="386504"/>
                  </a:lnTo>
                  <a:lnTo>
                    <a:pt x="240464" y="435801"/>
                  </a:lnTo>
                  <a:lnTo>
                    <a:pt x="270522" y="485097"/>
                  </a:lnTo>
                  <a:lnTo>
                    <a:pt x="300580" y="534394"/>
                  </a:lnTo>
                  <a:lnTo>
                    <a:pt x="330638" y="583691"/>
                  </a:lnTo>
                  <a:lnTo>
                    <a:pt x="360696" y="632988"/>
                  </a:lnTo>
                  <a:lnTo>
                    <a:pt x="390754" y="682284"/>
                  </a:lnTo>
                  <a:lnTo>
                    <a:pt x="420812" y="731581"/>
                  </a:lnTo>
                  <a:lnTo>
                    <a:pt x="450870" y="780878"/>
                  </a:lnTo>
                  <a:lnTo>
                    <a:pt x="480928" y="830175"/>
                  </a:lnTo>
                  <a:lnTo>
                    <a:pt x="510986" y="879472"/>
                  </a:lnTo>
                  <a:lnTo>
                    <a:pt x="541044" y="928768"/>
                  </a:lnTo>
                  <a:lnTo>
                    <a:pt x="571102" y="978065"/>
                  </a:lnTo>
                  <a:lnTo>
                    <a:pt x="601160" y="1027362"/>
                  </a:lnTo>
                  <a:lnTo>
                    <a:pt x="631218" y="1076659"/>
                  </a:lnTo>
                  <a:close/>
                </a:path>
              </a:pathLst>
            </a:custGeom>
            <a:solidFill>
              <a:srgbClr val="F6222E">
                <a:alpha val="100000"/>
              </a:srgbClr>
            </a:solidFill>
            <a:ln w="13550" cap="flat">
              <a:solidFill>
                <a:srgbClr val="000000">
                  <a:alpha val="100000"/>
                </a:srgbClr>
              </a:solidFill>
              <a:prstDash val="solid"/>
              <a:miter/>
            </a:ln>
          </p:spPr>
          <p:txBody>
            <a:bodyPr/>
            <a:lstStyle/>
            <a:p/>
          </p:txBody>
        </p:sp>
        <p:sp>
          <p:nvSpPr>
            <p:cNvPr id="24" name="pg24"/>
            <p:cNvSpPr/>
            <p:nvPr/>
          </p:nvSpPr>
          <p:spPr>
            <a:xfrm>
              <a:off x="1540249" y="2472006"/>
              <a:ext cx="596028" cy="1101700"/>
            </a:xfrm>
            <a:custGeom>
              <a:avLst/>
              <a:pathLst>
                <a:path w="596028" h="1101700">
                  <a:moveTo>
                    <a:pt x="596028" y="1092423"/>
                  </a:moveTo>
                  <a:lnTo>
                    <a:pt x="570977" y="1040403"/>
                  </a:lnTo>
                  <a:lnTo>
                    <a:pt x="545926" y="988383"/>
                  </a:lnTo>
                  <a:lnTo>
                    <a:pt x="520875" y="936363"/>
                  </a:lnTo>
                  <a:lnTo>
                    <a:pt x="495824" y="884343"/>
                  </a:lnTo>
                  <a:lnTo>
                    <a:pt x="470773" y="832322"/>
                  </a:lnTo>
                  <a:lnTo>
                    <a:pt x="445722" y="780302"/>
                  </a:lnTo>
                  <a:lnTo>
                    <a:pt x="420671" y="728282"/>
                  </a:lnTo>
                  <a:lnTo>
                    <a:pt x="395620" y="676262"/>
                  </a:lnTo>
                  <a:lnTo>
                    <a:pt x="370569" y="624242"/>
                  </a:lnTo>
                  <a:lnTo>
                    <a:pt x="345518" y="572221"/>
                  </a:lnTo>
                  <a:lnTo>
                    <a:pt x="320467" y="520201"/>
                  </a:lnTo>
                  <a:lnTo>
                    <a:pt x="295415" y="468181"/>
                  </a:lnTo>
                  <a:lnTo>
                    <a:pt x="270364" y="416161"/>
                  </a:lnTo>
                  <a:lnTo>
                    <a:pt x="245313" y="364141"/>
                  </a:lnTo>
                  <a:lnTo>
                    <a:pt x="220262" y="312121"/>
                  </a:lnTo>
                  <a:lnTo>
                    <a:pt x="195211" y="260100"/>
                  </a:lnTo>
                  <a:lnTo>
                    <a:pt x="170160" y="208080"/>
                  </a:lnTo>
                  <a:lnTo>
                    <a:pt x="145109" y="156060"/>
                  </a:lnTo>
                  <a:lnTo>
                    <a:pt x="120058" y="104040"/>
                  </a:lnTo>
                  <a:lnTo>
                    <a:pt x="95007" y="52020"/>
                  </a:lnTo>
                  <a:lnTo>
                    <a:pt x="69956" y="0"/>
                  </a:lnTo>
                  <a:lnTo>
                    <a:pt x="0" y="35781"/>
                  </a:lnTo>
                  <a:lnTo>
                    <a:pt x="27518" y="86539"/>
                  </a:lnTo>
                  <a:lnTo>
                    <a:pt x="55037" y="137297"/>
                  </a:lnTo>
                  <a:lnTo>
                    <a:pt x="82556" y="188055"/>
                  </a:lnTo>
                  <a:lnTo>
                    <a:pt x="110074" y="238813"/>
                  </a:lnTo>
                  <a:lnTo>
                    <a:pt x="137593" y="289571"/>
                  </a:lnTo>
                  <a:lnTo>
                    <a:pt x="165112" y="340329"/>
                  </a:lnTo>
                  <a:lnTo>
                    <a:pt x="192630" y="391087"/>
                  </a:lnTo>
                  <a:lnTo>
                    <a:pt x="220149" y="441846"/>
                  </a:lnTo>
                  <a:lnTo>
                    <a:pt x="247668" y="492604"/>
                  </a:lnTo>
                  <a:lnTo>
                    <a:pt x="275186" y="543362"/>
                  </a:lnTo>
                  <a:lnTo>
                    <a:pt x="302705" y="594120"/>
                  </a:lnTo>
                  <a:lnTo>
                    <a:pt x="330224" y="644878"/>
                  </a:lnTo>
                  <a:lnTo>
                    <a:pt x="357742" y="695636"/>
                  </a:lnTo>
                  <a:lnTo>
                    <a:pt x="385261" y="746394"/>
                  </a:lnTo>
                  <a:lnTo>
                    <a:pt x="412780" y="797152"/>
                  </a:lnTo>
                  <a:lnTo>
                    <a:pt x="440298" y="847910"/>
                  </a:lnTo>
                  <a:lnTo>
                    <a:pt x="467817" y="898668"/>
                  </a:lnTo>
                  <a:lnTo>
                    <a:pt x="495336" y="949426"/>
                  </a:lnTo>
                  <a:lnTo>
                    <a:pt x="522854" y="1000184"/>
                  </a:lnTo>
                  <a:lnTo>
                    <a:pt x="550373" y="1050942"/>
                  </a:lnTo>
                  <a:lnTo>
                    <a:pt x="577892" y="1101700"/>
                  </a:lnTo>
                  <a:close/>
                </a:path>
              </a:pathLst>
            </a:custGeom>
            <a:solidFill>
              <a:srgbClr val="2ED9FF">
                <a:alpha val="100000"/>
              </a:srgbClr>
            </a:solidFill>
            <a:ln w="13550" cap="flat">
              <a:solidFill>
                <a:srgbClr val="000000">
                  <a:alpha val="100000"/>
                </a:srgbClr>
              </a:solidFill>
              <a:prstDash val="solid"/>
              <a:miter/>
            </a:ln>
          </p:spPr>
          <p:txBody>
            <a:bodyPr/>
            <a:lstStyle/>
            <a:p/>
          </p:txBody>
        </p:sp>
        <p:sp>
          <p:nvSpPr>
            <p:cNvPr id="25" name="pg25"/>
            <p:cNvSpPr/>
            <p:nvPr/>
          </p:nvSpPr>
          <p:spPr>
            <a:xfrm>
              <a:off x="1610205" y="2443445"/>
              <a:ext cx="542314" cy="1120985"/>
            </a:xfrm>
            <a:custGeom>
              <a:avLst/>
              <a:pathLst>
                <a:path w="542314" h="1120985">
                  <a:moveTo>
                    <a:pt x="542314" y="1113580"/>
                  </a:moveTo>
                  <a:lnTo>
                    <a:pt x="519473" y="1060552"/>
                  </a:lnTo>
                  <a:lnTo>
                    <a:pt x="496631" y="1007525"/>
                  </a:lnTo>
                  <a:lnTo>
                    <a:pt x="473790" y="954497"/>
                  </a:lnTo>
                  <a:lnTo>
                    <a:pt x="450949" y="901469"/>
                  </a:lnTo>
                  <a:lnTo>
                    <a:pt x="428108" y="848442"/>
                  </a:lnTo>
                  <a:lnTo>
                    <a:pt x="405266" y="795414"/>
                  </a:lnTo>
                  <a:lnTo>
                    <a:pt x="382425" y="742386"/>
                  </a:lnTo>
                  <a:lnTo>
                    <a:pt x="359584" y="689359"/>
                  </a:lnTo>
                  <a:lnTo>
                    <a:pt x="336742" y="636331"/>
                  </a:lnTo>
                  <a:lnTo>
                    <a:pt x="313901" y="583304"/>
                  </a:lnTo>
                  <a:lnTo>
                    <a:pt x="291060" y="530276"/>
                  </a:lnTo>
                  <a:lnTo>
                    <a:pt x="268218" y="477248"/>
                  </a:lnTo>
                  <a:lnTo>
                    <a:pt x="245377" y="424221"/>
                  </a:lnTo>
                  <a:lnTo>
                    <a:pt x="222536" y="371193"/>
                  </a:lnTo>
                  <a:lnTo>
                    <a:pt x="199694" y="318165"/>
                  </a:lnTo>
                  <a:lnTo>
                    <a:pt x="176853" y="265138"/>
                  </a:lnTo>
                  <a:lnTo>
                    <a:pt x="154012" y="212110"/>
                  </a:lnTo>
                  <a:lnTo>
                    <a:pt x="131170" y="159082"/>
                  </a:lnTo>
                  <a:lnTo>
                    <a:pt x="108329" y="106055"/>
                  </a:lnTo>
                  <a:lnTo>
                    <a:pt x="85488" y="53027"/>
                  </a:lnTo>
                  <a:lnTo>
                    <a:pt x="62646" y="0"/>
                  </a:lnTo>
                  <a:lnTo>
                    <a:pt x="0" y="28561"/>
                  </a:lnTo>
                  <a:lnTo>
                    <a:pt x="25051" y="80581"/>
                  </a:lnTo>
                  <a:lnTo>
                    <a:pt x="50102" y="132601"/>
                  </a:lnTo>
                  <a:lnTo>
                    <a:pt x="75153" y="184621"/>
                  </a:lnTo>
                  <a:lnTo>
                    <a:pt x="100204" y="236642"/>
                  </a:lnTo>
                  <a:lnTo>
                    <a:pt x="125255" y="288662"/>
                  </a:lnTo>
                  <a:lnTo>
                    <a:pt x="150306" y="340682"/>
                  </a:lnTo>
                  <a:lnTo>
                    <a:pt x="175357" y="392702"/>
                  </a:lnTo>
                  <a:lnTo>
                    <a:pt x="200408" y="444722"/>
                  </a:lnTo>
                  <a:lnTo>
                    <a:pt x="225459" y="496743"/>
                  </a:lnTo>
                  <a:lnTo>
                    <a:pt x="250510" y="548763"/>
                  </a:lnTo>
                  <a:lnTo>
                    <a:pt x="275561" y="600783"/>
                  </a:lnTo>
                  <a:lnTo>
                    <a:pt x="300613" y="652803"/>
                  </a:lnTo>
                  <a:lnTo>
                    <a:pt x="325664" y="704823"/>
                  </a:lnTo>
                  <a:lnTo>
                    <a:pt x="350715" y="756843"/>
                  </a:lnTo>
                  <a:lnTo>
                    <a:pt x="375766" y="808864"/>
                  </a:lnTo>
                  <a:lnTo>
                    <a:pt x="400817" y="860884"/>
                  </a:lnTo>
                  <a:lnTo>
                    <a:pt x="425868" y="912904"/>
                  </a:lnTo>
                  <a:lnTo>
                    <a:pt x="450919" y="964924"/>
                  </a:lnTo>
                  <a:lnTo>
                    <a:pt x="475970" y="1016944"/>
                  </a:lnTo>
                  <a:lnTo>
                    <a:pt x="501021" y="1068964"/>
                  </a:lnTo>
                  <a:lnTo>
                    <a:pt x="526072" y="1120985"/>
                  </a:lnTo>
                  <a:close/>
                </a:path>
              </a:pathLst>
            </a:custGeom>
            <a:solidFill>
              <a:srgbClr val="782AB6">
                <a:alpha val="100000"/>
              </a:srgbClr>
            </a:solidFill>
            <a:ln w="13550" cap="flat">
              <a:solidFill>
                <a:srgbClr val="000000">
                  <a:alpha val="100000"/>
                </a:srgbClr>
              </a:solidFill>
              <a:prstDash val="solid"/>
              <a:miter/>
            </a:ln>
          </p:spPr>
          <p:txBody>
            <a:bodyPr/>
            <a:lstStyle/>
            <a:p/>
          </p:txBody>
        </p:sp>
        <p:sp>
          <p:nvSpPr>
            <p:cNvPr id="26" name="pg26"/>
            <p:cNvSpPr/>
            <p:nvPr/>
          </p:nvSpPr>
          <p:spPr>
            <a:xfrm>
              <a:off x="1672852" y="2424374"/>
              <a:ext cx="491646" cy="1132651"/>
            </a:xfrm>
            <a:custGeom>
              <a:avLst/>
              <a:pathLst>
                <a:path w="491646" h="1132651">
                  <a:moveTo>
                    <a:pt x="491646" y="1127707"/>
                  </a:moveTo>
                  <a:lnTo>
                    <a:pt x="470435" y="1074006"/>
                  </a:lnTo>
                  <a:lnTo>
                    <a:pt x="449223" y="1020306"/>
                  </a:lnTo>
                  <a:lnTo>
                    <a:pt x="428011" y="966606"/>
                  </a:lnTo>
                  <a:lnTo>
                    <a:pt x="406800" y="912905"/>
                  </a:lnTo>
                  <a:lnTo>
                    <a:pt x="385588" y="859205"/>
                  </a:lnTo>
                  <a:lnTo>
                    <a:pt x="364377" y="805505"/>
                  </a:lnTo>
                  <a:lnTo>
                    <a:pt x="343165" y="751804"/>
                  </a:lnTo>
                  <a:lnTo>
                    <a:pt x="321954" y="698104"/>
                  </a:lnTo>
                  <a:lnTo>
                    <a:pt x="300742" y="644404"/>
                  </a:lnTo>
                  <a:lnTo>
                    <a:pt x="279531" y="590703"/>
                  </a:lnTo>
                  <a:lnTo>
                    <a:pt x="258319" y="537003"/>
                  </a:lnTo>
                  <a:lnTo>
                    <a:pt x="237108" y="483303"/>
                  </a:lnTo>
                  <a:lnTo>
                    <a:pt x="215896" y="429602"/>
                  </a:lnTo>
                  <a:lnTo>
                    <a:pt x="194685" y="375902"/>
                  </a:lnTo>
                  <a:lnTo>
                    <a:pt x="173473" y="322202"/>
                  </a:lnTo>
                  <a:lnTo>
                    <a:pt x="152262" y="268501"/>
                  </a:lnTo>
                  <a:lnTo>
                    <a:pt x="131050" y="214801"/>
                  </a:lnTo>
                  <a:lnTo>
                    <a:pt x="109839" y="161101"/>
                  </a:lnTo>
                  <a:lnTo>
                    <a:pt x="88627" y="107400"/>
                  </a:lnTo>
                  <a:lnTo>
                    <a:pt x="67416" y="53700"/>
                  </a:lnTo>
                  <a:lnTo>
                    <a:pt x="46204" y="0"/>
                  </a:lnTo>
                  <a:lnTo>
                    <a:pt x="0" y="19071"/>
                  </a:lnTo>
                  <a:lnTo>
                    <a:pt x="22841" y="72098"/>
                  </a:lnTo>
                  <a:lnTo>
                    <a:pt x="45682" y="125126"/>
                  </a:lnTo>
                  <a:lnTo>
                    <a:pt x="68523" y="178154"/>
                  </a:lnTo>
                  <a:lnTo>
                    <a:pt x="91365" y="231181"/>
                  </a:lnTo>
                  <a:lnTo>
                    <a:pt x="114206" y="284209"/>
                  </a:lnTo>
                  <a:lnTo>
                    <a:pt x="137047" y="337237"/>
                  </a:lnTo>
                  <a:lnTo>
                    <a:pt x="159889" y="390264"/>
                  </a:lnTo>
                  <a:lnTo>
                    <a:pt x="182730" y="443292"/>
                  </a:lnTo>
                  <a:lnTo>
                    <a:pt x="205571" y="496320"/>
                  </a:lnTo>
                  <a:lnTo>
                    <a:pt x="228413" y="549347"/>
                  </a:lnTo>
                  <a:lnTo>
                    <a:pt x="251254" y="602375"/>
                  </a:lnTo>
                  <a:lnTo>
                    <a:pt x="274095" y="655402"/>
                  </a:lnTo>
                  <a:lnTo>
                    <a:pt x="296937" y="708430"/>
                  </a:lnTo>
                  <a:lnTo>
                    <a:pt x="319778" y="761458"/>
                  </a:lnTo>
                  <a:lnTo>
                    <a:pt x="342619" y="814485"/>
                  </a:lnTo>
                  <a:lnTo>
                    <a:pt x="365461" y="867513"/>
                  </a:lnTo>
                  <a:lnTo>
                    <a:pt x="388302" y="920541"/>
                  </a:lnTo>
                  <a:lnTo>
                    <a:pt x="411143" y="973568"/>
                  </a:lnTo>
                  <a:lnTo>
                    <a:pt x="433984" y="1026596"/>
                  </a:lnTo>
                  <a:lnTo>
                    <a:pt x="456826" y="1079624"/>
                  </a:lnTo>
                  <a:lnTo>
                    <a:pt x="479667" y="1132651"/>
                  </a:lnTo>
                  <a:close/>
                </a:path>
              </a:pathLst>
            </a:custGeom>
            <a:solidFill>
              <a:srgbClr val="90AD1C">
                <a:alpha val="100000"/>
              </a:srgbClr>
            </a:solidFill>
            <a:ln w="13550" cap="flat">
              <a:solidFill>
                <a:srgbClr val="000000">
                  <a:alpha val="100000"/>
                </a:srgbClr>
              </a:solidFill>
              <a:prstDash val="solid"/>
              <a:miter/>
            </a:ln>
          </p:spPr>
          <p:txBody>
            <a:bodyPr/>
            <a:lstStyle/>
            <a:p/>
          </p:txBody>
        </p:sp>
        <p:sp>
          <p:nvSpPr>
            <p:cNvPr id="27" name="pg27"/>
            <p:cNvSpPr/>
            <p:nvPr/>
          </p:nvSpPr>
          <p:spPr>
            <a:xfrm>
              <a:off x="1719057" y="2406726"/>
              <a:ext cx="457563" cy="1145354"/>
            </a:xfrm>
            <a:custGeom>
              <a:avLst/>
              <a:pathLst>
                <a:path w="457563" h="1145354">
                  <a:moveTo>
                    <a:pt x="457563" y="1140779"/>
                  </a:moveTo>
                  <a:lnTo>
                    <a:pt x="438000" y="1086456"/>
                  </a:lnTo>
                  <a:lnTo>
                    <a:pt x="418438" y="1032133"/>
                  </a:lnTo>
                  <a:lnTo>
                    <a:pt x="398876" y="977810"/>
                  </a:lnTo>
                  <a:lnTo>
                    <a:pt x="379313" y="923488"/>
                  </a:lnTo>
                  <a:lnTo>
                    <a:pt x="359751" y="869165"/>
                  </a:lnTo>
                  <a:lnTo>
                    <a:pt x="340189" y="814842"/>
                  </a:lnTo>
                  <a:lnTo>
                    <a:pt x="320626" y="760519"/>
                  </a:lnTo>
                  <a:lnTo>
                    <a:pt x="301064" y="706196"/>
                  </a:lnTo>
                  <a:lnTo>
                    <a:pt x="281502" y="651873"/>
                  </a:lnTo>
                  <a:lnTo>
                    <a:pt x="261939" y="597551"/>
                  </a:lnTo>
                  <a:lnTo>
                    <a:pt x="242377" y="543228"/>
                  </a:lnTo>
                  <a:lnTo>
                    <a:pt x="222815" y="488905"/>
                  </a:lnTo>
                  <a:lnTo>
                    <a:pt x="203252" y="434582"/>
                  </a:lnTo>
                  <a:lnTo>
                    <a:pt x="183690" y="380259"/>
                  </a:lnTo>
                  <a:lnTo>
                    <a:pt x="164127" y="325936"/>
                  </a:lnTo>
                  <a:lnTo>
                    <a:pt x="144565" y="271614"/>
                  </a:lnTo>
                  <a:lnTo>
                    <a:pt x="125003" y="217291"/>
                  </a:lnTo>
                  <a:lnTo>
                    <a:pt x="105440" y="162968"/>
                  </a:lnTo>
                  <a:lnTo>
                    <a:pt x="85878" y="108645"/>
                  </a:lnTo>
                  <a:lnTo>
                    <a:pt x="66316" y="54322"/>
                  </a:lnTo>
                  <a:lnTo>
                    <a:pt x="46753" y="0"/>
                  </a:lnTo>
                  <a:lnTo>
                    <a:pt x="0" y="17647"/>
                  </a:lnTo>
                  <a:lnTo>
                    <a:pt x="21211" y="71347"/>
                  </a:lnTo>
                  <a:lnTo>
                    <a:pt x="42423" y="125048"/>
                  </a:lnTo>
                  <a:lnTo>
                    <a:pt x="63634" y="178748"/>
                  </a:lnTo>
                  <a:lnTo>
                    <a:pt x="84846" y="232448"/>
                  </a:lnTo>
                  <a:lnTo>
                    <a:pt x="106057" y="286149"/>
                  </a:lnTo>
                  <a:lnTo>
                    <a:pt x="127269" y="339849"/>
                  </a:lnTo>
                  <a:lnTo>
                    <a:pt x="148480" y="393549"/>
                  </a:lnTo>
                  <a:lnTo>
                    <a:pt x="169692" y="447250"/>
                  </a:lnTo>
                  <a:lnTo>
                    <a:pt x="190903" y="500950"/>
                  </a:lnTo>
                  <a:lnTo>
                    <a:pt x="212115" y="554650"/>
                  </a:lnTo>
                  <a:lnTo>
                    <a:pt x="233326" y="608351"/>
                  </a:lnTo>
                  <a:lnTo>
                    <a:pt x="254538" y="662051"/>
                  </a:lnTo>
                  <a:lnTo>
                    <a:pt x="275749" y="715751"/>
                  </a:lnTo>
                  <a:lnTo>
                    <a:pt x="296961" y="769452"/>
                  </a:lnTo>
                  <a:lnTo>
                    <a:pt x="318172" y="823152"/>
                  </a:lnTo>
                  <a:lnTo>
                    <a:pt x="339384" y="876852"/>
                  </a:lnTo>
                  <a:lnTo>
                    <a:pt x="360595" y="930553"/>
                  </a:lnTo>
                  <a:lnTo>
                    <a:pt x="381807" y="984253"/>
                  </a:lnTo>
                  <a:lnTo>
                    <a:pt x="403018" y="1037954"/>
                  </a:lnTo>
                  <a:lnTo>
                    <a:pt x="424230" y="1091654"/>
                  </a:lnTo>
                  <a:lnTo>
                    <a:pt x="445441" y="1145354"/>
                  </a:lnTo>
                  <a:close/>
                </a:path>
              </a:pathLst>
            </a:custGeom>
            <a:solidFill>
              <a:srgbClr val="B00068">
                <a:alpha val="100000"/>
              </a:srgbClr>
            </a:solidFill>
            <a:ln w="13550" cap="flat">
              <a:solidFill>
                <a:srgbClr val="000000">
                  <a:alpha val="100000"/>
                </a:srgbClr>
              </a:solidFill>
              <a:prstDash val="solid"/>
              <a:miter/>
            </a:ln>
          </p:spPr>
          <p:txBody>
            <a:bodyPr/>
            <a:lstStyle/>
            <a:p/>
          </p:txBody>
        </p:sp>
        <p:sp>
          <p:nvSpPr>
            <p:cNvPr id="28" name="pg28"/>
            <p:cNvSpPr/>
            <p:nvPr/>
          </p:nvSpPr>
          <p:spPr>
            <a:xfrm>
              <a:off x="1765811" y="2390670"/>
              <a:ext cx="422941" cy="1156835"/>
            </a:xfrm>
            <a:custGeom>
              <a:avLst/>
              <a:pathLst>
                <a:path w="422941" h="1156835">
                  <a:moveTo>
                    <a:pt x="422941" y="1152672"/>
                  </a:moveTo>
                  <a:lnTo>
                    <a:pt x="405029" y="1097783"/>
                  </a:lnTo>
                  <a:lnTo>
                    <a:pt x="387117" y="1042894"/>
                  </a:lnTo>
                  <a:lnTo>
                    <a:pt x="369205" y="988005"/>
                  </a:lnTo>
                  <a:lnTo>
                    <a:pt x="351293" y="933116"/>
                  </a:lnTo>
                  <a:lnTo>
                    <a:pt x="333382" y="878227"/>
                  </a:lnTo>
                  <a:lnTo>
                    <a:pt x="315470" y="823337"/>
                  </a:lnTo>
                  <a:lnTo>
                    <a:pt x="297558" y="768448"/>
                  </a:lnTo>
                  <a:lnTo>
                    <a:pt x="279646" y="713559"/>
                  </a:lnTo>
                  <a:lnTo>
                    <a:pt x="261734" y="658670"/>
                  </a:lnTo>
                  <a:lnTo>
                    <a:pt x="243823" y="603781"/>
                  </a:lnTo>
                  <a:lnTo>
                    <a:pt x="225911" y="548891"/>
                  </a:lnTo>
                  <a:lnTo>
                    <a:pt x="207999" y="494002"/>
                  </a:lnTo>
                  <a:lnTo>
                    <a:pt x="190087" y="439113"/>
                  </a:lnTo>
                  <a:lnTo>
                    <a:pt x="172175" y="384224"/>
                  </a:lnTo>
                  <a:lnTo>
                    <a:pt x="154264" y="329335"/>
                  </a:lnTo>
                  <a:lnTo>
                    <a:pt x="136352" y="274445"/>
                  </a:lnTo>
                  <a:lnTo>
                    <a:pt x="118440" y="219556"/>
                  </a:lnTo>
                  <a:lnTo>
                    <a:pt x="100528" y="164667"/>
                  </a:lnTo>
                  <a:lnTo>
                    <a:pt x="82616" y="109778"/>
                  </a:lnTo>
                  <a:lnTo>
                    <a:pt x="64704" y="54889"/>
                  </a:lnTo>
                  <a:lnTo>
                    <a:pt x="46793" y="0"/>
                  </a:lnTo>
                  <a:lnTo>
                    <a:pt x="0" y="16056"/>
                  </a:lnTo>
                  <a:lnTo>
                    <a:pt x="19562" y="70379"/>
                  </a:lnTo>
                  <a:lnTo>
                    <a:pt x="39124" y="124701"/>
                  </a:lnTo>
                  <a:lnTo>
                    <a:pt x="58687" y="179024"/>
                  </a:lnTo>
                  <a:lnTo>
                    <a:pt x="78249" y="233347"/>
                  </a:lnTo>
                  <a:lnTo>
                    <a:pt x="97811" y="287670"/>
                  </a:lnTo>
                  <a:lnTo>
                    <a:pt x="117374" y="341993"/>
                  </a:lnTo>
                  <a:lnTo>
                    <a:pt x="136936" y="396316"/>
                  </a:lnTo>
                  <a:lnTo>
                    <a:pt x="156498" y="450638"/>
                  </a:lnTo>
                  <a:lnTo>
                    <a:pt x="176061" y="504961"/>
                  </a:lnTo>
                  <a:lnTo>
                    <a:pt x="195623" y="559284"/>
                  </a:lnTo>
                  <a:lnTo>
                    <a:pt x="215185" y="613607"/>
                  </a:lnTo>
                  <a:lnTo>
                    <a:pt x="234748" y="667930"/>
                  </a:lnTo>
                  <a:lnTo>
                    <a:pt x="254310" y="722253"/>
                  </a:lnTo>
                  <a:lnTo>
                    <a:pt x="273873" y="776575"/>
                  </a:lnTo>
                  <a:lnTo>
                    <a:pt x="293435" y="830898"/>
                  </a:lnTo>
                  <a:lnTo>
                    <a:pt x="312997" y="885221"/>
                  </a:lnTo>
                  <a:lnTo>
                    <a:pt x="332560" y="939544"/>
                  </a:lnTo>
                  <a:lnTo>
                    <a:pt x="352122" y="993867"/>
                  </a:lnTo>
                  <a:lnTo>
                    <a:pt x="371684" y="1048190"/>
                  </a:lnTo>
                  <a:lnTo>
                    <a:pt x="391247" y="1102512"/>
                  </a:lnTo>
                  <a:lnTo>
                    <a:pt x="410809" y="1156835"/>
                  </a:lnTo>
                  <a:close/>
                </a:path>
              </a:pathLst>
            </a:custGeom>
            <a:solidFill>
              <a:srgbClr val="FEAF16">
                <a:alpha val="100000"/>
              </a:srgbClr>
            </a:solidFill>
            <a:ln w="13550" cap="flat">
              <a:solidFill>
                <a:srgbClr val="000000">
                  <a:alpha val="100000"/>
                </a:srgbClr>
              </a:solidFill>
              <a:prstDash val="solid"/>
              <a:miter/>
            </a:ln>
          </p:spPr>
          <p:txBody>
            <a:bodyPr/>
            <a:lstStyle/>
            <a:p/>
          </p:txBody>
        </p:sp>
        <p:sp>
          <p:nvSpPr>
            <p:cNvPr id="29" name="pg29"/>
            <p:cNvSpPr/>
            <p:nvPr/>
          </p:nvSpPr>
          <p:spPr>
            <a:xfrm>
              <a:off x="1812604" y="2376104"/>
              <a:ext cx="388338" cy="1167238"/>
            </a:xfrm>
            <a:custGeom>
              <a:avLst/>
              <a:pathLst>
                <a:path w="388338" h="1167238">
                  <a:moveTo>
                    <a:pt x="388338" y="1163462"/>
                  </a:moveTo>
                  <a:lnTo>
                    <a:pt x="372085" y="1108059"/>
                  </a:lnTo>
                  <a:lnTo>
                    <a:pt x="355832" y="1052656"/>
                  </a:lnTo>
                  <a:lnTo>
                    <a:pt x="339579" y="997253"/>
                  </a:lnTo>
                  <a:lnTo>
                    <a:pt x="323326" y="941850"/>
                  </a:lnTo>
                  <a:lnTo>
                    <a:pt x="307072" y="886447"/>
                  </a:lnTo>
                  <a:lnTo>
                    <a:pt x="290819" y="831044"/>
                  </a:lnTo>
                  <a:lnTo>
                    <a:pt x="274566" y="775641"/>
                  </a:lnTo>
                  <a:lnTo>
                    <a:pt x="258313" y="720238"/>
                  </a:lnTo>
                  <a:lnTo>
                    <a:pt x="242060" y="664835"/>
                  </a:lnTo>
                  <a:lnTo>
                    <a:pt x="225806" y="609432"/>
                  </a:lnTo>
                  <a:lnTo>
                    <a:pt x="209553" y="554029"/>
                  </a:lnTo>
                  <a:lnTo>
                    <a:pt x="193300" y="498626"/>
                  </a:lnTo>
                  <a:lnTo>
                    <a:pt x="177047" y="443223"/>
                  </a:lnTo>
                  <a:lnTo>
                    <a:pt x="160794" y="387820"/>
                  </a:lnTo>
                  <a:lnTo>
                    <a:pt x="144540" y="332417"/>
                  </a:lnTo>
                  <a:lnTo>
                    <a:pt x="128287" y="277014"/>
                  </a:lnTo>
                  <a:lnTo>
                    <a:pt x="112034" y="221611"/>
                  </a:lnTo>
                  <a:lnTo>
                    <a:pt x="95781" y="166208"/>
                  </a:lnTo>
                  <a:lnTo>
                    <a:pt x="79528" y="110805"/>
                  </a:lnTo>
                  <a:lnTo>
                    <a:pt x="63275" y="55402"/>
                  </a:lnTo>
                  <a:lnTo>
                    <a:pt x="47021" y="0"/>
                  </a:lnTo>
                  <a:lnTo>
                    <a:pt x="0" y="14565"/>
                  </a:lnTo>
                  <a:lnTo>
                    <a:pt x="17911" y="69455"/>
                  </a:lnTo>
                  <a:lnTo>
                    <a:pt x="35823" y="124344"/>
                  </a:lnTo>
                  <a:lnTo>
                    <a:pt x="53735" y="179233"/>
                  </a:lnTo>
                  <a:lnTo>
                    <a:pt x="71647" y="234122"/>
                  </a:lnTo>
                  <a:lnTo>
                    <a:pt x="89559" y="289011"/>
                  </a:lnTo>
                  <a:lnTo>
                    <a:pt x="107470" y="343901"/>
                  </a:lnTo>
                  <a:lnTo>
                    <a:pt x="125382" y="398790"/>
                  </a:lnTo>
                  <a:lnTo>
                    <a:pt x="143294" y="453679"/>
                  </a:lnTo>
                  <a:lnTo>
                    <a:pt x="161206" y="508568"/>
                  </a:lnTo>
                  <a:lnTo>
                    <a:pt x="179118" y="563457"/>
                  </a:lnTo>
                  <a:lnTo>
                    <a:pt x="197029" y="618346"/>
                  </a:lnTo>
                  <a:lnTo>
                    <a:pt x="214941" y="673236"/>
                  </a:lnTo>
                  <a:lnTo>
                    <a:pt x="232853" y="728125"/>
                  </a:lnTo>
                  <a:lnTo>
                    <a:pt x="250765" y="783014"/>
                  </a:lnTo>
                  <a:lnTo>
                    <a:pt x="268677" y="837903"/>
                  </a:lnTo>
                  <a:lnTo>
                    <a:pt x="286588" y="892792"/>
                  </a:lnTo>
                  <a:lnTo>
                    <a:pt x="304500" y="947682"/>
                  </a:lnTo>
                  <a:lnTo>
                    <a:pt x="322412" y="1002571"/>
                  </a:lnTo>
                  <a:lnTo>
                    <a:pt x="340324" y="1057460"/>
                  </a:lnTo>
                  <a:lnTo>
                    <a:pt x="358236" y="1112349"/>
                  </a:lnTo>
                  <a:lnTo>
                    <a:pt x="376147" y="1167238"/>
                  </a:lnTo>
                  <a:close/>
                </a:path>
              </a:pathLst>
            </a:custGeom>
            <a:solidFill>
              <a:srgbClr val="3283FE">
                <a:alpha val="100000"/>
              </a:srgbClr>
            </a:solidFill>
            <a:ln w="13550" cap="flat">
              <a:solidFill>
                <a:srgbClr val="000000">
                  <a:alpha val="100000"/>
                </a:srgbClr>
              </a:solidFill>
              <a:prstDash val="solid"/>
              <a:miter/>
            </a:ln>
          </p:spPr>
          <p:txBody>
            <a:bodyPr/>
            <a:lstStyle/>
            <a:p/>
          </p:txBody>
        </p:sp>
        <p:sp>
          <p:nvSpPr>
            <p:cNvPr id="30" name="pg30"/>
            <p:cNvSpPr/>
            <p:nvPr/>
          </p:nvSpPr>
          <p:spPr>
            <a:xfrm>
              <a:off x="1859626" y="2363757"/>
              <a:ext cx="352826" cy="1175809"/>
            </a:xfrm>
            <a:custGeom>
              <a:avLst/>
              <a:pathLst>
                <a:path w="352826" h="1175809">
                  <a:moveTo>
                    <a:pt x="352826" y="1172608"/>
                  </a:moveTo>
                  <a:lnTo>
                    <a:pt x="338138" y="1116770"/>
                  </a:lnTo>
                  <a:lnTo>
                    <a:pt x="323451" y="1060931"/>
                  </a:lnTo>
                  <a:lnTo>
                    <a:pt x="308764" y="1005093"/>
                  </a:lnTo>
                  <a:lnTo>
                    <a:pt x="294076" y="949254"/>
                  </a:lnTo>
                  <a:lnTo>
                    <a:pt x="279389" y="893416"/>
                  </a:lnTo>
                  <a:lnTo>
                    <a:pt x="264702" y="837577"/>
                  </a:lnTo>
                  <a:lnTo>
                    <a:pt x="250014" y="781739"/>
                  </a:lnTo>
                  <a:lnTo>
                    <a:pt x="235327" y="725900"/>
                  </a:lnTo>
                  <a:lnTo>
                    <a:pt x="220640" y="670062"/>
                  </a:lnTo>
                  <a:lnTo>
                    <a:pt x="205953" y="614223"/>
                  </a:lnTo>
                  <a:lnTo>
                    <a:pt x="191265" y="558385"/>
                  </a:lnTo>
                  <a:lnTo>
                    <a:pt x="176578" y="502546"/>
                  </a:lnTo>
                  <a:lnTo>
                    <a:pt x="161891" y="446708"/>
                  </a:lnTo>
                  <a:lnTo>
                    <a:pt x="147203" y="390869"/>
                  </a:lnTo>
                  <a:lnTo>
                    <a:pt x="132516" y="335031"/>
                  </a:lnTo>
                  <a:lnTo>
                    <a:pt x="117829" y="279192"/>
                  </a:lnTo>
                  <a:lnTo>
                    <a:pt x="103141" y="223354"/>
                  </a:lnTo>
                  <a:lnTo>
                    <a:pt x="88454" y="167515"/>
                  </a:lnTo>
                  <a:lnTo>
                    <a:pt x="73767" y="111677"/>
                  </a:lnTo>
                  <a:lnTo>
                    <a:pt x="59080" y="55838"/>
                  </a:lnTo>
                  <a:lnTo>
                    <a:pt x="44392" y="0"/>
                  </a:lnTo>
                  <a:lnTo>
                    <a:pt x="0" y="12347"/>
                  </a:lnTo>
                  <a:lnTo>
                    <a:pt x="16253" y="67750"/>
                  </a:lnTo>
                  <a:lnTo>
                    <a:pt x="32506" y="123153"/>
                  </a:lnTo>
                  <a:lnTo>
                    <a:pt x="48759" y="178556"/>
                  </a:lnTo>
                  <a:lnTo>
                    <a:pt x="65012" y="233959"/>
                  </a:lnTo>
                  <a:lnTo>
                    <a:pt x="81265" y="289362"/>
                  </a:lnTo>
                  <a:lnTo>
                    <a:pt x="97519" y="344765"/>
                  </a:lnTo>
                  <a:lnTo>
                    <a:pt x="113772" y="400168"/>
                  </a:lnTo>
                  <a:lnTo>
                    <a:pt x="130025" y="455571"/>
                  </a:lnTo>
                  <a:lnTo>
                    <a:pt x="146278" y="510974"/>
                  </a:lnTo>
                  <a:lnTo>
                    <a:pt x="162531" y="566377"/>
                  </a:lnTo>
                  <a:lnTo>
                    <a:pt x="178785" y="621780"/>
                  </a:lnTo>
                  <a:lnTo>
                    <a:pt x="195038" y="677183"/>
                  </a:lnTo>
                  <a:lnTo>
                    <a:pt x="211291" y="732585"/>
                  </a:lnTo>
                  <a:lnTo>
                    <a:pt x="227544" y="787988"/>
                  </a:lnTo>
                  <a:lnTo>
                    <a:pt x="243797" y="843391"/>
                  </a:lnTo>
                  <a:lnTo>
                    <a:pt x="260050" y="898794"/>
                  </a:lnTo>
                  <a:lnTo>
                    <a:pt x="276304" y="954197"/>
                  </a:lnTo>
                  <a:lnTo>
                    <a:pt x="292557" y="1009600"/>
                  </a:lnTo>
                  <a:lnTo>
                    <a:pt x="308810" y="1065003"/>
                  </a:lnTo>
                  <a:lnTo>
                    <a:pt x="325063" y="1120406"/>
                  </a:lnTo>
                  <a:lnTo>
                    <a:pt x="341316" y="1175809"/>
                  </a:lnTo>
                  <a:close/>
                </a:path>
              </a:pathLst>
            </a:custGeom>
            <a:solidFill>
              <a:srgbClr val="00CC99">
                <a:alpha val="100000"/>
              </a:srgbClr>
            </a:solidFill>
            <a:ln w="13550" cap="flat">
              <a:solidFill>
                <a:srgbClr val="000000">
                  <a:alpha val="100000"/>
                </a:srgbClr>
              </a:solidFill>
              <a:prstDash val="solid"/>
              <a:miter/>
            </a:ln>
          </p:spPr>
          <p:txBody>
            <a:bodyPr/>
            <a:lstStyle/>
            <a:p/>
          </p:txBody>
        </p:sp>
        <p:sp>
          <p:nvSpPr>
            <p:cNvPr id="31" name="pg31"/>
            <p:cNvSpPr/>
            <p:nvPr/>
          </p:nvSpPr>
          <p:spPr>
            <a:xfrm>
              <a:off x="1904018" y="2353267"/>
              <a:ext cx="319360" cy="1183098"/>
            </a:xfrm>
            <a:custGeom>
              <a:avLst/>
              <a:pathLst>
                <a:path w="319360" h="1183098">
                  <a:moveTo>
                    <a:pt x="319360" y="1180378"/>
                  </a:moveTo>
                  <a:lnTo>
                    <a:pt x="306159" y="1124170"/>
                  </a:lnTo>
                  <a:lnTo>
                    <a:pt x="292958" y="1067961"/>
                  </a:lnTo>
                  <a:lnTo>
                    <a:pt x="279758" y="1011753"/>
                  </a:lnTo>
                  <a:lnTo>
                    <a:pt x="266557" y="955544"/>
                  </a:lnTo>
                  <a:lnTo>
                    <a:pt x="253356" y="899336"/>
                  </a:lnTo>
                  <a:lnTo>
                    <a:pt x="240156" y="843127"/>
                  </a:lnTo>
                  <a:lnTo>
                    <a:pt x="226955" y="786919"/>
                  </a:lnTo>
                  <a:lnTo>
                    <a:pt x="213754" y="730710"/>
                  </a:lnTo>
                  <a:lnTo>
                    <a:pt x="200553" y="674502"/>
                  </a:lnTo>
                  <a:lnTo>
                    <a:pt x="187353" y="618293"/>
                  </a:lnTo>
                  <a:lnTo>
                    <a:pt x="174152" y="562085"/>
                  </a:lnTo>
                  <a:lnTo>
                    <a:pt x="160951" y="505876"/>
                  </a:lnTo>
                  <a:lnTo>
                    <a:pt x="147751" y="449668"/>
                  </a:lnTo>
                  <a:lnTo>
                    <a:pt x="134550" y="393459"/>
                  </a:lnTo>
                  <a:lnTo>
                    <a:pt x="121349" y="337251"/>
                  </a:lnTo>
                  <a:lnTo>
                    <a:pt x="108149" y="281042"/>
                  </a:lnTo>
                  <a:lnTo>
                    <a:pt x="94948" y="224834"/>
                  </a:lnTo>
                  <a:lnTo>
                    <a:pt x="81747" y="168625"/>
                  </a:lnTo>
                  <a:lnTo>
                    <a:pt x="68547" y="112417"/>
                  </a:lnTo>
                  <a:lnTo>
                    <a:pt x="55346" y="56208"/>
                  </a:lnTo>
                  <a:lnTo>
                    <a:pt x="42145" y="0"/>
                  </a:lnTo>
                  <a:lnTo>
                    <a:pt x="0" y="10489"/>
                  </a:lnTo>
                  <a:lnTo>
                    <a:pt x="14687" y="66328"/>
                  </a:lnTo>
                  <a:lnTo>
                    <a:pt x="29374" y="122166"/>
                  </a:lnTo>
                  <a:lnTo>
                    <a:pt x="44061" y="178005"/>
                  </a:lnTo>
                  <a:lnTo>
                    <a:pt x="58749" y="233843"/>
                  </a:lnTo>
                  <a:lnTo>
                    <a:pt x="73436" y="289682"/>
                  </a:lnTo>
                  <a:lnTo>
                    <a:pt x="88123" y="345520"/>
                  </a:lnTo>
                  <a:lnTo>
                    <a:pt x="102811" y="401359"/>
                  </a:lnTo>
                  <a:lnTo>
                    <a:pt x="117498" y="457197"/>
                  </a:lnTo>
                  <a:lnTo>
                    <a:pt x="132185" y="513036"/>
                  </a:lnTo>
                  <a:lnTo>
                    <a:pt x="146873" y="568874"/>
                  </a:lnTo>
                  <a:lnTo>
                    <a:pt x="161560" y="624713"/>
                  </a:lnTo>
                  <a:lnTo>
                    <a:pt x="176247" y="680551"/>
                  </a:lnTo>
                  <a:lnTo>
                    <a:pt x="190934" y="736390"/>
                  </a:lnTo>
                  <a:lnTo>
                    <a:pt x="205622" y="792229"/>
                  </a:lnTo>
                  <a:lnTo>
                    <a:pt x="220309" y="848067"/>
                  </a:lnTo>
                  <a:lnTo>
                    <a:pt x="234996" y="903906"/>
                  </a:lnTo>
                  <a:lnTo>
                    <a:pt x="249684" y="959744"/>
                  </a:lnTo>
                  <a:lnTo>
                    <a:pt x="264371" y="1015583"/>
                  </a:lnTo>
                  <a:lnTo>
                    <a:pt x="279058" y="1071421"/>
                  </a:lnTo>
                  <a:lnTo>
                    <a:pt x="293746" y="1127260"/>
                  </a:lnTo>
                  <a:lnTo>
                    <a:pt x="308433" y="1183098"/>
                  </a:lnTo>
                  <a:close/>
                </a:path>
              </a:pathLst>
            </a:custGeom>
            <a:solidFill>
              <a:srgbClr val="FE00FA">
                <a:alpha val="100000"/>
              </a:srgbClr>
            </a:solidFill>
            <a:ln w="13550" cap="flat">
              <a:solidFill>
                <a:srgbClr val="000000">
                  <a:alpha val="100000"/>
                </a:srgbClr>
              </a:solidFill>
              <a:prstDash val="solid"/>
              <a:miter/>
            </a:ln>
          </p:spPr>
          <p:txBody>
            <a:bodyPr/>
            <a:lstStyle/>
            <a:p/>
          </p:txBody>
        </p:sp>
        <p:sp>
          <p:nvSpPr>
            <p:cNvPr id="32" name="pg32"/>
            <p:cNvSpPr/>
            <p:nvPr/>
          </p:nvSpPr>
          <p:spPr>
            <a:xfrm>
              <a:off x="1946164" y="2344213"/>
              <a:ext cx="287817" cy="1189433"/>
            </a:xfrm>
            <a:custGeom>
              <a:avLst/>
              <a:pathLst>
                <a:path w="287817" h="1189433">
                  <a:moveTo>
                    <a:pt x="287817" y="1187085"/>
                  </a:moveTo>
                  <a:lnTo>
                    <a:pt x="276059" y="1130558"/>
                  </a:lnTo>
                  <a:lnTo>
                    <a:pt x="264301" y="1074030"/>
                  </a:lnTo>
                  <a:lnTo>
                    <a:pt x="252543" y="1017502"/>
                  </a:lnTo>
                  <a:lnTo>
                    <a:pt x="240785" y="960974"/>
                  </a:lnTo>
                  <a:lnTo>
                    <a:pt x="229026" y="904446"/>
                  </a:lnTo>
                  <a:lnTo>
                    <a:pt x="217268" y="847918"/>
                  </a:lnTo>
                  <a:lnTo>
                    <a:pt x="205510" y="791390"/>
                  </a:lnTo>
                  <a:lnTo>
                    <a:pt x="193752" y="734862"/>
                  </a:lnTo>
                  <a:lnTo>
                    <a:pt x="181994" y="678334"/>
                  </a:lnTo>
                  <a:lnTo>
                    <a:pt x="170236" y="621806"/>
                  </a:lnTo>
                  <a:lnTo>
                    <a:pt x="158478" y="565279"/>
                  </a:lnTo>
                  <a:lnTo>
                    <a:pt x="146720" y="508751"/>
                  </a:lnTo>
                  <a:lnTo>
                    <a:pt x="134962" y="452223"/>
                  </a:lnTo>
                  <a:lnTo>
                    <a:pt x="123204" y="395695"/>
                  </a:lnTo>
                  <a:lnTo>
                    <a:pt x="111446" y="339167"/>
                  </a:lnTo>
                  <a:lnTo>
                    <a:pt x="99688" y="282639"/>
                  </a:lnTo>
                  <a:lnTo>
                    <a:pt x="87930" y="226111"/>
                  </a:lnTo>
                  <a:lnTo>
                    <a:pt x="76172" y="169583"/>
                  </a:lnTo>
                  <a:lnTo>
                    <a:pt x="64413" y="113055"/>
                  </a:lnTo>
                  <a:lnTo>
                    <a:pt x="52655" y="56527"/>
                  </a:lnTo>
                  <a:lnTo>
                    <a:pt x="40897" y="0"/>
                  </a:lnTo>
                  <a:lnTo>
                    <a:pt x="0" y="9054"/>
                  </a:lnTo>
                  <a:lnTo>
                    <a:pt x="13200" y="65262"/>
                  </a:lnTo>
                  <a:lnTo>
                    <a:pt x="26401" y="121471"/>
                  </a:lnTo>
                  <a:lnTo>
                    <a:pt x="39602" y="177679"/>
                  </a:lnTo>
                  <a:lnTo>
                    <a:pt x="52802" y="233888"/>
                  </a:lnTo>
                  <a:lnTo>
                    <a:pt x="66003" y="290096"/>
                  </a:lnTo>
                  <a:lnTo>
                    <a:pt x="79204" y="346305"/>
                  </a:lnTo>
                  <a:lnTo>
                    <a:pt x="92404" y="402514"/>
                  </a:lnTo>
                  <a:lnTo>
                    <a:pt x="105605" y="458722"/>
                  </a:lnTo>
                  <a:lnTo>
                    <a:pt x="118806" y="514931"/>
                  </a:lnTo>
                  <a:lnTo>
                    <a:pt x="132006" y="571139"/>
                  </a:lnTo>
                  <a:lnTo>
                    <a:pt x="145207" y="627348"/>
                  </a:lnTo>
                  <a:lnTo>
                    <a:pt x="158408" y="683556"/>
                  </a:lnTo>
                  <a:lnTo>
                    <a:pt x="171608" y="739765"/>
                  </a:lnTo>
                  <a:lnTo>
                    <a:pt x="184809" y="795973"/>
                  </a:lnTo>
                  <a:lnTo>
                    <a:pt x="198010" y="852182"/>
                  </a:lnTo>
                  <a:lnTo>
                    <a:pt x="211210" y="908390"/>
                  </a:lnTo>
                  <a:lnTo>
                    <a:pt x="224411" y="964599"/>
                  </a:lnTo>
                  <a:lnTo>
                    <a:pt x="237612" y="1020807"/>
                  </a:lnTo>
                  <a:lnTo>
                    <a:pt x="250812" y="1077016"/>
                  </a:lnTo>
                  <a:lnTo>
                    <a:pt x="264013" y="1133224"/>
                  </a:lnTo>
                  <a:lnTo>
                    <a:pt x="277214" y="1189433"/>
                  </a:lnTo>
                  <a:close/>
                </a:path>
              </a:pathLst>
            </a:custGeom>
            <a:solidFill>
              <a:srgbClr val="3B00FB">
                <a:alpha val="100000"/>
              </a:srgbClr>
            </a:solidFill>
            <a:ln w="13550" cap="flat">
              <a:solidFill>
                <a:srgbClr val="000000">
                  <a:alpha val="100000"/>
                </a:srgbClr>
              </a:solidFill>
              <a:prstDash val="solid"/>
              <a:miter/>
            </a:ln>
          </p:spPr>
          <p:txBody>
            <a:bodyPr/>
            <a:lstStyle/>
            <a:p/>
          </p:txBody>
        </p:sp>
        <p:sp>
          <p:nvSpPr>
            <p:cNvPr id="33" name="pg33"/>
            <p:cNvSpPr/>
            <p:nvPr/>
          </p:nvSpPr>
          <p:spPr>
            <a:xfrm>
              <a:off x="1987062" y="2336941"/>
              <a:ext cx="256538" cy="1194357"/>
            </a:xfrm>
            <a:custGeom>
              <a:avLst/>
              <a:pathLst>
                <a:path w="256538" h="1194357">
                  <a:moveTo>
                    <a:pt x="256538" y="1192472"/>
                  </a:moveTo>
                  <a:lnTo>
                    <a:pt x="246089" y="1135687"/>
                  </a:lnTo>
                  <a:lnTo>
                    <a:pt x="235640" y="1078903"/>
                  </a:lnTo>
                  <a:lnTo>
                    <a:pt x="225190" y="1022119"/>
                  </a:lnTo>
                  <a:lnTo>
                    <a:pt x="214741" y="965334"/>
                  </a:lnTo>
                  <a:lnTo>
                    <a:pt x="204292" y="908550"/>
                  </a:lnTo>
                  <a:lnTo>
                    <a:pt x="193842" y="851765"/>
                  </a:lnTo>
                  <a:lnTo>
                    <a:pt x="183393" y="794981"/>
                  </a:lnTo>
                  <a:lnTo>
                    <a:pt x="172944" y="738197"/>
                  </a:lnTo>
                  <a:lnTo>
                    <a:pt x="162494" y="681412"/>
                  </a:lnTo>
                  <a:lnTo>
                    <a:pt x="152045" y="624628"/>
                  </a:lnTo>
                  <a:lnTo>
                    <a:pt x="141596" y="567843"/>
                  </a:lnTo>
                  <a:lnTo>
                    <a:pt x="131146" y="511059"/>
                  </a:lnTo>
                  <a:lnTo>
                    <a:pt x="120697" y="454275"/>
                  </a:lnTo>
                  <a:lnTo>
                    <a:pt x="110248" y="397490"/>
                  </a:lnTo>
                  <a:lnTo>
                    <a:pt x="99798" y="340706"/>
                  </a:lnTo>
                  <a:lnTo>
                    <a:pt x="89349" y="283921"/>
                  </a:lnTo>
                  <a:lnTo>
                    <a:pt x="78900" y="227137"/>
                  </a:lnTo>
                  <a:lnTo>
                    <a:pt x="68450" y="170353"/>
                  </a:lnTo>
                  <a:lnTo>
                    <a:pt x="58001" y="113568"/>
                  </a:lnTo>
                  <a:lnTo>
                    <a:pt x="47551" y="56784"/>
                  </a:lnTo>
                  <a:lnTo>
                    <a:pt x="37102" y="0"/>
                  </a:lnTo>
                  <a:lnTo>
                    <a:pt x="0" y="7271"/>
                  </a:lnTo>
                  <a:lnTo>
                    <a:pt x="11758" y="63799"/>
                  </a:lnTo>
                  <a:lnTo>
                    <a:pt x="23516" y="120327"/>
                  </a:lnTo>
                  <a:lnTo>
                    <a:pt x="35274" y="176855"/>
                  </a:lnTo>
                  <a:lnTo>
                    <a:pt x="47032" y="233383"/>
                  </a:lnTo>
                  <a:lnTo>
                    <a:pt x="58790" y="289911"/>
                  </a:lnTo>
                  <a:lnTo>
                    <a:pt x="70548" y="346438"/>
                  </a:lnTo>
                  <a:lnTo>
                    <a:pt x="82306" y="402966"/>
                  </a:lnTo>
                  <a:lnTo>
                    <a:pt x="94064" y="459494"/>
                  </a:lnTo>
                  <a:lnTo>
                    <a:pt x="105822" y="516022"/>
                  </a:lnTo>
                  <a:lnTo>
                    <a:pt x="117580" y="572550"/>
                  </a:lnTo>
                  <a:lnTo>
                    <a:pt x="129338" y="629078"/>
                  </a:lnTo>
                  <a:lnTo>
                    <a:pt x="141096" y="685606"/>
                  </a:lnTo>
                  <a:lnTo>
                    <a:pt x="152854" y="742134"/>
                  </a:lnTo>
                  <a:lnTo>
                    <a:pt x="164613" y="798662"/>
                  </a:lnTo>
                  <a:lnTo>
                    <a:pt x="176371" y="855190"/>
                  </a:lnTo>
                  <a:lnTo>
                    <a:pt x="188129" y="911717"/>
                  </a:lnTo>
                  <a:lnTo>
                    <a:pt x="199887" y="968245"/>
                  </a:lnTo>
                  <a:lnTo>
                    <a:pt x="211645" y="1024773"/>
                  </a:lnTo>
                  <a:lnTo>
                    <a:pt x="223403" y="1081301"/>
                  </a:lnTo>
                  <a:lnTo>
                    <a:pt x="235161" y="1137829"/>
                  </a:lnTo>
                  <a:lnTo>
                    <a:pt x="246919" y="1194357"/>
                  </a:lnTo>
                  <a:close/>
                </a:path>
              </a:pathLst>
            </a:custGeom>
            <a:solidFill>
              <a:srgbClr val="F26A21">
                <a:alpha val="100000"/>
              </a:srgbClr>
            </a:solidFill>
            <a:ln w="13550" cap="flat">
              <a:solidFill>
                <a:srgbClr val="000000">
                  <a:alpha val="100000"/>
                </a:srgbClr>
              </a:solidFill>
              <a:prstDash val="solid"/>
              <a:miter/>
            </a:ln>
          </p:spPr>
          <p:txBody>
            <a:bodyPr/>
            <a:lstStyle/>
            <a:p/>
          </p:txBody>
        </p:sp>
        <p:sp>
          <p:nvSpPr>
            <p:cNvPr id="34" name="pg34"/>
            <p:cNvSpPr/>
            <p:nvPr/>
          </p:nvSpPr>
          <p:spPr>
            <a:xfrm>
              <a:off x="2024165" y="2309911"/>
              <a:ext cx="296238" cy="1219501"/>
            </a:xfrm>
            <a:custGeom>
              <a:avLst/>
              <a:pathLst>
                <a:path w="296238" h="1219501">
                  <a:moveTo>
                    <a:pt x="296238" y="1212494"/>
                  </a:moveTo>
                  <a:lnTo>
                    <a:pt x="296238" y="1154756"/>
                  </a:lnTo>
                  <a:lnTo>
                    <a:pt x="296238" y="1097018"/>
                  </a:lnTo>
                  <a:lnTo>
                    <a:pt x="296238" y="1039280"/>
                  </a:lnTo>
                  <a:lnTo>
                    <a:pt x="296238" y="981542"/>
                  </a:lnTo>
                  <a:lnTo>
                    <a:pt x="296238" y="923805"/>
                  </a:lnTo>
                  <a:lnTo>
                    <a:pt x="296238" y="866067"/>
                  </a:lnTo>
                  <a:lnTo>
                    <a:pt x="296238" y="808329"/>
                  </a:lnTo>
                  <a:lnTo>
                    <a:pt x="296238" y="750591"/>
                  </a:lnTo>
                  <a:lnTo>
                    <a:pt x="296238" y="692853"/>
                  </a:lnTo>
                  <a:lnTo>
                    <a:pt x="296238" y="635116"/>
                  </a:lnTo>
                  <a:lnTo>
                    <a:pt x="296238" y="577378"/>
                  </a:lnTo>
                  <a:lnTo>
                    <a:pt x="296238" y="519640"/>
                  </a:lnTo>
                  <a:lnTo>
                    <a:pt x="296238" y="461902"/>
                  </a:lnTo>
                  <a:lnTo>
                    <a:pt x="296238" y="404164"/>
                  </a:lnTo>
                  <a:lnTo>
                    <a:pt x="296238" y="346426"/>
                  </a:lnTo>
                  <a:lnTo>
                    <a:pt x="296238" y="288689"/>
                  </a:lnTo>
                  <a:lnTo>
                    <a:pt x="296238" y="230951"/>
                  </a:lnTo>
                  <a:lnTo>
                    <a:pt x="296238" y="173213"/>
                  </a:lnTo>
                  <a:lnTo>
                    <a:pt x="296238" y="115475"/>
                  </a:lnTo>
                  <a:lnTo>
                    <a:pt x="296238" y="57737"/>
                  </a:lnTo>
                  <a:lnTo>
                    <a:pt x="296238" y="0"/>
                  </a:lnTo>
                  <a:lnTo>
                    <a:pt x="236675" y="1084"/>
                  </a:lnTo>
                  <a:lnTo>
                    <a:pt x="177191" y="4334"/>
                  </a:lnTo>
                  <a:lnTo>
                    <a:pt x="117865" y="9747"/>
                  </a:lnTo>
                  <a:lnTo>
                    <a:pt x="58775" y="17316"/>
                  </a:lnTo>
                  <a:lnTo>
                    <a:pt x="0" y="27029"/>
                  </a:lnTo>
                  <a:lnTo>
                    <a:pt x="10449" y="83814"/>
                  </a:lnTo>
                  <a:lnTo>
                    <a:pt x="20898" y="140598"/>
                  </a:lnTo>
                  <a:lnTo>
                    <a:pt x="31348" y="197382"/>
                  </a:lnTo>
                  <a:lnTo>
                    <a:pt x="41797" y="254167"/>
                  </a:lnTo>
                  <a:lnTo>
                    <a:pt x="52246" y="310951"/>
                  </a:lnTo>
                  <a:lnTo>
                    <a:pt x="62696" y="367736"/>
                  </a:lnTo>
                  <a:lnTo>
                    <a:pt x="73145" y="424520"/>
                  </a:lnTo>
                  <a:lnTo>
                    <a:pt x="83594" y="481304"/>
                  </a:lnTo>
                  <a:lnTo>
                    <a:pt x="94044" y="538089"/>
                  </a:lnTo>
                  <a:lnTo>
                    <a:pt x="104493" y="594873"/>
                  </a:lnTo>
                  <a:lnTo>
                    <a:pt x="114942" y="651657"/>
                  </a:lnTo>
                  <a:lnTo>
                    <a:pt x="125392" y="708442"/>
                  </a:lnTo>
                  <a:lnTo>
                    <a:pt x="135841" y="765226"/>
                  </a:lnTo>
                  <a:lnTo>
                    <a:pt x="146290" y="822011"/>
                  </a:lnTo>
                  <a:lnTo>
                    <a:pt x="156740" y="878795"/>
                  </a:lnTo>
                  <a:lnTo>
                    <a:pt x="167189" y="935579"/>
                  </a:lnTo>
                  <a:lnTo>
                    <a:pt x="177638" y="992364"/>
                  </a:lnTo>
                  <a:lnTo>
                    <a:pt x="188088" y="1049148"/>
                  </a:lnTo>
                  <a:lnTo>
                    <a:pt x="198537" y="1105933"/>
                  </a:lnTo>
                  <a:lnTo>
                    <a:pt x="208986" y="1162717"/>
                  </a:lnTo>
                  <a:lnTo>
                    <a:pt x="219436" y="1219501"/>
                  </a:lnTo>
                  <a:close/>
                </a:path>
              </a:pathLst>
            </a:custGeom>
            <a:solidFill>
              <a:srgbClr val="E8E8E8">
                <a:alpha val="100000"/>
              </a:srgbClr>
            </a:solidFill>
            <a:ln w="13550" cap="flat">
              <a:solidFill>
                <a:srgbClr val="000000">
                  <a:alpha val="100000"/>
                </a:srgbClr>
              </a:solidFill>
              <a:prstDash val="solid"/>
              <a:miter/>
            </a:ln>
          </p:spPr>
          <p:txBody>
            <a:bodyPr/>
            <a:lstStyle/>
            <a:p/>
          </p:txBody>
        </p:sp>
        <p:sp>
          <p:nvSpPr>
            <p:cNvPr id="35" name="tx35"/>
            <p:cNvSpPr/>
            <p:nvPr/>
          </p:nvSpPr>
          <p:spPr>
            <a:xfrm>
              <a:off x="2073470" y="3869192"/>
              <a:ext cx="493867" cy="155173"/>
            </a:xfrm>
            <a:prstGeom prst="rect">
              <a:avLst/>
            </a:prstGeom>
            <a:noFill/>
          </p:spPr>
          <p:txBody>
            <a:bodyPr lIns="0" rIns="0" tIns="0" bIns="0" anchorCtr="1" anchor="ctr" wrap="none"/>
            <a:lstStyle/>
            <a:p>
              <a:pPr algn="l" marL="0" marR="0" indent="0">
                <a:spcBef>
                  <a:spcPts val="0"/>
                </a:spcBef>
                <a:spcAft>
                  <a:spcPts val="0"/>
                </a:spcAft>
              </a:pPr>
              <a:r>
                <a:rPr sz="1707" i="0" b="1">
                  <a:solidFill>
                    <a:srgbClr val="000000">
                      <a:alpha val="100000"/>
                    </a:srgbClr>
                  </a:solidFill>
                  <a:latin typeface="Arial"/>
                  <a:cs typeface="Arial"/>
                </a:rPr>
                <a:t>0.8m</a:t>
              </a:r>
            </a:p>
          </p:txBody>
        </p:sp>
        <p:sp>
          <p:nvSpPr>
            <p:cNvPr id="36" name="tx36"/>
            <p:cNvSpPr/>
            <p:nvPr/>
          </p:nvSpPr>
          <p:spPr>
            <a:xfrm>
              <a:off x="4438487" y="2106318"/>
              <a:ext cx="294418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 MCV1 unvaccinated (% of total unvaccinated)</a:t>
              </a:r>
            </a:p>
          </p:txBody>
        </p:sp>
        <p:sp>
          <p:nvSpPr>
            <p:cNvPr id="37" name="rc37"/>
            <p:cNvSpPr/>
            <p:nvPr/>
          </p:nvSpPr>
          <p:spPr>
            <a:xfrm>
              <a:off x="4447487" y="2299665"/>
              <a:ext cx="201456" cy="201456"/>
            </a:xfrm>
            <a:prstGeom prst="rect">
              <a:avLst/>
            </a:prstGeom>
            <a:solidFill>
              <a:srgbClr val="7ED7D1">
                <a:alpha val="100000"/>
              </a:srgbClr>
            </a:solidFill>
            <a:ln w="13550" cap="flat">
              <a:solidFill>
                <a:srgbClr val="000000">
                  <a:alpha val="100000"/>
                </a:srgbClr>
              </a:solidFill>
              <a:prstDash val="solid"/>
              <a:miter/>
            </a:ln>
          </p:spPr>
          <p:txBody>
            <a:bodyPr/>
            <a:lstStyle/>
            <a:p/>
          </p:txBody>
        </p:sp>
        <p:sp>
          <p:nvSpPr>
            <p:cNvPr id="38" name="rc38"/>
            <p:cNvSpPr/>
            <p:nvPr/>
          </p:nvSpPr>
          <p:spPr>
            <a:xfrm>
              <a:off x="4447487" y="2519121"/>
              <a:ext cx="201456" cy="201456"/>
            </a:xfrm>
            <a:prstGeom prst="rect">
              <a:avLst/>
            </a:prstGeom>
            <a:solidFill>
              <a:srgbClr val="66B0FF">
                <a:alpha val="100000"/>
              </a:srgbClr>
            </a:solidFill>
            <a:ln w="13550" cap="flat">
              <a:solidFill>
                <a:srgbClr val="000000">
                  <a:alpha val="100000"/>
                </a:srgbClr>
              </a:solidFill>
              <a:prstDash val="solid"/>
              <a:miter/>
            </a:ln>
          </p:spPr>
          <p:txBody>
            <a:bodyPr/>
            <a:lstStyle/>
            <a:p/>
          </p:txBody>
        </p:sp>
        <p:sp>
          <p:nvSpPr>
            <p:cNvPr id="39" name="rc39"/>
            <p:cNvSpPr/>
            <p:nvPr/>
          </p:nvSpPr>
          <p:spPr>
            <a:xfrm>
              <a:off x="4447487" y="2738577"/>
              <a:ext cx="201456" cy="201456"/>
            </a:xfrm>
            <a:prstGeom prst="rect">
              <a:avLst/>
            </a:prstGeom>
            <a:solidFill>
              <a:srgbClr val="822E1C">
                <a:alpha val="100000"/>
              </a:srgbClr>
            </a:solidFill>
            <a:ln w="13550" cap="flat">
              <a:solidFill>
                <a:srgbClr val="000000">
                  <a:alpha val="100000"/>
                </a:srgbClr>
              </a:solidFill>
              <a:prstDash val="solid"/>
              <a:miter/>
            </a:ln>
          </p:spPr>
          <p:txBody>
            <a:bodyPr/>
            <a:lstStyle/>
            <a:p/>
          </p:txBody>
        </p:sp>
        <p:sp>
          <p:nvSpPr>
            <p:cNvPr id="40" name="rc40"/>
            <p:cNvSpPr/>
            <p:nvPr/>
          </p:nvSpPr>
          <p:spPr>
            <a:xfrm>
              <a:off x="4447487" y="2958033"/>
              <a:ext cx="201456" cy="201456"/>
            </a:xfrm>
            <a:prstGeom prst="rect">
              <a:avLst/>
            </a:prstGeom>
            <a:solidFill>
              <a:srgbClr val="1C7F93">
                <a:alpha val="100000"/>
              </a:srgbClr>
            </a:solidFill>
            <a:ln w="13550" cap="flat">
              <a:solidFill>
                <a:srgbClr val="000000">
                  <a:alpha val="100000"/>
                </a:srgbClr>
              </a:solidFill>
              <a:prstDash val="solid"/>
              <a:miter/>
            </a:ln>
          </p:spPr>
          <p:txBody>
            <a:bodyPr/>
            <a:lstStyle/>
            <a:p/>
          </p:txBody>
        </p:sp>
        <p:sp>
          <p:nvSpPr>
            <p:cNvPr id="41" name="rc41"/>
            <p:cNvSpPr/>
            <p:nvPr/>
          </p:nvSpPr>
          <p:spPr>
            <a:xfrm>
              <a:off x="4447487" y="3177489"/>
              <a:ext cx="201456" cy="201456"/>
            </a:xfrm>
            <a:prstGeom prst="rect">
              <a:avLst/>
            </a:prstGeom>
            <a:solidFill>
              <a:srgbClr val="AAF400">
                <a:alpha val="100000"/>
              </a:srgbClr>
            </a:solidFill>
            <a:ln w="13550" cap="flat">
              <a:solidFill>
                <a:srgbClr val="000000">
                  <a:alpha val="100000"/>
                </a:srgbClr>
              </a:solidFill>
              <a:prstDash val="solid"/>
              <a:miter/>
            </a:ln>
          </p:spPr>
          <p:txBody>
            <a:bodyPr/>
            <a:lstStyle/>
            <a:p/>
          </p:txBody>
        </p:sp>
        <p:sp>
          <p:nvSpPr>
            <p:cNvPr id="42" name="rc42"/>
            <p:cNvSpPr/>
            <p:nvPr/>
          </p:nvSpPr>
          <p:spPr>
            <a:xfrm>
              <a:off x="4447487" y="3396945"/>
              <a:ext cx="201456" cy="201456"/>
            </a:xfrm>
            <a:prstGeom prst="rect">
              <a:avLst/>
            </a:prstGeom>
            <a:solidFill>
              <a:srgbClr val="DEA0FD">
                <a:alpha val="100000"/>
              </a:srgbClr>
            </a:solidFill>
            <a:ln w="13550" cap="flat">
              <a:solidFill>
                <a:srgbClr val="000000">
                  <a:alpha val="100000"/>
                </a:srgbClr>
              </a:solidFill>
              <a:prstDash val="solid"/>
              <a:miter/>
            </a:ln>
          </p:spPr>
          <p:txBody>
            <a:bodyPr/>
            <a:lstStyle/>
            <a:p/>
          </p:txBody>
        </p:sp>
        <p:sp>
          <p:nvSpPr>
            <p:cNvPr id="43" name="rc43"/>
            <p:cNvSpPr/>
            <p:nvPr/>
          </p:nvSpPr>
          <p:spPr>
            <a:xfrm>
              <a:off x="4447487" y="3616401"/>
              <a:ext cx="201456" cy="201456"/>
            </a:xfrm>
            <a:prstGeom prst="rect">
              <a:avLst/>
            </a:prstGeom>
            <a:solidFill>
              <a:srgbClr val="C075A6">
                <a:alpha val="100000"/>
              </a:srgbClr>
            </a:solidFill>
            <a:ln w="13550" cap="flat">
              <a:solidFill>
                <a:srgbClr val="000000">
                  <a:alpha val="100000"/>
                </a:srgbClr>
              </a:solidFill>
              <a:prstDash val="solid"/>
              <a:miter/>
            </a:ln>
          </p:spPr>
          <p:txBody>
            <a:bodyPr/>
            <a:lstStyle/>
            <a:p/>
          </p:txBody>
        </p:sp>
        <p:sp>
          <p:nvSpPr>
            <p:cNvPr id="44" name="rc44"/>
            <p:cNvSpPr/>
            <p:nvPr/>
          </p:nvSpPr>
          <p:spPr>
            <a:xfrm>
              <a:off x="4447487" y="3835857"/>
              <a:ext cx="201456" cy="201456"/>
            </a:xfrm>
            <a:prstGeom prst="rect">
              <a:avLst/>
            </a:prstGeom>
            <a:solidFill>
              <a:srgbClr val="F7E1A0">
                <a:alpha val="100000"/>
              </a:srgbClr>
            </a:solidFill>
            <a:ln w="13550" cap="flat">
              <a:solidFill>
                <a:srgbClr val="000000">
                  <a:alpha val="100000"/>
                </a:srgbClr>
              </a:solidFill>
              <a:prstDash val="solid"/>
              <a:miter/>
            </a:ln>
          </p:spPr>
          <p:txBody>
            <a:bodyPr/>
            <a:lstStyle/>
            <a:p/>
          </p:txBody>
        </p:sp>
        <p:sp>
          <p:nvSpPr>
            <p:cNvPr id="45" name="rc45"/>
            <p:cNvSpPr/>
            <p:nvPr/>
          </p:nvSpPr>
          <p:spPr>
            <a:xfrm>
              <a:off x="4447487" y="4055313"/>
              <a:ext cx="201456" cy="201456"/>
            </a:xfrm>
            <a:prstGeom prst="rect">
              <a:avLst/>
            </a:prstGeom>
            <a:solidFill>
              <a:srgbClr val="FC1CBF">
                <a:alpha val="100000"/>
              </a:srgbClr>
            </a:solidFill>
            <a:ln w="13550" cap="flat">
              <a:solidFill>
                <a:srgbClr val="000000">
                  <a:alpha val="100000"/>
                </a:srgbClr>
              </a:solidFill>
              <a:prstDash val="solid"/>
              <a:miter/>
            </a:ln>
          </p:spPr>
          <p:txBody>
            <a:bodyPr/>
            <a:lstStyle/>
            <a:p/>
          </p:txBody>
        </p:sp>
        <p:sp>
          <p:nvSpPr>
            <p:cNvPr id="46" name="rc46"/>
            <p:cNvSpPr/>
            <p:nvPr/>
          </p:nvSpPr>
          <p:spPr>
            <a:xfrm>
              <a:off x="4447487" y="4274769"/>
              <a:ext cx="201456" cy="201456"/>
            </a:xfrm>
            <a:prstGeom prst="rect">
              <a:avLst/>
            </a:prstGeom>
            <a:solidFill>
              <a:srgbClr val="FA0087">
                <a:alpha val="100000"/>
              </a:srgbClr>
            </a:solidFill>
            <a:ln w="13550" cap="flat">
              <a:solidFill>
                <a:srgbClr val="000000">
                  <a:alpha val="100000"/>
                </a:srgbClr>
              </a:solidFill>
              <a:prstDash val="solid"/>
              <a:miter/>
            </a:ln>
          </p:spPr>
          <p:txBody>
            <a:bodyPr/>
            <a:lstStyle/>
            <a:p/>
          </p:txBody>
        </p:sp>
        <p:sp>
          <p:nvSpPr>
            <p:cNvPr id="47" name="rc47"/>
            <p:cNvSpPr/>
            <p:nvPr/>
          </p:nvSpPr>
          <p:spPr>
            <a:xfrm>
              <a:off x="4447487" y="4494225"/>
              <a:ext cx="201456" cy="201456"/>
            </a:xfrm>
            <a:prstGeom prst="rect">
              <a:avLst/>
            </a:prstGeom>
            <a:solidFill>
              <a:srgbClr val="1CBE4F">
                <a:alpha val="100000"/>
              </a:srgbClr>
            </a:solidFill>
            <a:ln w="13550" cap="flat">
              <a:solidFill>
                <a:srgbClr val="000000">
                  <a:alpha val="100000"/>
                </a:srgbClr>
              </a:solidFill>
              <a:prstDash val="solid"/>
              <a:miter/>
            </a:ln>
          </p:spPr>
          <p:txBody>
            <a:bodyPr/>
            <a:lstStyle/>
            <a:p/>
          </p:txBody>
        </p:sp>
        <p:sp>
          <p:nvSpPr>
            <p:cNvPr id="48" name="rc48"/>
            <p:cNvSpPr/>
            <p:nvPr/>
          </p:nvSpPr>
          <p:spPr>
            <a:xfrm>
              <a:off x="4447487" y="4713681"/>
              <a:ext cx="201456" cy="201456"/>
            </a:xfrm>
            <a:prstGeom prst="rect">
              <a:avLst/>
            </a:prstGeom>
            <a:solidFill>
              <a:srgbClr val="FBE426">
                <a:alpha val="100000"/>
              </a:srgbClr>
            </a:solidFill>
            <a:ln w="13550" cap="flat">
              <a:solidFill>
                <a:srgbClr val="000000">
                  <a:alpha val="100000"/>
                </a:srgbClr>
              </a:solidFill>
              <a:prstDash val="solid"/>
              <a:miter/>
            </a:ln>
          </p:spPr>
          <p:txBody>
            <a:bodyPr/>
            <a:lstStyle/>
            <a:p/>
          </p:txBody>
        </p:sp>
        <p:sp>
          <p:nvSpPr>
            <p:cNvPr id="49" name="rc49"/>
            <p:cNvSpPr/>
            <p:nvPr/>
          </p:nvSpPr>
          <p:spPr>
            <a:xfrm>
              <a:off x="4447487" y="4933137"/>
              <a:ext cx="201456" cy="201456"/>
            </a:xfrm>
            <a:prstGeom prst="rect">
              <a:avLst/>
            </a:prstGeom>
            <a:solidFill>
              <a:srgbClr val="B10DA1">
                <a:alpha val="100000"/>
              </a:srgbClr>
            </a:solidFill>
            <a:ln w="13550" cap="flat">
              <a:solidFill>
                <a:srgbClr val="000000">
                  <a:alpha val="100000"/>
                </a:srgbClr>
              </a:solidFill>
              <a:prstDash val="solid"/>
              <a:miter/>
            </a:ln>
          </p:spPr>
          <p:txBody>
            <a:bodyPr/>
            <a:lstStyle/>
            <a:p/>
          </p:txBody>
        </p:sp>
        <p:sp>
          <p:nvSpPr>
            <p:cNvPr id="50" name="rc50"/>
            <p:cNvSpPr/>
            <p:nvPr/>
          </p:nvSpPr>
          <p:spPr>
            <a:xfrm>
              <a:off x="4447487" y="5152593"/>
              <a:ext cx="201456" cy="201456"/>
            </a:xfrm>
            <a:prstGeom prst="rect">
              <a:avLst/>
            </a:prstGeom>
            <a:solidFill>
              <a:srgbClr val="85660D">
                <a:alpha val="100000"/>
              </a:srgbClr>
            </a:solidFill>
            <a:ln w="13550" cap="flat">
              <a:solidFill>
                <a:srgbClr val="000000">
                  <a:alpha val="100000"/>
                </a:srgbClr>
              </a:solidFill>
              <a:prstDash val="solid"/>
              <a:miter/>
            </a:ln>
          </p:spPr>
          <p:txBody>
            <a:bodyPr/>
            <a:lstStyle/>
            <a:p/>
          </p:txBody>
        </p:sp>
        <p:sp>
          <p:nvSpPr>
            <p:cNvPr id="51" name="rc51"/>
            <p:cNvSpPr/>
            <p:nvPr/>
          </p:nvSpPr>
          <p:spPr>
            <a:xfrm>
              <a:off x="4447487" y="5372049"/>
              <a:ext cx="201456" cy="201456"/>
            </a:xfrm>
            <a:prstGeom prst="rect">
              <a:avLst/>
            </a:prstGeom>
            <a:solidFill>
              <a:srgbClr val="1C8356">
                <a:alpha val="100000"/>
              </a:srgbClr>
            </a:solidFill>
            <a:ln w="13550" cap="flat">
              <a:solidFill>
                <a:srgbClr val="000000">
                  <a:alpha val="100000"/>
                </a:srgbClr>
              </a:solidFill>
              <a:prstDash val="solid"/>
              <a:miter/>
            </a:ln>
          </p:spPr>
          <p:txBody>
            <a:bodyPr/>
            <a:lstStyle/>
            <a:p/>
          </p:txBody>
        </p:sp>
        <p:sp>
          <p:nvSpPr>
            <p:cNvPr id="52" name="rc52"/>
            <p:cNvSpPr/>
            <p:nvPr/>
          </p:nvSpPr>
          <p:spPr>
            <a:xfrm>
              <a:off x="4447487" y="5591505"/>
              <a:ext cx="201456" cy="201456"/>
            </a:xfrm>
            <a:prstGeom prst="rect">
              <a:avLst/>
            </a:prstGeom>
            <a:solidFill>
              <a:srgbClr val="C4451C">
                <a:alpha val="100000"/>
              </a:srgbClr>
            </a:solidFill>
            <a:ln w="13550" cap="flat">
              <a:solidFill>
                <a:srgbClr val="000000">
                  <a:alpha val="100000"/>
                </a:srgbClr>
              </a:solidFill>
              <a:prstDash val="solid"/>
              <a:miter/>
            </a:ln>
          </p:spPr>
          <p:txBody>
            <a:bodyPr/>
            <a:lstStyle/>
            <a:p/>
          </p:txBody>
        </p:sp>
        <p:sp>
          <p:nvSpPr>
            <p:cNvPr id="53" name="rc53"/>
            <p:cNvSpPr/>
            <p:nvPr/>
          </p:nvSpPr>
          <p:spPr>
            <a:xfrm>
              <a:off x="6701398" y="2299665"/>
              <a:ext cx="201455" cy="201456"/>
            </a:xfrm>
            <a:prstGeom prst="rect">
              <a:avLst/>
            </a:prstGeom>
            <a:solidFill>
              <a:srgbClr val="325A9B">
                <a:alpha val="100000"/>
              </a:srgbClr>
            </a:solidFill>
            <a:ln w="13550" cap="flat">
              <a:solidFill>
                <a:srgbClr val="000000">
                  <a:alpha val="100000"/>
                </a:srgbClr>
              </a:solidFill>
              <a:prstDash val="solid"/>
              <a:miter/>
            </a:ln>
          </p:spPr>
          <p:txBody>
            <a:bodyPr/>
            <a:lstStyle/>
            <a:p/>
          </p:txBody>
        </p:sp>
        <p:sp>
          <p:nvSpPr>
            <p:cNvPr id="54" name="rc54"/>
            <p:cNvSpPr/>
            <p:nvPr/>
          </p:nvSpPr>
          <p:spPr>
            <a:xfrm>
              <a:off x="6701398" y="2519121"/>
              <a:ext cx="201455" cy="201456"/>
            </a:xfrm>
            <a:prstGeom prst="rect">
              <a:avLst/>
            </a:prstGeom>
            <a:solidFill>
              <a:srgbClr val="F8A19F">
                <a:alpha val="100000"/>
              </a:srgbClr>
            </a:solidFill>
            <a:ln w="13550" cap="flat">
              <a:solidFill>
                <a:srgbClr val="000000">
                  <a:alpha val="100000"/>
                </a:srgbClr>
              </a:solidFill>
              <a:prstDash val="solid"/>
              <a:miter/>
            </a:ln>
          </p:spPr>
          <p:txBody>
            <a:bodyPr/>
            <a:lstStyle/>
            <a:p/>
          </p:txBody>
        </p:sp>
        <p:sp>
          <p:nvSpPr>
            <p:cNvPr id="55" name="rc55"/>
            <p:cNvSpPr/>
            <p:nvPr/>
          </p:nvSpPr>
          <p:spPr>
            <a:xfrm>
              <a:off x="6701398" y="2738577"/>
              <a:ext cx="201455" cy="201456"/>
            </a:xfrm>
            <a:prstGeom prst="rect">
              <a:avLst/>
            </a:prstGeom>
            <a:solidFill>
              <a:srgbClr val="AA0DFE">
                <a:alpha val="100000"/>
              </a:srgbClr>
            </a:solidFill>
            <a:ln w="13550" cap="flat">
              <a:solidFill>
                <a:srgbClr val="000000">
                  <a:alpha val="100000"/>
                </a:srgbClr>
              </a:solidFill>
              <a:prstDash val="solid"/>
              <a:miter/>
            </a:ln>
          </p:spPr>
          <p:txBody>
            <a:bodyPr/>
            <a:lstStyle/>
            <a:p/>
          </p:txBody>
        </p:sp>
        <p:sp>
          <p:nvSpPr>
            <p:cNvPr id="56" name="rc56"/>
            <p:cNvSpPr/>
            <p:nvPr/>
          </p:nvSpPr>
          <p:spPr>
            <a:xfrm>
              <a:off x="6701398" y="2958033"/>
              <a:ext cx="201455" cy="201456"/>
            </a:xfrm>
            <a:prstGeom prst="rect">
              <a:avLst/>
            </a:prstGeom>
            <a:solidFill>
              <a:srgbClr val="F6222E">
                <a:alpha val="100000"/>
              </a:srgbClr>
            </a:solidFill>
            <a:ln w="13550" cap="flat">
              <a:solidFill>
                <a:srgbClr val="000000">
                  <a:alpha val="100000"/>
                </a:srgbClr>
              </a:solidFill>
              <a:prstDash val="solid"/>
              <a:miter/>
            </a:ln>
          </p:spPr>
          <p:txBody>
            <a:bodyPr/>
            <a:lstStyle/>
            <a:p/>
          </p:txBody>
        </p:sp>
        <p:sp>
          <p:nvSpPr>
            <p:cNvPr id="57" name="rc57"/>
            <p:cNvSpPr/>
            <p:nvPr/>
          </p:nvSpPr>
          <p:spPr>
            <a:xfrm>
              <a:off x="6701398" y="3177489"/>
              <a:ext cx="201455" cy="201456"/>
            </a:xfrm>
            <a:prstGeom prst="rect">
              <a:avLst/>
            </a:prstGeom>
            <a:solidFill>
              <a:srgbClr val="2ED9FF">
                <a:alpha val="100000"/>
              </a:srgbClr>
            </a:solidFill>
            <a:ln w="13550" cap="flat">
              <a:solidFill>
                <a:srgbClr val="000000">
                  <a:alpha val="100000"/>
                </a:srgbClr>
              </a:solidFill>
              <a:prstDash val="solid"/>
              <a:miter/>
            </a:ln>
          </p:spPr>
          <p:txBody>
            <a:bodyPr/>
            <a:lstStyle/>
            <a:p/>
          </p:txBody>
        </p:sp>
        <p:sp>
          <p:nvSpPr>
            <p:cNvPr id="58" name="rc58"/>
            <p:cNvSpPr/>
            <p:nvPr/>
          </p:nvSpPr>
          <p:spPr>
            <a:xfrm>
              <a:off x="6701398" y="3396945"/>
              <a:ext cx="201455" cy="201456"/>
            </a:xfrm>
            <a:prstGeom prst="rect">
              <a:avLst/>
            </a:prstGeom>
            <a:solidFill>
              <a:srgbClr val="782AB6">
                <a:alpha val="100000"/>
              </a:srgbClr>
            </a:solidFill>
            <a:ln w="13550" cap="flat">
              <a:solidFill>
                <a:srgbClr val="000000">
                  <a:alpha val="100000"/>
                </a:srgbClr>
              </a:solidFill>
              <a:prstDash val="solid"/>
              <a:miter/>
            </a:ln>
          </p:spPr>
          <p:txBody>
            <a:bodyPr/>
            <a:lstStyle/>
            <a:p/>
          </p:txBody>
        </p:sp>
        <p:sp>
          <p:nvSpPr>
            <p:cNvPr id="59" name="rc59"/>
            <p:cNvSpPr/>
            <p:nvPr/>
          </p:nvSpPr>
          <p:spPr>
            <a:xfrm>
              <a:off x="6701398" y="3616401"/>
              <a:ext cx="201455" cy="201456"/>
            </a:xfrm>
            <a:prstGeom prst="rect">
              <a:avLst/>
            </a:prstGeom>
            <a:solidFill>
              <a:srgbClr val="90AD1C">
                <a:alpha val="100000"/>
              </a:srgbClr>
            </a:solidFill>
            <a:ln w="13550" cap="flat">
              <a:solidFill>
                <a:srgbClr val="000000">
                  <a:alpha val="100000"/>
                </a:srgbClr>
              </a:solidFill>
              <a:prstDash val="solid"/>
              <a:miter/>
            </a:ln>
          </p:spPr>
          <p:txBody>
            <a:bodyPr/>
            <a:lstStyle/>
            <a:p/>
          </p:txBody>
        </p:sp>
        <p:sp>
          <p:nvSpPr>
            <p:cNvPr id="60" name="rc60"/>
            <p:cNvSpPr/>
            <p:nvPr/>
          </p:nvSpPr>
          <p:spPr>
            <a:xfrm>
              <a:off x="6701398" y="3835857"/>
              <a:ext cx="201455" cy="201456"/>
            </a:xfrm>
            <a:prstGeom prst="rect">
              <a:avLst/>
            </a:prstGeom>
            <a:solidFill>
              <a:srgbClr val="B00068">
                <a:alpha val="100000"/>
              </a:srgbClr>
            </a:solidFill>
            <a:ln w="13550" cap="flat">
              <a:solidFill>
                <a:srgbClr val="000000">
                  <a:alpha val="100000"/>
                </a:srgbClr>
              </a:solidFill>
              <a:prstDash val="solid"/>
              <a:miter/>
            </a:ln>
          </p:spPr>
          <p:txBody>
            <a:bodyPr/>
            <a:lstStyle/>
            <a:p/>
          </p:txBody>
        </p:sp>
        <p:sp>
          <p:nvSpPr>
            <p:cNvPr id="61" name="rc61"/>
            <p:cNvSpPr/>
            <p:nvPr/>
          </p:nvSpPr>
          <p:spPr>
            <a:xfrm>
              <a:off x="6701398" y="4055313"/>
              <a:ext cx="201455" cy="201456"/>
            </a:xfrm>
            <a:prstGeom prst="rect">
              <a:avLst/>
            </a:prstGeom>
            <a:solidFill>
              <a:srgbClr val="FEAF16">
                <a:alpha val="100000"/>
              </a:srgbClr>
            </a:solidFill>
            <a:ln w="13550" cap="flat">
              <a:solidFill>
                <a:srgbClr val="000000">
                  <a:alpha val="100000"/>
                </a:srgbClr>
              </a:solidFill>
              <a:prstDash val="solid"/>
              <a:miter/>
            </a:ln>
          </p:spPr>
          <p:txBody>
            <a:bodyPr/>
            <a:lstStyle/>
            <a:p/>
          </p:txBody>
        </p:sp>
        <p:sp>
          <p:nvSpPr>
            <p:cNvPr id="62" name="rc62"/>
            <p:cNvSpPr/>
            <p:nvPr/>
          </p:nvSpPr>
          <p:spPr>
            <a:xfrm>
              <a:off x="6701398" y="4274769"/>
              <a:ext cx="201455" cy="201456"/>
            </a:xfrm>
            <a:prstGeom prst="rect">
              <a:avLst/>
            </a:prstGeom>
            <a:solidFill>
              <a:srgbClr val="3283FE">
                <a:alpha val="100000"/>
              </a:srgbClr>
            </a:solidFill>
            <a:ln w="13550" cap="flat">
              <a:solidFill>
                <a:srgbClr val="000000">
                  <a:alpha val="100000"/>
                </a:srgbClr>
              </a:solidFill>
              <a:prstDash val="solid"/>
              <a:miter/>
            </a:ln>
          </p:spPr>
          <p:txBody>
            <a:bodyPr/>
            <a:lstStyle/>
            <a:p/>
          </p:txBody>
        </p:sp>
        <p:sp>
          <p:nvSpPr>
            <p:cNvPr id="63" name="rc63"/>
            <p:cNvSpPr/>
            <p:nvPr/>
          </p:nvSpPr>
          <p:spPr>
            <a:xfrm>
              <a:off x="6701398" y="4494225"/>
              <a:ext cx="201455" cy="201456"/>
            </a:xfrm>
            <a:prstGeom prst="rect">
              <a:avLst/>
            </a:prstGeom>
            <a:solidFill>
              <a:srgbClr val="00CC99">
                <a:alpha val="100000"/>
              </a:srgbClr>
            </a:solidFill>
            <a:ln w="13550" cap="flat">
              <a:solidFill>
                <a:srgbClr val="000000">
                  <a:alpha val="100000"/>
                </a:srgbClr>
              </a:solidFill>
              <a:prstDash val="solid"/>
              <a:miter/>
            </a:ln>
          </p:spPr>
          <p:txBody>
            <a:bodyPr/>
            <a:lstStyle/>
            <a:p/>
          </p:txBody>
        </p:sp>
        <p:sp>
          <p:nvSpPr>
            <p:cNvPr id="64" name="rc64"/>
            <p:cNvSpPr/>
            <p:nvPr/>
          </p:nvSpPr>
          <p:spPr>
            <a:xfrm>
              <a:off x="6701398" y="4713681"/>
              <a:ext cx="201455" cy="201456"/>
            </a:xfrm>
            <a:prstGeom prst="rect">
              <a:avLst/>
            </a:prstGeom>
            <a:solidFill>
              <a:srgbClr val="FE00FA">
                <a:alpha val="100000"/>
              </a:srgbClr>
            </a:solidFill>
            <a:ln w="13550" cap="flat">
              <a:solidFill>
                <a:srgbClr val="000000">
                  <a:alpha val="100000"/>
                </a:srgbClr>
              </a:solidFill>
              <a:prstDash val="solid"/>
              <a:miter/>
            </a:ln>
          </p:spPr>
          <p:txBody>
            <a:bodyPr/>
            <a:lstStyle/>
            <a:p/>
          </p:txBody>
        </p:sp>
        <p:sp>
          <p:nvSpPr>
            <p:cNvPr id="65" name="rc65"/>
            <p:cNvSpPr/>
            <p:nvPr/>
          </p:nvSpPr>
          <p:spPr>
            <a:xfrm>
              <a:off x="6701398" y="4933137"/>
              <a:ext cx="201455" cy="201456"/>
            </a:xfrm>
            <a:prstGeom prst="rect">
              <a:avLst/>
            </a:prstGeom>
            <a:solidFill>
              <a:srgbClr val="3B00FB">
                <a:alpha val="100000"/>
              </a:srgbClr>
            </a:solidFill>
            <a:ln w="13550" cap="flat">
              <a:solidFill>
                <a:srgbClr val="000000">
                  <a:alpha val="100000"/>
                </a:srgbClr>
              </a:solidFill>
              <a:prstDash val="solid"/>
              <a:miter/>
            </a:ln>
          </p:spPr>
          <p:txBody>
            <a:bodyPr/>
            <a:lstStyle/>
            <a:p/>
          </p:txBody>
        </p:sp>
        <p:sp>
          <p:nvSpPr>
            <p:cNvPr id="66" name="rc66"/>
            <p:cNvSpPr/>
            <p:nvPr/>
          </p:nvSpPr>
          <p:spPr>
            <a:xfrm>
              <a:off x="6701398" y="5152593"/>
              <a:ext cx="201455" cy="201456"/>
            </a:xfrm>
            <a:prstGeom prst="rect">
              <a:avLst/>
            </a:prstGeom>
            <a:solidFill>
              <a:srgbClr val="F26A21">
                <a:alpha val="100000"/>
              </a:srgbClr>
            </a:solidFill>
            <a:ln w="13550" cap="flat">
              <a:solidFill>
                <a:srgbClr val="000000">
                  <a:alpha val="100000"/>
                </a:srgbClr>
              </a:solidFill>
              <a:prstDash val="solid"/>
              <a:miter/>
            </a:ln>
          </p:spPr>
          <p:txBody>
            <a:bodyPr/>
            <a:lstStyle/>
            <a:p/>
          </p:txBody>
        </p:sp>
        <p:sp>
          <p:nvSpPr>
            <p:cNvPr id="67" name="rc67"/>
            <p:cNvSpPr/>
            <p:nvPr/>
          </p:nvSpPr>
          <p:spPr>
            <a:xfrm>
              <a:off x="6701398" y="5372049"/>
              <a:ext cx="201455" cy="201456"/>
            </a:xfrm>
            <a:prstGeom prst="rect">
              <a:avLst/>
            </a:prstGeom>
            <a:solidFill>
              <a:srgbClr val="E8E8E8">
                <a:alpha val="100000"/>
              </a:srgbClr>
            </a:solidFill>
            <a:ln w="13550" cap="flat">
              <a:solidFill>
                <a:srgbClr val="000000">
                  <a:alpha val="100000"/>
                </a:srgbClr>
              </a:solidFill>
              <a:prstDash val="solid"/>
              <a:miter/>
            </a:ln>
          </p:spPr>
          <p:txBody>
            <a:bodyPr/>
            <a:lstStyle/>
            <a:p/>
          </p:txBody>
        </p:sp>
        <p:sp>
          <p:nvSpPr>
            <p:cNvPr id="68" name="tx68"/>
            <p:cNvSpPr/>
            <p:nvPr/>
          </p:nvSpPr>
          <p:spPr>
            <a:xfrm>
              <a:off x="4727533" y="2360388"/>
              <a:ext cx="172154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 United States: 292,000 (34.8%) </a:t>
              </a:r>
            </a:p>
          </p:txBody>
        </p:sp>
        <p:sp>
          <p:nvSpPr>
            <p:cNvPr id="69" name="tx69"/>
            <p:cNvSpPr/>
            <p:nvPr/>
          </p:nvSpPr>
          <p:spPr>
            <a:xfrm>
              <a:off x="4727533" y="2579844"/>
              <a:ext cx="1721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 United Kingdom: 75,000 (8.9%) </a:t>
              </a:r>
            </a:p>
          </p:txBody>
        </p:sp>
        <p:sp>
          <p:nvSpPr>
            <p:cNvPr id="70" name="tx70"/>
            <p:cNvSpPr/>
            <p:nvPr/>
          </p:nvSpPr>
          <p:spPr>
            <a:xfrm>
              <a:off x="4727533" y="2799300"/>
              <a:ext cx="13733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 Romania: 60,000 (7.2%) </a:t>
              </a:r>
            </a:p>
          </p:txBody>
        </p:sp>
        <p:sp>
          <p:nvSpPr>
            <p:cNvPr id="71" name="tx71"/>
            <p:cNvSpPr/>
            <p:nvPr/>
          </p:nvSpPr>
          <p:spPr>
            <a:xfrm>
              <a:off x="4727533" y="3018756"/>
              <a:ext cx="12306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4) Japan: 60,000 (7.1%) </a:t>
              </a:r>
            </a:p>
          </p:txBody>
        </p:sp>
        <p:sp>
          <p:nvSpPr>
            <p:cNvPr id="72" name="tx72"/>
            <p:cNvSpPr/>
            <p:nvPr/>
          </p:nvSpPr>
          <p:spPr>
            <a:xfrm>
              <a:off x="4727533" y="3238212"/>
              <a:ext cx="18952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5) Russian Federation: 37,000 (4.4%) </a:t>
              </a:r>
            </a:p>
          </p:txBody>
        </p:sp>
        <p:sp>
          <p:nvSpPr>
            <p:cNvPr id="73" name="tx73"/>
            <p:cNvSpPr/>
            <p:nvPr/>
          </p:nvSpPr>
          <p:spPr>
            <a:xfrm>
              <a:off x="4727533" y="3457668"/>
              <a:ext cx="131765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 Canada: 29,000 (3.4%) </a:t>
              </a:r>
            </a:p>
          </p:txBody>
        </p:sp>
        <p:sp>
          <p:nvSpPr>
            <p:cNvPr id="74" name="tx74"/>
            <p:cNvSpPr/>
            <p:nvPr/>
          </p:nvSpPr>
          <p:spPr>
            <a:xfrm>
              <a:off x="4727533" y="3677124"/>
              <a:ext cx="138577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 Germany: 28,000 (3.4%) </a:t>
              </a:r>
            </a:p>
          </p:txBody>
        </p:sp>
        <p:sp>
          <p:nvSpPr>
            <p:cNvPr id="75" name="tx75"/>
            <p:cNvSpPr/>
            <p:nvPr/>
          </p:nvSpPr>
          <p:spPr>
            <a:xfrm>
              <a:off x="4727533" y="3896580"/>
              <a:ext cx="135477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 Australia: 27,000 (3.3%) </a:t>
              </a:r>
            </a:p>
          </p:txBody>
        </p:sp>
        <p:sp>
          <p:nvSpPr>
            <p:cNvPr id="76" name="tx76"/>
            <p:cNvSpPr/>
            <p:nvPr/>
          </p:nvSpPr>
          <p:spPr>
            <a:xfrm>
              <a:off x="4727533" y="4116036"/>
              <a:ext cx="127412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 Poland: 27,000 (3.2%) </a:t>
              </a:r>
            </a:p>
          </p:txBody>
        </p:sp>
        <p:sp>
          <p:nvSpPr>
            <p:cNvPr id="77" name="tx77"/>
            <p:cNvSpPr/>
            <p:nvPr/>
          </p:nvSpPr>
          <p:spPr>
            <a:xfrm>
              <a:off x="4727533" y="4335492"/>
              <a:ext cx="12428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 France: 25,000 (3%) </a:t>
              </a:r>
            </a:p>
          </p:txBody>
        </p:sp>
        <p:sp>
          <p:nvSpPr>
            <p:cNvPr id="78" name="tx78"/>
            <p:cNvSpPr/>
            <p:nvPr/>
          </p:nvSpPr>
          <p:spPr>
            <a:xfrm>
              <a:off x="4727533" y="4554948"/>
              <a:ext cx="180429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11) The Netherlands: 21,000 (2.5%) </a:t>
              </a:r>
            </a:p>
          </p:txBody>
        </p:sp>
        <p:sp>
          <p:nvSpPr>
            <p:cNvPr id="79" name="tx79"/>
            <p:cNvSpPr/>
            <p:nvPr/>
          </p:nvSpPr>
          <p:spPr>
            <a:xfrm>
              <a:off x="4727533" y="4774404"/>
              <a:ext cx="11932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12) Italy: 19,000 (2.3%) </a:t>
              </a:r>
            </a:p>
          </p:txBody>
        </p:sp>
        <p:sp>
          <p:nvSpPr>
            <p:cNvPr id="80" name="tx80"/>
            <p:cNvSpPr/>
            <p:nvPr/>
          </p:nvSpPr>
          <p:spPr>
            <a:xfrm>
              <a:off x="4727533" y="4993860"/>
              <a:ext cx="139199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13) Czechia: 14,000 (1.7%) </a:t>
              </a:r>
            </a:p>
          </p:txBody>
        </p:sp>
        <p:sp>
          <p:nvSpPr>
            <p:cNvPr id="81" name="tx81"/>
            <p:cNvSpPr/>
            <p:nvPr/>
          </p:nvSpPr>
          <p:spPr>
            <a:xfrm>
              <a:off x="4727533" y="5213316"/>
              <a:ext cx="127412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14) Spain: 13,000 (1.6%) </a:t>
              </a:r>
            </a:p>
          </p:txBody>
        </p:sp>
        <p:sp>
          <p:nvSpPr>
            <p:cNvPr id="82" name="tx82"/>
            <p:cNvSpPr/>
            <p:nvPr/>
          </p:nvSpPr>
          <p:spPr>
            <a:xfrm>
              <a:off x="4727533" y="5432772"/>
              <a:ext cx="134243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15) Panama: 9,000 (1.1%) </a:t>
              </a:r>
            </a:p>
          </p:txBody>
        </p:sp>
        <p:sp>
          <p:nvSpPr>
            <p:cNvPr id="83" name="tx83"/>
            <p:cNvSpPr/>
            <p:nvPr/>
          </p:nvSpPr>
          <p:spPr>
            <a:xfrm>
              <a:off x="4727533" y="5652228"/>
              <a:ext cx="10874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16) Chile: 8,000 (1%) </a:t>
              </a:r>
            </a:p>
          </p:txBody>
        </p:sp>
        <p:sp>
          <p:nvSpPr>
            <p:cNvPr id="84" name="tx84"/>
            <p:cNvSpPr/>
            <p:nvPr/>
          </p:nvSpPr>
          <p:spPr>
            <a:xfrm>
              <a:off x="6981444" y="2360388"/>
              <a:ext cx="17866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17) Republic of Korea: 7,000 (&lt;1%) </a:t>
              </a:r>
            </a:p>
          </p:txBody>
        </p:sp>
        <p:sp>
          <p:nvSpPr>
            <p:cNvPr id="85" name="tx85"/>
            <p:cNvSpPr/>
            <p:nvPr/>
          </p:nvSpPr>
          <p:spPr>
            <a:xfrm>
              <a:off x="6981444" y="2579844"/>
              <a:ext cx="130814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18) Bulgaria: 7,000 (&lt;1%) </a:t>
              </a:r>
            </a:p>
          </p:txBody>
        </p:sp>
        <p:sp>
          <p:nvSpPr>
            <p:cNvPr id="86" name="tx86"/>
            <p:cNvSpPr/>
            <p:nvPr/>
          </p:nvSpPr>
          <p:spPr>
            <a:xfrm>
              <a:off x="6981444" y="2799300"/>
              <a:ext cx="12399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19) Ireland: 7,000 (&lt;1%) </a:t>
              </a:r>
            </a:p>
          </p:txBody>
        </p:sp>
        <p:sp>
          <p:nvSpPr>
            <p:cNvPr id="87" name="tx87"/>
            <p:cNvSpPr/>
            <p:nvPr/>
          </p:nvSpPr>
          <p:spPr>
            <a:xfrm>
              <a:off x="6981444" y="3018756"/>
              <a:ext cx="13020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 Sweden: 7,000 (&lt;1%) </a:t>
              </a:r>
            </a:p>
          </p:txBody>
        </p:sp>
        <p:sp>
          <p:nvSpPr>
            <p:cNvPr id="88" name="tx88"/>
            <p:cNvSpPr/>
            <p:nvPr/>
          </p:nvSpPr>
          <p:spPr>
            <a:xfrm>
              <a:off x="6981444" y="3238212"/>
              <a:ext cx="15565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21) New Zealand: 6,000 (&lt;1%) </a:t>
              </a:r>
            </a:p>
          </p:txBody>
        </p:sp>
        <p:sp>
          <p:nvSpPr>
            <p:cNvPr id="89" name="tx89"/>
            <p:cNvSpPr/>
            <p:nvPr/>
          </p:nvSpPr>
          <p:spPr>
            <a:xfrm>
              <a:off x="6981444" y="3457668"/>
              <a:ext cx="153198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22) Saudi Arabia: 6,000 (&lt;1%) </a:t>
              </a:r>
            </a:p>
          </p:txBody>
        </p:sp>
        <p:sp>
          <p:nvSpPr>
            <p:cNvPr id="90" name="tx90"/>
            <p:cNvSpPr/>
            <p:nvPr/>
          </p:nvSpPr>
          <p:spPr>
            <a:xfrm>
              <a:off x="6981444" y="3677124"/>
              <a:ext cx="147575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23) Switzerland: 4,000 (&lt;1%) </a:t>
              </a:r>
            </a:p>
          </p:txBody>
        </p:sp>
        <p:sp>
          <p:nvSpPr>
            <p:cNvPr id="91" name="tx91"/>
            <p:cNvSpPr/>
            <p:nvPr/>
          </p:nvSpPr>
          <p:spPr>
            <a:xfrm>
              <a:off x="6981444" y="3896580"/>
              <a:ext cx="126470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24) Greece: 4,000 (&lt;1%) </a:t>
              </a:r>
            </a:p>
          </p:txBody>
        </p:sp>
        <p:sp>
          <p:nvSpPr>
            <p:cNvPr id="92" name="tx92"/>
            <p:cNvSpPr/>
            <p:nvPr/>
          </p:nvSpPr>
          <p:spPr>
            <a:xfrm>
              <a:off x="6981444" y="4116036"/>
              <a:ext cx="1301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25) Belgium: 4,000 (&lt;1%) </a:t>
              </a:r>
            </a:p>
          </p:txBody>
        </p:sp>
        <p:sp>
          <p:nvSpPr>
            <p:cNvPr id="93" name="tx93"/>
            <p:cNvSpPr/>
            <p:nvPr/>
          </p:nvSpPr>
          <p:spPr>
            <a:xfrm>
              <a:off x="6981444" y="4335492"/>
              <a:ext cx="125839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26) Croatia: 4,000 (&lt;1%) </a:t>
              </a:r>
            </a:p>
          </p:txBody>
        </p:sp>
        <p:sp>
          <p:nvSpPr>
            <p:cNvPr id="94" name="tx94"/>
            <p:cNvSpPr/>
            <p:nvPr/>
          </p:nvSpPr>
          <p:spPr>
            <a:xfrm>
              <a:off x="6981444" y="4554948"/>
              <a:ext cx="12398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27) Austria: 4,000 (&lt;1%) </a:t>
              </a:r>
            </a:p>
          </p:txBody>
        </p:sp>
        <p:sp>
          <p:nvSpPr>
            <p:cNvPr id="95" name="tx95"/>
            <p:cNvSpPr/>
            <p:nvPr/>
          </p:nvSpPr>
          <p:spPr>
            <a:xfrm>
              <a:off x="6981444" y="4774404"/>
              <a:ext cx="13514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28) Denmark: 4,000 (&lt;1%) </a:t>
              </a:r>
            </a:p>
          </p:txBody>
        </p:sp>
        <p:sp>
          <p:nvSpPr>
            <p:cNvPr id="96" name="tx96"/>
            <p:cNvSpPr/>
            <p:nvPr/>
          </p:nvSpPr>
          <p:spPr>
            <a:xfrm>
              <a:off x="6981444" y="4993860"/>
              <a:ext cx="11714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29) Israel: 3,000 (&lt;1%) </a:t>
              </a:r>
            </a:p>
          </p:txBody>
        </p:sp>
        <p:sp>
          <p:nvSpPr>
            <p:cNvPr id="97" name="tx97"/>
            <p:cNvSpPr/>
            <p:nvPr/>
          </p:nvSpPr>
          <p:spPr>
            <a:xfrm>
              <a:off x="6981444" y="5213316"/>
              <a:ext cx="13518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30) Lithuania: 3,000 (&lt;1%) </a:t>
              </a:r>
            </a:p>
          </p:txBody>
        </p:sp>
        <p:sp>
          <p:nvSpPr>
            <p:cNvPr id="98" name="tx98"/>
            <p:cNvSpPr/>
            <p:nvPr/>
          </p:nvSpPr>
          <p:spPr>
            <a:xfrm>
              <a:off x="6981444" y="5432772"/>
              <a:ext cx="216255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31) Remaining 33 countries: 24,000 (2.9%) </a:t>
              </a:r>
            </a:p>
          </p:txBody>
        </p:sp>
        <p:sp>
          <p:nvSpPr>
            <p:cNvPr id="99" name="tx99"/>
            <p:cNvSpPr/>
            <p:nvPr/>
          </p:nvSpPr>
          <p:spPr>
            <a:xfrm>
              <a:off x="274320" y="1745521"/>
              <a:ext cx="3529309"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 MCV1 unvaccinated (% of total unvaccinated)</a:t>
              </a:r>
            </a:p>
          </p:txBody>
        </p:sp>
        <p:sp>
          <p:nvSpPr>
            <p:cNvPr id="100" name="tx100"/>
            <p:cNvSpPr/>
            <p:nvPr/>
          </p:nvSpPr>
          <p:spPr>
            <a:xfrm>
              <a:off x="204504" y="6062452"/>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01" name="tx101"/>
            <p:cNvSpPr/>
            <p:nvPr/>
          </p:nvSpPr>
          <p:spPr>
            <a:xfrm>
              <a:off x="345779" y="6183152"/>
              <a:ext cx="402070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Number in legend corresponds to group ranking based on highest to lowest</a:t>
              </a:r>
            </a:p>
          </p:txBody>
        </p:sp>
        <p:sp>
          <p:nvSpPr>
            <p:cNvPr id="102" name="tx102"/>
            <p:cNvSpPr/>
            <p:nvPr/>
          </p:nvSpPr>
          <p:spPr>
            <a:xfrm>
              <a:off x="749944" y="6303853"/>
              <a:ext cx="36165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absolute number of unvaccinated children and reflects order of pie slices.</a:t>
              </a:r>
            </a:p>
          </p:txBody>
        </p:sp>
      </p:grpSp>
      <p:sp>
        <p:nvSpPr>
          <p:cNvPr id="10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3 countries accounted for over half (50.9%) of all children unprotected against measles in HICs.
United States had the highest number of children who did not receive MCV1 (n=292,000), which is approximately 34.8% of all children unprotected against measles in HICs (n=839,000).
The number of unvaccinated children is influenced by both the birth cohort size and programme performance. As a result, countries with large birth cohorts may still have a high number of unvaccinated children, even if coverage rates are high. At the same time, countries with high coverage will also have a greater absolute number of children who are vaccinated. Please refer to the heatmaps for country-specific coverage.</a:t>
            </a:r>
          </a:p>
        </p:txBody>
      </p:sp>
      <p:sp>
        <p:nvSpPr>
          <p:cNvPr id="10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3 countries accounted for over half of all children unprotected against measles in HICs, with United States contributing the highest share.</a:t>
            </a:r>
          </a:p>
        </p:txBody>
      </p:sp>
      <p:grpSp xmlns:pic="http://schemas.openxmlformats.org/drawingml/2006/picture">
        <p:nvGrpSpPr>
          <p:cNvPr id="105" name=""/>
          <p:cNvGrpSpPr/>
          <p:nvPr/>
        </p:nvGrpSpPr>
        <p:grpSpPr>
          <a:xfrm>
            <a:off x="292608" y="914400"/>
            <a:ext cx="8595360" cy="28575"/>
            <a:chOff x="292608" y="914400"/>
            <a:chExt cx="8595360" cy="28575"/>
          </a:xfrm>
        </p:grpSpPr>
        <p:sp>
          <p:nvSpPr>
            <p:cNvPr id="106" name="rc3"/>
            <p:cNvSpPr/>
            <p:nvPr/>
          </p:nvSpPr>
          <p:spPr>
            <a:xfrm>
              <a:off x="292608" y="91440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07" name="rc4"/>
            <p:cNvSpPr/>
            <p:nvPr/>
          </p:nvSpPr>
          <p:spPr>
            <a:xfrm>
              <a:off x="292608" y="914400"/>
              <a:ext cx="8595360" cy="28575"/>
            </a:xfrm>
            <a:prstGeom prst="rect">
              <a:avLst/>
            </a:prstGeom>
            <a:solidFill>
              <a:srgbClr val="000000">
                <a:alpha val="100000"/>
              </a:srgbClr>
            </a:solidFill>
          </p:spPr>
          <p:txBody>
            <a:bodyPr/>
            <a:lstStyle/>
            <a:p/>
          </p:txBody>
        </p:sp>
      </p:gr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Childhood immunization:
Additional charts</a:t>
            </a: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80" cy="54863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795849" y="4693108"/>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6" name="pl6"/>
            <p:cNvSpPr/>
            <p:nvPr/>
          </p:nvSpPr>
          <p:spPr>
            <a:xfrm>
              <a:off x="795849" y="3691087"/>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7" name="pl7"/>
            <p:cNvSpPr/>
            <p:nvPr/>
          </p:nvSpPr>
          <p:spPr>
            <a:xfrm>
              <a:off x="795849" y="2689066"/>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8" name="pl8"/>
            <p:cNvSpPr/>
            <p:nvPr/>
          </p:nvSpPr>
          <p:spPr>
            <a:xfrm>
              <a:off x="795849" y="5194118"/>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9" name="pl9"/>
            <p:cNvSpPr/>
            <p:nvPr/>
          </p:nvSpPr>
          <p:spPr>
            <a:xfrm>
              <a:off x="795849" y="4192097"/>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10" name="pl10"/>
            <p:cNvSpPr/>
            <p:nvPr/>
          </p:nvSpPr>
          <p:spPr>
            <a:xfrm>
              <a:off x="795849" y="3190077"/>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11" name="pl11"/>
            <p:cNvSpPr/>
            <p:nvPr/>
          </p:nvSpPr>
          <p:spPr>
            <a:xfrm>
              <a:off x="795849" y="2188056"/>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12" name="pl12"/>
            <p:cNvSpPr/>
            <p:nvPr/>
          </p:nvSpPr>
          <p:spPr>
            <a:xfrm>
              <a:off x="970564"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13" name="pl13"/>
            <p:cNvSpPr/>
            <p:nvPr/>
          </p:nvSpPr>
          <p:spPr>
            <a:xfrm>
              <a:off x="1669422"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2368281"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3067139"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3626226"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4325084"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4464856"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970564" y="2588864"/>
              <a:ext cx="3494291" cy="1803637"/>
            </a:xfrm>
            <a:custGeom>
              <a:avLst/>
              <a:pathLst>
                <a:path w="3494291" h="1803637">
                  <a:moveTo>
                    <a:pt x="0" y="0"/>
                  </a:moveTo>
                  <a:lnTo>
                    <a:pt x="139771" y="200404"/>
                  </a:lnTo>
                  <a:lnTo>
                    <a:pt x="279543" y="0"/>
                  </a:lnTo>
                  <a:lnTo>
                    <a:pt x="419315" y="400808"/>
                  </a:lnTo>
                  <a:lnTo>
                    <a:pt x="559086" y="601212"/>
                  </a:lnTo>
                  <a:lnTo>
                    <a:pt x="698858" y="400808"/>
                  </a:lnTo>
                  <a:lnTo>
                    <a:pt x="838630" y="601212"/>
                  </a:lnTo>
                  <a:lnTo>
                    <a:pt x="978401" y="601212"/>
                  </a:lnTo>
                  <a:lnTo>
                    <a:pt x="1118173" y="1002020"/>
                  </a:lnTo>
                  <a:lnTo>
                    <a:pt x="1257945" y="1202424"/>
                  </a:lnTo>
                  <a:lnTo>
                    <a:pt x="1397716" y="1402829"/>
                  </a:lnTo>
                  <a:lnTo>
                    <a:pt x="1537488" y="1402829"/>
                  </a:lnTo>
                  <a:lnTo>
                    <a:pt x="1677260" y="1402829"/>
                  </a:lnTo>
                  <a:lnTo>
                    <a:pt x="1817031" y="1402829"/>
                  </a:lnTo>
                  <a:lnTo>
                    <a:pt x="1956803" y="1603233"/>
                  </a:lnTo>
                  <a:lnTo>
                    <a:pt x="2096575" y="1603233"/>
                  </a:lnTo>
                  <a:lnTo>
                    <a:pt x="2236346" y="1603233"/>
                  </a:lnTo>
                  <a:lnTo>
                    <a:pt x="2376118" y="1603233"/>
                  </a:lnTo>
                  <a:lnTo>
                    <a:pt x="2515890" y="1803637"/>
                  </a:lnTo>
                  <a:lnTo>
                    <a:pt x="2655661" y="1803637"/>
                  </a:lnTo>
                  <a:lnTo>
                    <a:pt x="2795433" y="1603233"/>
                  </a:lnTo>
                  <a:lnTo>
                    <a:pt x="2935205" y="1402829"/>
                  </a:lnTo>
                  <a:lnTo>
                    <a:pt x="3074976" y="1402829"/>
                  </a:lnTo>
                  <a:lnTo>
                    <a:pt x="3214748" y="1402829"/>
                  </a:lnTo>
                  <a:lnTo>
                    <a:pt x="3354520" y="1603233"/>
                  </a:lnTo>
                  <a:lnTo>
                    <a:pt x="3494291" y="1603233"/>
                  </a:lnTo>
                </a:path>
              </a:pathLst>
            </a:custGeom>
            <a:ln w="27101" cap="flat">
              <a:solidFill>
                <a:srgbClr val="00377D">
                  <a:alpha val="50196"/>
                </a:srgbClr>
              </a:solidFill>
              <a:prstDash val="solid"/>
              <a:round/>
            </a:ln>
          </p:spPr>
          <p:txBody>
            <a:bodyPr/>
            <a:lstStyle/>
            <a:p/>
          </p:txBody>
        </p:sp>
        <p:sp>
          <p:nvSpPr>
            <p:cNvPr id="20" name="pl20"/>
            <p:cNvSpPr/>
            <p:nvPr/>
          </p:nvSpPr>
          <p:spPr>
            <a:xfrm>
              <a:off x="970564" y="4392501"/>
              <a:ext cx="3494291" cy="601212"/>
            </a:xfrm>
            <a:custGeom>
              <a:avLst/>
              <a:pathLst>
                <a:path w="3494291" h="601212">
                  <a:moveTo>
                    <a:pt x="0" y="0"/>
                  </a:moveTo>
                  <a:lnTo>
                    <a:pt x="139771" y="400808"/>
                  </a:lnTo>
                  <a:lnTo>
                    <a:pt x="279543" y="400808"/>
                  </a:lnTo>
                  <a:lnTo>
                    <a:pt x="419315" y="400808"/>
                  </a:lnTo>
                  <a:lnTo>
                    <a:pt x="559086" y="400808"/>
                  </a:lnTo>
                  <a:lnTo>
                    <a:pt x="698858" y="400808"/>
                  </a:lnTo>
                  <a:lnTo>
                    <a:pt x="838630" y="601212"/>
                  </a:lnTo>
                  <a:lnTo>
                    <a:pt x="978401" y="400808"/>
                  </a:lnTo>
                  <a:lnTo>
                    <a:pt x="1118173" y="601212"/>
                  </a:lnTo>
                  <a:lnTo>
                    <a:pt x="1257945" y="400808"/>
                  </a:lnTo>
                  <a:lnTo>
                    <a:pt x="1397716" y="601212"/>
                  </a:lnTo>
                  <a:lnTo>
                    <a:pt x="1537488" y="601212"/>
                  </a:lnTo>
                  <a:lnTo>
                    <a:pt x="1677260" y="400808"/>
                  </a:lnTo>
                  <a:lnTo>
                    <a:pt x="1817031" y="200404"/>
                  </a:lnTo>
                  <a:lnTo>
                    <a:pt x="1956803" y="400808"/>
                  </a:lnTo>
                  <a:lnTo>
                    <a:pt x="2096575" y="400808"/>
                  </a:lnTo>
                  <a:lnTo>
                    <a:pt x="2236346" y="400808"/>
                  </a:lnTo>
                  <a:lnTo>
                    <a:pt x="2376118" y="400808"/>
                  </a:lnTo>
                  <a:lnTo>
                    <a:pt x="2515890" y="400808"/>
                  </a:lnTo>
                  <a:lnTo>
                    <a:pt x="2655661" y="400808"/>
                  </a:lnTo>
                  <a:lnTo>
                    <a:pt x="2795433" y="400808"/>
                  </a:lnTo>
                  <a:lnTo>
                    <a:pt x="2935205" y="400808"/>
                  </a:lnTo>
                  <a:lnTo>
                    <a:pt x="3074976" y="200404"/>
                  </a:lnTo>
                  <a:lnTo>
                    <a:pt x="3214748" y="200404"/>
                  </a:lnTo>
                  <a:lnTo>
                    <a:pt x="3354520" y="200404"/>
                  </a:lnTo>
                  <a:lnTo>
                    <a:pt x="3494291" y="200404"/>
                  </a:lnTo>
                </a:path>
              </a:pathLst>
            </a:custGeom>
            <a:ln w="27101" cap="flat">
              <a:solidFill>
                <a:srgbClr val="80BD41">
                  <a:alpha val="50196"/>
                </a:srgbClr>
              </a:solidFill>
              <a:prstDash val="solid"/>
              <a:round/>
            </a:ln>
          </p:spPr>
          <p:txBody>
            <a:bodyPr/>
            <a:lstStyle/>
            <a:p/>
          </p:txBody>
        </p:sp>
        <p:sp>
          <p:nvSpPr>
            <p:cNvPr id="21" name="pl21"/>
            <p:cNvSpPr/>
            <p:nvPr/>
          </p:nvSpPr>
          <p:spPr>
            <a:xfrm>
              <a:off x="970564" y="4392501"/>
              <a:ext cx="3494291" cy="601212"/>
            </a:xfrm>
            <a:custGeom>
              <a:avLst/>
              <a:pathLst>
                <a:path w="3494291" h="601212">
                  <a:moveTo>
                    <a:pt x="0" y="0"/>
                  </a:moveTo>
                  <a:lnTo>
                    <a:pt x="139771" y="400808"/>
                  </a:lnTo>
                  <a:lnTo>
                    <a:pt x="279543" y="400808"/>
                  </a:lnTo>
                  <a:lnTo>
                    <a:pt x="419315" y="400808"/>
                  </a:lnTo>
                  <a:lnTo>
                    <a:pt x="559086" y="400808"/>
                  </a:lnTo>
                  <a:lnTo>
                    <a:pt x="698858" y="400808"/>
                  </a:lnTo>
                  <a:lnTo>
                    <a:pt x="838630" y="601212"/>
                  </a:lnTo>
                  <a:lnTo>
                    <a:pt x="978401" y="400808"/>
                  </a:lnTo>
                  <a:lnTo>
                    <a:pt x="1118173" y="601212"/>
                  </a:lnTo>
                  <a:lnTo>
                    <a:pt x="1257945" y="400808"/>
                  </a:lnTo>
                  <a:lnTo>
                    <a:pt x="1397716" y="601212"/>
                  </a:lnTo>
                  <a:lnTo>
                    <a:pt x="1537488" y="601212"/>
                  </a:lnTo>
                  <a:lnTo>
                    <a:pt x="1677260" y="400808"/>
                  </a:lnTo>
                  <a:lnTo>
                    <a:pt x="1817031" y="200404"/>
                  </a:lnTo>
                  <a:lnTo>
                    <a:pt x="1956803" y="400808"/>
                  </a:lnTo>
                  <a:lnTo>
                    <a:pt x="2096575" y="400808"/>
                  </a:lnTo>
                  <a:lnTo>
                    <a:pt x="2236346" y="400808"/>
                  </a:lnTo>
                  <a:lnTo>
                    <a:pt x="2376118" y="400808"/>
                  </a:lnTo>
                  <a:lnTo>
                    <a:pt x="2515890" y="400808"/>
                  </a:lnTo>
                  <a:lnTo>
                    <a:pt x="2655661" y="400808"/>
                  </a:lnTo>
                  <a:lnTo>
                    <a:pt x="2795433" y="400808"/>
                  </a:lnTo>
                  <a:lnTo>
                    <a:pt x="2935205" y="400808"/>
                  </a:lnTo>
                  <a:lnTo>
                    <a:pt x="3074976" y="200404"/>
                  </a:lnTo>
                  <a:lnTo>
                    <a:pt x="3214748" y="200404"/>
                  </a:lnTo>
                  <a:lnTo>
                    <a:pt x="3354520" y="200404"/>
                  </a:lnTo>
                  <a:lnTo>
                    <a:pt x="3494291" y="200404"/>
                  </a:lnTo>
                </a:path>
              </a:pathLst>
            </a:custGeom>
            <a:ln w="65043" cap="flat">
              <a:solidFill>
                <a:srgbClr val="000000">
                  <a:alpha val="100000"/>
                </a:srgbClr>
              </a:solidFill>
              <a:prstDash val="solid"/>
              <a:round/>
            </a:ln>
          </p:spPr>
          <p:txBody>
            <a:bodyPr/>
            <a:lstStyle/>
            <a:p/>
          </p:txBody>
        </p:sp>
        <p:sp>
          <p:nvSpPr>
            <p:cNvPr id="22" name="pl22"/>
            <p:cNvSpPr/>
            <p:nvPr/>
          </p:nvSpPr>
          <p:spPr>
            <a:xfrm>
              <a:off x="970564" y="4392501"/>
              <a:ext cx="3494291" cy="601212"/>
            </a:xfrm>
            <a:custGeom>
              <a:avLst/>
              <a:pathLst>
                <a:path w="3494291" h="601212">
                  <a:moveTo>
                    <a:pt x="0" y="0"/>
                  </a:moveTo>
                  <a:lnTo>
                    <a:pt x="139771" y="400808"/>
                  </a:lnTo>
                  <a:lnTo>
                    <a:pt x="279543" y="400808"/>
                  </a:lnTo>
                  <a:lnTo>
                    <a:pt x="419315" y="400808"/>
                  </a:lnTo>
                  <a:lnTo>
                    <a:pt x="559086" y="400808"/>
                  </a:lnTo>
                  <a:lnTo>
                    <a:pt x="698858" y="400808"/>
                  </a:lnTo>
                  <a:lnTo>
                    <a:pt x="838630" y="601212"/>
                  </a:lnTo>
                  <a:lnTo>
                    <a:pt x="978401" y="400808"/>
                  </a:lnTo>
                  <a:lnTo>
                    <a:pt x="1118173" y="601212"/>
                  </a:lnTo>
                  <a:lnTo>
                    <a:pt x="1257945" y="400808"/>
                  </a:lnTo>
                  <a:lnTo>
                    <a:pt x="1397716" y="601212"/>
                  </a:lnTo>
                  <a:lnTo>
                    <a:pt x="1537488" y="601212"/>
                  </a:lnTo>
                  <a:lnTo>
                    <a:pt x="1677260" y="400808"/>
                  </a:lnTo>
                  <a:lnTo>
                    <a:pt x="1817031" y="200404"/>
                  </a:lnTo>
                  <a:lnTo>
                    <a:pt x="1956803" y="400808"/>
                  </a:lnTo>
                  <a:lnTo>
                    <a:pt x="2096575" y="400808"/>
                  </a:lnTo>
                  <a:lnTo>
                    <a:pt x="2236346" y="400808"/>
                  </a:lnTo>
                  <a:lnTo>
                    <a:pt x="2376118" y="400808"/>
                  </a:lnTo>
                  <a:lnTo>
                    <a:pt x="2515890" y="400808"/>
                  </a:lnTo>
                  <a:lnTo>
                    <a:pt x="2655661" y="400808"/>
                  </a:lnTo>
                  <a:lnTo>
                    <a:pt x="2795433" y="400808"/>
                  </a:lnTo>
                  <a:lnTo>
                    <a:pt x="2935205" y="400808"/>
                  </a:lnTo>
                  <a:lnTo>
                    <a:pt x="3074976" y="200404"/>
                  </a:lnTo>
                  <a:lnTo>
                    <a:pt x="3214748" y="200404"/>
                  </a:lnTo>
                  <a:lnTo>
                    <a:pt x="3354520" y="200404"/>
                  </a:lnTo>
                  <a:lnTo>
                    <a:pt x="3494291" y="200404"/>
                  </a:lnTo>
                </a:path>
              </a:pathLst>
            </a:custGeom>
            <a:ln w="40651" cap="flat">
              <a:solidFill>
                <a:srgbClr val="80BD41">
                  <a:alpha val="100000"/>
                </a:srgbClr>
              </a:solidFill>
              <a:prstDash val="solid"/>
              <a:round/>
            </a:ln>
          </p:spPr>
          <p:txBody>
            <a:bodyPr/>
            <a:lstStyle/>
            <a:p/>
          </p:txBody>
        </p:sp>
        <p:sp>
          <p:nvSpPr>
            <p:cNvPr id="23" name="pl23"/>
            <p:cNvSpPr/>
            <p:nvPr/>
          </p:nvSpPr>
          <p:spPr>
            <a:xfrm>
              <a:off x="795849" y="5194118"/>
              <a:ext cx="3843721" cy="0"/>
            </a:xfrm>
            <a:custGeom>
              <a:avLst/>
              <a:pathLst>
                <a:path w="3843721" h="0">
                  <a:moveTo>
                    <a:pt x="0" y="0"/>
                  </a:moveTo>
                  <a:lnTo>
                    <a:pt x="3843721" y="0"/>
                  </a:lnTo>
                  <a:lnTo>
                    <a:pt x="3843721" y="0"/>
                  </a:lnTo>
                </a:path>
              </a:pathLst>
            </a:custGeom>
            <a:ln w="13550" cap="flat">
              <a:solidFill>
                <a:srgbClr val="BEBEBE">
                  <a:alpha val="100000"/>
                </a:srgbClr>
              </a:solidFill>
              <a:prstDash val="solid"/>
              <a:round/>
            </a:ln>
          </p:spPr>
          <p:txBody>
            <a:bodyPr/>
            <a:lstStyle/>
            <a:p/>
          </p:txBody>
        </p:sp>
        <p:sp>
          <p:nvSpPr>
            <p:cNvPr id="24" name="pl24"/>
            <p:cNvSpPr/>
            <p:nvPr/>
          </p:nvSpPr>
          <p:spPr>
            <a:xfrm>
              <a:off x="970564" y="4232178"/>
              <a:ext cx="0" cy="160323"/>
            </a:xfrm>
            <a:custGeom>
              <a:avLst/>
              <a:pathLst>
                <a:path w="0" h="160323">
                  <a:moveTo>
                    <a:pt x="0" y="0"/>
                  </a:moveTo>
                  <a:lnTo>
                    <a:pt x="0" y="160323"/>
                  </a:lnTo>
                </a:path>
              </a:pathLst>
            </a:custGeom>
            <a:ln w="13550" cap="flat">
              <a:solidFill>
                <a:srgbClr val="000000">
                  <a:alpha val="100000"/>
                </a:srgbClr>
              </a:solidFill>
              <a:prstDash val="dot"/>
              <a:round/>
            </a:ln>
          </p:spPr>
          <p:txBody>
            <a:bodyPr/>
            <a:lstStyle/>
            <a:p/>
          </p:txBody>
        </p:sp>
        <p:sp>
          <p:nvSpPr>
            <p:cNvPr id="25" name="pl25"/>
            <p:cNvSpPr/>
            <p:nvPr/>
          </p:nvSpPr>
          <p:spPr>
            <a:xfrm>
              <a:off x="1669422" y="4713148"/>
              <a:ext cx="0" cy="80161"/>
            </a:xfrm>
            <a:custGeom>
              <a:avLst/>
              <a:pathLst>
                <a:path w="0" h="80161">
                  <a:moveTo>
                    <a:pt x="0" y="0"/>
                  </a:moveTo>
                  <a:lnTo>
                    <a:pt x="0" y="80161"/>
                  </a:lnTo>
                </a:path>
              </a:pathLst>
            </a:custGeom>
            <a:ln w="13550" cap="flat">
              <a:solidFill>
                <a:srgbClr val="000000">
                  <a:alpha val="100000"/>
                </a:srgbClr>
              </a:solidFill>
              <a:prstDash val="dot"/>
              <a:round/>
            </a:ln>
          </p:spPr>
          <p:txBody>
            <a:bodyPr/>
            <a:lstStyle/>
            <a:p/>
          </p:txBody>
        </p:sp>
        <p:sp>
          <p:nvSpPr>
            <p:cNvPr id="26" name="pl26"/>
            <p:cNvSpPr/>
            <p:nvPr/>
          </p:nvSpPr>
          <p:spPr>
            <a:xfrm>
              <a:off x="2368281" y="4953633"/>
              <a:ext cx="0" cy="40080"/>
            </a:xfrm>
            <a:custGeom>
              <a:avLst/>
              <a:pathLst>
                <a:path w="0" h="40080">
                  <a:moveTo>
                    <a:pt x="0" y="0"/>
                  </a:moveTo>
                  <a:lnTo>
                    <a:pt x="0" y="40080"/>
                  </a:lnTo>
                </a:path>
              </a:pathLst>
            </a:custGeom>
            <a:ln w="13550" cap="flat">
              <a:solidFill>
                <a:srgbClr val="000000">
                  <a:alpha val="100000"/>
                </a:srgbClr>
              </a:solidFill>
              <a:prstDash val="dot"/>
              <a:round/>
            </a:ln>
          </p:spPr>
          <p:txBody>
            <a:bodyPr/>
            <a:lstStyle/>
            <a:p/>
          </p:txBody>
        </p:sp>
        <p:sp>
          <p:nvSpPr>
            <p:cNvPr id="27" name="pl27"/>
            <p:cNvSpPr/>
            <p:nvPr/>
          </p:nvSpPr>
          <p:spPr>
            <a:xfrm>
              <a:off x="3067139" y="4713148"/>
              <a:ext cx="0" cy="80161"/>
            </a:xfrm>
            <a:custGeom>
              <a:avLst/>
              <a:pathLst>
                <a:path w="0" h="80161">
                  <a:moveTo>
                    <a:pt x="0" y="0"/>
                  </a:moveTo>
                  <a:lnTo>
                    <a:pt x="0" y="80161"/>
                  </a:lnTo>
                </a:path>
              </a:pathLst>
            </a:custGeom>
            <a:ln w="13550" cap="flat">
              <a:solidFill>
                <a:srgbClr val="000000">
                  <a:alpha val="100000"/>
                </a:srgbClr>
              </a:solidFill>
              <a:prstDash val="dot"/>
              <a:round/>
            </a:ln>
          </p:spPr>
          <p:txBody>
            <a:bodyPr/>
            <a:lstStyle/>
            <a:p/>
          </p:txBody>
        </p:sp>
        <p:sp>
          <p:nvSpPr>
            <p:cNvPr id="28" name="pl28"/>
            <p:cNvSpPr/>
            <p:nvPr/>
          </p:nvSpPr>
          <p:spPr>
            <a:xfrm>
              <a:off x="3626226" y="4713148"/>
              <a:ext cx="0" cy="80161"/>
            </a:xfrm>
            <a:custGeom>
              <a:avLst/>
              <a:pathLst>
                <a:path w="0" h="80161">
                  <a:moveTo>
                    <a:pt x="0" y="0"/>
                  </a:moveTo>
                  <a:lnTo>
                    <a:pt x="0" y="80161"/>
                  </a:lnTo>
                </a:path>
              </a:pathLst>
            </a:custGeom>
            <a:ln w="13550" cap="flat">
              <a:solidFill>
                <a:srgbClr val="000000">
                  <a:alpha val="100000"/>
                </a:srgbClr>
              </a:solidFill>
              <a:prstDash val="dot"/>
              <a:round/>
            </a:ln>
          </p:spPr>
          <p:txBody>
            <a:bodyPr/>
            <a:lstStyle/>
            <a:p/>
          </p:txBody>
        </p:sp>
        <p:sp>
          <p:nvSpPr>
            <p:cNvPr id="29" name="pl29"/>
            <p:cNvSpPr/>
            <p:nvPr/>
          </p:nvSpPr>
          <p:spPr>
            <a:xfrm>
              <a:off x="4325084" y="4472663"/>
              <a:ext cx="0" cy="120242"/>
            </a:xfrm>
            <a:custGeom>
              <a:avLst/>
              <a:pathLst>
                <a:path w="0" h="120242">
                  <a:moveTo>
                    <a:pt x="0" y="0"/>
                  </a:moveTo>
                  <a:lnTo>
                    <a:pt x="0" y="120242"/>
                  </a:lnTo>
                </a:path>
              </a:pathLst>
            </a:custGeom>
            <a:ln w="13550" cap="flat">
              <a:solidFill>
                <a:srgbClr val="000000">
                  <a:alpha val="100000"/>
                </a:srgbClr>
              </a:solidFill>
              <a:prstDash val="dot"/>
              <a:round/>
            </a:ln>
          </p:spPr>
          <p:txBody>
            <a:bodyPr/>
            <a:lstStyle/>
            <a:p/>
          </p:txBody>
        </p:sp>
        <p:sp>
          <p:nvSpPr>
            <p:cNvPr id="30" name="pl30"/>
            <p:cNvSpPr/>
            <p:nvPr/>
          </p:nvSpPr>
          <p:spPr>
            <a:xfrm>
              <a:off x="4464856" y="4472663"/>
              <a:ext cx="0" cy="120242"/>
            </a:xfrm>
            <a:custGeom>
              <a:avLst/>
              <a:pathLst>
                <a:path w="0" h="120242">
                  <a:moveTo>
                    <a:pt x="0" y="0"/>
                  </a:moveTo>
                  <a:lnTo>
                    <a:pt x="0" y="120242"/>
                  </a:lnTo>
                </a:path>
              </a:pathLst>
            </a:custGeom>
            <a:ln w="13550" cap="flat">
              <a:solidFill>
                <a:srgbClr val="000000">
                  <a:alpha val="100000"/>
                </a:srgbClr>
              </a:solidFill>
              <a:prstDash val="dot"/>
              <a:round/>
            </a:ln>
          </p:spPr>
          <p:txBody>
            <a:bodyPr/>
            <a:lstStyle/>
            <a:p/>
          </p:txBody>
        </p:sp>
        <p:sp>
          <p:nvSpPr>
            <p:cNvPr id="31" name="pg31"/>
            <p:cNvSpPr/>
            <p:nvPr/>
          </p:nvSpPr>
          <p:spPr>
            <a:xfrm>
              <a:off x="912093" y="4099823"/>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32" name="tx32"/>
            <p:cNvSpPr/>
            <p:nvPr/>
          </p:nvSpPr>
          <p:spPr>
            <a:xfrm>
              <a:off x="942446" y="4130176"/>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4</a:t>
              </a:r>
            </a:p>
          </p:txBody>
        </p:sp>
        <p:sp>
          <p:nvSpPr>
            <p:cNvPr id="33" name="pg33"/>
            <p:cNvSpPr/>
            <p:nvPr/>
          </p:nvSpPr>
          <p:spPr>
            <a:xfrm>
              <a:off x="1610951" y="4500631"/>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34" name="tx34"/>
            <p:cNvSpPr/>
            <p:nvPr/>
          </p:nvSpPr>
          <p:spPr>
            <a:xfrm>
              <a:off x="1641304" y="4530984"/>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2</a:t>
              </a:r>
            </a:p>
          </p:txBody>
        </p:sp>
        <p:sp>
          <p:nvSpPr>
            <p:cNvPr id="35" name="pg35"/>
            <p:cNvSpPr/>
            <p:nvPr/>
          </p:nvSpPr>
          <p:spPr>
            <a:xfrm>
              <a:off x="2309809" y="4701035"/>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36" name="tx36"/>
            <p:cNvSpPr/>
            <p:nvPr/>
          </p:nvSpPr>
          <p:spPr>
            <a:xfrm>
              <a:off x="2340163" y="4731388"/>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1</a:t>
              </a:r>
            </a:p>
          </p:txBody>
        </p:sp>
        <p:sp>
          <p:nvSpPr>
            <p:cNvPr id="37" name="pg37"/>
            <p:cNvSpPr/>
            <p:nvPr/>
          </p:nvSpPr>
          <p:spPr>
            <a:xfrm>
              <a:off x="3008668" y="4500631"/>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38" name="tx38"/>
            <p:cNvSpPr/>
            <p:nvPr/>
          </p:nvSpPr>
          <p:spPr>
            <a:xfrm>
              <a:off x="3039021" y="4530984"/>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2</a:t>
              </a:r>
            </a:p>
          </p:txBody>
        </p:sp>
        <p:sp>
          <p:nvSpPr>
            <p:cNvPr id="39" name="pg39"/>
            <p:cNvSpPr/>
            <p:nvPr/>
          </p:nvSpPr>
          <p:spPr>
            <a:xfrm>
              <a:off x="3567755" y="4500631"/>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40" name="tx40"/>
            <p:cNvSpPr/>
            <p:nvPr/>
          </p:nvSpPr>
          <p:spPr>
            <a:xfrm>
              <a:off x="3598108" y="4530984"/>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2</a:t>
              </a:r>
            </a:p>
          </p:txBody>
        </p:sp>
        <p:sp>
          <p:nvSpPr>
            <p:cNvPr id="41" name="pg41"/>
            <p:cNvSpPr/>
            <p:nvPr/>
          </p:nvSpPr>
          <p:spPr>
            <a:xfrm>
              <a:off x="4266613" y="4300227"/>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42" name="tx42"/>
            <p:cNvSpPr/>
            <p:nvPr/>
          </p:nvSpPr>
          <p:spPr>
            <a:xfrm>
              <a:off x="4296966" y="4330580"/>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3</a:t>
              </a:r>
            </a:p>
          </p:txBody>
        </p:sp>
        <p:sp>
          <p:nvSpPr>
            <p:cNvPr id="43" name="pg43"/>
            <p:cNvSpPr/>
            <p:nvPr/>
          </p:nvSpPr>
          <p:spPr>
            <a:xfrm>
              <a:off x="4406385" y="4300227"/>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44" name="tx44"/>
            <p:cNvSpPr/>
            <p:nvPr/>
          </p:nvSpPr>
          <p:spPr>
            <a:xfrm>
              <a:off x="4436738" y="4330580"/>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3</a:t>
              </a:r>
            </a:p>
          </p:txBody>
        </p:sp>
        <p:sp>
          <p:nvSpPr>
            <p:cNvPr id="45" name="tx45"/>
            <p:cNvSpPr/>
            <p:nvPr/>
          </p:nvSpPr>
          <p:spPr>
            <a:xfrm>
              <a:off x="4584395" y="4146835"/>
              <a:ext cx="7031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377D">
                      <a:alpha val="100000"/>
                    </a:srgbClr>
                  </a:solidFill>
                  <a:latin typeface="Arial"/>
                  <a:cs typeface="Arial"/>
                </a:rPr>
                <a:t>5</a:t>
              </a:r>
            </a:p>
          </p:txBody>
        </p:sp>
        <p:sp>
          <p:nvSpPr>
            <p:cNvPr id="46" name="tx46"/>
            <p:cNvSpPr/>
            <p:nvPr/>
          </p:nvSpPr>
          <p:spPr>
            <a:xfrm>
              <a:off x="655495" y="5144100"/>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47" name="tx47"/>
            <p:cNvSpPr/>
            <p:nvPr/>
          </p:nvSpPr>
          <p:spPr>
            <a:xfrm>
              <a:off x="655495" y="4142080"/>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a:t>
              </a:r>
            </a:p>
          </p:txBody>
        </p:sp>
        <p:sp>
          <p:nvSpPr>
            <p:cNvPr id="48" name="tx48"/>
            <p:cNvSpPr/>
            <p:nvPr/>
          </p:nvSpPr>
          <p:spPr>
            <a:xfrm>
              <a:off x="577771" y="3140059"/>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a:t>
              </a:r>
            </a:p>
          </p:txBody>
        </p:sp>
        <p:sp>
          <p:nvSpPr>
            <p:cNvPr id="49" name="tx49"/>
            <p:cNvSpPr/>
            <p:nvPr/>
          </p:nvSpPr>
          <p:spPr>
            <a:xfrm>
              <a:off x="577771" y="2138038"/>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15</a:t>
              </a:r>
            </a:p>
          </p:txBody>
        </p:sp>
        <p:sp>
          <p:nvSpPr>
            <p:cNvPr id="50" name="tx50"/>
            <p:cNvSpPr/>
            <p:nvPr/>
          </p:nvSpPr>
          <p:spPr>
            <a:xfrm rot="-5400000">
              <a:off x="829198"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2000</a:t>
              </a:r>
            </a:p>
          </p:txBody>
        </p:sp>
        <p:sp>
          <p:nvSpPr>
            <p:cNvPr id="51" name="tx51"/>
            <p:cNvSpPr/>
            <p:nvPr/>
          </p:nvSpPr>
          <p:spPr>
            <a:xfrm rot="-5400000">
              <a:off x="1528056"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2005</a:t>
              </a:r>
            </a:p>
          </p:txBody>
        </p:sp>
        <p:sp>
          <p:nvSpPr>
            <p:cNvPr id="52" name="tx52"/>
            <p:cNvSpPr/>
            <p:nvPr/>
          </p:nvSpPr>
          <p:spPr>
            <a:xfrm rot="-5400000">
              <a:off x="2226914"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a:t>
              </a:r>
            </a:p>
          </p:txBody>
        </p:sp>
        <p:sp>
          <p:nvSpPr>
            <p:cNvPr id="53" name="tx53"/>
            <p:cNvSpPr/>
            <p:nvPr/>
          </p:nvSpPr>
          <p:spPr>
            <a:xfrm rot="-5400000">
              <a:off x="2925773"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a:t>
              </a:r>
            </a:p>
          </p:txBody>
        </p:sp>
        <p:sp>
          <p:nvSpPr>
            <p:cNvPr id="54" name="tx54"/>
            <p:cNvSpPr/>
            <p:nvPr/>
          </p:nvSpPr>
          <p:spPr>
            <a:xfrm rot="-5400000">
              <a:off x="3484860"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55" name="tx55"/>
            <p:cNvSpPr/>
            <p:nvPr/>
          </p:nvSpPr>
          <p:spPr>
            <a:xfrm rot="-5400000">
              <a:off x="4183718"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56" name="tx56"/>
            <p:cNvSpPr/>
            <p:nvPr/>
          </p:nvSpPr>
          <p:spPr>
            <a:xfrm rot="-5400000">
              <a:off x="4323490"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57" name="tx57"/>
            <p:cNvSpPr/>
            <p:nvPr/>
          </p:nvSpPr>
          <p:spPr>
            <a:xfrm rot="-5400000">
              <a:off x="-76300" y="3641069"/>
              <a:ext cx="107963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Drop-out rate (%)</a:t>
              </a:r>
            </a:p>
          </p:txBody>
        </p:sp>
        <p:sp>
          <p:nvSpPr>
            <p:cNvPr id="58" name="pl58"/>
            <p:cNvSpPr/>
            <p:nvPr/>
          </p:nvSpPr>
          <p:spPr>
            <a:xfrm>
              <a:off x="2058651" y="6172552"/>
              <a:ext cx="175564" cy="0"/>
            </a:xfrm>
            <a:custGeom>
              <a:avLst/>
              <a:pathLst>
                <a:path w="175564" h="0">
                  <a:moveTo>
                    <a:pt x="0" y="0"/>
                  </a:moveTo>
                  <a:lnTo>
                    <a:pt x="175564" y="0"/>
                  </a:lnTo>
                </a:path>
              </a:pathLst>
            </a:custGeom>
            <a:ln w="27101" cap="flat">
              <a:solidFill>
                <a:srgbClr val="00377D">
                  <a:alpha val="50196"/>
                </a:srgbClr>
              </a:solidFill>
              <a:prstDash val="solid"/>
              <a:round/>
            </a:ln>
          </p:spPr>
          <p:txBody>
            <a:bodyPr/>
            <a:lstStyle/>
            <a:p/>
          </p:txBody>
        </p:sp>
        <p:sp>
          <p:nvSpPr>
            <p:cNvPr id="59" name="pl59"/>
            <p:cNvSpPr/>
            <p:nvPr/>
          </p:nvSpPr>
          <p:spPr>
            <a:xfrm>
              <a:off x="2821176" y="6172552"/>
              <a:ext cx="175564" cy="0"/>
            </a:xfrm>
            <a:custGeom>
              <a:avLst/>
              <a:pathLst>
                <a:path w="175564" h="0">
                  <a:moveTo>
                    <a:pt x="0" y="0"/>
                  </a:moveTo>
                  <a:lnTo>
                    <a:pt x="175564" y="0"/>
                  </a:lnTo>
                </a:path>
              </a:pathLst>
            </a:custGeom>
            <a:ln w="27101" cap="flat">
              <a:solidFill>
                <a:srgbClr val="80BD41">
                  <a:alpha val="50196"/>
                </a:srgbClr>
              </a:solidFill>
              <a:prstDash val="solid"/>
              <a:round/>
            </a:ln>
          </p:spPr>
          <p:txBody>
            <a:bodyPr/>
            <a:lstStyle/>
            <a:p/>
          </p:txBody>
        </p:sp>
        <p:sp>
          <p:nvSpPr>
            <p:cNvPr id="60" name="pl60"/>
            <p:cNvSpPr/>
            <p:nvPr/>
          </p:nvSpPr>
          <p:spPr>
            <a:xfrm>
              <a:off x="2821176" y="6172552"/>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61" name="tx61"/>
            <p:cNvSpPr/>
            <p:nvPr/>
          </p:nvSpPr>
          <p:spPr>
            <a:xfrm>
              <a:off x="2325751" y="6122535"/>
              <a:ext cx="40389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Global</a:t>
              </a:r>
            </a:p>
          </p:txBody>
        </p:sp>
        <p:sp>
          <p:nvSpPr>
            <p:cNvPr id="62" name="tx62"/>
            <p:cNvSpPr/>
            <p:nvPr/>
          </p:nvSpPr>
          <p:spPr>
            <a:xfrm>
              <a:off x="3088275" y="6122535"/>
              <a:ext cx="31043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HICs</a:t>
              </a:r>
            </a:p>
          </p:txBody>
        </p:sp>
        <p:sp>
          <p:nvSpPr>
            <p:cNvPr id="63" name="tx63"/>
            <p:cNvSpPr/>
            <p:nvPr/>
          </p:nvSpPr>
          <p:spPr>
            <a:xfrm>
              <a:off x="1938275" y="1662388"/>
              <a:ext cx="155886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Drop-out rate between </a:t>
              </a:r>
            </a:p>
          </p:txBody>
        </p:sp>
        <p:sp>
          <p:nvSpPr>
            <p:cNvPr id="64" name="tx64"/>
            <p:cNvSpPr/>
            <p:nvPr/>
          </p:nvSpPr>
          <p:spPr>
            <a:xfrm>
              <a:off x="2018925" y="1826980"/>
              <a:ext cx="139756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DTP1 and DTP3 (%)</a:t>
              </a:r>
            </a:p>
          </p:txBody>
        </p:sp>
        <p:sp>
          <p:nvSpPr>
            <p:cNvPr id="65" name="pl65"/>
            <p:cNvSpPr/>
            <p:nvPr/>
          </p:nvSpPr>
          <p:spPr>
            <a:xfrm>
              <a:off x="5161100" y="4693108"/>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66" name="pl66"/>
            <p:cNvSpPr/>
            <p:nvPr/>
          </p:nvSpPr>
          <p:spPr>
            <a:xfrm>
              <a:off x="5161100" y="3691087"/>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67" name="pl67"/>
            <p:cNvSpPr/>
            <p:nvPr/>
          </p:nvSpPr>
          <p:spPr>
            <a:xfrm>
              <a:off x="5161100" y="2689066"/>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68" name="pl68"/>
            <p:cNvSpPr/>
            <p:nvPr/>
          </p:nvSpPr>
          <p:spPr>
            <a:xfrm>
              <a:off x="5161100" y="5194118"/>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69" name="pl69"/>
            <p:cNvSpPr/>
            <p:nvPr/>
          </p:nvSpPr>
          <p:spPr>
            <a:xfrm>
              <a:off x="5161100" y="4192097"/>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70" name="pl70"/>
            <p:cNvSpPr/>
            <p:nvPr/>
          </p:nvSpPr>
          <p:spPr>
            <a:xfrm>
              <a:off x="5161100" y="3190077"/>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71" name="pl71"/>
            <p:cNvSpPr/>
            <p:nvPr/>
          </p:nvSpPr>
          <p:spPr>
            <a:xfrm>
              <a:off x="5161100" y="2188056"/>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72" name="pl72"/>
            <p:cNvSpPr/>
            <p:nvPr/>
          </p:nvSpPr>
          <p:spPr>
            <a:xfrm>
              <a:off x="5335815"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6034673"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74" name="pl74"/>
            <p:cNvSpPr/>
            <p:nvPr/>
          </p:nvSpPr>
          <p:spPr>
            <a:xfrm>
              <a:off x="6733532"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75" name="pl75"/>
            <p:cNvSpPr/>
            <p:nvPr/>
          </p:nvSpPr>
          <p:spPr>
            <a:xfrm>
              <a:off x="7432390"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76" name="pl76"/>
            <p:cNvSpPr/>
            <p:nvPr/>
          </p:nvSpPr>
          <p:spPr>
            <a:xfrm>
              <a:off x="7991477"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77" name="pl77"/>
            <p:cNvSpPr/>
            <p:nvPr/>
          </p:nvSpPr>
          <p:spPr>
            <a:xfrm>
              <a:off x="8690335"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78" name="pl78"/>
            <p:cNvSpPr/>
            <p:nvPr/>
          </p:nvSpPr>
          <p:spPr>
            <a:xfrm>
              <a:off x="8830107"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79" name="pl79"/>
            <p:cNvSpPr/>
            <p:nvPr/>
          </p:nvSpPr>
          <p:spPr>
            <a:xfrm>
              <a:off x="5335815" y="2388460"/>
              <a:ext cx="3494291" cy="1803637"/>
            </a:xfrm>
            <a:custGeom>
              <a:avLst/>
              <a:pathLst>
                <a:path w="3494291" h="1803637">
                  <a:moveTo>
                    <a:pt x="0" y="0"/>
                  </a:moveTo>
                  <a:lnTo>
                    <a:pt x="139771" y="200404"/>
                  </a:lnTo>
                  <a:lnTo>
                    <a:pt x="279543" y="200404"/>
                  </a:lnTo>
                  <a:lnTo>
                    <a:pt x="419315" y="400808"/>
                  </a:lnTo>
                  <a:lnTo>
                    <a:pt x="559086" y="601212"/>
                  </a:lnTo>
                  <a:lnTo>
                    <a:pt x="698858" y="601212"/>
                  </a:lnTo>
                  <a:lnTo>
                    <a:pt x="838630" y="801616"/>
                  </a:lnTo>
                  <a:lnTo>
                    <a:pt x="978401" y="1002020"/>
                  </a:lnTo>
                  <a:lnTo>
                    <a:pt x="1118173" y="1202424"/>
                  </a:lnTo>
                  <a:lnTo>
                    <a:pt x="1257945" y="1402829"/>
                  </a:lnTo>
                  <a:lnTo>
                    <a:pt x="1397716" y="1603233"/>
                  </a:lnTo>
                  <a:lnTo>
                    <a:pt x="1537488" y="1603233"/>
                  </a:lnTo>
                  <a:lnTo>
                    <a:pt x="1677260" y="1603233"/>
                  </a:lnTo>
                  <a:lnTo>
                    <a:pt x="1817031" y="1603233"/>
                  </a:lnTo>
                  <a:lnTo>
                    <a:pt x="1956803" y="1603233"/>
                  </a:lnTo>
                  <a:lnTo>
                    <a:pt x="2096575" y="1803637"/>
                  </a:lnTo>
                  <a:lnTo>
                    <a:pt x="2236346" y="1603233"/>
                  </a:lnTo>
                  <a:lnTo>
                    <a:pt x="2376118" y="1603233"/>
                  </a:lnTo>
                  <a:lnTo>
                    <a:pt x="2515890" y="1803637"/>
                  </a:lnTo>
                  <a:lnTo>
                    <a:pt x="2655661" y="1803637"/>
                  </a:lnTo>
                  <a:lnTo>
                    <a:pt x="2795433" y="1803637"/>
                  </a:lnTo>
                  <a:lnTo>
                    <a:pt x="2935205" y="1603233"/>
                  </a:lnTo>
                  <a:lnTo>
                    <a:pt x="3074976" y="1402829"/>
                  </a:lnTo>
                  <a:lnTo>
                    <a:pt x="3214748" y="1402829"/>
                  </a:lnTo>
                  <a:lnTo>
                    <a:pt x="3354520" y="1603233"/>
                  </a:lnTo>
                  <a:lnTo>
                    <a:pt x="3494291" y="1603233"/>
                  </a:lnTo>
                </a:path>
              </a:pathLst>
            </a:custGeom>
            <a:ln w="27101" cap="flat">
              <a:solidFill>
                <a:srgbClr val="00377D">
                  <a:alpha val="50196"/>
                </a:srgbClr>
              </a:solidFill>
              <a:prstDash val="solid"/>
              <a:round/>
            </a:ln>
          </p:spPr>
          <p:txBody>
            <a:bodyPr/>
            <a:lstStyle/>
            <a:p/>
          </p:txBody>
        </p:sp>
        <p:sp>
          <p:nvSpPr>
            <p:cNvPr id="80" name="pl80"/>
            <p:cNvSpPr/>
            <p:nvPr/>
          </p:nvSpPr>
          <p:spPr>
            <a:xfrm>
              <a:off x="5335815" y="4192097"/>
              <a:ext cx="3494291" cy="400808"/>
            </a:xfrm>
            <a:custGeom>
              <a:avLst/>
              <a:pathLst>
                <a:path w="3494291" h="400808">
                  <a:moveTo>
                    <a:pt x="0" y="0"/>
                  </a:moveTo>
                  <a:lnTo>
                    <a:pt x="139771" y="0"/>
                  </a:lnTo>
                  <a:lnTo>
                    <a:pt x="279543" y="200404"/>
                  </a:lnTo>
                  <a:lnTo>
                    <a:pt x="419315" y="200404"/>
                  </a:lnTo>
                  <a:lnTo>
                    <a:pt x="559086" y="200404"/>
                  </a:lnTo>
                  <a:lnTo>
                    <a:pt x="698858" y="200404"/>
                  </a:lnTo>
                  <a:lnTo>
                    <a:pt x="838630" y="200404"/>
                  </a:lnTo>
                  <a:lnTo>
                    <a:pt x="978401" y="200404"/>
                  </a:lnTo>
                  <a:lnTo>
                    <a:pt x="1118173" y="200404"/>
                  </a:lnTo>
                  <a:lnTo>
                    <a:pt x="1257945" y="200404"/>
                  </a:lnTo>
                  <a:lnTo>
                    <a:pt x="1397716" y="400808"/>
                  </a:lnTo>
                  <a:lnTo>
                    <a:pt x="1537488" y="200404"/>
                  </a:lnTo>
                  <a:lnTo>
                    <a:pt x="1677260" y="400808"/>
                  </a:lnTo>
                  <a:lnTo>
                    <a:pt x="1817031" y="400808"/>
                  </a:lnTo>
                  <a:lnTo>
                    <a:pt x="1956803" y="400808"/>
                  </a:lnTo>
                  <a:lnTo>
                    <a:pt x="2096575" y="400808"/>
                  </a:lnTo>
                  <a:lnTo>
                    <a:pt x="2236346" y="400808"/>
                  </a:lnTo>
                  <a:lnTo>
                    <a:pt x="2376118" y="400808"/>
                  </a:lnTo>
                  <a:lnTo>
                    <a:pt x="2515890" y="400808"/>
                  </a:lnTo>
                  <a:lnTo>
                    <a:pt x="2655661" y="400808"/>
                  </a:lnTo>
                  <a:lnTo>
                    <a:pt x="2795433" y="400808"/>
                  </a:lnTo>
                  <a:lnTo>
                    <a:pt x="2935205" y="400808"/>
                  </a:lnTo>
                  <a:lnTo>
                    <a:pt x="3074976" y="400808"/>
                  </a:lnTo>
                  <a:lnTo>
                    <a:pt x="3214748" y="400808"/>
                  </a:lnTo>
                  <a:lnTo>
                    <a:pt x="3354520" y="400808"/>
                  </a:lnTo>
                  <a:lnTo>
                    <a:pt x="3494291" y="400808"/>
                  </a:lnTo>
                </a:path>
              </a:pathLst>
            </a:custGeom>
            <a:ln w="27101" cap="flat">
              <a:solidFill>
                <a:srgbClr val="80BD41">
                  <a:alpha val="50196"/>
                </a:srgbClr>
              </a:solidFill>
              <a:prstDash val="solid"/>
              <a:round/>
            </a:ln>
          </p:spPr>
          <p:txBody>
            <a:bodyPr/>
            <a:lstStyle/>
            <a:p/>
          </p:txBody>
        </p:sp>
        <p:sp>
          <p:nvSpPr>
            <p:cNvPr id="81" name="pl81"/>
            <p:cNvSpPr/>
            <p:nvPr/>
          </p:nvSpPr>
          <p:spPr>
            <a:xfrm>
              <a:off x="5335815" y="4192097"/>
              <a:ext cx="3494291" cy="400808"/>
            </a:xfrm>
            <a:custGeom>
              <a:avLst/>
              <a:pathLst>
                <a:path w="3494291" h="400808">
                  <a:moveTo>
                    <a:pt x="0" y="0"/>
                  </a:moveTo>
                  <a:lnTo>
                    <a:pt x="139771" y="0"/>
                  </a:lnTo>
                  <a:lnTo>
                    <a:pt x="279543" y="200404"/>
                  </a:lnTo>
                  <a:lnTo>
                    <a:pt x="419315" y="200404"/>
                  </a:lnTo>
                  <a:lnTo>
                    <a:pt x="559086" y="200404"/>
                  </a:lnTo>
                  <a:lnTo>
                    <a:pt x="698858" y="200404"/>
                  </a:lnTo>
                  <a:lnTo>
                    <a:pt x="838630" y="200404"/>
                  </a:lnTo>
                  <a:lnTo>
                    <a:pt x="978401" y="200404"/>
                  </a:lnTo>
                  <a:lnTo>
                    <a:pt x="1118173" y="200404"/>
                  </a:lnTo>
                  <a:lnTo>
                    <a:pt x="1257945" y="200404"/>
                  </a:lnTo>
                  <a:lnTo>
                    <a:pt x="1397716" y="400808"/>
                  </a:lnTo>
                  <a:lnTo>
                    <a:pt x="1537488" y="200404"/>
                  </a:lnTo>
                  <a:lnTo>
                    <a:pt x="1677260" y="400808"/>
                  </a:lnTo>
                  <a:lnTo>
                    <a:pt x="1817031" y="400808"/>
                  </a:lnTo>
                  <a:lnTo>
                    <a:pt x="1956803" y="400808"/>
                  </a:lnTo>
                  <a:lnTo>
                    <a:pt x="2096575" y="400808"/>
                  </a:lnTo>
                  <a:lnTo>
                    <a:pt x="2236346" y="400808"/>
                  </a:lnTo>
                  <a:lnTo>
                    <a:pt x="2376118" y="400808"/>
                  </a:lnTo>
                  <a:lnTo>
                    <a:pt x="2515890" y="400808"/>
                  </a:lnTo>
                  <a:lnTo>
                    <a:pt x="2655661" y="400808"/>
                  </a:lnTo>
                  <a:lnTo>
                    <a:pt x="2795433" y="400808"/>
                  </a:lnTo>
                  <a:lnTo>
                    <a:pt x="2935205" y="400808"/>
                  </a:lnTo>
                  <a:lnTo>
                    <a:pt x="3074976" y="400808"/>
                  </a:lnTo>
                  <a:lnTo>
                    <a:pt x="3214748" y="400808"/>
                  </a:lnTo>
                  <a:lnTo>
                    <a:pt x="3354520" y="400808"/>
                  </a:lnTo>
                  <a:lnTo>
                    <a:pt x="3494291" y="400808"/>
                  </a:lnTo>
                </a:path>
              </a:pathLst>
            </a:custGeom>
            <a:ln w="65043" cap="flat">
              <a:solidFill>
                <a:srgbClr val="000000">
                  <a:alpha val="100000"/>
                </a:srgbClr>
              </a:solidFill>
              <a:prstDash val="solid"/>
              <a:round/>
            </a:ln>
          </p:spPr>
          <p:txBody>
            <a:bodyPr/>
            <a:lstStyle/>
            <a:p/>
          </p:txBody>
        </p:sp>
        <p:sp>
          <p:nvSpPr>
            <p:cNvPr id="82" name="pl82"/>
            <p:cNvSpPr/>
            <p:nvPr/>
          </p:nvSpPr>
          <p:spPr>
            <a:xfrm>
              <a:off x="5335815" y="4192097"/>
              <a:ext cx="3494291" cy="400808"/>
            </a:xfrm>
            <a:custGeom>
              <a:avLst/>
              <a:pathLst>
                <a:path w="3494291" h="400808">
                  <a:moveTo>
                    <a:pt x="0" y="0"/>
                  </a:moveTo>
                  <a:lnTo>
                    <a:pt x="139771" y="0"/>
                  </a:lnTo>
                  <a:lnTo>
                    <a:pt x="279543" y="200404"/>
                  </a:lnTo>
                  <a:lnTo>
                    <a:pt x="419315" y="200404"/>
                  </a:lnTo>
                  <a:lnTo>
                    <a:pt x="559086" y="200404"/>
                  </a:lnTo>
                  <a:lnTo>
                    <a:pt x="698858" y="200404"/>
                  </a:lnTo>
                  <a:lnTo>
                    <a:pt x="838630" y="200404"/>
                  </a:lnTo>
                  <a:lnTo>
                    <a:pt x="978401" y="200404"/>
                  </a:lnTo>
                  <a:lnTo>
                    <a:pt x="1118173" y="200404"/>
                  </a:lnTo>
                  <a:lnTo>
                    <a:pt x="1257945" y="200404"/>
                  </a:lnTo>
                  <a:lnTo>
                    <a:pt x="1397716" y="400808"/>
                  </a:lnTo>
                  <a:lnTo>
                    <a:pt x="1537488" y="200404"/>
                  </a:lnTo>
                  <a:lnTo>
                    <a:pt x="1677260" y="400808"/>
                  </a:lnTo>
                  <a:lnTo>
                    <a:pt x="1817031" y="400808"/>
                  </a:lnTo>
                  <a:lnTo>
                    <a:pt x="1956803" y="400808"/>
                  </a:lnTo>
                  <a:lnTo>
                    <a:pt x="2096575" y="400808"/>
                  </a:lnTo>
                  <a:lnTo>
                    <a:pt x="2236346" y="400808"/>
                  </a:lnTo>
                  <a:lnTo>
                    <a:pt x="2376118" y="400808"/>
                  </a:lnTo>
                  <a:lnTo>
                    <a:pt x="2515890" y="400808"/>
                  </a:lnTo>
                  <a:lnTo>
                    <a:pt x="2655661" y="400808"/>
                  </a:lnTo>
                  <a:lnTo>
                    <a:pt x="2795433" y="400808"/>
                  </a:lnTo>
                  <a:lnTo>
                    <a:pt x="2935205" y="400808"/>
                  </a:lnTo>
                  <a:lnTo>
                    <a:pt x="3074976" y="400808"/>
                  </a:lnTo>
                  <a:lnTo>
                    <a:pt x="3214748" y="400808"/>
                  </a:lnTo>
                  <a:lnTo>
                    <a:pt x="3354520" y="400808"/>
                  </a:lnTo>
                  <a:lnTo>
                    <a:pt x="3494291" y="400808"/>
                  </a:lnTo>
                </a:path>
              </a:pathLst>
            </a:custGeom>
            <a:ln w="40651" cap="flat">
              <a:solidFill>
                <a:srgbClr val="80BD41">
                  <a:alpha val="100000"/>
                </a:srgbClr>
              </a:solidFill>
              <a:prstDash val="solid"/>
              <a:round/>
            </a:ln>
          </p:spPr>
          <p:txBody>
            <a:bodyPr/>
            <a:lstStyle/>
            <a:p/>
          </p:txBody>
        </p:sp>
        <p:sp>
          <p:nvSpPr>
            <p:cNvPr id="83" name="pl83"/>
            <p:cNvSpPr/>
            <p:nvPr/>
          </p:nvSpPr>
          <p:spPr>
            <a:xfrm>
              <a:off x="5161100" y="5194118"/>
              <a:ext cx="3843721" cy="0"/>
            </a:xfrm>
            <a:custGeom>
              <a:avLst/>
              <a:pathLst>
                <a:path w="3843721" h="0">
                  <a:moveTo>
                    <a:pt x="0" y="0"/>
                  </a:moveTo>
                  <a:lnTo>
                    <a:pt x="3843721" y="0"/>
                  </a:lnTo>
                  <a:lnTo>
                    <a:pt x="3843721" y="0"/>
                  </a:lnTo>
                </a:path>
              </a:pathLst>
            </a:custGeom>
            <a:ln w="13550" cap="flat">
              <a:solidFill>
                <a:srgbClr val="BEBEBE">
                  <a:alpha val="100000"/>
                </a:srgbClr>
              </a:solidFill>
              <a:prstDash val="solid"/>
              <a:round/>
            </a:ln>
          </p:spPr>
          <p:txBody>
            <a:bodyPr/>
            <a:lstStyle/>
            <a:p/>
          </p:txBody>
        </p:sp>
        <p:sp>
          <p:nvSpPr>
            <p:cNvPr id="84" name="pl84"/>
            <p:cNvSpPr/>
            <p:nvPr/>
          </p:nvSpPr>
          <p:spPr>
            <a:xfrm>
              <a:off x="5335815" y="3991693"/>
              <a:ext cx="0" cy="200404"/>
            </a:xfrm>
            <a:custGeom>
              <a:avLst/>
              <a:pathLst>
                <a:path w="0" h="200404">
                  <a:moveTo>
                    <a:pt x="0" y="0"/>
                  </a:moveTo>
                  <a:lnTo>
                    <a:pt x="0" y="200404"/>
                  </a:lnTo>
                </a:path>
              </a:pathLst>
            </a:custGeom>
            <a:ln w="13550" cap="flat">
              <a:solidFill>
                <a:srgbClr val="000000">
                  <a:alpha val="100000"/>
                </a:srgbClr>
              </a:solidFill>
              <a:prstDash val="dot"/>
              <a:round/>
            </a:ln>
          </p:spPr>
          <p:txBody>
            <a:bodyPr/>
            <a:lstStyle/>
            <a:p/>
          </p:txBody>
        </p:sp>
        <p:sp>
          <p:nvSpPr>
            <p:cNvPr id="85" name="pl85"/>
            <p:cNvSpPr/>
            <p:nvPr/>
          </p:nvSpPr>
          <p:spPr>
            <a:xfrm>
              <a:off x="6034673" y="4232178"/>
              <a:ext cx="0" cy="160323"/>
            </a:xfrm>
            <a:custGeom>
              <a:avLst/>
              <a:pathLst>
                <a:path w="0" h="160323">
                  <a:moveTo>
                    <a:pt x="0" y="0"/>
                  </a:moveTo>
                  <a:lnTo>
                    <a:pt x="0" y="160323"/>
                  </a:lnTo>
                </a:path>
              </a:pathLst>
            </a:custGeom>
            <a:ln w="13550" cap="flat">
              <a:solidFill>
                <a:srgbClr val="000000">
                  <a:alpha val="100000"/>
                </a:srgbClr>
              </a:solidFill>
              <a:prstDash val="dot"/>
              <a:round/>
            </a:ln>
          </p:spPr>
          <p:txBody>
            <a:bodyPr/>
            <a:lstStyle/>
            <a:p/>
          </p:txBody>
        </p:sp>
        <p:sp>
          <p:nvSpPr>
            <p:cNvPr id="86" name="pl86"/>
            <p:cNvSpPr/>
            <p:nvPr/>
          </p:nvSpPr>
          <p:spPr>
            <a:xfrm>
              <a:off x="6733532" y="4472663"/>
              <a:ext cx="0" cy="120242"/>
            </a:xfrm>
            <a:custGeom>
              <a:avLst/>
              <a:pathLst>
                <a:path w="0" h="120242">
                  <a:moveTo>
                    <a:pt x="0" y="0"/>
                  </a:moveTo>
                  <a:lnTo>
                    <a:pt x="0" y="120242"/>
                  </a:lnTo>
                </a:path>
              </a:pathLst>
            </a:custGeom>
            <a:ln w="13550" cap="flat">
              <a:solidFill>
                <a:srgbClr val="000000">
                  <a:alpha val="100000"/>
                </a:srgbClr>
              </a:solidFill>
              <a:prstDash val="dot"/>
              <a:round/>
            </a:ln>
          </p:spPr>
          <p:txBody>
            <a:bodyPr/>
            <a:lstStyle/>
            <a:p/>
          </p:txBody>
        </p:sp>
        <p:sp>
          <p:nvSpPr>
            <p:cNvPr id="87" name="pl87"/>
            <p:cNvSpPr/>
            <p:nvPr/>
          </p:nvSpPr>
          <p:spPr>
            <a:xfrm>
              <a:off x="7432390" y="4472663"/>
              <a:ext cx="0" cy="120242"/>
            </a:xfrm>
            <a:custGeom>
              <a:avLst/>
              <a:pathLst>
                <a:path w="0" h="120242">
                  <a:moveTo>
                    <a:pt x="0" y="0"/>
                  </a:moveTo>
                  <a:lnTo>
                    <a:pt x="0" y="120242"/>
                  </a:lnTo>
                </a:path>
              </a:pathLst>
            </a:custGeom>
            <a:ln w="13550" cap="flat">
              <a:solidFill>
                <a:srgbClr val="000000">
                  <a:alpha val="100000"/>
                </a:srgbClr>
              </a:solidFill>
              <a:prstDash val="dot"/>
              <a:round/>
            </a:ln>
          </p:spPr>
          <p:txBody>
            <a:bodyPr/>
            <a:lstStyle/>
            <a:p/>
          </p:txBody>
        </p:sp>
        <p:sp>
          <p:nvSpPr>
            <p:cNvPr id="88" name="pl88"/>
            <p:cNvSpPr/>
            <p:nvPr/>
          </p:nvSpPr>
          <p:spPr>
            <a:xfrm>
              <a:off x="7991477" y="4472663"/>
              <a:ext cx="0" cy="120242"/>
            </a:xfrm>
            <a:custGeom>
              <a:avLst/>
              <a:pathLst>
                <a:path w="0" h="120242">
                  <a:moveTo>
                    <a:pt x="0" y="0"/>
                  </a:moveTo>
                  <a:lnTo>
                    <a:pt x="0" y="120242"/>
                  </a:lnTo>
                </a:path>
              </a:pathLst>
            </a:custGeom>
            <a:ln w="13550" cap="flat">
              <a:solidFill>
                <a:srgbClr val="000000">
                  <a:alpha val="100000"/>
                </a:srgbClr>
              </a:solidFill>
              <a:prstDash val="dot"/>
              <a:round/>
            </a:ln>
          </p:spPr>
          <p:txBody>
            <a:bodyPr/>
            <a:lstStyle/>
            <a:p/>
          </p:txBody>
        </p:sp>
        <p:sp>
          <p:nvSpPr>
            <p:cNvPr id="89" name="pl89"/>
            <p:cNvSpPr/>
            <p:nvPr/>
          </p:nvSpPr>
          <p:spPr>
            <a:xfrm>
              <a:off x="8690335" y="4472663"/>
              <a:ext cx="0" cy="120242"/>
            </a:xfrm>
            <a:custGeom>
              <a:avLst/>
              <a:pathLst>
                <a:path w="0" h="120242">
                  <a:moveTo>
                    <a:pt x="0" y="0"/>
                  </a:moveTo>
                  <a:lnTo>
                    <a:pt x="0" y="120242"/>
                  </a:lnTo>
                </a:path>
              </a:pathLst>
            </a:custGeom>
            <a:ln w="13550" cap="flat">
              <a:solidFill>
                <a:srgbClr val="000000">
                  <a:alpha val="100000"/>
                </a:srgbClr>
              </a:solidFill>
              <a:prstDash val="dot"/>
              <a:round/>
            </a:ln>
          </p:spPr>
          <p:txBody>
            <a:bodyPr/>
            <a:lstStyle/>
            <a:p/>
          </p:txBody>
        </p:sp>
        <p:sp>
          <p:nvSpPr>
            <p:cNvPr id="90" name="pl90"/>
            <p:cNvSpPr/>
            <p:nvPr/>
          </p:nvSpPr>
          <p:spPr>
            <a:xfrm>
              <a:off x="8830107" y="4472663"/>
              <a:ext cx="0" cy="120242"/>
            </a:xfrm>
            <a:custGeom>
              <a:avLst/>
              <a:pathLst>
                <a:path w="0" h="120242">
                  <a:moveTo>
                    <a:pt x="0" y="0"/>
                  </a:moveTo>
                  <a:lnTo>
                    <a:pt x="0" y="120242"/>
                  </a:lnTo>
                </a:path>
              </a:pathLst>
            </a:custGeom>
            <a:ln w="13550" cap="flat">
              <a:solidFill>
                <a:srgbClr val="000000">
                  <a:alpha val="100000"/>
                </a:srgbClr>
              </a:solidFill>
              <a:prstDash val="dot"/>
              <a:round/>
            </a:ln>
          </p:spPr>
          <p:txBody>
            <a:bodyPr/>
            <a:lstStyle/>
            <a:p/>
          </p:txBody>
        </p:sp>
        <p:sp>
          <p:nvSpPr>
            <p:cNvPr id="91" name="pg91"/>
            <p:cNvSpPr/>
            <p:nvPr/>
          </p:nvSpPr>
          <p:spPr>
            <a:xfrm>
              <a:off x="5277344" y="3899418"/>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92" name="tx92"/>
            <p:cNvSpPr/>
            <p:nvPr/>
          </p:nvSpPr>
          <p:spPr>
            <a:xfrm>
              <a:off x="5307697" y="3929772"/>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5</a:t>
              </a:r>
            </a:p>
          </p:txBody>
        </p:sp>
        <p:sp>
          <p:nvSpPr>
            <p:cNvPr id="93" name="pg93"/>
            <p:cNvSpPr/>
            <p:nvPr/>
          </p:nvSpPr>
          <p:spPr>
            <a:xfrm>
              <a:off x="5976202" y="4099823"/>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94" name="tx94"/>
            <p:cNvSpPr/>
            <p:nvPr/>
          </p:nvSpPr>
          <p:spPr>
            <a:xfrm>
              <a:off x="6006555" y="4130176"/>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4</a:t>
              </a:r>
            </a:p>
          </p:txBody>
        </p:sp>
        <p:sp>
          <p:nvSpPr>
            <p:cNvPr id="95" name="pg95"/>
            <p:cNvSpPr/>
            <p:nvPr/>
          </p:nvSpPr>
          <p:spPr>
            <a:xfrm>
              <a:off x="6675060" y="4300227"/>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96" name="tx96"/>
            <p:cNvSpPr/>
            <p:nvPr/>
          </p:nvSpPr>
          <p:spPr>
            <a:xfrm>
              <a:off x="6705414" y="4330580"/>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3</a:t>
              </a:r>
            </a:p>
          </p:txBody>
        </p:sp>
        <p:sp>
          <p:nvSpPr>
            <p:cNvPr id="97" name="pg97"/>
            <p:cNvSpPr/>
            <p:nvPr/>
          </p:nvSpPr>
          <p:spPr>
            <a:xfrm>
              <a:off x="7373919" y="4300227"/>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98" name="tx98"/>
            <p:cNvSpPr/>
            <p:nvPr/>
          </p:nvSpPr>
          <p:spPr>
            <a:xfrm>
              <a:off x="7404272" y="4330580"/>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3</a:t>
              </a:r>
            </a:p>
          </p:txBody>
        </p:sp>
        <p:sp>
          <p:nvSpPr>
            <p:cNvPr id="99" name="pg99"/>
            <p:cNvSpPr/>
            <p:nvPr/>
          </p:nvSpPr>
          <p:spPr>
            <a:xfrm>
              <a:off x="7933006" y="4300227"/>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100" name="tx100"/>
            <p:cNvSpPr/>
            <p:nvPr/>
          </p:nvSpPr>
          <p:spPr>
            <a:xfrm>
              <a:off x="7963359" y="4330580"/>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3</a:t>
              </a:r>
            </a:p>
          </p:txBody>
        </p:sp>
        <p:sp>
          <p:nvSpPr>
            <p:cNvPr id="101" name="pg101"/>
            <p:cNvSpPr/>
            <p:nvPr/>
          </p:nvSpPr>
          <p:spPr>
            <a:xfrm>
              <a:off x="8631864" y="4300227"/>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102" name="tx102"/>
            <p:cNvSpPr/>
            <p:nvPr/>
          </p:nvSpPr>
          <p:spPr>
            <a:xfrm>
              <a:off x="8662217" y="4330580"/>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3</a:t>
              </a:r>
            </a:p>
          </p:txBody>
        </p:sp>
        <p:sp>
          <p:nvSpPr>
            <p:cNvPr id="103" name="pg103"/>
            <p:cNvSpPr/>
            <p:nvPr/>
          </p:nvSpPr>
          <p:spPr>
            <a:xfrm>
              <a:off x="8771636" y="4300227"/>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104" name="tx104"/>
            <p:cNvSpPr/>
            <p:nvPr/>
          </p:nvSpPr>
          <p:spPr>
            <a:xfrm>
              <a:off x="8801989" y="4330580"/>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3</a:t>
              </a:r>
            </a:p>
          </p:txBody>
        </p:sp>
        <p:sp>
          <p:nvSpPr>
            <p:cNvPr id="105" name="tx105"/>
            <p:cNvSpPr/>
            <p:nvPr/>
          </p:nvSpPr>
          <p:spPr>
            <a:xfrm>
              <a:off x="8949646" y="3946430"/>
              <a:ext cx="7031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377D">
                      <a:alpha val="100000"/>
                    </a:srgbClr>
                  </a:solidFill>
                  <a:latin typeface="Arial"/>
                  <a:cs typeface="Arial"/>
                </a:rPr>
                <a:t>6</a:t>
              </a:r>
            </a:p>
          </p:txBody>
        </p:sp>
        <p:sp>
          <p:nvSpPr>
            <p:cNvPr id="106" name="tx106"/>
            <p:cNvSpPr/>
            <p:nvPr/>
          </p:nvSpPr>
          <p:spPr>
            <a:xfrm>
              <a:off x="5020746" y="5144100"/>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07" name="tx107"/>
            <p:cNvSpPr/>
            <p:nvPr/>
          </p:nvSpPr>
          <p:spPr>
            <a:xfrm>
              <a:off x="5020746" y="4142080"/>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a:t>
              </a:r>
            </a:p>
          </p:txBody>
        </p:sp>
        <p:sp>
          <p:nvSpPr>
            <p:cNvPr id="108" name="tx108"/>
            <p:cNvSpPr/>
            <p:nvPr/>
          </p:nvSpPr>
          <p:spPr>
            <a:xfrm>
              <a:off x="4943022" y="3140059"/>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a:t>
              </a:r>
            </a:p>
          </p:txBody>
        </p:sp>
        <p:sp>
          <p:nvSpPr>
            <p:cNvPr id="109" name="tx109"/>
            <p:cNvSpPr/>
            <p:nvPr/>
          </p:nvSpPr>
          <p:spPr>
            <a:xfrm>
              <a:off x="4943022" y="2138038"/>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15</a:t>
              </a:r>
            </a:p>
          </p:txBody>
        </p:sp>
        <p:sp>
          <p:nvSpPr>
            <p:cNvPr id="110" name="tx110"/>
            <p:cNvSpPr/>
            <p:nvPr/>
          </p:nvSpPr>
          <p:spPr>
            <a:xfrm rot="-5400000">
              <a:off x="5194449"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2000</a:t>
              </a:r>
            </a:p>
          </p:txBody>
        </p:sp>
        <p:sp>
          <p:nvSpPr>
            <p:cNvPr id="111" name="tx111"/>
            <p:cNvSpPr/>
            <p:nvPr/>
          </p:nvSpPr>
          <p:spPr>
            <a:xfrm rot="-5400000">
              <a:off x="5893307"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2005</a:t>
              </a:r>
            </a:p>
          </p:txBody>
        </p:sp>
        <p:sp>
          <p:nvSpPr>
            <p:cNvPr id="112" name="tx112"/>
            <p:cNvSpPr/>
            <p:nvPr/>
          </p:nvSpPr>
          <p:spPr>
            <a:xfrm rot="-5400000">
              <a:off x="6592165"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a:t>
              </a:r>
            </a:p>
          </p:txBody>
        </p:sp>
        <p:sp>
          <p:nvSpPr>
            <p:cNvPr id="113" name="tx113"/>
            <p:cNvSpPr/>
            <p:nvPr/>
          </p:nvSpPr>
          <p:spPr>
            <a:xfrm rot="-5400000">
              <a:off x="7291024"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a:t>
              </a:r>
            </a:p>
          </p:txBody>
        </p:sp>
        <p:sp>
          <p:nvSpPr>
            <p:cNvPr id="114" name="tx114"/>
            <p:cNvSpPr/>
            <p:nvPr/>
          </p:nvSpPr>
          <p:spPr>
            <a:xfrm rot="-5400000">
              <a:off x="7850111"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15" name="tx115"/>
            <p:cNvSpPr/>
            <p:nvPr/>
          </p:nvSpPr>
          <p:spPr>
            <a:xfrm rot="-5400000">
              <a:off x="8548969"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16" name="tx116"/>
            <p:cNvSpPr/>
            <p:nvPr/>
          </p:nvSpPr>
          <p:spPr>
            <a:xfrm rot="-5400000">
              <a:off x="8688741"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17" name="tx117"/>
            <p:cNvSpPr/>
            <p:nvPr/>
          </p:nvSpPr>
          <p:spPr>
            <a:xfrm rot="-5400000">
              <a:off x="4288950" y="3641069"/>
              <a:ext cx="107963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Drop-out rate (%)</a:t>
              </a:r>
            </a:p>
          </p:txBody>
        </p:sp>
        <p:sp>
          <p:nvSpPr>
            <p:cNvPr id="118" name="pl118"/>
            <p:cNvSpPr/>
            <p:nvPr/>
          </p:nvSpPr>
          <p:spPr>
            <a:xfrm>
              <a:off x="6423902" y="6172552"/>
              <a:ext cx="175564" cy="0"/>
            </a:xfrm>
            <a:custGeom>
              <a:avLst/>
              <a:pathLst>
                <a:path w="175564" h="0">
                  <a:moveTo>
                    <a:pt x="0" y="0"/>
                  </a:moveTo>
                  <a:lnTo>
                    <a:pt x="175564" y="0"/>
                  </a:lnTo>
                </a:path>
              </a:pathLst>
            </a:custGeom>
            <a:ln w="27101" cap="flat">
              <a:solidFill>
                <a:srgbClr val="00377D">
                  <a:alpha val="50196"/>
                </a:srgbClr>
              </a:solidFill>
              <a:prstDash val="solid"/>
              <a:round/>
            </a:ln>
          </p:spPr>
          <p:txBody>
            <a:bodyPr/>
            <a:lstStyle/>
            <a:p/>
          </p:txBody>
        </p:sp>
        <p:sp>
          <p:nvSpPr>
            <p:cNvPr id="119" name="pl119"/>
            <p:cNvSpPr/>
            <p:nvPr/>
          </p:nvSpPr>
          <p:spPr>
            <a:xfrm>
              <a:off x="7186427" y="6172552"/>
              <a:ext cx="175564" cy="0"/>
            </a:xfrm>
            <a:custGeom>
              <a:avLst/>
              <a:pathLst>
                <a:path w="175564" h="0">
                  <a:moveTo>
                    <a:pt x="0" y="0"/>
                  </a:moveTo>
                  <a:lnTo>
                    <a:pt x="175564" y="0"/>
                  </a:lnTo>
                </a:path>
              </a:pathLst>
            </a:custGeom>
            <a:ln w="27101" cap="flat">
              <a:solidFill>
                <a:srgbClr val="80BD41">
                  <a:alpha val="50196"/>
                </a:srgbClr>
              </a:solidFill>
              <a:prstDash val="solid"/>
              <a:round/>
            </a:ln>
          </p:spPr>
          <p:txBody>
            <a:bodyPr/>
            <a:lstStyle/>
            <a:p/>
          </p:txBody>
        </p:sp>
        <p:sp>
          <p:nvSpPr>
            <p:cNvPr id="120" name="pl120"/>
            <p:cNvSpPr/>
            <p:nvPr/>
          </p:nvSpPr>
          <p:spPr>
            <a:xfrm>
              <a:off x="7186427" y="6172552"/>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121" name="tx121"/>
            <p:cNvSpPr/>
            <p:nvPr/>
          </p:nvSpPr>
          <p:spPr>
            <a:xfrm>
              <a:off x="6691002" y="6122535"/>
              <a:ext cx="40389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Global</a:t>
              </a:r>
            </a:p>
          </p:txBody>
        </p:sp>
        <p:sp>
          <p:nvSpPr>
            <p:cNvPr id="122" name="tx122"/>
            <p:cNvSpPr/>
            <p:nvPr/>
          </p:nvSpPr>
          <p:spPr>
            <a:xfrm>
              <a:off x="7453526" y="6122535"/>
              <a:ext cx="31043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HICs</a:t>
              </a:r>
            </a:p>
          </p:txBody>
        </p:sp>
        <p:sp>
          <p:nvSpPr>
            <p:cNvPr id="123" name="tx123"/>
            <p:cNvSpPr/>
            <p:nvPr/>
          </p:nvSpPr>
          <p:spPr>
            <a:xfrm>
              <a:off x="6303526" y="1662388"/>
              <a:ext cx="155886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Drop-out rate between </a:t>
              </a:r>
            </a:p>
          </p:txBody>
        </p:sp>
        <p:sp>
          <p:nvSpPr>
            <p:cNvPr id="124" name="tx124"/>
            <p:cNvSpPr/>
            <p:nvPr/>
          </p:nvSpPr>
          <p:spPr>
            <a:xfrm>
              <a:off x="6367214" y="1826980"/>
              <a:ext cx="1431493"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DTP1 and MCV1 (%)</a:t>
              </a:r>
            </a:p>
          </p:txBody>
        </p:sp>
        <p:sp>
          <p:nvSpPr>
            <p:cNvPr id="125" name="tx125"/>
            <p:cNvSpPr/>
            <p:nvPr/>
          </p:nvSpPr>
          <p:spPr>
            <a:xfrm>
              <a:off x="4842838" y="64214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26" name="tx126"/>
            <p:cNvSpPr/>
            <p:nvPr/>
          </p:nvSpPr>
          <p:spPr>
            <a:xfrm>
              <a:off x="5727063" y="6542159"/>
              <a:ext cx="32777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Drop-out classification: &lt;5% = low, 5-10% = medium, &gt;10% = high</a:t>
              </a:r>
            </a:p>
          </p:txBody>
        </p:sp>
        <p:sp>
          <p:nvSpPr>
            <p:cNvPr id="127" name="tx127"/>
            <p:cNvSpPr/>
            <p:nvPr/>
          </p:nvSpPr>
          <p:spPr>
            <a:xfrm>
              <a:off x="3402299" y="1368037"/>
              <a:ext cx="2613720"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Vaccine drop-out, HICs, 2000-2025</a:t>
              </a:r>
            </a:p>
          </p:txBody>
        </p:sp>
      </p:grpSp>
      <p:sp>
        <p:nvSpPr>
          <p:cNvPr id="128"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50" i="0" b="0" u="none" strike="noStrike">
                <a:solidFill>
                  <a:srgbClr val="FFFFFF">
                    <a:alpha val="100000"/>
                  </a:srgbClr>
                </a:solidFill>
                <a:latin typeface="Arial"/>
                <a:cs typeface="Arial"/>
                <a:ea typeface="Arial"/>
                <a:sym typeface="Arial"/>
              </a:rPr>
              <a:t>Drop-out rates show the % of children who received DTP1, but not DTP3/MCV1. Low drop-out rates indicate high retention of children in immunization programmes.
This chart shows trends in drop-out rates between DTP1 and DTP3, and DTP1 and MCV1.
In 2025, 3% of children who received DTP1 did not receive DTP3 (left), and 3% of children who received DTP1 did not receive MCV1 (right).
The low DTP drop-out rates imply good ability to provide a complete series of vaccines early in life. The low DTP-MCV drop-out rates imply good retention in immunization programmes and ability to provide a full course of vaccines in infancy (up to one year).
In 2025, HICs DTP drop-out was lower and DTP-MCV drop-out was lower than global drop-out rates, respectively.</a:t>
            </a:r>
          </a:p>
        </p:txBody>
      </p:sp>
      <p:sp>
        <p:nvSpPr>
          <p:cNvPr id="129"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DTP1 and DTP3/MCV1 drop-out was low in HICs</a:t>
            </a:r>
          </a:p>
        </p:txBody>
      </p:sp>
      <p:grpSp xmlns:pic="http://schemas.openxmlformats.org/drawingml/2006/picture">
        <p:nvGrpSpPr>
          <p:cNvPr id="130" name=""/>
          <p:cNvGrpSpPr/>
          <p:nvPr/>
        </p:nvGrpSpPr>
        <p:grpSpPr>
          <a:xfrm>
            <a:off x="292608" y="1005840"/>
            <a:ext cx="8595360" cy="28575"/>
            <a:chOff x="292608" y="1005840"/>
            <a:chExt cx="8595360" cy="28575"/>
          </a:xfrm>
        </p:grpSpPr>
        <p:sp>
          <p:nvSpPr>
            <p:cNvPr id="131"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32"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695171" y="874964"/>
              <a:ext cx="986514" cy="367599"/>
            </a:xfrm>
            <a:prstGeom prst="rect">
              <a:avLst/>
            </a:prstGeom>
            <a:solidFill>
              <a:srgbClr val="EBEBEB">
                <a:alpha val="100000"/>
              </a:srgbClr>
            </a:solidFill>
          </p:spPr>
          <p:txBody>
            <a:bodyPr/>
            <a:lstStyle/>
            <a:p/>
          </p:txBody>
        </p:sp>
        <p:sp>
          <p:nvSpPr>
            <p:cNvPr id="6" name="pl6"/>
            <p:cNvSpPr/>
            <p:nvPr/>
          </p:nvSpPr>
          <p:spPr>
            <a:xfrm>
              <a:off x="695171" y="115126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 name="pl7"/>
            <p:cNvSpPr/>
            <p:nvPr/>
          </p:nvSpPr>
          <p:spPr>
            <a:xfrm>
              <a:off x="695171" y="100207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 name="pl8"/>
            <p:cNvSpPr/>
            <p:nvPr/>
          </p:nvSpPr>
          <p:spPr>
            <a:xfrm>
              <a:off x="695171" y="122585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 name="pl9"/>
            <p:cNvSpPr/>
            <p:nvPr/>
          </p:nvSpPr>
          <p:spPr>
            <a:xfrm>
              <a:off x="695171" y="107666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 name="pl10"/>
            <p:cNvSpPr/>
            <p:nvPr/>
          </p:nvSpPr>
          <p:spPr>
            <a:xfrm>
              <a:off x="695171" y="92747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 name="pl11"/>
            <p:cNvSpPr/>
            <p:nvPr/>
          </p:nvSpPr>
          <p:spPr>
            <a:xfrm>
              <a:off x="740012"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 name="pl12"/>
            <p:cNvSpPr/>
            <p:nvPr/>
          </p:nvSpPr>
          <p:spPr>
            <a:xfrm>
              <a:off x="868131"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 name="pl13"/>
            <p:cNvSpPr/>
            <p:nvPr/>
          </p:nvSpPr>
          <p:spPr>
            <a:xfrm>
              <a:off x="996250"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 name="pl14"/>
            <p:cNvSpPr/>
            <p:nvPr/>
          </p:nvSpPr>
          <p:spPr>
            <a:xfrm>
              <a:off x="1124369"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 name="pl15"/>
            <p:cNvSpPr/>
            <p:nvPr/>
          </p:nvSpPr>
          <p:spPr>
            <a:xfrm>
              <a:off x="1252487"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 name="pl16"/>
            <p:cNvSpPr/>
            <p:nvPr/>
          </p:nvSpPr>
          <p:spPr>
            <a:xfrm>
              <a:off x="1380606"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 name="pl17"/>
            <p:cNvSpPr/>
            <p:nvPr/>
          </p:nvSpPr>
          <p:spPr>
            <a:xfrm>
              <a:off x="1508725"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1636844"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 name="pl19"/>
            <p:cNvSpPr/>
            <p:nvPr/>
          </p:nvSpPr>
          <p:spPr>
            <a:xfrm>
              <a:off x="740012" y="1207951"/>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20" name="pl20"/>
            <p:cNvSpPr/>
            <p:nvPr/>
          </p:nvSpPr>
          <p:spPr>
            <a:xfrm>
              <a:off x="740012" y="1225854"/>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BEBEBE">
                  <a:alpha val="69803"/>
                </a:srgbClr>
              </a:solidFill>
              <a:prstDash val="solid"/>
              <a:round/>
            </a:ln>
          </p:spPr>
          <p:txBody>
            <a:bodyPr/>
            <a:lstStyle/>
            <a:p/>
          </p:txBody>
        </p:sp>
        <p:sp>
          <p:nvSpPr>
            <p:cNvPr id="21" name="pl21"/>
            <p:cNvSpPr/>
            <p:nvPr/>
          </p:nvSpPr>
          <p:spPr>
            <a:xfrm>
              <a:off x="740012" y="1225854"/>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BEBEBE">
                  <a:alpha val="69803"/>
                </a:srgbClr>
              </a:solidFill>
              <a:prstDash val="solid"/>
              <a:round/>
            </a:ln>
          </p:spPr>
          <p:txBody>
            <a:bodyPr/>
            <a:lstStyle/>
            <a:p/>
          </p:txBody>
        </p:sp>
        <p:sp>
          <p:nvSpPr>
            <p:cNvPr id="22" name="pl22"/>
            <p:cNvSpPr/>
            <p:nvPr/>
          </p:nvSpPr>
          <p:spPr>
            <a:xfrm>
              <a:off x="740012" y="1207951"/>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23" name="pl23"/>
            <p:cNvSpPr/>
            <p:nvPr/>
          </p:nvSpPr>
          <p:spPr>
            <a:xfrm>
              <a:off x="740012" y="1225854"/>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000000">
                  <a:alpha val="100000"/>
                </a:srgbClr>
              </a:solidFill>
              <a:prstDash val="solid"/>
              <a:round/>
            </a:ln>
          </p:spPr>
          <p:txBody>
            <a:bodyPr/>
            <a:lstStyle/>
            <a:p/>
          </p:txBody>
        </p:sp>
        <p:sp>
          <p:nvSpPr>
            <p:cNvPr id="24" name="pl24"/>
            <p:cNvSpPr/>
            <p:nvPr/>
          </p:nvSpPr>
          <p:spPr>
            <a:xfrm>
              <a:off x="740012" y="1225854"/>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F26A21">
                  <a:alpha val="100000"/>
                </a:srgbClr>
              </a:solidFill>
              <a:prstDash val="solid"/>
              <a:round/>
            </a:ln>
          </p:spPr>
          <p:txBody>
            <a:bodyPr/>
            <a:lstStyle/>
            <a:p/>
          </p:txBody>
        </p:sp>
        <p:sp>
          <p:nvSpPr>
            <p:cNvPr id="25" name="pl25"/>
            <p:cNvSpPr/>
            <p:nvPr/>
          </p:nvSpPr>
          <p:spPr>
            <a:xfrm>
              <a:off x="695171" y="1225854"/>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26" name="tx26"/>
            <p:cNvSpPr/>
            <p:nvPr/>
          </p:nvSpPr>
          <p:spPr>
            <a:xfrm>
              <a:off x="709883" y="10628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7" name="tx27"/>
            <p:cNvSpPr/>
            <p:nvPr/>
          </p:nvSpPr>
          <p:spPr>
            <a:xfrm>
              <a:off x="838002" y="10628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8" name="tx28"/>
            <p:cNvSpPr/>
            <p:nvPr/>
          </p:nvSpPr>
          <p:spPr>
            <a:xfrm>
              <a:off x="966120" y="10628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9" name="tx29"/>
            <p:cNvSpPr/>
            <p:nvPr/>
          </p:nvSpPr>
          <p:spPr>
            <a:xfrm>
              <a:off x="1094239" y="10628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0" name="tx30"/>
            <p:cNvSpPr/>
            <p:nvPr/>
          </p:nvSpPr>
          <p:spPr>
            <a:xfrm>
              <a:off x="1222358" y="10628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1" name="tx31"/>
            <p:cNvSpPr/>
            <p:nvPr/>
          </p:nvSpPr>
          <p:spPr>
            <a:xfrm>
              <a:off x="1350477" y="10628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2" name="tx32"/>
            <p:cNvSpPr/>
            <p:nvPr/>
          </p:nvSpPr>
          <p:spPr>
            <a:xfrm>
              <a:off x="1478595" y="10628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3" name="tx33"/>
            <p:cNvSpPr/>
            <p:nvPr/>
          </p:nvSpPr>
          <p:spPr>
            <a:xfrm>
              <a:off x="1606714" y="10628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4" name="rc34"/>
            <p:cNvSpPr/>
            <p:nvPr/>
          </p:nvSpPr>
          <p:spPr>
            <a:xfrm>
              <a:off x="695171" y="1527005"/>
              <a:ext cx="986514" cy="367599"/>
            </a:xfrm>
            <a:prstGeom prst="rect">
              <a:avLst/>
            </a:prstGeom>
            <a:solidFill>
              <a:srgbClr val="EBEBEB">
                <a:alpha val="100000"/>
              </a:srgbClr>
            </a:solidFill>
          </p:spPr>
          <p:txBody>
            <a:bodyPr/>
            <a:lstStyle/>
            <a:p/>
          </p:txBody>
        </p:sp>
        <p:sp>
          <p:nvSpPr>
            <p:cNvPr id="35" name="pl35"/>
            <p:cNvSpPr/>
            <p:nvPr/>
          </p:nvSpPr>
          <p:spPr>
            <a:xfrm>
              <a:off x="695171" y="1803301"/>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6" name="pl36"/>
            <p:cNvSpPr/>
            <p:nvPr/>
          </p:nvSpPr>
          <p:spPr>
            <a:xfrm>
              <a:off x="695171" y="165411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7" name="pl37"/>
            <p:cNvSpPr/>
            <p:nvPr/>
          </p:nvSpPr>
          <p:spPr>
            <a:xfrm>
              <a:off x="695171" y="187789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8" name="pl38"/>
            <p:cNvSpPr/>
            <p:nvPr/>
          </p:nvSpPr>
          <p:spPr>
            <a:xfrm>
              <a:off x="695171" y="172870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9" name="pl39"/>
            <p:cNvSpPr/>
            <p:nvPr/>
          </p:nvSpPr>
          <p:spPr>
            <a:xfrm>
              <a:off x="695171" y="157951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0" name="pl40"/>
            <p:cNvSpPr/>
            <p:nvPr/>
          </p:nvSpPr>
          <p:spPr>
            <a:xfrm>
              <a:off x="740012"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1" name="pl41"/>
            <p:cNvSpPr/>
            <p:nvPr/>
          </p:nvSpPr>
          <p:spPr>
            <a:xfrm>
              <a:off x="868131"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2" name="pl42"/>
            <p:cNvSpPr/>
            <p:nvPr/>
          </p:nvSpPr>
          <p:spPr>
            <a:xfrm>
              <a:off x="996250"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3" name="pl43"/>
            <p:cNvSpPr/>
            <p:nvPr/>
          </p:nvSpPr>
          <p:spPr>
            <a:xfrm>
              <a:off x="1124369"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4" name="pl44"/>
            <p:cNvSpPr/>
            <p:nvPr/>
          </p:nvSpPr>
          <p:spPr>
            <a:xfrm>
              <a:off x="1252487"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5" name="pl45"/>
            <p:cNvSpPr/>
            <p:nvPr/>
          </p:nvSpPr>
          <p:spPr>
            <a:xfrm>
              <a:off x="1380606"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6" name="pl46"/>
            <p:cNvSpPr/>
            <p:nvPr/>
          </p:nvSpPr>
          <p:spPr>
            <a:xfrm>
              <a:off x="1508725"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7" name="pl47"/>
            <p:cNvSpPr/>
            <p:nvPr/>
          </p:nvSpPr>
          <p:spPr>
            <a:xfrm>
              <a:off x="1636844"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8" name="pl48"/>
            <p:cNvSpPr/>
            <p:nvPr/>
          </p:nvSpPr>
          <p:spPr>
            <a:xfrm>
              <a:off x="740012" y="1859992"/>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49" name="pl49"/>
            <p:cNvSpPr/>
            <p:nvPr/>
          </p:nvSpPr>
          <p:spPr>
            <a:xfrm>
              <a:off x="740012" y="1877895"/>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BEBEBE">
                  <a:alpha val="69803"/>
                </a:srgbClr>
              </a:solidFill>
              <a:prstDash val="solid"/>
              <a:round/>
            </a:ln>
          </p:spPr>
          <p:txBody>
            <a:bodyPr/>
            <a:lstStyle/>
            <a:p/>
          </p:txBody>
        </p:sp>
        <p:sp>
          <p:nvSpPr>
            <p:cNvPr id="50" name="pl50"/>
            <p:cNvSpPr/>
            <p:nvPr/>
          </p:nvSpPr>
          <p:spPr>
            <a:xfrm>
              <a:off x="740012" y="1877895"/>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BEBEBE">
                  <a:alpha val="69803"/>
                </a:srgbClr>
              </a:solidFill>
              <a:prstDash val="solid"/>
              <a:round/>
            </a:ln>
          </p:spPr>
          <p:txBody>
            <a:bodyPr/>
            <a:lstStyle/>
            <a:p/>
          </p:txBody>
        </p:sp>
        <p:sp>
          <p:nvSpPr>
            <p:cNvPr id="51" name="pl51"/>
            <p:cNvSpPr/>
            <p:nvPr/>
          </p:nvSpPr>
          <p:spPr>
            <a:xfrm>
              <a:off x="740012" y="1859992"/>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52" name="pl52"/>
            <p:cNvSpPr/>
            <p:nvPr/>
          </p:nvSpPr>
          <p:spPr>
            <a:xfrm>
              <a:off x="740012" y="1877895"/>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000000">
                  <a:alpha val="100000"/>
                </a:srgbClr>
              </a:solidFill>
              <a:prstDash val="solid"/>
              <a:round/>
            </a:ln>
          </p:spPr>
          <p:txBody>
            <a:bodyPr/>
            <a:lstStyle/>
            <a:p/>
          </p:txBody>
        </p:sp>
        <p:sp>
          <p:nvSpPr>
            <p:cNvPr id="53" name="pl53"/>
            <p:cNvSpPr/>
            <p:nvPr/>
          </p:nvSpPr>
          <p:spPr>
            <a:xfrm>
              <a:off x="740012" y="1877895"/>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F26A21">
                  <a:alpha val="100000"/>
                </a:srgbClr>
              </a:solidFill>
              <a:prstDash val="solid"/>
              <a:round/>
            </a:ln>
          </p:spPr>
          <p:txBody>
            <a:bodyPr/>
            <a:lstStyle/>
            <a:p/>
          </p:txBody>
        </p:sp>
        <p:sp>
          <p:nvSpPr>
            <p:cNvPr id="54" name="pl54"/>
            <p:cNvSpPr/>
            <p:nvPr/>
          </p:nvSpPr>
          <p:spPr>
            <a:xfrm>
              <a:off x="695171" y="1877895"/>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55" name="tx55"/>
            <p:cNvSpPr/>
            <p:nvPr/>
          </p:nvSpPr>
          <p:spPr>
            <a:xfrm>
              <a:off x="709883"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6" name="tx56"/>
            <p:cNvSpPr/>
            <p:nvPr/>
          </p:nvSpPr>
          <p:spPr>
            <a:xfrm>
              <a:off x="838002"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7" name="tx57"/>
            <p:cNvSpPr/>
            <p:nvPr/>
          </p:nvSpPr>
          <p:spPr>
            <a:xfrm>
              <a:off x="966120"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8" name="tx58"/>
            <p:cNvSpPr/>
            <p:nvPr/>
          </p:nvSpPr>
          <p:spPr>
            <a:xfrm>
              <a:off x="1094239"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9" name="tx59"/>
            <p:cNvSpPr/>
            <p:nvPr/>
          </p:nvSpPr>
          <p:spPr>
            <a:xfrm>
              <a:off x="1222358"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0" name="tx60"/>
            <p:cNvSpPr/>
            <p:nvPr/>
          </p:nvSpPr>
          <p:spPr>
            <a:xfrm>
              <a:off x="1350477"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1" name="tx61"/>
            <p:cNvSpPr/>
            <p:nvPr/>
          </p:nvSpPr>
          <p:spPr>
            <a:xfrm>
              <a:off x="1478595"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2" name="tx62"/>
            <p:cNvSpPr/>
            <p:nvPr/>
          </p:nvSpPr>
          <p:spPr>
            <a:xfrm>
              <a:off x="1606714"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3" name="rc63"/>
            <p:cNvSpPr/>
            <p:nvPr/>
          </p:nvSpPr>
          <p:spPr>
            <a:xfrm>
              <a:off x="695171" y="2179046"/>
              <a:ext cx="986514" cy="367599"/>
            </a:xfrm>
            <a:prstGeom prst="rect">
              <a:avLst/>
            </a:prstGeom>
            <a:solidFill>
              <a:srgbClr val="EBEBEB">
                <a:alpha val="100000"/>
              </a:srgbClr>
            </a:solidFill>
          </p:spPr>
          <p:txBody>
            <a:bodyPr/>
            <a:lstStyle/>
            <a:p/>
          </p:txBody>
        </p:sp>
        <p:sp>
          <p:nvSpPr>
            <p:cNvPr id="64" name="pl64"/>
            <p:cNvSpPr/>
            <p:nvPr/>
          </p:nvSpPr>
          <p:spPr>
            <a:xfrm>
              <a:off x="695171" y="245534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5" name="pl65"/>
            <p:cNvSpPr/>
            <p:nvPr/>
          </p:nvSpPr>
          <p:spPr>
            <a:xfrm>
              <a:off x="695171" y="230615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6" name="pl66"/>
            <p:cNvSpPr/>
            <p:nvPr/>
          </p:nvSpPr>
          <p:spPr>
            <a:xfrm>
              <a:off x="695171" y="252993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7" name="pl67"/>
            <p:cNvSpPr/>
            <p:nvPr/>
          </p:nvSpPr>
          <p:spPr>
            <a:xfrm>
              <a:off x="695171" y="238074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8" name="pl68"/>
            <p:cNvSpPr/>
            <p:nvPr/>
          </p:nvSpPr>
          <p:spPr>
            <a:xfrm>
              <a:off x="695171" y="223156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9" name="pl69"/>
            <p:cNvSpPr/>
            <p:nvPr/>
          </p:nvSpPr>
          <p:spPr>
            <a:xfrm>
              <a:off x="740012"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0" name="pl70"/>
            <p:cNvSpPr/>
            <p:nvPr/>
          </p:nvSpPr>
          <p:spPr>
            <a:xfrm>
              <a:off x="868131"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1" name="pl71"/>
            <p:cNvSpPr/>
            <p:nvPr/>
          </p:nvSpPr>
          <p:spPr>
            <a:xfrm>
              <a:off x="996250"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2" name="pl72"/>
            <p:cNvSpPr/>
            <p:nvPr/>
          </p:nvSpPr>
          <p:spPr>
            <a:xfrm>
              <a:off x="1124369"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3" name="pl73"/>
            <p:cNvSpPr/>
            <p:nvPr/>
          </p:nvSpPr>
          <p:spPr>
            <a:xfrm>
              <a:off x="1252487"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4" name="pl74"/>
            <p:cNvSpPr/>
            <p:nvPr/>
          </p:nvSpPr>
          <p:spPr>
            <a:xfrm>
              <a:off x="1380606"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5" name="pl75"/>
            <p:cNvSpPr/>
            <p:nvPr/>
          </p:nvSpPr>
          <p:spPr>
            <a:xfrm>
              <a:off x="1508725"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6" name="pl76"/>
            <p:cNvSpPr/>
            <p:nvPr/>
          </p:nvSpPr>
          <p:spPr>
            <a:xfrm>
              <a:off x="1636844"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7" name="pl77"/>
            <p:cNvSpPr/>
            <p:nvPr/>
          </p:nvSpPr>
          <p:spPr>
            <a:xfrm>
              <a:off x="740012" y="2512033"/>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78" name="pl78"/>
            <p:cNvSpPr/>
            <p:nvPr/>
          </p:nvSpPr>
          <p:spPr>
            <a:xfrm>
              <a:off x="740012" y="2523968"/>
              <a:ext cx="896831" cy="5967"/>
            </a:xfrm>
            <a:custGeom>
              <a:avLst/>
              <a:pathLst>
                <a:path w="896831" h="5967">
                  <a:moveTo>
                    <a:pt x="0" y="5967"/>
                  </a:moveTo>
                  <a:lnTo>
                    <a:pt x="128118" y="5967"/>
                  </a:lnTo>
                  <a:lnTo>
                    <a:pt x="256237" y="5967"/>
                  </a:lnTo>
                  <a:lnTo>
                    <a:pt x="384356" y="0"/>
                  </a:lnTo>
                  <a:lnTo>
                    <a:pt x="512475" y="0"/>
                  </a:lnTo>
                  <a:lnTo>
                    <a:pt x="640593" y="0"/>
                  </a:lnTo>
                  <a:lnTo>
                    <a:pt x="768712" y="0"/>
                  </a:lnTo>
                  <a:lnTo>
                    <a:pt x="896831" y="0"/>
                  </a:lnTo>
                </a:path>
              </a:pathLst>
            </a:custGeom>
            <a:ln w="40651" cap="flat">
              <a:solidFill>
                <a:srgbClr val="BEBEBE">
                  <a:alpha val="69803"/>
                </a:srgbClr>
              </a:solidFill>
              <a:prstDash val="solid"/>
              <a:round/>
            </a:ln>
          </p:spPr>
          <p:txBody>
            <a:bodyPr/>
            <a:lstStyle/>
            <a:p/>
          </p:txBody>
        </p:sp>
        <p:sp>
          <p:nvSpPr>
            <p:cNvPr id="79" name="pl79"/>
            <p:cNvSpPr/>
            <p:nvPr/>
          </p:nvSpPr>
          <p:spPr>
            <a:xfrm>
              <a:off x="740012" y="2523968"/>
              <a:ext cx="896831" cy="5967"/>
            </a:xfrm>
            <a:custGeom>
              <a:avLst/>
              <a:pathLst>
                <a:path w="896831" h="5967">
                  <a:moveTo>
                    <a:pt x="0" y="5967"/>
                  </a:moveTo>
                  <a:lnTo>
                    <a:pt x="128118" y="5967"/>
                  </a:lnTo>
                  <a:lnTo>
                    <a:pt x="256237" y="5967"/>
                  </a:lnTo>
                  <a:lnTo>
                    <a:pt x="384356" y="0"/>
                  </a:lnTo>
                  <a:lnTo>
                    <a:pt x="512475" y="0"/>
                  </a:lnTo>
                  <a:lnTo>
                    <a:pt x="640593" y="0"/>
                  </a:lnTo>
                  <a:lnTo>
                    <a:pt x="768712" y="0"/>
                  </a:lnTo>
                  <a:lnTo>
                    <a:pt x="896831" y="0"/>
                  </a:lnTo>
                </a:path>
              </a:pathLst>
            </a:custGeom>
            <a:ln w="35231" cap="flat">
              <a:solidFill>
                <a:srgbClr val="BEBEBE">
                  <a:alpha val="69803"/>
                </a:srgbClr>
              </a:solidFill>
              <a:prstDash val="solid"/>
              <a:round/>
            </a:ln>
          </p:spPr>
          <p:txBody>
            <a:bodyPr/>
            <a:lstStyle/>
            <a:p/>
          </p:txBody>
        </p:sp>
        <p:sp>
          <p:nvSpPr>
            <p:cNvPr id="80" name="pl80"/>
            <p:cNvSpPr/>
            <p:nvPr/>
          </p:nvSpPr>
          <p:spPr>
            <a:xfrm>
              <a:off x="740012" y="2512033"/>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81" name="pl81"/>
            <p:cNvSpPr/>
            <p:nvPr/>
          </p:nvSpPr>
          <p:spPr>
            <a:xfrm>
              <a:off x="740012" y="2523968"/>
              <a:ext cx="896831" cy="5967"/>
            </a:xfrm>
            <a:custGeom>
              <a:avLst/>
              <a:pathLst>
                <a:path w="896831" h="5967">
                  <a:moveTo>
                    <a:pt x="0" y="5967"/>
                  </a:moveTo>
                  <a:lnTo>
                    <a:pt x="128118" y="5967"/>
                  </a:lnTo>
                  <a:lnTo>
                    <a:pt x="256237" y="5967"/>
                  </a:lnTo>
                  <a:lnTo>
                    <a:pt x="384356" y="0"/>
                  </a:lnTo>
                  <a:lnTo>
                    <a:pt x="512475" y="0"/>
                  </a:lnTo>
                  <a:lnTo>
                    <a:pt x="640593" y="0"/>
                  </a:lnTo>
                  <a:lnTo>
                    <a:pt x="768712" y="0"/>
                  </a:lnTo>
                  <a:lnTo>
                    <a:pt x="896831" y="0"/>
                  </a:lnTo>
                </a:path>
              </a:pathLst>
            </a:custGeom>
            <a:ln w="40651" cap="flat">
              <a:solidFill>
                <a:srgbClr val="000000">
                  <a:alpha val="100000"/>
                </a:srgbClr>
              </a:solidFill>
              <a:prstDash val="solid"/>
              <a:round/>
            </a:ln>
          </p:spPr>
          <p:txBody>
            <a:bodyPr/>
            <a:lstStyle/>
            <a:p/>
          </p:txBody>
        </p:sp>
        <p:sp>
          <p:nvSpPr>
            <p:cNvPr id="82" name="pl82"/>
            <p:cNvSpPr/>
            <p:nvPr/>
          </p:nvSpPr>
          <p:spPr>
            <a:xfrm>
              <a:off x="740012" y="2523968"/>
              <a:ext cx="896831" cy="5967"/>
            </a:xfrm>
            <a:custGeom>
              <a:avLst/>
              <a:pathLst>
                <a:path w="896831" h="5967">
                  <a:moveTo>
                    <a:pt x="0" y="5967"/>
                  </a:moveTo>
                  <a:lnTo>
                    <a:pt x="128118" y="5967"/>
                  </a:lnTo>
                  <a:lnTo>
                    <a:pt x="256237" y="5967"/>
                  </a:lnTo>
                  <a:lnTo>
                    <a:pt x="384356" y="0"/>
                  </a:lnTo>
                  <a:lnTo>
                    <a:pt x="512475" y="0"/>
                  </a:lnTo>
                  <a:lnTo>
                    <a:pt x="640593" y="0"/>
                  </a:lnTo>
                  <a:lnTo>
                    <a:pt x="768712" y="0"/>
                  </a:lnTo>
                  <a:lnTo>
                    <a:pt x="896831" y="0"/>
                  </a:lnTo>
                </a:path>
              </a:pathLst>
            </a:custGeom>
            <a:ln w="35231" cap="flat">
              <a:solidFill>
                <a:srgbClr val="F26A21">
                  <a:alpha val="100000"/>
                </a:srgbClr>
              </a:solidFill>
              <a:prstDash val="solid"/>
              <a:round/>
            </a:ln>
          </p:spPr>
          <p:txBody>
            <a:bodyPr/>
            <a:lstStyle/>
            <a:p/>
          </p:txBody>
        </p:sp>
        <p:sp>
          <p:nvSpPr>
            <p:cNvPr id="83" name="pl83"/>
            <p:cNvSpPr/>
            <p:nvPr/>
          </p:nvSpPr>
          <p:spPr>
            <a:xfrm>
              <a:off x="695171" y="2529936"/>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84" name="tx84"/>
            <p:cNvSpPr/>
            <p:nvPr/>
          </p:nvSpPr>
          <p:spPr>
            <a:xfrm>
              <a:off x="709883" y="23669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5" name="tx85"/>
            <p:cNvSpPr/>
            <p:nvPr/>
          </p:nvSpPr>
          <p:spPr>
            <a:xfrm>
              <a:off x="838002" y="23669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6" name="tx86"/>
            <p:cNvSpPr/>
            <p:nvPr/>
          </p:nvSpPr>
          <p:spPr>
            <a:xfrm>
              <a:off x="966120" y="23669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7" name="tx87"/>
            <p:cNvSpPr/>
            <p:nvPr/>
          </p:nvSpPr>
          <p:spPr>
            <a:xfrm>
              <a:off x="1094239" y="23609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8" name="tx88"/>
            <p:cNvSpPr/>
            <p:nvPr/>
          </p:nvSpPr>
          <p:spPr>
            <a:xfrm>
              <a:off x="1222358" y="23609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9" name="tx89"/>
            <p:cNvSpPr/>
            <p:nvPr/>
          </p:nvSpPr>
          <p:spPr>
            <a:xfrm>
              <a:off x="1350477" y="23609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0" name="tx90"/>
            <p:cNvSpPr/>
            <p:nvPr/>
          </p:nvSpPr>
          <p:spPr>
            <a:xfrm>
              <a:off x="1478595" y="23609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1" name="tx91"/>
            <p:cNvSpPr/>
            <p:nvPr/>
          </p:nvSpPr>
          <p:spPr>
            <a:xfrm>
              <a:off x="1606714" y="23609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2" name="rc92"/>
            <p:cNvSpPr/>
            <p:nvPr/>
          </p:nvSpPr>
          <p:spPr>
            <a:xfrm>
              <a:off x="695171" y="2831086"/>
              <a:ext cx="986514" cy="367599"/>
            </a:xfrm>
            <a:prstGeom prst="rect">
              <a:avLst/>
            </a:prstGeom>
            <a:solidFill>
              <a:srgbClr val="EBEBEB">
                <a:alpha val="100000"/>
              </a:srgbClr>
            </a:solidFill>
          </p:spPr>
          <p:txBody>
            <a:bodyPr/>
            <a:lstStyle/>
            <a:p/>
          </p:txBody>
        </p:sp>
        <p:sp>
          <p:nvSpPr>
            <p:cNvPr id="93" name="pl93"/>
            <p:cNvSpPr/>
            <p:nvPr/>
          </p:nvSpPr>
          <p:spPr>
            <a:xfrm>
              <a:off x="695171" y="310738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4" name="pl94"/>
            <p:cNvSpPr/>
            <p:nvPr/>
          </p:nvSpPr>
          <p:spPr>
            <a:xfrm>
              <a:off x="695171" y="295819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5" name="pl95"/>
            <p:cNvSpPr/>
            <p:nvPr/>
          </p:nvSpPr>
          <p:spPr>
            <a:xfrm>
              <a:off x="695171" y="318197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6" name="pl96"/>
            <p:cNvSpPr/>
            <p:nvPr/>
          </p:nvSpPr>
          <p:spPr>
            <a:xfrm>
              <a:off x="695171" y="303278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7" name="pl97"/>
            <p:cNvSpPr/>
            <p:nvPr/>
          </p:nvSpPr>
          <p:spPr>
            <a:xfrm>
              <a:off x="695171" y="2883601"/>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8" name="pl98"/>
            <p:cNvSpPr/>
            <p:nvPr/>
          </p:nvSpPr>
          <p:spPr>
            <a:xfrm>
              <a:off x="740012"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9" name="pl99"/>
            <p:cNvSpPr/>
            <p:nvPr/>
          </p:nvSpPr>
          <p:spPr>
            <a:xfrm>
              <a:off x="868131"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0" name="pl100"/>
            <p:cNvSpPr/>
            <p:nvPr/>
          </p:nvSpPr>
          <p:spPr>
            <a:xfrm>
              <a:off x="996250"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1" name="pl101"/>
            <p:cNvSpPr/>
            <p:nvPr/>
          </p:nvSpPr>
          <p:spPr>
            <a:xfrm>
              <a:off x="1124369"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2" name="pl102"/>
            <p:cNvSpPr/>
            <p:nvPr/>
          </p:nvSpPr>
          <p:spPr>
            <a:xfrm>
              <a:off x="1252487"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3" name="pl103"/>
            <p:cNvSpPr/>
            <p:nvPr/>
          </p:nvSpPr>
          <p:spPr>
            <a:xfrm>
              <a:off x="1380606"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4" name="pl104"/>
            <p:cNvSpPr/>
            <p:nvPr/>
          </p:nvSpPr>
          <p:spPr>
            <a:xfrm>
              <a:off x="1508725"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5" name="pl105"/>
            <p:cNvSpPr/>
            <p:nvPr/>
          </p:nvSpPr>
          <p:spPr>
            <a:xfrm>
              <a:off x="1636844"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6" name="pl106"/>
            <p:cNvSpPr/>
            <p:nvPr/>
          </p:nvSpPr>
          <p:spPr>
            <a:xfrm>
              <a:off x="740012" y="3164074"/>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07" name="pl107"/>
            <p:cNvSpPr/>
            <p:nvPr/>
          </p:nvSpPr>
          <p:spPr>
            <a:xfrm>
              <a:off x="740012" y="3134237"/>
              <a:ext cx="896831" cy="35805"/>
            </a:xfrm>
            <a:custGeom>
              <a:avLst/>
              <a:pathLst>
                <a:path w="896831" h="35805">
                  <a:moveTo>
                    <a:pt x="0" y="11935"/>
                  </a:moveTo>
                  <a:lnTo>
                    <a:pt x="128118" y="35805"/>
                  </a:lnTo>
                  <a:lnTo>
                    <a:pt x="256237" y="29837"/>
                  </a:lnTo>
                  <a:lnTo>
                    <a:pt x="384356" y="17902"/>
                  </a:lnTo>
                  <a:lnTo>
                    <a:pt x="512475" y="29837"/>
                  </a:lnTo>
                  <a:lnTo>
                    <a:pt x="640593" y="29837"/>
                  </a:lnTo>
                  <a:lnTo>
                    <a:pt x="768712" y="23870"/>
                  </a:lnTo>
                  <a:lnTo>
                    <a:pt x="896831" y="0"/>
                  </a:lnTo>
                </a:path>
              </a:pathLst>
            </a:custGeom>
            <a:ln w="40651" cap="flat">
              <a:solidFill>
                <a:srgbClr val="BEBEBE">
                  <a:alpha val="69803"/>
                </a:srgbClr>
              </a:solidFill>
              <a:prstDash val="solid"/>
              <a:round/>
            </a:ln>
          </p:spPr>
          <p:txBody>
            <a:bodyPr/>
            <a:lstStyle/>
            <a:p/>
          </p:txBody>
        </p:sp>
        <p:sp>
          <p:nvSpPr>
            <p:cNvPr id="108" name="pl108"/>
            <p:cNvSpPr/>
            <p:nvPr/>
          </p:nvSpPr>
          <p:spPr>
            <a:xfrm>
              <a:off x="740012" y="3134237"/>
              <a:ext cx="896831" cy="35805"/>
            </a:xfrm>
            <a:custGeom>
              <a:avLst/>
              <a:pathLst>
                <a:path w="896831" h="35805">
                  <a:moveTo>
                    <a:pt x="0" y="11935"/>
                  </a:moveTo>
                  <a:lnTo>
                    <a:pt x="128118" y="35805"/>
                  </a:lnTo>
                  <a:lnTo>
                    <a:pt x="256237" y="29837"/>
                  </a:lnTo>
                  <a:lnTo>
                    <a:pt x="384356" y="17902"/>
                  </a:lnTo>
                  <a:lnTo>
                    <a:pt x="512475" y="29837"/>
                  </a:lnTo>
                  <a:lnTo>
                    <a:pt x="640593" y="29837"/>
                  </a:lnTo>
                  <a:lnTo>
                    <a:pt x="768712" y="23870"/>
                  </a:lnTo>
                  <a:lnTo>
                    <a:pt x="896831" y="0"/>
                  </a:lnTo>
                </a:path>
              </a:pathLst>
            </a:custGeom>
            <a:ln w="35231" cap="flat">
              <a:solidFill>
                <a:srgbClr val="BEBEBE">
                  <a:alpha val="69803"/>
                </a:srgbClr>
              </a:solidFill>
              <a:prstDash val="solid"/>
              <a:round/>
            </a:ln>
          </p:spPr>
          <p:txBody>
            <a:bodyPr/>
            <a:lstStyle/>
            <a:p/>
          </p:txBody>
        </p:sp>
        <p:sp>
          <p:nvSpPr>
            <p:cNvPr id="109" name="pl109"/>
            <p:cNvSpPr/>
            <p:nvPr/>
          </p:nvSpPr>
          <p:spPr>
            <a:xfrm>
              <a:off x="740012" y="3164074"/>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10" name="pl110"/>
            <p:cNvSpPr/>
            <p:nvPr/>
          </p:nvSpPr>
          <p:spPr>
            <a:xfrm>
              <a:off x="740012" y="3134237"/>
              <a:ext cx="896831" cy="35805"/>
            </a:xfrm>
            <a:custGeom>
              <a:avLst/>
              <a:pathLst>
                <a:path w="896831" h="35805">
                  <a:moveTo>
                    <a:pt x="0" y="11935"/>
                  </a:moveTo>
                  <a:lnTo>
                    <a:pt x="128118" y="35805"/>
                  </a:lnTo>
                  <a:lnTo>
                    <a:pt x="256237" y="29837"/>
                  </a:lnTo>
                  <a:lnTo>
                    <a:pt x="384356" y="17902"/>
                  </a:lnTo>
                  <a:lnTo>
                    <a:pt x="512475" y="29837"/>
                  </a:lnTo>
                  <a:lnTo>
                    <a:pt x="640593" y="29837"/>
                  </a:lnTo>
                  <a:lnTo>
                    <a:pt x="768712" y="23870"/>
                  </a:lnTo>
                  <a:lnTo>
                    <a:pt x="896831" y="0"/>
                  </a:lnTo>
                </a:path>
              </a:pathLst>
            </a:custGeom>
            <a:ln w="40651" cap="flat">
              <a:solidFill>
                <a:srgbClr val="000000">
                  <a:alpha val="100000"/>
                </a:srgbClr>
              </a:solidFill>
              <a:prstDash val="solid"/>
              <a:round/>
            </a:ln>
          </p:spPr>
          <p:txBody>
            <a:bodyPr/>
            <a:lstStyle/>
            <a:p/>
          </p:txBody>
        </p:sp>
        <p:sp>
          <p:nvSpPr>
            <p:cNvPr id="111" name="pl111"/>
            <p:cNvSpPr/>
            <p:nvPr/>
          </p:nvSpPr>
          <p:spPr>
            <a:xfrm>
              <a:off x="740012" y="3134237"/>
              <a:ext cx="896831" cy="35805"/>
            </a:xfrm>
            <a:custGeom>
              <a:avLst/>
              <a:pathLst>
                <a:path w="896831" h="35805">
                  <a:moveTo>
                    <a:pt x="0" y="11935"/>
                  </a:moveTo>
                  <a:lnTo>
                    <a:pt x="128118" y="35805"/>
                  </a:lnTo>
                  <a:lnTo>
                    <a:pt x="256237" y="29837"/>
                  </a:lnTo>
                  <a:lnTo>
                    <a:pt x="384356" y="17902"/>
                  </a:lnTo>
                  <a:lnTo>
                    <a:pt x="512475" y="29837"/>
                  </a:lnTo>
                  <a:lnTo>
                    <a:pt x="640593" y="29837"/>
                  </a:lnTo>
                  <a:lnTo>
                    <a:pt x="768712" y="23870"/>
                  </a:lnTo>
                  <a:lnTo>
                    <a:pt x="896831" y="0"/>
                  </a:lnTo>
                </a:path>
              </a:pathLst>
            </a:custGeom>
            <a:ln w="35231" cap="flat">
              <a:solidFill>
                <a:srgbClr val="F26A21">
                  <a:alpha val="100000"/>
                </a:srgbClr>
              </a:solidFill>
              <a:prstDash val="solid"/>
              <a:round/>
            </a:ln>
          </p:spPr>
          <p:txBody>
            <a:bodyPr/>
            <a:lstStyle/>
            <a:p/>
          </p:txBody>
        </p:sp>
        <p:sp>
          <p:nvSpPr>
            <p:cNvPr id="112" name="pl112"/>
            <p:cNvSpPr/>
            <p:nvPr/>
          </p:nvSpPr>
          <p:spPr>
            <a:xfrm>
              <a:off x="695171" y="318197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13" name="tx113"/>
            <p:cNvSpPr/>
            <p:nvPr/>
          </p:nvSpPr>
          <p:spPr>
            <a:xfrm>
              <a:off x="709883" y="29831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14" name="tx114"/>
            <p:cNvSpPr/>
            <p:nvPr/>
          </p:nvSpPr>
          <p:spPr>
            <a:xfrm>
              <a:off x="838002" y="300701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15" name="tx115"/>
            <p:cNvSpPr/>
            <p:nvPr/>
          </p:nvSpPr>
          <p:spPr>
            <a:xfrm>
              <a:off x="966120" y="300104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16" name="tx116"/>
            <p:cNvSpPr/>
            <p:nvPr/>
          </p:nvSpPr>
          <p:spPr>
            <a:xfrm>
              <a:off x="1094239" y="29891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17" name="tx117"/>
            <p:cNvSpPr/>
            <p:nvPr/>
          </p:nvSpPr>
          <p:spPr>
            <a:xfrm>
              <a:off x="1222358" y="300104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18" name="tx118"/>
            <p:cNvSpPr/>
            <p:nvPr/>
          </p:nvSpPr>
          <p:spPr>
            <a:xfrm>
              <a:off x="1350477" y="300104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19" name="tx119"/>
            <p:cNvSpPr/>
            <p:nvPr/>
          </p:nvSpPr>
          <p:spPr>
            <a:xfrm>
              <a:off x="1478595" y="29950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20" name="tx120"/>
            <p:cNvSpPr/>
            <p:nvPr/>
          </p:nvSpPr>
          <p:spPr>
            <a:xfrm>
              <a:off x="1606714" y="29712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21" name="rc121"/>
            <p:cNvSpPr/>
            <p:nvPr/>
          </p:nvSpPr>
          <p:spPr>
            <a:xfrm>
              <a:off x="695171" y="3483127"/>
              <a:ext cx="986514" cy="367599"/>
            </a:xfrm>
            <a:prstGeom prst="rect">
              <a:avLst/>
            </a:prstGeom>
            <a:solidFill>
              <a:srgbClr val="EBEBEB">
                <a:alpha val="100000"/>
              </a:srgbClr>
            </a:solidFill>
          </p:spPr>
          <p:txBody>
            <a:bodyPr/>
            <a:lstStyle/>
            <a:p/>
          </p:txBody>
        </p:sp>
        <p:sp>
          <p:nvSpPr>
            <p:cNvPr id="122" name="pl122"/>
            <p:cNvSpPr/>
            <p:nvPr/>
          </p:nvSpPr>
          <p:spPr>
            <a:xfrm>
              <a:off x="695171" y="375942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3" name="pl123"/>
            <p:cNvSpPr/>
            <p:nvPr/>
          </p:nvSpPr>
          <p:spPr>
            <a:xfrm>
              <a:off x="695171" y="361023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4" name="pl124"/>
            <p:cNvSpPr/>
            <p:nvPr/>
          </p:nvSpPr>
          <p:spPr>
            <a:xfrm>
              <a:off x="695171" y="383401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5" name="pl125"/>
            <p:cNvSpPr/>
            <p:nvPr/>
          </p:nvSpPr>
          <p:spPr>
            <a:xfrm>
              <a:off x="695171" y="368483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6" name="pl126"/>
            <p:cNvSpPr/>
            <p:nvPr/>
          </p:nvSpPr>
          <p:spPr>
            <a:xfrm>
              <a:off x="695171" y="353564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7" name="pl127"/>
            <p:cNvSpPr/>
            <p:nvPr/>
          </p:nvSpPr>
          <p:spPr>
            <a:xfrm>
              <a:off x="740012"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8" name="pl128"/>
            <p:cNvSpPr/>
            <p:nvPr/>
          </p:nvSpPr>
          <p:spPr>
            <a:xfrm>
              <a:off x="868131"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9" name="pl129"/>
            <p:cNvSpPr/>
            <p:nvPr/>
          </p:nvSpPr>
          <p:spPr>
            <a:xfrm>
              <a:off x="996250"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0" name="pl130"/>
            <p:cNvSpPr/>
            <p:nvPr/>
          </p:nvSpPr>
          <p:spPr>
            <a:xfrm>
              <a:off x="1124369"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1" name="pl131"/>
            <p:cNvSpPr/>
            <p:nvPr/>
          </p:nvSpPr>
          <p:spPr>
            <a:xfrm>
              <a:off x="1252487"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2" name="pl132"/>
            <p:cNvSpPr/>
            <p:nvPr/>
          </p:nvSpPr>
          <p:spPr>
            <a:xfrm>
              <a:off x="1380606"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3" name="pl133"/>
            <p:cNvSpPr/>
            <p:nvPr/>
          </p:nvSpPr>
          <p:spPr>
            <a:xfrm>
              <a:off x="1508725"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4" name="pl134"/>
            <p:cNvSpPr/>
            <p:nvPr/>
          </p:nvSpPr>
          <p:spPr>
            <a:xfrm>
              <a:off x="1636844"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5" name="pl135"/>
            <p:cNvSpPr/>
            <p:nvPr/>
          </p:nvSpPr>
          <p:spPr>
            <a:xfrm>
              <a:off x="740012" y="3816115"/>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36" name="pl136"/>
            <p:cNvSpPr/>
            <p:nvPr/>
          </p:nvSpPr>
          <p:spPr>
            <a:xfrm>
              <a:off x="740012" y="3834018"/>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BEBEBE">
                  <a:alpha val="69803"/>
                </a:srgbClr>
              </a:solidFill>
              <a:prstDash val="solid"/>
              <a:round/>
            </a:ln>
          </p:spPr>
          <p:txBody>
            <a:bodyPr/>
            <a:lstStyle/>
            <a:p/>
          </p:txBody>
        </p:sp>
        <p:sp>
          <p:nvSpPr>
            <p:cNvPr id="137" name="pl137"/>
            <p:cNvSpPr/>
            <p:nvPr/>
          </p:nvSpPr>
          <p:spPr>
            <a:xfrm>
              <a:off x="740012" y="3834018"/>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BEBEBE">
                  <a:alpha val="69803"/>
                </a:srgbClr>
              </a:solidFill>
              <a:prstDash val="solid"/>
              <a:round/>
            </a:ln>
          </p:spPr>
          <p:txBody>
            <a:bodyPr/>
            <a:lstStyle/>
            <a:p/>
          </p:txBody>
        </p:sp>
        <p:sp>
          <p:nvSpPr>
            <p:cNvPr id="138" name="pl138"/>
            <p:cNvSpPr/>
            <p:nvPr/>
          </p:nvSpPr>
          <p:spPr>
            <a:xfrm>
              <a:off x="740012" y="3816115"/>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39" name="pl139"/>
            <p:cNvSpPr/>
            <p:nvPr/>
          </p:nvSpPr>
          <p:spPr>
            <a:xfrm>
              <a:off x="740012" y="3834018"/>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000000">
                  <a:alpha val="100000"/>
                </a:srgbClr>
              </a:solidFill>
              <a:prstDash val="solid"/>
              <a:round/>
            </a:ln>
          </p:spPr>
          <p:txBody>
            <a:bodyPr/>
            <a:lstStyle/>
            <a:p/>
          </p:txBody>
        </p:sp>
        <p:sp>
          <p:nvSpPr>
            <p:cNvPr id="140" name="pl140"/>
            <p:cNvSpPr/>
            <p:nvPr/>
          </p:nvSpPr>
          <p:spPr>
            <a:xfrm>
              <a:off x="740012" y="3834018"/>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F26A21">
                  <a:alpha val="100000"/>
                </a:srgbClr>
              </a:solidFill>
              <a:prstDash val="solid"/>
              <a:round/>
            </a:ln>
          </p:spPr>
          <p:txBody>
            <a:bodyPr/>
            <a:lstStyle/>
            <a:p/>
          </p:txBody>
        </p:sp>
        <p:sp>
          <p:nvSpPr>
            <p:cNvPr id="141" name="pl141"/>
            <p:cNvSpPr/>
            <p:nvPr/>
          </p:nvSpPr>
          <p:spPr>
            <a:xfrm>
              <a:off x="695171" y="383401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42" name="tx142"/>
            <p:cNvSpPr/>
            <p:nvPr/>
          </p:nvSpPr>
          <p:spPr>
            <a:xfrm>
              <a:off x="709883" y="3670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3" name="tx143"/>
            <p:cNvSpPr/>
            <p:nvPr/>
          </p:nvSpPr>
          <p:spPr>
            <a:xfrm>
              <a:off x="838002" y="3670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4" name="tx144"/>
            <p:cNvSpPr/>
            <p:nvPr/>
          </p:nvSpPr>
          <p:spPr>
            <a:xfrm>
              <a:off x="966120" y="3670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5" name="tx145"/>
            <p:cNvSpPr/>
            <p:nvPr/>
          </p:nvSpPr>
          <p:spPr>
            <a:xfrm>
              <a:off x="1094239" y="3670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6" name="tx146"/>
            <p:cNvSpPr/>
            <p:nvPr/>
          </p:nvSpPr>
          <p:spPr>
            <a:xfrm>
              <a:off x="1222358" y="3670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7" name="tx147"/>
            <p:cNvSpPr/>
            <p:nvPr/>
          </p:nvSpPr>
          <p:spPr>
            <a:xfrm>
              <a:off x="1350477" y="3670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8" name="tx148"/>
            <p:cNvSpPr/>
            <p:nvPr/>
          </p:nvSpPr>
          <p:spPr>
            <a:xfrm>
              <a:off x="1478595" y="3670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9" name="tx149"/>
            <p:cNvSpPr/>
            <p:nvPr/>
          </p:nvSpPr>
          <p:spPr>
            <a:xfrm>
              <a:off x="1606714" y="3670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0" name="rc150"/>
            <p:cNvSpPr/>
            <p:nvPr/>
          </p:nvSpPr>
          <p:spPr>
            <a:xfrm>
              <a:off x="695171" y="4135168"/>
              <a:ext cx="986514" cy="367599"/>
            </a:xfrm>
            <a:prstGeom prst="rect">
              <a:avLst/>
            </a:prstGeom>
            <a:solidFill>
              <a:srgbClr val="EBEBEB">
                <a:alpha val="100000"/>
              </a:srgbClr>
            </a:solidFill>
          </p:spPr>
          <p:txBody>
            <a:bodyPr/>
            <a:lstStyle/>
            <a:p/>
          </p:txBody>
        </p:sp>
        <p:sp>
          <p:nvSpPr>
            <p:cNvPr id="151" name="pl151"/>
            <p:cNvSpPr/>
            <p:nvPr/>
          </p:nvSpPr>
          <p:spPr>
            <a:xfrm>
              <a:off x="695171" y="441146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2" name="pl152"/>
            <p:cNvSpPr/>
            <p:nvPr/>
          </p:nvSpPr>
          <p:spPr>
            <a:xfrm>
              <a:off x="695171" y="426227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3" name="pl153"/>
            <p:cNvSpPr/>
            <p:nvPr/>
          </p:nvSpPr>
          <p:spPr>
            <a:xfrm>
              <a:off x="695171" y="448605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54" name="pl154"/>
            <p:cNvSpPr/>
            <p:nvPr/>
          </p:nvSpPr>
          <p:spPr>
            <a:xfrm>
              <a:off x="695171" y="433687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55" name="pl155"/>
            <p:cNvSpPr/>
            <p:nvPr/>
          </p:nvSpPr>
          <p:spPr>
            <a:xfrm>
              <a:off x="695171" y="418768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56" name="pl156"/>
            <p:cNvSpPr/>
            <p:nvPr/>
          </p:nvSpPr>
          <p:spPr>
            <a:xfrm>
              <a:off x="740012"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7" name="pl157"/>
            <p:cNvSpPr/>
            <p:nvPr/>
          </p:nvSpPr>
          <p:spPr>
            <a:xfrm>
              <a:off x="868131"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8" name="pl158"/>
            <p:cNvSpPr/>
            <p:nvPr/>
          </p:nvSpPr>
          <p:spPr>
            <a:xfrm>
              <a:off x="996250"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9" name="pl159"/>
            <p:cNvSpPr/>
            <p:nvPr/>
          </p:nvSpPr>
          <p:spPr>
            <a:xfrm>
              <a:off x="1124369"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0" name="pl160"/>
            <p:cNvSpPr/>
            <p:nvPr/>
          </p:nvSpPr>
          <p:spPr>
            <a:xfrm>
              <a:off x="1252487"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1" name="pl161"/>
            <p:cNvSpPr/>
            <p:nvPr/>
          </p:nvSpPr>
          <p:spPr>
            <a:xfrm>
              <a:off x="1380606"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2" name="pl162"/>
            <p:cNvSpPr/>
            <p:nvPr/>
          </p:nvSpPr>
          <p:spPr>
            <a:xfrm>
              <a:off x="1508725"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3" name="pl163"/>
            <p:cNvSpPr/>
            <p:nvPr/>
          </p:nvSpPr>
          <p:spPr>
            <a:xfrm>
              <a:off x="1636844"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4" name="pl164"/>
            <p:cNvSpPr/>
            <p:nvPr/>
          </p:nvSpPr>
          <p:spPr>
            <a:xfrm>
              <a:off x="740012" y="4468156"/>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65" name="pl165"/>
            <p:cNvSpPr/>
            <p:nvPr/>
          </p:nvSpPr>
          <p:spPr>
            <a:xfrm>
              <a:off x="740012" y="4348805"/>
              <a:ext cx="896831" cy="83545"/>
            </a:xfrm>
            <a:custGeom>
              <a:avLst/>
              <a:pathLst>
                <a:path w="896831" h="83545">
                  <a:moveTo>
                    <a:pt x="0" y="83545"/>
                  </a:moveTo>
                  <a:lnTo>
                    <a:pt x="128118" y="83545"/>
                  </a:lnTo>
                  <a:lnTo>
                    <a:pt x="256237" y="17902"/>
                  </a:lnTo>
                  <a:lnTo>
                    <a:pt x="384356" y="71610"/>
                  </a:lnTo>
                  <a:lnTo>
                    <a:pt x="512475" y="41772"/>
                  </a:lnTo>
                  <a:lnTo>
                    <a:pt x="640593" y="5967"/>
                  </a:lnTo>
                  <a:lnTo>
                    <a:pt x="768712" y="0"/>
                  </a:lnTo>
                  <a:lnTo>
                    <a:pt x="896831" y="47740"/>
                  </a:lnTo>
                </a:path>
              </a:pathLst>
            </a:custGeom>
            <a:ln w="40651" cap="flat">
              <a:solidFill>
                <a:srgbClr val="BEBEBE">
                  <a:alpha val="69803"/>
                </a:srgbClr>
              </a:solidFill>
              <a:prstDash val="solid"/>
              <a:round/>
            </a:ln>
          </p:spPr>
          <p:txBody>
            <a:bodyPr/>
            <a:lstStyle/>
            <a:p/>
          </p:txBody>
        </p:sp>
        <p:sp>
          <p:nvSpPr>
            <p:cNvPr id="166" name="pl166"/>
            <p:cNvSpPr/>
            <p:nvPr/>
          </p:nvSpPr>
          <p:spPr>
            <a:xfrm>
              <a:off x="740012" y="4348805"/>
              <a:ext cx="896831" cy="83545"/>
            </a:xfrm>
            <a:custGeom>
              <a:avLst/>
              <a:pathLst>
                <a:path w="896831" h="83545">
                  <a:moveTo>
                    <a:pt x="0" y="83545"/>
                  </a:moveTo>
                  <a:lnTo>
                    <a:pt x="128118" y="83545"/>
                  </a:lnTo>
                  <a:lnTo>
                    <a:pt x="256237" y="17902"/>
                  </a:lnTo>
                  <a:lnTo>
                    <a:pt x="384356" y="71610"/>
                  </a:lnTo>
                  <a:lnTo>
                    <a:pt x="512475" y="41772"/>
                  </a:lnTo>
                  <a:lnTo>
                    <a:pt x="640593" y="5967"/>
                  </a:lnTo>
                  <a:lnTo>
                    <a:pt x="768712" y="0"/>
                  </a:lnTo>
                  <a:lnTo>
                    <a:pt x="896831" y="47740"/>
                  </a:lnTo>
                </a:path>
              </a:pathLst>
            </a:custGeom>
            <a:ln w="35231" cap="flat">
              <a:solidFill>
                <a:srgbClr val="BEBEBE">
                  <a:alpha val="69803"/>
                </a:srgbClr>
              </a:solidFill>
              <a:prstDash val="solid"/>
              <a:round/>
            </a:ln>
          </p:spPr>
          <p:txBody>
            <a:bodyPr/>
            <a:lstStyle/>
            <a:p/>
          </p:txBody>
        </p:sp>
        <p:sp>
          <p:nvSpPr>
            <p:cNvPr id="167" name="pl167"/>
            <p:cNvSpPr/>
            <p:nvPr/>
          </p:nvSpPr>
          <p:spPr>
            <a:xfrm>
              <a:off x="740012" y="4468156"/>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68" name="pl168"/>
            <p:cNvSpPr/>
            <p:nvPr/>
          </p:nvSpPr>
          <p:spPr>
            <a:xfrm>
              <a:off x="740012" y="4348805"/>
              <a:ext cx="896831" cy="83545"/>
            </a:xfrm>
            <a:custGeom>
              <a:avLst/>
              <a:pathLst>
                <a:path w="896831" h="83545">
                  <a:moveTo>
                    <a:pt x="0" y="83545"/>
                  </a:moveTo>
                  <a:lnTo>
                    <a:pt x="128118" y="83545"/>
                  </a:lnTo>
                  <a:lnTo>
                    <a:pt x="256237" y="17902"/>
                  </a:lnTo>
                  <a:lnTo>
                    <a:pt x="384356" y="71610"/>
                  </a:lnTo>
                  <a:lnTo>
                    <a:pt x="512475" y="41772"/>
                  </a:lnTo>
                  <a:lnTo>
                    <a:pt x="640593" y="5967"/>
                  </a:lnTo>
                  <a:lnTo>
                    <a:pt x="768712" y="0"/>
                  </a:lnTo>
                  <a:lnTo>
                    <a:pt x="896831" y="47740"/>
                  </a:lnTo>
                </a:path>
              </a:pathLst>
            </a:custGeom>
            <a:ln w="40651" cap="flat">
              <a:solidFill>
                <a:srgbClr val="000000">
                  <a:alpha val="100000"/>
                </a:srgbClr>
              </a:solidFill>
              <a:prstDash val="solid"/>
              <a:round/>
            </a:ln>
          </p:spPr>
          <p:txBody>
            <a:bodyPr/>
            <a:lstStyle/>
            <a:p/>
          </p:txBody>
        </p:sp>
        <p:sp>
          <p:nvSpPr>
            <p:cNvPr id="169" name="pl169"/>
            <p:cNvSpPr/>
            <p:nvPr/>
          </p:nvSpPr>
          <p:spPr>
            <a:xfrm>
              <a:off x="740012" y="4348805"/>
              <a:ext cx="896831" cy="83545"/>
            </a:xfrm>
            <a:custGeom>
              <a:avLst/>
              <a:pathLst>
                <a:path w="896831" h="83545">
                  <a:moveTo>
                    <a:pt x="0" y="83545"/>
                  </a:moveTo>
                  <a:lnTo>
                    <a:pt x="128118" y="83545"/>
                  </a:lnTo>
                  <a:lnTo>
                    <a:pt x="256237" y="17902"/>
                  </a:lnTo>
                  <a:lnTo>
                    <a:pt x="384356" y="71610"/>
                  </a:lnTo>
                  <a:lnTo>
                    <a:pt x="512475" y="41772"/>
                  </a:lnTo>
                  <a:lnTo>
                    <a:pt x="640593" y="5967"/>
                  </a:lnTo>
                  <a:lnTo>
                    <a:pt x="768712" y="0"/>
                  </a:lnTo>
                  <a:lnTo>
                    <a:pt x="896831" y="47740"/>
                  </a:lnTo>
                </a:path>
              </a:pathLst>
            </a:custGeom>
            <a:ln w="35231" cap="flat">
              <a:solidFill>
                <a:srgbClr val="F26A21">
                  <a:alpha val="100000"/>
                </a:srgbClr>
              </a:solidFill>
              <a:prstDash val="solid"/>
              <a:round/>
            </a:ln>
          </p:spPr>
          <p:txBody>
            <a:bodyPr/>
            <a:lstStyle/>
            <a:p/>
          </p:txBody>
        </p:sp>
        <p:sp>
          <p:nvSpPr>
            <p:cNvPr id="170" name="pl170"/>
            <p:cNvSpPr/>
            <p:nvPr/>
          </p:nvSpPr>
          <p:spPr>
            <a:xfrm>
              <a:off x="695171" y="448605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71" name="tx171"/>
            <p:cNvSpPr/>
            <p:nvPr/>
          </p:nvSpPr>
          <p:spPr>
            <a:xfrm>
              <a:off x="709883" y="426932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72" name="tx172"/>
            <p:cNvSpPr/>
            <p:nvPr/>
          </p:nvSpPr>
          <p:spPr>
            <a:xfrm>
              <a:off x="838002" y="426932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73" name="tx173"/>
            <p:cNvSpPr/>
            <p:nvPr/>
          </p:nvSpPr>
          <p:spPr>
            <a:xfrm>
              <a:off x="935991" y="42036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174" name="tx174"/>
            <p:cNvSpPr/>
            <p:nvPr/>
          </p:nvSpPr>
          <p:spPr>
            <a:xfrm>
              <a:off x="1068133" y="4257387"/>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75" name="tx175"/>
            <p:cNvSpPr/>
            <p:nvPr/>
          </p:nvSpPr>
          <p:spPr>
            <a:xfrm>
              <a:off x="1192228" y="422755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176" name="tx176"/>
            <p:cNvSpPr/>
            <p:nvPr/>
          </p:nvSpPr>
          <p:spPr>
            <a:xfrm>
              <a:off x="1320347" y="41917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177" name="tx177"/>
            <p:cNvSpPr/>
            <p:nvPr/>
          </p:nvSpPr>
          <p:spPr>
            <a:xfrm>
              <a:off x="1448466" y="418577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178" name="tx178"/>
            <p:cNvSpPr/>
            <p:nvPr/>
          </p:nvSpPr>
          <p:spPr>
            <a:xfrm>
              <a:off x="1576585" y="423351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79" name="rc179"/>
            <p:cNvSpPr/>
            <p:nvPr/>
          </p:nvSpPr>
          <p:spPr>
            <a:xfrm>
              <a:off x="695171" y="4787209"/>
              <a:ext cx="986514" cy="367599"/>
            </a:xfrm>
            <a:prstGeom prst="rect">
              <a:avLst/>
            </a:prstGeom>
            <a:solidFill>
              <a:srgbClr val="EBEBEB">
                <a:alpha val="100000"/>
              </a:srgbClr>
            </a:solidFill>
          </p:spPr>
          <p:txBody>
            <a:bodyPr/>
            <a:lstStyle/>
            <a:p/>
          </p:txBody>
        </p:sp>
        <p:sp>
          <p:nvSpPr>
            <p:cNvPr id="180" name="pl180"/>
            <p:cNvSpPr/>
            <p:nvPr/>
          </p:nvSpPr>
          <p:spPr>
            <a:xfrm>
              <a:off x="695171" y="506350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81" name="pl181"/>
            <p:cNvSpPr/>
            <p:nvPr/>
          </p:nvSpPr>
          <p:spPr>
            <a:xfrm>
              <a:off x="695171" y="491431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82" name="pl182"/>
            <p:cNvSpPr/>
            <p:nvPr/>
          </p:nvSpPr>
          <p:spPr>
            <a:xfrm>
              <a:off x="695171" y="513809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83" name="pl183"/>
            <p:cNvSpPr/>
            <p:nvPr/>
          </p:nvSpPr>
          <p:spPr>
            <a:xfrm>
              <a:off x="695171" y="4988911"/>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84" name="pl184"/>
            <p:cNvSpPr/>
            <p:nvPr/>
          </p:nvSpPr>
          <p:spPr>
            <a:xfrm>
              <a:off x="695171" y="483972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85" name="pl185"/>
            <p:cNvSpPr/>
            <p:nvPr/>
          </p:nvSpPr>
          <p:spPr>
            <a:xfrm>
              <a:off x="740012"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6" name="pl186"/>
            <p:cNvSpPr/>
            <p:nvPr/>
          </p:nvSpPr>
          <p:spPr>
            <a:xfrm>
              <a:off x="868131"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7" name="pl187"/>
            <p:cNvSpPr/>
            <p:nvPr/>
          </p:nvSpPr>
          <p:spPr>
            <a:xfrm>
              <a:off x="996250"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8" name="pl188"/>
            <p:cNvSpPr/>
            <p:nvPr/>
          </p:nvSpPr>
          <p:spPr>
            <a:xfrm>
              <a:off x="1124369"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9" name="pl189"/>
            <p:cNvSpPr/>
            <p:nvPr/>
          </p:nvSpPr>
          <p:spPr>
            <a:xfrm>
              <a:off x="1252487"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0" name="pl190"/>
            <p:cNvSpPr/>
            <p:nvPr/>
          </p:nvSpPr>
          <p:spPr>
            <a:xfrm>
              <a:off x="1380606"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1" name="pl191"/>
            <p:cNvSpPr/>
            <p:nvPr/>
          </p:nvSpPr>
          <p:spPr>
            <a:xfrm>
              <a:off x="1508725"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2" name="pl192"/>
            <p:cNvSpPr/>
            <p:nvPr/>
          </p:nvSpPr>
          <p:spPr>
            <a:xfrm>
              <a:off x="1636844"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3" name="pl193"/>
            <p:cNvSpPr/>
            <p:nvPr/>
          </p:nvSpPr>
          <p:spPr>
            <a:xfrm>
              <a:off x="740012" y="5120197"/>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94" name="pl194"/>
            <p:cNvSpPr/>
            <p:nvPr/>
          </p:nvSpPr>
          <p:spPr>
            <a:xfrm>
              <a:off x="740012" y="5132132"/>
              <a:ext cx="896831" cy="5967"/>
            </a:xfrm>
            <a:custGeom>
              <a:avLst/>
              <a:pathLst>
                <a:path w="896831" h="5967">
                  <a:moveTo>
                    <a:pt x="0" y="5967"/>
                  </a:moveTo>
                  <a:lnTo>
                    <a:pt x="128118" y="0"/>
                  </a:lnTo>
                  <a:lnTo>
                    <a:pt x="256237" y="0"/>
                  </a:lnTo>
                  <a:lnTo>
                    <a:pt x="384356" y="5967"/>
                  </a:lnTo>
                  <a:lnTo>
                    <a:pt x="512475" y="5967"/>
                  </a:lnTo>
                  <a:lnTo>
                    <a:pt x="640593" y="5967"/>
                  </a:lnTo>
                  <a:lnTo>
                    <a:pt x="768712" y="5967"/>
                  </a:lnTo>
                  <a:lnTo>
                    <a:pt x="896831" y="5967"/>
                  </a:lnTo>
                </a:path>
              </a:pathLst>
            </a:custGeom>
            <a:ln w="40651" cap="flat">
              <a:solidFill>
                <a:srgbClr val="BEBEBE">
                  <a:alpha val="69803"/>
                </a:srgbClr>
              </a:solidFill>
              <a:prstDash val="solid"/>
              <a:round/>
            </a:ln>
          </p:spPr>
          <p:txBody>
            <a:bodyPr/>
            <a:lstStyle/>
            <a:p/>
          </p:txBody>
        </p:sp>
        <p:sp>
          <p:nvSpPr>
            <p:cNvPr id="195" name="pl195"/>
            <p:cNvSpPr/>
            <p:nvPr/>
          </p:nvSpPr>
          <p:spPr>
            <a:xfrm>
              <a:off x="740012" y="5132132"/>
              <a:ext cx="896831" cy="5967"/>
            </a:xfrm>
            <a:custGeom>
              <a:avLst/>
              <a:pathLst>
                <a:path w="896831" h="5967">
                  <a:moveTo>
                    <a:pt x="0" y="5967"/>
                  </a:moveTo>
                  <a:lnTo>
                    <a:pt x="128118" y="0"/>
                  </a:lnTo>
                  <a:lnTo>
                    <a:pt x="256237" y="0"/>
                  </a:lnTo>
                  <a:lnTo>
                    <a:pt x="384356" y="5967"/>
                  </a:lnTo>
                  <a:lnTo>
                    <a:pt x="512475" y="5967"/>
                  </a:lnTo>
                  <a:lnTo>
                    <a:pt x="640593" y="5967"/>
                  </a:lnTo>
                  <a:lnTo>
                    <a:pt x="768712" y="5967"/>
                  </a:lnTo>
                  <a:lnTo>
                    <a:pt x="896831" y="5967"/>
                  </a:lnTo>
                </a:path>
              </a:pathLst>
            </a:custGeom>
            <a:ln w="35231" cap="flat">
              <a:solidFill>
                <a:srgbClr val="BEBEBE">
                  <a:alpha val="69803"/>
                </a:srgbClr>
              </a:solidFill>
              <a:prstDash val="solid"/>
              <a:round/>
            </a:ln>
          </p:spPr>
          <p:txBody>
            <a:bodyPr/>
            <a:lstStyle/>
            <a:p/>
          </p:txBody>
        </p:sp>
        <p:sp>
          <p:nvSpPr>
            <p:cNvPr id="196" name="pl196"/>
            <p:cNvSpPr/>
            <p:nvPr/>
          </p:nvSpPr>
          <p:spPr>
            <a:xfrm>
              <a:off x="740012" y="5120197"/>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97" name="pl197"/>
            <p:cNvSpPr/>
            <p:nvPr/>
          </p:nvSpPr>
          <p:spPr>
            <a:xfrm>
              <a:off x="740012" y="5132132"/>
              <a:ext cx="896831" cy="5967"/>
            </a:xfrm>
            <a:custGeom>
              <a:avLst/>
              <a:pathLst>
                <a:path w="896831" h="5967">
                  <a:moveTo>
                    <a:pt x="0" y="5967"/>
                  </a:moveTo>
                  <a:lnTo>
                    <a:pt x="128118" y="0"/>
                  </a:lnTo>
                  <a:lnTo>
                    <a:pt x="256237" y="0"/>
                  </a:lnTo>
                  <a:lnTo>
                    <a:pt x="384356" y="5967"/>
                  </a:lnTo>
                  <a:lnTo>
                    <a:pt x="512475" y="5967"/>
                  </a:lnTo>
                  <a:lnTo>
                    <a:pt x="640593" y="5967"/>
                  </a:lnTo>
                  <a:lnTo>
                    <a:pt x="768712" y="5967"/>
                  </a:lnTo>
                  <a:lnTo>
                    <a:pt x="896831" y="5967"/>
                  </a:lnTo>
                </a:path>
              </a:pathLst>
            </a:custGeom>
            <a:ln w="40651" cap="flat">
              <a:solidFill>
                <a:srgbClr val="000000">
                  <a:alpha val="100000"/>
                </a:srgbClr>
              </a:solidFill>
              <a:prstDash val="solid"/>
              <a:round/>
            </a:ln>
          </p:spPr>
          <p:txBody>
            <a:bodyPr/>
            <a:lstStyle/>
            <a:p/>
          </p:txBody>
        </p:sp>
        <p:sp>
          <p:nvSpPr>
            <p:cNvPr id="198" name="pl198"/>
            <p:cNvSpPr/>
            <p:nvPr/>
          </p:nvSpPr>
          <p:spPr>
            <a:xfrm>
              <a:off x="740012" y="5132132"/>
              <a:ext cx="896831" cy="5967"/>
            </a:xfrm>
            <a:custGeom>
              <a:avLst/>
              <a:pathLst>
                <a:path w="896831" h="5967">
                  <a:moveTo>
                    <a:pt x="0" y="5967"/>
                  </a:moveTo>
                  <a:lnTo>
                    <a:pt x="128118" y="0"/>
                  </a:lnTo>
                  <a:lnTo>
                    <a:pt x="256237" y="0"/>
                  </a:lnTo>
                  <a:lnTo>
                    <a:pt x="384356" y="5967"/>
                  </a:lnTo>
                  <a:lnTo>
                    <a:pt x="512475" y="5967"/>
                  </a:lnTo>
                  <a:lnTo>
                    <a:pt x="640593" y="5967"/>
                  </a:lnTo>
                  <a:lnTo>
                    <a:pt x="768712" y="5967"/>
                  </a:lnTo>
                  <a:lnTo>
                    <a:pt x="896831" y="5967"/>
                  </a:lnTo>
                </a:path>
              </a:pathLst>
            </a:custGeom>
            <a:ln w="35231" cap="flat">
              <a:solidFill>
                <a:srgbClr val="F26A21">
                  <a:alpha val="100000"/>
                </a:srgbClr>
              </a:solidFill>
              <a:prstDash val="solid"/>
              <a:round/>
            </a:ln>
          </p:spPr>
          <p:txBody>
            <a:bodyPr/>
            <a:lstStyle/>
            <a:p/>
          </p:txBody>
        </p:sp>
        <p:sp>
          <p:nvSpPr>
            <p:cNvPr id="199" name="pl199"/>
            <p:cNvSpPr/>
            <p:nvPr/>
          </p:nvSpPr>
          <p:spPr>
            <a:xfrm>
              <a:off x="695171" y="5138099"/>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200" name="tx200"/>
            <p:cNvSpPr/>
            <p:nvPr/>
          </p:nvSpPr>
          <p:spPr>
            <a:xfrm>
              <a:off x="709883"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01" name="tx201"/>
            <p:cNvSpPr/>
            <p:nvPr/>
          </p:nvSpPr>
          <p:spPr>
            <a:xfrm>
              <a:off x="838002" y="49691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02" name="tx202"/>
            <p:cNvSpPr/>
            <p:nvPr/>
          </p:nvSpPr>
          <p:spPr>
            <a:xfrm>
              <a:off x="966120" y="49691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03" name="tx203"/>
            <p:cNvSpPr/>
            <p:nvPr/>
          </p:nvSpPr>
          <p:spPr>
            <a:xfrm>
              <a:off x="1094239"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04" name="tx204"/>
            <p:cNvSpPr/>
            <p:nvPr/>
          </p:nvSpPr>
          <p:spPr>
            <a:xfrm>
              <a:off x="1222358"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05" name="tx205"/>
            <p:cNvSpPr/>
            <p:nvPr/>
          </p:nvSpPr>
          <p:spPr>
            <a:xfrm>
              <a:off x="1350477"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06" name="tx206"/>
            <p:cNvSpPr/>
            <p:nvPr/>
          </p:nvSpPr>
          <p:spPr>
            <a:xfrm>
              <a:off x="1478595"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07" name="tx207"/>
            <p:cNvSpPr/>
            <p:nvPr/>
          </p:nvSpPr>
          <p:spPr>
            <a:xfrm>
              <a:off x="1606714"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08" name="rc208"/>
            <p:cNvSpPr/>
            <p:nvPr/>
          </p:nvSpPr>
          <p:spPr>
            <a:xfrm>
              <a:off x="695171" y="5439250"/>
              <a:ext cx="986514" cy="367599"/>
            </a:xfrm>
            <a:prstGeom prst="rect">
              <a:avLst/>
            </a:prstGeom>
            <a:solidFill>
              <a:srgbClr val="EBEBEB">
                <a:alpha val="100000"/>
              </a:srgbClr>
            </a:solidFill>
          </p:spPr>
          <p:txBody>
            <a:bodyPr/>
            <a:lstStyle/>
            <a:p/>
          </p:txBody>
        </p:sp>
        <p:sp>
          <p:nvSpPr>
            <p:cNvPr id="209" name="pl209"/>
            <p:cNvSpPr/>
            <p:nvPr/>
          </p:nvSpPr>
          <p:spPr>
            <a:xfrm>
              <a:off x="695171" y="571554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210" name="pl210"/>
            <p:cNvSpPr/>
            <p:nvPr/>
          </p:nvSpPr>
          <p:spPr>
            <a:xfrm>
              <a:off x="695171" y="556635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211" name="pl211"/>
            <p:cNvSpPr/>
            <p:nvPr/>
          </p:nvSpPr>
          <p:spPr>
            <a:xfrm>
              <a:off x="695171" y="579014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212" name="pl212"/>
            <p:cNvSpPr/>
            <p:nvPr/>
          </p:nvSpPr>
          <p:spPr>
            <a:xfrm>
              <a:off x="695171" y="564095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213" name="pl213"/>
            <p:cNvSpPr/>
            <p:nvPr/>
          </p:nvSpPr>
          <p:spPr>
            <a:xfrm>
              <a:off x="695171" y="549176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214" name="pl214"/>
            <p:cNvSpPr/>
            <p:nvPr/>
          </p:nvSpPr>
          <p:spPr>
            <a:xfrm>
              <a:off x="740012"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15" name="pl215"/>
            <p:cNvSpPr/>
            <p:nvPr/>
          </p:nvSpPr>
          <p:spPr>
            <a:xfrm>
              <a:off x="868131"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16" name="pl216"/>
            <p:cNvSpPr/>
            <p:nvPr/>
          </p:nvSpPr>
          <p:spPr>
            <a:xfrm>
              <a:off x="996250"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17" name="pl217"/>
            <p:cNvSpPr/>
            <p:nvPr/>
          </p:nvSpPr>
          <p:spPr>
            <a:xfrm>
              <a:off x="1124369"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18" name="pl218"/>
            <p:cNvSpPr/>
            <p:nvPr/>
          </p:nvSpPr>
          <p:spPr>
            <a:xfrm>
              <a:off x="1252487"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19" name="pl219"/>
            <p:cNvSpPr/>
            <p:nvPr/>
          </p:nvSpPr>
          <p:spPr>
            <a:xfrm>
              <a:off x="1380606"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20" name="pl220"/>
            <p:cNvSpPr/>
            <p:nvPr/>
          </p:nvSpPr>
          <p:spPr>
            <a:xfrm>
              <a:off x="1508725"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21" name="pl221"/>
            <p:cNvSpPr/>
            <p:nvPr/>
          </p:nvSpPr>
          <p:spPr>
            <a:xfrm>
              <a:off x="1636844"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22" name="pl222"/>
            <p:cNvSpPr/>
            <p:nvPr/>
          </p:nvSpPr>
          <p:spPr>
            <a:xfrm>
              <a:off x="740012" y="5772238"/>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223" name="pl223"/>
            <p:cNvSpPr/>
            <p:nvPr/>
          </p:nvSpPr>
          <p:spPr>
            <a:xfrm>
              <a:off x="740012" y="5778205"/>
              <a:ext cx="896831" cy="5967"/>
            </a:xfrm>
            <a:custGeom>
              <a:avLst/>
              <a:pathLst>
                <a:path w="896831" h="5967">
                  <a:moveTo>
                    <a:pt x="0" y="0"/>
                  </a:moveTo>
                  <a:lnTo>
                    <a:pt x="128118" y="0"/>
                  </a:lnTo>
                  <a:lnTo>
                    <a:pt x="256237" y="5967"/>
                  </a:lnTo>
                  <a:lnTo>
                    <a:pt x="384356" y="5967"/>
                  </a:lnTo>
                  <a:lnTo>
                    <a:pt x="512475" y="5967"/>
                  </a:lnTo>
                  <a:lnTo>
                    <a:pt x="640593" y="0"/>
                  </a:lnTo>
                  <a:lnTo>
                    <a:pt x="768712" y="5967"/>
                  </a:lnTo>
                  <a:lnTo>
                    <a:pt x="896831" y="0"/>
                  </a:lnTo>
                </a:path>
              </a:pathLst>
            </a:custGeom>
            <a:ln w="40651" cap="flat">
              <a:solidFill>
                <a:srgbClr val="BEBEBE">
                  <a:alpha val="69803"/>
                </a:srgbClr>
              </a:solidFill>
              <a:prstDash val="solid"/>
              <a:round/>
            </a:ln>
          </p:spPr>
          <p:txBody>
            <a:bodyPr/>
            <a:lstStyle/>
            <a:p/>
          </p:txBody>
        </p:sp>
        <p:sp>
          <p:nvSpPr>
            <p:cNvPr id="224" name="pl224"/>
            <p:cNvSpPr/>
            <p:nvPr/>
          </p:nvSpPr>
          <p:spPr>
            <a:xfrm>
              <a:off x="740012" y="5778205"/>
              <a:ext cx="896831" cy="5967"/>
            </a:xfrm>
            <a:custGeom>
              <a:avLst/>
              <a:pathLst>
                <a:path w="896831" h="5967">
                  <a:moveTo>
                    <a:pt x="0" y="0"/>
                  </a:moveTo>
                  <a:lnTo>
                    <a:pt x="128118" y="0"/>
                  </a:lnTo>
                  <a:lnTo>
                    <a:pt x="256237" y="5967"/>
                  </a:lnTo>
                  <a:lnTo>
                    <a:pt x="384356" y="5967"/>
                  </a:lnTo>
                  <a:lnTo>
                    <a:pt x="512475" y="5967"/>
                  </a:lnTo>
                  <a:lnTo>
                    <a:pt x="640593" y="0"/>
                  </a:lnTo>
                  <a:lnTo>
                    <a:pt x="768712" y="5967"/>
                  </a:lnTo>
                  <a:lnTo>
                    <a:pt x="896831" y="0"/>
                  </a:lnTo>
                </a:path>
              </a:pathLst>
            </a:custGeom>
            <a:ln w="35231" cap="flat">
              <a:solidFill>
                <a:srgbClr val="BEBEBE">
                  <a:alpha val="69803"/>
                </a:srgbClr>
              </a:solidFill>
              <a:prstDash val="solid"/>
              <a:round/>
            </a:ln>
          </p:spPr>
          <p:txBody>
            <a:bodyPr/>
            <a:lstStyle/>
            <a:p/>
          </p:txBody>
        </p:sp>
        <p:sp>
          <p:nvSpPr>
            <p:cNvPr id="225" name="pl225"/>
            <p:cNvSpPr/>
            <p:nvPr/>
          </p:nvSpPr>
          <p:spPr>
            <a:xfrm>
              <a:off x="740012" y="5772238"/>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226" name="pl226"/>
            <p:cNvSpPr/>
            <p:nvPr/>
          </p:nvSpPr>
          <p:spPr>
            <a:xfrm>
              <a:off x="740012" y="5778205"/>
              <a:ext cx="896831" cy="5967"/>
            </a:xfrm>
            <a:custGeom>
              <a:avLst/>
              <a:pathLst>
                <a:path w="896831" h="5967">
                  <a:moveTo>
                    <a:pt x="0" y="0"/>
                  </a:moveTo>
                  <a:lnTo>
                    <a:pt x="128118" y="0"/>
                  </a:lnTo>
                  <a:lnTo>
                    <a:pt x="256237" y="5967"/>
                  </a:lnTo>
                  <a:lnTo>
                    <a:pt x="384356" y="5967"/>
                  </a:lnTo>
                  <a:lnTo>
                    <a:pt x="512475" y="5967"/>
                  </a:lnTo>
                  <a:lnTo>
                    <a:pt x="640593" y="0"/>
                  </a:lnTo>
                  <a:lnTo>
                    <a:pt x="768712" y="5967"/>
                  </a:lnTo>
                  <a:lnTo>
                    <a:pt x="896831" y="0"/>
                  </a:lnTo>
                </a:path>
              </a:pathLst>
            </a:custGeom>
            <a:ln w="40651" cap="flat">
              <a:solidFill>
                <a:srgbClr val="000000">
                  <a:alpha val="100000"/>
                </a:srgbClr>
              </a:solidFill>
              <a:prstDash val="solid"/>
              <a:round/>
            </a:ln>
          </p:spPr>
          <p:txBody>
            <a:bodyPr/>
            <a:lstStyle/>
            <a:p/>
          </p:txBody>
        </p:sp>
        <p:sp>
          <p:nvSpPr>
            <p:cNvPr id="227" name="pl227"/>
            <p:cNvSpPr/>
            <p:nvPr/>
          </p:nvSpPr>
          <p:spPr>
            <a:xfrm>
              <a:off x="740012" y="5778205"/>
              <a:ext cx="896831" cy="5967"/>
            </a:xfrm>
            <a:custGeom>
              <a:avLst/>
              <a:pathLst>
                <a:path w="896831" h="5967">
                  <a:moveTo>
                    <a:pt x="0" y="0"/>
                  </a:moveTo>
                  <a:lnTo>
                    <a:pt x="128118" y="0"/>
                  </a:lnTo>
                  <a:lnTo>
                    <a:pt x="256237" y="5967"/>
                  </a:lnTo>
                  <a:lnTo>
                    <a:pt x="384356" y="5967"/>
                  </a:lnTo>
                  <a:lnTo>
                    <a:pt x="512475" y="5967"/>
                  </a:lnTo>
                  <a:lnTo>
                    <a:pt x="640593" y="0"/>
                  </a:lnTo>
                  <a:lnTo>
                    <a:pt x="768712" y="5967"/>
                  </a:lnTo>
                  <a:lnTo>
                    <a:pt x="896831" y="0"/>
                  </a:lnTo>
                </a:path>
              </a:pathLst>
            </a:custGeom>
            <a:ln w="35231" cap="flat">
              <a:solidFill>
                <a:srgbClr val="F26A21">
                  <a:alpha val="100000"/>
                </a:srgbClr>
              </a:solidFill>
              <a:prstDash val="solid"/>
              <a:round/>
            </a:ln>
          </p:spPr>
          <p:txBody>
            <a:bodyPr/>
            <a:lstStyle/>
            <a:p/>
          </p:txBody>
        </p:sp>
        <p:sp>
          <p:nvSpPr>
            <p:cNvPr id="228" name="pl228"/>
            <p:cNvSpPr/>
            <p:nvPr/>
          </p:nvSpPr>
          <p:spPr>
            <a:xfrm>
              <a:off x="695171" y="5790140"/>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229" name="tx229"/>
            <p:cNvSpPr/>
            <p:nvPr/>
          </p:nvSpPr>
          <p:spPr>
            <a:xfrm>
              <a:off x="709883" y="561517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30" name="tx230"/>
            <p:cNvSpPr/>
            <p:nvPr/>
          </p:nvSpPr>
          <p:spPr>
            <a:xfrm>
              <a:off x="838002" y="561517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31" name="tx231"/>
            <p:cNvSpPr/>
            <p:nvPr/>
          </p:nvSpPr>
          <p:spPr>
            <a:xfrm>
              <a:off x="966120" y="562114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32" name="tx232"/>
            <p:cNvSpPr/>
            <p:nvPr/>
          </p:nvSpPr>
          <p:spPr>
            <a:xfrm>
              <a:off x="1094239" y="562114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33" name="tx233"/>
            <p:cNvSpPr/>
            <p:nvPr/>
          </p:nvSpPr>
          <p:spPr>
            <a:xfrm>
              <a:off x="1222358" y="562114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34" name="tx234"/>
            <p:cNvSpPr/>
            <p:nvPr/>
          </p:nvSpPr>
          <p:spPr>
            <a:xfrm>
              <a:off x="1350477" y="561517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35" name="tx235"/>
            <p:cNvSpPr/>
            <p:nvPr/>
          </p:nvSpPr>
          <p:spPr>
            <a:xfrm>
              <a:off x="1478595" y="562114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36" name="tx236"/>
            <p:cNvSpPr/>
            <p:nvPr/>
          </p:nvSpPr>
          <p:spPr>
            <a:xfrm>
              <a:off x="1606714" y="561517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37" name="rc237"/>
            <p:cNvSpPr/>
            <p:nvPr/>
          </p:nvSpPr>
          <p:spPr>
            <a:xfrm>
              <a:off x="1751274" y="874964"/>
              <a:ext cx="986514" cy="367599"/>
            </a:xfrm>
            <a:prstGeom prst="rect">
              <a:avLst/>
            </a:prstGeom>
            <a:solidFill>
              <a:srgbClr val="EBEBEB">
                <a:alpha val="100000"/>
              </a:srgbClr>
            </a:solidFill>
          </p:spPr>
          <p:txBody>
            <a:bodyPr/>
            <a:lstStyle/>
            <a:p/>
          </p:txBody>
        </p:sp>
        <p:sp>
          <p:nvSpPr>
            <p:cNvPr id="238" name="pl238"/>
            <p:cNvSpPr/>
            <p:nvPr/>
          </p:nvSpPr>
          <p:spPr>
            <a:xfrm>
              <a:off x="1751274" y="115126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239" name="pl239"/>
            <p:cNvSpPr/>
            <p:nvPr/>
          </p:nvSpPr>
          <p:spPr>
            <a:xfrm>
              <a:off x="1751274" y="100207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240" name="pl240"/>
            <p:cNvSpPr/>
            <p:nvPr/>
          </p:nvSpPr>
          <p:spPr>
            <a:xfrm>
              <a:off x="1751274" y="122585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241" name="pl241"/>
            <p:cNvSpPr/>
            <p:nvPr/>
          </p:nvSpPr>
          <p:spPr>
            <a:xfrm>
              <a:off x="1751274" y="107666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242" name="pl242"/>
            <p:cNvSpPr/>
            <p:nvPr/>
          </p:nvSpPr>
          <p:spPr>
            <a:xfrm>
              <a:off x="1751274" y="92747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243" name="pl243"/>
            <p:cNvSpPr/>
            <p:nvPr/>
          </p:nvSpPr>
          <p:spPr>
            <a:xfrm>
              <a:off x="1796116"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44" name="pl244"/>
            <p:cNvSpPr/>
            <p:nvPr/>
          </p:nvSpPr>
          <p:spPr>
            <a:xfrm>
              <a:off x="1924235"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45" name="pl245"/>
            <p:cNvSpPr/>
            <p:nvPr/>
          </p:nvSpPr>
          <p:spPr>
            <a:xfrm>
              <a:off x="2052353"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46" name="pl246"/>
            <p:cNvSpPr/>
            <p:nvPr/>
          </p:nvSpPr>
          <p:spPr>
            <a:xfrm>
              <a:off x="2180472"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47" name="pl247"/>
            <p:cNvSpPr/>
            <p:nvPr/>
          </p:nvSpPr>
          <p:spPr>
            <a:xfrm>
              <a:off x="2308591"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48" name="pl248"/>
            <p:cNvSpPr/>
            <p:nvPr/>
          </p:nvSpPr>
          <p:spPr>
            <a:xfrm>
              <a:off x="2436710"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49" name="pl249"/>
            <p:cNvSpPr/>
            <p:nvPr/>
          </p:nvSpPr>
          <p:spPr>
            <a:xfrm>
              <a:off x="2564828"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50" name="pl250"/>
            <p:cNvSpPr/>
            <p:nvPr/>
          </p:nvSpPr>
          <p:spPr>
            <a:xfrm>
              <a:off x="2692947"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51" name="pl251"/>
            <p:cNvSpPr/>
            <p:nvPr/>
          </p:nvSpPr>
          <p:spPr>
            <a:xfrm>
              <a:off x="1796116" y="1207951"/>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252" name="pl252"/>
            <p:cNvSpPr/>
            <p:nvPr/>
          </p:nvSpPr>
          <p:spPr>
            <a:xfrm>
              <a:off x="1796116" y="1201984"/>
              <a:ext cx="896831" cy="23870"/>
            </a:xfrm>
            <a:custGeom>
              <a:avLst/>
              <a:pathLst>
                <a:path w="896831" h="23870">
                  <a:moveTo>
                    <a:pt x="0" y="0"/>
                  </a:moveTo>
                  <a:lnTo>
                    <a:pt x="128118" y="23870"/>
                  </a:lnTo>
                  <a:lnTo>
                    <a:pt x="256237" y="23870"/>
                  </a:lnTo>
                  <a:lnTo>
                    <a:pt x="384356" y="17902"/>
                  </a:lnTo>
                  <a:lnTo>
                    <a:pt x="512475" y="23870"/>
                  </a:lnTo>
                  <a:lnTo>
                    <a:pt x="640593" y="11935"/>
                  </a:lnTo>
                  <a:lnTo>
                    <a:pt x="768712" y="23870"/>
                  </a:lnTo>
                  <a:lnTo>
                    <a:pt x="896831" y="23870"/>
                  </a:lnTo>
                </a:path>
              </a:pathLst>
            </a:custGeom>
            <a:ln w="40651" cap="flat">
              <a:solidFill>
                <a:srgbClr val="BEBEBE">
                  <a:alpha val="69803"/>
                </a:srgbClr>
              </a:solidFill>
              <a:prstDash val="solid"/>
              <a:round/>
            </a:ln>
          </p:spPr>
          <p:txBody>
            <a:bodyPr/>
            <a:lstStyle/>
            <a:p/>
          </p:txBody>
        </p:sp>
        <p:sp>
          <p:nvSpPr>
            <p:cNvPr id="253" name="pl253"/>
            <p:cNvSpPr/>
            <p:nvPr/>
          </p:nvSpPr>
          <p:spPr>
            <a:xfrm>
              <a:off x="1796116" y="1201984"/>
              <a:ext cx="896831" cy="23870"/>
            </a:xfrm>
            <a:custGeom>
              <a:avLst/>
              <a:pathLst>
                <a:path w="896831" h="23870">
                  <a:moveTo>
                    <a:pt x="0" y="0"/>
                  </a:moveTo>
                  <a:lnTo>
                    <a:pt x="128118" y="23870"/>
                  </a:lnTo>
                  <a:lnTo>
                    <a:pt x="256237" y="23870"/>
                  </a:lnTo>
                  <a:lnTo>
                    <a:pt x="384356" y="17902"/>
                  </a:lnTo>
                  <a:lnTo>
                    <a:pt x="512475" y="23870"/>
                  </a:lnTo>
                  <a:lnTo>
                    <a:pt x="640593" y="11935"/>
                  </a:lnTo>
                  <a:lnTo>
                    <a:pt x="768712" y="23870"/>
                  </a:lnTo>
                  <a:lnTo>
                    <a:pt x="896831" y="23870"/>
                  </a:lnTo>
                </a:path>
              </a:pathLst>
            </a:custGeom>
            <a:ln w="35231" cap="flat">
              <a:solidFill>
                <a:srgbClr val="BEBEBE">
                  <a:alpha val="69803"/>
                </a:srgbClr>
              </a:solidFill>
              <a:prstDash val="solid"/>
              <a:round/>
            </a:ln>
          </p:spPr>
          <p:txBody>
            <a:bodyPr/>
            <a:lstStyle/>
            <a:p/>
          </p:txBody>
        </p:sp>
        <p:sp>
          <p:nvSpPr>
            <p:cNvPr id="254" name="pl254"/>
            <p:cNvSpPr/>
            <p:nvPr/>
          </p:nvSpPr>
          <p:spPr>
            <a:xfrm>
              <a:off x="1796116" y="1207951"/>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255" name="pl255"/>
            <p:cNvSpPr/>
            <p:nvPr/>
          </p:nvSpPr>
          <p:spPr>
            <a:xfrm>
              <a:off x="1796116" y="1201984"/>
              <a:ext cx="896831" cy="23870"/>
            </a:xfrm>
            <a:custGeom>
              <a:avLst/>
              <a:pathLst>
                <a:path w="896831" h="23870">
                  <a:moveTo>
                    <a:pt x="0" y="0"/>
                  </a:moveTo>
                  <a:lnTo>
                    <a:pt x="128118" y="23870"/>
                  </a:lnTo>
                  <a:lnTo>
                    <a:pt x="256237" y="23870"/>
                  </a:lnTo>
                  <a:lnTo>
                    <a:pt x="384356" y="17902"/>
                  </a:lnTo>
                  <a:lnTo>
                    <a:pt x="512475" y="23870"/>
                  </a:lnTo>
                  <a:lnTo>
                    <a:pt x="640593" y="11935"/>
                  </a:lnTo>
                  <a:lnTo>
                    <a:pt x="768712" y="23870"/>
                  </a:lnTo>
                  <a:lnTo>
                    <a:pt x="896831" y="23870"/>
                  </a:lnTo>
                </a:path>
              </a:pathLst>
            </a:custGeom>
            <a:ln w="40651" cap="flat">
              <a:solidFill>
                <a:srgbClr val="000000">
                  <a:alpha val="100000"/>
                </a:srgbClr>
              </a:solidFill>
              <a:prstDash val="solid"/>
              <a:round/>
            </a:ln>
          </p:spPr>
          <p:txBody>
            <a:bodyPr/>
            <a:lstStyle/>
            <a:p/>
          </p:txBody>
        </p:sp>
        <p:sp>
          <p:nvSpPr>
            <p:cNvPr id="256" name="pl256"/>
            <p:cNvSpPr/>
            <p:nvPr/>
          </p:nvSpPr>
          <p:spPr>
            <a:xfrm>
              <a:off x="1796116" y="1201984"/>
              <a:ext cx="896831" cy="23870"/>
            </a:xfrm>
            <a:custGeom>
              <a:avLst/>
              <a:pathLst>
                <a:path w="896831" h="23870">
                  <a:moveTo>
                    <a:pt x="0" y="0"/>
                  </a:moveTo>
                  <a:lnTo>
                    <a:pt x="128118" y="23870"/>
                  </a:lnTo>
                  <a:lnTo>
                    <a:pt x="256237" y="23870"/>
                  </a:lnTo>
                  <a:lnTo>
                    <a:pt x="384356" y="17902"/>
                  </a:lnTo>
                  <a:lnTo>
                    <a:pt x="512475" y="23870"/>
                  </a:lnTo>
                  <a:lnTo>
                    <a:pt x="640593" y="11935"/>
                  </a:lnTo>
                  <a:lnTo>
                    <a:pt x="768712" y="23870"/>
                  </a:lnTo>
                  <a:lnTo>
                    <a:pt x="896831" y="23870"/>
                  </a:lnTo>
                </a:path>
              </a:pathLst>
            </a:custGeom>
            <a:ln w="35231" cap="flat">
              <a:solidFill>
                <a:srgbClr val="F26A21">
                  <a:alpha val="100000"/>
                </a:srgbClr>
              </a:solidFill>
              <a:prstDash val="solid"/>
              <a:round/>
            </a:ln>
          </p:spPr>
          <p:txBody>
            <a:bodyPr/>
            <a:lstStyle/>
            <a:p/>
          </p:txBody>
        </p:sp>
        <p:sp>
          <p:nvSpPr>
            <p:cNvPr id="257" name="pl257"/>
            <p:cNvSpPr/>
            <p:nvPr/>
          </p:nvSpPr>
          <p:spPr>
            <a:xfrm>
              <a:off x="1751274" y="1225854"/>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258" name="tx258"/>
            <p:cNvSpPr/>
            <p:nvPr/>
          </p:nvSpPr>
          <p:spPr>
            <a:xfrm>
              <a:off x="1765986" y="103895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59" name="tx259"/>
            <p:cNvSpPr/>
            <p:nvPr/>
          </p:nvSpPr>
          <p:spPr>
            <a:xfrm>
              <a:off x="1894105" y="10628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60" name="tx260"/>
            <p:cNvSpPr/>
            <p:nvPr/>
          </p:nvSpPr>
          <p:spPr>
            <a:xfrm>
              <a:off x="2022224" y="10628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61" name="tx261"/>
            <p:cNvSpPr/>
            <p:nvPr/>
          </p:nvSpPr>
          <p:spPr>
            <a:xfrm>
              <a:off x="2150343" y="10568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62" name="tx262"/>
            <p:cNvSpPr/>
            <p:nvPr/>
          </p:nvSpPr>
          <p:spPr>
            <a:xfrm>
              <a:off x="2278461" y="10628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63" name="tx263"/>
            <p:cNvSpPr/>
            <p:nvPr/>
          </p:nvSpPr>
          <p:spPr>
            <a:xfrm>
              <a:off x="2406580" y="105089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64" name="tx264"/>
            <p:cNvSpPr/>
            <p:nvPr/>
          </p:nvSpPr>
          <p:spPr>
            <a:xfrm>
              <a:off x="2534699" y="10628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65" name="tx265"/>
            <p:cNvSpPr/>
            <p:nvPr/>
          </p:nvSpPr>
          <p:spPr>
            <a:xfrm>
              <a:off x="2662818" y="10628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66" name="rc266"/>
            <p:cNvSpPr/>
            <p:nvPr/>
          </p:nvSpPr>
          <p:spPr>
            <a:xfrm>
              <a:off x="1751274" y="1527005"/>
              <a:ext cx="986514" cy="367599"/>
            </a:xfrm>
            <a:prstGeom prst="rect">
              <a:avLst/>
            </a:prstGeom>
            <a:solidFill>
              <a:srgbClr val="EBEBEB">
                <a:alpha val="100000"/>
              </a:srgbClr>
            </a:solidFill>
          </p:spPr>
          <p:txBody>
            <a:bodyPr/>
            <a:lstStyle/>
            <a:p/>
          </p:txBody>
        </p:sp>
        <p:sp>
          <p:nvSpPr>
            <p:cNvPr id="267" name="pl267"/>
            <p:cNvSpPr/>
            <p:nvPr/>
          </p:nvSpPr>
          <p:spPr>
            <a:xfrm>
              <a:off x="1751274" y="1803301"/>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268" name="pl268"/>
            <p:cNvSpPr/>
            <p:nvPr/>
          </p:nvSpPr>
          <p:spPr>
            <a:xfrm>
              <a:off x="1751274" y="165411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269" name="pl269"/>
            <p:cNvSpPr/>
            <p:nvPr/>
          </p:nvSpPr>
          <p:spPr>
            <a:xfrm>
              <a:off x="1751274" y="187789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270" name="pl270"/>
            <p:cNvSpPr/>
            <p:nvPr/>
          </p:nvSpPr>
          <p:spPr>
            <a:xfrm>
              <a:off x="1751274" y="172870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271" name="pl271"/>
            <p:cNvSpPr/>
            <p:nvPr/>
          </p:nvSpPr>
          <p:spPr>
            <a:xfrm>
              <a:off x="1751274" y="157951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272" name="pl272"/>
            <p:cNvSpPr/>
            <p:nvPr/>
          </p:nvSpPr>
          <p:spPr>
            <a:xfrm>
              <a:off x="1796116"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73" name="pl273"/>
            <p:cNvSpPr/>
            <p:nvPr/>
          </p:nvSpPr>
          <p:spPr>
            <a:xfrm>
              <a:off x="1924235"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74" name="pl274"/>
            <p:cNvSpPr/>
            <p:nvPr/>
          </p:nvSpPr>
          <p:spPr>
            <a:xfrm>
              <a:off x="2052353"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75" name="pl275"/>
            <p:cNvSpPr/>
            <p:nvPr/>
          </p:nvSpPr>
          <p:spPr>
            <a:xfrm>
              <a:off x="2180472"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76" name="pl276"/>
            <p:cNvSpPr/>
            <p:nvPr/>
          </p:nvSpPr>
          <p:spPr>
            <a:xfrm>
              <a:off x="2308591"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77" name="pl277"/>
            <p:cNvSpPr/>
            <p:nvPr/>
          </p:nvSpPr>
          <p:spPr>
            <a:xfrm>
              <a:off x="2436710"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78" name="pl278"/>
            <p:cNvSpPr/>
            <p:nvPr/>
          </p:nvSpPr>
          <p:spPr>
            <a:xfrm>
              <a:off x="2564828"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79" name="pl279"/>
            <p:cNvSpPr/>
            <p:nvPr/>
          </p:nvSpPr>
          <p:spPr>
            <a:xfrm>
              <a:off x="2692947"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80" name="pl280"/>
            <p:cNvSpPr/>
            <p:nvPr/>
          </p:nvSpPr>
          <p:spPr>
            <a:xfrm>
              <a:off x="1796116" y="1859992"/>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281" name="pl281"/>
            <p:cNvSpPr/>
            <p:nvPr/>
          </p:nvSpPr>
          <p:spPr>
            <a:xfrm>
              <a:off x="1796116" y="1848057"/>
              <a:ext cx="896831" cy="17902"/>
            </a:xfrm>
            <a:custGeom>
              <a:avLst/>
              <a:pathLst>
                <a:path w="896831" h="17902">
                  <a:moveTo>
                    <a:pt x="0" y="11935"/>
                  </a:moveTo>
                  <a:lnTo>
                    <a:pt x="128118" y="11935"/>
                  </a:lnTo>
                  <a:lnTo>
                    <a:pt x="256237" y="11935"/>
                  </a:lnTo>
                  <a:lnTo>
                    <a:pt x="384356" y="11935"/>
                  </a:lnTo>
                  <a:lnTo>
                    <a:pt x="512475" y="11935"/>
                  </a:lnTo>
                  <a:lnTo>
                    <a:pt x="640593" y="11935"/>
                  </a:lnTo>
                  <a:lnTo>
                    <a:pt x="768712" y="17902"/>
                  </a:lnTo>
                  <a:lnTo>
                    <a:pt x="896831" y="0"/>
                  </a:lnTo>
                </a:path>
              </a:pathLst>
            </a:custGeom>
            <a:ln w="40651" cap="flat">
              <a:solidFill>
                <a:srgbClr val="BEBEBE">
                  <a:alpha val="69803"/>
                </a:srgbClr>
              </a:solidFill>
              <a:prstDash val="solid"/>
              <a:round/>
            </a:ln>
          </p:spPr>
          <p:txBody>
            <a:bodyPr/>
            <a:lstStyle/>
            <a:p/>
          </p:txBody>
        </p:sp>
        <p:sp>
          <p:nvSpPr>
            <p:cNvPr id="282" name="pl282"/>
            <p:cNvSpPr/>
            <p:nvPr/>
          </p:nvSpPr>
          <p:spPr>
            <a:xfrm>
              <a:off x="1796116" y="1848057"/>
              <a:ext cx="896831" cy="17902"/>
            </a:xfrm>
            <a:custGeom>
              <a:avLst/>
              <a:pathLst>
                <a:path w="896831" h="17902">
                  <a:moveTo>
                    <a:pt x="0" y="11935"/>
                  </a:moveTo>
                  <a:lnTo>
                    <a:pt x="128118" y="11935"/>
                  </a:lnTo>
                  <a:lnTo>
                    <a:pt x="256237" y="11935"/>
                  </a:lnTo>
                  <a:lnTo>
                    <a:pt x="384356" y="11935"/>
                  </a:lnTo>
                  <a:lnTo>
                    <a:pt x="512475" y="11935"/>
                  </a:lnTo>
                  <a:lnTo>
                    <a:pt x="640593" y="11935"/>
                  </a:lnTo>
                  <a:lnTo>
                    <a:pt x="768712" y="17902"/>
                  </a:lnTo>
                  <a:lnTo>
                    <a:pt x="896831" y="0"/>
                  </a:lnTo>
                </a:path>
              </a:pathLst>
            </a:custGeom>
            <a:ln w="35231" cap="flat">
              <a:solidFill>
                <a:srgbClr val="BEBEBE">
                  <a:alpha val="69803"/>
                </a:srgbClr>
              </a:solidFill>
              <a:prstDash val="solid"/>
              <a:round/>
            </a:ln>
          </p:spPr>
          <p:txBody>
            <a:bodyPr/>
            <a:lstStyle/>
            <a:p/>
          </p:txBody>
        </p:sp>
        <p:sp>
          <p:nvSpPr>
            <p:cNvPr id="283" name="pl283"/>
            <p:cNvSpPr/>
            <p:nvPr/>
          </p:nvSpPr>
          <p:spPr>
            <a:xfrm>
              <a:off x="1796116" y="1859992"/>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284" name="pl284"/>
            <p:cNvSpPr/>
            <p:nvPr/>
          </p:nvSpPr>
          <p:spPr>
            <a:xfrm>
              <a:off x="1796116" y="1848057"/>
              <a:ext cx="896831" cy="17902"/>
            </a:xfrm>
            <a:custGeom>
              <a:avLst/>
              <a:pathLst>
                <a:path w="896831" h="17902">
                  <a:moveTo>
                    <a:pt x="0" y="11935"/>
                  </a:moveTo>
                  <a:lnTo>
                    <a:pt x="128118" y="11935"/>
                  </a:lnTo>
                  <a:lnTo>
                    <a:pt x="256237" y="11935"/>
                  </a:lnTo>
                  <a:lnTo>
                    <a:pt x="384356" y="11935"/>
                  </a:lnTo>
                  <a:lnTo>
                    <a:pt x="512475" y="11935"/>
                  </a:lnTo>
                  <a:lnTo>
                    <a:pt x="640593" y="11935"/>
                  </a:lnTo>
                  <a:lnTo>
                    <a:pt x="768712" y="17902"/>
                  </a:lnTo>
                  <a:lnTo>
                    <a:pt x="896831" y="0"/>
                  </a:lnTo>
                </a:path>
              </a:pathLst>
            </a:custGeom>
            <a:ln w="40651" cap="flat">
              <a:solidFill>
                <a:srgbClr val="000000">
                  <a:alpha val="100000"/>
                </a:srgbClr>
              </a:solidFill>
              <a:prstDash val="solid"/>
              <a:round/>
            </a:ln>
          </p:spPr>
          <p:txBody>
            <a:bodyPr/>
            <a:lstStyle/>
            <a:p/>
          </p:txBody>
        </p:sp>
        <p:sp>
          <p:nvSpPr>
            <p:cNvPr id="285" name="pl285"/>
            <p:cNvSpPr/>
            <p:nvPr/>
          </p:nvSpPr>
          <p:spPr>
            <a:xfrm>
              <a:off x="1796116" y="1848057"/>
              <a:ext cx="896831" cy="17902"/>
            </a:xfrm>
            <a:custGeom>
              <a:avLst/>
              <a:pathLst>
                <a:path w="896831" h="17902">
                  <a:moveTo>
                    <a:pt x="0" y="11935"/>
                  </a:moveTo>
                  <a:lnTo>
                    <a:pt x="128118" y="11935"/>
                  </a:lnTo>
                  <a:lnTo>
                    <a:pt x="256237" y="11935"/>
                  </a:lnTo>
                  <a:lnTo>
                    <a:pt x="384356" y="11935"/>
                  </a:lnTo>
                  <a:lnTo>
                    <a:pt x="512475" y="11935"/>
                  </a:lnTo>
                  <a:lnTo>
                    <a:pt x="640593" y="11935"/>
                  </a:lnTo>
                  <a:lnTo>
                    <a:pt x="768712" y="17902"/>
                  </a:lnTo>
                  <a:lnTo>
                    <a:pt x="896831" y="0"/>
                  </a:lnTo>
                </a:path>
              </a:pathLst>
            </a:custGeom>
            <a:ln w="35231" cap="flat">
              <a:solidFill>
                <a:srgbClr val="F26A21">
                  <a:alpha val="100000"/>
                </a:srgbClr>
              </a:solidFill>
              <a:prstDash val="solid"/>
              <a:round/>
            </a:ln>
          </p:spPr>
          <p:txBody>
            <a:bodyPr/>
            <a:lstStyle/>
            <a:p/>
          </p:txBody>
        </p:sp>
        <p:sp>
          <p:nvSpPr>
            <p:cNvPr id="286" name="pl286"/>
            <p:cNvSpPr/>
            <p:nvPr/>
          </p:nvSpPr>
          <p:spPr>
            <a:xfrm>
              <a:off x="1751274" y="1877895"/>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287" name="tx287"/>
            <p:cNvSpPr/>
            <p:nvPr/>
          </p:nvSpPr>
          <p:spPr>
            <a:xfrm>
              <a:off x="1765986" y="16969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88" name="tx288"/>
            <p:cNvSpPr/>
            <p:nvPr/>
          </p:nvSpPr>
          <p:spPr>
            <a:xfrm>
              <a:off x="1894105" y="16969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89" name="tx289"/>
            <p:cNvSpPr/>
            <p:nvPr/>
          </p:nvSpPr>
          <p:spPr>
            <a:xfrm>
              <a:off x="2022224" y="16969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90" name="tx290"/>
            <p:cNvSpPr/>
            <p:nvPr/>
          </p:nvSpPr>
          <p:spPr>
            <a:xfrm>
              <a:off x="2150343" y="16969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91" name="tx291"/>
            <p:cNvSpPr/>
            <p:nvPr/>
          </p:nvSpPr>
          <p:spPr>
            <a:xfrm>
              <a:off x="2278461" y="16969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92" name="tx292"/>
            <p:cNvSpPr/>
            <p:nvPr/>
          </p:nvSpPr>
          <p:spPr>
            <a:xfrm>
              <a:off x="2406580" y="16969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93" name="tx293"/>
            <p:cNvSpPr/>
            <p:nvPr/>
          </p:nvSpPr>
          <p:spPr>
            <a:xfrm>
              <a:off x="2534699" y="170293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94" name="tx294"/>
            <p:cNvSpPr/>
            <p:nvPr/>
          </p:nvSpPr>
          <p:spPr>
            <a:xfrm>
              <a:off x="2662818" y="16850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95" name="rc295"/>
            <p:cNvSpPr/>
            <p:nvPr/>
          </p:nvSpPr>
          <p:spPr>
            <a:xfrm>
              <a:off x="1751274" y="2179046"/>
              <a:ext cx="986514" cy="367599"/>
            </a:xfrm>
            <a:prstGeom prst="rect">
              <a:avLst/>
            </a:prstGeom>
            <a:solidFill>
              <a:srgbClr val="EBEBEB">
                <a:alpha val="100000"/>
              </a:srgbClr>
            </a:solidFill>
          </p:spPr>
          <p:txBody>
            <a:bodyPr/>
            <a:lstStyle/>
            <a:p/>
          </p:txBody>
        </p:sp>
        <p:sp>
          <p:nvSpPr>
            <p:cNvPr id="296" name="pl296"/>
            <p:cNvSpPr/>
            <p:nvPr/>
          </p:nvSpPr>
          <p:spPr>
            <a:xfrm>
              <a:off x="1751274" y="245534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297" name="pl297"/>
            <p:cNvSpPr/>
            <p:nvPr/>
          </p:nvSpPr>
          <p:spPr>
            <a:xfrm>
              <a:off x="1751274" y="230615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298" name="pl298"/>
            <p:cNvSpPr/>
            <p:nvPr/>
          </p:nvSpPr>
          <p:spPr>
            <a:xfrm>
              <a:off x="1751274" y="252993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299" name="pl299"/>
            <p:cNvSpPr/>
            <p:nvPr/>
          </p:nvSpPr>
          <p:spPr>
            <a:xfrm>
              <a:off x="1751274" y="238074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00" name="pl300"/>
            <p:cNvSpPr/>
            <p:nvPr/>
          </p:nvSpPr>
          <p:spPr>
            <a:xfrm>
              <a:off x="1751274" y="223156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01" name="pl301"/>
            <p:cNvSpPr/>
            <p:nvPr/>
          </p:nvSpPr>
          <p:spPr>
            <a:xfrm>
              <a:off x="1796116"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02" name="pl302"/>
            <p:cNvSpPr/>
            <p:nvPr/>
          </p:nvSpPr>
          <p:spPr>
            <a:xfrm>
              <a:off x="1924235"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03" name="pl303"/>
            <p:cNvSpPr/>
            <p:nvPr/>
          </p:nvSpPr>
          <p:spPr>
            <a:xfrm>
              <a:off x="2052353"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04" name="pl304"/>
            <p:cNvSpPr/>
            <p:nvPr/>
          </p:nvSpPr>
          <p:spPr>
            <a:xfrm>
              <a:off x="2180472"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05" name="pl305"/>
            <p:cNvSpPr/>
            <p:nvPr/>
          </p:nvSpPr>
          <p:spPr>
            <a:xfrm>
              <a:off x="2308591"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06" name="pl306"/>
            <p:cNvSpPr/>
            <p:nvPr/>
          </p:nvSpPr>
          <p:spPr>
            <a:xfrm>
              <a:off x="2436710"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07" name="pl307"/>
            <p:cNvSpPr/>
            <p:nvPr/>
          </p:nvSpPr>
          <p:spPr>
            <a:xfrm>
              <a:off x="2564828"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08" name="pl308"/>
            <p:cNvSpPr/>
            <p:nvPr/>
          </p:nvSpPr>
          <p:spPr>
            <a:xfrm>
              <a:off x="2692947"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09" name="pl309"/>
            <p:cNvSpPr/>
            <p:nvPr/>
          </p:nvSpPr>
          <p:spPr>
            <a:xfrm>
              <a:off x="1796116" y="2512033"/>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310" name="pl310"/>
            <p:cNvSpPr/>
            <p:nvPr/>
          </p:nvSpPr>
          <p:spPr>
            <a:xfrm>
              <a:off x="1796116" y="2518001"/>
              <a:ext cx="896831" cy="5967"/>
            </a:xfrm>
            <a:custGeom>
              <a:avLst/>
              <a:pathLst>
                <a:path w="896831" h="5967">
                  <a:moveTo>
                    <a:pt x="0" y="5967"/>
                  </a:moveTo>
                  <a:lnTo>
                    <a:pt x="128118" y="0"/>
                  </a:lnTo>
                  <a:lnTo>
                    <a:pt x="256237" y="5967"/>
                  </a:lnTo>
                  <a:lnTo>
                    <a:pt x="384356" y="5967"/>
                  </a:lnTo>
                  <a:lnTo>
                    <a:pt x="512475" y="5967"/>
                  </a:lnTo>
                  <a:lnTo>
                    <a:pt x="640593" y="5967"/>
                  </a:lnTo>
                  <a:lnTo>
                    <a:pt x="768712" y="5967"/>
                  </a:lnTo>
                  <a:lnTo>
                    <a:pt x="896831" y="5967"/>
                  </a:lnTo>
                </a:path>
              </a:pathLst>
            </a:custGeom>
            <a:ln w="40651" cap="flat">
              <a:solidFill>
                <a:srgbClr val="BEBEBE">
                  <a:alpha val="69803"/>
                </a:srgbClr>
              </a:solidFill>
              <a:prstDash val="solid"/>
              <a:round/>
            </a:ln>
          </p:spPr>
          <p:txBody>
            <a:bodyPr/>
            <a:lstStyle/>
            <a:p/>
          </p:txBody>
        </p:sp>
        <p:sp>
          <p:nvSpPr>
            <p:cNvPr id="311" name="pl311"/>
            <p:cNvSpPr/>
            <p:nvPr/>
          </p:nvSpPr>
          <p:spPr>
            <a:xfrm>
              <a:off x="1796116" y="2518001"/>
              <a:ext cx="896831" cy="5967"/>
            </a:xfrm>
            <a:custGeom>
              <a:avLst/>
              <a:pathLst>
                <a:path w="896831" h="5967">
                  <a:moveTo>
                    <a:pt x="0" y="5967"/>
                  </a:moveTo>
                  <a:lnTo>
                    <a:pt x="128118" y="0"/>
                  </a:lnTo>
                  <a:lnTo>
                    <a:pt x="256237" y="5967"/>
                  </a:lnTo>
                  <a:lnTo>
                    <a:pt x="384356" y="5967"/>
                  </a:lnTo>
                  <a:lnTo>
                    <a:pt x="512475" y="5967"/>
                  </a:lnTo>
                  <a:lnTo>
                    <a:pt x="640593" y="5967"/>
                  </a:lnTo>
                  <a:lnTo>
                    <a:pt x="768712" y="5967"/>
                  </a:lnTo>
                  <a:lnTo>
                    <a:pt x="896831" y="5967"/>
                  </a:lnTo>
                </a:path>
              </a:pathLst>
            </a:custGeom>
            <a:ln w="35231" cap="flat">
              <a:solidFill>
                <a:srgbClr val="BEBEBE">
                  <a:alpha val="69803"/>
                </a:srgbClr>
              </a:solidFill>
              <a:prstDash val="solid"/>
              <a:round/>
            </a:ln>
          </p:spPr>
          <p:txBody>
            <a:bodyPr/>
            <a:lstStyle/>
            <a:p/>
          </p:txBody>
        </p:sp>
        <p:sp>
          <p:nvSpPr>
            <p:cNvPr id="312" name="pl312"/>
            <p:cNvSpPr/>
            <p:nvPr/>
          </p:nvSpPr>
          <p:spPr>
            <a:xfrm>
              <a:off x="1796116" y="2512033"/>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313" name="pl313"/>
            <p:cNvSpPr/>
            <p:nvPr/>
          </p:nvSpPr>
          <p:spPr>
            <a:xfrm>
              <a:off x="1796116" y="2518001"/>
              <a:ext cx="896831" cy="5967"/>
            </a:xfrm>
            <a:custGeom>
              <a:avLst/>
              <a:pathLst>
                <a:path w="896831" h="5967">
                  <a:moveTo>
                    <a:pt x="0" y="5967"/>
                  </a:moveTo>
                  <a:lnTo>
                    <a:pt x="128118" y="0"/>
                  </a:lnTo>
                  <a:lnTo>
                    <a:pt x="256237" y="5967"/>
                  </a:lnTo>
                  <a:lnTo>
                    <a:pt x="384356" y="5967"/>
                  </a:lnTo>
                  <a:lnTo>
                    <a:pt x="512475" y="5967"/>
                  </a:lnTo>
                  <a:lnTo>
                    <a:pt x="640593" y="5967"/>
                  </a:lnTo>
                  <a:lnTo>
                    <a:pt x="768712" y="5967"/>
                  </a:lnTo>
                  <a:lnTo>
                    <a:pt x="896831" y="5967"/>
                  </a:lnTo>
                </a:path>
              </a:pathLst>
            </a:custGeom>
            <a:ln w="40651" cap="flat">
              <a:solidFill>
                <a:srgbClr val="000000">
                  <a:alpha val="100000"/>
                </a:srgbClr>
              </a:solidFill>
              <a:prstDash val="solid"/>
              <a:round/>
            </a:ln>
          </p:spPr>
          <p:txBody>
            <a:bodyPr/>
            <a:lstStyle/>
            <a:p/>
          </p:txBody>
        </p:sp>
        <p:sp>
          <p:nvSpPr>
            <p:cNvPr id="314" name="pl314"/>
            <p:cNvSpPr/>
            <p:nvPr/>
          </p:nvSpPr>
          <p:spPr>
            <a:xfrm>
              <a:off x="1796116" y="2518001"/>
              <a:ext cx="896831" cy="5967"/>
            </a:xfrm>
            <a:custGeom>
              <a:avLst/>
              <a:pathLst>
                <a:path w="896831" h="5967">
                  <a:moveTo>
                    <a:pt x="0" y="5967"/>
                  </a:moveTo>
                  <a:lnTo>
                    <a:pt x="128118" y="0"/>
                  </a:lnTo>
                  <a:lnTo>
                    <a:pt x="256237" y="5967"/>
                  </a:lnTo>
                  <a:lnTo>
                    <a:pt x="384356" y="5967"/>
                  </a:lnTo>
                  <a:lnTo>
                    <a:pt x="512475" y="5967"/>
                  </a:lnTo>
                  <a:lnTo>
                    <a:pt x="640593" y="5967"/>
                  </a:lnTo>
                  <a:lnTo>
                    <a:pt x="768712" y="5967"/>
                  </a:lnTo>
                  <a:lnTo>
                    <a:pt x="896831" y="5967"/>
                  </a:lnTo>
                </a:path>
              </a:pathLst>
            </a:custGeom>
            <a:ln w="35231" cap="flat">
              <a:solidFill>
                <a:srgbClr val="F26A21">
                  <a:alpha val="100000"/>
                </a:srgbClr>
              </a:solidFill>
              <a:prstDash val="solid"/>
              <a:round/>
            </a:ln>
          </p:spPr>
          <p:txBody>
            <a:bodyPr/>
            <a:lstStyle/>
            <a:p/>
          </p:txBody>
        </p:sp>
        <p:sp>
          <p:nvSpPr>
            <p:cNvPr id="315" name="pl315"/>
            <p:cNvSpPr/>
            <p:nvPr/>
          </p:nvSpPr>
          <p:spPr>
            <a:xfrm>
              <a:off x="1751274" y="2529936"/>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316" name="tx316"/>
            <p:cNvSpPr/>
            <p:nvPr/>
          </p:nvSpPr>
          <p:spPr>
            <a:xfrm>
              <a:off x="1765986" y="23609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17" name="tx317"/>
            <p:cNvSpPr/>
            <p:nvPr/>
          </p:nvSpPr>
          <p:spPr>
            <a:xfrm>
              <a:off x="1894105" y="23549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18" name="tx318"/>
            <p:cNvSpPr/>
            <p:nvPr/>
          </p:nvSpPr>
          <p:spPr>
            <a:xfrm>
              <a:off x="2022224" y="23609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19" name="tx319"/>
            <p:cNvSpPr/>
            <p:nvPr/>
          </p:nvSpPr>
          <p:spPr>
            <a:xfrm>
              <a:off x="2150343" y="23609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20" name="tx320"/>
            <p:cNvSpPr/>
            <p:nvPr/>
          </p:nvSpPr>
          <p:spPr>
            <a:xfrm>
              <a:off x="2278461" y="23609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21" name="tx321"/>
            <p:cNvSpPr/>
            <p:nvPr/>
          </p:nvSpPr>
          <p:spPr>
            <a:xfrm>
              <a:off x="2406580" y="23609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22" name="tx322"/>
            <p:cNvSpPr/>
            <p:nvPr/>
          </p:nvSpPr>
          <p:spPr>
            <a:xfrm>
              <a:off x="2534699" y="23609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23" name="tx323"/>
            <p:cNvSpPr/>
            <p:nvPr/>
          </p:nvSpPr>
          <p:spPr>
            <a:xfrm>
              <a:off x="2662818" y="23609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24" name="rc324"/>
            <p:cNvSpPr/>
            <p:nvPr/>
          </p:nvSpPr>
          <p:spPr>
            <a:xfrm>
              <a:off x="1751274" y="2831086"/>
              <a:ext cx="986514" cy="367599"/>
            </a:xfrm>
            <a:prstGeom prst="rect">
              <a:avLst/>
            </a:prstGeom>
            <a:solidFill>
              <a:srgbClr val="EBEBEB">
                <a:alpha val="100000"/>
              </a:srgbClr>
            </a:solidFill>
          </p:spPr>
          <p:txBody>
            <a:bodyPr/>
            <a:lstStyle/>
            <a:p/>
          </p:txBody>
        </p:sp>
        <p:sp>
          <p:nvSpPr>
            <p:cNvPr id="325" name="pl325"/>
            <p:cNvSpPr/>
            <p:nvPr/>
          </p:nvSpPr>
          <p:spPr>
            <a:xfrm>
              <a:off x="1751274" y="310738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26" name="pl326"/>
            <p:cNvSpPr/>
            <p:nvPr/>
          </p:nvSpPr>
          <p:spPr>
            <a:xfrm>
              <a:off x="1751274" y="295819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27" name="pl327"/>
            <p:cNvSpPr/>
            <p:nvPr/>
          </p:nvSpPr>
          <p:spPr>
            <a:xfrm>
              <a:off x="1751274" y="318197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28" name="pl328"/>
            <p:cNvSpPr/>
            <p:nvPr/>
          </p:nvSpPr>
          <p:spPr>
            <a:xfrm>
              <a:off x="1751274" y="303278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29" name="pl329"/>
            <p:cNvSpPr/>
            <p:nvPr/>
          </p:nvSpPr>
          <p:spPr>
            <a:xfrm>
              <a:off x="1751274" y="2883601"/>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30" name="pl330"/>
            <p:cNvSpPr/>
            <p:nvPr/>
          </p:nvSpPr>
          <p:spPr>
            <a:xfrm>
              <a:off x="1796116"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31" name="pl331"/>
            <p:cNvSpPr/>
            <p:nvPr/>
          </p:nvSpPr>
          <p:spPr>
            <a:xfrm>
              <a:off x="1924235"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32" name="pl332"/>
            <p:cNvSpPr/>
            <p:nvPr/>
          </p:nvSpPr>
          <p:spPr>
            <a:xfrm>
              <a:off x="2052353"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33" name="pl333"/>
            <p:cNvSpPr/>
            <p:nvPr/>
          </p:nvSpPr>
          <p:spPr>
            <a:xfrm>
              <a:off x="2180472"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34" name="pl334"/>
            <p:cNvSpPr/>
            <p:nvPr/>
          </p:nvSpPr>
          <p:spPr>
            <a:xfrm>
              <a:off x="2308591"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35" name="pl335"/>
            <p:cNvSpPr/>
            <p:nvPr/>
          </p:nvSpPr>
          <p:spPr>
            <a:xfrm>
              <a:off x="2436710"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36" name="pl336"/>
            <p:cNvSpPr/>
            <p:nvPr/>
          </p:nvSpPr>
          <p:spPr>
            <a:xfrm>
              <a:off x="2564828"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37" name="pl337"/>
            <p:cNvSpPr/>
            <p:nvPr/>
          </p:nvSpPr>
          <p:spPr>
            <a:xfrm>
              <a:off x="2692947"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38" name="pl338"/>
            <p:cNvSpPr/>
            <p:nvPr/>
          </p:nvSpPr>
          <p:spPr>
            <a:xfrm>
              <a:off x="1796116" y="3164074"/>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339" name="pl339"/>
            <p:cNvSpPr/>
            <p:nvPr/>
          </p:nvSpPr>
          <p:spPr>
            <a:xfrm>
              <a:off x="1796116" y="3181977"/>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BEBEBE">
                  <a:alpha val="69803"/>
                </a:srgbClr>
              </a:solidFill>
              <a:prstDash val="solid"/>
              <a:round/>
            </a:ln>
          </p:spPr>
          <p:txBody>
            <a:bodyPr/>
            <a:lstStyle/>
            <a:p/>
          </p:txBody>
        </p:sp>
        <p:sp>
          <p:nvSpPr>
            <p:cNvPr id="340" name="pl340"/>
            <p:cNvSpPr/>
            <p:nvPr/>
          </p:nvSpPr>
          <p:spPr>
            <a:xfrm>
              <a:off x="1796116" y="3181977"/>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BEBEBE">
                  <a:alpha val="69803"/>
                </a:srgbClr>
              </a:solidFill>
              <a:prstDash val="solid"/>
              <a:round/>
            </a:ln>
          </p:spPr>
          <p:txBody>
            <a:bodyPr/>
            <a:lstStyle/>
            <a:p/>
          </p:txBody>
        </p:sp>
        <p:sp>
          <p:nvSpPr>
            <p:cNvPr id="341" name="pl341"/>
            <p:cNvSpPr/>
            <p:nvPr/>
          </p:nvSpPr>
          <p:spPr>
            <a:xfrm>
              <a:off x="1796116" y="3164074"/>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342" name="pl342"/>
            <p:cNvSpPr/>
            <p:nvPr/>
          </p:nvSpPr>
          <p:spPr>
            <a:xfrm>
              <a:off x="1796116" y="3181977"/>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000000">
                  <a:alpha val="100000"/>
                </a:srgbClr>
              </a:solidFill>
              <a:prstDash val="solid"/>
              <a:round/>
            </a:ln>
          </p:spPr>
          <p:txBody>
            <a:bodyPr/>
            <a:lstStyle/>
            <a:p/>
          </p:txBody>
        </p:sp>
        <p:sp>
          <p:nvSpPr>
            <p:cNvPr id="343" name="pl343"/>
            <p:cNvSpPr/>
            <p:nvPr/>
          </p:nvSpPr>
          <p:spPr>
            <a:xfrm>
              <a:off x="1796116" y="3181977"/>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F26A21">
                  <a:alpha val="100000"/>
                </a:srgbClr>
              </a:solidFill>
              <a:prstDash val="solid"/>
              <a:round/>
            </a:ln>
          </p:spPr>
          <p:txBody>
            <a:bodyPr/>
            <a:lstStyle/>
            <a:p/>
          </p:txBody>
        </p:sp>
        <p:sp>
          <p:nvSpPr>
            <p:cNvPr id="344" name="pl344"/>
            <p:cNvSpPr/>
            <p:nvPr/>
          </p:nvSpPr>
          <p:spPr>
            <a:xfrm>
              <a:off x="1751274" y="318197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345" name="tx345"/>
            <p:cNvSpPr/>
            <p:nvPr/>
          </p:nvSpPr>
          <p:spPr>
            <a:xfrm>
              <a:off x="1765986"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46" name="tx346"/>
            <p:cNvSpPr/>
            <p:nvPr/>
          </p:nvSpPr>
          <p:spPr>
            <a:xfrm>
              <a:off x="1894105"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47" name="tx347"/>
            <p:cNvSpPr/>
            <p:nvPr/>
          </p:nvSpPr>
          <p:spPr>
            <a:xfrm>
              <a:off x="2022224"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48" name="tx348"/>
            <p:cNvSpPr/>
            <p:nvPr/>
          </p:nvSpPr>
          <p:spPr>
            <a:xfrm>
              <a:off x="2150343"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49" name="tx349"/>
            <p:cNvSpPr/>
            <p:nvPr/>
          </p:nvSpPr>
          <p:spPr>
            <a:xfrm>
              <a:off x="2278461"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50" name="tx350"/>
            <p:cNvSpPr/>
            <p:nvPr/>
          </p:nvSpPr>
          <p:spPr>
            <a:xfrm>
              <a:off x="2406580"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51" name="tx351"/>
            <p:cNvSpPr/>
            <p:nvPr/>
          </p:nvSpPr>
          <p:spPr>
            <a:xfrm>
              <a:off x="2534699"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52" name="tx352"/>
            <p:cNvSpPr/>
            <p:nvPr/>
          </p:nvSpPr>
          <p:spPr>
            <a:xfrm>
              <a:off x="2662818"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53" name="rc353"/>
            <p:cNvSpPr/>
            <p:nvPr/>
          </p:nvSpPr>
          <p:spPr>
            <a:xfrm>
              <a:off x="1751274" y="3483127"/>
              <a:ext cx="986514" cy="367599"/>
            </a:xfrm>
            <a:prstGeom prst="rect">
              <a:avLst/>
            </a:prstGeom>
            <a:solidFill>
              <a:srgbClr val="EBEBEB">
                <a:alpha val="100000"/>
              </a:srgbClr>
            </a:solidFill>
          </p:spPr>
          <p:txBody>
            <a:bodyPr/>
            <a:lstStyle/>
            <a:p/>
          </p:txBody>
        </p:sp>
        <p:sp>
          <p:nvSpPr>
            <p:cNvPr id="354" name="pl354"/>
            <p:cNvSpPr/>
            <p:nvPr/>
          </p:nvSpPr>
          <p:spPr>
            <a:xfrm>
              <a:off x="1751274" y="375942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55" name="pl355"/>
            <p:cNvSpPr/>
            <p:nvPr/>
          </p:nvSpPr>
          <p:spPr>
            <a:xfrm>
              <a:off x="1751274" y="361023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56" name="pl356"/>
            <p:cNvSpPr/>
            <p:nvPr/>
          </p:nvSpPr>
          <p:spPr>
            <a:xfrm>
              <a:off x="1751274" y="383401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57" name="pl357"/>
            <p:cNvSpPr/>
            <p:nvPr/>
          </p:nvSpPr>
          <p:spPr>
            <a:xfrm>
              <a:off x="1751274" y="368483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58" name="pl358"/>
            <p:cNvSpPr/>
            <p:nvPr/>
          </p:nvSpPr>
          <p:spPr>
            <a:xfrm>
              <a:off x="1751274" y="353564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59" name="pl359"/>
            <p:cNvSpPr/>
            <p:nvPr/>
          </p:nvSpPr>
          <p:spPr>
            <a:xfrm>
              <a:off x="1796116"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60" name="pl360"/>
            <p:cNvSpPr/>
            <p:nvPr/>
          </p:nvSpPr>
          <p:spPr>
            <a:xfrm>
              <a:off x="1924235"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61" name="pl361"/>
            <p:cNvSpPr/>
            <p:nvPr/>
          </p:nvSpPr>
          <p:spPr>
            <a:xfrm>
              <a:off x="2052353"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62" name="pl362"/>
            <p:cNvSpPr/>
            <p:nvPr/>
          </p:nvSpPr>
          <p:spPr>
            <a:xfrm>
              <a:off x="2180472"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63" name="pl363"/>
            <p:cNvSpPr/>
            <p:nvPr/>
          </p:nvSpPr>
          <p:spPr>
            <a:xfrm>
              <a:off x="2308591"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64" name="pl364"/>
            <p:cNvSpPr/>
            <p:nvPr/>
          </p:nvSpPr>
          <p:spPr>
            <a:xfrm>
              <a:off x="2436710"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65" name="pl365"/>
            <p:cNvSpPr/>
            <p:nvPr/>
          </p:nvSpPr>
          <p:spPr>
            <a:xfrm>
              <a:off x="2564828"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66" name="pl366"/>
            <p:cNvSpPr/>
            <p:nvPr/>
          </p:nvSpPr>
          <p:spPr>
            <a:xfrm>
              <a:off x="2692947"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67" name="pl367"/>
            <p:cNvSpPr/>
            <p:nvPr/>
          </p:nvSpPr>
          <p:spPr>
            <a:xfrm>
              <a:off x="1796116" y="3816115"/>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368" name="pl368"/>
            <p:cNvSpPr/>
            <p:nvPr/>
          </p:nvSpPr>
          <p:spPr>
            <a:xfrm>
              <a:off x="1796116" y="3822083"/>
              <a:ext cx="896831" cy="11935"/>
            </a:xfrm>
            <a:custGeom>
              <a:avLst/>
              <a:pathLst>
                <a:path w="896831" h="11935">
                  <a:moveTo>
                    <a:pt x="0" y="0"/>
                  </a:moveTo>
                  <a:lnTo>
                    <a:pt x="128118" y="11935"/>
                  </a:lnTo>
                  <a:lnTo>
                    <a:pt x="256237" y="5967"/>
                  </a:lnTo>
                  <a:lnTo>
                    <a:pt x="384356" y="11935"/>
                  </a:lnTo>
                  <a:lnTo>
                    <a:pt x="512475" y="5967"/>
                  </a:lnTo>
                  <a:lnTo>
                    <a:pt x="640593" y="5967"/>
                  </a:lnTo>
                  <a:lnTo>
                    <a:pt x="768712" y="0"/>
                  </a:lnTo>
                  <a:lnTo>
                    <a:pt x="896831" y="11935"/>
                  </a:lnTo>
                </a:path>
              </a:pathLst>
            </a:custGeom>
            <a:ln w="40651" cap="flat">
              <a:solidFill>
                <a:srgbClr val="BEBEBE">
                  <a:alpha val="69803"/>
                </a:srgbClr>
              </a:solidFill>
              <a:prstDash val="solid"/>
              <a:round/>
            </a:ln>
          </p:spPr>
          <p:txBody>
            <a:bodyPr/>
            <a:lstStyle/>
            <a:p/>
          </p:txBody>
        </p:sp>
        <p:sp>
          <p:nvSpPr>
            <p:cNvPr id="369" name="pl369"/>
            <p:cNvSpPr/>
            <p:nvPr/>
          </p:nvSpPr>
          <p:spPr>
            <a:xfrm>
              <a:off x="1796116" y="3822083"/>
              <a:ext cx="896831" cy="11935"/>
            </a:xfrm>
            <a:custGeom>
              <a:avLst/>
              <a:pathLst>
                <a:path w="896831" h="11935">
                  <a:moveTo>
                    <a:pt x="0" y="0"/>
                  </a:moveTo>
                  <a:lnTo>
                    <a:pt x="128118" y="11935"/>
                  </a:lnTo>
                  <a:lnTo>
                    <a:pt x="256237" y="5967"/>
                  </a:lnTo>
                  <a:lnTo>
                    <a:pt x="384356" y="11935"/>
                  </a:lnTo>
                  <a:lnTo>
                    <a:pt x="512475" y="5967"/>
                  </a:lnTo>
                  <a:lnTo>
                    <a:pt x="640593" y="5967"/>
                  </a:lnTo>
                  <a:lnTo>
                    <a:pt x="768712" y="0"/>
                  </a:lnTo>
                  <a:lnTo>
                    <a:pt x="896831" y="11935"/>
                  </a:lnTo>
                </a:path>
              </a:pathLst>
            </a:custGeom>
            <a:ln w="35231" cap="flat">
              <a:solidFill>
                <a:srgbClr val="BEBEBE">
                  <a:alpha val="69803"/>
                </a:srgbClr>
              </a:solidFill>
              <a:prstDash val="solid"/>
              <a:round/>
            </a:ln>
          </p:spPr>
          <p:txBody>
            <a:bodyPr/>
            <a:lstStyle/>
            <a:p/>
          </p:txBody>
        </p:sp>
        <p:sp>
          <p:nvSpPr>
            <p:cNvPr id="370" name="pl370"/>
            <p:cNvSpPr/>
            <p:nvPr/>
          </p:nvSpPr>
          <p:spPr>
            <a:xfrm>
              <a:off x="1796116" y="3816115"/>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371" name="pl371"/>
            <p:cNvSpPr/>
            <p:nvPr/>
          </p:nvSpPr>
          <p:spPr>
            <a:xfrm>
              <a:off x="1796116" y="3822083"/>
              <a:ext cx="896831" cy="11935"/>
            </a:xfrm>
            <a:custGeom>
              <a:avLst/>
              <a:pathLst>
                <a:path w="896831" h="11935">
                  <a:moveTo>
                    <a:pt x="0" y="0"/>
                  </a:moveTo>
                  <a:lnTo>
                    <a:pt x="128118" y="11935"/>
                  </a:lnTo>
                  <a:lnTo>
                    <a:pt x="256237" y="5967"/>
                  </a:lnTo>
                  <a:lnTo>
                    <a:pt x="384356" y="11935"/>
                  </a:lnTo>
                  <a:lnTo>
                    <a:pt x="512475" y="5967"/>
                  </a:lnTo>
                  <a:lnTo>
                    <a:pt x="640593" y="5967"/>
                  </a:lnTo>
                  <a:lnTo>
                    <a:pt x="768712" y="0"/>
                  </a:lnTo>
                  <a:lnTo>
                    <a:pt x="896831" y="11935"/>
                  </a:lnTo>
                </a:path>
              </a:pathLst>
            </a:custGeom>
            <a:ln w="40651" cap="flat">
              <a:solidFill>
                <a:srgbClr val="000000">
                  <a:alpha val="100000"/>
                </a:srgbClr>
              </a:solidFill>
              <a:prstDash val="solid"/>
              <a:round/>
            </a:ln>
          </p:spPr>
          <p:txBody>
            <a:bodyPr/>
            <a:lstStyle/>
            <a:p/>
          </p:txBody>
        </p:sp>
        <p:sp>
          <p:nvSpPr>
            <p:cNvPr id="372" name="pl372"/>
            <p:cNvSpPr/>
            <p:nvPr/>
          </p:nvSpPr>
          <p:spPr>
            <a:xfrm>
              <a:off x="1796116" y="3822083"/>
              <a:ext cx="896831" cy="11935"/>
            </a:xfrm>
            <a:custGeom>
              <a:avLst/>
              <a:pathLst>
                <a:path w="896831" h="11935">
                  <a:moveTo>
                    <a:pt x="0" y="0"/>
                  </a:moveTo>
                  <a:lnTo>
                    <a:pt x="128118" y="11935"/>
                  </a:lnTo>
                  <a:lnTo>
                    <a:pt x="256237" y="5967"/>
                  </a:lnTo>
                  <a:lnTo>
                    <a:pt x="384356" y="11935"/>
                  </a:lnTo>
                  <a:lnTo>
                    <a:pt x="512475" y="5967"/>
                  </a:lnTo>
                  <a:lnTo>
                    <a:pt x="640593" y="5967"/>
                  </a:lnTo>
                  <a:lnTo>
                    <a:pt x="768712" y="0"/>
                  </a:lnTo>
                  <a:lnTo>
                    <a:pt x="896831" y="11935"/>
                  </a:lnTo>
                </a:path>
              </a:pathLst>
            </a:custGeom>
            <a:ln w="35231" cap="flat">
              <a:solidFill>
                <a:srgbClr val="F26A21">
                  <a:alpha val="100000"/>
                </a:srgbClr>
              </a:solidFill>
              <a:prstDash val="solid"/>
              <a:round/>
            </a:ln>
          </p:spPr>
          <p:txBody>
            <a:bodyPr/>
            <a:lstStyle/>
            <a:p/>
          </p:txBody>
        </p:sp>
        <p:sp>
          <p:nvSpPr>
            <p:cNvPr id="373" name="pl373"/>
            <p:cNvSpPr/>
            <p:nvPr/>
          </p:nvSpPr>
          <p:spPr>
            <a:xfrm>
              <a:off x="1751274" y="383401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374" name="tx374"/>
            <p:cNvSpPr/>
            <p:nvPr/>
          </p:nvSpPr>
          <p:spPr>
            <a:xfrm>
              <a:off x="1765986" y="365905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75" name="tx375"/>
            <p:cNvSpPr/>
            <p:nvPr/>
          </p:nvSpPr>
          <p:spPr>
            <a:xfrm>
              <a:off x="1894105" y="3670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76" name="tx376"/>
            <p:cNvSpPr/>
            <p:nvPr/>
          </p:nvSpPr>
          <p:spPr>
            <a:xfrm>
              <a:off x="2022224" y="366502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77" name="tx377"/>
            <p:cNvSpPr/>
            <p:nvPr/>
          </p:nvSpPr>
          <p:spPr>
            <a:xfrm>
              <a:off x="2150343" y="3670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78" name="tx378"/>
            <p:cNvSpPr/>
            <p:nvPr/>
          </p:nvSpPr>
          <p:spPr>
            <a:xfrm>
              <a:off x="2278461" y="366502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79" name="tx379"/>
            <p:cNvSpPr/>
            <p:nvPr/>
          </p:nvSpPr>
          <p:spPr>
            <a:xfrm>
              <a:off x="2406580" y="366502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80" name="tx380"/>
            <p:cNvSpPr/>
            <p:nvPr/>
          </p:nvSpPr>
          <p:spPr>
            <a:xfrm>
              <a:off x="2534699" y="365905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81" name="tx381"/>
            <p:cNvSpPr/>
            <p:nvPr/>
          </p:nvSpPr>
          <p:spPr>
            <a:xfrm>
              <a:off x="2662818" y="3670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82" name="rc382"/>
            <p:cNvSpPr/>
            <p:nvPr/>
          </p:nvSpPr>
          <p:spPr>
            <a:xfrm>
              <a:off x="1751274" y="4135168"/>
              <a:ext cx="986514" cy="367599"/>
            </a:xfrm>
            <a:prstGeom prst="rect">
              <a:avLst/>
            </a:prstGeom>
            <a:solidFill>
              <a:srgbClr val="EBEBEB">
                <a:alpha val="100000"/>
              </a:srgbClr>
            </a:solidFill>
          </p:spPr>
          <p:txBody>
            <a:bodyPr/>
            <a:lstStyle/>
            <a:p/>
          </p:txBody>
        </p:sp>
        <p:sp>
          <p:nvSpPr>
            <p:cNvPr id="383" name="pl383"/>
            <p:cNvSpPr/>
            <p:nvPr/>
          </p:nvSpPr>
          <p:spPr>
            <a:xfrm>
              <a:off x="1751274" y="441146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84" name="pl384"/>
            <p:cNvSpPr/>
            <p:nvPr/>
          </p:nvSpPr>
          <p:spPr>
            <a:xfrm>
              <a:off x="1751274" y="426227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85" name="pl385"/>
            <p:cNvSpPr/>
            <p:nvPr/>
          </p:nvSpPr>
          <p:spPr>
            <a:xfrm>
              <a:off x="1751274" y="448605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86" name="pl386"/>
            <p:cNvSpPr/>
            <p:nvPr/>
          </p:nvSpPr>
          <p:spPr>
            <a:xfrm>
              <a:off x="1751274" y="433687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87" name="pl387"/>
            <p:cNvSpPr/>
            <p:nvPr/>
          </p:nvSpPr>
          <p:spPr>
            <a:xfrm>
              <a:off x="1751274" y="418768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88" name="pl388"/>
            <p:cNvSpPr/>
            <p:nvPr/>
          </p:nvSpPr>
          <p:spPr>
            <a:xfrm>
              <a:off x="1796116"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89" name="pl389"/>
            <p:cNvSpPr/>
            <p:nvPr/>
          </p:nvSpPr>
          <p:spPr>
            <a:xfrm>
              <a:off x="1924235"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90" name="pl390"/>
            <p:cNvSpPr/>
            <p:nvPr/>
          </p:nvSpPr>
          <p:spPr>
            <a:xfrm>
              <a:off x="2052353"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91" name="pl391"/>
            <p:cNvSpPr/>
            <p:nvPr/>
          </p:nvSpPr>
          <p:spPr>
            <a:xfrm>
              <a:off x="2180472"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92" name="pl392"/>
            <p:cNvSpPr/>
            <p:nvPr/>
          </p:nvSpPr>
          <p:spPr>
            <a:xfrm>
              <a:off x="2308591"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93" name="pl393"/>
            <p:cNvSpPr/>
            <p:nvPr/>
          </p:nvSpPr>
          <p:spPr>
            <a:xfrm>
              <a:off x="2436710"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94" name="pl394"/>
            <p:cNvSpPr/>
            <p:nvPr/>
          </p:nvSpPr>
          <p:spPr>
            <a:xfrm>
              <a:off x="2564828"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95" name="pl395"/>
            <p:cNvSpPr/>
            <p:nvPr/>
          </p:nvSpPr>
          <p:spPr>
            <a:xfrm>
              <a:off x="2692947"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96" name="pl396"/>
            <p:cNvSpPr/>
            <p:nvPr/>
          </p:nvSpPr>
          <p:spPr>
            <a:xfrm>
              <a:off x="1796116" y="4468156"/>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397" name="pl397"/>
            <p:cNvSpPr/>
            <p:nvPr/>
          </p:nvSpPr>
          <p:spPr>
            <a:xfrm>
              <a:off x="1796116" y="4456221"/>
              <a:ext cx="896831" cy="5967"/>
            </a:xfrm>
            <a:custGeom>
              <a:avLst/>
              <a:pathLst>
                <a:path w="896831" h="5967">
                  <a:moveTo>
                    <a:pt x="0" y="5967"/>
                  </a:moveTo>
                  <a:lnTo>
                    <a:pt x="128118" y="5967"/>
                  </a:lnTo>
                  <a:lnTo>
                    <a:pt x="256237" y="0"/>
                  </a:lnTo>
                  <a:lnTo>
                    <a:pt x="384356" y="0"/>
                  </a:lnTo>
                  <a:lnTo>
                    <a:pt x="512475" y="0"/>
                  </a:lnTo>
                  <a:lnTo>
                    <a:pt x="640593" y="5967"/>
                  </a:lnTo>
                  <a:lnTo>
                    <a:pt x="768712" y="0"/>
                  </a:lnTo>
                  <a:lnTo>
                    <a:pt x="896831" y="0"/>
                  </a:lnTo>
                </a:path>
              </a:pathLst>
            </a:custGeom>
            <a:ln w="40651" cap="flat">
              <a:solidFill>
                <a:srgbClr val="BEBEBE">
                  <a:alpha val="69803"/>
                </a:srgbClr>
              </a:solidFill>
              <a:prstDash val="solid"/>
              <a:round/>
            </a:ln>
          </p:spPr>
          <p:txBody>
            <a:bodyPr/>
            <a:lstStyle/>
            <a:p/>
          </p:txBody>
        </p:sp>
        <p:sp>
          <p:nvSpPr>
            <p:cNvPr id="398" name="pl398"/>
            <p:cNvSpPr/>
            <p:nvPr/>
          </p:nvSpPr>
          <p:spPr>
            <a:xfrm>
              <a:off x="1796116" y="4456221"/>
              <a:ext cx="896831" cy="5967"/>
            </a:xfrm>
            <a:custGeom>
              <a:avLst/>
              <a:pathLst>
                <a:path w="896831" h="5967">
                  <a:moveTo>
                    <a:pt x="0" y="5967"/>
                  </a:moveTo>
                  <a:lnTo>
                    <a:pt x="128118" y="5967"/>
                  </a:lnTo>
                  <a:lnTo>
                    <a:pt x="256237" y="0"/>
                  </a:lnTo>
                  <a:lnTo>
                    <a:pt x="384356" y="0"/>
                  </a:lnTo>
                  <a:lnTo>
                    <a:pt x="512475" y="0"/>
                  </a:lnTo>
                  <a:lnTo>
                    <a:pt x="640593" y="5967"/>
                  </a:lnTo>
                  <a:lnTo>
                    <a:pt x="768712" y="0"/>
                  </a:lnTo>
                  <a:lnTo>
                    <a:pt x="896831" y="0"/>
                  </a:lnTo>
                </a:path>
              </a:pathLst>
            </a:custGeom>
            <a:ln w="35231" cap="flat">
              <a:solidFill>
                <a:srgbClr val="BEBEBE">
                  <a:alpha val="69803"/>
                </a:srgbClr>
              </a:solidFill>
              <a:prstDash val="solid"/>
              <a:round/>
            </a:ln>
          </p:spPr>
          <p:txBody>
            <a:bodyPr/>
            <a:lstStyle/>
            <a:p/>
          </p:txBody>
        </p:sp>
        <p:sp>
          <p:nvSpPr>
            <p:cNvPr id="399" name="pl399"/>
            <p:cNvSpPr/>
            <p:nvPr/>
          </p:nvSpPr>
          <p:spPr>
            <a:xfrm>
              <a:off x="1796116" y="4468156"/>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400" name="pl400"/>
            <p:cNvSpPr/>
            <p:nvPr/>
          </p:nvSpPr>
          <p:spPr>
            <a:xfrm>
              <a:off x="1796116" y="4456221"/>
              <a:ext cx="896831" cy="5967"/>
            </a:xfrm>
            <a:custGeom>
              <a:avLst/>
              <a:pathLst>
                <a:path w="896831" h="5967">
                  <a:moveTo>
                    <a:pt x="0" y="5967"/>
                  </a:moveTo>
                  <a:lnTo>
                    <a:pt x="128118" y="5967"/>
                  </a:lnTo>
                  <a:lnTo>
                    <a:pt x="256237" y="0"/>
                  </a:lnTo>
                  <a:lnTo>
                    <a:pt x="384356" y="0"/>
                  </a:lnTo>
                  <a:lnTo>
                    <a:pt x="512475" y="0"/>
                  </a:lnTo>
                  <a:lnTo>
                    <a:pt x="640593" y="5967"/>
                  </a:lnTo>
                  <a:lnTo>
                    <a:pt x="768712" y="0"/>
                  </a:lnTo>
                  <a:lnTo>
                    <a:pt x="896831" y="0"/>
                  </a:lnTo>
                </a:path>
              </a:pathLst>
            </a:custGeom>
            <a:ln w="40651" cap="flat">
              <a:solidFill>
                <a:srgbClr val="000000">
                  <a:alpha val="100000"/>
                </a:srgbClr>
              </a:solidFill>
              <a:prstDash val="solid"/>
              <a:round/>
            </a:ln>
          </p:spPr>
          <p:txBody>
            <a:bodyPr/>
            <a:lstStyle/>
            <a:p/>
          </p:txBody>
        </p:sp>
        <p:sp>
          <p:nvSpPr>
            <p:cNvPr id="401" name="pl401"/>
            <p:cNvSpPr/>
            <p:nvPr/>
          </p:nvSpPr>
          <p:spPr>
            <a:xfrm>
              <a:off x="1796116" y="4456221"/>
              <a:ext cx="896831" cy="5967"/>
            </a:xfrm>
            <a:custGeom>
              <a:avLst/>
              <a:pathLst>
                <a:path w="896831" h="5967">
                  <a:moveTo>
                    <a:pt x="0" y="5967"/>
                  </a:moveTo>
                  <a:lnTo>
                    <a:pt x="128118" y="5967"/>
                  </a:lnTo>
                  <a:lnTo>
                    <a:pt x="256237" y="0"/>
                  </a:lnTo>
                  <a:lnTo>
                    <a:pt x="384356" y="0"/>
                  </a:lnTo>
                  <a:lnTo>
                    <a:pt x="512475" y="0"/>
                  </a:lnTo>
                  <a:lnTo>
                    <a:pt x="640593" y="5967"/>
                  </a:lnTo>
                  <a:lnTo>
                    <a:pt x="768712" y="0"/>
                  </a:lnTo>
                  <a:lnTo>
                    <a:pt x="896831" y="0"/>
                  </a:lnTo>
                </a:path>
              </a:pathLst>
            </a:custGeom>
            <a:ln w="35231" cap="flat">
              <a:solidFill>
                <a:srgbClr val="F26A21">
                  <a:alpha val="100000"/>
                </a:srgbClr>
              </a:solidFill>
              <a:prstDash val="solid"/>
              <a:round/>
            </a:ln>
          </p:spPr>
          <p:txBody>
            <a:bodyPr/>
            <a:lstStyle/>
            <a:p/>
          </p:txBody>
        </p:sp>
        <p:sp>
          <p:nvSpPr>
            <p:cNvPr id="402" name="pl402"/>
            <p:cNvSpPr/>
            <p:nvPr/>
          </p:nvSpPr>
          <p:spPr>
            <a:xfrm>
              <a:off x="1751274" y="448605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403" name="tx403"/>
            <p:cNvSpPr/>
            <p:nvPr/>
          </p:nvSpPr>
          <p:spPr>
            <a:xfrm>
              <a:off x="1765986" y="42991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04" name="tx404"/>
            <p:cNvSpPr/>
            <p:nvPr/>
          </p:nvSpPr>
          <p:spPr>
            <a:xfrm>
              <a:off x="1894105" y="42991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05" name="tx405"/>
            <p:cNvSpPr/>
            <p:nvPr/>
          </p:nvSpPr>
          <p:spPr>
            <a:xfrm>
              <a:off x="2022224" y="42931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406" name="tx406"/>
            <p:cNvSpPr/>
            <p:nvPr/>
          </p:nvSpPr>
          <p:spPr>
            <a:xfrm>
              <a:off x="2150343" y="42931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407" name="tx407"/>
            <p:cNvSpPr/>
            <p:nvPr/>
          </p:nvSpPr>
          <p:spPr>
            <a:xfrm>
              <a:off x="2278461" y="42931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408" name="tx408"/>
            <p:cNvSpPr/>
            <p:nvPr/>
          </p:nvSpPr>
          <p:spPr>
            <a:xfrm>
              <a:off x="2406580" y="42991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09" name="tx409"/>
            <p:cNvSpPr/>
            <p:nvPr/>
          </p:nvSpPr>
          <p:spPr>
            <a:xfrm>
              <a:off x="2534699" y="42931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410" name="tx410"/>
            <p:cNvSpPr/>
            <p:nvPr/>
          </p:nvSpPr>
          <p:spPr>
            <a:xfrm>
              <a:off x="2662818" y="42931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411" name="rc411"/>
            <p:cNvSpPr/>
            <p:nvPr/>
          </p:nvSpPr>
          <p:spPr>
            <a:xfrm>
              <a:off x="1751274" y="4787209"/>
              <a:ext cx="986514" cy="367599"/>
            </a:xfrm>
            <a:prstGeom prst="rect">
              <a:avLst/>
            </a:prstGeom>
            <a:solidFill>
              <a:srgbClr val="EBEBEB">
                <a:alpha val="100000"/>
              </a:srgbClr>
            </a:solidFill>
          </p:spPr>
          <p:txBody>
            <a:bodyPr/>
            <a:lstStyle/>
            <a:p/>
          </p:txBody>
        </p:sp>
        <p:sp>
          <p:nvSpPr>
            <p:cNvPr id="412" name="pl412"/>
            <p:cNvSpPr/>
            <p:nvPr/>
          </p:nvSpPr>
          <p:spPr>
            <a:xfrm>
              <a:off x="1751274" y="506350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413" name="pl413"/>
            <p:cNvSpPr/>
            <p:nvPr/>
          </p:nvSpPr>
          <p:spPr>
            <a:xfrm>
              <a:off x="1751274" y="491431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414" name="pl414"/>
            <p:cNvSpPr/>
            <p:nvPr/>
          </p:nvSpPr>
          <p:spPr>
            <a:xfrm>
              <a:off x="1751274" y="513809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15" name="pl415"/>
            <p:cNvSpPr/>
            <p:nvPr/>
          </p:nvSpPr>
          <p:spPr>
            <a:xfrm>
              <a:off x="1751274" y="4988911"/>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16" name="pl416"/>
            <p:cNvSpPr/>
            <p:nvPr/>
          </p:nvSpPr>
          <p:spPr>
            <a:xfrm>
              <a:off x="1751274" y="483972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17" name="pl417"/>
            <p:cNvSpPr/>
            <p:nvPr/>
          </p:nvSpPr>
          <p:spPr>
            <a:xfrm>
              <a:off x="1796116"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18" name="pl418"/>
            <p:cNvSpPr/>
            <p:nvPr/>
          </p:nvSpPr>
          <p:spPr>
            <a:xfrm>
              <a:off x="1924235"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19" name="pl419"/>
            <p:cNvSpPr/>
            <p:nvPr/>
          </p:nvSpPr>
          <p:spPr>
            <a:xfrm>
              <a:off x="2052353"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20" name="pl420"/>
            <p:cNvSpPr/>
            <p:nvPr/>
          </p:nvSpPr>
          <p:spPr>
            <a:xfrm>
              <a:off x="2180472"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21" name="pl421"/>
            <p:cNvSpPr/>
            <p:nvPr/>
          </p:nvSpPr>
          <p:spPr>
            <a:xfrm>
              <a:off x="2308591"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22" name="pl422"/>
            <p:cNvSpPr/>
            <p:nvPr/>
          </p:nvSpPr>
          <p:spPr>
            <a:xfrm>
              <a:off x="2436710"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23" name="pl423"/>
            <p:cNvSpPr/>
            <p:nvPr/>
          </p:nvSpPr>
          <p:spPr>
            <a:xfrm>
              <a:off x="2564828"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24" name="pl424"/>
            <p:cNvSpPr/>
            <p:nvPr/>
          </p:nvSpPr>
          <p:spPr>
            <a:xfrm>
              <a:off x="2692947"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25" name="pl425"/>
            <p:cNvSpPr/>
            <p:nvPr/>
          </p:nvSpPr>
          <p:spPr>
            <a:xfrm>
              <a:off x="1796116" y="5120197"/>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426" name="pl426"/>
            <p:cNvSpPr/>
            <p:nvPr/>
          </p:nvSpPr>
          <p:spPr>
            <a:xfrm>
              <a:off x="1796116" y="5108262"/>
              <a:ext cx="896831" cy="29837"/>
            </a:xfrm>
            <a:custGeom>
              <a:avLst/>
              <a:pathLst>
                <a:path w="896831" h="29837">
                  <a:moveTo>
                    <a:pt x="0" y="29837"/>
                  </a:moveTo>
                  <a:lnTo>
                    <a:pt x="128118" y="29837"/>
                  </a:lnTo>
                  <a:lnTo>
                    <a:pt x="256237" y="17902"/>
                  </a:lnTo>
                  <a:lnTo>
                    <a:pt x="384356" y="0"/>
                  </a:lnTo>
                  <a:lnTo>
                    <a:pt x="512475" y="17902"/>
                  </a:lnTo>
                  <a:lnTo>
                    <a:pt x="640593" y="23870"/>
                  </a:lnTo>
                  <a:lnTo>
                    <a:pt x="768712" y="0"/>
                  </a:lnTo>
                  <a:lnTo>
                    <a:pt x="896831" y="23870"/>
                  </a:lnTo>
                </a:path>
              </a:pathLst>
            </a:custGeom>
            <a:ln w="40651" cap="flat">
              <a:solidFill>
                <a:srgbClr val="BEBEBE">
                  <a:alpha val="69803"/>
                </a:srgbClr>
              </a:solidFill>
              <a:prstDash val="solid"/>
              <a:round/>
            </a:ln>
          </p:spPr>
          <p:txBody>
            <a:bodyPr/>
            <a:lstStyle/>
            <a:p/>
          </p:txBody>
        </p:sp>
        <p:sp>
          <p:nvSpPr>
            <p:cNvPr id="427" name="pl427"/>
            <p:cNvSpPr/>
            <p:nvPr/>
          </p:nvSpPr>
          <p:spPr>
            <a:xfrm>
              <a:off x="1796116" y="5108262"/>
              <a:ext cx="896831" cy="29837"/>
            </a:xfrm>
            <a:custGeom>
              <a:avLst/>
              <a:pathLst>
                <a:path w="896831" h="29837">
                  <a:moveTo>
                    <a:pt x="0" y="29837"/>
                  </a:moveTo>
                  <a:lnTo>
                    <a:pt x="128118" y="29837"/>
                  </a:lnTo>
                  <a:lnTo>
                    <a:pt x="256237" y="17902"/>
                  </a:lnTo>
                  <a:lnTo>
                    <a:pt x="384356" y="0"/>
                  </a:lnTo>
                  <a:lnTo>
                    <a:pt x="512475" y="17902"/>
                  </a:lnTo>
                  <a:lnTo>
                    <a:pt x="640593" y="23870"/>
                  </a:lnTo>
                  <a:lnTo>
                    <a:pt x="768712" y="0"/>
                  </a:lnTo>
                  <a:lnTo>
                    <a:pt x="896831" y="23870"/>
                  </a:lnTo>
                </a:path>
              </a:pathLst>
            </a:custGeom>
            <a:ln w="35231" cap="flat">
              <a:solidFill>
                <a:srgbClr val="BEBEBE">
                  <a:alpha val="69803"/>
                </a:srgbClr>
              </a:solidFill>
              <a:prstDash val="solid"/>
              <a:round/>
            </a:ln>
          </p:spPr>
          <p:txBody>
            <a:bodyPr/>
            <a:lstStyle/>
            <a:p/>
          </p:txBody>
        </p:sp>
        <p:sp>
          <p:nvSpPr>
            <p:cNvPr id="428" name="pl428"/>
            <p:cNvSpPr/>
            <p:nvPr/>
          </p:nvSpPr>
          <p:spPr>
            <a:xfrm>
              <a:off x="1796116" y="5120197"/>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429" name="pl429"/>
            <p:cNvSpPr/>
            <p:nvPr/>
          </p:nvSpPr>
          <p:spPr>
            <a:xfrm>
              <a:off x="1796116" y="5108262"/>
              <a:ext cx="896831" cy="29837"/>
            </a:xfrm>
            <a:custGeom>
              <a:avLst/>
              <a:pathLst>
                <a:path w="896831" h="29837">
                  <a:moveTo>
                    <a:pt x="0" y="29837"/>
                  </a:moveTo>
                  <a:lnTo>
                    <a:pt x="128118" y="29837"/>
                  </a:lnTo>
                  <a:lnTo>
                    <a:pt x="256237" y="17902"/>
                  </a:lnTo>
                  <a:lnTo>
                    <a:pt x="384356" y="0"/>
                  </a:lnTo>
                  <a:lnTo>
                    <a:pt x="512475" y="17902"/>
                  </a:lnTo>
                  <a:lnTo>
                    <a:pt x="640593" y="23870"/>
                  </a:lnTo>
                  <a:lnTo>
                    <a:pt x="768712" y="0"/>
                  </a:lnTo>
                  <a:lnTo>
                    <a:pt x="896831" y="23870"/>
                  </a:lnTo>
                </a:path>
              </a:pathLst>
            </a:custGeom>
            <a:ln w="40651" cap="flat">
              <a:solidFill>
                <a:srgbClr val="000000">
                  <a:alpha val="100000"/>
                </a:srgbClr>
              </a:solidFill>
              <a:prstDash val="solid"/>
              <a:round/>
            </a:ln>
          </p:spPr>
          <p:txBody>
            <a:bodyPr/>
            <a:lstStyle/>
            <a:p/>
          </p:txBody>
        </p:sp>
        <p:sp>
          <p:nvSpPr>
            <p:cNvPr id="430" name="pl430"/>
            <p:cNvSpPr/>
            <p:nvPr/>
          </p:nvSpPr>
          <p:spPr>
            <a:xfrm>
              <a:off x="1796116" y="5108262"/>
              <a:ext cx="896831" cy="29837"/>
            </a:xfrm>
            <a:custGeom>
              <a:avLst/>
              <a:pathLst>
                <a:path w="896831" h="29837">
                  <a:moveTo>
                    <a:pt x="0" y="29837"/>
                  </a:moveTo>
                  <a:lnTo>
                    <a:pt x="128118" y="29837"/>
                  </a:lnTo>
                  <a:lnTo>
                    <a:pt x="256237" y="17902"/>
                  </a:lnTo>
                  <a:lnTo>
                    <a:pt x="384356" y="0"/>
                  </a:lnTo>
                  <a:lnTo>
                    <a:pt x="512475" y="17902"/>
                  </a:lnTo>
                  <a:lnTo>
                    <a:pt x="640593" y="23870"/>
                  </a:lnTo>
                  <a:lnTo>
                    <a:pt x="768712" y="0"/>
                  </a:lnTo>
                  <a:lnTo>
                    <a:pt x="896831" y="23870"/>
                  </a:lnTo>
                </a:path>
              </a:pathLst>
            </a:custGeom>
            <a:ln w="35231" cap="flat">
              <a:solidFill>
                <a:srgbClr val="F26A21">
                  <a:alpha val="100000"/>
                </a:srgbClr>
              </a:solidFill>
              <a:prstDash val="solid"/>
              <a:round/>
            </a:ln>
          </p:spPr>
          <p:txBody>
            <a:bodyPr/>
            <a:lstStyle/>
            <a:p/>
          </p:txBody>
        </p:sp>
        <p:sp>
          <p:nvSpPr>
            <p:cNvPr id="431" name="pl431"/>
            <p:cNvSpPr/>
            <p:nvPr/>
          </p:nvSpPr>
          <p:spPr>
            <a:xfrm>
              <a:off x="1751274" y="5138099"/>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432" name="tx432"/>
            <p:cNvSpPr/>
            <p:nvPr/>
          </p:nvSpPr>
          <p:spPr>
            <a:xfrm>
              <a:off x="1765986"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33" name="tx433"/>
            <p:cNvSpPr/>
            <p:nvPr/>
          </p:nvSpPr>
          <p:spPr>
            <a:xfrm>
              <a:off x="1894105"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34" name="tx434"/>
            <p:cNvSpPr/>
            <p:nvPr/>
          </p:nvSpPr>
          <p:spPr>
            <a:xfrm>
              <a:off x="2022224" y="49631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35" name="tx435"/>
            <p:cNvSpPr/>
            <p:nvPr/>
          </p:nvSpPr>
          <p:spPr>
            <a:xfrm>
              <a:off x="2150343" y="494523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436" name="tx436"/>
            <p:cNvSpPr/>
            <p:nvPr/>
          </p:nvSpPr>
          <p:spPr>
            <a:xfrm>
              <a:off x="2278461" y="49631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37" name="tx437"/>
            <p:cNvSpPr/>
            <p:nvPr/>
          </p:nvSpPr>
          <p:spPr>
            <a:xfrm>
              <a:off x="2406580" y="49691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38" name="tx438"/>
            <p:cNvSpPr/>
            <p:nvPr/>
          </p:nvSpPr>
          <p:spPr>
            <a:xfrm>
              <a:off x="2534699" y="494523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439" name="tx439"/>
            <p:cNvSpPr/>
            <p:nvPr/>
          </p:nvSpPr>
          <p:spPr>
            <a:xfrm>
              <a:off x="2662818" y="49691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40" name="rc440"/>
            <p:cNvSpPr/>
            <p:nvPr/>
          </p:nvSpPr>
          <p:spPr>
            <a:xfrm>
              <a:off x="1751274" y="5439250"/>
              <a:ext cx="986514" cy="367599"/>
            </a:xfrm>
            <a:prstGeom prst="rect">
              <a:avLst/>
            </a:prstGeom>
            <a:solidFill>
              <a:srgbClr val="EBEBEB">
                <a:alpha val="100000"/>
              </a:srgbClr>
            </a:solidFill>
          </p:spPr>
          <p:txBody>
            <a:bodyPr/>
            <a:lstStyle/>
            <a:p/>
          </p:txBody>
        </p:sp>
        <p:sp>
          <p:nvSpPr>
            <p:cNvPr id="441" name="pl441"/>
            <p:cNvSpPr/>
            <p:nvPr/>
          </p:nvSpPr>
          <p:spPr>
            <a:xfrm>
              <a:off x="1751274" y="571554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442" name="pl442"/>
            <p:cNvSpPr/>
            <p:nvPr/>
          </p:nvSpPr>
          <p:spPr>
            <a:xfrm>
              <a:off x="1751274" y="556635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443" name="pl443"/>
            <p:cNvSpPr/>
            <p:nvPr/>
          </p:nvSpPr>
          <p:spPr>
            <a:xfrm>
              <a:off x="1751274" y="579014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44" name="pl444"/>
            <p:cNvSpPr/>
            <p:nvPr/>
          </p:nvSpPr>
          <p:spPr>
            <a:xfrm>
              <a:off x="1751274" y="564095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45" name="pl445"/>
            <p:cNvSpPr/>
            <p:nvPr/>
          </p:nvSpPr>
          <p:spPr>
            <a:xfrm>
              <a:off x="1751274" y="549176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46" name="pl446"/>
            <p:cNvSpPr/>
            <p:nvPr/>
          </p:nvSpPr>
          <p:spPr>
            <a:xfrm>
              <a:off x="1796116"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47" name="pl447"/>
            <p:cNvSpPr/>
            <p:nvPr/>
          </p:nvSpPr>
          <p:spPr>
            <a:xfrm>
              <a:off x="1924235"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48" name="pl448"/>
            <p:cNvSpPr/>
            <p:nvPr/>
          </p:nvSpPr>
          <p:spPr>
            <a:xfrm>
              <a:off x="2052353"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49" name="pl449"/>
            <p:cNvSpPr/>
            <p:nvPr/>
          </p:nvSpPr>
          <p:spPr>
            <a:xfrm>
              <a:off x="2180472"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50" name="pl450"/>
            <p:cNvSpPr/>
            <p:nvPr/>
          </p:nvSpPr>
          <p:spPr>
            <a:xfrm>
              <a:off x="2308591"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51" name="pl451"/>
            <p:cNvSpPr/>
            <p:nvPr/>
          </p:nvSpPr>
          <p:spPr>
            <a:xfrm>
              <a:off x="2436710"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52" name="pl452"/>
            <p:cNvSpPr/>
            <p:nvPr/>
          </p:nvSpPr>
          <p:spPr>
            <a:xfrm>
              <a:off x="2564828"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53" name="pl453"/>
            <p:cNvSpPr/>
            <p:nvPr/>
          </p:nvSpPr>
          <p:spPr>
            <a:xfrm>
              <a:off x="2692947"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54" name="pl454"/>
            <p:cNvSpPr/>
            <p:nvPr/>
          </p:nvSpPr>
          <p:spPr>
            <a:xfrm>
              <a:off x="1796116" y="5772238"/>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455" name="pl455"/>
            <p:cNvSpPr/>
            <p:nvPr/>
          </p:nvSpPr>
          <p:spPr>
            <a:xfrm>
              <a:off x="1796116" y="5790140"/>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BEBEBE">
                  <a:alpha val="69803"/>
                </a:srgbClr>
              </a:solidFill>
              <a:prstDash val="solid"/>
              <a:round/>
            </a:ln>
          </p:spPr>
          <p:txBody>
            <a:bodyPr/>
            <a:lstStyle/>
            <a:p/>
          </p:txBody>
        </p:sp>
        <p:sp>
          <p:nvSpPr>
            <p:cNvPr id="456" name="pl456"/>
            <p:cNvSpPr/>
            <p:nvPr/>
          </p:nvSpPr>
          <p:spPr>
            <a:xfrm>
              <a:off x="1796116" y="5790140"/>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BEBEBE">
                  <a:alpha val="69803"/>
                </a:srgbClr>
              </a:solidFill>
              <a:prstDash val="solid"/>
              <a:round/>
            </a:ln>
          </p:spPr>
          <p:txBody>
            <a:bodyPr/>
            <a:lstStyle/>
            <a:p/>
          </p:txBody>
        </p:sp>
        <p:sp>
          <p:nvSpPr>
            <p:cNvPr id="457" name="pl457"/>
            <p:cNvSpPr/>
            <p:nvPr/>
          </p:nvSpPr>
          <p:spPr>
            <a:xfrm>
              <a:off x="1796116" y="5772238"/>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458" name="pl458"/>
            <p:cNvSpPr/>
            <p:nvPr/>
          </p:nvSpPr>
          <p:spPr>
            <a:xfrm>
              <a:off x="1796116" y="5790140"/>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000000">
                  <a:alpha val="100000"/>
                </a:srgbClr>
              </a:solidFill>
              <a:prstDash val="solid"/>
              <a:round/>
            </a:ln>
          </p:spPr>
          <p:txBody>
            <a:bodyPr/>
            <a:lstStyle/>
            <a:p/>
          </p:txBody>
        </p:sp>
        <p:sp>
          <p:nvSpPr>
            <p:cNvPr id="459" name="pl459"/>
            <p:cNvSpPr/>
            <p:nvPr/>
          </p:nvSpPr>
          <p:spPr>
            <a:xfrm>
              <a:off x="1796116" y="5790140"/>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F26A21">
                  <a:alpha val="100000"/>
                </a:srgbClr>
              </a:solidFill>
              <a:prstDash val="solid"/>
              <a:round/>
            </a:ln>
          </p:spPr>
          <p:txBody>
            <a:bodyPr/>
            <a:lstStyle/>
            <a:p/>
          </p:txBody>
        </p:sp>
        <p:sp>
          <p:nvSpPr>
            <p:cNvPr id="460" name="pl460"/>
            <p:cNvSpPr/>
            <p:nvPr/>
          </p:nvSpPr>
          <p:spPr>
            <a:xfrm>
              <a:off x="1751274" y="5790140"/>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461" name="tx461"/>
            <p:cNvSpPr/>
            <p:nvPr/>
          </p:nvSpPr>
          <p:spPr>
            <a:xfrm>
              <a:off x="1765986" y="56271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62" name="tx462"/>
            <p:cNvSpPr/>
            <p:nvPr/>
          </p:nvSpPr>
          <p:spPr>
            <a:xfrm>
              <a:off x="1894105" y="56271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63" name="tx463"/>
            <p:cNvSpPr/>
            <p:nvPr/>
          </p:nvSpPr>
          <p:spPr>
            <a:xfrm>
              <a:off x="2022224" y="56271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64" name="tx464"/>
            <p:cNvSpPr/>
            <p:nvPr/>
          </p:nvSpPr>
          <p:spPr>
            <a:xfrm>
              <a:off x="2150343" y="56271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65" name="tx465"/>
            <p:cNvSpPr/>
            <p:nvPr/>
          </p:nvSpPr>
          <p:spPr>
            <a:xfrm>
              <a:off x="2278461" y="56271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66" name="tx466"/>
            <p:cNvSpPr/>
            <p:nvPr/>
          </p:nvSpPr>
          <p:spPr>
            <a:xfrm>
              <a:off x="2406580" y="56271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67" name="tx467"/>
            <p:cNvSpPr/>
            <p:nvPr/>
          </p:nvSpPr>
          <p:spPr>
            <a:xfrm>
              <a:off x="2534699" y="56271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68" name="tx468"/>
            <p:cNvSpPr/>
            <p:nvPr/>
          </p:nvSpPr>
          <p:spPr>
            <a:xfrm>
              <a:off x="2662818" y="56271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69" name="rc469"/>
            <p:cNvSpPr/>
            <p:nvPr/>
          </p:nvSpPr>
          <p:spPr>
            <a:xfrm>
              <a:off x="2807378" y="874964"/>
              <a:ext cx="986514" cy="367599"/>
            </a:xfrm>
            <a:prstGeom prst="rect">
              <a:avLst/>
            </a:prstGeom>
            <a:solidFill>
              <a:srgbClr val="EBEBEB">
                <a:alpha val="100000"/>
              </a:srgbClr>
            </a:solidFill>
          </p:spPr>
          <p:txBody>
            <a:bodyPr/>
            <a:lstStyle/>
            <a:p/>
          </p:txBody>
        </p:sp>
        <p:sp>
          <p:nvSpPr>
            <p:cNvPr id="470" name="pl470"/>
            <p:cNvSpPr/>
            <p:nvPr/>
          </p:nvSpPr>
          <p:spPr>
            <a:xfrm>
              <a:off x="2807378" y="115126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471" name="pl471"/>
            <p:cNvSpPr/>
            <p:nvPr/>
          </p:nvSpPr>
          <p:spPr>
            <a:xfrm>
              <a:off x="2807378" y="100207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472" name="pl472"/>
            <p:cNvSpPr/>
            <p:nvPr/>
          </p:nvSpPr>
          <p:spPr>
            <a:xfrm>
              <a:off x="2807378" y="122585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73" name="pl473"/>
            <p:cNvSpPr/>
            <p:nvPr/>
          </p:nvSpPr>
          <p:spPr>
            <a:xfrm>
              <a:off x="2807378" y="107666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74" name="pl474"/>
            <p:cNvSpPr/>
            <p:nvPr/>
          </p:nvSpPr>
          <p:spPr>
            <a:xfrm>
              <a:off x="2807378" y="92747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75" name="pl475"/>
            <p:cNvSpPr/>
            <p:nvPr/>
          </p:nvSpPr>
          <p:spPr>
            <a:xfrm>
              <a:off x="2852219"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76" name="pl476"/>
            <p:cNvSpPr/>
            <p:nvPr/>
          </p:nvSpPr>
          <p:spPr>
            <a:xfrm>
              <a:off x="2980338"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77" name="pl477"/>
            <p:cNvSpPr/>
            <p:nvPr/>
          </p:nvSpPr>
          <p:spPr>
            <a:xfrm>
              <a:off x="3108457"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78" name="pl478"/>
            <p:cNvSpPr/>
            <p:nvPr/>
          </p:nvSpPr>
          <p:spPr>
            <a:xfrm>
              <a:off x="3236576"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79" name="pl479"/>
            <p:cNvSpPr/>
            <p:nvPr/>
          </p:nvSpPr>
          <p:spPr>
            <a:xfrm>
              <a:off x="3364695"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80" name="pl480"/>
            <p:cNvSpPr/>
            <p:nvPr/>
          </p:nvSpPr>
          <p:spPr>
            <a:xfrm>
              <a:off x="3492813"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81" name="pl481"/>
            <p:cNvSpPr/>
            <p:nvPr/>
          </p:nvSpPr>
          <p:spPr>
            <a:xfrm>
              <a:off x="3620932"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82" name="pl482"/>
            <p:cNvSpPr/>
            <p:nvPr/>
          </p:nvSpPr>
          <p:spPr>
            <a:xfrm>
              <a:off x="3749051"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83" name="pl483"/>
            <p:cNvSpPr/>
            <p:nvPr/>
          </p:nvSpPr>
          <p:spPr>
            <a:xfrm>
              <a:off x="2852219" y="1207951"/>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484" name="pl484"/>
            <p:cNvSpPr/>
            <p:nvPr/>
          </p:nvSpPr>
          <p:spPr>
            <a:xfrm>
              <a:off x="2852219" y="1225854"/>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BEBEBE">
                  <a:alpha val="69803"/>
                </a:srgbClr>
              </a:solidFill>
              <a:prstDash val="solid"/>
              <a:round/>
            </a:ln>
          </p:spPr>
          <p:txBody>
            <a:bodyPr/>
            <a:lstStyle/>
            <a:p/>
          </p:txBody>
        </p:sp>
        <p:sp>
          <p:nvSpPr>
            <p:cNvPr id="485" name="pl485"/>
            <p:cNvSpPr/>
            <p:nvPr/>
          </p:nvSpPr>
          <p:spPr>
            <a:xfrm>
              <a:off x="2852219" y="1225854"/>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BEBEBE">
                  <a:alpha val="69803"/>
                </a:srgbClr>
              </a:solidFill>
              <a:prstDash val="solid"/>
              <a:round/>
            </a:ln>
          </p:spPr>
          <p:txBody>
            <a:bodyPr/>
            <a:lstStyle/>
            <a:p/>
          </p:txBody>
        </p:sp>
        <p:sp>
          <p:nvSpPr>
            <p:cNvPr id="486" name="pl486"/>
            <p:cNvSpPr/>
            <p:nvPr/>
          </p:nvSpPr>
          <p:spPr>
            <a:xfrm>
              <a:off x="2852219" y="1207951"/>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487" name="pl487"/>
            <p:cNvSpPr/>
            <p:nvPr/>
          </p:nvSpPr>
          <p:spPr>
            <a:xfrm>
              <a:off x="2852219" y="1225854"/>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000000">
                  <a:alpha val="100000"/>
                </a:srgbClr>
              </a:solidFill>
              <a:prstDash val="solid"/>
              <a:round/>
            </a:ln>
          </p:spPr>
          <p:txBody>
            <a:bodyPr/>
            <a:lstStyle/>
            <a:p/>
          </p:txBody>
        </p:sp>
        <p:sp>
          <p:nvSpPr>
            <p:cNvPr id="488" name="pl488"/>
            <p:cNvSpPr/>
            <p:nvPr/>
          </p:nvSpPr>
          <p:spPr>
            <a:xfrm>
              <a:off x="2852219" y="1225854"/>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F26A21">
                  <a:alpha val="100000"/>
                </a:srgbClr>
              </a:solidFill>
              <a:prstDash val="solid"/>
              <a:round/>
            </a:ln>
          </p:spPr>
          <p:txBody>
            <a:bodyPr/>
            <a:lstStyle/>
            <a:p/>
          </p:txBody>
        </p:sp>
        <p:sp>
          <p:nvSpPr>
            <p:cNvPr id="489" name="pl489"/>
            <p:cNvSpPr/>
            <p:nvPr/>
          </p:nvSpPr>
          <p:spPr>
            <a:xfrm>
              <a:off x="2807378" y="1225854"/>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490" name="tx490"/>
            <p:cNvSpPr/>
            <p:nvPr/>
          </p:nvSpPr>
          <p:spPr>
            <a:xfrm>
              <a:off x="2822090" y="10628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91" name="tx491"/>
            <p:cNvSpPr/>
            <p:nvPr/>
          </p:nvSpPr>
          <p:spPr>
            <a:xfrm>
              <a:off x="2950209" y="10628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92" name="tx492"/>
            <p:cNvSpPr/>
            <p:nvPr/>
          </p:nvSpPr>
          <p:spPr>
            <a:xfrm>
              <a:off x="3078327" y="10628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93" name="tx493"/>
            <p:cNvSpPr/>
            <p:nvPr/>
          </p:nvSpPr>
          <p:spPr>
            <a:xfrm>
              <a:off x="3206446" y="10628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94" name="tx494"/>
            <p:cNvSpPr/>
            <p:nvPr/>
          </p:nvSpPr>
          <p:spPr>
            <a:xfrm>
              <a:off x="3334565" y="10628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95" name="tx495"/>
            <p:cNvSpPr/>
            <p:nvPr/>
          </p:nvSpPr>
          <p:spPr>
            <a:xfrm>
              <a:off x="3462684" y="10628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96" name="tx496"/>
            <p:cNvSpPr/>
            <p:nvPr/>
          </p:nvSpPr>
          <p:spPr>
            <a:xfrm>
              <a:off x="3590803" y="10628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97" name="tx497"/>
            <p:cNvSpPr/>
            <p:nvPr/>
          </p:nvSpPr>
          <p:spPr>
            <a:xfrm>
              <a:off x="3718921" y="10628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98" name="rc498"/>
            <p:cNvSpPr/>
            <p:nvPr/>
          </p:nvSpPr>
          <p:spPr>
            <a:xfrm>
              <a:off x="2807378" y="1527005"/>
              <a:ext cx="986514" cy="367599"/>
            </a:xfrm>
            <a:prstGeom prst="rect">
              <a:avLst/>
            </a:prstGeom>
            <a:solidFill>
              <a:srgbClr val="EBEBEB">
                <a:alpha val="100000"/>
              </a:srgbClr>
            </a:solidFill>
          </p:spPr>
          <p:txBody>
            <a:bodyPr/>
            <a:lstStyle/>
            <a:p/>
          </p:txBody>
        </p:sp>
        <p:sp>
          <p:nvSpPr>
            <p:cNvPr id="499" name="pl499"/>
            <p:cNvSpPr/>
            <p:nvPr/>
          </p:nvSpPr>
          <p:spPr>
            <a:xfrm>
              <a:off x="2807378" y="1803301"/>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00" name="pl500"/>
            <p:cNvSpPr/>
            <p:nvPr/>
          </p:nvSpPr>
          <p:spPr>
            <a:xfrm>
              <a:off x="2807378" y="165411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01" name="pl501"/>
            <p:cNvSpPr/>
            <p:nvPr/>
          </p:nvSpPr>
          <p:spPr>
            <a:xfrm>
              <a:off x="2807378" y="187789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502" name="pl502"/>
            <p:cNvSpPr/>
            <p:nvPr/>
          </p:nvSpPr>
          <p:spPr>
            <a:xfrm>
              <a:off x="2807378" y="172870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503" name="pl503"/>
            <p:cNvSpPr/>
            <p:nvPr/>
          </p:nvSpPr>
          <p:spPr>
            <a:xfrm>
              <a:off x="2807378" y="157951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504" name="pl504"/>
            <p:cNvSpPr/>
            <p:nvPr/>
          </p:nvSpPr>
          <p:spPr>
            <a:xfrm>
              <a:off x="2852219"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05" name="pl505"/>
            <p:cNvSpPr/>
            <p:nvPr/>
          </p:nvSpPr>
          <p:spPr>
            <a:xfrm>
              <a:off x="2980338"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06" name="pl506"/>
            <p:cNvSpPr/>
            <p:nvPr/>
          </p:nvSpPr>
          <p:spPr>
            <a:xfrm>
              <a:off x="3108457"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07" name="pl507"/>
            <p:cNvSpPr/>
            <p:nvPr/>
          </p:nvSpPr>
          <p:spPr>
            <a:xfrm>
              <a:off x="3236576"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08" name="pl508"/>
            <p:cNvSpPr/>
            <p:nvPr/>
          </p:nvSpPr>
          <p:spPr>
            <a:xfrm>
              <a:off x="3364695"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09" name="pl509"/>
            <p:cNvSpPr/>
            <p:nvPr/>
          </p:nvSpPr>
          <p:spPr>
            <a:xfrm>
              <a:off x="3492813"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10" name="pl510"/>
            <p:cNvSpPr/>
            <p:nvPr/>
          </p:nvSpPr>
          <p:spPr>
            <a:xfrm>
              <a:off x="3620932"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11" name="pl511"/>
            <p:cNvSpPr/>
            <p:nvPr/>
          </p:nvSpPr>
          <p:spPr>
            <a:xfrm>
              <a:off x="3749051"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12" name="pl512"/>
            <p:cNvSpPr/>
            <p:nvPr/>
          </p:nvSpPr>
          <p:spPr>
            <a:xfrm>
              <a:off x="2852219" y="1859992"/>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513" name="pl513"/>
            <p:cNvSpPr/>
            <p:nvPr/>
          </p:nvSpPr>
          <p:spPr>
            <a:xfrm>
              <a:off x="2852219" y="1859992"/>
              <a:ext cx="896831" cy="17902"/>
            </a:xfrm>
            <a:custGeom>
              <a:avLst/>
              <a:pathLst>
                <a:path w="896831" h="17902">
                  <a:moveTo>
                    <a:pt x="0" y="0"/>
                  </a:moveTo>
                  <a:lnTo>
                    <a:pt x="128118" y="17902"/>
                  </a:lnTo>
                  <a:lnTo>
                    <a:pt x="256237" y="17902"/>
                  </a:lnTo>
                  <a:lnTo>
                    <a:pt x="384356" y="17902"/>
                  </a:lnTo>
                  <a:lnTo>
                    <a:pt x="512475" y="17902"/>
                  </a:lnTo>
                  <a:lnTo>
                    <a:pt x="640593" y="17902"/>
                  </a:lnTo>
                  <a:lnTo>
                    <a:pt x="768712" y="17902"/>
                  </a:lnTo>
                  <a:lnTo>
                    <a:pt x="896831" y="17902"/>
                  </a:lnTo>
                </a:path>
              </a:pathLst>
            </a:custGeom>
            <a:ln w="40651" cap="flat">
              <a:solidFill>
                <a:srgbClr val="BEBEBE">
                  <a:alpha val="69803"/>
                </a:srgbClr>
              </a:solidFill>
              <a:prstDash val="solid"/>
              <a:round/>
            </a:ln>
          </p:spPr>
          <p:txBody>
            <a:bodyPr/>
            <a:lstStyle/>
            <a:p/>
          </p:txBody>
        </p:sp>
        <p:sp>
          <p:nvSpPr>
            <p:cNvPr id="514" name="pl514"/>
            <p:cNvSpPr/>
            <p:nvPr/>
          </p:nvSpPr>
          <p:spPr>
            <a:xfrm>
              <a:off x="2852219" y="1859992"/>
              <a:ext cx="896831" cy="17902"/>
            </a:xfrm>
            <a:custGeom>
              <a:avLst/>
              <a:pathLst>
                <a:path w="896831" h="17902">
                  <a:moveTo>
                    <a:pt x="0" y="0"/>
                  </a:moveTo>
                  <a:lnTo>
                    <a:pt x="128118" y="17902"/>
                  </a:lnTo>
                  <a:lnTo>
                    <a:pt x="256237" y="17902"/>
                  </a:lnTo>
                  <a:lnTo>
                    <a:pt x="384356" y="17902"/>
                  </a:lnTo>
                  <a:lnTo>
                    <a:pt x="512475" y="17902"/>
                  </a:lnTo>
                  <a:lnTo>
                    <a:pt x="640593" y="17902"/>
                  </a:lnTo>
                  <a:lnTo>
                    <a:pt x="768712" y="17902"/>
                  </a:lnTo>
                  <a:lnTo>
                    <a:pt x="896831" y="17902"/>
                  </a:lnTo>
                </a:path>
              </a:pathLst>
            </a:custGeom>
            <a:ln w="35231" cap="flat">
              <a:solidFill>
                <a:srgbClr val="BEBEBE">
                  <a:alpha val="69803"/>
                </a:srgbClr>
              </a:solidFill>
              <a:prstDash val="solid"/>
              <a:round/>
            </a:ln>
          </p:spPr>
          <p:txBody>
            <a:bodyPr/>
            <a:lstStyle/>
            <a:p/>
          </p:txBody>
        </p:sp>
        <p:sp>
          <p:nvSpPr>
            <p:cNvPr id="515" name="pl515"/>
            <p:cNvSpPr/>
            <p:nvPr/>
          </p:nvSpPr>
          <p:spPr>
            <a:xfrm>
              <a:off x="2852219" y="1859992"/>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516" name="pl516"/>
            <p:cNvSpPr/>
            <p:nvPr/>
          </p:nvSpPr>
          <p:spPr>
            <a:xfrm>
              <a:off x="2852219" y="1859992"/>
              <a:ext cx="896831" cy="17902"/>
            </a:xfrm>
            <a:custGeom>
              <a:avLst/>
              <a:pathLst>
                <a:path w="896831" h="17902">
                  <a:moveTo>
                    <a:pt x="0" y="0"/>
                  </a:moveTo>
                  <a:lnTo>
                    <a:pt x="128118" y="17902"/>
                  </a:lnTo>
                  <a:lnTo>
                    <a:pt x="256237" y="17902"/>
                  </a:lnTo>
                  <a:lnTo>
                    <a:pt x="384356" y="17902"/>
                  </a:lnTo>
                  <a:lnTo>
                    <a:pt x="512475" y="17902"/>
                  </a:lnTo>
                  <a:lnTo>
                    <a:pt x="640593" y="17902"/>
                  </a:lnTo>
                  <a:lnTo>
                    <a:pt x="768712" y="17902"/>
                  </a:lnTo>
                  <a:lnTo>
                    <a:pt x="896831" y="17902"/>
                  </a:lnTo>
                </a:path>
              </a:pathLst>
            </a:custGeom>
            <a:ln w="40651" cap="flat">
              <a:solidFill>
                <a:srgbClr val="000000">
                  <a:alpha val="100000"/>
                </a:srgbClr>
              </a:solidFill>
              <a:prstDash val="solid"/>
              <a:round/>
            </a:ln>
          </p:spPr>
          <p:txBody>
            <a:bodyPr/>
            <a:lstStyle/>
            <a:p/>
          </p:txBody>
        </p:sp>
        <p:sp>
          <p:nvSpPr>
            <p:cNvPr id="517" name="pl517"/>
            <p:cNvSpPr/>
            <p:nvPr/>
          </p:nvSpPr>
          <p:spPr>
            <a:xfrm>
              <a:off x="2852219" y="1859992"/>
              <a:ext cx="896831" cy="17902"/>
            </a:xfrm>
            <a:custGeom>
              <a:avLst/>
              <a:pathLst>
                <a:path w="896831" h="17902">
                  <a:moveTo>
                    <a:pt x="0" y="0"/>
                  </a:moveTo>
                  <a:lnTo>
                    <a:pt x="128118" y="17902"/>
                  </a:lnTo>
                  <a:lnTo>
                    <a:pt x="256237" y="17902"/>
                  </a:lnTo>
                  <a:lnTo>
                    <a:pt x="384356" y="17902"/>
                  </a:lnTo>
                  <a:lnTo>
                    <a:pt x="512475" y="17902"/>
                  </a:lnTo>
                  <a:lnTo>
                    <a:pt x="640593" y="17902"/>
                  </a:lnTo>
                  <a:lnTo>
                    <a:pt x="768712" y="17902"/>
                  </a:lnTo>
                  <a:lnTo>
                    <a:pt x="896831" y="17902"/>
                  </a:lnTo>
                </a:path>
              </a:pathLst>
            </a:custGeom>
            <a:ln w="35231" cap="flat">
              <a:solidFill>
                <a:srgbClr val="F26A21">
                  <a:alpha val="100000"/>
                </a:srgbClr>
              </a:solidFill>
              <a:prstDash val="solid"/>
              <a:round/>
            </a:ln>
          </p:spPr>
          <p:txBody>
            <a:bodyPr/>
            <a:lstStyle/>
            <a:p/>
          </p:txBody>
        </p:sp>
        <p:sp>
          <p:nvSpPr>
            <p:cNvPr id="518" name="pl518"/>
            <p:cNvSpPr/>
            <p:nvPr/>
          </p:nvSpPr>
          <p:spPr>
            <a:xfrm>
              <a:off x="2807378" y="1877895"/>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519" name="tx519"/>
            <p:cNvSpPr/>
            <p:nvPr/>
          </p:nvSpPr>
          <p:spPr>
            <a:xfrm>
              <a:off x="2822090" y="16969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20" name="tx520"/>
            <p:cNvSpPr/>
            <p:nvPr/>
          </p:nvSpPr>
          <p:spPr>
            <a:xfrm>
              <a:off x="2950209"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21" name="tx521"/>
            <p:cNvSpPr/>
            <p:nvPr/>
          </p:nvSpPr>
          <p:spPr>
            <a:xfrm>
              <a:off x="3078327"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22" name="tx522"/>
            <p:cNvSpPr/>
            <p:nvPr/>
          </p:nvSpPr>
          <p:spPr>
            <a:xfrm>
              <a:off x="3206446"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23" name="tx523"/>
            <p:cNvSpPr/>
            <p:nvPr/>
          </p:nvSpPr>
          <p:spPr>
            <a:xfrm>
              <a:off x="3334565"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24" name="tx524"/>
            <p:cNvSpPr/>
            <p:nvPr/>
          </p:nvSpPr>
          <p:spPr>
            <a:xfrm>
              <a:off x="3462684"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25" name="tx525"/>
            <p:cNvSpPr/>
            <p:nvPr/>
          </p:nvSpPr>
          <p:spPr>
            <a:xfrm>
              <a:off x="3590803"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26" name="tx526"/>
            <p:cNvSpPr/>
            <p:nvPr/>
          </p:nvSpPr>
          <p:spPr>
            <a:xfrm>
              <a:off x="3718921"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27" name="rc527"/>
            <p:cNvSpPr/>
            <p:nvPr/>
          </p:nvSpPr>
          <p:spPr>
            <a:xfrm>
              <a:off x="2807378" y="2179046"/>
              <a:ext cx="986514" cy="367599"/>
            </a:xfrm>
            <a:prstGeom prst="rect">
              <a:avLst/>
            </a:prstGeom>
            <a:solidFill>
              <a:srgbClr val="EBEBEB">
                <a:alpha val="100000"/>
              </a:srgbClr>
            </a:solidFill>
          </p:spPr>
          <p:txBody>
            <a:bodyPr/>
            <a:lstStyle/>
            <a:p/>
          </p:txBody>
        </p:sp>
        <p:sp>
          <p:nvSpPr>
            <p:cNvPr id="528" name="pl528"/>
            <p:cNvSpPr/>
            <p:nvPr/>
          </p:nvSpPr>
          <p:spPr>
            <a:xfrm>
              <a:off x="2807378" y="245534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29" name="pl529"/>
            <p:cNvSpPr/>
            <p:nvPr/>
          </p:nvSpPr>
          <p:spPr>
            <a:xfrm>
              <a:off x="2807378" y="230615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30" name="pl530"/>
            <p:cNvSpPr/>
            <p:nvPr/>
          </p:nvSpPr>
          <p:spPr>
            <a:xfrm>
              <a:off x="2807378" y="252993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531" name="pl531"/>
            <p:cNvSpPr/>
            <p:nvPr/>
          </p:nvSpPr>
          <p:spPr>
            <a:xfrm>
              <a:off x="2807378" y="238074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532" name="pl532"/>
            <p:cNvSpPr/>
            <p:nvPr/>
          </p:nvSpPr>
          <p:spPr>
            <a:xfrm>
              <a:off x="2807378" y="223156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533" name="pl533"/>
            <p:cNvSpPr/>
            <p:nvPr/>
          </p:nvSpPr>
          <p:spPr>
            <a:xfrm>
              <a:off x="2852219"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34" name="pl534"/>
            <p:cNvSpPr/>
            <p:nvPr/>
          </p:nvSpPr>
          <p:spPr>
            <a:xfrm>
              <a:off x="2980338"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35" name="pl535"/>
            <p:cNvSpPr/>
            <p:nvPr/>
          </p:nvSpPr>
          <p:spPr>
            <a:xfrm>
              <a:off x="3108457"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36" name="pl536"/>
            <p:cNvSpPr/>
            <p:nvPr/>
          </p:nvSpPr>
          <p:spPr>
            <a:xfrm>
              <a:off x="3236576"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37" name="pl537"/>
            <p:cNvSpPr/>
            <p:nvPr/>
          </p:nvSpPr>
          <p:spPr>
            <a:xfrm>
              <a:off x="3364695"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38" name="pl538"/>
            <p:cNvSpPr/>
            <p:nvPr/>
          </p:nvSpPr>
          <p:spPr>
            <a:xfrm>
              <a:off x="3492813"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39" name="pl539"/>
            <p:cNvSpPr/>
            <p:nvPr/>
          </p:nvSpPr>
          <p:spPr>
            <a:xfrm>
              <a:off x="3620932"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40" name="pl540"/>
            <p:cNvSpPr/>
            <p:nvPr/>
          </p:nvSpPr>
          <p:spPr>
            <a:xfrm>
              <a:off x="3749051"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41" name="pl541"/>
            <p:cNvSpPr/>
            <p:nvPr/>
          </p:nvSpPr>
          <p:spPr>
            <a:xfrm>
              <a:off x="2852219" y="2512033"/>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542" name="pl542"/>
            <p:cNvSpPr/>
            <p:nvPr/>
          </p:nvSpPr>
          <p:spPr>
            <a:xfrm>
              <a:off x="2852219" y="2476228"/>
              <a:ext cx="896831" cy="17902"/>
            </a:xfrm>
            <a:custGeom>
              <a:avLst/>
              <a:pathLst>
                <a:path w="896831" h="17902">
                  <a:moveTo>
                    <a:pt x="0" y="5967"/>
                  </a:moveTo>
                  <a:lnTo>
                    <a:pt x="128118" y="11935"/>
                  </a:lnTo>
                  <a:lnTo>
                    <a:pt x="256237" y="0"/>
                  </a:lnTo>
                  <a:lnTo>
                    <a:pt x="384356" y="0"/>
                  </a:lnTo>
                  <a:lnTo>
                    <a:pt x="512475" y="17902"/>
                  </a:lnTo>
                  <a:lnTo>
                    <a:pt x="640593" y="17902"/>
                  </a:lnTo>
                  <a:lnTo>
                    <a:pt x="768712" y="11935"/>
                  </a:lnTo>
                  <a:lnTo>
                    <a:pt x="896831" y="17902"/>
                  </a:lnTo>
                </a:path>
              </a:pathLst>
            </a:custGeom>
            <a:ln w="40651" cap="flat">
              <a:solidFill>
                <a:srgbClr val="BEBEBE">
                  <a:alpha val="69803"/>
                </a:srgbClr>
              </a:solidFill>
              <a:prstDash val="solid"/>
              <a:round/>
            </a:ln>
          </p:spPr>
          <p:txBody>
            <a:bodyPr/>
            <a:lstStyle/>
            <a:p/>
          </p:txBody>
        </p:sp>
        <p:sp>
          <p:nvSpPr>
            <p:cNvPr id="543" name="pl543"/>
            <p:cNvSpPr/>
            <p:nvPr/>
          </p:nvSpPr>
          <p:spPr>
            <a:xfrm>
              <a:off x="2852219" y="2476228"/>
              <a:ext cx="896831" cy="17902"/>
            </a:xfrm>
            <a:custGeom>
              <a:avLst/>
              <a:pathLst>
                <a:path w="896831" h="17902">
                  <a:moveTo>
                    <a:pt x="0" y="5967"/>
                  </a:moveTo>
                  <a:lnTo>
                    <a:pt x="128118" y="11935"/>
                  </a:lnTo>
                  <a:lnTo>
                    <a:pt x="256237" y="0"/>
                  </a:lnTo>
                  <a:lnTo>
                    <a:pt x="384356" y="0"/>
                  </a:lnTo>
                  <a:lnTo>
                    <a:pt x="512475" y="17902"/>
                  </a:lnTo>
                  <a:lnTo>
                    <a:pt x="640593" y="17902"/>
                  </a:lnTo>
                  <a:lnTo>
                    <a:pt x="768712" y="11935"/>
                  </a:lnTo>
                  <a:lnTo>
                    <a:pt x="896831" y="17902"/>
                  </a:lnTo>
                </a:path>
              </a:pathLst>
            </a:custGeom>
            <a:ln w="35231" cap="flat">
              <a:solidFill>
                <a:srgbClr val="BEBEBE">
                  <a:alpha val="69803"/>
                </a:srgbClr>
              </a:solidFill>
              <a:prstDash val="solid"/>
              <a:round/>
            </a:ln>
          </p:spPr>
          <p:txBody>
            <a:bodyPr/>
            <a:lstStyle/>
            <a:p/>
          </p:txBody>
        </p:sp>
        <p:sp>
          <p:nvSpPr>
            <p:cNvPr id="544" name="pl544"/>
            <p:cNvSpPr/>
            <p:nvPr/>
          </p:nvSpPr>
          <p:spPr>
            <a:xfrm>
              <a:off x="2852219" y="2512033"/>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545" name="pl545"/>
            <p:cNvSpPr/>
            <p:nvPr/>
          </p:nvSpPr>
          <p:spPr>
            <a:xfrm>
              <a:off x="2852219" y="2476228"/>
              <a:ext cx="896831" cy="17902"/>
            </a:xfrm>
            <a:custGeom>
              <a:avLst/>
              <a:pathLst>
                <a:path w="896831" h="17902">
                  <a:moveTo>
                    <a:pt x="0" y="5967"/>
                  </a:moveTo>
                  <a:lnTo>
                    <a:pt x="128118" y="11935"/>
                  </a:lnTo>
                  <a:lnTo>
                    <a:pt x="256237" y="0"/>
                  </a:lnTo>
                  <a:lnTo>
                    <a:pt x="384356" y="0"/>
                  </a:lnTo>
                  <a:lnTo>
                    <a:pt x="512475" y="17902"/>
                  </a:lnTo>
                  <a:lnTo>
                    <a:pt x="640593" y="17902"/>
                  </a:lnTo>
                  <a:lnTo>
                    <a:pt x="768712" y="11935"/>
                  </a:lnTo>
                  <a:lnTo>
                    <a:pt x="896831" y="17902"/>
                  </a:lnTo>
                </a:path>
              </a:pathLst>
            </a:custGeom>
            <a:ln w="40651" cap="flat">
              <a:solidFill>
                <a:srgbClr val="000000">
                  <a:alpha val="100000"/>
                </a:srgbClr>
              </a:solidFill>
              <a:prstDash val="solid"/>
              <a:round/>
            </a:ln>
          </p:spPr>
          <p:txBody>
            <a:bodyPr/>
            <a:lstStyle/>
            <a:p/>
          </p:txBody>
        </p:sp>
        <p:sp>
          <p:nvSpPr>
            <p:cNvPr id="546" name="pl546"/>
            <p:cNvSpPr/>
            <p:nvPr/>
          </p:nvSpPr>
          <p:spPr>
            <a:xfrm>
              <a:off x="2852219" y="2476228"/>
              <a:ext cx="896831" cy="17902"/>
            </a:xfrm>
            <a:custGeom>
              <a:avLst/>
              <a:pathLst>
                <a:path w="896831" h="17902">
                  <a:moveTo>
                    <a:pt x="0" y="5967"/>
                  </a:moveTo>
                  <a:lnTo>
                    <a:pt x="128118" y="11935"/>
                  </a:lnTo>
                  <a:lnTo>
                    <a:pt x="256237" y="0"/>
                  </a:lnTo>
                  <a:lnTo>
                    <a:pt x="384356" y="0"/>
                  </a:lnTo>
                  <a:lnTo>
                    <a:pt x="512475" y="17902"/>
                  </a:lnTo>
                  <a:lnTo>
                    <a:pt x="640593" y="17902"/>
                  </a:lnTo>
                  <a:lnTo>
                    <a:pt x="768712" y="11935"/>
                  </a:lnTo>
                  <a:lnTo>
                    <a:pt x="896831" y="17902"/>
                  </a:lnTo>
                </a:path>
              </a:pathLst>
            </a:custGeom>
            <a:ln w="35231" cap="flat">
              <a:solidFill>
                <a:srgbClr val="F26A21">
                  <a:alpha val="100000"/>
                </a:srgbClr>
              </a:solidFill>
              <a:prstDash val="solid"/>
              <a:round/>
            </a:ln>
          </p:spPr>
          <p:txBody>
            <a:bodyPr/>
            <a:lstStyle/>
            <a:p/>
          </p:txBody>
        </p:sp>
        <p:sp>
          <p:nvSpPr>
            <p:cNvPr id="547" name="pl547"/>
            <p:cNvSpPr/>
            <p:nvPr/>
          </p:nvSpPr>
          <p:spPr>
            <a:xfrm>
              <a:off x="2807378" y="2529936"/>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548" name="tx548"/>
            <p:cNvSpPr/>
            <p:nvPr/>
          </p:nvSpPr>
          <p:spPr>
            <a:xfrm>
              <a:off x="2822090" y="23191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549" name="tx549"/>
            <p:cNvSpPr/>
            <p:nvPr/>
          </p:nvSpPr>
          <p:spPr>
            <a:xfrm>
              <a:off x="2950209" y="23251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550" name="tx550"/>
            <p:cNvSpPr/>
            <p:nvPr/>
          </p:nvSpPr>
          <p:spPr>
            <a:xfrm>
              <a:off x="3078327" y="23132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551" name="tx551"/>
            <p:cNvSpPr/>
            <p:nvPr/>
          </p:nvSpPr>
          <p:spPr>
            <a:xfrm>
              <a:off x="3206446" y="23132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552" name="tx552"/>
            <p:cNvSpPr/>
            <p:nvPr/>
          </p:nvSpPr>
          <p:spPr>
            <a:xfrm>
              <a:off x="3334565" y="233110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553" name="tx553"/>
            <p:cNvSpPr/>
            <p:nvPr/>
          </p:nvSpPr>
          <p:spPr>
            <a:xfrm>
              <a:off x="3462684" y="233110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554" name="tx554"/>
            <p:cNvSpPr/>
            <p:nvPr/>
          </p:nvSpPr>
          <p:spPr>
            <a:xfrm>
              <a:off x="3590803" y="23251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555" name="tx555"/>
            <p:cNvSpPr/>
            <p:nvPr/>
          </p:nvSpPr>
          <p:spPr>
            <a:xfrm>
              <a:off x="3718921" y="233110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556" name="rc556"/>
            <p:cNvSpPr/>
            <p:nvPr/>
          </p:nvSpPr>
          <p:spPr>
            <a:xfrm>
              <a:off x="2807378" y="2831086"/>
              <a:ext cx="986514" cy="367599"/>
            </a:xfrm>
            <a:prstGeom prst="rect">
              <a:avLst/>
            </a:prstGeom>
            <a:solidFill>
              <a:srgbClr val="EBEBEB">
                <a:alpha val="100000"/>
              </a:srgbClr>
            </a:solidFill>
          </p:spPr>
          <p:txBody>
            <a:bodyPr/>
            <a:lstStyle/>
            <a:p/>
          </p:txBody>
        </p:sp>
        <p:sp>
          <p:nvSpPr>
            <p:cNvPr id="557" name="pl557"/>
            <p:cNvSpPr/>
            <p:nvPr/>
          </p:nvSpPr>
          <p:spPr>
            <a:xfrm>
              <a:off x="2807378" y="310738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58" name="pl558"/>
            <p:cNvSpPr/>
            <p:nvPr/>
          </p:nvSpPr>
          <p:spPr>
            <a:xfrm>
              <a:off x="2807378" y="295819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59" name="pl559"/>
            <p:cNvSpPr/>
            <p:nvPr/>
          </p:nvSpPr>
          <p:spPr>
            <a:xfrm>
              <a:off x="2807378" y="318197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560" name="pl560"/>
            <p:cNvSpPr/>
            <p:nvPr/>
          </p:nvSpPr>
          <p:spPr>
            <a:xfrm>
              <a:off x="2807378" y="303278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561" name="pl561"/>
            <p:cNvSpPr/>
            <p:nvPr/>
          </p:nvSpPr>
          <p:spPr>
            <a:xfrm>
              <a:off x="2807378" y="2883601"/>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562" name="pl562"/>
            <p:cNvSpPr/>
            <p:nvPr/>
          </p:nvSpPr>
          <p:spPr>
            <a:xfrm>
              <a:off x="2852219"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63" name="pl563"/>
            <p:cNvSpPr/>
            <p:nvPr/>
          </p:nvSpPr>
          <p:spPr>
            <a:xfrm>
              <a:off x="2980338"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64" name="pl564"/>
            <p:cNvSpPr/>
            <p:nvPr/>
          </p:nvSpPr>
          <p:spPr>
            <a:xfrm>
              <a:off x="3108457"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65" name="pl565"/>
            <p:cNvSpPr/>
            <p:nvPr/>
          </p:nvSpPr>
          <p:spPr>
            <a:xfrm>
              <a:off x="3236576"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66" name="pl566"/>
            <p:cNvSpPr/>
            <p:nvPr/>
          </p:nvSpPr>
          <p:spPr>
            <a:xfrm>
              <a:off x="3364695"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67" name="pl567"/>
            <p:cNvSpPr/>
            <p:nvPr/>
          </p:nvSpPr>
          <p:spPr>
            <a:xfrm>
              <a:off x="3492813"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68" name="pl568"/>
            <p:cNvSpPr/>
            <p:nvPr/>
          </p:nvSpPr>
          <p:spPr>
            <a:xfrm>
              <a:off x="3620932"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69" name="pl569"/>
            <p:cNvSpPr/>
            <p:nvPr/>
          </p:nvSpPr>
          <p:spPr>
            <a:xfrm>
              <a:off x="3749051"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70" name="pl570"/>
            <p:cNvSpPr/>
            <p:nvPr/>
          </p:nvSpPr>
          <p:spPr>
            <a:xfrm>
              <a:off x="2852219" y="3164074"/>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571" name="pl571"/>
            <p:cNvSpPr/>
            <p:nvPr/>
          </p:nvSpPr>
          <p:spPr>
            <a:xfrm>
              <a:off x="2852219" y="3176009"/>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BEBEBE">
                  <a:alpha val="69803"/>
                </a:srgbClr>
              </a:solidFill>
              <a:prstDash val="solid"/>
              <a:round/>
            </a:ln>
          </p:spPr>
          <p:txBody>
            <a:bodyPr/>
            <a:lstStyle/>
            <a:p/>
          </p:txBody>
        </p:sp>
        <p:sp>
          <p:nvSpPr>
            <p:cNvPr id="572" name="pl572"/>
            <p:cNvSpPr/>
            <p:nvPr/>
          </p:nvSpPr>
          <p:spPr>
            <a:xfrm>
              <a:off x="2852219" y="3176009"/>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BEBEBE">
                  <a:alpha val="69803"/>
                </a:srgbClr>
              </a:solidFill>
              <a:prstDash val="solid"/>
              <a:round/>
            </a:ln>
          </p:spPr>
          <p:txBody>
            <a:bodyPr/>
            <a:lstStyle/>
            <a:p/>
          </p:txBody>
        </p:sp>
        <p:sp>
          <p:nvSpPr>
            <p:cNvPr id="573" name="pl573"/>
            <p:cNvSpPr/>
            <p:nvPr/>
          </p:nvSpPr>
          <p:spPr>
            <a:xfrm>
              <a:off x="2852219" y="3164074"/>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574" name="pl574"/>
            <p:cNvSpPr/>
            <p:nvPr/>
          </p:nvSpPr>
          <p:spPr>
            <a:xfrm>
              <a:off x="2852219" y="3176009"/>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000000">
                  <a:alpha val="100000"/>
                </a:srgbClr>
              </a:solidFill>
              <a:prstDash val="solid"/>
              <a:round/>
            </a:ln>
          </p:spPr>
          <p:txBody>
            <a:bodyPr/>
            <a:lstStyle/>
            <a:p/>
          </p:txBody>
        </p:sp>
        <p:sp>
          <p:nvSpPr>
            <p:cNvPr id="575" name="pl575"/>
            <p:cNvSpPr/>
            <p:nvPr/>
          </p:nvSpPr>
          <p:spPr>
            <a:xfrm>
              <a:off x="2852219" y="3176009"/>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F26A21">
                  <a:alpha val="100000"/>
                </a:srgbClr>
              </a:solidFill>
              <a:prstDash val="solid"/>
              <a:round/>
            </a:ln>
          </p:spPr>
          <p:txBody>
            <a:bodyPr/>
            <a:lstStyle/>
            <a:p/>
          </p:txBody>
        </p:sp>
        <p:sp>
          <p:nvSpPr>
            <p:cNvPr id="576" name="pl576"/>
            <p:cNvSpPr/>
            <p:nvPr/>
          </p:nvSpPr>
          <p:spPr>
            <a:xfrm>
              <a:off x="2807378" y="318197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577" name="tx577"/>
            <p:cNvSpPr/>
            <p:nvPr/>
          </p:nvSpPr>
          <p:spPr>
            <a:xfrm>
              <a:off x="2822090" y="30129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78" name="tx578"/>
            <p:cNvSpPr/>
            <p:nvPr/>
          </p:nvSpPr>
          <p:spPr>
            <a:xfrm>
              <a:off x="2950209" y="30129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79" name="tx579"/>
            <p:cNvSpPr/>
            <p:nvPr/>
          </p:nvSpPr>
          <p:spPr>
            <a:xfrm>
              <a:off x="3078327" y="30129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80" name="tx580"/>
            <p:cNvSpPr/>
            <p:nvPr/>
          </p:nvSpPr>
          <p:spPr>
            <a:xfrm>
              <a:off x="3206446" y="30129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81" name="tx581"/>
            <p:cNvSpPr/>
            <p:nvPr/>
          </p:nvSpPr>
          <p:spPr>
            <a:xfrm>
              <a:off x="3334565" y="30129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82" name="tx582"/>
            <p:cNvSpPr/>
            <p:nvPr/>
          </p:nvSpPr>
          <p:spPr>
            <a:xfrm>
              <a:off x="3462684" y="30129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83" name="tx583"/>
            <p:cNvSpPr/>
            <p:nvPr/>
          </p:nvSpPr>
          <p:spPr>
            <a:xfrm>
              <a:off x="3590803" y="30129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84" name="tx584"/>
            <p:cNvSpPr/>
            <p:nvPr/>
          </p:nvSpPr>
          <p:spPr>
            <a:xfrm>
              <a:off x="3718921" y="30129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85" name="rc585"/>
            <p:cNvSpPr/>
            <p:nvPr/>
          </p:nvSpPr>
          <p:spPr>
            <a:xfrm>
              <a:off x="2807378" y="3483127"/>
              <a:ext cx="986514" cy="367599"/>
            </a:xfrm>
            <a:prstGeom prst="rect">
              <a:avLst/>
            </a:prstGeom>
            <a:solidFill>
              <a:srgbClr val="EBEBEB">
                <a:alpha val="100000"/>
              </a:srgbClr>
            </a:solidFill>
          </p:spPr>
          <p:txBody>
            <a:bodyPr/>
            <a:lstStyle/>
            <a:p/>
          </p:txBody>
        </p:sp>
        <p:sp>
          <p:nvSpPr>
            <p:cNvPr id="586" name="pl586"/>
            <p:cNvSpPr/>
            <p:nvPr/>
          </p:nvSpPr>
          <p:spPr>
            <a:xfrm>
              <a:off x="2807378" y="375942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87" name="pl587"/>
            <p:cNvSpPr/>
            <p:nvPr/>
          </p:nvSpPr>
          <p:spPr>
            <a:xfrm>
              <a:off x="2807378" y="361023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88" name="pl588"/>
            <p:cNvSpPr/>
            <p:nvPr/>
          </p:nvSpPr>
          <p:spPr>
            <a:xfrm>
              <a:off x="2807378" y="383401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589" name="pl589"/>
            <p:cNvSpPr/>
            <p:nvPr/>
          </p:nvSpPr>
          <p:spPr>
            <a:xfrm>
              <a:off x="2807378" y="368483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590" name="pl590"/>
            <p:cNvSpPr/>
            <p:nvPr/>
          </p:nvSpPr>
          <p:spPr>
            <a:xfrm>
              <a:off x="2807378" y="353564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591" name="pl591"/>
            <p:cNvSpPr/>
            <p:nvPr/>
          </p:nvSpPr>
          <p:spPr>
            <a:xfrm>
              <a:off x="2852219"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92" name="pl592"/>
            <p:cNvSpPr/>
            <p:nvPr/>
          </p:nvSpPr>
          <p:spPr>
            <a:xfrm>
              <a:off x="2980338"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93" name="pl593"/>
            <p:cNvSpPr/>
            <p:nvPr/>
          </p:nvSpPr>
          <p:spPr>
            <a:xfrm>
              <a:off x="3108457"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94" name="pl594"/>
            <p:cNvSpPr/>
            <p:nvPr/>
          </p:nvSpPr>
          <p:spPr>
            <a:xfrm>
              <a:off x="3236576"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95" name="pl595"/>
            <p:cNvSpPr/>
            <p:nvPr/>
          </p:nvSpPr>
          <p:spPr>
            <a:xfrm>
              <a:off x="3364695"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96" name="pl596"/>
            <p:cNvSpPr/>
            <p:nvPr/>
          </p:nvSpPr>
          <p:spPr>
            <a:xfrm>
              <a:off x="3492813"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97" name="pl597"/>
            <p:cNvSpPr/>
            <p:nvPr/>
          </p:nvSpPr>
          <p:spPr>
            <a:xfrm>
              <a:off x="3620932"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98" name="pl598"/>
            <p:cNvSpPr/>
            <p:nvPr/>
          </p:nvSpPr>
          <p:spPr>
            <a:xfrm>
              <a:off x="3749051"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99" name="pl599"/>
            <p:cNvSpPr/>
            <p:nvPr/>
          </p:nvSpPr>
          <p:spPr>
            <a:xfrm>
              <a:off x="2852219" y="3816115"/>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600" name="pl600"/>
            <p:cNvSpPr/>
            <p:nvPr/>
          </p:nvSpPr>
          <p:spPr>
            <a:xfrm>
              <a:off x="2852219" y="3834018"/>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BEBEBE">
                  <a:alpha val="69803"/>
                </a:srgbClr>
              </a:solidFill>
              <a:prstDash val="solid"/>
              <a:round/>
            </a:ln>
          </p:spPr>
          <p:txBody>
            <a:bodyPr/>
            <a:lstStyle/>
            <a:p/>
          </p:txBody>
        </p:sp>
        <p:sp>
          <p:nvSpPr>
            <p:cNvPr id="601" name="pl601"/>
            <p:cNvSpPr/>
            <p:nvPr/>
          </p:nvSpPr>
          <p:spPr>
            <a:xfrm>
              <a:off x="2852219" y="3834018"/>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BEBEBE">
                  <a:alpha val="69803"/>
                </a:srgbClr>
              </a:solidFill>
              <a:prstDash val="solid"/>
              <a:round/>
            </a:ln>
          </p:spPr>
          <p:txBody>
            <a:bodyPr/>
            <a:lstStyle/>
            <a:p/>
          </p:txBody>
        </p:sp>
        <p:sp>
          <p:nvSpPr>
            <p:cNvPr id="602" name="pl602"/>
            <p:cNvSpPr/>
            <p:nvPr/>
          </p:nvSpPr>
          <p:spPr>
            <a:xfrm>
              <a:off x="2852219" y="3816115"/>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603" name="pl603"/>
            <p:cNvSpPr/>
            <p:nvPr/>
          </p:nvSpPr>
          <p:spPr>
            <a:xfrm>
              <a:off x="2852219" y="3834018"/>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000000">
                  <a:alpha val="100000"/>
                </a:srgbClr>
              </a:solidFill>
              <a:prstDash val="solid"/>
              <a:round/>
            </a:ln>
          </p:spPr>
          <p:txBody>
            <a:bodyPr/>
            <a:lstStyle/>
            <a:p/>
          </p:txBody>
        </p:sp>
        <p:sp>
          <p:nvSpPr>
            <p:cNvPr id="604" name="pl604"/>
            <p:cNvSpPr/>
            <p:nvPr/>
          </p:nvSpPr>
          <p:spPr>
            <a:xfrm>
              <a:off x="2852219" y="3834018"/>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F26A21">
                  <a:alpha val="100000"/>
                </a:srgbClr>
              </a:solidFill>
              <a:prstDash val="solid"/>
              <a:round/>
            </a:ln>
          </p:spPr>
          <p:txBody>
            <a:bodyPr/>
            <a:lstStyle/>
            <a:p/>
          </p:txBody>
        </p:sp>
        <p:sp>
          <p:nvSpPr>
            <p:cNvPr id="605" name="pl605"/>
            <p:cNvSpPr/>
            <p:nvPr/>
          </p:nvSpPr>
          <p:spPr>
            <a:xfrm>
              <a:off x="2807378" y="383401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606" name="tx606"/>
            <p:cNvSpPr/>
            <p:nvPr/>
          </p:nvSpPr>
          <p:spPr>
            <a:xfrm>
              <a:off x="2822090" y="3670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07" name="tx607"/>
            <p:cNvSpPr/>
            <p:nvPr/>
          </p:nvSpPr>
          <p:spPr>
            <a:xfrm>
              <a:off x="2950209" y="3670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08" name="tx608"/>
            <p:cNvSpPr/>
            <p:nvPr/>
          </p:nvSpPr>
          <p:spPr>
            <a:xfrm>
              <a:off x="3078327" y="3670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09" name="tx609"/>
            <p:cNvSpPr/>
            <p:nvPr/>
          </p:nvSpPr>
          <p:spPr>
            <a:xfrm>
              <a:off x="3206446" y="3670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10" name="tx610"/>
            <p:cNvSpPr/>
            <p:nvPr/>
          </p:nvSpPr>
          <p:spPr>
            <a:xfrm>
              <a:off x="3334565" y="3670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11" name="tx611"/>
            <p:cNvSpPr/>
            <p:nvPr/>
          </p:nvSpPr>
          <p:spPr>
            <a:xfrm>
              <a:off x="3462684" y="3670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12" name="tx612"/>
            <p:cNvSpPr/>
            <p:nvPr/>
          </p:nvSpPr>
          <p:spPr>
            <a:xfrm>
              <a:off x="3590803" y="3670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13" name="tx613"/>
            <p:cNvSpPr/>
            <p:nvPr/>
          </p:nvSpPr>
          <p:spPr>
            <a:xfrm>
              <a:off x="3718921" y="3670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14" name="rc614"/>
            <p:cNvSpPr/>
            <p:nvPr/>
          </p:nvSpPr>
          <p:spPr>
            <a:xfrm>
              <a:off x="2807378" y="4135168"/>
              <a:ext cx="986514" cy="367599"/>
            </a:xfrm>
            <a:prstGeom prst="rect">
              <a:avLst/>
            </a:prstGeom>
            <a:solidFill>
              <a:srgbClr val="EBEBEB">
                <a:alpha val="100000"/>
              </a:srgbClr>
            </a:solidFill>
          </p:spPr>
          <p:txBody>
            <a:bodyPr/>
            <a:lstStyle/>
            <a:p/>
          </p:txBody>
        </p:sp>
        <p:sp>
          <p:nvSpPr>
            <p:cNvPr id="615" name="pl615"/>
            <p:cNvSpPr/>
            <p:nvPr/>
          </p:nvSpPr>
          <p:spPr>
            <a:xfrm>
              <a:off x="2807378" y="441146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16" name="pl616"/>
            <p:cNvSpPr/>
            <p:nvPr/>
          </p:nvSpPr>
          <p:spPr>
            <a:xfrm>
              <a:off x="2807378" y="426227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17" name="pl617"/>
            <p:cNvSpPr/>
            <p:nvPr/>
          </p:nvSpPr>
          <p:spPr>
            <a:xfrm>
              <a:off x="2807378" y="448605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18" name="pl618"/>
            <p:cNvSpPr/>
            <p:nvPr/>
          </p:nvSpPr>
          <p:spPr>
            <a:xfrm>
              <a:off x="2807378" y="433687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19" name="pl619"/>
            <p:cNvSpPr/>
            <p:nvPr/>
          </p:nvSpPr>
          <p:spPr>
            <a:xfrm>
              <a:off x="2807378" y="418768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20" name="pl620"/>
            <p:cNvSpPr/>
            <p:nvPr/>
          </p:nvSpPr>
          <p:spPr>
            <a:xfrm>
              <a:off x="2852219"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21" name="pl621"/>
            <p:cNvSpPr/>
            <p:nvPr/>
          </p:nvSpPr>
          <p:spPr>
            <a:xfrm>
              <a:off x="2980338"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22" name="pl622"/>
            <p:cNvSpPr/>
            <p:nvPr/>
          </p:nvSpPr>
          <p:spPr>
            <a:xfrm>
              <a:off x="3108457"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23" name="pl623"/>
            <p:cNvSpPr/>
            <p:nvPr/>
          </p:nvSpPr>
          <p:spPr>
            <a:xfrm>
              <a:off x="3236576"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24" name="pl624"/>
            <p:cNvSpPr/>
            <p:nvPr/>
          </p:nvSpPr>
          <p:spPr>
            <a:xfrm>
              <a:off x="3364695"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25" name="pl625"/>
            <p:cNvSpPr/>
            <p:nvPr/>
          </p:nvSpPr>
          <p:spPr>
            <a:xfrm>
              <a:off x="3492813"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26" name="pl626"/>
            <p:cNvSpPr/>
            <p:nvPr/>
          </p:nvSpPr>
          <p:spPr>
            <a:xfrm>
              <a:off x="3620932"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27" name="pl627"/>
            <p:cNvSpPr/>
            <p:nvPr/>
          </p:nvSpPr>
          <p:spPr>
            <a:xfrm>
              <a:off x="3749051"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28" name="pl628"/>
            <p:cNvSpPr/>
            <p:nvPr/>
          </p:nvSpPr>
          <p:spPr>
            <a:xfrm>
              <a:off x="2852219" y="4468156"/>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629" name="pl629"/>
            <p:cNvSpPr/>
            <p:nvPr/>
          </p:nvSpPr>
          <p:spPr>
            <a:xfrm>
              <a:off x="2852219" y="4486058"/>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BEBEBE">
                  <a:alpha val="69803"/>
                </a:srgbClr>
              </a:solidFill>
              <a:prstDash val="solid"/>
              <a:round/>
            </a:ln>
          </p:spPr>
          <p:txBody>
            <a:bodyPr/>
            <a:lstStyle/>
            <a:p/>
          </p:txBody>
        </p:sp>
        <p:sp>
          <p:nvSpPr>
            <p:cNvPr id="630" name="pl630"/>
            <p:cNvSpPr/>
            <p:nvPr/>
          </p:nvSpPr>
          <p:spPr>
            <a:xfrm>
              <a:off x="2852219" y="4486058"/>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BEBEBE">
                  <a:alpha val="69803"/>
                </a:srgbClr>
              </a:solidFill>
              <a:prstDash val="solid"/>
              <a:round/>
            </a:ln>
          </p:spPr>
          <p:txBody>
            <a:bodyPr/>
            <a:lstStyle/>
            <a:p/>
          </p:txBody>
        </p:sp>
        <p:sp>
          <p:nvSpPr>
            <p:cNvPr id="631" name="pl631"/>
            <p:cNvSpPr/>
            <p:nvPr/>
          </p:nvSpPr>
          <p:spPr>
            <a:xfrm>
              <a:off x="2852219" y="4468156"/>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632" name="pl632"/>
            <p:cNvSpPr/>
            <p:nvPr/>
          </p:nvSpPr>
          <p:spPr>
            <a:xfrm>
              <a:off x="2852219" y="4486058"/>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000000">
                  <a:alpha val="100000"/>
                </a:srgbClr>
              </a:solidFill>
              <a:prstDash val="solid"/>
              <a:round/>
            </a:ln>
          </p:spPr>
          <p:txBody>
            <a:bodyPr/>
            <a:lstStyle/>
            <a:p/>
          </p:txBody>
        </p:sp>
        <p:sp>
          <p:nvSpPr>
            <p:cNvPr id="633" name="pl633"/>
            <p:cNvSpPr/>
            <p:nvPr/>
          </p:nvSpPr>
          <p:spPr>
            <a:xfrm>
              <a:off x="2852219" y="4486058"/>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F26A21">
                  <a:alpha val="100000"/>
                </a:srgbClr>
              </a:solidFill>
              <a:prstDash val="solid"/>
              <a:round/>
            </a:ln>
          </p:spPr>
          <p:txBody>
            <a:bodyPr/>
            <a:lstStyle/>
            <a:p/>
          </p:txBody>
        </p:sp>
        <p:sp>
          <p:nvSpPr>
            <p:cNvPr id="634" name="pl634"/>
            <p:cNvSpPr/>
            <p:nvPr/>
          </p:nvSpPr>
          <p:spPr>
            <a:xfrm>
              <a:off x="2807378" y="448605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635" name="tx635"/>
            <p:cNvSpPr/>
            <p:nvPr/>
          </p:nvSpPr>
          <p:spPr>
            <a:xfrm>
              <a:off x="2822090" y="4323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36" name="tx636"/>
            <p:cNvSpPr/>
            <p:nvPr/>
          </p:nvSpPr>
          <p:spPr>
            <a:xfrm>
              <a:off x="2950209" y="4323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37" name="tx637"/>
            <p:cNvSpPr/>
            <p:nvPr/>
          </p:nvSpPr>
          <p:spPr>
            <a:xfrm>
              <a:off x="3078327" y="4323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38" name="tx638"/>
            <p:cNvSpPr/>
            <p:nvPr/>
          </p:nvSpPr>
          <p:spPr>
            <a:xfrm>
              <a:off x="3206446" y="4323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39" name="tx639"/>
            <p:cNvSpPr/>
            <p:nvPr/>
          </p:nvSpPr>
          <p:spPr>
            <a:xfrm>
              <a:off x="3334565" y="4323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40" name="tx640"/>
            <p:cNvSpPr/>
            <p:nvPr/>
          </p:nvSpPr>
          <p:spPr>
            <a:xfrm>
              <a:off x="3462684" y="4323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41" name="tx641"/>
            <p:cNvSpPr/>
            <p:nvPr/>
          </p:nvSpPr>
          <p:spPr>
            <a:xfrm>
              <a:off x="3590803" y="4323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42" name="tx642"/>
            <p:cNvSpPr/>
            <p:nvPr/>
          </p:nvSpPr>
          <p:spPr>
            <a:xfrm>
              <a:off x="3718921" y="4323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43" name="rc643"/>
            <p:cNvSpPr/>
            <p:nvPr/>
          </p:nvSpPr>
          <p:spPr>
            <a:xfrm>
              <a:off x="2807378" y="4787209"/>
              <a:ext cx="986514" cy="367599"/>
            </a:xfrm>
            <a:prstGeom prst="rect">
              <a:avLst/>
            </a:prstGeom>
            <a:solidFill>
              <a:srgbClr val="EBEBEB">
                <a:alpha val="100000"/>
              </a:srgbClr>
            </a:solidFill>
          </p:spPr>
          <p:txBody>
            <a:bodyPr/>
            <a:lstStyle/>
            <a:p/>
          </p:txBody>
        </p:sp>
        <p:sp>
          <p:nvSpPr>
            <p:cNvPr id="644" name="pl644"/>
            <p:cNvSpPr/>
            <p:nvPr/>
          </p:nvSpPr>
          <p:spPr>
            <a:xfrm>
              <a:off x="2807378" y="506350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45" name="pl645"/>
            <p:cNvSpPr/>
            <p:nvPr/>
          </p:nvSpPr>
          <p:spPr>
            <a:xfrm>
              <a:off x="2807378" y="491431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46" name="pl646"/>
            <p:cNvSpPr/>
            <p:nvPr/>
          </p:nvSpPr>
          <p:spPr>
            <a:xfrm>
              <a:off x="2807378" y="513809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47" name="pl647"/>
            <p:cNvSpPr/>
            <p:nvPr/>
          </p:nvSpPr>
          <p:spPr>
            <a:xfrm>
              <a:off x="2807378" y="4988911"/>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48" name="pl648"/>
            <p:cNvSpPr/>
            <p:nvPr/>
          </p:nvSpPr>
          <p:spPr>
            <a:xfrm>
              <a:off x="2807378" y="483972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49" name="pl649"/>
            <p:cNvSpPr/>
            <p:nvPr/>
          </p:nvSpPr>
          <p:spPr>
            <a:xfrm>
              <a:off x="2852219"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50" name="pl650"/>
            <p:cNvSpPr/>
            <p:nvPr/>
          </p:nvSpPr>
          <p:spPr>
            <a:xfrm>
              <a:off x="2980338"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51" name="pl651"/>
            <p:cNvSpPr/>
            <p:nvPr/>
          </p:nvSpPr>
          <p:spPr>
            <a:xfrm>
              <a:off x="3108457"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52" name="pl652"/>
            <p:cNvSpPr/>
            <p:nvPr/>
          </p:nvSpPr>
          <p:spPr>
            <a:xfrm>
              <a:off x="3236576"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53" name="pl653"/>
            <p:cNvSpPr/>
            <p:nvPr/>
          </p:nvSpPr>
          <p:spPr>
            <a:xfrm>
              <a:off x="3364695"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54" name="pl654"/>
            <p:cNvSpPr/>
            <p:nvPr/>
          </p:nvSpPr>
          <p:spPr>
            <a:xfrm>
              <a:off x="3492813"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55" name="pl655"/>
            <p:cNvSpPr/>
            <p:nvPr/>
          </p:nvSpPr>
          <p:spPr>
            <a:xfrm>
              <a:off x="3620932"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56" name="pl656"/>
            <p:cNvSpPr/>
            <p:nvPr/>
          </p:nvSpPr>
          <p:spPr>
            <a:xfrm>
              <a:off x="3749051"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57" name="pl657"/>
            <p:cNvSpPr/>
            <p:nvPr/>
          </p:nvSpPr>
          <p:spPr>
            <a:xfrm>
              <a:off x="2852219" y="5120197"/>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658" name="pl658"/>
            <p:cNvSpPr/>
            <p:nvPr/>
          </p:nvSpPr>
          <p:spPr>
            <a:xfrm>
              <a:off x="2852219" y="5126164"/>
              <a:ext cx="896831" cy="11935"/>
            </a:xfrm>
            <a:custGeom>
              <a:avLst/>
              <a:pathLst>
                <a:path w="896831" h="11935">
                  <a:moveTo>
                    <a:pt x="0" y="0"/>
                  </a:moveTo>
                  <a:lnTo>
                    <a:pt x="128118" y="0"/>
                  </a:lnTo>
                  <a:lnTo>
                    <a:pt x="256237" y="5967"/>
                  </a:lnTo>
                  <a:lnTo>
                    <a:pt x="384356" y="5967"/>
                  </a:lnTo>
                  <a:lnTo>
                    <a:pt x="512475" y="0"/>
                  </a:lnTo>
                  <a:lnTo>
                    <a:pt x="640593" y="11935"/>
                  </a:lnTo>
                  <a:lnTo>
                    <a:pt x="768712" y="5967"/>
                  </a:lnTo>
                  <a:lnTo>
                    <a:pt x="896831" y="5967"/>
                  </a:lnTo>
                </a:path>
              </a:pathLst>
            </a:custGeom>
            <a:ln w="40651" cap="flat">
              <a:solidFill>
                <a:srgbClr val="BEBEBE">
                  <a:alpha val="69803"/>
                </a:srgbClr>
              </a:solidFill>
              <a:prstDash val="solid"/>
              <a:round/>
            </a:ln>
          </p:spPr>
          <p:txBody>
            <a:bodyPr/>
            <a:lstStyle/>
            <a:p/>
          </p:txBody>
        </p:sp>
        <p:sp>
          <p:nvSpPr>
            <p:cNvPr id="659" name="pl659"/>
            <p:cNvSpPr/>
            <p:nvPr/>
          </p:nvSpPr>
          <p:spPr>
            <a:xfrm>
              <a:off x="2852219" y="5126164"/>
              <a:ext cx="896831" cy="11935"/>
            </a:xfrm>
            <a:custGeom>
              <a:avLst/>
              <a:pathLst>
                <a:path w="896831" h="11935">
                  <a:moveTo>
                    <a:pt x="0" y="0"/>
                  </a:moveTo>
                  <a:lnTo>
                    <a:pt x="128118" y="0"/>
                  </a:lnTo>
                  <a:lnTo>
                    <a:pt x="256237" y="5967"/>
                  </a:lnTo>
                  <a:lnTo>
                    <a:pt x="384356" y="5967"/>
                  </a:lnTo>
                  <a:lnTo>
                    <a:pt x="512475" y="0"/>
                  </a:lnTo>
                  <a:lnTo>
                    <a:pt x="640593" y="11935"/>
                  </a:lnTo>
                  <a:lnTo>
                    <a:pt x="768712" y="5967"/>
                  </a:lnTo>
                  <a:lnTo>
                    <a:pt x="896831" y="5967"/>
                  </a:lnTo>
                </a:path>
              </a:pathLst>
            </a:custGeom>
            <a:ln w="35231" cap="flat">
              <a:solidFill>
                <a:srgbClr val="BEBEBE">
                  <a:alpha val="69803"/>
                </a:srgbClr>
              </a:solidFill>
              <a:prstDash val="solid"/>
              <a:round/>
            </a:ln>
          </p:spPr>
          <p:txBody>
            <a:bodyPr/>
            <a:lstStyle/>
            <a:p/>
          </p:txBody>
        </p:sp>
        <p:sp>
          <p:nvSpPr>
            <p:cNvPr id="660" name="pl660"/>
            <p:cNvSpPr/>
            <p:nvPr/>
          </p:nvSpPr>
          <p:spPr>
            <a:xfrm>
              <a:off x="2852219" y="5120197"/>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661" name="pl661"/>
            <p:cNvSpPr/>
            <p:nvPr/>
          </p:nvSpPr>
          <p:spPr>
            <a:xfrm>
              <a:off x="2852219" y="5126164"/>
              <a:ext cx="896831" cy="11935"/>
            </a:xfrm>
            <a:custGeom>
              <a:avLst/>
              <a:pathLst>
                <a:path w="896831" h="11935">
                  <a:moveTo>
                    <a:pt x="0" y="0"/>
                  </a:moveTo>
                  <a:lnTo>
                    <a:pt x="128118" y="0"/>
                  </a:lnTo>
                  <a:lnTo>
                    <a:pt x="256237" y="5967"/>
                  </a:lnTo>
                  <a:lnTo>
                    <a:pt x="384356" y="5967"/>
                  </a:lnTo>
                  <a:lnTo>
                    <a:pt x="512475" y="0"/>
                  </a:lnTo>
                  <a:lnTo>
                    <a:pt x="640593" y="11935"/>
                  </a:lnTo>
                  <a:lnTo>
                    <a:pt x="768712" y="5967"/>
                  </a:lnTo>
                  <a:lnTo>
                    <a:pt x="896831" y="5967"/>
                  </a:lnTo>
                </a:path>
              </a:pathLst>
            </a:custGeom>
            <a:ln w="40651" cap="flat">
              <a:solidFill>
                <a:srgbClr val="000000">
                  <a:alpha val="100000"/>
                </a:srgbClr>
              </a:solidFill>
              <a:prstDash val="solid"/>
              <a:round/>
            </a:ln>
          </p:spPr>
          <p:txBody>
            <a:bodyPr/>
            <a:lstStyle/>
            <a:p/>
          </p:txBody>
        </p:sp>
        <p:sp>
          <p:nvSpPr>
            <p:cNvPr id="662" name="pl662"/>
            <p:cNvSpPr/>
            <p:nvPr/>
          </p:nvSpPr>
          <p:spPr>
            <a:xfrm>
              <a:off x="2852219" y="5126164"/>
              <a:ext cx="896831" cy="11935"/>
            </a:xfrm>
            <a:custGeom>
              <a:avLst/>
              <a:pathLst>
                <a:path w="896831" h="11935">
                  <a:moveTo>
                    <a:pt x="0" y="0"/>
                  </a:moveTo>
                  <a:lnTo>
                    <a:pt x="128118" y="0"/>
                  </a:lnTo>
                  <a:lnTo>
                    <a:pt x="256237" y="5967"/>
                  </a:lnTo>
                  <a:lnTo>
                    <a:pt x="384356" y="5967"/>
                  </a:lnTo>
                  <a:lnTo>
                    <a:pt x="512475" y="0"/>
                  </a:lnTo>
                  <a:lnTo>
                    <a:pt x="640593" y="11935"/>
                  </a:lnTo>
                  <a:lnTo>
                    <a:pt x="768712" y="5967"/>
                  </a:lnTo>
                  <a:lnTo>
                    <a:pt x="896831" y="5967"/>
                  </a:lnTo>
                </a:path>
              </a:pathLst>
            </a:custGeom>
            <a:ln w="35231" cap="flat">
              <a:solidFill>
                <a:srgbClr val="F26A21">
                  <a:alpha val="100000"/>
                </a:srgbClr>
              </a:solidFill>
              <a:prstDash val="solid"/>
              <a:round/>
            </a:ln>
          </p:spPr>
          <p:txBody>
            <a:bodyPr/>
            <a:lstStyle/>
            <a:p/>
          </p:txBody>
        </p:sp>
        <p:sp>
          <p:nvSpPr>
            <p:cNvPr id="663" name="pl663"/>
            <p:cNvSpPr/>
            <p:nvPr/>
          </p:nvSpPr>
          <p:spPr>
            <a:xfrm>
              <a:off x="2807378" y="5138099"/>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664" name="tx664"/>
            <p:cNvSpPr/>
            <p:nvPr/>
          </p:nvSpPr>
          <p:spPr>
            <a:xfrm>
              <a:off x="2822090" y="49631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65" name="tx665"/>
            <p:cNvSpPr/>
            <p:nvPr/>
          </p:nvSpPr>
          <p:spPr>
            <a:xfrm>
              <a:off x="2950209" y="49631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66" name="tx666"/>
            <p:cNvSpPr/>
            <p:nvPr/>
          </p:nvSpPr>
          <p:spPr>
            <a:xfrm>
              <a:off x="3078327" y="49691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67" name="tx667"/>
            <p:cNvSpPr/>
            <p:nvPr/>
          </p:nvSpPr>
          <p:spPr>
            <a:xfrm>
              <a:off x="3206446" y="49691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68" name="tx668"/>
            <p:cNvSpPr/>
            <p:nvPr/>
          </p:nvSpPr>
          <p:spPr>
            <a:xfrm>
              <a:off x="3334565" y="49631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69" name="tx669"/>
            <p:cNvSpPr/>
            <p:nvPr/>
          </p:nvSpPr>
          <p:spPr>
            <a:xfrm>
              <a:off x="3462684"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70" name="tx670"/>
            <p:cNvSpPr/>
            <p:nvPr/>
          </p:nvSpPr>
          <p:spPr>
            <a:xfrm>
              <a:off x="3590803" y="49691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71" name="tx671"/>
            <p:cNvSpPr/>
            <p:nvPr/>
          </p:nvSpPr>
          <p:spPr>
            <a:xfrm>
              <a:off x="3718921" y="49691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72" name="rc672"/>
            <p:cNvSpPr/>
            <p:nvPr/>
          </p:nvSpPr>
          <p:spPr>
            <a:xfrm>
              <a:off x="2807378" y="5439250"/>
              <a:ext cx="986514" cy="367599"/>
            </a:xfrm>
            <a:prstGeom prst="rect">
              <a:avLst/>
            </a:prstGeom>
            <a:solidFill>
              <a:srgbClr val="EBEBEB">
                <a:alpha val="100000"/>
              </a:srgbClr>
            </a:solidFill>
          </p:spPr>
          <p:txBody>
            <a:bodyPr/>
            <a:lstStyle/>
            <a:p/>
          </p:txBody>
        </p:sp>
        <p:sp>
          <p:nvSpPr>
            <p:cNvPr id="673" name="pl673"/>
            <p:cNvSpPr/>
            <p:nvPr/>
          </p:nvSpPr>
          <p:spPr>
            <a:xfrm>
              <a:off x="2807378" y="571554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74" name="pl674"/>
            <p:cNvSpPr/>
            <p:nvPr/>
          </p:nvSpPr>
          <p:spPr>
            <a:xfrm>
              <a:off x="2807378" y="556635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75" name="pl675"/>
            <p:cNvSpPr/>
            <p:nvPr/>
          </p:nvSpPr>
          <p:spPr>
            <a:xfrm>
              <a:off x="2807378" y="579014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76" name="pl676"/>
            <p:cNvSpPr/>
            <p:nvPr/>
          </p:nvSpPr>
          <p:spPr>
            <a:xfrm>
              <a:off x="2807378" y="564095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77" name="pl677"/>
            <p:cNvSpPr/>
            <p:nvPr/>
          </p:nvSpPr>
          <p:spPr>
            <a:xfrm>
              <a:off x="2807378" y="549176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78" name="pl678"/>
            <p:cNvSpPr/>
            <p:nvPr/>
          </p:nvSpPr>
          <p:spPr>
            <a:xfrm>
              <a:off x="2852219"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79" name="pl679"/>
            <p:cNvSpPr/>
            <p:nvPr/>
          </p:nvSpPr>
          <p:spPr>
            <a:xfrm>
              <a:off x="2980338"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80" name="pl680"/>
            <p:cNvSpPr/>
            <p:nvPr/>
          </p:nvSpPr>
          <p:spPr>
            <a:xfrm>
              <a:off x="3108457"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81" name="pl681"/>
            <p:cNvSpPr/>
            <p:nvPr/>
          </p:nvSpPr>
          <p:spPr>
            <a:xfrm>
              <a:off x="3236576"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82" name="pl682"/>
            <p:cNvSpPr/>
            <p:nvPr/>
          </p:nvSpPr>
          <p:spPr>
            <a:xfrm>
              <a:off x="3364695"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83" name="pl683"/>
            <p:cNvSpPr/>
            <p:nvPr/>
          </p:nvSpPr>
          <p:spPr>
            <a:xfrm>
              <a:off x="3492813"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84" name="pl684"/>
            <p:cNvSpPr/>
            <p:nvPr/>
          </p:nvSpPr>
          <p:spPr>
            <a:xfrm>
              <a:off x="3620932"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85" name="pl685"/>
            <p:cNvSpPr/>
            <p:nvPr/>
          </p:nvSpPr>
          <p:spPr>
            <a:xfrm>
              <a:off x="3749051"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86" name="pl686"/>
            <p:cNvSpPr/>
            <p:nvPr/>
          </p:nvSpPr>
          <p:spPr>
            <a:xfrm>
              <a:off x="2852219" y="5772238"/>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687" name="pl687"/>
            <p:cNvSpPr/>
            <p:nvPr/>
          </p:nvSpPr>
          <p:spPr>
            <a:xfrm>
              <a:off x="2852219" y="5772238"/>
              <a:ext cx="896831" cy="17902"/>
            </a:xfrm>
            <a:custGeom>
              <a:avLst/>
              <a:pathLst>
                <a:path w="896831" h="17902">
                  <a:moveTo>
                    <a:pt x="0" y="17902"/>
                  </a:moveTo>
                  <a:lnTo>
                    <a:pt x="128118" y="17902"/>
                  </a:lnTo>
                  <a:lnTo>
                    <a:pt x="256237" y="17902"/>
                  </a:lnTo>
                  <a:lnTo>
                    <a:pt x="384356" y="11935"/>
                  </a:lnTo>
                  <a:lnTo>
                    <a:pt x="512475" y="17902"/>
                  </a:lnTo>
                  <a:lnTo>
                    <a:pt x="640593" y="0"/>
                  </a:lnTo>
                  <a:lnTo>
                    <a:pt x="768712" y="11935"/>
                  </a:lnTo>
                  <a:lnTo>
                    <a:pt x="896831" y="5967"/>
                  </a:lnTo>
                </a:path>
              </a:pathLst>
            </a:custGeom>
            <a:ln w="40651" cap="flat">
              <a:solidFill>
                <a:srgbClr val="BEBEBE">
                  <a:alpha val="69803"/>
                </a:srgbClr>
              </a:solidFill>
              <a:prstDash val="solid"/>
              <a:round/>
            </a:ln>
          </p:spPr>
          <p:txBody>
            <a:bodyPr/>
            <a:lstStyle/>
            <a:p/>
          </p:txBody>
        </p:sp>
        <p:sp>
          <p:nvSpPr>
            <p:cNvPr id="688" name="pl688"/>
            <p:cNvSpPr/>
            <p:nvPr/>
          </p:nvSpPr>
          <p:spPr>
            <a:xfrm>
              <a:off x="2852219" y="5772238"/>
              <a:ext cx="896831" cy="17902"/>
            </a:xfrm>
            <a:custGeom>
              <a:avLst/>
              <a:pathLst>
                <a:path w="896831" h="17902">
                  <a:moveTo>
                    <a:pt x="0" y="17902"/>
                  </a:moveTo>
                  <a:lnTo>
                    <a:pt x="128118" y="17902"/>
                  </a:lnTo>
                  <a:lnTo>
                    <a:pt x="256237" y="17902"/>
                  </a:lnTo>
                  <a:lnTo>
                    <a:pt x="384356" y="11935"/>
                  </a:lnTo>
                  <a:lnTo>
                    <a:pt x="512475" y="17902"/>
                  </a:lnTo>
                  <a:lnTo>
                    <a:pt x="640593" y="0"/>
                  </a:lnTo>
                  <a:lnTo>
                    <a:pt x="768712" y="11935"/>
                  </a:lnTo>
                  <a:lnTo>
                    <a:pt x="896831" y="5967"/>
                  </a:lnTo>
                </a:path>
              </a:pathLst>
            </a:custGeom>
            <a:ln w="35231" cap="flat">
              <a:solidFill>
                <a:srgbClr val="BEBEBE">
                  <a:alpha val="69803"/>
                </a:srgbClr>
              </a:solidFill>
              <a:prstDash val="solid"/>
              <a:round/>
            </a:ln>
          </p:spPr>
          <p:txBody>
            <a:bodyPr/>
            <a:lstStyle/>
            <a:p/>
          </p:txBody>
        </p:sp>
        <p:sp>
          <p:nvSpPr>
            <p:cNvPr id="689" name="pl689"/>
            <p:cNvSpPr/>
            <p:nvPr/>
          </p:nvSpPr>
          <p:spPr>
            <a:xfrm>
              <a:off x="2852219" y="5772238"/>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690" name="pl690"/>
            <p:cNvSpPr/>
            <p:nvPr/>
          </p:nvSpPr>
          <p:spPr>
            <a:xfrm>
              <a:off x="2852219" y="5772238"/>
              <a:ext cx="896831" cy="17902"/>
            </a:xfrm>
            <a:custGeom>
              <a:avLst/>
              <a:pathLst>
                <a:path w="896831" h="17902">
                  <a:moveTo>
                    <a:pt x="0" y="17902"/>
                  </a:moveTo>
                  <a:lnTo>
                    <a:pt x="128118" y="17902"/>
                  </a:lnTo>
                  <a:lnTo>
                    <a:pt x="256237" y="17902"/>
                  </a:lnTo>
                  <a:lnTo>
                    <a:pt x="384356" y="11935"/>
                  </a:lnTo>
                  <a:lnTo>
                    <a:pt x="512475" y="17902"/>
                  </a:lnTo>
                  <a:lnTo>
                    <a:pt x="640593" y="0"/>
                  </a:lnTo>
                  <a:lnTo>
                    <a:pt x="768712" y="11935"/>
                  </a:lnTo>
                  <a:lnTo>
                    <a:pt x="896831" y="5967"/>
                  </a:lnTo>
                </a:path>
              </a:pathLst>
            </a:custGeom>
            <a:ln w="40651" cap="flat">
              <a:solidFill>
                <a:srgbClr val="000000">
                  <a:alpha val="100000"/>
                </a:srgbClr>
              </a:solidFill>
              <a:prstDash val="solid"/>
              <a:round/>
            </a:ln>
          </p:spPr>
          <p:txBody>
            <a:bodyPr/>
            <a:lstStyle/>
            <a:p/>
          </p:txBody>
        </p:sp>
        <p:sp>
          <p:nvSpPr>
            <p:cNvPr id="691" name="pl691"/>
            <p:cNvSpPr/>
            <p:nvPr/>
          </p:nvSpPr>
          <p:spPr>
            <a:xfrm>
              <a:off x="2852219" y="5772238"/>
              <a:ext cx="896831" cy="17902"/>
            </a:xfrm>
            <a:custGeom>
              <a:avLst/>
              <a:pathLst>
                <a:path w="896831" h="17902">
                  <a:moveTo>
                    <a:pt x="0" y="17902"/>
                  </a:moveTo>
                  <a:lnTo>
                    <a:pt x="128118" y="17902"/>
                  </a:lnTo>
                  <a:lnTo>
                    <a:pt x="256237" y="17902"/>
                  </a:lnTo>
                  <a:lnTo>
                    <a:pt x="384356" y="11935"/>
                  </a:lnTo>
                  <a:lnTo>
                    <a:pt x="512475" y="17902"/>
                  </a:lnTo>
                  <a:lnTo>
                    <a:pt x="640593" y="0"/>
                  </a:lnTo>
                  <a:lnTo>
                    <a:pt x="768712" y="11935"/>
                  </a:lnTo>
                  <a:lnTo>
                    <a:pt x="896831" y="5967"/>
                  </a:lnTo>
                </a:path>
              </a:pathLst>
            </a:custGeom>
            <a:ln w="35231" cap="flat">
              <a:solidFill>
                <a:srgbClr val="F26A21">
                  <a:alpha val="100000"/>
                </a:srgbClr>
              </a:solidFill>
              <a:prstDash val="solid"/>
              <a:round/>
            </a:ln>
          </p:spPr>
          <p:txBody>
            <a:bodyPr/>
            <a:lstStyle/>
            <a:p/>
          </p:txBody>
        </p:sp>
        <p:sp>
          <p:nvSpPr>
            <p:cNvPr id="692" name="pl692"/>
            <p:cNvSpPr/>
            <p:nvPr/>
          </p:nvSpPr>
          <p:spPr>
            <a:xfrm>
              <a:off x="2807378" y="5790140"/>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693" name="tx693"/>
            <p:cNvSpPr/>
            <p:nvPr/>
          </p:nvSpPr>
          <p:spPr>
            <a:xfrm>
              <a:off x="2822090" y="56271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94" name="tx694"/>
            <p:cNvSpPr/>
            <p:nvPr/>
          </p:nvSpPr>
          <p:spPr>
            <a:xfrm>
              <a:off x="2950209" y="56271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95" name="tx695"/>
            <p:cNvSpPr/>
            <p:nvPr/>
          </p:nvSpPr>
          <p:spPr>
            <a:xfrm>
              <a:off x="3078327" y="56271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96" name="tx696"/>
            <p:cNvSpPr/>
            <p:nvPr/>
          </p:nvSpPr>
          <p:spPr>
            <a:xfrm>
              <a:off x="3206446" y="562114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97" name="tx697"/>
            <p:cNvSpPr/>
            <p:nvPr/>
          </p:nvSpPr>
          <p:spPr>
            <a:xfrm>
              <a:off x="3334565" y="56271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98" name="tx698"/>
            <p:cNvSpPr/>
            <p:nvPr/>
          </p:nvSpPr>
          <p:spPr>
            <a:xfrm>
              <a:off x="3462684" y="56092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99" name="tx699"/>
            <p:cNvSpPr/>
            <p:nvPr/>
          </p:nvSpPr>
          <p:spPr>
            <a:xfrm>
              <a:off x="3590803" y="562114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00" name="tx700"/>
            <p:cNvSpPr/>
            <p:nvPr/>
          </p:nvSpPr>
          <p:spPr>
            <a:xfrm>
              <a:off x="3718921" y="561517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01" name="rc701"/>
            <p:cNvSpPr/>
            <p:nvPr/>
          </p:nvSpPr>
          <p:spPr>
            <a:xfrm>
              <a:off x="3863481" y="874964"/>
              <a:ext cx="986514" cy="367599"/>
            </a:xfrm>
            <a:prstGeom prst="rect">
              <a:avLst/>
            </a:prstGeom>
            <a:solidFill>
              <a:srgbClr val="EBEBEB">
                <a:alpha val="100000"/>
              </a:srgbClr>
            </a:solidFill>
          </p:spPr>
          <p:txBody>
            <a:bodyPr/>
            <a:lstStyle/>
            <a:p/>
          </p:txBody>
        </p:sp>
        <p:sp>
          <p:nvSpPr>
            <p:cNvPr id="702" name="pl702"/>
            <p:cNvSpPr/>
            <p:nvPr/>
          </p:nvSpPr>
          <p:spPr>
            <a:xfrm>
              <a:off x="3863481" y="115126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03" name="pl703"/>
            <p:cNvSpPr/>
            <p:nvPr/>
          </p:nvSpPr>
          <p:spPr>
            <a:xfrm>
              <a:off x="3863481" y="100207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04" name="pl704"/>
            <p:cNvSpPr/>
            <p:nvPr/>
          </p:nvSpPr>
          <p:spPr>
            <a:xfrm>
              <a:off x="3863481" y="122585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05" name="pl705"/>
            <p:cNvSpPr/>
            <p:nvPr/>
          </p:nvSpPr>
          <p:spPr>
            <a:xfrm>
              <a:off x="3863481" y="107666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06" name="pl706"/>
            <p:cNvSpPr/>
            <p:nvPr/>
          </p:nvSpPr>
          <p:spPr>
            <a:xfrm>
              <a:off x="3863481" y="92747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07" name="pl707"/>
            <p:cNvSpPr/>
            <p:nvPr/>
          </p:nvSpPr>
          <p:spPr>
            <a:xfrm>
              <a:off x="3908323"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08" name="pl708"/>
            <p:cNvSpPr/>
            <p:nvPr/>
          </p:nvSpPr>
          <p:spPr>
            <a:xfrm>
              <a:off x="4036442"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09" name="pl709"/>
            <p:cNvSpPr/>
            <p:nvPr/>
          </p:nvSpPr>
          <p:spPr>
            <a:xfrm>
              <a:off x="4164561"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10" name="pl710"/>
            <p:cNvSpPr/>
            <p:nvPr/>
          </p:nvSpPr>
          <p:spPr>
            <a:xfrm>
              <a:off x="4292679"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11" name="pl711"/>
            <p:cNvSpPr/>
            <p:nvPr/>
          </p:nvSpPr>
          <p:spPr>
            <a:xfrm>
              <a:off x="4420798"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12" name="pl712"/>
            <p:cNvSpPr/>
            <p:nvPr/>
          </p:nvSpPr>
          <p:spPr>
            <a:xfrm>
              <a:off x="4548917"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13" name="pl713"/>
            <p:cNvSpPr/>
            <p:nvPr/>
          </p:nvSpPr>
          <p:spPr>
            <a:xfrm>
              <a:off x="4677036"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14" name="pl714"/>
            <p:cNvSpPr/>
            <p:nvPr/>
          </p:nvSpPr>
          <p:spPr>
            <a:xfrm>
              <a:off x="4805154"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15" name="pl715"/>
            <p:cNvSpPr/>
            <p:nvPr/>
          </p:nvSpPr>
          <p:spPr>
            <a:xfrm>
              <a:off x="3908323" y="1207951"/>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716" name="pl716"/>
            <p:cNvSpPr/>
            <p:nvPr/>
          </p:nvSpPr>
          <p:spPr>
            <a:xfrm>
              <a:off x="3908323" y="1148276"/>
              <a:ext cx="896831" cy="35805"/>
            </a:xfrm>
            <a:custGeom>
              <a:avLst/>
              <a:pathLst>
                <a:path w="896831" h="35805">
                  <a:moveTo>
                    <a:pt x="0" y="0"/>
                  </a:moveTo>
                  <a:lnTo>
                    <a:pt x="128118" y="29837"/>
                  </a:lnTo>
                  <a:lnTo>
                    <a:pt x="256237" y="11935"/>
                  </a:lnTo>
                  <a:lnTo>
                    <a:pt x="384356" y="11935"/>
                  </a:lnTo>
                  <a:lnTo>
                    <a:pt x="512475" y="5967"/>
                  </a:lnTo>
                  <a:lnTo>
                    <a:pt x="640593" y="29837"/>
                  </a:lnTo>
                  <a:lnTo>
                    <a:pt x="768712" y="11935"/>
                  </a:lnTo>
                  <a:lnTo>
                    <a:pt x="896831" y="35805"/>
                  </a:lnTo>
                </a:path>
              </a:pathLst>
            </a:custGeom>
            <a:ln w="40651" cap="flat">
              <a:solidFill>
                <a:srgbClr val="BEBEBE">
                  <a:alpha val="69803"/>
                </a:srgbClr>
              </a:solidFill>
              <a:prstDash val="solid"/>
              <a:round/>
            </a:ln>
          </p:spPr>
          <p:txBody>
            <a:bodyPr/>
            <a:lstStyle/>
            <a:p/>
          </p:txBody>
        </p:sp>
        <p:sp>
          <p:nvSpPr>
            <p:cNvPr id="717" name="pl717"/>
            <p:cNvSpPr/>
            <p:nvPr/>
          </p:nvSpPr>
          <p:spPr>
            <a:xfrm>
              <a:off x="3908323" y="1148276"/>
              <a:ext cx="896831" cy="35805"/>
            </a:xfrm>
            <a:custGeom>
              <a:avLst/>
              <a:pathLst>
                <a:path w="896831" h="35805">
                  <a:moveTo>
                    <a:pt x="0" y="0"/>
                  </a:moveTo>
                  <a:lnTo>
                    <a:pt x="128118" y="29837"/>
                  </a:lnTo>
                  <a:lnTo>
                    <a:pt x="256237" y="11935"/>
                  </a:lnTo>
                  <a:lnTo>
                    <a:pt x="384356" y="11935"/>
                  </a:lnTo>
                  <a:lnTo>
                    <a:pt x="512475" y="5967"/>
                  </a:lnTo>
                  <a:lnTo>
                    <a:pt x="640593" y="29837"/>
                  </a:lnTo>
                  <a:lnTo>
                    <a:pt x="768712" y="11935"/>
                  </a:lnTo>
                  <a:lnTo>
                    <a:pt x="896831" y="35805"/>
                  </a:lnTo>
                </a:path>
              </a:pathLst>
            </a:custGeom>
            <a:ln w="35231" cap="flat">
              <a:solidFill>
                <a:srgbClr val="BEBEBE">
                  <a:alpha val="69803"/>
                </a:srgbClr>
              </a:solidFill>
              <a:prstDash val="solid"/>
              <a:round/>
            </a:ln>
          </p:spPr>
          <p:txBody>
            <a:bodyPr/>
            <a:lstStyle/>
            <a:p/>
          </p:txBody>
        </p:sp>
        <p:sp>
          <p:nvSpPr>
            <p:cNvPr id="718" name="pl718"/>
            <p:cNvSpPr/>
            <p:nvPr/>
          </p:nvSpPr>
          <p:spPr>
            <a:xfrm>
              <a:off x="3908323" y="1207951"/>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719" name="pl719"/>
            <p:cNvSpPr/>
            <p:nvPr/>
          </p:nvSpPr>
          <p:spPr>
            <a:xfrm>
              <a:off x="3908323" y="1148276"/>
              <a:ext cx="896831" cy="35805"/>
            </a:xfrm>
            <a:custGeom>
              <a:avLst/>
              <a:pathLst>
                <a:path w="896831" h="35805">
                  <a:moveTo>
                    <a:pt x="0" y="0"/>
                  </a:moveTo>
                  <a:lnTo>
                    <a:pt x="128118" y="29837"/>
                  </a:lnTo>
                  <a:lnTo>
                    <a:pt x="256237" y="11935"/>
                  </a:lnTo>
                  <a:lnTo>
                    <a:pt x="384356" y="11935"/>
                  </a:lnTo>
                  <a:lnTo>
                    <a:pt x="512475" y="5967"/>
                  </a:lnTo>
                  <a:lnTo>
                    <a:pt x="640593" y="29837"/>
                  </a:lnTo>
                  <a:lnTo>
                    <a:pt x="768712" y="11935"/>
                  </a:lnTo>
                  <a:lnTo>
                    <a:pt x="896831" y="35805"/>
                  </a:lnTo>
                </a:path>
              </a:pathLst>
            </a:custGeom>
            <a:ln w="40651" cap="flat">
              <a:solidFill>
                <a:srgbClr val="000000">
                  <a:alpha val="100000"/>
                </a:srgbClr>
              </a:solidFill>
              <a:prstDash val="solid"/>
              <a:round/>
            </a:ln>
          </p:spPr>
          <p:txBody>
            <a:bodyPr/>
            <a:lstStyle/>
            <a:p/>
          </p:txBody>
        </p:sp>
        <p:sp>
          <p:nvSpPr>
            <p:cNvPr id="720" name="pl720"/>
            <p:cNvSpPr/>
            <p:nvPr/>
          </p:nvSpPr>
          <p:spPr>
            <a:xfrm>
              <a:off x="3908323" y="1148276"/>
              <a:ext cx="896831" cy="35805"/>
            </a:xfrm>
            <a:custGeom>
              <a:avLst/>
              <a:pathLst>
                <a:path w="896831" h="35805">
                  <a:moveTo>
                    <a:pt x="0" y="0"/>
                  </a:moveTo>
                  <a:lnTo>
                    <a:pt x="128118" y="29837"/>
                  </a:lnTo>
                  <a:lnTo>
                    <a:pt x="256237" y="11935"/>
                  </a:lnTo>
                  <a:lnTo>
                    <a:pt x="384356" y="11935"/>
                  </a:lnTo>
                  <a:lnTo>
                    <a:pt x="512475" y="5967"/>
                  </a:lnTo>
                  <a:lnTo>
                    <a:pt x="640593" y="29837"/>
                  </a:lnTo>
                  <a:lnTo>
                    <a:pt x="768712" y="11935"/>
                  </a:lnTo>
                  <a:lnTo>
                    <a:pt x="896831" y="35805"/>
                  </a:lnTo>
                </a:path>
              </a:pathLst>
            </a:custGeom>
            <a:ln w="35231" cap="flat">
              <a:solidFill>
                <a:srgbClr val="F26A21">
                  <a:alpha val="100000"/>
                </a:srgbClr>
              </a:solidFill>
              <a:prstDash val="solid"/>
              <a:round/>
            </a:ln>
          </p:spPr>
          <p:txBody>
            <a:bodyPr/>
            <a:lstStyle/>
            <a:p/>
          </p:txBody>
        </p:sp>
        <p:sp>
          <p:nvSpPr>
            <p:cNvPr id="721" name="pl721"/>
            <p:cNvSpPr/>
            <p:nvPr/>
          </p:nvSpPr>
          <p:spPr>
            <a:xfrm>
              <a:off x="3863481" y="1225854"/>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722" name="tx722"/>
            <p:cNvSpPr/>
            <p:nvPr/>
          </p:nvSpPr>
          <p:spPr>
            <a:xfrm>
              <a:off x="3848064" y="98524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723" name="tx723"/>
            <p:cNvSpPr/>
            <p:nvPr/>
          </p:nvSpPr>
          <p:spPr>
            <a:xfrm>
              <a:off x="4006312" y="101508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724" name="tx724"/>
            <p:cNvSpPr/>
            <p:nvPr/>
          </p:nvSpPr>
          <p:spPr>
            <a:xfrm>
              <a:off x="4108325" y="997183"/>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725" name="tx725"/>
            <p:cNvSpPr/>
            <p:nvPr/>
          </p:nvSpPr>
          <p:spPr>
            <a:xfrm>
              <a:off x="4236444" y="997183"/>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726" name="tx726"/>
            <p:cNvSpPr/>
            <p:nvPr/>
          </p:nvSpPr>
          <p:spPr>
            <a:xfrm>
              <a:off x="4360539" y="99121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727" name="tx727"/>
            <p:cNvSpPr/>
            <p:nvPr/>
          </p:nvSpPr>
          <p:spPr>
            <a:xfrm>
              <a:off x="4518787" y="101508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728" name="tx728"/>
            <p:cNvSpPr/>
            <p:nvPr/>
          </p:nvSpPr>
          <p:spPr>
            <a:xfrm>
              <a:off x="4620800" y="997183"/>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729" name="tx729"/>
            <p:cNvSpPr/>
            <p:nvPr/>
          </p:nvSpPr>
          <p:spPr>
            <a:xfrm>
              <a:off x="4775025" y="10210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730" name="rc730"/>
            <p:cNvSpPr/>
            <p:nvPr/>
          </p:nvSpPr>
          <p:spPr>
            <a:xfrm>
              <a:off x="3863481" y="1527005"/>
              <a:ext cx="986514" cy="367599"/>
            </a:xfrm>
            <a:prstGeom prst="rect">
              <a:avLst/>
            </a:prstGeom>
            <a:solidFill>
              <a:srgbClr val="EBEBEB">
                <a:alpha val="100000"/>
              </a:srgbClr>
            </a:solidFill>
          </p:spPr>
          <p:txBody>
            <a:bodyPr/>
            <a:lstStyle/>
            <a:p/>
          </p:txBody>
        </p:sp>
        <p:sp>
          <p:nvSpPr>
            <p:cNvPr id="731" name="pl731"/>
            <p:cNvSpPr/>
            <p:nvPr/>
          </p:nvSpPr>
          <p:spPr>
            <a:xfrm>
              <a:off x="3863481" y="1803301"/>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32" name="pl732"/>
            <p:cNvSpPr/>
            <p:nvPr/>
          </p:nvSpPr>
          <p:spPr>
            <a:xfrm>
              <a:off x="3863481" y="165411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33" name="pl733"/>
            <p:cNvSpPr/>
            <p:nvPr/>
          </p:nvSpPr>
          <p:spPr>
            <a:xfrm>
              <a:off x="3863481" y="187789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34" name="pl734"/>
            <p:cNvSpPr/>
            <p:nvPr/>
          </p:nvSpPr>
          <p:spPr>
            <a:xfrm>
              <a:off x="3863481" y="172870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35" name="pl735"/>
            <p:cNvSpPr/>
            <p:nvPr/>
          </p:nvSpPr>
          <p:spPr>
            <a:xfrm>
              <a:off x="3863481" y="157951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36" name="pl736"/>
            <p:cNvSpPr/>
            <p:nvPr/>
          </p:nvSpPr>
          <p:spPr>
            <a:xfrm>
              <a:off x="3908323"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37" name="pl737"/>
            <p:cNvSpPr/>
            <p:nvPr/>
          </p:nvSpPr>
          <p:spPr>
            <a:xfrm>
              <a:off x="4036442"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38" name="pl738"/>
            <p:cNvSpPr/>
            <p:nvPr/>
          </p:nvSpPr>
          <p:spPr>
            <a:xfrm>
              <a:off x="4164561"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39" name="pl739"/>
            <p:cNvSpPr/>
            <p:nvPr/>
          </p:nvSpPr>
          <p:spPr>
            <a:xfrm>
              <a:off x="4292679"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40" name="pl740"/>
            <p:cNvSpPr/>
            <p:nvPr/>
          </p:nvSpPr>
          <p:spPr>
            <a:xfrm>
              <a:off x="4420798"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41" name="pl741"/>
            <p:cNvSpPr/>
            <p:nvPr/>
          </p:nvSpPr>
          <p:spPr>
            <a:xfrm>
              <a:off x="4548917"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42" name="pl742"/>
            <p:cNvSpPr/>
            <p:nvPr/>
          </p:nvSpPr>
          <p:spPr>
            <a:xfrm>
              <a:off x="4677036"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43" name="pl743"/>
            <p:cNvSpPr/>
            <p:nvPr/>
          </p:nvSpPr>
          <p:spPr>
            <a:xfrm>
              <a:off x="4805154"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44" name="pl744"/>
            <p:cNvSpPr/>
            <p:nvPr/>
          </p:nvSpPr>
          <p:spPr>
            <a:xfrm>
              <a:off x="3908323" y="1859992"/>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745" name="pl745"/>
            <p:cNvSpPr/>
            <p:nvPr/>
          </p:nvSpPr>
          <p:spPr>
            <a:xfrm>
              <a:off x="3908323" y="1848057"/>
              <a:ext cx="896831" cy="11935"/>
            </a:xfrm>
            <a:custGeom>
              <a:avLst/>
              <a:pathLst>
                <a:path w="896831" h="11935">
                  <a:moveTo>
                    <a:pt x="0" y="5967"/>
                  </a:moveTo>
                  <a:lnTo>
                    <a:pt x="128118" y="11935"/>
                  </a:lnTo>
                  <a:lnTo>
                    <a:pt x="256237" y="0"/>
                  </a:lnTo>
                  <a:lnTo>
                    <a:pt x="384356" y="5967"/>
                  </a:lnTo>
                  <a:lnTo>
                    <a:pt x="512475" y="11935"/>
                  </a:lnTo>
                  <a:lnTo>
                    <a:pt x="640593" y="11935"/>
                  </a:lnTo>
                  <a:lnTo>
                    <a:pt x="768712" y="11935"/>
                  </a:lnTo>
                  <a:lnTo>
                    <a:pt x="896831" y="11935"/>
                  </a:lnTo>
                </a:path>
              </a:pathLst>
            </a:custGeom>
            <a:ln w="40651" cap="flat">
              <a:solidFill>
                <a:srgbClr val="BEBEBE">
                  <a:alpha val="69803"/>
                </a:srgbClr>
              </a:solidFill>
              <a:prstDash val="solid"/>
              <a:round/>
            </a:ln>
          </p:spPr>
          <p:txBody>
            <a:bodyPr/>
            <a:lstStyle/>
            <a:p/>
          </p:txBody>
        </p:sp>
        <p:sp>
          <p:nvSpPr>
            <p:cNvPr id="746" name="pl746"/>
            <p:cNvSpPr/>
            <p:nvPr/>
          </p:nvSpPr>
          <p:spPr>
            <a:xfrm>
              <a:off x="3908323" y="1848057"/>
              <a:ext cx="896831" cy="11935"/>
            </a:xfrm>
            <a:custGeom>
              <a:avLst/>
              <a:pathLst>
                <a:path w="896831" h="11935">
                  <a:moveTo>
                    <a:pt x="0" y="5967"/>
                  </a:moveTo>
                  <a:lnTo>
                    <a:pt x="128118" y="11935"/>
                  </a:lnTo>
                  <a:lnTo>
                    <a:pt x="256237" y="0"/>
                  </a:lnTo>
                  <a:lnTo>
                    <a:pt x="384356" y="5967"/>
                  </a:lnTo>
                  <a:lnTo>
                    <a:pt x="512475" y="11935"/>
                  </a:lnTo>
                  <a:lnTo>
                    <a:pt x="640593" y="11935"/>
                  </a:lnTo>
                  <a:lnTo>
                    <a:pt x="768712" y="11935"/>
                  </a:lnTo>
                  <a:lnTo>
                    <a:pt x="896831" y="11935"/>
                  </a:lnTo>
                </a:path>
              </a:pathLst>
            </a:custGeom>
            <a:ln w="35231" cap="flat">
              <a:solidFill>
                <a:srgbClr val="BEBEBE">
                  <a:alpha val="69803"/>
                </a:srgbClr>
              </a:solidFill>
              <a:prstDash val="solid"/>
              <a:round/>
            </a:ln>
          </p:spPr>
          <p:txBody>
            <a:bodyPr/>
            <a:lstStyle/>
            <a:p/>
          </p:txBody>
        </p:sp>
        <p:sp>
          <p:nvSpPr>
            <p:cNvPr id="747" name="pl747"/>
            <p:cNvSpPr/>
            <p:nvPr/>
          </p:nvSpPr>
          <p:spPr>
            <a:xfrm>
              <a:off x="3908323" y="1859992"/>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748" name="pl748"/>
            <p:cNvSpPr/>
            <p:nvPr/>
          </p:nvSpPr>
          <p:spPr>
            <a:xfrm>
              <a:off x="3908323" y="1848057"/>
              <a:ext cx="896831" cy="11935"/>
            </a:xfrm>
            <a:custGeom>
              <a:avLst/>
              <a:pathLst>
                <a:path w="896831" h="11935">
                  <a:moveTo>
                    <a:pt x="0" y="5967"/>
                  </a:moveTo>
                  <a:lnTo>
                    <a:pt x="128118" y="11935"/>
                  </a:lnTo>
                  <a:lnTo>
                    <a:pt x="256237" y="0"/>
                  </a:lnTo>
                  <a:lnTo>
                    <a:pt x="384356" y="5967"/>
                  </a:lnTo>
                  <a:lnTo>
                    <a:pt x="512475" y="11935"/>
                  </a:lnTo>
                  <a:lnTo>
                    <a:pt x="640593" y="11935"/>
                  </a:lnTo>
                  <a:lnTo>
                    <a:pt x="768712" y="11935"/>
                  </a:lnTo>
                  <a:lnTo>
                    <a:pt x="896831" y="11935"/>
                  </a:lnTo>
                </a:path>
              </a:pathLst>
            </a:custGeom>
            <a:ln w="40651" cap="flat">
              <a:solidFill>
                <a:srgbClr val="000000">
                  <a:alpha val="100000"/>
                </a:srgbClr>
              </a:solidFill>
              <a:prstDash val="solid"/>
              <a:round/>
            </a:ln>
          </p:spPr>
          <p:txBody>
            <a:bodyPr/>
            <a:lstStyle/>
            <a:p/>
          </p:txBody>
        </p:sp>
        <p:sp>
          <p:nvSpPr>
            <p:cNvPr id="749" name="pl749"/>
            <p:cNvSpPr/>
            <p:nvPr/>
          </p:nvSpPr>
          <p:spPr>
            <a:xfrm>
              <a:off x="3908323" y="1848057"/>
              <a:ext cx="896831" cy="11935"/>
            </a:xfrm>
            <a:custGeom>
              <a:avLst/>
              <a:pathLst>
                <a:path w="896831" h="11935">
                  <a:moveTo>
                    <a:pt x="0" y="5967"/>
                  </a:moveTo>
                  <a:lnTo>
                    <a:pt x="128118" y="11935"/>
                  </a:lnTo>
                  <a:lnTo>
                    <a:pt x="256237" y="0"/>
                  </a:lnTo>
                  <a:lnTo>
                    <a:pt x="384356" y="5967"/>
                  </a:lnTo>
                  <a:lnTo>
                    <a:pt x="512475" y="11935"/>
                  </a:lnTo>
                  <a:lnTo>
                    <a:pt x="640593" y="11935"/>
                  </a:lnTo>
                  <a:lnTo>
                    <a:pt x="768712" y="11935"/>
                  </a:lnTo>
                  <a:lnTo>
                    <a:pt x="896831" y="11935"/>
                  </a:lnTo>
                </a:path>
              </a:pathLst>
            </a:custGeom>
            <a:ln w="35231" cap="flat">
              <a:solidFill>
                <a:srgbClr val="F26A21">
                  <a:alpha val="100000"/>
                </a:srgbClr>
              </a:solidFill>
              <a:prstDash val="solid"/>
              <a:round/>
            </a:ln>
          </p:spPr>
          <p:txBody>
            <a:bodyPr/>
            <a:lstStyle/>
            <a:p/>
          </p:txBody>
        </p:sp>
        <p:sp>
          <p:nvSpPr>
            <p:cNvPr id="750" name="pl750"/>
            <p:cNvSpPr/>
            <p:nvPr/>
          </p:nvSpPr>
          <p:spPr>
            <a:xfrm>
              <a:off x="3863481" y="1877895"/>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751" name="tx751"/>
            <p:cNvSpPr/>
            <p:nvPr/>
          </p:nvSpPr>
          <p:spPr>
            <a:xfrm>
              <a:off x="3878194" y="169099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752" name="tx752"/>
            <p:cNvSpPr/>
            <p:nvPr/>
          </p:nvSpPr>
          <p:spPr>
            <a:xfrm>
              <a:off x="4006312" y="16969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53" name="tx753"/>
            <p:cNvSpPr/>
            <p:nvPr/>
          </p:nvSpPr>
          <p:spPr>
            <a:xfrm>
              <a:off x="4134431" y="16850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754" name="tx754"/>
            <p:cNvSpPr/>
            <p:nvPr/>
          </p:nvSpPr>
          <p:spPr>
            <a:xfrm>
              <a:off x="4262550" y="169099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755" name="tx755"/>
            <p:cNvSpPr/>
            <p:nvPr/>
          </p:nvSpPr>
          <p:spPr>
            <a:xfrm>
              <a:off x="4390669" y="16969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56" name="tx756"/>
            <p:cNvSpPr/>
            <p:nvPr/>
          </p:nvSpPr>
          <p:spPr>
            <a:xfrm>
              <a:off x="4518787" y="16969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57" name="tx757"/>
            <p:cNvSpPr/>
            <p:nvPr/>
          </p:nvSpPr>
          <p:spPr>
            <a:xfrm>
              <a:off x="4646906" y="16969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58" name="tx758"/>
            <p:cNvSpPr/>
            <p:nvPr/>
          </p:nvSpPr>
          <p:spPr>
            <a:xfrm>
              <a:off x="4775025" y="16969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59" name="rc759"/>
            <p:cNvSpPr/>
            <p:nvPr/>
          </p:nvSpPr>
          <p:spPr>
            <a:xfrm>
              <a:off x="3863481" y="2179046"/>
              <a:ext cx="986514" cy="367599"/>
            </a:xfrm>
            <a:prstGeom prst="rect">
              <a:avLst/>
            </a:prstGeom>
            <a:solidFill>
              <a:srgbClr val="EBEBEB">
                <a:alpha val="100000"/>
              </a:srgbClr>
            </a:solidFill>
          </p:spPr>
          <p:txBody>
            <a:bodyPr/>
            <a:lstStyle/>
            <a:p/>
          </p:txBody>
        </p:sp>
        <p:sp>
          <p:nvSpPr>
            <p:cNvPr id="760" name="pl760"/>
            <p:cNvSpPr/>
            <p:nvPr/>
          </p:nvSpPr>
          <p:spPr>
            <a:xfrm>
              <a:off x="3863481" y="245534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61" name="pl761"/>
            <p:cNvSpPr/>
            <p:nvPr/>
          </p:nvSpPr>
          <p:spPr>
            <a:xfrm>
              <a:off x="3863481" y="230615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62" name="pl762"/>
            <p:cNvSpPr/>
            <p:nvPr/>
          </p:nvSpPr>
          <p:spPr>
            <a:xfrm>
              <a:off x="3863481" y="252993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63" name="pl763"/>
            <p:cNvSpPr/>
            <p:nvPr/>
          </p:nvSpPr>
          <p:spPr>
            <a:xfrm>
              <a:off x="3863481" y="238074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64" name="pl764"/>
            <p:cNvSpPr/>
            <p:nvPr/>
          </p:nvSpPr>
          <p:spPr>
            <a:xfrm>
              <a:off x="3863481" y="223156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65" name="pl765"/>
            <p:cNvSpPr/>
            <p:nvPr/>
          </p:nvSpPr>
          <p:spPr>
            <a:xfrm>
              <a:off x="3908323"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66" name="pl766"/>
            <p:cNvSpPr/>
            <p:nvPr/>
          </p:nvSpPr>
          <p:spPr>
            <a:xfrm>
              <a:off x="4036442"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67" name="pl767"/>
            <p:cNvSpPr/>
            <p:nvPr/>
          </p:nvSpPr>
          <p:spPr>
            <a:xfrm>
              <a:off x="4164561"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68" name="pl768"/>
            <p:cNvSpPr/>
            <p:nvPr/>
          </p:nvSpPr>
          <p:spPr>
            <a:xfrm>
              <a:off x="4292679"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69" name="pl769"/>
            <p:cNvSpPr/>
            <p:nvPr/>
          </p:nvSpPr>
          <p:spPr>
            <a:xfrm>
              <a:off x="4420798"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70" name="pl770"/>
            <p:cNvSpPr/>
            <p:nvPr/>
          </p:nvSpPr>
          <p:spPr>
            <a:xfrm>
              <a:off x="4548917"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71" name="pl771"/>
            <p:cNvSpPr/>
            <p:nvPr/>
          </p:nvSpPr>
          <p:spPr>
            <a:xfrm>
              <a:off x="4677036"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72" name="pl772"/>
            <p:cNvSpPr/>
            <p:nvPr/>
          </p:nvSpPr>
          <p:spPr>
            <a:xfrm>
              <a:off x="4805154"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73" name="pl773"/>
            <p:cNvSpPr/>
            <p:nvPr/>
          </p:nvSpPr>
          <p:spPr>
            <a:xfrm>
              <a:off x="3908323" y="2512033"/>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774" name="pl774"/>
            <p:cNvSpPr/>
            <p:nvPr/>
          </p:nvSpPr>
          <p:spPr>
            <a:xfrm>
              <a:off x="3908323" y="2506066"/>
              <a:ext cx="896831" cy="5967"/>
            </a:xfrm>
            <a:custGeom>
              <a:avLst/>
              <a:pathLst>
                <a:path w="896831" h="5967">
                  <a:moveTo>
                    <a:pt x="0" y="0"/>
                  </a:moveTo>
                  <a:lnTo>
                    <a:pt x="128118" y="0"/>
                  </a:lnTo>
                  <a:lnTo>
                    <a:pt x="256237" y="5967"/>
                  </a:lnTo>
                  <a:lnTo>
                    <a:pt x="384356" y="5967"/>
                  </a:lnTo>
                  <a:lnTo>
                    <a:pt x="512475" y="5967"/>
                  </a:lnTo>
                  <a:lnTo>
                    <a:pt x="640593" y="5967"/>
                  </a:lnTo>
                  <a:lnTo>
                    <a:pt x="768712" y="5967"/>
                  </a:lnTo>
                  <a:lnTo>
                    <a:pt x="896831" y="5967"/>
                  </a:lnTo>
                </a:path>
              </a:pathLst>
            </a:custGeom>
            <a:ln w="40651" cap="flat">
              <a:solidFill>
                <a:srgbClr val="BEBEBE">
                  <a:alpha val="69803"/>
                </a:srgbClr>
              </a:solidFill>
              <a:prstDash val="solid"/>
              <a:round/>
            </a:ln>
          </p:spPr>
          <p:txBody>
            <a:bodyPr/>
            <a:lstStyle/>
            <a:p/>
          </p:txBody>
        </p:sp>
        <p:sp>
          <p:nvSpPr>
            <p:cNvPr id="775" name="pl775"/>
            <p:cNvSpPr/>
            <p:nvPr/>
          </p:nvSpPr>
          <p:spPr>
            <a:xfrm>
              <a:off x="3908323" y="2506066"/>
              <a:ext cx="896831" cy="5967"/>
            </a:xfrm>
            <a:custGeom>
              <a:avLst/>
              <a:pathLst>
                <a:path w="896831" h="5967">
                  <a:moveTo>
                    <a:pt x="0" y="0"/>
                  </a:moveTo>
                  <a:lnTo>
                    <a:pt x="128118" y="0"/>
                  </a:lnTo>
                  <a:lnTo>
                    <a:pt x="256237" y="5967"/>
                  </a:lnTo>
                  <a:lnTo>
                    <a:pt x="384356" y="5967"/>
                  </a:lnTo>
                  <a:lnTo>
                    <a:pt x="512475" y="5967"/>
                  </a:lnTo>
                  <a:lnTo>
                    <a:pt x="640593" y="5967"/>
                  </a:lnTo>
                  <a:lnTo>
                    <a:pt x="768712" y="5967"/>
                  </a:lnTo>
                  <a:lnTo>
                    <a:pt x="896831" y="5967"/>
                  </a:lnTo>
                </a:path>
              </a:pathLst>
            </a:custGeom>
            <a:ln w="35231" cap="flat">
              <a:solidFill>
                <a:srgbClr val="BEBEBE">
                  <a:alpha val="69803"/>
                </a:srgbClr>
              </a:solidFill>
              <a:prstDash val="solid"/>
              <a:round/>
            </a:ln>
          </p:spPr>
          <p:txBody>
            <a:bodyPr/>
            <a:lstStyle/>
            <a:p/>
          </p:txBody>
        </p:sp>
        <p:sp>
          <p:nvSpPr>
            <p:cNvPr id="776" name="pl776"/>
            <p:cNvSpPr/>
            <p:nvPr/>
          </p:nvSpPr>
          <p:spPr>
            <a:xfrm>
              <a:off x="3908323" y="2512033"/>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777" name="pl777"/>
            <p:cNvSpPr/>
            <p:nvPr/>
          </p:nvSpPr>
          <p:spPr>
            <a:xfrm>
              <a:off x="3908323" y="2506066"/>
              <a:ext cx="896831" cy="5967"/>
            </a:xfrm>
            <a:custGeom>
              <a:avLst/>
              <a:pathLst>
                <a:path w="896831" h="5967">
                  <a:moveTo>
                    <a:pt x="0" y="0"/>
                  </a:moveTo>
                  <a:lnTo>
                    <a:pt x="128118" y="0"/>
                  </a:lnTo>
                  <a:lnTo>
                    <a:pt x="256237" y="5967"/>
                  </a:lnTo>
                  <a:lnTo>
                    <a:pt x="384356" y="5967"/>
                  </a:lnTo>
                  <a:lnTo>
                    <a:pt x="512475" y="5967"/>
                  </a:lnTo>
                  <a:lnTo>
                    <a:pt x="640593" y="5967"/>
                  </a:lnTo>
                  <a:lnTo>
                    <a:pt x="768712" y="5967"/>
                  </a:lnTo>
                  <a:lnTo>
                    <a:pt x="896831" y="5967"/>
                  </a:lnTo>
                </a:path>
              </a:pathLst>
            </a:custGeom>
            <a:ln w="40651" cap="flat">
              <a:solidFill>
                <a:srgbClr val="000000">
                  <a:alpha val="100000"/>
                </a:srgbClr>
              </a:solidFill>
              <a:prstDash val="solid"/>
              <a:round/>
            </a:ln>
          </p:spPr>
          <p:txBody>
            <a:bodyPr/>
            <a:lstStyle/>
            <a:p/>
          </p:txBody>
        </p:sp>
        <p:sp>
          <p:nvSpPr>
            <p:cNvPr id="778" name="pl778"/>
            <p:cNvSpPr/>
            <p:nvPr/>
          </p:nvSpPr>
          <p:spPr>
            <a:xfrm>
              <a:off x="3908323" y="2506066"/>
              <a:ext cx="896831" cy="5967"/>
            </a:xfrm>
            <a:custGeom>
              <a:avLst/>
              <a:pathLst>
                <a:path w="896831" h="5967">
                  <a:moveTo>
                    <a:pt x="0" y="0"/>
                  </a:moveTo>
                  <a:lnTo>
                    <a:pt x="128118" y="0"/>
                  </a:lnTo>
                  <a:lnTo>
                    <a:pt x="256237" y="5967"/>
                  </a:lnTo>
                  <a:lnTo>
                    <a:pt x="384356" y="5967"/>
                  </a:lnTo>
                  <a:lnTo>
                    <a:pt x="512475" y="5967"/>
                  </a:lnTo>
                  <a:lnTo>
                    <a:pt x="640593" y="5967"/>
                  </a:lnTo>
                  <a:lnTo>
                    <a:pt x="768712" y="5967"/>
                  </a:lnTo>
                  <a:lnTo>
                    <a:pt x="896831" y="5967"/>
                  </a:lnTo>
                </a:path>
              </a:pathLst>
            </a:custGeom>
            <a:ln w="35231" cap="flat">
              <a:solidFill>
                <a:srgbClr val="F26A21">
                  <a:alpha val="100000"/>
                </a:srgbClr>
              </a:solidFill>
              <a:prstDash val="solid"/>
              <a:round/>
            </a:ln>
          </p:spPr>
          <p:txBody>
            <a:bodyPr/>
            <a:lstStyle/>
            <a:p/>
          </p:txBody>
        </p:sp>
        <p:sp>
          <p:nvSpPr>
            <p:cNvPr id="779" name="pl779"/>
            <p:cNvSpPr/>
            <p:nvPr/>
          </p:nvSpPr>
          <p:spPr>
            <a:xfrm>
              <a:off x="3863481" y="2529936"/>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780" name="tx780"/>
            <p:cNvSpPr/>
            <p:nvPr/>
          </p:nvSpPr>
          <p:spPr>
            <a:xfrm>
              <a:off x="3878194" y="234303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781" name="tx781"/>
            <p:cNvSpPr/>
            <p:nvPr/>
          </p:nvSpPr>
          <p:spPr>
            <a:xfrm>
              <a:off x="4006312" y="234303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782" name="tx782"/>
            <p:cNvSpPr/>
            <p:nvPr/>
          </p:nvSpPr>
          <p:spPr>
            <a:xfrm>
              <a:off x="4134431" y="234900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83" name="tx783"/>
            <p:cNvSpPr/>
            <p:nvPr/>
          </p:nvSpPr>
          <p:spPr>
            <a:xfrm>
              <a:off x="4262550" y="234900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84" name="tx784"/>
            <p:cNvSpPr/>
            <p:nvPr/>
          </p:nvSpPr>
          <p:spPr>
            <a:xfrm>
              <a:off x="4390669" y="234900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85" name="tx785"/>
            <p:cNvSpPr/>
            <p:nvPr/>
          </p:nvSpPr>
          <p:spPr>
            <a:xfrm>
              <a:off x="4518787" y="234900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86" name="tx786"/>
            <p:cNvSpPr/>
            <p:nvPr/>
          </p:nvSpPr>
          <p:spPr>
            <a:xfrm>
              <a:off x="4646906" y="234900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87" name="tx787"/>
            <p:cNvSpPr/>
            <p:nvPr/>
          </p:nvSpPr>
          <p:spPr>
            <a:xfrm>
              <a:off x="4775025" y="234900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88" name="rc788"/>
            <p:cNvSpPr/>
            <p:nvPr/>
          </p:nvSpPr>
          <p:spPr>
            <a:xfrm>
              <a:off x="3863481" y="2831086"/>
              <a:ext cx="986514" cy="367599"/>
            </a:xfrm>
            <a:prstGeom prst="rect">
              <a:avLst/>
            </a:prstGeom>
            <a:solidFill>
              <a:srgbClr val="EBEBEB">
                <a:alpha val="100000"/>
              </a:srgbClr>
            </a:solidFill>
          </p:spPr>
          <p:txBody>
            <a:bodyPr/>
            <a:lstStyle/>
            <a:p/>
          </p:txBody>
        </p:sp>
        <p:sp>
          <p:nvSpPr>
            <p:cNvPr id="789" name="pl789"/>
            <p:cNvSpPr/>
            <p:nvPr/>
          </p:nvSpPr>
          <p:spPr>
            <a:xfrm>
              <a:off x="3863481" y="310738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90" name="pl790"/>
            <p:cNvSpPr/>
            <p:nvPr/>
          </p:nvSpPr>
          <p:spPr>
            <a:xfrm>
              <a:off x="3863481" y="295819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91" name="pl791"/>
            <p:cNvSpPr/>
            <p:nvPr/>
          </p:nvSpPr>
          <p:spPr>
            <a:xfrm>
              <a:off x="3863481" y="318197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92" name="pl792"/>
            <p:cNvSpPr/>
            <p:nvPr/>
          </p:nvSpPr>
          <p:spPr>
            <a:xfrm>
              <a:off x="3863481" y="303278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93" name="pl793"/>
            <p:cNvSpPr/>
            <p:nvPr/>
          </p:nvSpPr>
          <p:spPr>
            <a:xfrm>
              <a:off x="3863481" y="2883601"/>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94" name="pl794"/>
            <p:cNvSpPr/>
            <p:nvPr/>
          </p:nvSpPr>
          <p:spPr>
            <a:xfrm>
              <a:off x="3908323"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95" name="pl795"/>
            <p:cNvSpPr/>
            <p:nvPr/>
          </p:nvSpPr>
          <p:spPr>
            <a:xfrm>
              <a:off x="4036442"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96" name="pl796"/>
            <p:cNvSpPr/>
            <p:nvPr/>
          </p:nvSpPr>
          <p:spPr>
            <a:xfrm>
              <a:off x="4164561"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97" name="pl797"/>
            <p:cNvSpPr/>
            <p:nvPr/>
          </p:nvSpPr>
          <p:spPr>
            <a:xfrm>
              <a:off x="4292679"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98" name="pl798"/>
            <p:cNvSpPr/>
            <p:nvPr/>
          </p:nvSpPr>
          <p:spPr>
            <a:xfrm>
              <a:off x="4420798"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99" name="pl799"/>
            <p:cNvSpPr/>
            <p:nvPr/>
          </p:nvSpPr>
          <p:spPr>
            <a:xfrm>
              <a:off x="4548917"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00" name="pl800"/>
            <p:cNvSpPr/>
            <p:nvPr/>
          </p:nvSpPr>
          <p:spPr>
            <a:xfrm>
              <a:off x="4677036"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01" name="pl801"/>
            <p:cNvSpPr/>
            <p:nvPr/>
          </p:nvSpPr>
          <p:spPr>
            <a:xfrm>
              <a:off x="4805154"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02" name="pl802"/>
            <p:cNvSpPr/>
            <p:nvPr/>
          </p:nvSpPr>
          <p:spPr>
            <a:xfrm>
              <a:off x="3908323" y="3164074"/>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803" name="pl803"/>
            <p:cNvSpPr/>
            <p:nvPr/>
          </p:nvSpPr>
          <p:spPr>
            <a:xfrm>
              <a:off x="3908323" y="3181977"/>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BEBEBE">
                  <a:alpha val="69803"/>
                </a:srgbClr>
              </a:solidFill>
              <a:prstDash val="solid"/>
              <a:round/>
            </a:ln>
          </p:spPr>
          <p:txBody>
            <a:bodyPr/>
            <a:lstStyle/>
            <a:p/>
          </p:txBody>
        </p:sp>
        <p:sp>
          <p:nvSpPr>
            <p:cNvPr id="804" name="pl804"/>
            <p:cNvSpPr/>
            <p:nvPr/>
          </p:nvSpPr>
          <p:spPr>
            <a:xfrm>
              <a:off x="3908323" y="3181977"/>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BEBEBE">
                  <a:alpha val="69803"/>
                </a:srgbClr>
              </a:solidFill>
              <a:prstDash val="solid"/>
              <a:round/>
            </a:ln>
          </p:spPr>
          <p:txBody>
            <a:bodyPr/>
            <a:lstStyle/>
            <a:p/>
          </p:txBody>
        </p:sp>
        <p:sp>
          <p:nvSpPr>
            <p:cNvPr id="805" name="pl805"/>
            <p:cNvSpPr/>
            <p:nvPr/>
          </p:nvSpPr>
          <p:spPr>
            <a:xfrm>
              <a:off x="3908323" y="3164074"/>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806" name="pl806"/>
            <p:cNvSpPr/>
            <p:nvPr/>
          </p:nvSpPr>
          <p:spPr>
            <a:xfrm>
              <a:off x="3908323" y="3181977"/>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000000">
                  <a:alpha val="100000"/>
                </a:srgbClr>
              </a:solidFill>
              <a:prstDash val="solid"/>
              <a:round/>
            </a:ln>
          </p:spPr>
          <p:txBody>
            <a:bodyPr/>
            <a:lstStyle/>
            <a:p/>
          </p:txBody>
        </p:sp>
        <p:sp>
          <p:nvSpPr>
            <p:cNvPr id="807" name="pl807"/>
            <p:cNvSpPr/>
            <p:nvPr/>
          </p:nvSpPr>
          <p:spPr>
            <a:xfrm>
              <a:off x="3908323" y="3181977"/>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F26A21">
                  <a:alpha val="100000"/>
                </a:srgbClr>
              </a:solidFill>
              <a:prstDash val="solid"/>
              <a:round/>
            </a:ln>
          </p:spPr>
          <p:txBody>
            <a:bodyPr/>
            <a:lstStyle/>
            <a:p/>
          </p:txBody>
        </p:sp>
        <p:sp>
          <p:nvSpPr>
            <p:cNvPr id="808" name="pl808"/>
            <p:cNvSpPr/>
            <p:nvPr/>
          </p:nvSpPr>
          <p:spPr>
            <a:xfrm>
              <a:off x="3863481" y="318197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809" name="tx809"/>
            <p:cNvSpPr/>
            <p:nvPr/>
          </p:nvSpPr>
          <p:spPr>
            <a:xfrm>
              <a:off x="3878194"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10" name="tx810"/>
            <p:cNvSpPr/>
            <p:nvPr/>
          </p:nvSpPr>
          <p:spPr>
            <a:xfrm>
              <a:off x="4006312"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11" name="tx811"/>
            <p:cNvSpPr/>
            <p:nvPr/>
          </p:nvSpPr>
          <p:spPr>
            <a:xfrm>
              <a:off x="4134431"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12" name="tx812"/>
            <p:cNvSpPr/>
            <p:nvPr/>
          </p:nvSpPr>
          <p:spPr>
            <a:xfrm>
              <a:off x="4262550"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13" name="tx813"/>
            <p:cNvSpPr/>
            <p:nvPr/>
          </p:nvSpPr>
          <p:spPr>
            <a:xfrm>
              <a:off x="4390669"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14" name="tx814"/>
            <p:cNvSpPr/>
            <p:nvPr/>
          </p:nvSpPr>
          <p:spPr>
            <a:xfrm>
              <a:off x="4518787"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15" name="tx815"/>
            <p:cNvSpPr/>
            <p:nvPr/>
          </p:nvSpPr>
          <p:spPr>
            <a:xfrm>
              <a:off x="4646906"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16" name="tx816"/>
            <p:cNvSpPr/>
            <p:nvPr/>
          </p:nvSpPr>
          <p:spPr>
            <a:xfrm>
              <a:off x="4775025"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17" name="rc817"/>
            <p:cNvSpPr/>
            <p:nvPr/>
          </p:nvSpPr>
          <p:spPr>
            <a:xfrm>
              <a:off x="3863481" y="3483127"/>
              <a:ext cx="986514" cy="367599"/>
            </a:xfrm>
            <a:prstGeom prst="rect">
              <a:avLst/>
            </a:prstGeom>
            <a:solidFill>
              <a:srgbClr val="EBEBEB">
                <a:alpha val="100000"/>
              </a:srgbClr>
            </a:solidFill>
          </p:spPr>
          <p:txBody>
            <a:bodyPr/>
            <a:lstStyle/>
            <a:p/>
          </p:txBody>
        </p:sp>
        <p:sp>
          <p:nvSpPr>
            <p:cNvPr id="818" name="pl818"/>
            <p:cNvSpPr/>
            <p:nvPr/>
          </p:nvSpPr>
          <p:spPr>
            <a:xfrm>
              <a:off x="3863481" y="375942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19" name="pl819"/>
            <p:cNvSpPr/>
            <p:nvPr/>
          </p:nvSpPr>
          <p:spPr>
            <a:xfrm>
              <a:off x="3863481" y="361023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20" name="pl820"/>
            <p:cNvSpPr/>
            <p:nvPr/>
          </p:nvSpPr>
          <p:spPr>
            <a:xfrm>
              <a:off x="3863481" y="383401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821" name="pl821"/>
            <p:cNvSpPr/>
            <p:nvPr/>
          </p:nvSpPr>
          <p:spPr>
            <a:xfrm>
              <a:off x="3863481" y="368483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822" name="pl822"/>
            <p:cNvSpPr/>
            <p:nvPr/>
          </p:nvSpPr>
          <p:spPr>
            <a:xfrm>
              <a:off x="3863481" y="353564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823" name="pl823"/>
            <p:cNvSpPr/>
            <p:nvPr/>
          </p:nvSpPr>
          <p:spPr>
            <a:xfrm>
              <a:off x="3908323"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24" name="pl824"/>
            <p:cNvSpPr/>
            <p:nvPr/>
          </p:nvSpPr>
          <p:spPr>
            <a:xfrm>
              <a:off x="4036442"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25" name="pl825"/>
            <p:cNvSpPr/>
            <p:nvPr/>
          </p:nvSpPr>
          <p:spPr>
            <a:xfrm>
              <a:off x="4164561"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26" name="pl826"/>
            <p:cNvSpPr/>
            <p:nvPr/>
          </p:nvSpPr>
          <p:spPr>
            <a:xfrm>
              <a:off x="4292679"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27" name="pl827"/>
            <p:cNvSpPr/>
            <p:nvPr/>
          </p:nvSpPr>
          <p:spPr>
            <a:xfrm>
              <a:off x="4420798"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28" name="pl828"/>
            <p:cNvSpPr/>
            <p:nvPr/>
          </p:nvSpPr>
          <p:spPr>
            <a:xfrm>
              <a:off x="4548917"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29" name="pl829"/>
            <p:cNvSpPr/>
            <p:nvPr/>
          </p:nvSpPr>
          <p:spPr>
            <a:xfrm>
              <a:off x="4677036"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30" name="pl830"/>
            <p:cNvSpPr/>
            <p:nvPr/>
          </p:nvSpPr>
          <p:spPr>
            <a:xfrm>
              <a:off x="4805154"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31" name="pl831"/>
            <p:cNvSpPr/>
            <p:nvPr/>
          </p:nvSpPr>
          <p:spPr>
            <a:xfrm>
              <a:off x="3908323" y="3816115"/>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832" name="pl832"/>
            <p:cNvSpPr/>
            <p:nvPr/>
          </p:nvSpPr>
          <p:spPr>
            <a:xfrm>
              <a:off x="3908323" y="3649024"/>
              <a:ext cx="896831" cy="184993"/>
            </a:xfrm>
            <a:custGeom>
              <a:avLst/>
              <a:pathLst>
                <a:path w="896831" h="184993">
                  <a:moveTo>
                    <a:pt x="0" y="131285"/>
                  </a:moveTo>
                  <a:lnTo>
                    <a:pt x="128118" y="167090"/>
                  </a:lnTo>
                  <a:lnTo>
                    <a:pt x="256237" y="161123"/>
                  </a:lnTo>
                  <a:lnTo>
                    <a:pt x="384356" y="179025"/>
                  </a:lnTo>
                  <a:lnTo>
                    <a:pt x="512475" y="184993"/>
                  </a:lnTo>
                  <a:lnTo>
                    <a:pt x="640593" y="107415"/>
                  </a:lnTo>
                  <a:lnTo>
                    <a:pt x="768712" y="23870"/>
                  </a:lnTo>
                  <a:lnTo>
                    <a:pt x="896831" y="0"/>
                  </a:lnTo>
                </a:path>
              </a:pathLst>
            </a:custGeom>
            <a:ln w="40651" cap="flat">
              <a:solidFill>
                <a:srgbClr val="BEBEBE">
                  <a:alpha val="69803"/>
                </a:srgbClr>
              </a:solidFill>
              <a:prstDash val="solid"/>
              <a:round/>
            </a:ln>
          </p:spPr>
          <p:txBody>
            <a:bodyPr/>
            <a:lstStyle/>
            <a:p/>
          </p:txBody>
        </p:sp>
        <p:sp>
          <p:nvSpPr>
            <p:cNvPr id="833" name="pl833"/>
            <p:cNvSpPr/>
            <p:nvPr/>
          </p:nvSpPr>
          <p:spPr>
            <a:xfrm>
              <a:off x="3908323" y="3649024"/>
              <a:ext cx="896831" cy="184993"/>
            </a:xfrm>
            <a:custGeom>
              <a:avLst/>
              <a:pathLst>
                <a:path w="896831" h="184993">
                  <a:moveTo>
                    <a:pt x="0" y="131285"/>
                  </a:moveTo>
                  <a:lnTo>
                    <a:pt x="128118" y="167090"/>
                  </a:lnTo>
                  <a:lnTo>
                    <a:pt x="256237" y="161123"/>
                  </a:lnTo>
                  <a:lnTo>
                    <a:pt x="384356" y="179025"/>
                  </a:lnTo>
                  <a:lnTo>
                    <a:pt x="512475" y="184993"/>
                  </a:lnTo>
                  <a:lnTo>
                    <a:pt x="640593" y="107415"/>
                  </a:lnTo>
                  <a:lnTo>
                    <a:pt x="768712" y="23870"/>
                  </a:lnTo>
                  <a:lnTo>
                    <a:pt x="896831" y="0"/>
                  </a:lnTo>
                </a:path>
              </a:pathLst>
            </a:custGeom>
            <a:ln w="35231" cap="flat">
              <a:solidFill>
                <a:srgbClr val="BEBEBE">
                  <a:alpha val="69803"/>
                </a:srgbClr>
              </a:solidFill>
              <a:prstDash val="solid"/>
              <a:round/>
            </a:ln>
          </p:spPr>
          <p:txBody>
            <a:bodyPr/>
            <a:lstStyle/>
            <a:p/>
          </p:txBody>
        </p:sp>
        <p:sp>
          <p:nvSpPr>
            <p:cNvPr id="834" name="pl834"/>
            <p:cNvSpPr/>
            <p:nvPr/>
          </p:nvSpPr>
          <p:spPr>
            <a:xfrm>
              <a:off x="3908323" y="3816115"/>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835" name="pl835"/>
            <p:cNvSpPr/>
            <p:nvPr/>
          </p:nvSpPr>
          <p:spPr>
            <a:xfrm>
              <a:off x="3908323" y="3649024"/>
              <a:ext cx="896831" cy="184993"/>
            </a:xfrm>
            <a:custGeom>
              <a:avLst/>
              <a:pathLst>
                <a:path w="896831" h="184993">
                  <a:moveTo>
                    <a:pt x="0" y="131285"/>
                  </a:moveTo>
                  <a:lnTo>
                    <a:pt x="128118" y="167090"/>
                  </a:lnTo>
                  <a:lnTo>
                    <a:pt x="256237" y="161123"/>
                  </a:lnTo>
                  <a:lnTo>
                    <a:pt x="384356" y="179025"/>
                  </a:lnTo>
                  <a:lnTo>
                    <a:pt x="512475" y="184993"/>
                  </a:lnTo>
                  <a:lnTo>
                    <a:pt x="640593" y="107415"/>
                  </a:lnTo>
                  <a:lnTo>
                    <a:pt x="768712" y="23870"/>
                  </a:lnTo>
                  <a:lnTo>
                    <a:pt x="896831" y="0"/>
                  </a:lnTo>
                </a:path>
              </a:pathLst>
            </a:custGeom>
            <a:ln w="40651" cap="flat">
              <a:solidFill>
                <a:srgbClr val="000000">
                  <a:alpha val="100000"/>
                </a:srgbClr>
              </a:solidFill>
              <a:prstDash val="solid"/>
              <a:round/>
            </a:ln>
          </p:spPr>
          <p:txBody>
            <a:bodyPr/>
            <a:lstStyle/>
            <a:p/>
          </p:txBody>
        </p:sp>
        <p:sp>
          <p:nvSpPr>
            <p:cNvPr id="836" name="pl836"/>
            <p:cNvSpPr/>
            <p:nvPr/>
          </p:nvSpPr>
          <p:spPr>
            <a:xfrm>
              <a:off x="3908323" y="3649024"/>
              <a:ext cx="896831" cy="184993"/>
            </a:xfrm>
            <a:custGeom>
              <a:avLst/>
              <a:pathLst>
                <a:path w="896831" h="184993">
                  <a:moveTo>
                    <a:pt x="0" y="131285"/>
                  </a:moveTo>
                  <a:lnTo>
                    <a:pt x="128118" y="167090"/>
                  </a:lnTo>
                  <a:lnTo>
                    <a:pt x="256237" y="161123"/>
                  </a:lnTo>
                  <a:lnTo>
                    <a:pt x="384356" y="179025"/>
                  </a:lnTo>
                  <a:lnTo>
                    <a:pt x="512475" y="184993"/>
                  </a:lnTo>
                  <a:lnTo>
                    <a:pt x="640593" y="107415"/>
                  </a:lnTo>
                  <a:lnTo>
                    <a:pt x="768712" y="23870"/>
                  </a:lnTo>
                  <a:lnTo>
                    <a:pt x="896831" y="0"/>
                  </a:lnTo>
                </a:path>
              </a:pathLst>
            </a:custGeom>
            <a:ln w="35231" cap="flat">
              <a:solidFill>
                <a:srgbClr val="F26A21">
                  <a:alpha val="100000"/>
                </a:srgbClr>
              </a:solidFill>
              <a:prstDash val="solid"/>
              <a:round/>
            </a:ln>
          </p:spPr>
          <p:txBody>
            <a:bodyPr/>
            <a:lstStyle/>
            <a:p/>
          </p:txBody>
        </p:sp>
        <p:sp>
          <p:nvSpPr>
            <p:cNvPr id="837" name="pl837"/>
            <p:cNvSpPr/>
            <p:nvPr/>
          </p:nvSpPr>
          <p:spPr>
            <a:xfrm>
              <a:off x="3863481" y="383401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838" name="tx838"/>
            <p:cNvSpPr/>
            <p:nvPr/>
          </p:nvSpPr>
          <p:spPr>
            <a:xfrm>
              <a:off x="3878194" y="36172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839" name="tx839"/>
            <p:cNvSpPr/>
            <p:nvPr/>
          </p:nvSpPr>
          <p:spPr>
            <a:xfrm>
              <a:off x="4006312" y="365308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40" name="tx840"/>
            <p:cNvSpPr/>
            <p:nvPr/>
          </p:nvSpPr>
          <p:spPr>
            <a:xfrm>
              <a:off x="4134431" y="36471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841" name="tx841"/>
            <p:cNvSpPr/>
            <p:nvPr/>
          </p:nvSpPr>
          <p:spPr>
            <a:xfrm>
              <a:off x="4262550" y="366502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42" name="tx842"/>
            <p:cNvSpPr/>
            <p:nvPr/>
          </p:nvSpPr>
          <p:spPr>
            <a:xfrm>
              <a:off x="4390669" y="3670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43" name="tx843"/>
            <p:cNvSpPr/>
            <p:nvPr/>
          </p:nvSpPr>
          <p:spPr>
            <a:xfrm>
              <a:off x="4488658" y="359341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844" name="tx844"/>
            <p:cNvSpPr/>
            <p:nvPr/>
          </p:nvSpPr>
          <p:spPr>
            <a:xfrm>
              <a:off x="4616777" y="350986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27</a:t>
              </a:r>
            </a:p>
          </p:txBody>
        </p:sp>
        <p:sp>
          <p:nvSpPr>
            <p:cNvPr id="845" name="tx845"/>
            <p:cNvSpPr/>
            <p:nvPr/>
          </p:nvSpPr>
          <p:spPr>
            <a:xfrm>
              <a:off x="4744895" y="348599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31</a:t>
              </a:r>
            </a:p>
          </p:txBody>
        </p:sp>
        <p:sp>
          <p:nvSpPr>
            <p:cNvPr id="846" name="rc846"/>
            <p:cNvSpPr/>
            <p:nvPr/>
          </p:nvSpPr>
          <p:spPr>
            <a:xfrm>
              <a:off x="3863481" y="4135168"/>
              <a:ext cx="986514" cy="367599"/>
            </a:xfrm>
            <a:prstGeom prst="rect">
              <a:avLst/>
            </a:prstGeom>
            <a:solidFill>
              <a:srgbClr val="EBEBEB">
                <a:alpha val="100000"/>
              </a:srgbClr>
            </a:solidFill>
          </p:spPr>
          <p:txBody>
            <a:bodyPr/>
            <a:lstStyle/>
            <a:p/>
          </p:txBody>
        </p:sp>
        <p:sp>
          <p:nvSpPr>
            <p:cNvPr id="847" name="pl847"/>
            <p:cNvSpPr/>
            <p:nvPr/>
          </p:nvSpPr>
          <p:spPr>
            <a:xfrm>
              <a:off x="3863481" y="441146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48" name="pl848"/>
            <p:cNvSpPr/>
            <p:nvPr/>
          </p:nvSpPr>
          <p:spPr>
            <a:xfrm>
              <a:off x="3863481" y="426227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49" name="pl849"/>
            <p:cNvSpPr/>
            <p:nvPr/>
          </p:nvSpPr>
          <p:spPr>
            <a:xfrm>
              <a:off x="3863481" y="448605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850" name="pl850"/>
            <p:cNvSpPr/>
            <p:nvPr/>
          </p:nvSpPr>
          <p:spPr>
            <a:xfrm>
              <a:off x="3863481" y="433687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851" name="pl851"/>
            <p:cNvSpPr/>
            <p:nvPr/>
          </p:nvSpPr>
          <p:spPr>
            <a:xfrm>
              <a:off x="3863481" y="418768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852" name="pl852"/>
            <p:cNvSpPr/>
            <p:nvPr/>
          </p:nvSpPr>
          <p:spPr>
            <a:xfrm>
              <a:off x="3908323"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53" name="pl853"/>
            <p:cNvSpPr/>
            <p:nvPr/>
          </p:nvSpPr>
          <p:spPr>
            <a:xfrm>
              <a:off x="4036442"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54" name="pl854"/>
            <p:cNvSpPr/>
            <p:nvPr/>
          </p:nvSpPr>
          <p:spPr>
            <a:xfrm>
              <a:off x="4164561"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55" name="pl855"/>
            <p:cNvSpPr/>
            <p:nvPr/>
          </p:nvSpPr>
          <p:spPr>
            <a:xfrm>
              <a:off x="4292679"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56" name="pl856"/>
            <p:cNvSpPr/>
            <p:nvPr/>
          </p:nvSpPr>
          <p:spPr>
            <a:xfrm>
              <a:off x="4420798"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57" name="pl857"/>
            <p:cNvSpPr/>
            <p:nvPr/>
          </p:nvSpPr>
          <p:spPr>
            <a:xfrm>
              <a:off x="4548917"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58" name="pl858"/>
            <p:cNvSpPr/>
            <p:nvPr/>
          </p:nvSpPr>
          <p:spPr>
            <a:xfrm>
              <a:off x="4677036"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59" name="pl859"/>
            <p:cNvSpPr/>
            <p:nvPr/>
          </p:nvSpPr>
          <p:spPr>
            <a:xfrm>
              <a:off x="4805154"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60" name="pl860"/>
            <p:cNvSpPr/>
            <p:nvPr/>
          </p:nvSpPr>
          <p:spPr>
            <a:xfrm>
              <a:off x="3908323" y="4468156"/>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861" name="pl861"/>
            <p:cNvSpPr/>
            <p:nvPr/>
          </p:nvSpPr>
          <p:spPr>
            <a:xfrm>
              <a:off x="3908323" y="4462188"/>
              <a:ext cx="896831" cy="23870"/>
            </a:xfrm>
            <a:custGeom>
              <a:avLst/>
              <a:pathLst>
                <a:path w="896831" h="23870">
                  <a:moveTo>
                    <a:pt x="0" y="17902"/>
                  </a:moveTo>
                  <a:lnTo>
                    <a:pt x="128118" y="17902"/>
                  </a:lnTo>
                  <a:lnTo>
                    <a:pt x="256237" y="23870"/>
                  </a:lnTo>
                  <a:lnTo>
                    <a:pt x="384356" y="17902"/>
                  </a:lnTo>
                  <a:lnTo>
                    <a:pt x="512475" y="17902"/>
                  </a:lnTo>
                  <a:lnTo>
                    <a:pt x="640593" y="0"/>
                  </a:lnTo>
                  <a:lnTo>
                    <a:pt x="768712" y="5967"/>
                  </a:lnTo>
                  <a:lnTo>
                    <a:pt x="896831" y="5967"/>
                  </a:lnTo>
                </a:path>
              </a:pathLst>
            </a:custGeom>
            <a:ln w="40651" cap="flat">
              <a:solidFill>
                <a:srgbClr val="BEBEBE">
                  <a:alpha val="69803"/>
                </a:srgbClr>
              </a:solidFill>
              <a:prstDash val="solid"/>
              <a:round/>
            </a:ln>
          </p:spPr>
          <p:txBody>
            <a:bodyPr/>
            <a:lstStyle/>
            <a:p/>
          </p:txBody>
        </p:sp>
        <p:sp>
          <p:nvSpPr>
            <p:cNvPr id="862" name="pl862"/>
            <p:cNvSpPr/>
            <p:nvPr/>
          </p:nvSpPr>
          <p:spPr>
            <a:xfrm>
              <a:off x="3908323" y="4462188"/>
              <a:ext cx="896831" cy="23870"/>
            </a:xfrm>
            <a:custGeom>
              <a:avLst/>
              <a:pathLst>
                <a:path w="896831" h="23870">
                  <a:moveTo>
                    <a:pt x="0" y="17902"/>
                  </a:moveTo>
                  <a:lnTo>
                    <a:pt x="128118" y="17902"/>
                  </a:lnTo>
                  <a:lnTo>
                    <a:pt x="256237" y="23870"/>
                  </a:lnTo>
                  <a:lnTo>
                    <a:pt x="384356" y="17902"/>
                  </a:lnTo>
                  <a:lnTo>
                    <a:pt x="512475" y="17902"/>
                  </a:lnTo>
                  <a:lnTo>
                    <a:pt x="640593" y="0"/>
                  </a:lnTo>
                  <a:lnTo>
                    <a:pt x="768712" y="5967"/>
                  </a:lnTo>
                  <a:lnTo>
                    <a:pt x="896831" y="5967"/>
                  </a:lnTo>
                </a:path>
              </a:pathLst>
            </a:custGeom>
            <a:ln w="35231" cap="flat">
              <a:solidFill>
                <a:srgbClr val="BEBEBE">
                  <a:alpha val="69803"/>
                </a:srgbClr>
              </a:solidFill>
              <a:prstDash val="solid"/>
              <a:round/>
            </a:ln>
          </p:spPr>
          <p:txBody>
            <a:bodyPr/>
            <a:lstStyle/>
            <a:p/>
          </p:txBody>
        </p:sp>
        <p:sp>
          <p:nvSpPr>
            <p:cNvPr id="863" name="pl863"/>
            <p:cNvSpPr/>
            <p:nvPr/>
          </p:nvSpPr>
          <p:spPr>
            <a:xfrm>
              <a:off x="3908323" y="4468156"/>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864" name="pl864"/>
            <p:cNvSpPr/>
            <p:nvPr/>
          </p:nvSpPr>
          <p:spPr>
            <a:xfrm>
              <a:off x="3908323" y="4462188"/>
              <a:ext cx="896831" cy="23870"/>
            </a:xfrm>
            <a:custGeom>
              <a:avLst/>
              <a:pathLst>
                <a:path w="896831" h="23870">
                  <a:moveTo>
                    <a:pt x="0" y="17902"/>
                  </a:moveTo>
                  <a:lnTo>
                    <a:pt x="128118" y="17902"/>
                  </a:lnTo>
                  <a:lnTo>
                    <a:pt x="256237" y="23870"/>
                  </a:lnTo>
                  <a:lnTo>
                    <a:pt x="384356" y="17902"/>
                  </a:lnTo>
                  <a:lnTo>
                    <a:pt x="512475" y="17902"/>
                  </a:lnTo>
                  <a:lnTo>
                    <a:pt x="640593" y="0"/>
                  </a:lnTo>
                  <a:lnTo>
                    <a:pt x="768712" y="5967"/>
                  </a:lnTo>
                  <a:lnTo>
                    <a:pt x="896831" y="5967"/>
                  </a:lnTo>
                </a:path>
              </a:pathLst>
            </a:custGeom>
            <a:ln w="40651" cap="flat">
              <a:solidFill>
                <a:srgbClr val="000000">
                  <a:alpha val="100000"/>
                </a:srgbClr>
              </a:solidFill>
              <a:prstDash val="solid"/>
              <a:round/>
            </a:ln>
          </p:spPr>
          <p:txBody>
            <a:bodyPr/>
            <a:lstStyle/>
            <a:p/>
          </p:txBody>
        </p:sp>
        <p:sp>
          <p:nvSpPr>
            <p:cNvPr id="865" name="pl865"/>
            <p:cNvSpPr/>
            <p:nvPr/>
          </p:nvSpPr>
          <p:spPr>
            <a:xfrm>
              <a:off x="3908323" y="4462188"/>
              <a:ext cx="896831" cy="23870"/>
            </a:xfrm>
            <a:custGeom>
              <a:avLst/>
              <a:pathLst>
                <a:path w="896831" h="23870">
                  <a:moveTo>
                    <a:pt x="0" y="17902"/>
                  </a:moveTo>
                  <a:lnTo>
                    <a:pt x="128118" y="17902"/>
                  </a:lnTo>
                  <a:lnTo>
                    <a:pt x="256237" y="23870"/>
                  </a:lnTo>
                  <a:lnTo>
                    <a:pt x="384356" y="17902"/>
                  </a:lnTo>
                  <a:lnTo>
                    <a:pt x="512475" y="17902"/>
                  </a:lnTo>
                  <a:lnTo>
                    <a:pt x="640593" y="0"/>
                  </a:lnTo>
                  <a:lnTo>
                    <a:pt x="768712" y="5967"/>
                  </a:lnTo>
                  <a:lnTo>
                    <a:pt x="896831" y="5967"/>
                  </a:lnTo>
                </a:path>
              </a:pathLst>
            </a:custGeom>
            <a:ln w="35231" cap="flat">
              <a:solidFill>
                <a:srgbClr val="F26A21">
                  <a:alpha val="100000"/>
                </a:srgbClr>
              </a:solidFill>
              <a:prstDash val="solid"/>
              <a:round/>
            </a:ln>
          </p:spPr>
          <p:txBody>
            <a:bodyPr/>
            <a:lstStyle/>
            <a:p/>
          </p:txBody>
        </p:sp>
        <p:sp>
          <p:nvSpPr>
            <p:cNvPr id="866" name="pl866"/>
            <p:cNvSpPr/>
            <p:nvPr/>
          </p:nvSpPr>
          <p:spPr>
            <a:xfrm>
              <a:off x="3863481" y="448605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867" name="tx867"/>
            <p:cNvSpPr/>
            <p:nvPr/>
          </p:nvSpPr>
          <p:spPr>
            <a:xfrm>
              <a:off x="3878194" y="43170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68" name="tx868"/>
            <p:cNvSpPr/>
            <p:nvPr/>
          </p:nvSpPr>
          <p:spPr>
            <a:xfrm>
              <a:off x="4006312" y="43170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69" name="tx869"/>
            <p:cNvSpPr/>
            <p:nvPr/>
          </p:nvSpPr>
          <p:spPr>
            <a:xfrm>
              <a:off x="4134431" y="4323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70" name="tx870"/>
            <p:cNvSpPr/>
            <p:nvPr/>
          </p:nvSpPr>
          <p:spPr>
            <a:xfrm>
              <a:off x="4262550" y="43170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71" name="tx871"/>
            <p:cNvSpPr/>
            <p:nvPr/>
          </p:nvSpPr>
          <p:spPr>
            <a:xfrm>
              <a:off x="4390669" y="43170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72" name="tx872"/>
            <p:cNvSpPr/>
            <p:nvPr/>
          </p:nvSpPr>
          <p:spPr>
            <a:xfrm>
              <a:off x="4518787" y="42991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873" name="tx873"/>
            <p:cNvSpPr/>
            <p:nvPr/>
          </p:nvSpPr>
          <p:spPr>
            <a:xfrm>
              <a:off x="4646906" y="430512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74" name="tx874"/>
            <p:cNvSpPr/>
            <p:nvPr/>
          </p:nvSpPr>
          <p:spPr>
            <a:xfrm>
              <a:off x="4775025" y="430512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75" name="rc875"/>
            <p:cNvSpPr/>
            <p:nvPr/>
          </p:nvSpPr>
          <p:spPr>
            <a:xfrm>
              <a:off x="3863481" y="4787209"/>
              <a:ext cx="986514" cy="367599"/>
            </a:xfrm>
            <a:prstGeom prst="rect">
              <a:avLst/>
            </a:prstGeom>
            <a:solidFill>
              <a:srgbClr val="EBEBEB">
                <a:alpha val="100000"/>
              </a:srgbClr>
            </a:solidFill>
          </p:spPr>
          <p:txBody>
            <a:bodyPr/>
            <a:lstStyle/>
            <a:p/>
          </p:txBody>
        </p:sp>
        <p:sp>
          <p:nvSpPr>
            <p:cNvPr id="876" name="pl876"/>
            <p:cNvSpPr/>
            <p:nvPr/>
          </p:nvSpPr>
          <p:spPr>
            <a:xfrm>
              <a:off x="3863481" y="506350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77" name="pl877"/>
            <p:cNvSpPr/>
            <p:nvPr/>
          </p:nvSpPr>
          <p:spPr>
            <a:xfrm>
              <a:off x="3863481" y="491431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78" name="pl878"/>
            <p:cNvSpPr/>
            <p:nvPr/>
          </p:nvSpPr>
          <p:spPr>
            <a:xfrm>
              <a:off x="3863481" y="513809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879" name="pl879"/>
            <p:cNvSpPr/>
            <p:nvPr/>
          </p:nvSpPr>
          <p:spPr>
            <a:xfrm>
              <a:off x="3863481" y="4988911"/>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880" name="pl880"/>
            <p:cNvSpPr/>
            <p:nvPr/>
          </p:nvSpPr>
          <p:spPr>
            <a:xfrm>
              <a:off x="3863481" y="483972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881" name="pl881"/>
            <p:cNvSpPr/>
            <p:nvPr/>
          </p:nvSpPr>
          <p:spPr>
            <a:xfrm>
              <a:off x="3908323"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82" name="pl882"/>
            <p:cNvSpPr/>
            <p:nvPr/>
          </p:nvSpPr>
          <p:spPr>
            <a:xfrm>
              <a:off x="4036442"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83" name="pl883"/>
            <p:cNvSpPr/>
            <p:nvPr/>
          </p:nvSpPr>
          <p:spPr>
            <a:xfrm>
              <a:off x="4164561"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84" name="pl884"/>
            <p:cNvSpPr/>
            <p:nvPr/>
          </p:nvSpPr>
          <p:spPr>
            <a:xfrm>
              <a:off x="4292679"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85" name="pl885"/>
            <p:cNvSpPr/>
            <p:nvPr/>
          </p:nvSpPr>
          <p:spPr>
            <a:xfrm>
              <a:off x="4420798"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86" name="pl886"/>
            <p:cNvSpPr/>
            <p:nvPr/>
          </p:nvSpPr>
          <p:spPr>
            <a:xfrm>
              <a:off x="4548917"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87" name="pl887"/>
            <p:cNvSpPr/>
            <p:nvPr/>
          </p:nvSpPr>
          <p:spPr>
            <a:xfrm>
              <a:off x="4677036"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88" name="pl888"/>
            <p:cNvSpPr/>
            <p:nvPr/>
          </p:nvSpPr>
          <p:spPr>
            <a:xfrm>
              <a:off x="4805154"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89" name="pl889"/>
            <p:cNvSpPr/>
            <p:nvPr/>
          </p:nvSpPr>
          <p:spPr>
            <a:xfrm>
              <a:off x="3908323" y="5120197"/>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890" name="pl890"/>
            <p:cNvSpPr/>
            <p:nvPr/>
          </p:nvSpPr>
          <p:spPr>
            <a:xfrm>
              <a:off x="3908323" y="5126164"/>
              <a:ext cx="896831" cy="11935"/>
            </a:xfrm>
            <a:custGeom>
              <a:avLst/>
              <a:pathLst>
                <a:path w="896831" h="11935">
                  <a:moveTo>
                    <a:pt x="0" y="0"/>
                  </a:moveTo>
                  <a:lnTo>
                    <a:pt x="128118" y="0"/>
                  </a:lnTo>
                  <a:lnTo>
                    <a:pt x="256237" y="5967"/>
                  </a:lnTo>
                  <a:lnTo>
                    <a:pt x="384356" y="11935"/>
                  </a:lnTo>
                  <a:lnTo>
                    <a:pt x="512475" y="11935"/>
                  </a:lnTo>
                  <a:lnTo>
                    <a:pt x="640593" y="11935"/>
                  </a:lnTo>
                  <a:lnTo>
                    <a:pt x="768712" y="11935"/>
                  </a:lnTo>
                  <a:lnTo>
                    <a:pt x="896831" y="11935"/>
                  </a:lnTo>
                </a:path>
              </a:pathLst>
            </a:custGeom>
            <a:ln w="40651" cap="flat">
              <a:solidFill>
                <a:srgbClr val="BEBEBE">
                  <a:alpha val="69803"/>
                </a:srgbClr>
              </a:solidFill>
              <a:prstDash val="solid"/>
              <a:round/>
            </a:ln>
          </p:spPr>
          <p:txBody>
            <a:bodyPr/>
            <a:lstStyle/>
            <a:p/>
          </p:txBody>
        </p:sp>
        <p:sp>
          <p:nvSpPr>
            <p:cNvPr id="891" name="pl891"/>
            <p:cNvSpPr/>
            <p:nvPr/>
          </p:nvSpPr>
          <p:spPr>
            <a:xfrm>
              <a:off x="3908323" y="5126164"/>
              <a:ext cx="896831" cy="11935"/>
            </a:xfrm>
            <a:custGeom>
              <a:avLst/>
              <a:pathLst>
                <a:path w="896831" h="11935">
                  <a:moveTo>
                    <a:pt x="0" y="0"/>
                  </a:moveTo>
                  <a:lnTo>
                    <a:pt x="128118" y="0"/>
                  </a:lnTo>
                  <a:lnTo>
                    <a:pt x="256237" y="5967"/>
                  </a:lnTo>
                  <a:lnTo>
                    <a:pt x="384356" y="11935"/>
                  </a:lnTo>
                  <a:lnTo>
                    <a:pt x="512475" y="11935"/>
                  </a:lnTo>
                  <a:lnTo>
                    <a:pt x="640593" y="11935"/>
                  </a:lnTo>
                  <a:lnTo>
                    <a:pt x="768712" y="11935"/>
                  </a:lnTo>
                  <a:lnTo>
                    <a:pt x="896831" y="11935"/>
                  </a:lnTo>
                </a:path>
              </a:pathLst>
            </a:custGeom>
            <a:ln w="35231" cap="flat">
              <a:solidFill>
                <a:srgbClr val="BEBEBE">
                  <a:alpha val="69803"/>
                </a:srgbClr>
              </a:solidFill>
              <a:prstDash val="solid"/>
              <a:round/>
            </a:ln>
          </p:spPr>
          <p:txBody>
            <a:bodyPr/>
            <a:lstStyle/>
            <a:p/>
          </p:txBody>
        </p:sp>
        <p:sp>
          <p:nvSpPr>
            <p:cNvPr id="892" name="pl892"/>
            <p:cNvSpPr/>
            <p:nvPr/>
          </p:nvSpPr>
          <p:spPr>
            <a:xfrm>
              <a:off x="3908323" y="5120197"/>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893" name="pl893"/>
            <p:cNvSpPr/>
            <p:nvPr/>
          </p:nvSpPr>
          <p:spPr>
            <a:xfrm>
              <a:off x="3908323" y="5126164"/>
              <a:ext cx="896831" cy="11935"/>
            </a:xfrm>
            <a:custGeom>
              <a:avLst/>
              <a:pathLst>
                <a:path w="896831" h="11935">
                  <a:moveTo>
                    <a:pt x="0" y="0"/>
                  </a:moveTo>
                  <a:lnTo>
                    <a:pt x="128118" y="0"/>
                  </a:lnTo>
                  <a:lnTo>
                    <a:pt x="256237" y="5967"/>
                  </a:lnTo>
                  <a:lnTo>
                    <a:pt x="384356" y="11935"/>
                  </a:lnTo>
                  <a:lnTo>
                    <a:pt x="512475" y="11935"/>
                  </a:lnTo>
                  <a:lnTo>
                    <a:pt x="640593" y="11935"/>
                  </a:lnTo>
                  <a:lnTo>
                    <a:pt x="768712" y="11935"/>
                  </a:lnTo>
                  <a:lnTo>
                    <a:pt x="896831" y="11935"/>
                  </a:lnTo>
                </a:path>
              </a:pathLst>
            </a:custGeom>
            <a:ln w="40651" cap="flat">
              <a:solidFill>
                <a:srgbClr val="000000">
                  <a:alpha val="100000"/>
                </a:srgbClr>
              </a:solidFill>
              <a:prstDash val="solid"/>
              <a:round/>
            </a:ln>
          </p:spPr>
          <p:txBody>
            <a:bodyPr/>
            <a:lstStyle/>
            <a:p/>
          </p:txBody>
        </p:sp>
        <p:sp>
          <p:nvSpPr>
            <p:cNvPr id="894" name="pl894"/>
            <p:cNvSpPr/>
            <p:nvPr/>
          </p:nvSpPr>
          <p:spPr>
            <a:xfrm>
              <a:off x="3908323" y="5126164"/>
              <a:ext cx="896831" cy="11935"/>
            </a:xfrm>
            <a:custGeom>
              <a:avLst/>
              <a:pathLst>
                <a:path w="896831" h="11935">
                  <a:moveTo>
                    <a:pt x="0" y="0"/>
                  </a:moveTo>
                  <a:lnTo>
                    <a:pt x="128118" y="0"/>
                  </a:lnTo>
                  <a:lnTo>
                    <a:pt x="256237" y="5967"/>
                  </a:lnTo>
                  <a:lnTo>
                    <a:pt x="384356" y="11935"/>
                  </a:lnTo>
                  <a:lnTo>
                    <a:pt x="512475" y="11935"/>
                  </a:lnTo>
                  <a:lnTo>
                    <a:pt x="640593" y="11935"/>
                  </a:lnTo>
                  <a:lnTo>
                    <a:pt x="768712" y="11935"/>
                  </a:lnTo>
                  <a:lnTo>
                    <a:pt x="896831" y="11935"/>
                  </a:lnTo>
                </a:path>
              </a:pathLst>
            </a:custGeom>
            <a:ln w="35231" cap="flat">
              <a:solidFill>
                <a:srgbClr val="F26A21">
                  <a:alpha val="100000"/>
                </a:srgbClr>
              </a:solidFill>
              <a:prstDash val="solid"/>
              <a:round/>
            </a:ln>
          </p:spPr>
          <p:txBody>
            <a:bodyPr/>
            <a:lstStyle/>
            <a:p/>
          </p:txBody>
        </p:sp>
        <p:sp>
          <p:nvSpPr>
            <p:cNvPr id="895" name="pl895"/>
            <p:cNvSpPr/>
            <p:nvPr/>
          </p:nvSpPr>
          <p:spPr>
            <a:xfrm>
              <a:off x="3863481" y="5138099"/>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896" name="tx896"/>
            <p:cNvSpPr/>
            <p:nvPr/>
          </p:nvSpPr>
          <p:spPr>
            <a:xfrm>
              <a:off x="3878194" y="49631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97" name="tx897"/>
            <p:cNvSpPr/>
            <p:nvPr/>
          </p:nvSpPr>
          <p:spPr>
            <a:xfrm>
              <a:off x="4006312" y="49631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98" name="tx898"/>
            <p:cNvSpPr/>
            <p:nvPr/>
          </p:nvSpPr>
          <p:spPr>
            <a:xfrm>
              <a:off x="4134431" y="49691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99" name="tx899"/>
            <p:cNvSpPr/>
            <p:nvPr/>
          </p:nvSpPr>
          <p:spPr>
            <a:xfrm>
              <a:off x="4262550"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00" name="tx900"/>
            <p:cNvSpPr/>
            <p:nvPr/>
          </p:nvSpPr>
          <p:spPr>
            <a:xfrm>
              <a:off x="4390669"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01" name="tx901"/>
            <p:cNvSpPr/>
            <p:nvPr/>
          </p:nvSpPr>
          <p:spPr>
            <a:xfrm>
              <a:off x="4518787"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02" name="tx902"/>
            <p:cNvSpPr/>
            <p:nvPr/>
          </p:nvSpPr>
          <p:spPr>
            <a:xfrm>
              <a:off x="4646906"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03" name="tx903"/>
            <p:cNvSpPr/>
            <p:nvPr/>
          </p:nvSpPr>
          <p:spPr>
            <a:xfrm>
              <a:off x="4775025"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04" name="rc904"/>
            <p:cNvSpPr/>
            <p:nvPr/>
          </p:nvSpPr>
          <p:spPr>
            <a:xfrm>
              <a:off x="3863481" y="5439250"/>
              <a:ext cx="986514" cy="367599"/>
            </a:xfrm>
            <a:prstGeom prst="rect">
              <a:avLst/>
            </a:prstGeom>
            <a:solidFill>
              <a:srgbClr val="EBEBEB">
                <a:alpha val="100000"/>
              </a:srgbClr>
            </a:solidFill>
          </p:spPr>
          <p:txBody>
            <a:bodyPr/>
            <a:lstStyle/>
            <a:p/>
          </p:txBody>
        </p:sp>
        <p:sp>
          <p:nvSpPr>
            <p:cNvPr id="905" name="pl905"/>
            <p:cNvSpPr/>
            <p:nvPr/>
          </p:nvSpPr>
          <p:spPr>
            <a:xfrm>
              <a:off x="3863481" y="571554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06" name="pl906"/>
            <p:cNvSpPr/>
            <p:nvPr/>
          </p:nvSpPr>
          <p:spPr>
            <a:xfrm>
              <a:off x="3863481" y="556635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07" name="pl907"/>
            <p:cNvSpPr/>
            <p:nvPr/>
          </p:nvSpPr>
          <p:spPr>
            <a:xfrm>
              <a:off x="3863481" y="579014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08" name="pl908"/>
            <p:cNvSpPr/>
            <p:nvPr/>
          </p:nvSpPr>
          <p:spPr>
            <a:xfrm>
              <a:off x="3863481" y="564095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09" name="pl909"/>
            <p:cNvSpPr/>
            <p:nvPr/>
          </p:nvSpPr>
          <p:spPr>
            <a:xfrm>
              <a:off x="3863481" y="549176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10" name="pl910"/>
            <p:cNvSpPr/>
            <p:nvPr/>
          </p:nvSpPr>
          <p:spPr>
            <a:xfrm>
              <a:off x="3908323"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11" name="pl911"/>
            <p:cNvSpPr/>
            <p:nvPr/>
          </p:nvSpPr>
          <p:spPr>
            <a:xfrm>
              <a:off x="4036442"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12" name="pl912"/>
            <p:cNvSpPr/>
            <p:nvPr/>
          </p:nvSpPr>
          <p:spPr>
            <a:xfrm>
              <a:off x="4164561"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13" name="pl913"/>
            <p:cNvSpPr/>
            <p:nvPr/>
          </p:nvSpPr>
          <p:spPr>
            <a:xfrm>
              <a:off x="4292679"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14" name="pl914"/>
            <p:cNvSpPr/>
            <p:nvPr/>
          </p:nvSpPr>
          <p:spPr>
            <a:xfrm>
              <a:off x="4420798"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15" name="pl915"/>
            <p:cNvSpPr/>
            <p:nvPr/>
          </p:nvSpPr>
          <p:spPr>
            <a:xfrm>
              <a:off x="4548917"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16" name="pl916"/>
            <p:cNvSpPr/>
            <p:nvPr/>
          </p:nvSpPr>
          <p:spPr>
            <a:xfrm>
              <a:off x="4677036"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17" name="pl917"/>
            <p:cNvSpPr/>
            <p:nvPr/>
          </p:nvSpPr>
          <p:spPr>
            <a:xfrm>
              <a:off x="4805154"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18" name="pl918"/>
            <p:cNvSpPr/>
            <p:nvPr/>
          </p:nvSpPr>
          <p:spPr>
            <a:xfrm>
              <a:off x="3908323" y="5772238"/>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919" name="pl919"/>
            <p:cNvSpPr/>
            <p:nvPr/>
          </p:nvSpPr>
          <p:spPr>
            <a:xfrm>
              <a:off x="3908323" y="5790140"/>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BEBEBE">
                  <a:alpha val="69803"/>
                </a:srgbClr>
              </a:solidFill>
              <a:prstDash val="solid"/>
              <a:round/>
            </a:ln>
          </p:spPr>
          <p:txBody>
            <a:bodyPr/>
            <a:lstStyle/>
            <a:p/>
          </p:txBody>
        </p:sp>
        <p:sp>
          <p:nvSpPr>
            <p:cNvPr id="920" name="pl920"/>
            <p:cNvSpPr/>
            <p:nvPr/>
          </p:nvSpPr>
          <p:spPr>
            <a:xfrm>
              <a:off x="3908323" y="5790140"/>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BEBEBE">
                  <a:alpha val="69803"/>
                </a:srgbClr>
              </a:solidFill>
              <a:prstDash val="solid"/>
              <a:round/>
            </a:ln>
          </p:spPr>
          <p:txBody>
            <a:bodyPr/>
            <a:lstStyle/>
            <a:p/>
          </p:txBody>
        </p:sp>
        <p:sp>
          <p:nvSpPr>
            <p:cNvPr id="921" name="pl921"/>
            <p:cNvSpPr/>
            <p:nvPr/>
          </p:nvSpPr>
          <p:spPr>
            <a:xfrm>
              <a:off x="3908323" y="5772238"/>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922" name="pl922"/>
            <p:cNvSpPr/>
            <p:nvPr/>
          </p:nvSpPr>
          <p:spPr>
            <a:xfrm>
              <a:off x="3908323" y="5790140"/>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000000">
                  <a:alpha val="100000"/>
                </a:srgbClr>
              </a:solidFill>
              <a:prstDash val="solid"/>
              <a:round/>
            </a:ln>
          </p:spPr>
          <p:txBody>
            <a:bodyPr/>
            <a:lstStyle/>
            <a:p/>
          </p:txBody>
        </p:sp>
        <p:sp>
          <p:nvSpPr>
            <p:cNvPr id="923" name="pl923"/>
            <p:cNvSpPr/>
            <p:nvPr/>
          </p:nvSpPr>
          <p:spPr>
            <a:xfrm>
              <a:off x="3908323" y="5790140"/>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F26A21">
                  <a:alpha val="100000"/>
                </a:srgbClr>
              </a:solidFill>
              <a:prstDash val="solid"/>
              <a:round/>
            </a:ln>
          </p:spPr>
          <p:txBody>
            <a:bodyPr/>
            <a:lstStyle/>
            <a:p/>
          </p:txBody>
        </p:sp>
        <p:sp>
          <p:nvSpPr>
            <p:cNvPr id="924" name="pl924"/>
            <p:cNvSpPr/>
            <p:nvPr/>
          </p:nvSpPr>
          <p:spPr>
            <a:xfrm>
              <a:off x="3863481" y="5790140"/>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925" name="tx925"/>
            <p:cNvSpPr/>
            <p:nvPr/>
          </p:nvSpPr>
          <p:spPr>
            <a:xfrm>
              <a:off x="3878194" y="56271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26" name="tx926"/>
            <p:cNvSpPr/>
            <p:nvPr/>
          </p:nvSpPr>
          <p:spPr>
            <a:xfrm>
              <a:off x="4006312" y="56271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27" name="tx927"/>
            <p:cNvSpPr/>
            <p:nvPr/>
          </p:nvSpPr>
          <p:spPr>
            <a:xfrm>
              <a:off x="4134431" y="56271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28" name="tx928"/>
            <p:cNvSpPr/>
            <p:nvPr/>
          </p:nvSpPr>
          <p:spPr>
            <a:xfrm>
              <a:off x="4262550" y="56271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29" name="tx929"/>
            <p:cNvSpPr/>
            <p:nvPr/>
          </p:nvSpPr>
          <p:spPr>
            <a:xfrm>
              <a:off x="4390669" y="56271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30" name="tx930"/>
            <p:cNvSpPr/>
            <p:nvPr/>
          </p:nvSpPr>
          <p:spPr>
            <a:xfrm>
              <a:off x="4518787" y="56271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31" name="tx931"/>
            <p:cNvSpPr/>
            <p:nvPr/>
          </p:nvSpPr>
          <p:spPr>
            <a:xfrm>
              <a:off x="4646906" y="56271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32" name="tx932"/>
            <p:cNvSpPr/>
            <p:nvPr/>
          </p:nvSpPr>
          <p:spPr>
            <a:xfrm>
              <a:off x="4775025" y="56271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33" name="rc933"/>
            <p:cNvSpPr/>
            <p:nvPr/>
          </p:nvSpPr>
          <p:spPr>
            <a:xfrm>
              <a:off x="4919585" y="874964"/>
              <a:ext cx="986514" cy="367599"/>
            </a:xfrm>
            <a:prstGeom prst="rect">
              <a:avLst/>
            </a:prstGeom>
            <a:solidFill>
              <a:srgbClr val="EBEBEB">
                <a:alpha val="100000"/>
              </a:srgbClr>
            </a:solidFill>
          </p:spPr>
          <p:txBody>
            <a:bodyPr/>
            <a:lstStyle/>
            <a:p/>
          </p:txBody>
        </p:sp>
        <p:sp>
          <p:nvSpPr>
            <p:cNvPr id="934" name="pl934"/>
            <p:cNvSpPr/>
            <p:nvPr/>
          </p:nvSpPr>
          <p:spPr>
            <a:xfrm>
              <a:off x="4919585" y="115126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35" name="pl935"/>
            <p:cNvSpPr/>
            <p:nvPr/>
          </p:nvSpPr>
          <p:spPr>
            <a:xfrm>
              <a:off x="4919585" y="100207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36" name="pl936"/>
            <p:cNvSpPr/>
            <p:nvPr/>
          </p:nvSpPr>
          <p:spPr>
            <a:xfrm>
              <a:off x="4919585" y="122585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37" name="pl937"/>
            <p:cNvSpPr/>
            <p:nvPr/>
          </p:nvSpPr>
          <p:spPr>
            <a:xfrm>
              <a:off x="4919585" y="107666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38" name="pl938"/>
            <p:cNvSpPr/>
            <p:nvPr/>
          </p:nvSpPr>
          <p:spPr>
            <a:xfrm>
              <a:off x="4919585" y="92747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39" name="pl939"/>
            <p:cNvSpPr/>
            <p:nvPr/>
          </p:nvSpPr>
          <p:spPr>
            <a:xfrm>
              <a:off x="4964427"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40" name="pl940"/>
            <p:cNvSpPr/>
            <p:nvPr/>
          </p:nvSpPr>
          <p:spPr>
            <a:xfrm>
              <a:off x="5092545"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41" name="pl941"/>
            <p:cNvSpPr/>
            <p:nvPr/>
          </p:nvSpPr>
          <p:spPr>
            <a:xfrm>
              <a:off x="5220664"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42" name="pl942"/>
            <p:cNvSpPr/>
            <p:nvPr/>
          </p:nvSpPr>
          <p:spPr>
            <a:xfrm>
              <a:off x="5348783"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43" name="pl943"/>
            <p:cNvSpPr/>
            <p:nvPr/>
          </p:nvSpPr>
          <p:spPr>
            <a:xfrm>
              <a:off x="5476902"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44" name="pl944"/>
            <p:cNvSpPr/>
            <p:nvPr/>
          </p:nvSpPr>
          <p:spPr>
            <a:xfrm>
              <a:off x="5605021"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45" name="pl945"/>
            <p:cNvSpPr/>
            <p:nvPr/>
          </p:nvSpPr>
          <p:spPr>
            <a:xfrm>
              <a:off x="5733139"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46" name="pl946"/>
            <p:cNvSpPr/>
            <p:nvPr/>
          </p:nvSpPr>
          <p:spPr>
            <a:xfrm>
              <a:off x="5861258"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47" name="pl947"/>
            <p:cNvSpPr/>
            <p:nvPr/>
          </p:nvSpPr>
          <p:spPr>
            <a:xfrm>
              <a:off x="4964427" y="1207951"/>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948" name="pl948"/>
            <p:cNvSpPr/>
            <p:nvPr/>
          </p:nvSpPr>
          <p:spPr>
            <a:xfrm>
              <a:off x="4964427" y="1142309"/>
              <a:ext cx="896831" cy="71610"/>
            </a:xfrm>
            <a:custGeom>
              <a:avLst/>
              <a:pathLst>
                <a:path w="896831" h="71610">
                  <a:moveTo>
                    <a:pt x="0" y="59675"/>
                  </a:moveTo>
                  <a:lnTo>
                    <a:pt x="128118" y="71610"/>
                  </a:lnTo>
                  <a:lnTo>
                    <a:pt x="256237" y="0"/>
                  </a:lnTo>
                  <a:lnTo>
                    <a:pt x="384356" y="47740"/>
                  </a:lnTo>
                  <a:lnTo>
                    <a:pt x="512475" y="17902"/>
                  </a:lnTo>
                  <a:lnTo>
                    <a:pt x="640593" y="11935"/>
                  </a:lnTo>
                  <a:lnTo>
                    <a:pt x="768712" y="35805"/>
                  </a:lnTo>
                  <a:lnTo>
                    <a:pt x="896831" y="0"/>
                  </a:lnTo>
                </a:path>
              </a:pathLst>
            </a:custGeom>
            <a:ln w="40651" cap="flat">
              <a:solidFill>
                <a:srgbClr val="BEBEBE">
                  <a:alpha val="69803"/>
                </a:srgbClr>
              </a:solidFill>
              <a:prstDash val="solid"/>
              <a:round/>
            </a:ln>
          </p:spPr>
          <p:txBody>
            <a:bodyPr/>
            <a:lstStyle/>
            <a:p/>
          </p:txBody>
        </p:sp>
        <p:sp>
          <p:nvSpPr>
            <p:cNvPr id="949" name="pl949"/>
            <p:cNvSpPr/>
            <p:nvPr/>
          </p:nvSpPr>
          <p:spPr>
            <a:xfrm>
              <a:off x="4964427" y="1142309"/>
              <a:ext cx="896831" cy="71610"/>
            </a:xfrm>
            <a:custGeom>
              <a:avLst/>
              <a:pathLst>
                <a:path w="896831" h="71610">
                  <a:moveTo>
                    <a:pt x="0" y="59675"/>
                  </a:moveTo>
                  <a:lnTo>
                    <a:pt x="128118" y="71610"/>
                  </a:lnTo>
                  <a:lnTo>
                    <a:pt x="256237" y="0"/>
                  </a:lnTo>
                  <a:lnTo>
                    <a:pt x="384356" y="47740"/>
                  </a:lnTo>
                  <a:lnTo>
                    <a:pt x="512475" y="17902"/>
                  </a:lnTo>
                  <a:lnTo>
                    <a:pt x="640593" y="11935"/>
                  </a:lnTo>
                  <a:lnTo>
                    <a:pt x="768712" y="35805"/>
                  </a:lnTo>
                  <a:lnTo>
                    <a:pt x="896831" y="0"/>
                  </a:lnTo>
                </a:path>
              </a:pathLst>
            </a:custGeom>
            <a:ln w="35231" cap="flat">
              <a:solidFill>
                <a:srgbClr val="BEBEBE">
                  <a:alpha val="69803"/>
                </a:srgbClr>
              </a:solidFill>
              <a:prstDash val="solid"/>
              <a:round/>
            </a:ln>
          </p:spPr>
          <p:txBody>
            <a:bodyPr/>
            <a:lstStyle/>
            <a:p/>
          </p:txBody>
        </p:sp>
        <p:sp>
          <p:nvSpPr>
            <p:cNvPr id="950" name="pl950"/>
            <p:cNvSpPr/>
            <p:nvPr/>
          </p:nvSpPr>
          <p:spPr>
            <a:xfrm>
              <a:off x="4964427" y="1207951"/>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951" name="pl951"/>
            <p:cNvSpPr/>
            <p:nvPr/>
          </p:nvSpPr>
          <p:spPr>
            <a:xfrm>
              <a:off x="4964427" y="1142309"/>
              <a:ext cx="896831" cy="71610"/>
            </a:xfrm>
            <a:custGeom>
              <a:avLst/>
              <a:pathLst>
                <a:path w="896831" h="71610">
                  <a:moveTo>
                    <a:pt x="0" y="59675"/>
                  </a:moveTo>
                  <a:lnTo>
                    <a:pt x="128118" y="71610"/>
                  </a:lnTo>
                  <a:lnTo>
                    <a:pt x="256237" y="0"/>
                  </a:lnTo>
                  <a:lnTo>
                    <a:pt x="384356" y="47740"/>
                  </a:lnTo>
                  <a:lnTo>
                    <a:pt x="512475" y="17902"/>
                  </a:lnTo>
                  <a:lnTo>
                    <a:pt x="640593" y="11935"/>
                  </a:lnTo>
                  <a:lnTo>
                    <a:pt x="768712" y="35805"/>
                  </a:lnTo>
                  <a:lnTo>
                    <a:pt x="896831" y="0"/>
                  </a:lnTo>
                </a:path>
              </a:pathLst>
            </a:custGeom>
            <a:ln w="40651" cap="flat">
              <a:solidFill>
                <a:srgbClr val="000000">
                  <a:alpha val="100000"/>
                </a:srgbClr>
              </a:solidFill>
              <a:prstDash val="solid"/>
              <a:round/>
            </a:ln>
          </p:spPr>
          <p:txBody>
            <a:bodyPr/>
            <a:lstStyle/>
            <a:p/>
          </p:txBody>
        </p:sp>
        <p:sp>
          <p:nvSpPr>
            <p:cNvPr id="952" name="pl952"/>
            <p:cNvSpPr/>
            <p:nvPr/>
          </p:nvSpPr>
          <p:spPr>
            <a:xfrm>
              <a:off x="4964427" y="1142309"/>
              <a:ext cx="896831" cy="71610"/>
            </a:xfrm>
            <a:custGeom>
              <a:avLst/>
              <a:pathLst>
                <a:path w="896831" h="71610">
                  <a:moveTo>
                    <a:pt x="0" y="59675"/>
                  </a:moveTo>
                  <a:lnTo>
                    <a:pt x="128118" y="71610"/>
                  </a:lnTo>
                  <a:lnTo>
                    <a:pt x="256237" y="0"/>
                  </a:lnTo>
                  <a:lnTo>
                    <a:pt x="384356" y="47740"/>
                  </a:lnTo>
                  <a:lnTo>
                    <a:pt x="512475" y="17902"/>
                  </a:lnTo>
                  <a:lnTo>
                    <a:pt x="640593" y="11935"/>
                  </a:lnTo>
                  <a:lnTo>
                    <a:pt x="768712" y="35805"/>
                  </a:lnTo>
                  <a:lnTo>
                    <a:pt x="896831" y="0"/>
                  </a:lnTo>
                </a:path>
              </a:pathLst>
            </a:custGeom>
            <a:ln w="35231" cap="flat">
              <a:solidFill>
                <a:srgbClr val="F26A21">
                  <a:alpha val="100000"/>
                </a:srgbClr>
              </a:solidFill>
              <a:prstDash val="solid"/>
              <a:round/>
            </a:ln>
          </p:spPr>
          <p:txBody>
            <a:bodyPr/>
            <a:lstStyle/>
            <a:p/>
          </p:txBody>
        </p:sp>
        <p:sp>
          <p:nvSpPr>
            <p:cNvPr id="953" name="pl953"/>
            <p:cNvSpPr/>
            <p:nvPr/>
          </p:nvSpPr>
          <p:spPr>
            <a:xfrm>
              <a:off x="4919585" y="1225854"/>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954" name="tx954"/>
            <p:cNvSpPr/>
            <p:nvPr/>
          </p:nvSpPr>
          <p:spPr>
            <a:xfrm>
              <a:off x="4934297" y="103895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955" name="tx955"/>
            <p:cNvSpPr/>
            <p:nvPr/>
          </p:nvSpPr>
          <p:spPr>
            <a:xfrm>
              <a:off x="5062416" y="105089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56" name="tx956"/>
            <p:cNvSpPr/>
            <p:nvPr/>
          </p:nvSpPr>
          <p:spPr>
            <a:xfrm>
              <a:off x="5160405" y="9792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957" name="tx957"/>
            <p:cNvSpPr/>
            <p:nvPr/>
          </p:nvSpPr>
          <p:spPr>
            <a:xfrm>
              <a:off x="5318653" y="10270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958" name="tx958"/>
            <p:cNvSpPr/>
            <p:nvPr/>
          </p:nvSpPr>
          <p:spPr>
            <a:xfrm>
              <a:off x="5420666" y="997183"/>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959" name="tx959"/>
            <p:cNvSpPr/>
            <p:nvPr/>
          </p:nvSpPr>
          <p:spPr>
            <a:xfrm>
              <a:off x="5544762" y="99121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960" name="tx960"/>
            <p:cNvSpPr/>
            <p:nvPr/>
          </p:nvSpPr>
          <p:spPr>
            <a:xfrm>
              <a:off x="5703010" y="101508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961" name="tx961"/>
            <p:cNvSpPr/>
            <p:nvPr/>
          </p:nvSpPr>
          <p:spPr>
            <a:xfrm>
              <a:off x="5800999" y="9792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962" name="rc962"/>
            <p:cNvSpPr/>
            <p:nvPr/>
          </p:nvSpPr>
          <p:spPr>
            <a:xfrm>
              <a:off x="4919585" y="1527005"/>
              <a:ext cx="986514" cy="367599"/>
            </a:xfrm>
            <a:prstGeom prst="rect">
              <a:avLst/>
            </a:prstGeom>
            <a:solidFill>
              <a:srgbClr val="EBEBEB">
                <a:alpha val="100000"/>
              </a:srgbClr>
            </a:solidFill>
          </p:spPr>
          <p:txBody>
            <a:bodyPr/>
            <a:lstStyle/>
            <a:p/>
          </p:txBody>
        </p:sp>
        <p:sp>
          <p:nvSpPr>
            <p:cNvPr id="963" name="pl963"/>
            <p:cNvSpPr/>
            <p:nvPr/>
          </p:nvSpPr>
          <p:spPr>
            <a:xfrm>
              <a:off x="4919585" y="1803301"/>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64" name="pl964"/>
            <p:cNvSpPr/>
            <p:nvPr/>
          </p:nvSpPr>
          <p:spPr>
            <a:xfrm>
              <a:off x="4919585" y="165411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65" name="pl965"/>
            <p:cNvSpPr/>
            <p:nvPr/>
          </p:nvSpPr>
          <p:spPr>
            <a:xfrm>
              <a:off x="4919585" y="187789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66" name="pl966"/>
            <p:cNvSpPr/>
            <p:nvPr/>
          </p:nvSpPr>
          <p:spPr>
            <a:xfrm>
              <a:off x="4919585" y="172870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67" name="pl967"/>
            <p:cNvSpPr/>
            <p:nvPr/>
          </p:nvSpPr>
          <p:spPr>
            <a:xfrm>
              <a:off x="4919585" y="157951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68" name="pl968"/>
            <p:cNvSpPr/>
            <p:nvPr/>
          </p:nvSpPr>
          <p:spPr>
            <a:xfrm>
              <a:off x="4964427"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69" name="pl969"/>
            <p:cNvSpPr/>
            <p:nvPr/>
          </p:nvSpPr>
          <p:spPr>
            <a:xfrm>
              <a:off x="5092545"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70" name="pl970"/>
            <p:cNvSpPr/>
            <p:nvPr/>
          </p:nvSpPr>
          <p:spPr>
            <a:xfrm>
              <a:off x="5220664"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71" name="pl971"/>
            <p:cNvSpPr/>
            <p:nvPr/>
          </p:nvSpPr>
          <p:spPr>
            <a:xfrm>
              <a:off x="5348783"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72" name="pl972"/>
            <p:cNvSpPr/>
            <p:nvPr/>
          </p:nvSpPr>
          <p:spPr>
            <a:xfrm>
              <a:off x="5476902"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73" name="pl973"/>
            <p:cNvSpPr/>
            <p:nvPr/>
          </p:nvSpPr>
          <p:spPr>
            <a:xfrm>
              <a:off x="5605021"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74" name="pl974"/>
            <p:cNvSpPr/>
            <p:nvPr/>
          </p:nvSpPr>
          <p:spPr>
            <a:xfrm>
              <a:off x="5733139"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75" name="pl975"/>
            <p:cNvSpPr/>
            <p:nvPr/>
          </p:nvSpPr>
          <p:spPr>
            <a:xfrm>
              <a:off x="5861258"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76" name="pl976"/>
            <p:cNvSpPr/>
            <p:nvPr/>
          </p:nvSpPr>
          <p:spPr>
            <a:xfrm>
              <a:off x="4964427" y="1859992"/>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977" name="pl977"/>
            <p:cNvSpPr/>
            <p:nvPr/>
          </p:nvSpPr>
          <p:spPr>
            <a:xfrm>
              <a:off x="4964427" y="1865960"/>
              <a:ext cx="896831" cy="11935"/>
            </a:xfrm>
            <a:custGeom>
              <a:avLst/>
              <a:pathLst>
                <a:path w="896831" h="11935">
                  <a:moveTo>
                    <a:pt x="0" y="5967"/>
                  </a:moveTo>
                  <a:lnTo>
                    <a:pt x="128118" y="5967"/>
                  </a:lnTo>
                  <a:lnTo>
                    <a:pt x="256237" y="0"/>
                  </a:lnTo>
                  <a:lnTo>
                    <a:pt x="384356" y="11935"/>
                  </a:lnTo>
                  <a:lnTo>
                    <a:pt x="512475" y="11935"/>
                  </a:lnTo>
                  <a:lnTo>
                    <a:pt x="640593" y="11935"/>
                  </a:lnTo>
                  <a:lnTo>
                    <a:pt x="768712" y="11935"/>
                  </a:lnTo>
                  <a:lnTo>
                    <a:pt x="896831" y="5967"/>
                  </a:lnTo>
                </a:path>
              </a:pathLst>
            </a:custGeom>
            <a:ln w="40651" cap="flat">
              <a:solidFill>
                <a:srgbClr val="BEBEBE">
                  <a:alpha val="69803"/>
                </a:srgbClr>
              </a:solidFill>
              <a:prstDash val="solid"/>
              <a:round/>
            </a:ln>
          </p:spPr>
          <p:txBody>
            <a:bodyPr/>
            <a:lstStyle/>
            <a:p/>
          </p:txBody>
        </p:sp>
        <p:sp>
          <p:nvSpPr>
            <p:cNvPr id="978" name="pl978"/>
            <p:cNvSpPr/>
            <p:nvPr/>
          </p:nvSpPr>
          <p:spPr>
            <a:xfrm>
              <a:off x="4964427" y="1865960"/>
              <a:ext cx="896831" cy="11935"/>
            </a:xfrm>
            <a:custGeom>
              <a:avLst/>
              <a:pathLst>
                <a:path w="896831" h="11935">
                  <a:moveTo>
                    <a:pt x="0" y="5967"/>
                  </a:moveTo>
                  <a:lnTo>
                    <a:pt x="128118" y="5967"/>
                  </a:lnTo>
                  <a:lnTo>
                    <a:pt x="256237" y="0"/>
                  </a:lnTo>
                  <a:lnTo>
                    <a:pt x="384356" y="11935"/>
                  </a:lnTo>
                  <a:lnTo>
                    <a:pt x="512475" y="11935"/>
                  </a:lnTo>
                  <a:lnTo>
                    <a:pt x="640593" y="11935"/>
                  </a:lnTo>
                  <a:lnTo>
                    <a:pt x="768712" y="11935"/>
                  </a:lnTo>
                  <a:lnTo>
                    <a:pt x="896831" y="5967"/>
                  </a:lnTo>
                </a:path>
              </a:pathLst>
            </a:custGeom>
            <a:ln w="35231" cap="flat">
              <a:solidFill>
                <a:srgbClr val="BEBEBE">
                  <a:alpha val="69803"/>
                </a:srgbClr>
              </a:solidFill>
              <a:prstDash val="solid"/>
              <a:round/>
            </a:ln>
          </p:spPr>
          <p:txBody>
            <a:bodyPr/>
            <a:lstStyle/>
            <a:p/>
          </p:txBody>
        </p:sp>
        <p:sp>
          <p:nvSpPr>
            <p:cNvPr id="979" name="pl979"/>
            <p:cNvSpPr/>
            <p:nvPr/>
          </p:nvSpPr>
          <p:spPr>
            <a:xfrm>
              <a:off x="4964427" y="1859992"/>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980" name="pl980"/>
            <p:cNvSpPr/>
            <p:nvPr/>
          </p:nvSpPr>
          <p:spPr>
            <a:xfrm>
              <a:off x="4964427" y="1865960"/>
              <a:ext cx="896831" cy="11935"/>
            </a:xfrm>
            <a:custGeom>
              <a:avLst/>
              <a:pathLst>
                <a:path w="896831" h="11935">
                  <a:moveTo>
                    <a:pt x="0" y="5967"/>
                  </a:moveTo>
                  <a:lnTo>
                    <a:pt x="128118" y="5967"/>
                  </a:lnTo>
                  <a:lnTo>
                    <a:pt x="256237" y="0"/>
                  </a:lnTo>
                  <a:lnTo>
                    <a:pt x="384356" y="11935"/>
                  </a:lnTo>
                  <a:lnTo>
                    <a:pt x="512475" y="11935"/>
                  </a:lnTo>
                  <a:lnTo>
                    <a:pt x="640593" y="11935"/>
                  </a:lnTo>
                  <a:lnTo>
                    <a:pt x="768712" y="11935"/>
                  </a:lnTo>
                  <a:lnTo>
                    <a:pt x="896831" y="5967"/>
                  </a:lnTo>
                </a:path>
              </a:pathLst>
            </a:custGeom>
            <a:ln w="40651" cap="flat">
              <a:solidFill>
                <a:srgbClr val="000000">
                  <a:alpha val="100000"/>
                </a:srgbClr>
              </a:solidFill>
              <a:prstDash val="solid"/>
              <a:round/>
            </a:ln>
          </p:spPr>
          <p:txBody>
            <a:bodyPr/>
            <a:lstStyle/>
            <a:p/>
          </p:txBody>
        </p:sp>
        <p:sp>
          <p:nvSpPr>
            <p:cNvPr id="981" name="pl981"/>
            <p:cNvSpPr/>
            <p:nvPr/>
          </p:nvSpPr>
          <p:spPr>
            <a:xfrm>
              <a:off x="4964427" y="1865960"/>
              <a:ext cx="896831" cy="11935"/>
            </a:xfrm>
            <a:custGeom>
              <a:avLst/>
              <a:pathLst>
                <a:path w="896831" h="11935">
                  <a:moveTo>
                    <a:pt x="0" y="5967"/>
                  </a:moveTo>
                  <a:lnTo>
                    <a:pt x="128118" y="5967"/>
                  </a:lnTo>
                  <a:lnTo>
                    <a:pt x="256237" y="0"/>
                  </a:lnTo>
                  <a:lnTo>
                    <a:pt x="384356" y="11935"/>
                  </a:lnTo>
                  <a:lnTo>
                    <a:pt x="512475" y="11935"/>
                  </a:lnTo>
                  <a:lnTo>
                    <a:pt x="640593" y="11935"/>
                  </a:lnTo>
                  <a:lnTo>
                    <a:pt x="768712" y="11935"/>
                  </a:lnTo>
                  <a:lnTo>
                    <a:pt x="896831" y="5967"/>
                  </a:lnTo>
                </a:path>
              </a:pathLst>
            </a:custGeom>
            <a:ln w="35231" cap="flat">
              <a:solidFill>
                <a:srgbClr val="F26A21">
                  <a:alpha val="100000"/>
                </a:srgbClr>
              </a:solidFill>
              <a:prstDash val="solid"/>
              <a:round/>
            </a:ln>
          </p:spPr>
          <p:txBody>
            <a:bodyPr/>
            <a:lstStyle/>
            <a:p/>
          </p:txBody>
        </p:sp>
        <p:sp>
          <p:nvSpPr>
            <p:cNvPr id="982" name="pl982"/>
            <p:cNvSpPr/>
            <p:nvPr/>
          </p:nvSpPr>
          <p:spPr>
            <a:xfrm>
              <a:off x="4919585" y="1877895"/>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983" name="tx983"/>
            <p:cNvSpPr/>
            <p:nvPr/>
          </p:nvSpPr>
          <p:spPr>
            <a:xfrm>
              <a:off x="4934297" y="17088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84" name="tx984"/>
            <p:cNvSpPr/>
            <p:nvPr/>
          </p:nvSpPr>
          <p:spPr>
            <a:xfrm>
              <a:off x="5062416" y="17088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85" name="tx985"/>
            <p:cNvSpPr/>
            <p:nvPr/>
          </p:nvSpPr>
          <p:spPr>
            <a:xfrm>
              <a:off x="5190535" y="170293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86" name="tx986"/>
            <p:cNvSpPr/>
            <p:nvPr/>
          </p:nvSpPr>
          <p:spPr>
            <a:xfrm>
              <a:off x="5318653"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87" name="tx987"/>
            <p:cNvSpPr/>
            <p:nvPr/>
          </p:nvSpPr>
          <p:spPr>
            <a:xfrm>
              <a:off x="5446772"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88" name="tx988"/>
            <p:cNvSpPr/>
            <p:nvPr/>
          </p:nvSpPr>
          <p:spPr>
            <a:xfrm>
              <a:off x="5574891"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89" name="tx989"/>
            <p:cNvSpPr/>
            <p:nvPr/>
          </p:nvSpPr>
          <p:spPr>
            <a:xfrm>
              <a:off x="5703010"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90" name="tx990"/>
            <p:cNvSpPr/>
            <p:nvPr/>
          </p:nvSpPr>
          <p:spPr>
            <a:xfrm>
              <a:off x="5831129" y="17088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91" name="rc991"/>
            <p:cNvSpPr/>
            <p:nvPr/>
          </p:nvSpPr>
          <p:spPr>
            <a:xfrm>
              <a:off x="4919585" y="2179046"/>
              <a:ext cx="986514" cy="367599"/>
            </a:xfrm>
            <a:prstGeom prst="rect">
              <a:avLst/>
            </a:prstGeom>
            <a:solidFill>
              <a:srgbClr val="EBEBEB">
                <a:alpha val="100000"/>
              </a:srgbClr>
            </a:solidFill>
          </p:spPr>
          <p:txBody>
            <a:bodyPr/>
            <a:lstStyle/>
            <a:p/>
          </p:txBody>
        </p:sp>
        <p:sp>
          <p:nvSpPr>
            <p:cNvPr id="992" name="pl992"/>
            <p:cNvSpPr/>
            <p:nvPr/>
          </p:nvSpPr>
          <p:spPr>
            <a:xfrm>
              <a:off x="4919585" y="245534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93" name="pl993"/>
            <p:cNvSpPr/>
            <p:nvPr/>
          </p:nvSpPr>
          <p:spPr>
            <a:xfrm>
              <a:off x="4919585" y="230615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94" name="pl994"/>
            <p:cNvSpPr/>
            <p:nvPr/>
          </p:nvSpPr>
          <p:spPr>
            <a:xfrm>
              <a:off x="4919585" y="252993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95" name="pl995"/>
            <p:cNvSpPr/>
            <p:nvPr/>
          </p:nvSpPr>
          <p:spPr>
            <a:xfrm>
              <a:off x="4919585" y="238074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96" name="pl996"/>
            <p:cNvSpPr/>
            <p:nvPr/>
          </p:nvSpPr>
          <p:spPr>
            <a:xfrm>
              <a:off x="4919585" y="223156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97" name="pl997"/>
            <p:cNvSpPr/>
            <p:nvPr/>
          </p:nvSpPr>
          <p:spPr>
            <a:xfrm>
              <a:off x="4964427"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98" name="pl998"/>
            <p:cNvSpPr/>
            <p:nvPr/>
          </p:nvSpPr>
          <p:spPr>
            <a:xfrm>
              <a:off x="5092545"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99" name="pl999"/>
            <p:cNvSpPr/>
            <p:nvPr/>
          </p:nvSpPr>
          <p:spPr>
            <a:xfrm>
              <a:off x="5220664"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00" name="pl1000"/>
            <p:cNvSpPr/>
            <p:nvPr/>
          </p:nvSpPr>
          <p:spPr>
            <a:xfrm>
              <a:off x="5348783"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01" name="pl1001"/>
            <p:cNvSpPr/>
            <p:nvPr/>
          </p:nvSpPr>
          <p:spPr>
            <a:xfrm>
              <a:off x="5476902"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02" name="pl1002"/>
            <p:cNvSpPr/>
            <p:nvPr/>
          </p:nvSpPr>
          <p:spPr>
            <a:xfrm>
              <a:off x="5605021"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03" name="pl1003"/>
            <p:cNvSpPr/>
            <p:nvPr/>
          </p:nvSpPr>
          <p:spPr>
            <a:xfrm>
              <a:off x="5733139"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04" name="pl1004"/>
            <p:cNvSpPr/>
            <p:nvPr/>
          </p:nvSpPr>
          <p:spPr>
            <a:xfrm>
              <a:off x="5861258"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05" name="pl1005"/>
            <p:cNvSpPr/>
            <p:nvPr/>
          </p:nvSpPr>
          <p:spPr>
            <a:xfrm>
              <a:off x="4964427" y="2512033"/>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006" name="pl1006"/>
            <p:cNvSpPr/>
            <p:nvPr/>
          </p:nvSpPr>
          <p:spPr>
            <a:xfrm>
              <a:off x="4964427" y="2482196"/>
              <a:ext cx="896831" cy="11935"/>
            </a:xfrm>
            <a:custGeom>
              <a:avLst/>
              <a:pathLst>
                <a:path w="896831" h="11935">
                  <a:moveTo>
                    <a:pt x="0" y="5967"/>
                  </a:moveTo>
                  <a:lnTo>
                    <a:pt x="128118" y="5967"/>
                  </a:lnTo>
                  <a:lnTo>
                    <a:pt x="256237" y="5967"/>
                  </a:lnTo>
                  <a:lnTo>
                    <a:pt x="384356" y="11935"/>
                  </a:lnTo>
                  <a:lnTo>
                    <a:pt x="512475" y="0"/>
                  </a:lnTo>
                  <a:lnTo>
                    <a:pt x="640593" y="0"/>
                  </a:lnTo>
                  <a:lnTo>
                    <a:pt x="768712" y="0"/>
                  </a:lnTo>
                  <a:lnTo>
                    <a:pt x="896831" y="0"/>
                  </a:lnTo>
                </a:path>
              </a:pathLst>
            </a:custGeom>
            <a:ln w="40651" cap="flat">
              <a:solidFill>
                <a:srgbClr val="BEBEBE">
                  <a:alpha val="69803"/>
                </a:srgbClr>
              </a:solidFill>
              <a:prstDash val="solid"/>
              <a:round/>
            </a:ln>
          </p:spPr>
          <p:txBody>
            <a:bodyPr/>
            <a:lstStyle/>
            <a:p/>
          </p:txBody>
        </p:sp>
        <p:sp>
          <p:nvSpPr>
            <p:cNvPr id="1007" name="pl1007"/>
            <p:cNvSpPr/>
            <p:nvPr/>
          </p:nvSpPr>
          <p:spPr>
            <a:xfrm>
              <a:off x="4964427" y="2482196"/>
              <a:ext cx="896831" cy="11935"/>
            </a:xfrm>
            <a:custGeom>
              <a:avLst/>
              <a:pathLst>
                <a:path w="896831" h="11935">
                  <a:moveTo>
                    <a:pt x="0" y="5967"/>
                  </a:moveTo>
                  <a:lnTo>
                    <a:pt x="128118" y="5967"/>
                  </a:lnTo>
                  <a:lnTo>
                    <a:pt x="256237" y="5967"/>
                  </a:lnTo>
                  <a:lnTo>
                    <a:pt x="384356" y="11935"/>
                  </a:lnTo>
                  <a:lnTo>
                    <a:pt x="512475" y="0"/>
                  </a:lnTo>
                  <a:lnTo>
                    <a:pt x="640593" y="0"/>
                  </a:lnTo>
                  <a:lnTo>
                    <a:pt x="768712" y="0"/>
                  </a:lnTo>
                  <a:lnTo>
                    <a:pt x="896831" y="0"/>
                  </a:lnTo>
                </a:path>
              </a:pathLst>
            </a:custGeom>
            <a:ln w="35231" cap="flat">
              <a:solidFill>
                <a:srgbClr val="BEBEBE">
                  <a:alpha val="69803"/>
                </a:srgbClr>
              </a:solidFill>
              <a:prstDash val="solid"/>
              <a:round/>
            </a:ln>
          </p:spPr>
          <p:txBody>
            <a:bodyPr/>
            <a:lstStyle/>
            <a:p/>
          </p:txBody>
        </p:sp>
        <p:sp>
          <p:nvSpPr>
            <p:cNvPr id="1008" name="pl1008"/>
            <p:cNvSpPr/>
            <p:nvPr/>
          </p:nvSpPr>
          <p:spPr>
            <a:xfrm>
              <a:off x="4964427" y="2512033"/>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009" name="pl1009"/>
            <p:cNvSpPr/>
            <p:nvPr/>
          </p:nvSpPr>
          <p:spPr>
            <a:xfrm>
              <a:off x="4964427" y="2482196"/>
              <a:ext cx="896831" cy="11935"/>
            </a:xfrm>
            <a:custGeom>
              <a:avLst/>
              <a:pathLst>
                <a:path w="896831" h="11935">
                  <a:moveTo>
                    <a:pt x="0" y="5967"/>
                  </a:moveTo>
                  <a:lnTo>
                    <a:pt x="128118" y="5967"/>
                  </a:lnTo>
                  <a:lnTo>
                    <a:pt x="256237" y="5967"/>
                  </a:lnTo>
                  <a:lnTo>
                    <a:pt x="384356" y="11935"/>
                  </a:lnTo>
                  <a:lnTo>
                    <a:pt x="512475" y="0"/>
                  </a:lnTo>
                  <a:lnTo>
                    <a:pt x="640593" y="0"/>
                  </a:lnTo>
                  <a:lnTo>
                    <a:pt x="768712" y="0"/>
                  </a:lnTo>
                  <a:lnTo>
                    <a:pt x="896831" y="0"/>
                  </a:lnTo>
                </a:path>
              </a:pathLst>
            </a:custGeom>
            <a:ln w="40651" cap="flat">
              <a:solidFill>
                <a:srgbClr val="000000">
                  <a:alpha val="100000"/>
                </a:srgbClr>
              </a:solidFill>
              <a:prstDash val="solid"/>
              <a:round/>
            </a:ln>
          </p:spPr>
          <p:txBody>
            <a:bodyPr/>
            <a:lstStyle/>
            <a:p/>
          </p:txBody>
        </p:sp>
        <p:sp>
          <p:nvSpPr>
            <p:cNvPr id="1010" name="pl1010"/>
            <p:cNvSpPr/>
            <p:nvPr/>
          </p:nvSpPr>
          <p:spPr>
            <a:xfrm>
              <a:off x="4964427" y="2482196"/>
              <a:ext cx="896831" cy="11935"/>
            </a:xfrm>
            <a:custGeom>
              <a:avLst/>
              <a:pathLst>
                <a:path w="896831" h="11935">
                  <a:moveTo>
                    <a:pt x="0" y="5967"/>
                  </a:moveTo>
                  <a:lnTo>
                    <a:pt x="128118" y="5967"/>
                  </a:lnTo>
                  <a:lnTo>
                    <a:pt x="256237" y="5967"/>
                  </a:lnTo>
                  <a:lnTo>
                    <a:pt x="384356" y="11935"/>
                  </a:lnTo>
                  <a:lnTo>
                    <a:pt x="512475" y="0"/>
                  </a:lnTo>
                  <a:lnTo>
                    <a:pt x="640593" y="0"/>
                  </a:lnTo>
                  <a:lnTo>
                    <a:pt x="768712" y="0"/>
                  </a:lnTo>
                  <a:lnTo>
                    <a:pt x="896831" y="0"/>
                  </a:lnTo>
                </a:path>
              </a:pathLst>
            </a:custGeom>
            <a:ln w="35231" cap="flat">
              <a:solidFill>
                <a:srgbClr val="F26A21">
                  <a:alpha val="100000"/>
                </a:srgbClr>
              </a:solidFill>
              <a:prstDash val="solid"/>
              <a:round/>
            </a:ln>
          </p:spPr>
          <p:txBody>
            <a:bodyPr/>
            <a:lstStyle/>
            <a:p/>
          </p:txBody>
        </p:sp>
        <p:sp>
          <p:nvSpPr>
            <p:cNvPr id="1011" name="pl1011"/>
            <p:cNvSpPr/>
            <p:nvPr/>
          </p:nvSpPr>
          <p:spPr>
            <a:xfrm>
              <a:off x="4919585" y="2529936"/>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012" name="tx1012"/>
            <p:cNvSpPr/>
            <p:nvPr/>
          </p:nvSpPr>
          <p:spPr>
            <a:xfrm>
              <a:off x="4934297" y="23251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013" name="tx1013"/>
            <p:cNvSpPr/>
            <p:nvPr/>
          </p:nvSpPr>
          <p:spPr>
            <a:xfrm>
              <a:off x="5062416" y="23251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014" name="tx1014"/>
            <p:cNvSpPr/>
            <p:nvPr/>
          </p:nvSpPr>
          <p:spPr>
            <a:xfrm>
              <a:off x="5190535" y="23251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015" name="tx1015"/>
            <p:cNvSpPr/>
            <p:nvPr/>
          </p:nvSpPr>
          <p:spPr>
            <a:xfrm>
              <a:off x="5318653" y="233110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016" name="tx1016"/>
            <p:cNvSpPr/>
            <p:nvPr/>
          </p:nvSpPr>
          <p:spPr>
            <a:xfrm>
              <a:off x="5446772" y="23191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017" name="tx1017"/>
            <p:cNvSpPr/>
            <p:nvPr/>
          </p:nvSpPr>
          <p:spPr>
            <a:xfrm>
              <a:off x="5574891" y="23191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018" name="tx1018"/>
            <p:cNvSpPr/>
            <p:nvPr/>
          </p:nvSpPr>
          <p:spPr>
            <a:xfrm>
              <a:off x="5703010" y="23191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019" name="tx1019"/>
            <p:cNvSpPr/>
            <p:nvPr/>
          </p:nvSpPr>
          <p:spPr>
            <a:xfrm>
              <a:off x="5831129" y="23191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020" name="rc1020"/>
            <p:cNvSpPr/>
            <p:nvPr/>
          </p:nvSpPr>
          <p:spPr>
            <a:xfrm>
              <a:off x="4919585" y="2831086"/>
              <a:ext cx="986514" cy="367599"/>
            </a:xfrm>
            <a:prstGeom prst="rect">
              <a:avLst/>
            </a:prstGeom>
            <a:solidFill>
              <a:srgbClr val="EBEBEB">
                <a:alpha val="100000"/>
              </a:srgbClr>
            </a:solidFill>
          </p:spPr>
          <p:txBody>
            <a:bodyPr/>
            <a:lstStyle/>
            <a:p/>
          </p:txBody>
        </p:sp>
        <p:sp>
          <p:nvSpPr>
            <p:cNvPr id="1021" name="pl1021"/>
            <p:cNvSpPr/>
            <p:nvPr/>
          </p:nvSpPr>
          <p:spPr>
            <a:xfrm>
              <a:off x="4919585" y="310738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22" name="pl1022"/>
            <p:cNvSpPr/>
            <p:nvPr/>
          </p:nvSpPr>
          <p:spPr>
            <a:xfrm>
              <a:off x="4919585" y="295819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23" name="pl1023"/>
            <p:cNvSpPr/>
            <p:nvPr/>
          </p:nvSpPr>
          <p:spPr>
            <a:xfrm>
              <a:off x="4919585" y="318197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24" name="pl1024"/>
            <p:cNvSpPr/>
            <p:nvPr/>
          </p:nvSpPr>
          <p:spPr>
            <a:xfrm>
              <a:off x="4919585" y="303278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25" name="pl1025"/>
            <p:cNvSpPr/>
            <p:nvPr/>
          </p:nvSpPr>
          <p:spPr>
            <a:xfrm>
              <a:off x="4919585" y="2883601"/>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26" name="pl1026"/>
            <p:cNvSpPr/>
            <p:nvPr/>
          </p:nvSpPr>
          <p:spPr>
            <a:xfrm>
              <a:off x="4964427"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27" name="pl1027"/>
            <p:cNvSpPr/>
            <p:nvPr/>
          </p:nvSpPr>
          <p:spPr>
            <a:xfrm>
              <a:off x="5092545"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28" name="pl1028"/>
            <p:cNvSpPr/>
            <p:nvPr/>
          </p:nvSpPr>
          <p:spPr>
            <a:xfrm>
              <a:off x="5220664"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29" name="pl1029"/>
            <p:cNvSpPr/>
            <p:nvPr/>
          </p:nvSpPr>
          <p:spPr>
            <a:xfrm>
              <a:off x="5348783"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30" name="pl1030"/>
            <p:cNvSpPr/>
            <p:nvPr/>
          </p:nvSpPr>
          <p:spPr>
            <a:xfrm>
              <a:off x="5476902"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31" name="pl1031"/>
            <p:cNvSpPr/>
            <p:nvPr/>
          </p:nvSpPr>
          <p:spPr>
            <a:xfrm>
              <a:off x="5605021"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32" name="pl1032"/>
            <p:cNvSpPr/>
            <p:nvPr/>
          </p:nvSpPr>
          <p:spPr>
            <a:xfrm>
              <a:off x="5733139"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33" name="pl1033"/>
            <p:cNvSpPr/>
            <p:nvPr/>
          </p:nvSpPr>
          <p:spPr>
            <a:xfrm>
              <a:off x="5861258"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34" name="pl1034"/>
            <p:cNvSpPr/>
            <p:nvPr/>
          </p:nvSpPr>
          <p:spPr>
            <a:xfrm>
              <a:off x="4964427" y="3164074"/>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035" name="pl1035"/>
            <p:cNvSpPr/>
            <p:nvPr/>
          </p:nvSpPr>
          <p:spPr>
            <a:xfrm>
              <a:off x="4964427" y="3176009"/>
              <a:ext cx="896831" cy="5967"/>
            </a:xfrm>
            <a:custGeom>
              <a:avLst/>
              <a:pathLst>
                <a:path w="896831" h="5967">
                  <a:moveTo>
                    <a:pt x="0" y="0"/>
                  </a:moveTo>
                  <a:lnTo>
                    <a:pt x="128118" y="5967"/>
                  </a:lnTo>
                  <a:lnTo>
                    <a:pt x="256237" y="5967"/>
                  </a:lnTo>
                  <a:lnTo>
                    <a:pt x="384356" y="5967"/>
                  </a:lnTo>
                  <a:lnTo>
                    <a:pt x="512475" y="5967"/>
                  </a:lnTo>
                  <a:lnTo>
                    <a:pt x="640593" y="5967"/>
                  </a:lnTo>
                  <a:lnTo>
                    <a:pt x="768712" y="5967"/>
                  </a:lnTo>
                  <a:lnTo>
                    <a:pt x="896831" y="5967"/>
                  </a:lnTo>
                </a:path>
              </a:pathLst>
            </a:custGeom>
            <a:ln w="40651" cap="flat">
              <a:solidFill>
                <a:srgbClr val="BEBEBE">
                  <a:alpha val="69803"/>
                </a:srgbClr>
              </a:solidFill>
              <a:prstDash val="solid"/>
              <a:round/>
            </a:ln>
          </p:spPr>
          <p:txBody>
            <a:bodyPr/>
            <a:lstStyle/>
            <a:p/>
          </p:txBody>
        </p:sp>
        <p:sp>
          <p:nvSpPr>
            <p:cNvPr id="1036" name="pl1036"/>
            <p:cNvSpPr/>
            <p:nvPr/>
          </p:nvSpPr>
          <p:spPr>
            <a:xfrm>
              <a:off x="4964427" y="3176009"/>
              <a:ext cx="896831" cy="5967"/>
            </a:xfrm>
            <a:custGeom>
              <a:avLst/>
              <a:pathLst>
                <a:path w="896831" h="5967">
                  <a:moveTo>
                    <a:pt x="0" y="0"/>
                  </a:moveTo>
                  <a:lnTo>
                    <a:pt x="128118" y="5967"/>
                  </a:lnTo>
                  <a:lnTo>
                    <a:pt x="256237" y="5967"/>
                  </a:lnTo>
                  <a:lnTo>
                    <a:pt x="384356" y="5967"/>
                  </a:lnTo>
                  <a:lnTo>
                    <a:pt x="512475" y="5967"/>
                  </a:lnTo>
                  <a:lnTo>
                    <a:pt x="640593" y="5967"/>
                  </a:lnTo>
                  <a:lnTo>
                    <a:pt x="768712" y="5967"/>
                  </a:lnTo>
                  <a:lnTo>
                    <a:pt x="896831" y="5967"/>
                  </a:lnTo>
                </a:path>
              </a:pathLst>
            </a:custGeom>
            <a:ln w="35231" cap="flat">
              <a:solidFill>
                <a:srgbClr val="BEBEBE">
                  <a:alpha val="69803"/>
                </a:srgbClr>
              </a:solidFill>
              <a:prstDash val="solid"/>
              <a:round/>
            </a:ln>
          </p:spPr>
          <p:txBody>
            <a:bodyPr/>
            <a:lstStyle/>
            <a:p/>
          </p:txBody>
        </p:sp>
        <p:sp>
          <p:nvSpPr>
            <p:cNvPr id="1037" name="pl1037"/>
            <p:cNvSpPr/>
            <p:nvPr/>
          </p:nvSpPr>
          <p:spPr>
            <a:xfrm>
              <a:off x="4964427" y="3164074"/>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038" name="pl1038"/>
            <p:cNvSpPr/>
            <p:nvPr/>
          </p:nvSpPr>
          <p:spPr>
            <a:xfrm>
              <a:off x="4964427" y="3176009"/>
              <a:ext cx="896831" cy="5967"/>
            </a:xfrm>
            <a:custGeom>
              <a:avLst/>
              <a:pathLst>
                <a:path w="896831" h="5967">
                  <a:moveTo>
                    <a:pt x="0" y="0"/>
                  </a:moveTo>
                  <a:lnTo>
                    <a:pt x="128118" y="5967"/>
                  </a:lnTo>
                  <a:lnTo>
                    <a:pt x="256237" y="5967"/>
                  </a:lnTo>
                  <a:lnTo>
                    <a:pt x="384356" y="5967"/>
                  </a:lnTo>
                  <a:lnTo>
                    <a:pt x="512475" y="5967"/>
                  </a:lnTo>
                  <a:lnTo>
                    <a:pt x="640593" y="5967"/>
                  </a:lnTo>
                  <a:lnTo>
                    <a:pt x="768712" y="5967"/>
                  </a:lnTo>
                  <a:lnTo>
                    <a:pt x="896831" y="5967"/>
                  </a:lnTo>
                </a:path>
              </a:pathLst>
            </a:custGeom>
            <a:ln w="40651" cap="flat">
              <a:solidFill>
                <a:srgbClr val="000000">
                  <a:alpha val="100000"/>
                </a:srgbClr>
              </a:solidFill>
              <a:prstDash val="solid"/>
              <a:round/>
            </a:ln>
          </p:spPr>
          <p:txBody>
            <a:bodyPr/>
            <a:lstStyle/>
            <a:p/>
          </p:txBody>
        </p:sp>
        <p:sp>
          <p:nvSpPr>
            <p:cNvPr id="1039" name="pl1039"/>
            <p:cNvSpPr/>
            <p:nvPr/>
          </p:nvSpPr>
          <p:spPr>
            <a:xfrm>
              <a:off x="4964427" y="3176009"/>
              <a:ext cx="896831" cy="5967"/>
            </a:xfrm>
            <a:custGeom>
              <a:avLst/>
              <a:pathLst>
                <a:path w="896831" h="5967">
                  <a:moveTo>
                    <a:pt x="0" y="0"/>
                  </a:moveTo>
                  <a:lnTo>
                    <a:pt x="128118" y="5967"/>
                  </a:lnTo>
                  <a:lnTo>
                    <a:pt x="256237" y="5967"/>
                  </a:lnTo>
                  <a:lnTo>
                    <a:pt x="384356" y="5967"/>
                  </a:lnTo>
                  <a:lnTo>
                    <a:pt x="512475" y="5967"/>
                  </a:lnTo>
                  <a:lnTo>
                    <a:pt x="640593" y="5967"/>
                  </a:lnTo>
                  <a:lnTo>
                    <a:pt x="768712" y="5967"/>
                  </a:lnTo>
                  <a:lnTo>
                    <a:pt x="896831" y="5967"/>
                  </a:lnTo>
                </a:path>
              </a:pathLst>
            </a:custGeom>
            <a:ln w="35231" cap="flat">
              <a:solidFill>
                <a:srgbClr val="F26A21">
                  <a:alpha val="100000"/>
                </a:srgbClr>
              </a:solidFill>
              <a:prstDash val="solid"/>
              <a:round/>
            </a:ln>
          </p:spPr>
          <p:txBody>
            <a:bodyPr/>
            <a:lstStyle/>
            <a:p/>
          </p:txBody>
        </p:sp>
        <p:sp>
          <p:nvSpPr>
            <p:cNvPr id="1040" name="pl1040"/>
            <p:cNvSpPr/>
            <p:nvPr/>
          </p:nvSpPr>
          <p:spPr>
            <a:xfrm>
              <a:off x="4919585" y="318197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041" name="tx1041"/>
            <p:cNvSpPr/>
            <p:nvPr/>
          </p:nvSpPr>
          <p:spPr>
            <a:xfrm>
              <a:off x="4934297" y="30129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042" name="tx1042"/>
            <p:cNvSpPr/>
            <p:nvPr/>
          </p:nvSpPr>
          <p:spPr>
            <a:xfrm>
              <a:off x="5062416"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043" name="tx1043"/>
            <p:cNvSpPr/>
            <p:nvPr/>
          </p:nvSpPr>
          <p:spPr>
            <a:xfrm>
              <a:off x="5190535"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044" name="tx1044"/>
            <p:cNvSpPr/>
            <p:nvPr/>
          </p:nvSpPr>
          <p:spPr>
            <a:xfrm>
              <a:off x="5318653"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045" name="tx1045"/>
            <p:cNvSpPr/>
            <p:nvPr/>
          </p:nvSpPr>
          <p:spPr>
            <a:xfrm>
              <a:off x="5446772"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046" name="tx1046"/>
            <p:cNvSpPr/>
            <p:nvPr/>
          </p:nvSpPr>
          <p:spPr>
            <a:xfrm>
              <a:off x="5574891"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047" name="tx1047"/>
            <p:cNvSpPr/>
            <p:nvPr/>
          </p:nvSpPr>
          <p:spPr>
            <a:xfrm>
              <a:off x="5703010"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048" name="tx1048"/>
            <p:cNvSpPr/>
            <p:nvPr/>
          </p:nvSpPr>
          <p:spPr>
            <a:xfrm>
              <a:off x="5831129"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049" name="rc1049"/>
            <p:cNvSpPr/>
            <p:nvPr/>
          </p:nvSpPr>
          <p:spPr>
            <a:xfrm>
              <a:off x="4919585" y="3483127"/>
              <a:ext cx="986514" cy="367599"/>
            </a:xfrm>
            <a:prstGeom prst="rect">
              <a:avLst/>
            </a:prstGeom>
            <a:solidFill>
              <a:srgbClr val="EBEBEB">
                <a:alpha val="100000"/>
              </a:srgbClr>
            </a:solidFill>
          </p:spPr>
          <p:txBody>
            <a:bodyPr/>
            <a:lstStyle/>
            <a:p/>
          </p:txBody>
        </p:sp>
        <p:sp>
          <p:nvSpPr>
            <p:cNvPr id="1050" name="pl1050"/>
            <p:cNvSpPr/>
            <p:nvPr/>
          </p:nvSpPr>
          <p:spPr>
            <a:xfrm>
              <a:off x="4919585" y="375942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51" name="pl1051"/>
            <p:cNvSpPr/>
            <p:nvPr/>
          </p:nvSpPr>
          <p:spPr>
            <a:xfrm>
              <a:off x="4919585" y="361023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52" name="pl1052"/>
            <p:cNvSpPr/>
            <p:nvPr/>
          </p:nvSpPr>
          <p:spPr>
            <a:xfrm>
              <a:off x="4919585" y="383401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53" name="pl1053"/>
            <p:cNvSpPr/>
            <p:nvPr/>
          </p:nvSpPr>
          <p:spPr>
            <a:xfrm>
              <a:off x="4919585" y="368483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54" name="pl1054"/>
            <p:cNvSpPr/>
            <p:nvPr/>
          </p:nvSpPr>
          <p:spPr>
            <a:xfrm>
              <a:off x="4919585" y="353564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55" name="pl1055"/>
            <p:cNvSpPr/>
            <p:nvPr/>
          </p:nvSpPr>
          <p:spPr>
            <a:xfrm>
              <a:off x="4964427"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56" name="pl1056"/>
            <p:cNvSpPr/>
            <p:nvPr/>
          </p:nvSpPr>
          <p:spPr>
            <a:xfrm>
              <a:off x="5092545"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57" name="pl1057"/>
            <p:cNvSpPr/>
            <p:nvPr/>
          </p:nvSpPr>
          <p:spPr>
            <a:xfrm>
              <a:off x="5220664"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58" name="pl1058"/>
            <p:cNvSpPr/>
            <p:nvPr/>
          </p:nvSpPr>
          <p:spPr>
            <a:xfrm>
              <a:off x="5348783"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59" name="pl1059"/>
            <p:cNvSpPr/>
            <p:nvPr/>
          </p:nvSpPr>
          <p:spPr>
            <a:xfrm>
              <a:off x="5476902"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60" name="pl1060"/>
            <p:cNvSpPr/>
            <p:nvPr/>
          </p:nvSpPr>
          <p:spPr>
            <a:xfrm>
              <a:off x="5605021"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61" name="pl1061"/>
            <p:cNvSpPr/>
            <p:nvPr/>
          </p:nvSpPr>
          <p:spPr>
            <a:xfrm>
              <a:off x="5733139"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62" name="pl1062"/>
            <p:cNvSpPr/>
            <p:nvPr/>
          </p:nvSpPr>
          <p:spPr>
            <a:xfrm>
              <a:off x="5861258"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63" name="pl1063"/>
            <p:cNvSpPr/>
            <p:nvPr/>
          </p:nvSpPr>
          <p:spPr>
            <a:xfrm>
              <a:off x="4964427" y="3816115"/>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064" name="pl1064"/>
            <p:cNvSpPr/>
            <p:nvPr/>
          </p:nvSpPr>
          <p:spPr>
            <a:xfrm>
              <a:off x="4964427" y="3804180"/>
              <a:ext cx="896831" cy="17902"/>
            </a:xfrm>
            <a:custGeom>
              <a:avLst/>
              <a:pathLst>
                <a:path w="896831" h="17902">
                  <a:moveTo>
                    <a:pt x="0" y="17902"/>
                  </a:moveTo>
                  <a:lnTo>
                    <a:pt x="128118" y="17902"/>
                  </a:lnTo>
                  <a:lnTo>
                    <a:pt x="256237" y="17902"/>
                  </a:lnTo>
                  <a:lnTo>
                    <a:pt x="384356" y="11935"/>
                  </a:lnTo>
                  <a:lnTo>
                    <a:pt x="512475" y="0"/>
                  </a:lnTo>
                  <a:lnTo>
                    <a:pt x="640593" y="0"/>
                  </a:lnTo>
                  <a:lnTo>
                    <a:pt x="768712" y="0"/>
                  </a:lnTo>
                  <a:lnTo>
                    <a:pt x="896831" y="5967"/>
                  </a:lnTo>
                </a:path>
              </a:pathLst>
            </a:custGeom>
            <a:ln w="40651" cap="flat">
              <a:solidFill>
                <a:srgbClr val="BEBEBE">
                  <a:alpha val="69803"/>
                </a:srgbClr>
              </a:solidFill>
              <a:prstDash val="solid"/>
              <a:round/>
            </a:ln>
          </p:spPr>
          <p:txBody>
            <a:bodyPr/>
            <a:lstStyle/>
            <a:p/>
          </p:txBody>
        </p:sp>
        <p:sp>
          <p:nvSpPr>
            <p:cNvPr id="1065" name="pl1065"/>
            <p:cNvSpPr/>
            <p:nvPr/>
          </p:nvSpPr>
          <p:spPr>
            <a:xfrm>
              <a:off x="4964427" y="3804180"/>
              <a:ext cx="896831" cy="17902"/>
            </a:xfrm>
            <a:custGeom>
              <a:avLst/>
              <a:pathLst>
                <a:path w="896831" h="17902">
                  <a:moveTo>
                    <a:pt x="0" y="17902"/>
                  </a:moveTo>
                  <a:lnTo>
                    <a:pt x="128118" y="17902"/>
                  </a:lnTo>
                  <a:lnTo>
                    <a:pt x="256237" y="17902"/>
                  </a:lnTo>
                  <a:lnTo>
                    <a:pt x="384356" y="11935"/>
                  </a:lnTo>
                  <a:lnTo>
                    <a:pt x="512475" y="0"/>
                  </a:lnTo>
                  <a:lnTo>
                    <a:pt x="640593" y="0"/>
                  </a:lnTo>
                  <a:lnTo>
                    <a:pt x="768712" y="0"/>
                  </a:lnTo>
                  <a:lnTo>
                    <a:pt x="896831" y="5967"/>
                  </a:lnTo>
                </a:path>
              </a:pathLst>
            </a:custGeom>
            <a:ln w="35231" cap="flat">
              <a:solidFill>
                <a:srgbClr val="BEBEBE">
                  <a:alpha val="69803"/>
                </a:srgbClr>
              </a:solidFill>
              <a:prstDash val="solid"/>
              <a:round/>
            </a:ln>
          </p:spPr>
          <p:txBody>
            <a:bodyPr/>
            <a:lstStyle/>
            <a:p/>
          </p:txBody>
        </p:sp>
        <p:sp>
          <p:nvSpPr>
            <p:cNvPr id="1066" name="pl1066"/>
            <p:cNvSpPr/>
            <p:nvPr/>
          </p:nvSpPr>
          <p:spPr>
            <a:xfrm>
              <a:off x="4964427" y="3816115"/>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067" name="pl1067"/>
            <p:cNvSpPr/>
            <p:nvPr/>
          </p:nvSpPr>
          <p:spPr>
            <a:xfrm>
              <a:off x="4964427" y="3804180"/>
              <a:ext cx="896831" cy="17902"/>
            </a:xfrm>
            <a:custGeom>
              <a:avLst/>
              <a:pathLst>
                <a:path w="896831" h="17902">
                  <a:moveTo>
                    <a:pt x="0" y="17902"/>
                  </a:moveTo>
                  <a:lnTo>
                    <a:pt x="128118" y="17902"/>
                  </a:lnTo>
                  <a:lnTo>
                    <a:pt x="256237" y="17902"/>
                  </a:lnTo>
                  <a:lnTo>
                    <a:pt x="384356" y="11935"/>
                  </a:lnTo>
                  <a:lnTo>
                    <a:pt x="512475" y="0"/>
                  </a:lnTo>
                  <a:lnTo>
                    <a:pt x="640593" y="0"/>
                  </a:lnTo>
                  <a:lnTo>
                    <a:pt x="768712" y="0"/>
                  </a:lnTo>
                  <a:lnTo>
                    <a:pt x="896831" y="5967"/>
                  </a:lnTo>
                </a:path>
              </a:pathLst>
            </a:custGeom>
            <a:ln w="40651" cap="flat">
              <a:solidFill>
                <a:srgbClr val="000000">
                  <a:alpha val="100000"/>
                </a:srgbClr>
              </a:solidFill>
              <a:prstDash val="solid"/>
              <a:round/>
            </a:ln>
          </p:spPr>
          <p:txBody>
            <a:bodyPr/>
            <a:lstStyle/>
            <a:p/>
          </p:txBody>
        </p:sp>
        <p:sp>
          <p:nvSpPr>
            <p:cNvPr id="1068" name="pl1068"/>
            <p:cNvSpPr/>
            <p:nvPr/>
          </p:nvSpPr>
          <p:spPr>
            <a:xfrm>
              <a:off x="4964427" y="3804180"/>
              <a:ext cx="896831" cy="17902"/>
            </a:xfrm>
            <a:custGeom>
              <a:avLst/>
              <a:pathLst>
                <a:path w="896831" h="17902">
                  <a:moveTo>
                    <a:pt x="0" y="17902"/>
                  </a:moveTo>
                  <a:lnTo>
                    <a:pt x="128118" y="17902"/>
                  </a:lnTo>
                  <a:lnTo>
                    <a:pt x="256237" y="17902"/>
                  </a:lnTo>
                  <a:lnTo>
                    <a:pt x="384356" y="11935"/>
                  </a:lnTo>
                  <a:lnTo>
                    <a:pt x="512475" y="0"/>
                  </a:lnTo>
                  <a:lnTo>
                    <a:pt x="640593" y="0"/>
                  </a:lnTo>
                  <a:lnTo>
                    <a:pt x="768712" y="0"/>
                  </a:lnTo>
                  <a:lnTo>
                    <a:pt x="896831" y="5967"/>
                  </a:lnTo>
                </a:path>
              </a:pathLst>
            </a:custGeom>
            <a:ln w="35231" cap="flat">
              <a:solidFill>
                <a:srgbClr val="F26A21">
                  <a:alpha val="100000"/>
                </a:srgbClr>
              </a:solidFill>
              <a:prstDash val="solid"/>
              <a:round/>
            </a:ln>
          </p:spPr>
          <p:txBody>
            <a:bodyPr/>
            <a:lstStyle/>
            <a:p/>
          </p:txBody>
        </p:sp>
        <p:sp>
          <p:nvSpPr>
            <p:cNvPr id="1069" name="pl1069"/>
            <p:cNvSpPr/>
            <p:nvPr/>
          </p:nvSpPr>
          <p:spPr>
            <a:xfrm>
              <a:off x="4919585" y="383401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070" name="tx1070"/>
            <p:cNvSpPr/>
            <p:nvPr/>
          </p:nvSpPr>
          <p:spPr>
            <a:xfrm>
              <a:off x="4934297" y="365905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071" name="tx1071"/>
            <p:cNvSpPr/>
            <p:nvPr/>
          </p:nvSpPr>
          <p:spPr>
            <a:xfrm>
              <a:off x="5062416" y="365905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072" name="tx1072"/>
            <p:cNvSpPr/>
            <p:nvPr/>
          </p:nvSpPr>
          <p:spPr>
            <a:xfrm>
              <a:off x="5190535" y="365905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073" name="tx1073"/>
            <p:cNvSpPr/>
            <p:nvPr/>
          </p:nvSpPr>
          <p:spPr>
            <a:xfrm>
              <a:off x="5318653" y="365308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074" name="tx1074"/>
            <p:cNvSpPr/>
            <p:nvPr/>
          </p:nvSpPr>
          <p:spPr>
            <a:xfrm>
              <a:off x="5446772" y="36411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075" name="tx1075"/>
            <p:cNvSpPr/>
            <p:nvPr/>
          </p:nvSpPr>
          <p:spPr>
            <a:xfrm>
              <a:off x="5574891" y="36411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076" name="tx1076"/>
            <p:cNvSpPr/>
            <p:nvPr/>
          </p:nvSpPr>
          <p:spPr>
            <a:xfrm>
              <a:off x="5703010" y="36411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077" name="tx1077"/>
            <p:cNvSpPr/>
            <p:nvPr/>
          </p:nvSpPr>
          <p:spPr>
            <a:xfrm>
              <a:off x="5831129" y="36471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078" name="rc1078"/>
            <p:cNvSpPr/>
            <p:nvPr/>
          </p:nvSpPr>
          <p:spPr>
            <a:xfrm>
              <a:off x="4919585" y="4135168"/>
              <a:ext cx="986514" cy="367599"/>
            </a:xfrm>
            <a:prstGeom prst="rect">
              <a:avLst/>
            </a:prstGeom>
            <a:solidFill>
              <a:srgbClr val="EBEBEB">
                <a:alpha val="100000"/>
              </a:srgbClr>
            </a:solidFill>
          </p:spPr>
          <p:txBody>
            <a:bodyPr/>
            <a:lstStyle/>
            <a:p/>
          </p:txBody>
        </p:sp>
        <p:sp>
          <p:nvSpPr>
            <p:cNvPr id="1079" name="pl1079"/>
            <p:cNvSpPr/>
            <p:nvPr/>
          </p:nvSpPr>
          <p:spPr>
            <a:xfrm>
              <a:off x="4919585" y="441146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80" name="pl1080"/>
            <p:cNvSpPr/>
            <p:nvPr/>
          </p:nvSpPr>
          <p:spPr>
            <a:xfrm>
              <a:off x="4919585" y="426227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81" name="pl1081"/>
            <p:cNvSpPr/>
            <p:nvPr/>
          </p:nvSpPr>
          <p:spPr>
            <a:xfrm>
              <a:off x="4919585" y="448605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82" name="pl1082"/>
            <p:cNvSpPr/>
            <p:nvPr/>
          </p:nvSpPr>
          <p:spPr>
            <a:xfrm>
              <a:off x="4919585" y="433687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83" name="pl1083"/>
            <p:cNvSpPr/>
            <p:nvPr/>
          </p:nvSpPr>
          <p:spPr>
            <a:xfrm>
              <a:off x="4919585" y="418768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84" name="pl1084"/>
            <p:cNvSpPr/>
            <p:nvPr/>
          </p:nvSpPr>
          <p:spPr>
            <a:xfrm>
              <a:off x="4964427"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85" name="pl1085"/>
            <p:cNvSpPr/>
            <p:nvPr/>
          </p:nvSpPr>
          <p:spPr>
            <a:xfrm>
              <a:off x="5092545"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86" name="pl1086"/>
            <p:cNvSpPr/>
            <p:nvPr/>
          </p:nvSpPr>
          <p:spPr>
            <a:xfrm>
              <a:off x="5220664"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87" name="pl1087"/>
            <p:cNvSpPr/>
            <p:nvPr/>
          </p:nvSpPr>
          <p:spPr>
            <a:xfrm>
              <a:off x="5348783"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88" name="pl1088"/>
            <p:cNvSpPr/>
            <p:nvPr/>
          </p:nvSpPr>
          <p:spPr>
            <a:xfrm>
              <a:off x="5476902"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89" name="pl1089"/>
            <p:cNvSpPr/>
            <p:nvPr/>
          </p:nvSpPr>
          <p:spPr>
            <a:xfrm>
              <a:off x="5605021"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90" name="pl1090"/>
            <p:cNvSpPr/>
            <p:nvPr/>
          </p:nvSpPr>
          <p:spPr>
            <a:xfrm>
              <a:off x="5733139"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91" name="pl1091"/>
            <p:cNvSpPr/>
            <p:nvPr/>
          </p:nvSpPr>
          <p:spPr>
            <a:xfrm>
              <a:off x="5861258"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92" name="pl1092"/>
            <p:cNvSpPr/>
            <p:nvPr/>
          </p:nvSpPr>
          <p:spPr>
            <a:xfrm>
              <a:off x="4964427" y="4468156"/>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093" name="pl1093"/>
            <p:cNvSpPr/>
            <p:nvPr/>
          </p:nvSpPr>
          <p:spPr>
            <a:xfrm>
              <a:off x="4964427" y="4480091"/>
              <a:ext cx="896831" cy="5967"/>
            </a:xfrm>
            <a:custGeom>
              <a:avLst/>
              <a:pathLst>
                <a:path w="896831" h="5967">
                  <a:moveTo>
                    <a:pt x="0" y="5967"/>
                  </a:moveTo>
                  <a:lnTo>
                    <a:pt x="128118" y="5967"/>
                  </a:lnTo>
                  <a:lnTo>
                    <a:pt x="256237" y="5967"/>
                  </a:lnTo>
                  <a:lnTo>
                    <a:pt x="384356" y="5967"/>
                  </a:lnTo>
                  <a:lnTo>
                    <a:pt x="512475" y="5967"/>
                  </a:lnTo>
                  <a:lnTo>
                    <a:pt x="640593" y="5967"/>
                  </a:lnTo>
                  <a:lnTo>
                    <a:pt x="768712" y="0"/>
                  </a:lnTo>
                  <a:lnTo>
                    <a:pt x="896831" y="0"/>
                  </a:lnTo>
                </a:path>
              </a:pathLst>
            </a:custGeom>
            <a:ln w="40651" cap="flat">
              <a:solidFill>
                <a:srgbClr val="BEBEBE">
                  <a:alpha val="69803"/>
                </a:srgbClr>
              </a:solidFill>
              <a:prstDash val="solid"/>
              <a:round/>
            </a:ln>
          </p:spPr>
          <p:txBody>
            <a:bodyPr/>
            <a:lstStyle/>
            <a:p/>
          </p:txBody>
        </p:sp>
        <p:sp>
          <p:nvSpPr>
            <p:cNvPr id="1094" name="pl1094"/>
            <p:cNvSpPr/>
            <p:nvPr/>
          </p:nvSpPr>
          <p:spPr>
            <a:xfrm>
              <a:off x="4964427" y="4480091"/>
              <a:ext cx="896831" cy="5967"/>
            </a:xfrm>
            <a:custGeom>
              <a:avLst/>
              <a:pathLst>
                <a:path w="896831" h="5967">
                  <a:moveTo>
                    <a:pt x="0" y="5967"/>
                  </a:moveTo>
                  <a:lnTo>
                    <a:pt x="128118" y="5967"/>
                  </a:lnTo>
                  <a:lnTo>
                    <a:pt x="256237" y="5967"/>
                  </a:lnTo>
                  <a:lnTo>
                    <a:pt x="384356" y="5967"/>
                  </a:lnTo>
                  <a:lnTo>
                    <a:pt x="512475" y="5967"/>
                  </a:lnTo>
                  <a:lnTo>
                    <a:pt x="640593" y="5967"/>
                  </a:lnTo>
                  <a:lnTo>
                    <a:pt x="768712" y="0"/>
                  </a:lnTo>
                  <a:lnTo>
                    <a:pt x="896831" y="0"/>
                  </a:lnTo>
                </a:path>
              </a:pathLst>
            </a:custGeom>
            <a:ln w="35231" cap="flat">
              <a:solidFill>
                <a:srgbClr val="BEBEBE">
                  <a:alpha val="69803"/>
                </a:srgbClr>
              </a:solidFill>
              <a:prstDash val="solid"/>
              <a:round/>
            </a:ln>
          </p:spPr>
          <p:txBody>
            <a:bodyPr/>
            <a:lstStyle/>
            <a:p/>
          </p:txBody>
        </p:sp>
        <p:sp>
          <p:nvSpPr>
            <p:cNvPr id="1095" name="pl1095"/>
            <p:cNvSpPr/>
            <p:nvPr/>
          </p:nvSpPr>
          <p:spPr>
            <a:xfrm>
              <a:off x="4964427" y="4468156"/>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096" name="pl1096"/>
            <p:cNvSpPr/>
            <p:nvPr/>
          </p:nvSpPr>
          <p:spPr>
            <a:xfrm>
              <a:off x="4964427" y="4480091"/>
              <a:ext cx="896831" cy="5967"/>
            </a:xfrm>
            <a:custGeom>
              <a:avLst/>
              <a:pathLst>
                <a:path w="896831" h="5967">
                  <a:moveTo>
                    <a:pt x="0" y="5967"/>
                  </a:moveTo>
                  <a:lnTo>
                    <a:pt x="128118" y="5967"/>
                  </a:lnTo>
                  <a:lnTo>
                    <a:pt x="256237" y="5967"/>
                  </a:lnTo>
                  <a:lnTo>
                    <a:pt x="384356" y="5967"/>
                  </a:lnTo>
                  <a:lnTo>
                    <a:pt x="512475" y="5967"/>
                  </a:lnTo>
                  <a:lnTo>
                    <a:pt x="640593" y="5967"/>
                  </a:lnTo>
                  <a:lnTo>
                    <a:pt x="768712" y="0"/>
                  </a:lnTo>
                  <a:lnTo>
                    <a:pt x="896831" y="0"/>
                  </a:lnTo>
                </a:path>
              </a:pathLst>
            </a:custGeom>
            <a:ln w="40651" cap="flat">
              <a:solidFill>
                <a:srgbClr val="000000">
                  <a:alpha val="100000"/>
                </a:srgbClr>
              </a:solidFill>
              <a:prstDash val="solid"/>
              <a:round/>
            </a:ln>
          </p:spPr>
          <p:txBody>
            <a:bodyPr/>
            <a:lstStyle/>
            <a:p/>
          </p:txBody>
        </p:sp>
        <p:sp>
          <p:nvSpPr>
            <p:cNvPr id="1097" name="pl1097"/>
            <p:cNvSpPr/>
            <p:nvPr/>
          </p:nvSpPr>
          <p:spPr>
            <a:xfrm>
              <a:off x="4964427" y="4480091"/>
              <a:ext cx="896831" cy="5967"/>
            </a:xfrm>
            <a:custGeom>
              <a:avLst/>
              <a:pathLst>
                <a:path w="896831" h="5967">
                  <a:moveTo>
                    <a:pt x="0" y="5967"/>
                  </a:moveTo>
                  <a:lnTo>
                    <a:pt x="128118" y="5967"/>
                  </a:lnTo>
                  <a:lnTo>
                    <a:pt x="256237" y="5967"/>
                  </a:lnTo>
                  <a:lnTo>
                    <a:pt x="384356" y="5967"/>
                  </a:lnTo>
                  <a:lnTo>
                    <a:pt x="512475" y="5967"/>
                  </a:lnTo>
                  <a:lnTo>
                    <a:pt x="640593" y="5967"/>
                  </a:lnTo>
                  <a:lnTo>
                    <a:pt x="768712" y="0"/>
                  </a:lnTo>
                  <a:lnTo>
                    <a:pt x="896831" y="0"/>
                  </a:lnTo>
                </a:path>
              </a:pathLst>
            </a:custGeom>
            <a:ln w="35231" cap="flat">
              <a:solidFill>
                <a:srgbClr val="F26A21">
                  <a:alpha val="100000"/>
                </a:srgbClr>
              </a:solidFill>
              <a:prstDash val="solid"/>
              <a:round/>
            </a:ln>
          </p:spPr>
          <p:txBody>
            <a:bodyPr/>
            <a:lstStyle/>
            <a:p/>
          </p:txBody>
        </p:sp>
        <p:sp>
          <p:nvSpPr>
            <p:cNvPr id="1098" name="pl1098"/>
            <p:cNvSpPr/>
            <p:nvPr/>
          </p:nvSpPr>
          <p:spPr>
            <a:xfrm>
              <a:off x="4919585" y="448605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099" name="tx1099"/>
            <p:cNvSpPr/>
            <p:nvPr/>
          </p:nvSpPr>
          <p:spPr>
            <a:xfrm>
              <a:off x="4934297" y="4323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00" name="tx1100"/>
            <p:cNvSpPr/>
            <p:nvPr/>
          </p:nvSpPr>
          <p:spPr>
            <a:xfrm>
              <a:off x="5062416" y="4323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01" name="tx1101"/>
            <p:cNvSpPr/>
            <p:nvPr/>
          </p:nvSpPr>
          <p:spPr>
            <a:xfrm>
              <a:off x="5190535" y="4323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02" name="tx1102"/>
            <p:cNvSpPr/>
            <p:nvPr/>
          </p:nvSpPr>
          <p:spPr>
            <a:xfrm>
              <a:off x="5318653" y="4323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03" name="tx1103"/>
            <p:cNvSpPr/>
            <p:nvPr/>
          </p:nvSpPr>
          <p:spPr>
            <a:xfrm>
              <a:off x="5446772" y="4323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04" name="tx1104"/>
            <p:cNvSpPr/>
            <p:nvPr/>
          </p:nvSpPr>
          <p:spPr>
            <a:xfrm>
              <a:off x="5574891" y="4323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05" name="tx1105"/>
            <p:cNvSpPr/>
            <p:nvPr/>
          </p:nvSpPr>
          <p:spPr>
            <a:xfrm>
              <a:off x="5703010" y="43170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106" name="tx1106"/>
            <p:cNvSpPr/>
            <p:nvPr/>
          </p:nvSpPr>
          <p:spPr>
            <a:xfrm>
              <a:off x="5831129" y="43170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107" name="rc1107"/>
            <p:cNvSpPr/>
            <p:nvPr/>
          </p:nvSpPr>
          <p:spPr>
            <a:xfrm>
              <a:off x="4919585" y="4787209"/>
              <a:ext cx="986514" cy="367599"/>
            </a:xfrm>
            <a:prstGeom prst="rect">
              <a:avLst/>
            </a:prstGeom>
            <a:solidFill>
              <a:srgbClr val="EBEBEB">
                <a:alpha val="100000"/>
              </a:srgbClr>
            </a:solidFill>
          </p:spPr>
          <p:txBody>
            <a:bodyPr/>
            <a:lstStyle/>
            <a:p/>
          </p:txBody>
        </p:sp>
        <p:sp>
          <p:nvSpPr>
            <p:cNvPr id="1108" name="pl1108"/>
            <p:cNvSpPr/>
            <p:nvPr/>
          </p:nvSpPr>
          <p:spPr>
            <a:xfrm>
              <a:off x="4919585" y="506350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109" name="pl1109"/>
            <p:cNvSpPr/>
            <p:nvPr/>
          </p:nvSpPr>
          <p:spPr>
            <a:xfrm>
              <a:off x="4919585" y="491431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110" name="pl1110"/>
            <p:cNvSpPr/>
            <p:nvPr/>
          </p:nvSpPr>
          <p:spPr>
            <a:xfrm>
              <a:off x="4919585" y="513809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11" name="pl1111"/>
            <p:cNvSpPr/>
            <p:nvPr/>
          </p:nvSpPr>
          <p:spPr>
            <a:xfrm>
              <a:off x="4919585" y="4988911"/>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12" name="pl1112"/>
            <p:cNvSpPr/>
            <p:nvPr/>
          </p:nvSpPr>
          <p:spPr>
            <a:xfrm>
              <a:off x="4919585" y="483972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13" name="pl1113"/>
            <p:cNvSpPr/>
            <p:nvPr/>
          </p:nvSpPr>
          <p:spPr>
            <a:xfrm>
              <a:off x="4964427"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14" name="pl1114"/>
            <p:cNvSpPr/>
            <p:nvPr/>
          </p:nvSpPr>
          <p:spPr>
            <a:xfrm>
              <a:off x="5092545"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15" name="pl1115"/>
            <p:cNvSpPr/>
            <p:nvPr/>
          </p:nvSpPr>
          <p:spPr>
            <a:xfrm>
              <a:off x="5220664"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16" name="pl1116"/>
            <p:cNvSpPr/>
            <p:nvPr/>
          </p:nvSpPr>
          <p:spPr>
            <a:xfrm>
              <a:off x="5348783"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17" name="pl1117"/>
            <p:cNvSpPr/>
            <p:nvPr/>
          </p:nvSpPr>
          <p:spPr>
            <a:xfrm>
              <a:off x="5476902"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18" name="pl1118"/>
            <p:cNvSpPr/>
            <p:nvPr/>
          </p:nvSpPr>
          <p:spPr>
            <a:xfrm>
              <a:off x="5605021"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19" name="pl1119"/>
            <p:cNvSpPr/>
            <p:nvPr/>
          </p:nvSpPr>
          <p:spPr>
            <a:xfrm>
              <a:off x="5733139"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20" name="pl1120"/>
            <p:cNvSpPr/>
            <p:nvPr/>
          </p:nvSpPr>
          <p:spPr>
            <a:xfrm>
              <a:off x="5861258"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21" name="pl1121"/>
            <p:cNvSpPr/>
            <p:nvPr/>
          </p:nvSpPr>
          <p:spPr>
            <a:xfrm>
              <a:off x="4964427" y="5120197"/>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122" name="pl1122"/>
            <p:cNvSpPr/>
            <p:nvPr/>
          </p:nvSpPr>
          <p:spPr>
            <a:xfrm>
              <a:off x="4964427" y="5096327"/>
              <a:ext cx="896831" cy="41772"/>
            </a:xfrm>
            <a:custGeom>
              <a:avLst/>
              <a:pathLst>
                <a:path w="896831" h="41772">
                  <a:moveTo>
                    <a:pt x="0" y="17902"/>
                  </a:moveTo>
                  <a:lnTo>
                    <a:pt x="128118" y="23870"/>
                  </a:lnTo>
                  <a:lnTo>
                    <a:pt x="256237" y="41772"/>
                  </a:lnTo>
                  <a:lnTo>
                    <a:pt x="384356" y="0"/>
                  </a:lnTo>
                  <a:lnTo>
                    <a:pt x="512475" y="41772"/>
                  </a:lnTo>
                  <a:lnTo>
                    <a:pt x="640593" y="41772"/>
                  </a:lnTo>
                  <a:lnTo>
                    <a:pt x="768712" y="41772"/>
                  </a:lnTo>
                  <a:lnTo>
                    <a:pt x="896831" y="41772"/>
                  </a:lnTo>
                </a:path>
              </a:pathLst>
            </a:custGeom>
            <a:ln w="40651" cap="flat">
              <a:solidFill>
                <a:srgbClr val="BEBEBE">
                  <a:alpha val="69803"/>
                </a:srgbClr>
              </a:solidFill>
              <a:prstDash val="solid"/>
              <a:round/>
            </a:ln>
          </p:spPr>
          <p:txBody>
            <a:bodyPr/>
            <a:lstStyle/>
            <a:p/>
          </p:txBody>
        </p:sp>
        <p:sp>
          <p:nvSpPr>
            <p:cNvPr id="1123" name="pl1123"/>
            <p:cNvSpPr/>
            <p:nvPr/>
          </p:nvSpPr>
          <p:spPr>
            <a:xfrm>
              <a:off x="4964427" y="5096327"/>
              <a:ext cx="896831" cy="41772"/>
            </a:xfrm>
            <a:custGeom>
              <a:avLst/>
              <a:pathLst>
                <a:path w="896831" h="41772">
                  <a:moveTo>
                    <a:pt x="0" y="17902"/>
                  </a:moveTo>
                  <a:lnTo>
                    <a:pt x="128118" y="23870"/>
                  </a:lnTo>
                  <a:lnTo>
                    <a:pt x="256237" y="41772"/>
                  </a:lnTo>
                  <a:lnTo>
                    <a:pt x="384356" y="0"/>
                  </a:lnTo>
                  <a:lnTo>
                    <a:pt x="512475" y="41772"/>
                  </a:lnTo>
                  <a:lnTo>
                    <a:pt x="640593" y="41772"/>
                  </a:lnTo>
                  <a:lnTo>
                    <a:pt x="768712" y="41772"/>
                  </a:lnTo>
                  <a:lnTo>
                    <a:pt x="896831" y="41772"/>
                  </a:lnTo>
                </a:path>
              </a:pathLst>
            </a:custGeom>
            <a:ln w="35231" cap="flat">
              <a:solidFill>
                <a:srgbClr val="BEBEBE">
                  <a:alpha val="69803"/>
                </a:srgbClr>
              </a:solidFill>
              <a:prstDash val="solid"/>
              <a:round/>
            </a:ln>
          </p:spPr>
          <p:txBody>
            <a:bodyPr/>
            <a:lstStyle/>
            <a:p/>
          </p:txBody>
        </p:sp>
        <p:sp>
          <p:nvSpPr>
            <p:cNvPr id="1124" name="pl1124"/>
            <p:cNvSpPr/>
            <p:nvPr/>
          </p:nvSpPr>
          <p:spPr>
            <a:xfrm>
              <a:off x="4964427" y="5120197"/>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125" name="pl1125"/>
            <p:cNvSpPr/>
            <p:nvPr/>
          </p:nvSpPr>
          <p:spPr>
            <a:xfrm>
              <a:off x="4964427" y="5096327"/>
              <a:ext cx="896831" cy="41772"/>
            </a:xfrm>
            <a:custGeom>
              <a:avLst/>
              <a:pathLst>
                <a:path w="896831" h="41772">
                  <a:moveTo>
                    <a:pt x="0" y="17902"/>
                  </a:moveTo>
                  <a:lnTo>
                    <a:pt x="128118" y="23870"/>
                  </a:lnTo>
                  <a:lnTo>
                    <a:pt x="256237" y="41772"/>
                  </a:lnTo>
                  <a:lnTo>
                    <a:pt x="384356" y="0"/>
                  </a:lnTo>
                  <a:lnTo>
                    <a:pt x="512475" y="41772"/>
                  </a:lnTo>
                  <a:lnTo>
                    <a:pt x="640593" y="41772"/>
                  </a:lnTo>
                  <a:lnTo>
                    <a:pt x="768712" y="41772"/>
                  </a:lnTo>
                  <a:lnTo>
                    <a:pt x="896831" y="41772"/>
                  </a:lnTo>
                </a:path>
              </a:pathLst>
            </a:custGeom>
            <a:ln w="40651" cap="flat">
              <a:solidFill>
                <a:srgbClr val="000000">
                  <a:alpha val="100000"/>
                </a:srgbClr>
              </a:solidFill>
              <a:prstDash val="solid"/>
              <a:round/>
            </a:ln>
          </p:spPr>
          <p:txBody>
            <a:bodyPr/>
            <a:lstStyle/>
            <a:p/>
          </p:txBody>
        </p:sp>
        <p:sp>
          <p:nvSpPr>
            <p:cNvPr id="1126" name="pl1126"/>
            <p:cNvSpPr/>
            <p:nvPr/>
          </p:nvSpPr>
          <p:spPr>
            <a:xfrm>
              <a:off x="4964427" y="5096327"/>
              <a:ext cx="896831" cy="41772"/>
            </a:xfrm>
            <a:custGeom>
              <a:avLst/>
              <a:pathLst>
                <a:path w="896831" h="41772">
                  <a:moveTo>
                    <a:pt x="0" y="17902"/>
                  </a:moveTo>
                  <a:lnTo>
                    <a:pt x="128118" y="23870"/>
                  </a:lnTo>
                  <a:lnTo>
                    <a:pt x="256237" y="41772"/>
                  </a:lnTo>
                  <a:lnTo>
                    <a:pt x="384356" y="0"/>
                  </a:lnTo>
                  <a:lnTo>
                    <a:pt x="512475" y="41772"/>
                  </a:lnTo>
                  <a:lnTo>
                    <a:pt x="640593" y="41772"/>
                  </a:lnTo>
                  <a:lnTo>
                    <a:pt x="768712" y="41772"/>
                  </a:lnTo>
                  <a:lnTo>
                    <a:pt x="896831" y="41772"/>
                  </a:lnTo>
                </a:path>
              </a:pathLst>
            </a:custGeom>
            <a:ln w="35231" cap="flat">
              <a:solidFill>
                <a:srgbClr val="F26A21">
                  <a:alpha val="100000"/>
                </a:srgbClr>
              </a:solidFill>
              <a:prstDash val="solid"/>
              <a:round/>
            </a:ln>
          </p:spPr>
          <p:txBody>
            <a:bodyPr/>
            <a:lstStyle/>
            <a:p/>
          </p:txBody>
        </p:sp>
        <p:sp>
          <p:nvSpPr>
            <p:cNvPr id="1127" name="pl1127"/>
            <p:cNvSpPr/>
            <p:nvPr/>
          </p:nvSpPr>
          <p:spPr>
            <a:xfrm>
              <a:off x="4919585" y="5138099"/>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128" name="tx1128"/>
            <p:cNvSpPr/>
            <p:nvPr/>
          </p:nvSpPr>
          <p:spPr>
            <a:xfrm>
              <a:off x="4934297" y="495120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129" name="tx1129"/>
            <p:cNvSpPr/>
            <p:nvPr/>
          </p:nvSpPr>
          <p:spPr>
            <a:xfrm>
              <a:off x="5062416" y="495716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130" name="tx1130"/>
            <p:cNvSpPr/>
            <p:nvPr/>
          </p:nvSpPr>
          <p:spPr>
            <a:xfrm>
              <a:off x="5190535"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31" name="tx1131"/>
            <p:cNvSpPr/>
            <p:nvPr/>
          </p:nvSpPr>
          <p:spPr>
            <a:xfrm>
              <a:off x="5318653" y="49332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132" name="tx1132"/>
            <p:cNvSpPr/>
            <p:nvPr/>
          </p:nvSpPr>
          <p:spPr>
            <a:xfrm>
              <a:off x="5446772"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33" name="tx1133"/>
            <p:cNvSpPr/>
            <p:nvPr/>
          </p:nvSpPr>
          <p:spPr>
            <a:xfrm>
              <a:off x="5574891"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34" name="tx1134"/>
            <p:cNvSpPr/>
            <p:nvPr/>
          </p:nvSpPr>
          <p:spPr>
            <a:xfrm>
              <a:off x="5703010"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35" name="tx1135"/>
            <p:cNvSpPr/>
            <p:nvPr/>
          </p:nvSpPr>
          <p:spPr>
            <a:xfrm>
              <a:off x="5831129"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36" name="rc1136"/>
            <p:cNvSpPr/>
            <p:nvPr/>
          </p:nvSpPr>
          <p:spPr>
            <a:xfrm>
              <a:off x="4919585" y="5439250"/>
              <a:ext cx="986514" cy="367599"/>
            </a:xfrm>
            <a:prstGeom prst="rect">
              <a:avLst/>
            </a:prstGeom>
            <a:solidFill>
              <a:srgbClr val="EBEBEB">
                <a:alpha val="100000"/>
              </a:srgbClr>
            </a:solidFill>
          </p:spPr>
          <p:txBody>
            <a:bodyPr/>
            <a:lstStyle/>
            <a:p/>
          </p:txBody>
        </p:sp>
        <p:sp>
          <p:nvSpPr>
            <p:cNvPr id="1137" name="pl1137"/>
            <p:cNvSpPr/>
            <p:nvPr/>
          </p:nvSpPr>
          <p:spPr>
            <a:xfrm>
              <a:off x="4919585" y="571554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138" name="pl1138"/>
            <p:cNvSpPr/>
            <p:nvPr/>
          </p:nvSpPr>
          <p:spPr>
            <a:xfrm>
              <a:off x="4919585" y="556635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139" name="pl1139"/>
            <p:cNvSpPr/>
            <p:nvPr/>
          </p:nvSpPr>
          <p:spPr>
            <a:xfrm>
              <a:off x="4919585" y="579014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40" name="pl1140"/>
            <p:cNvSpPr/>
            <p:nvPr/>
          </p:nvSpPr>
          <p:spPr>
            <a:xfrm>
              <a:off x="4919585" y="564095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41" name="pl1141"/>
            <p:cNvSpPr/>
            <p:nvPr/>
          </p:nvSpPr>
          <p:spPr>
            <a:xfrm>
              <a:off x="4919585" y="549176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42" name="pl1142"/>
            <p:cNvSpPr/>
            <p:nvPr/>
          </p:nvSpPr>
          <p:spPr>
            <a:xfrm>
              <a:off x="4964427"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43" name="pl1143"/>
            <p:cNvSpPr/>
            <p:nvPr/>
          </p:nvSpPr>
          <p:spPr>
            <a:xfrm>
              <a:off x="5092545"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44" name="pl1144"/>
            <p:cNvSpPr/>
            <p:nvPr/>
          </p:nvSpPr>
          <p:spPr>
            <a:xfrm>
              <a:off x="5220664"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45" name="pl1145"/>
            <p:cNvSpPr/>
            <p:nvPr/>
          </p:nvSpPr>
          <p:spPr>
            <a:xfrm>
              <a:off x="5348783"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46" name="pl1146"/>
            <p:cNvSpPr/>
            <p:nvPr/>
          </p:nvSpPr>
          <p:spPr>
            <a:xfrm>
              <a:off x="5476902"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47" name="pl1147"/>
            <p:cNvSpPr/>
            <p:nvPr/>
          </p:nvSpPr>
          <p:spPr>
            <a:xfrm>
              <a:off x="5605021"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48" name="pl1148"/>
            <p:cNvSpPr/>
            <p:nvPr/>
          </p:nvSpPr>
          <p:spPr>
            <a:xfrm>
              <a:off x="5733139"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49" name="pl1149"/>
            <p:cNvSpPr/>
            <p:nvPr/>
          </p:nvSpPr>
          <p:spPr>
            <a:xfrm>
              <a:off x="5861258"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50" name="pl1150"/>
            <p:cNvSpPr/>
            <p:nvPr/>
          </p:nvSpPr>
          <p:spPr>
            <a:xfrm>
              <a:off x="4964427" y="5772238"/>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151" name="pl1151"/>
            <p:cNvSpPr/>
            <p:nvPr/>
          </p:nvSpPr>
          <p:spPr>
            <a:xfrm>
              <a:off x="4964427" y="5790140"/>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BEBEBE">
                  <a:alpha val="69803"/>
                </a:srgbClr>
              </a:solidFill>
              <a:prstDash val="solid"/>
              <a:round/>
            </a:ln>
          </p:spPr>
          <p:txBody>
            <a:bodyPr/>
            <a:lstStyle/>
            <a:p/>
          </p:txBody>
        </p:sp>
        <p:sp>
          <p:nvSpPr>
            <p:cNvPr id="1152" name="pl1152"/>
            <p:cNvSpPr/>
            <p:nvPr/>
          </p:nvSpPr>
          <p:spPr>
            <a:xfrm>
              <a:off x="4964427" y="5790140"/>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BEBEBE">
                  <a:alpha val="69803"/>
                </a:srgbClr>
              </a:solidFill>
              <a:prstDash val="solid"/>
              <a:round/>
            </a:ln>
          </p:spPr>
          <p:txBody>
            <a:bodyPr/>
            <a:lstStyle/>
            <a:p/>
          </p:txBody>
        </p:sp>
        <p:sp>
          <p:nvSpPr>
            <p:cNvPr id="1153" name="pl1153"/>
            <p:cNvSpPr/>
            <p:nvPr/>
          </p:nvSpPr>
          <p:spPr>
            <a:xfrm>
              <a:off x="4964427" y="5772238"/>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154" name="pl1154"/>
            <p:cNvSpPr/>
            <p:nvPr/>
          </p:nvSpPr>
          <p:spPr>
            <a:xfrm>
              <a:off x="4964427" y="5790140"/>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000000">
                  <a:alpha val="100000"/>
                </a:srgbClr>
              </a:solidFill>
              <a:prstDash val="solid"/>
              <a:round/>
            </a:ln>
          </p:spPr>
          <p:txBody>
            <a:bodyPr/>
            <a:lstStyle/>
            <a:p/>
          </p:txBody>
        </p:sp>
        <p:sp>
          <p:nvSpPr>
            <p:cNvPr id="1155" name="pl1155"/>
            <p:cNvSpPr/>
            <p:nvPr/>
          </p:nvSpPr>
          <p:spPr>
            <a:xfrm>
              <a:off x="4964427" y="5790140"/>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F26A21">
                  <a:alpha val="100000"/>
                </a:srgbClr>
              </a:solidFill>
              <a:prstDash val="solid"/>
              <a:round/>
            </a:ln>
          </p:spPr>
          <p:txBody>
            <a:bodyPr/>
            <a:lstStyle/>
            <a:p/>
          </p:txBody>
        </p:sp>
        <p:sp>
          <p:nvSpPr>
            <p:cNvPr id="1156" name="pl1156"/>
            <p:cNvSpPr/>
            <p:nvPr/>
          </p:nvSpPr>
          <p:spPr>
            <a:xfrm>
              <a:off x="4919585" y="5790140"/>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157" name="tx1157"/>
            <p:cNvSpPr/>
            <p:nvPr/>
          </p:nvSpPr>
          <p:spPr>
            <a:xfrm>
              <a:off x="4934297" y="56271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58" name="tx1158"/>
            <p:cNvSpPr/>
            <p:nvPr/>
          </p:nvSpPr>
          <p:spPr>
            <a:xfrm>
              <a:off x="5062416" y="56271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59" name="tx1159"/>
            <p:cNvSpPr/>
            <p:nvPr/>
          </p:nvSpPr>
          <p:spPr>
            <a:xfrm>
              <a:off x="5190535" y="56271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60" name="tx1160"/>
            <p:cNvSpPr/>
            <p:nvPr/>
          </p:nvSpPr>
          <p:spPr>
            <a:xfrm>
              <a:off x="5318653" y="56271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61" name="tx1161"/>
            <p:cNvSpPr/>
            <p:nvPr/>
          </p:nvSpPr>
          <p:spPr>
            <a:xfrm>
              <a:off x="5446772" y="56271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62" name="tx1162"/>
            <p:cNvSpPr/>
            <p:nvPr/>
          </p:nvSpPr>
          <p:spPr>
            <a:xfrm>
              <a:off x="5574891" y="56271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63" name="tx1163"/>
            <p:cNvSpPr/>
            <p:nvPr/>
          </p:nvSpPr>
          <p:spPr>
            <a:xfrm>
              <a:off x="5703010" y="56271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64" name="tx1164"/>
            <p:cNvSpPr/>
            <p:nvPr/>
          </p:nvSpPr>
          <p:spPr>
            <a:xfrm>
              <a:off x="5831129" y="56271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65" name="rc1165"/>
            <p:cNvSpPr/>
            <p:nvPr/>
          </p:nvSpPr>
          <p:spPr>
            <a:xfrm>
              <a:off x="5975689" y="874964"/>
              <a:ext cx="986514" cy="367599"/>
            </a:xfrm>
            <a:prstGeom prst="rect">
              <a:avLst/>
            </a:prstGeom>
            <a:solidFill>
              <a:srgbClr val="EBEBEB">
                <a:alpha val="100000"/>
              </a:srgbClr>
            </a:solidFill>
          </p:spPr>
          <p:txBody>
            <a:bodyPr/>
            <a:lstStyle/>
            <a:p/>
          </p:txBody>
        </p:sp>
        <p:sp>
          <p:nvSpPr>
            <p:cNvPr id="1166" name="pl1166"/>
            <p:cNvSpPr/>
            <p:nvPr/>
          </p:nvSpPr>
          <p:spPr>
            <a:xfrm>
              <a:off x="5975689" y="115126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167" name="pl1167"/>
            <p:cNvSpPr/>
            <p:nvPr/>
          </p:nvSpPr>
          <p:spPr>
            <a:xfrm>
              <a:off x="5975689" y="100207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168" name="pl1168"/>
            <p:cNvSpPr/>
            <p:nvPr/>
          </p:nvSpPr>
          <p:spPr>
            <a:xfrm>
              <a:off x="5975689" y="122585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69" name="pl1169"/>
            <p:cNvSpPr/>
            <p:nvPr/>
          </p:nvSpPr>
          <p:spPr>
            <a:xfrm>
              <a:off x="5975689" y="107666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70" name="pl1170"/>
            <p:cNvSpPr/>
            <p:nvPr/>
          </p:nvSpPr>
          <p:spPr>
            <a:xfrm>
              <a:off x="5975689" y="92747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71" name="pl1171"/>
            <p:cNvSpPr/>
            <p:nvPr/>
          </p:nvSpPr>
          <p:spPr>
            <a:xfrm>
              <a:off x="6020530"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72" name="pl1172"/>
            <p:cNvSpPr/>
            <p:nvPr/>
          </p:nvSpPr>
          <p:spPr>
            <a:xfrm>
              <a:off x="6148649"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73" name="pl1173"/>
            <p:cNvSpPr/>
            <p:nvPr/>
          </p:nvSpPr>
          <p:spPr>
            <a:xfrm>
              <a:off x="6276768"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74" name="pl1174"/>
            <p:cNvSpPr/>
            <p:nvPr/>
          </p:nvSpPr>
          <p:spPr>
            <a:xfrm>
              <a:off x="6404887"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75" name="pl1175"/>
            <p:cNvSpPr/>
            <p:nvPr/>
          </p:nvSpPr>
          <p:spPr>
            <a:xfrm>
              <a:off x="6533005"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76" name="pl1176"/>
            <p:cNvSpPr/>
            <p:nvPr/>
          </p:nvSpPr>
          <p:spPr>
            <a:xfrm>
              <a:off x="6661124"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77" name="pl1177"/>
            <p:cNvSpPr/>
            <p:nvPr/>
          </p:nvSpPr>
          <p:spPr>
            <a:xfrm>
              <a:off x="6789243"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78" name="pl1178"/>
            <p:cNvSpPr/>
            <p:nvPr/>
          </p:nvSpPr>
          <p:spPr>
            <a:xfrm>
              <a:off x="6917362"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79" name="pl1179"/>
            <p:cNvSpPr/>
            <p:nvPr/>
          </p:nvSpPr>
          <p:spPr>
            <a:xfrm>
              <a:off x="6020530" y="1207951"/>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180" name="pl1180"/>
            <p:cNvSpPr/>
            <p:nvPr/>
          </p:nvSpPr>
          <p:spPr>
            <a:xfrm>
              <a:off x="6020530" y="1219887"/>
              <a:ext cx="896831" cy="5967"/>
            </a:xfrm>
            <a:custGeom>
              <a:avLst/>
              <a:pathLst>
                <a:path w="896831" h="5967">
                  <a:moveTo>
                    <a:pt x="0" y="5967"/>
                  </a:moveTo>
                  <a:lnTo>
                    <a:pt x="128118" y="5967"/>
                  </a:lnTo>
                  <a:lnTo>
                    <a:pt x="256237" y="0"/>
                  </a:lnTo>
                  <a:lnTo>
                    <a:pt x="384356" y="0"/>
                  </a:lnTo>
                  <a:lnTo>
                    <a:pt x="512475" y="5967"/>
                  </a:lnTo>
                  <a:lnTo>
                    <a:pt x="640593" y="5967"/>
                  </a:lnTo>
                  <a:lnTo>
                    <a:pt x="768712" y="0"/>
                  </a:lnTo>
                  <a:lnTo>
                    <a:pt x="896831" y="0"/>
                  </a:lnTo>
                </a:path>
              </a:pathLst>
            </a:custGeom>
            <a:ln w="40651" cap="flat">
              <a:solidFill>
                <a:srgbClr val="BEBEBE">
                  <a:alpha val="69803"/>
                </a:srgbClr>
              </a:solidFill>
              <a:prstDash val="solid"/>
              <a:round/>
            </a:ln>
          </p:spPr>
          <p:txBody>
            <a:bodyPr/>
            <a:lstStyle/>
            <a:p/>
          </p:txBody>
        </p:sp>
        <p:sp>
          <p:nvSpPr>
            <p:cNvPr id="1181" name="pl1181"/>
            <p:cNvSpPr/>
            <p:nvPr/>
          </p:nvSpPr>
          <p:spPr>
            <a:xfrm>
              <a:off x="6020530" y="1219887"/>
              <a:ext cx="896831" cy="5967"/>
            </a:xfrm>
            <a:custGeom>
              <a:avLst/>
              <a:pathLst>
                <a:path w="896831" h="5967">
                  <a:moveTo>
                    <a:pt x="0" y="5967"/>
                  </a:moveTo>
                  <a:lnTo>
                    <a:pt x="128118" y="5967"/>
                  </a:lnTo>
                  <a:lnTo>
                    <a:pt x="256237" y="0"/>
                  </a:lnTo>
                  <a:lnTo>
                    <a:pt x="384356" y="0"/>
                  </a:lnTo>
                  <a:lnTo>
                    <a:pt x="512475" y="5967"/>
                  </a:lnTo>
                  <a:lnTo>
                    <a:pt x="640593" y="5967"/>
                  </a:lnTo>
                  <a:lnTo>
                    <a:pt x="768712" y="0"/>
                  </a:lnTo>
                  <a:lnTo>
                    <a:pt x="896831" y="0"/>
                  </a:lnTo>
                </a:path>
              </a:pathLst>
            </a:custGeom>
            <a:ln w="35231" cap="flat">
              <a:solidFill>
                <a:srgbClr val="BEBEBE">
                  <a:alpha val="69803"/>
                </a:srgbClr>
              </a:solidFill>
              <a:prstDash val="solid"/>
              <a:round/>
            </a:ln>
          </p:spPr>
          <p:txBody>
            <a:bodyPr/>
            <a:lstStyle/>
            <a:p/>
          </p:txBody>
        </p:sp>
        <p:sp>
          <p:nvSpPr>
            <p:cNvPr id="1182" name="pl1182"/>
            <p:cNvSpPr/>
            <p:nvPr/>
          </p:nvSpPr>
          <p:spPr>
            <a:xfrm>
              <a:off x="6020530" y="1207951"/>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183" name="pl1183"/>
            <p:cNvSpPr/>
            <p:nvPr/>
          </p:nvSpPr>
          <p:spPr>
            <a:xfrm>
              <a:off x="6020530" y="1219887"/>
              <a:ext cx="896831" cy="5967"/>
            </a:xfrm>
            <a:custGeom>
              <a:avLst/>
              <a:pathLst>
                <a:path w="896831" h="5967">
                  <a:moveTo>
                    <a:pt x="0" y="5967"/>
                  </a:moveTo>
                  <a:lnTo>
                    <a:pt x="128118" y="5967"/>
                  </a:lnTo>
                  <a:lnTo>
                    <a:pt x="256237" y="0"/>
                  </a:lnTo>
                  <a:lnTo>
                    <a:pt x="384356" y="0"/>
                  </a:lnTo>
                  <a:lnTo>
                    <a:pt x="512475" y="5967"/>
                  </a:lnTo>
                  <a:lnTo>
                    <a:pt x="640593" y="5967"/>
                  </a:lnTo>
                  <a:lnTo>
                    <a:pt x="768712" y="0"/>
                  </a:lnTo>
                  <a:lnTo>
                    <a:pt x="896831" y="0"/>
                  </a:lnTo>
                </a:path>
              </a:pathLst>
            </a:custGeom>
            <a:ln w="40651" cap="flat">
              <a:solidFill>
                <a:srgbClr val="000000">
                  <a:alpha val="100000"/>
                </a:srgbClr>
              </a:solidFill>
              <a:prstDash val="solid"/>
              <a:round/>
            </a:ln>
          </p:spPr>
          <p:txBody>
            <a:bodyPr/>
            <a:lstStyle/>
            <a:p/>
          </p:txBody>
        </p:sp>
        <p:sp>
          <p:nvSpPr>
            <p:cNvPr id="1184" name="pl1184"/>
            <p:cNvSpPr/>
            <p:nvPr/>
          </p:nvSpPr>
          <p:spPr>
            <a:xfrm>
              <a:off x="6020530" y="1219887"/>
              <a:ext cx="896831" cy="5967"/>
            </a:xfrm>
            <a:custGeom>
              <a:avLst/>
              <a:pathLst>
                <a:path w="896831" h="5967">
                  <a:moveTo>
                    <a:pt x="0" y="5967"/>
                  </a:moveTo>
                  <a:lnTo>
                    <a:pt x="128118" y="5967"/>
                  </a:lnTo>
                  <a:lnTo>
                    <a:pt x="256237" y="0"/>
                  </a:lnTo>
                  <a:lnTo>
                    <a:pt x="384356" y="0"/>
                  </a:lnTo>
                  <a:lnTo>
                    <a:pt x="512475" y="5967"/>
                  </a:lnTo>
                  <a:lnTo>
                    <a:pt x="640593" y="5967"/>
                  </a:lnTo>
                  <a:lnTo>
                    <a:pt x="768712" y="0"/>
                  </a:lnTo>
                  <a:lnTo>
                    <a:pt x="896831" y="0"/>
                  </a:lnTo>
                </a:path>
              </a:pathLst>
            </a:custGeom>
            <a:ln w="35231" cap="flat">
              <a:solidFill>
                <a:srgbClr val="F26A21">
                  <a:alpha val="100000"/>
                </a:srgbClr>
              </a:solidFill>
              <a:prstDash val="solid"/>
              <a:round/>
            </a:ln>
          </p:spPr>
          <p:txBody>
            <a:bodyPr/>
            <a:lstStyle/>
            <a:p/>
          </p:txBody>
        </p:sp>
        <p:sp>
          <p:nvSpPr>
            <p:cNvPr id="1185" name="pl1185"/>
            <p:cNvSpPr/>
            <p:nvPr/>
          </p:nvSpPr>
          <p:spPr>
            <a:xfrm>
              <a:off x="5975689" y="1225854"/>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186" name="tx1186"/>
            <p:cNvSpPr/>
            <p:nvPr/>
          </p:nvSpPr>
          <p:spPr>
            <a:xfrm>
              <a:off x="5990401" y="10628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87" name="tx1187"/>
            <p:cNvSpPr/>
            <p:nvPr/>
          </p:nvSpPr>
          <p:spPr>
            <a:xfrm>
              <a:off x="6118520" y="10628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88" name="tx1188"/>
            <p:cNvSpPr/>
            <p:nvPr/>
          </p:nvSpPr>
          <p:spPr>
            <a:xfrm>
              <a:off x="6246638" y="10568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189" name="tx1189"/>
            <p:cNvSpPr/>
            <p:nvPr/>
          </p:nvSpPr>
          <p:spPr>
            <a:xfrm>
              <a:off x="6374757" y="10568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190" name="tx1190"/>
            <p:cNvSpPr/>
            <p:nvPr/>
          </p:nvSpPr>
          <p:spPr>
            <a:xfrm>
              <a:off x="6502876" y="10628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91" name="tx1191"/>
            <p:cNvSpPr/>
            <p:nvPr/>
          </p:nvSpPr>
          <p:spPr>
            <a:xfrm>
              <a:off x="6630995" y="10628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92" name="tx1192"/>
            <p:cNvSpPr/>
            <p:nvPr/>
          </p:nvSpPr>
          <p:spPr>
            <a:xfrm>
              <a:off x="6759113" y="10568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193" name="tx1193"/>
            <p:cNvSpPr/>
            <p:nvPr/>
          </p:nvSpPr>
          <p:spPr>
            <a:xfrm>
              <a:off x="6887232" y="10568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194" name="rc1194"/>
            <p:cNvSpPr/>
            <p:nvPr/>
          </p:nvSpPr>
          <p:spPr>
            <a:xfrm>
              <a:off x="5975689" y="1527005"/>
              <a:ext cx="986514" cy="367599"/>
            </a:xfrm>
            <a:prstGeom prst="rect">
              <a:avLst/>
            </a:prstGeom>
            <a:solidFill>
              <a:srgbClr val="EBEBEB">
                <a:alpha val="100000"/>
              </a:srgbClr>
            </a:solidFill>
          </p:spPr>
          <p:txBody>
            <a:bodyPr/>
            <a:lstStyle/>
            <a:p/>
          </p:txBody>
        </p:sp>
        <p:sp>
          <p:nvSpPr>
            <p:cNvPr id="1195" name="pl1195"/>
            <p:cNvSpPr/>
            <p:nvPr/>
          </p:nvSpPr>
          <p:spPr>
            <a:xfrm>
              <a:off x="5975689" y="1803301"/>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196" name="pl1196"/>
            <p:cNvSpPr/>
            <p:nvPr/>
          </p:nvSpPr>
          <p:spPr>
            <a:xfrm>
              <a:off x="5975689" y="165411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197" name="pl1197"/>
            <p:cNvSpPr/>
            <p:nvPr/>
          </p:nvSpPr>
          <p:spPr>
            <a:xfrm>
              <a:off x="5975689" y="187789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98" name="pl1198"/>
            <p:cNvSpPr/>
            <p:nvPr/>
          </p:nvSpPr>
          <p:spPr>
            <a:xfrm>
              <a:off x="5975689" y="172870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99" name="pl1199"/>
            <p:cNvSpPr/>
            <p:nvPr/>
          </p:nvSpPr>
          <p:spPr>
            <a:xfrm>
              <a:off x="5975689" y="157951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00" name="pl1200"/>
            <p:cNvSpPr/>
            <p:nvPr/>
          </p:nvSpPr>
          <p:spPr>
            <a:xfrm>
              <a:off x="6020530"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01" name="pl1201"/>
            <p:cNvSpPr/>
            <p:nvPr/>
          </p:nvSpPr>
          <p:spPr>
            <a:xfrm>
              <a:off x="6148649"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02" name="pl1202"/>
            <p:cNvSpPr/>
            <p:nvPr/>
          </p:nvSpPr>
          <p:spPr>
            <a:xfrm>
              <a:off x="6276768"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03" name="pl1203"/>
            <p:cNvSpPr/>
            <p:nvPr/>
          </p:nvSpPr>
          <p:spPr>
            <a:xfrm>
              <a:off x="6404887"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04" name="pl1204"/>
            <p:cNvSpPr/>
            <p:nvPr/>
          </p:nvSpPr>
          <p:spPr>
            <a:xfrm>
              <a:off x="6533005"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05" name="pl1205"/>
            <p:cNvSpPr/>
            <p:nvPr/>
          </p:nvSpPr>
          <p:spPr>
            <a:xfrm>
              <a:off x="6661124"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06" name="pl1206"/>
            <p:cNvSpPr/>
            <p:nvPr/>
          </p:nvSpPr>
          <p:spPr>
            <a:xfrm>
              <a:off x="6789243"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07" name="pl1207"/>
            <p:cNvSpPr/>
            <p:nvPr/>
          </p:nvSpPr>
          <p:spPr>
            <a:xfrm>
              <a:off x="6917362"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08" name="pl1208"/>
            <p:cNvSpPr/>
            <p:nvPr/>
          </p:nvSpPr>
          <p:spPr>
            <a:xfrm>
              <a:off x="6020530" y="1859992"/>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209" name="pl1209"/>
            <p:cNvSpPr/>
            <p:nvPr/>
          </p:nvSpPr>
          <p:spPr>
            <a:xfrm>
              <a:off x="6020530" y="1865960"/>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BEBEBE">
                  <a:alpha val="69803"/>
                </a:srgbClr>
              </a:solidFill>
              <a:prstDash val="solid"/>
              <a:round/>
            </a:ln>
          </p:spPr>
          <p:txBody>
            <a:bodyPr/>
            <a:lstStyle/>
            <a:p/>
          </p:txBody>
        </p:sp>
        <p:sp>
          <p:nvSpPr>
            <p:cNvPr id="1210" name="pl1210"/>
            <p:cNvSpPr/>
            <p:nvPr/>
          </p:nvSpPr>
          <p:spPr>
            <a:xfrm>
              <a:off x="6020530" y="1865960"/>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BEBEBE">
                  <a:alpha val="69803"/>
                </a:srgbClr>
              </a:solidFill>
              <a:prstDash val="solid"/>
              <a:round/>
            </a:ln>
          </p:spPr>
          <p:txBody>
            <a:bodyPr/>
            <a:lstStyle/>
            <a:p/>
          </p:txBody>
        </p:sp>
        <p:sp>
          <p:nvSpPr>
            <p:cNvPr id="1211" name="pl1211"/>
            <p:cNvSpPr/>
            <p:nvPr/>
          </p:nvSpPr>
          <p:spPr>
            <a:xfrm>
              <a:off x="6020530" y="1859992"/>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212" name="pl1212"/>
            <p:cNvSpPr/>
            <p:nvPr/>
          </p:nvSpPr>
          <p:spPr>
            <a:xfrm>
              <a:off x="6020530" y="1865960"/>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000000">
                  <a:alpha val="100000"/>
                </a:srgbClr>
              </a:solidFill>
              <a:prstDash val="solid"/>
              <a:round/>
            </a:ln>
          </p:spPr>
          <p:txBody>
            <a:bodyPr/>
            <a:lstStyle/>
            <a:p/>
          </p:txBody>
        </p:sp>
        <p:sp>
          <p:nvSpPr>
            <p:cNvPr id="1213" name="pl1213"/>
            <p:cNvSpPr/>
            <p:nvPr/>
          </p:nvSpPr>
          <p:spPr>
            <a:xfrm>
              <a:off x="6020530" y="1865960"/>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F26A21">
                  <a:alpha val="100000"/>
                </a:srgbClr>
              </a:solidFill>
              <a:prstDash val="solid"/>
              <a:round/>
            </a:ln>
          </p:spPr>
          <p:txBody>
            <a:bodyPr/>
            <a:lstStyle/>
            <a:p/>
          </p:txBody>
        </p:sp>
        <p:sp>
          <p:nvSpPr>
            <p:cNvPr id="1214" name="pl1214"/>
            <p:cNvSpPr/>
            <p:nvPr/>
          </p:nvSpPr>
          <p:spPr>
            <a:xfrm>
              <a:off x="5975689" y="1877895"/>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215" name="tx1215"/>
            <p:cNvSpPr/>
            <p:nvPr/>
          </p:nvSpPr>
          <p:spPr>
            <a:xfrm>
              <a:off x="5990401" y="170293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216" name="tx1216"/>
            <p:cNvSpPr/>
            <p:nvPr/>
          </p:nvSpPr>
          <p:spPr>
            <a:xfrm>
              <a:off x="6118520" y="170293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217" name="tx1217"/>
            <p:cNvSpPr/>
            <p:nvPr/>
          </p:nvSpPr>
          <p:spPr>
            <a:xfrm>
              <a:off x="6246638" y="170293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218" name="tx1218"/>
            <p:cNvSpPr/>
            <p:nvPr/>
          </p:nvSpPr>
          <p:spPr>
            <a:xfrm>
              <a:off x="6374757" y="170293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219" name="tx1219"/>
            <p:cNvSpPr/>
            <p:nvPr/>
          </p:nvSpPr>
          <p:spPr>
            <a:xfrm>
              <a:off x="6502876" y="170293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220" name="tx1220"/>
            <p:cNvSpPr/>
            <p:nvPr/>
          </p:nvSpPr>
          <p:spPr>
            <a:xfrm>
              <a:off x="6630995" y="170293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221" name="tx1221"/>
            <p:cNvSpPr/>
            <p:nvPr/>
          </p:nvSpPr>
          <p:spPr>
            <a:xfrm>
              <a:off x="6759113" y="170293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222" name="tx1222"/>
            <p:cNvSpPr/>
            <p:nvPr/>
          </p:nvSpPr>
          <p:spPr>
            <a:xfrm>
              <a:off x="6887232" y="170293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223" name="rc1223"/>
            <p:cNvSpPr/>
            <p:nvPr/>
          </p:nvSpPr>
          <p:spPr>
            <a:xfrm>
              <a:off x="5975689" y="2179046"/>
              <a:ext cx="986514" cy="367599"/>
            </a:xfrm>
            <a:prstGeom prst="rect">
              <a:avLst/>
            </a:prstGeom>
            <a:solidFill>
              <a:srgbClr val="EBEBEB">
                <a:alpha val="100000"/>
              </a:srgbClr>
            </a:solidFill>
          </p:spPr>
          <p:txBody>
            <a:bodyPr/>
            <a:lstStyle/>
            <a:p/>
          </p:txBody>
        </p:sp>
        <p:sp>
          <p:nvSpPr>
            <p:cNvPr id="1224" name="pl1224"/>
            <p:cNvSpPr/>
            <p:nvPr/>
          </p:nvSpPr>
          <p:spPr>
            <a:xfrm>
              <a:off x="5975689" y="245534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25" name="pl1225"/>
            <p:cNvSpPr/>
            <p:nvPr/>
          </p:nvSpPr>
          <p:spPr>
            <a:xfrm>
              <a:off x="5975689" y="230615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26" name="pl1226"/>
            <p:cNvSpPr/>
            <p:nvPr/>
          </p:nvSpPr>
          <p:spPr>
            <a:xfrm>
              <a:off x="5975689" y="252993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27" name="pl1227"/>
            <p:cNvSpPr/>
            <p:nvPr/>
          </p:nvSpPr>
          <p:spPr>
            <a:xfrm>
              <a:off x="5975689" y="238074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28" name="pl1228"/>
            <p:cNvSpPr/>
            <p:nvPr/>
          </p:nvSpPr>
          <p:spPr>
            <a:xfrm>
              <a:off x="5975689" y="223156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29" name="pl1229"/>
            <p:cNvSpPr/>
            <p:nvPr/>
          </p:nvSpPr>
          <p:spPr>
            <a:xfrm>
              <a:off x="6020530"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30" name="pl1230"/>
            <p:cNvSpPr/>
            <p:nvPr/>
          </p:nvSpPr>
          <p:spPr>
            <a:xfrm>
              <a:off x="6148649"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31" name="pl1231"/>
            <p:cNvSpPr/>
            <p:nvPr/>
          </p:nvSpPr>
          <p:spPr>
            <a:xfrm>
              <a:off x="6276768"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32" name="pl1232"/>
            <p:cNvSpPr/>
            <p:nvPr/>
          </p:nvSpPr>
          <p:spPr>
            <a:xfrm>
              <a:off x="6404887"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33" name="pl1233"/>
            <p:cNvSpPr/>
            <p:nvPr/>
          </p:nvSpPr>
          <p:spPr>
            <a:xfrm>
              <a:off x="6533005"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34" name="pl1234"/>
            <p:cNvSpPr/>
            <p:nvPr/>
          </p:nvSpPr>
          <p:spPr>
            <a:xfrm>
              <a:off x="6661124"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35" name="pl1235"/>
            <p:cNvSpPr/>
            <p:nvPr/>
          </p:nvSpPr>
          <p:spPr>
            <a:xfrm>
              <a:off x="6789243"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36" name="pl1236"/>
            <p:cNvSpPr/>
            <p:nvPr/>
          </p:nvSpPr>
          <p:spPr>
            <a:xfrm>
              <a:off x="6917362"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37" name="pl1237"/>
            <p:cNvSpPr/>
            <p:nvPr/>
          </p:nvSpPr>
          <p:spPr>
            <a:xfrm>
              <a:off x="6020530" y="2512033"/>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238" name="pl1238"/>
            <p:cNvSpPr/>
            <p:nvPr/>
          </p:nvSpPr>
          <p:spPr>
            <a:xfrm>
              <a:off x="6020530" y="2506066"/>
              <a:ext cx="896831" cy="23870"/>
            </a:xfrm>
            <a:custGeom>
              <a:avLst/>
              <a:pathLst>
                <a:path w="896831" h="23870">
                  <a:moveTo>
                    <a:pt x="0" y="23870"/>
                  </a:moveTo>
                  <a:lnTo>
                    <a:pt x="128118" y="23870"/>
                  </a:lnTo>
                  <a:lnTo>
                    <a:pt x="256237" y="23870"/>
                  </a:lnTo>
                  <a:lnTo>
                    <a:pt x="384356" y="23870"/>
                  </a:lnTo>
                  <a:lnTo>
                    <a:pt x="512475" y="17902"/>
                  </a:lnTo>
                  <a:lnTo>
                    <a:pt x="640593" y="0"/>
                  </a:lnTo>
                  <a:lnTo>
                    <a:pt x="768712" y="5967"/>
                  </a:lnTo>
                  <a:lnTo>
                    <a:pt x="896831" y="0"/>
                  </a:lnTo>
                </a:path>
              </a:pathLst>
            </a:custGeom>
            <a:ln w="40651" cap="flat">
              <a:solidFill>
                <a:srgbClr val="BEBEBE">
                  <a:alpha val="69803"/>
                </a:srgbClr>
              </a:solidFill>
              <a:prstDash val="solid"/>
              <a:round/>
            </a:ln>
          </p:spPr>
          <p:txBody>
            <a:bodyPr/>
            <a:lstStyle/>
            <a:p/>
          </p:txBody>
        </p:sp>
        <p:sp>
          <p:nvSpPr>
            <p:cNvPr id="1239" name="pl1239"/>
            <p:cNvSpPr/>
            <p:nvPr/>
          </p:nvSpPr>
          <p:spPr>
            <a:xfrm>
              <a:off x="6020530" y="2506066"/>
              <a:ext cx="896831" cy="23870"/>
            </a:xfrm>
            <a:custGeom>
              <a:avLst/>
              <a:pathLst>
                <a:path w="896831" h="23870">
                  <a:moveTo>
                    <a:pt x="0" y="23870"/>
                  </a:moveTo>
                  <a:lnTo>
                    <a:pt x="128118" y="23870"/>
                  </a:lnTo>
                  <a:lnTo>
                    <a:pt x="256237" y="23870"/>
                  </a:lnTo>
                  <a:lnTo>
                    <a:pt x="384356" y="23870"/>
                  </a:lnTo>
                  <a:lnTo>
                    <a:pt x="512475" y="17902"/>
                  </a:lnTo>
                  <a:lnTo>
                    <a:pt x="640593" y="0"/>
                  </a:lnTo>
                  <a:lnTo>
                    <a:pt x="768712" y="5967"/>
                  </a:lnTo>
                  <a:lnTo>
                    <a:pt x="896831" y="0"/>
                  </a:lnTo>
                </a:path>
              </a:pathLst>
            </a:custGeom>
            <a:ln w="35231" cap="flat">
              <a:solidFill>
                <a:srgbClr val="BEBEBE">
                  <a:alpha val="69803"/>
                </a:srgbClr>
              </a:solidFill>
              <a:prstDash val="solid"/>
              <a:round/>
            </a:ln>
          </p:spPr>
          <p:txBody>
            <a:bodyPr/>
            <a:lstStyle/>
            <a:p/>
          </p:txBody>
        </p:sp>
        <p:sp>
          <p:nvSpPr>
            <p:cNvPr id="1240" name="pl1240"/>
            <p:cNvSpPr/>
            <p:nvPr/>
          </p:nvSpPr>
          <p:spPr>
            <a:xfrm>
              <a:off x="6020530" y="2512033"/>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241" name="pl1241"/>
            <p:cNvSpPr/>
            <p:nvPr/>
          </p:nvSpPr>
          <p:spPr>
            <a:xfrm>
              <a:off x="6020530" y="2506066"/>
              <a:ext cx="896831" cy="23870"/>
            </a:xfrm>
            <a:custGeom>
              <a:avLst/>
              <a:pathLst>
                <a:path w="896831" h="23870">
                  <a:moveTo>
                    <a:pt x="0" y="23870"/>
                  </a:moveTo>
                  <a:lnTo>
                    <a:pt x="128118" y="23870"/>
                  </a:lnTo>
                  <a:lnTo>
                    <a:pt x="256237" y="23870"/>
                  </a:lnTo>
                  <a:lnTo>
                    <a:pt x="384356" y="23870"/>
                  </a:lnTo>
                  <a:lnTo>
                    <a:pt x="512475" y="17902"/>
                  </a:lnTo>
                  <a:lnTo>
                    <a:pt x="640593" y="0"/>
                  </a:lnTo>
                  <a:lnTo>
                    <a:pt x="768712" y="5967"/>
                  </a:lnTo>
                  <a:lnTo>
                    <a:pt x="896831" y="0"/>
                  </a:lnTo>
                </a:path>
              </a:pathLst>
            </a:custGeom>
            <a:ln w="40651" cap="flat">
              <a:solidFill>
                <a:srgbClr val="000000">
                  <a:alpha val="100000"/>
                </a:srgbClr>
              </a:solidFill>
              <a:prstDash val="solid"/>
              <a:round/>
            </a:ln>
          </p:spPr>
          <p:txBody>
            <a:bodyPr/>
            <a:lstStyle/>
            <a:p/>
          </p:txBody>
        </p:sp>
        <p:sp>
          <p:nvSpPr>
            <p:cNvPr id="1242" name="pl1242"/>
            <p:cNvSpPr/>
            <p:nvPr/>
          </p:nvSpPr>
          <p:spPr>
            <a:xfrm>
              <a:off x="6020530" y="2506066"/>
              <a:ext cx="896831" cy="23870"/>
            </a:xfrm>
            <a:custGeom>
              <a:avLst/>
              <a:pathLst>
                <a:path w="896831" h="23870">
                  <a:moveTo>
                    <a:pt x="0" y="23870"/>
                  </a:moveTo>
                  <a:lnTo>
                    <a:pt x="128118" y="23870"/>
                  </a:lnTo>
                  <a:lnTo>
                    <a:pt x="256237" y="23870"/>
                  </a:lnTo>
                  <a:lnTo>
                    <a:pt x="384356" y="23870"/>
                  </a:lnTo>
                  <a:lnTo>
                    <a:pt x="512475" y="17902"/>
                  </a:lnTo>
                  <a:lnTo>
                    <a:pt x="640593" y="0"/>
                  </a:lnTo>
                  <a:lnTo>
                    <a:pt x="768712" y="5967"/>
                  </a:lnTo>
                  <a:lnTo>
                    <a:pt x="896831" y="0"/>
                  </a:lnTo>
                </a:path>
              </a:pathLst>
            </a:custGeom>
            <a:ln w="35231" cap="flat">
              <a:solidFill>
                <a:srgbClr val="F26A21">
                  <a:alpha val="100000"/>
                </a:srgbClr>
              </a:solidFill>
              <a:prstDash val="solid"/>
              <a:round/>
            </a:ln>
          </p:spPr>
          <p:txBody>
            <a:bodyPr/>
            <a:lstStyle/>
            <a:p/>
          </p:txBody>
        </p:sp>
        <p:sp>
          <p:nvSpPr>
            <p:cNvPr id="1243" name="pl1243"/>
            <p:cNvSpPr/>
            <p:nvPr/>
          </p:nvSpPr>
          <p:spPr>
            <a:xfrm>
              <a:off x="5975689" y="2529936"/>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244" name="tx1244"/>
            <p:cNvSpPr/>
            <p:nvPr/>
          </p:nvSpPr>
          <p:spPr>
            <a:xfrm>
              <a:off x="5990401" y="23669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45" name="tx1245"/>
            <p:cNvSpPr/>
            <p:nvPr/>
          </p:nvSpPr>
          <p:spPr>
            <a:xfrm>
              <a:off x="6118520" y="23669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46" name="tx1246"/>
            <p:cNvSpPr/>
            <p:nvPr/>
          </p:nvSpPr>
          <p:spPr>
            <a:xfrm>
              <a:off x="6246638" y="23669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47" name="tx1247"/>
            <p:cNvSpPr/>
            <p:nvPr/>
          </p:nvSpPr>
          <p:spPr>
            <a:xfrm>
              <a:off x="6374757" y="23669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48" name="tx1248"/>
            <p:cNvSpPr/>
            <p:nvPr/>
          </p:nvSpPr>
          <p:spPr>
            <a:xfrm>
              <a:off x="6502876" y="23609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249" name="tx1249"/>
            <p:cNvSpPr/>
            <p:nvPr/>
          </p:nvSpPr>
          <p:spPr>
            <a:xfrm>
              <a:off x="6630995" y="234303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250" name="tx1250"/>
            <p:cNvSpPr/>
            <p:nvPr/>
          </p:nvSpPr>
          <p:spPr>
            <a:xfrm>
              <a:off x="6759113" y="234900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251" name="tx1251"/>
            <p:cNvSpPr/>
            <p:nvPr/>
          </p:nvSpPr>
          <p:spPr>
            <a:xfrm>
              <a:off x="6887232" y="234303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252" name="rc1252"/>
            <p:cNvSpPr/>
            <p:nvPr/>
          </p:nvSpPr>
          <p:spPr>
            <a:xfrm>
              <a:off x="5975689" y="2831086"/>
              <a:ext cx="986514" cy="367599"/>
            </a:xfrm>
            <a:prstGeom prst="rect">
              <a:avLst/>
            </a:prstGeom>
            <a:solidFill>
              <a:srgbClr val="EBEBEB">
                <a:alpha val="100000"/>
              </a:srgbClr>
            </a:solidFill>
          </p:spPr>
          <p:txBody>
            <a:bodyPr/>
            <a:lstStyle/>
            <a:p/>
          </p:txBody>
        </p:sp>
        <p:sp>
          <p:nvSpPr>
            <p:cNvPr id="1253" name="pl1253"/>
            <p:cNvSpPr/>
            <p:nvPr/>
          </p:nvSpPr>
          <p:spPr>
            <a:xfrm>
              <a:off x="5975689" y="310738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54" name="pl1254"/>
            <p:cNvSpPr/>
            <p:nvPr/>
          </p:nvSpPr>
          <p:spPr>
            <a:xfrm>
              <a:off x="5975689" y="295819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55" name="pl1255"/>
            <p:cNvSpPr/>
            <p:nvPr/>
          </p:nvSpPr>
          <p:spPr>
            <a:xfrm>
              <a:off x="5975689" y="318197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56" name="pl1256"/>
            <p:cNvSpPr/>
            <p:nvPr/>
          </p:nvSpPr>
          <p:spPr>
            <a:xfrm>
              <a:off x="5975689" y="303278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57" name="pl1257"/>
            <p:cNvSpPr/>
            <p:nvPr/>
          </p:nvSpPr>
          <p:spPr>
            <a:xfrm>
              <a:off x="5975689" y="2883601"/>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58" name="pl1258"/>
            <p:cNvSpPr/>
            <p:nvPr/>
          </p:nvSpPr>
          <p:spPr>
            <a:xfrm>
              <a:off x="6020530"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59" name="pl1259"/>
            <p:cNvSpPr/>
            <p:nvPr/>
          </p:nvSpPr>
          <p:spPr>
            <a:xfrm>
              <a:off x="6148649"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60" name="pl1260"/>
            <p:cNvSpPr/>
            <p:nvPr/>
          </p:nvSpPr>
          <p:spPr>
            <a:xfrm>
              <a:off x="6276768"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61" name="pl1261"/>
            <p:cNvSpPr/>
            <p:nvPr/>
          </p:nvSpPr>
          <p:spPr>
            <a:xfrm>
              <a:off x="6404887"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62" name="pl1262"/>
            <p:cNvSpPr/>
            <p:nvPr/>
          </p:nvSpPr>
          <p:spPr>
            <a:xfrm>
              <a:off x="6533005"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63" name="pl1263"/>
            <p:cNvSpPr/>
            <p:nvPr/>
          </p:nvSpPr>
          <p:spPr>
            <a:xfrm>
              <a:off x="6661124"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64" name="pl1264"/>
            <p:cNvSpPr/>
            <p:nvPr/>
          </p:nvSpPr>
          <p:spPr>
            <a:xfrm>
              <a:off x="6789243"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65" name="pl1265"/>
            <p:cNvSpPr/>
            <p:nvPr/>
          </p:nvSpPr>
          <p:spPr>
            <a:xfrm>
              <a:off x="6917362"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66" name="pl1266"/>
            <p:cNvSpPr/>
            <p:nvPr/>
          </p:nvSpPr>
          <p:spPr>
            <a:xfrm>
              <a:off x="6020530" y="3164074"/>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267" name="pl1267"/>
            <p:cNvSpPr/>
            <p:nvPr/>
          </p:nvSpPr>
          <p:spPr>
            <a:xfrm>
              <a:off x="6020530" y="3134237"/>
              <a:ext cx="896831" cy="47740"/>
            </a:xfrm>
            <a:custGeom>
              <a:avLst/>
              <a:pathLst>
                <a:path w="896831" h="47740">
                  <a:moveTo>
                    <a:pt x="0" y="0"/>
                  </a:moveTo>
                  <a:lnTo>
                    <a:pt x="128118" y="5967"/>
                  </a:lnTo>
                  <a:lnTo>
                    <a:pt x="256237" y="11935"/>
                  </a:lnTo>
                  <a:lnTo>
                    <a:pt x="384356" y="17902"/>
                  </a:lnTo>
                  <a:lnTo>
                    <a:pt x="512475" y="29837"/>
                  </a:lnTo>
                  <a:lnTo>
                    <a:pt x="640593" y="47740"/>
                  </a:lnTo>
                  <a:lnTo>
                    <a:pt x="768712" y="41772"/>
                  </a:lnTo>
                  <a:lnTo>
                    <a:pt x="896831" y="23870"/>
                  </a:lnTo>
                </a:path>
              </a:pathLst>
            </a:custGeom>
            <a:ln w="40651" cap="flat">
              <a:solidFill>
                <a:srgbClr val="BEBEBE">
                  <a:alpha val="69803"/>
                </a:srgbClr>
              </a:solidFill>
              <a:prstDash val="solid"/>
              <a:round/>
            </a:ln>
          </p:spPr>
          <p:txBody>
            <a:bodyPr/>
            <a:lstStyle/>
            <a:p/>
          </p:txBody>
        </p:sp>
        <p:sp>
          <p:nvSpPr>
            <p:cNvPr id="1268" name="pl1268"/>
            <p:cNvSpPr/>
            <p:nvPr/>
          </p:nvSpPr>
          <p:spPr>
            <a:xfrm>
              <a:off x="6020530" y="3134237"/>
              <a:ext cx="896831" cy="47740"/>
            </a:xfrm>
            <a:custGeom>
              <a:avLst/>
              <a:pathLst>
                <a:path w="896831" h="47740">
                  <a:moveTo>
                    <a:pt x="0" y="0"/>
                  </a:moveTo>
                  <a:lnTo>
                    <a:pt x="128118" y="5967"/>
                  </a:lnTo>
                  <a:lnTo>
                    <a:pt x="256237" y="11935"/>
                  </a:lnTo>
                  <a:lnTo>
                    <a:pt x="384356" y="17902"/>
                  </a:lnTo>
                  <a:lnTo>
                    <a:pt x="512475" y="29837"/>
                  </a:lnTo>
                  <a:lnTo>
                    <a:pt x="640593" y="47740"/>
                  </a:lnTo>
                  <a:lnTo>
                    <a:pt x="768712" y="41772"/>
                  </a:lnTo>
                  <a:lnTo>
                    <a:pt x="896831" y="23870"/>
                  </a:lnTo>
                </a:path>
              </a:pathLst>
            </a:custGeom>
            <a:ln w="35231" cap="flat">
              <a:solidFill>
                <a:srgbClr val="BEBEBE">
                  <a:alpha val="69803"/>
                </a:srgbClr>
              </a:solidFill>
              <a:prstDash val="solid"/>
              <a:round/>
            </a:ln>
          </p:spPr>
          <p:txBody>
            <a:bodyPr/>
            <a:lstStyle/>
            <a:p/>
          </p:txBody>
        </p:sp>
        <p:sp>
          <p:nvSpPr>
            <p:cNvPr id="1269" name="pl1269"/>
            <p:cNvSpPr/>
            <p:nvPr/>
          </p:nvSpPr>
          <p:spPr>
            <a:xfrm>
              <a:off x="6020530" y="3164074"/>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270" name="pl1270"/>
            <p:cNvSpPr/>
            <p:nvPr/>
          </p:nvSpPr>
          <p:spPr>
            <a:xfrm>
              <a:off x="6020530" y="3134237"/>
              <a:ext cx="896831" cy="47740"/>
            </a:xfrm>
            <a:custGeom>
              <a:avLst/>
              <a:pathLst>
                <a:path w="896831" h="47740">
                  <a:moveTo>
                    <a:pt x="0" y="0"/>
                  </a:moveTo>
                  <a:lnTo>
                    <a:pt x="128118" y="5967"/>
                  </a:lnTo>
                  <a:lnTo>
                    <a:pt x="256237" y="11935"/>
                  </a:lnTo>
                  <a:lnTo>
                    <a:pt x="384356" y="17902"/>
                  </a:lnTo>
                  <a:lnTo>
                    <a:pt x="512475" y="29837"/>
                  </a:lnTo>
                  <a:lnTo>
                    <a:pt x="640593" y="47740"/>
                  </a:lnTo>
                  <a:lnTo>
                    <a:pt x="768712" y="41772"/>
                  </a:lnTo>
                  <a:lnTo>
                    <a:pt x="896831" y="23870"/>
                  </a:lnTo>
                </a:path>
              </a:pathLst>
            </a:custGeom>
            <a:ln w="40651" cap="flat">
              <a:solidFill>
                <a:srgbClr val="000000">
                  <a:alpha val="100000"/>
                </a:srgbClr>
              </a:solidFill>
              <a:prstDash val="solid"/>
              <a:round/>
            </a:ln>
          </p:spPr>
          <p:txBody>
            <a:bodyPr/>
            <a:lstStyle/>
            <a:p/>
          </p:txBody>
        </p:sp>
        <p:sp>
          <p:nvSpPr>
            <p:cNvPr id="1271" name="pl1271"/>
            <p:cNvSpPr/>
            <p:nvPr/>
          </p:nvSpPr>
          <p:spPr>
            <a:xfrm>
              <a:off x="6020530" y="3134237"/>
              <a:ext cx="896831" cy="47740"/>
            </a:xfrm>
            <a:custGeom>
              <a:avLst/>
              <a:pathLst>
                <a:path w="896831" h="47740">
                  <a:moveTo>
                    <a:pt x="0" y="0"/>
                  </a:moveTo>
                  <a:lnTo>
                    <a:pt x="128118" y="5967"/>
                  </a:lnTo>
                  <a:lnTo>
                    <a:pt x="256237" y="11935"/>
                  </a:lnTo>
                  <a:lnTo>
                    <a:pt x="384356" y="17902"/>
                  </a:lnTo>
                  <a:lnTo>
                    <a:pt x="512475" y="29837"/>
                  </a:lnTo>
                  <a:lnTo>
                    <a:pt x="640593" y="47740"/>
                  </a:lnTo>
                  <a:lnTo>
                    <a:pt x="768712" y="41772"/>
                  </a:lnTo>
                  <a:lnTo>
                    <a:pt x="896831" y="23870"/>
                  </a:lnTo>
                </a:path>
              </a:pathLst>
            </a:custGeom>
            <a:ln w="35231" cap="flat">
              <a:solidFill>
                <a:srgbClr val="F26A21">
                  <a:alpha val="100000"/>
                </a:srgbClr>
              </a:solidFill>
              <a:prstDash val="solid"/>
              <a:round/>
            </a:ln>
          </p:spPr>
          <p:txBody>
            <a:bodyPr/>
            <a:lstStyle/>
            <a:p/>
          </p:txBody>
        </p:sp>
        <p:sp>
          <p:nvSpPr>
            <p:cNvPr id="1272" name="pl1272"/>
            <p:cNvSpPr/>
            <p:nvPr/>
          </p:nvSpPr>
          <p:spPr>
            <a:xfrm>
              <a:off x="5975689" y="318197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273" name="tx1273"/>
            <p:cNvSpPr/>
            <p:nvPr/>
          </p:nvSpPr>
          <p:spPr>
            <a:xfrm>
              <a:off x="5990401" y="29712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274" name="tx1274"/>
            <p:cNvSpPr/>
            <p:nvPr/>
          </p:nvSpPr>
          <p:spPr>
            <a:xfrm>
              <a:off x="6118520" y="29771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275" name="tx1275"/>
            <p:cNvSpPr/>
            <p:nvPr/>
          </p:nvSpPr>
          <p:spPr>
            <a:xfrm>
              <a:off x="6246638" y="29831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276" name="tx1276"/>
            <p:cNvSpPr/>
            <p:nvPr/>
          </p:nvSpPr>
          <p:spPr>
            <a:xfrm>
              <a:off x="6374757" y="29891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277" name="tx1277"/>
            <p:cNvSpPr/>
            <p:nvPr/>
          </p:nvSpPr>
          <p:spPr>
            <a:xfrm>
              <a:off x="6502876" y="300104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278" name="tx1278"/>
            <p:cNvSpPr/>
            <p:nvPr/>
          </p:nvSpPr>
          <p:spPr>
            <a:xfrm>
              <a:off x="6630995"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79" name="tx1279"/>
            <p:cNvSpPr/>
            <p:nvPr/>
          </p:nvSpPr>
          <p:spPr>
            <a:xfrm>
              <a:off x="6759113" y="30129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280" name="tx1280"/>
            <p:cNvSpPr/>
            <p:nvPr/>
          </p:nvSpPr>
          <p:spPr>
            <a:xfrm>
              <a:off x="6887232" y="29950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281" name="rc1281"/>
            <p:cNvSpPr/>
            <p:nvPr/>
          </p:nvSpPr>
          <p:spPr>
            <a:xfrm>
              <a:off x="5975689" y="3483127"/>
              <a:ext cx="986514" cy="367599"/>
            </a:xfrm>
            <a:prstGeom prst="rect">
              <a:avLst/>
            </a:prstGeom>
            <a:solidFill>
              <a:srgbClr val="EBEBEB">
                <a:alpha val="100000"/>
              </a:srgbClr>
            </a:solidFill>
          </p:spPr>
          <p:txBody>
            <a:bodyPr/>
            <a:lstStyle/>
            <a:p/>
          </p:txBody>
        </p:sp>
        <p:sp>
          <p:nvSpPr>
            <p:cNvPr id="1282" name="pl1282"/>
            <p:cNvSpPr/>
            <p:nvPr/>
          </p:nvSpPr>
          <p:spPr>
            <a:xfrm>
              <a:off x="5975689" y="375942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83" name="pl1283"/>
            <p:cNvSpPr/>
            <p:nvPr/>
          </p:nvSpPr>
          <p:spPr>
            <a:xfrm>
              <a:off x="5975689" y="361023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84" name="pl1284"/>
            <p:cNvSpPr/>
            <p:nvPr/>
          </p:nvSpPr>
          <p:spPr>
            <a:xfrm>
              <a:off x="5975689" y="383401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85" name="pl1285"/>
            <p:cNvSpPr/>
            <p:nvPr/>
          </p:nvSpPr>
          <p:spPr>
            <a:xfrm>
              <a:off x="5975689" y="368483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86" name="pl1286"/>
            <p:cNvSpPr/>
            <p:nvPr/>
          </p:nvSpPr>
          <p:spPr>
            <a:xfrm>
              <a:off x="5975689" y="353564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87" name="pl1287"/>
            <p:cNvSpPr/>
            <p:nvPr/>
          </p:nvSpPr>
          <p:spPr>
            <a:xfrm>
              <a:off x="6020530"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88" name="pl1288"/>
            <p:cNvSpPr/>
            <p:nvPr/>
          </p:nvSpPr>
          <p:spPr>
            <a:xfrm>
              <a:off x="6148649"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89" name="pl1289"/>
            <p:cNvSpPr/>
            <p:nvPr/>
          </p:nvSpPr>
          <p:spPr>
            <a:xfrm>
              <a:off x="6276768"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90" name="pl1290"/>
            <p:cNvSpPr/>
            <p:nvPr/>
          </p:nvSpPr>
          <p:spPr>
            <a:xfrm>
              <a:off x="6404887"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91" name="pl1291"/>
            <p:cNvSpPr/>
            <p:nvPr/>
          </p:nvSpPr>
          <p:spPr>
            <a:xfrm>
              <a:off x="6533005"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92" name="pl1292"/>
            <p:cNvSpPr/>
            <p:nvPr/>
          </p:nvSpPr>
          <p:spPr>
            <a:xfrm>
              <a:off x="6661124"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93" name="pl1293"/>
            <p:cNvSpPr/>
            <p:nvPr/>
          </p:nvSpPr>
          <p:spPr>
            <a:xfrm>
              <a:off x="6789243"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94" name="pl1294"/>
            <p:cNvSpPr/>
            <p:nvPr/>
          </p:nvSpPr>
          <p:spPr>
            <a:xfrm>
              <a:off x="6917362"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95" name="pl1295"/>
            <p:cNvSpPr/>
            <p:nvPr/>
          </p:nvSpPr>
          <p:spPr>
            <a:xfrm>
              <a:off x="6020530" y="3816115"/>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296" name="pl1296"/>
            <p:cNvSpPr/>
            <p:nvPr/>
          </p:nvSpPr>
          <p:spPr>
            <a:xfrm>
              <a:off x="6020530" y="3816115"/>
              <a:ext cx="896831" cy="11935"/>
            </a:xfrm>
            <a:custGeom>
              <a:avLst/>
              <a:pathLst>
                <a:path w="896831" h="11935">
                  <a:moveTo>
                    <a:pt x="0" y="0"/>
                  </a:moveTo>
                  <a:lnTo>
                    <a:pt x="128118" y="5967"/>
                  </a:lnTo>
                  <a:lnTo>
                    <a:pt x="256237" y="11935"/>
                  </a:lnTo>
                  <a:lnTo>
                    <a:pt x="384356" y="11935"/>
                  </a:lnTo>
                  <a:lnTo>
                    <a:pt x="512475" y="11935"/>
                  </a:lnTo>
                  <a:lnTo>
                    <a:pt x="640593" y="0"/>
                  </a:lnTo>
                  <a:lnTo>
                    <a:pt x="768712" y="5967"/>
                  </a:lnTo>
                  <a:lnTo>
                    <a:pt x="896831" y="0"/>
                  </a:lnTo>
                </a:path>
              </a:pathLst>
            </a:custGeom>
            <a:ln w="40651" cap="flat">
              <a:solidFill>
                <a:srgbClr val="BEBEBE">
                  <a:alpha val="69803"/>
                </a:srgbClr>
              </a:solidFill>
              <a:prstDash val="solid"/>
              <a:round/>
            </a:ln>
          </p:spPr>
          <p:txBody>
            <a:bodyPr/>
            <a:lstStyle/>
            <a:p/>
          </p:txBody>
        </p:sp>
        <p:sp>
          <p:nvSpPr>
            <p:cNvPr id="1297" name="pl1297"/>
            <p:cNvSpPr/>
            <p:nvPr/>
          </p:nvSpPr>
          <p:spPr>
            <a:xfrm>
              <a:off x="6020530" y="3816115"/>
              <a:ext cx="896831" cy="11935"/>
            </a:xfrm>
            <a:custGeom>
              <a:avLst/>
              <a:pathLst>
                <a:path w="896831" h="11935">
                  <a:moveTo>
                    <a:pt x="0" y="0"/>
                  </a:moveTo>
                  <a:lnTo>
                    <a:pt x="128118" y="5967"/>
                  </a:lnTo>
                  <a:lnTo>
                    <a:pt x="256237" y="11935"/>
                  </a:lnTo>
                  <a:lnTo>
                    <a:pt x="384356" y="11935"/>
                  </a:lnTo>
                  <a:lnTo>
                    <a:pt x="512475" y="11935"/>
                  </a:lnTo>
                  <a:lnTo>
                    <a:pt x="640593" y="0"/>
                  </a:lnTo>
                  <a:lnTo>
                    <a:pt x="768712" y="5967"/>
                  </a:lnTo>
                  <a:lnTo>
                    <a:pt x="896831" y="0"/>
                  </a:lnTo>
                </a:path>
              </a:pathLst>
            </a:custGeom>
            <a:ln w="35231" cap="flat">
              <a:solidFill>
                <a:srgbClr val="BEBEBE">
                  <a:alpha val="69803"/>
                </a:srgbClr>
              </a:solidFill>
              <a:prstDash val="solid"/>
              <a:round/>
            </a:ln>
          </p:spPr>
          <p:txBody>
            <a:bodyPr/>
            <a:lstStyle/>
            <a:p/>
          </p:txBody>
        </p:sp>
        <p:sp>
          <p:nvSpPr>
            <p:cNvPr id="1298" name="pl1298"/>
            <p:cNvSpPr/>
            <p:nvPr/>
          </p:nvSpPr>
          <p:spPr>
            <a:xfrm>
              <a:off x="6020530" y="3816115"/>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299" name="pl1299"/>
            <p:cNvSpPr/>
            <p:nvPr/>
          </p:nvSpPr>
          <p:spPr>
            <a:xfrm>
              <a:off x="6020530" y="3816115"/>
              <a:ext cx="896831" cy="11935"/>
            </a:xfrm>
            <a:custGeom>
              <a:avLst/>
              <a:pathLst>
                <a:path w="896831" h="11935">
                  <a:moveTo>
                    <a:pt x="0" y="0"/>
                  </a:moveTo>
                  <a:lnTo>
                    <a:pt x="128118" y="5967"/>
                  </a:lnTo>
                  <a:lnTo>
                    <a:pt x="256237" y="11935"/>
                  </a:lnTo>
                  <a:lnTo>
                    <a:pt x="384356" y="11935"/>
                  </a:lnTo>
                  <a:lnTo>
                    <a:pt x="512475" y="11935"/>
                  </a:lnTo>
                  <a:lnTo>
                    <a:pt x="640593" y="0"/>
                  </a:lnTo>
                  <a:lnTo>
                    <a:pt x="768712" y="5967"/>
                  </a:lnTo>
                  <a:lnTo>
                    <a:pt x="896831" y="0"/>
                  </a:lnTo>
                </a:path>
              </a:pathLst>
            </a:custGeom>
            <a:ln w="40651" cap="flat">
              <a:solidFill>
                <a:srgbClr val="000000">
                  <a:alpha val="100000"/>
                </a:srgbClr>
              </a:solidFill>
              <a:prstDash val="solid"/>
              <a:round/>
            </a:ln>
          </p:spPr>
          <p:txBody>
            <a:bodyPr/>
            <a:lstStyle/>
            <a:p/>
          </p:txBody>
        </p:sp>
        <p:sp>
          <p:nvSpPr>
            <p:cNvPr id="1300" name="pl1300"/>
            <p:cNvSpPr/>
            <p:nvPr/>
          </p:nvSpPr>
          <p:spPr>
            <a:xfrm>
              <a:off x="6020530" y="3816115"/>
              <a:ext cx="896831" cy="11935"/>
            </a:xfrm>
            <a:custGeom>
              <a:avLst/>
              <a:pathLst>
                <a:path w="896831" h="11935">
                  <a:moveTo>
                    <a:pt x="0" y="0"/>
                  </a:moveTo>
                  <a:lnTo>
                    <a:pt x="128118" y="5967"/>
                  </a:lnTo>
                  <a:lnTo>
                    <a:pt x="256237" y="11935"/>
                  </a:lnTo>
                  <a:lnTo>
                    <a:pt x="384356" y="11935"/>
                  </a:lnTo>
                  <a:lnTo>
                    <a:pt x="512475" y="11935"/>
                  </a:lnTo>
                  <a:lnTo>
                    <a:pt x="640593" y="0"/>
                  </a:lnTo>
                  <a:lnTo>
                    <a:pt x="768712" y="5967"/>
                  </a:lnTo>
                  <a:lnTo>
                    <a:pt x="896831" y="0"/>
                  </a:lnTo>
                </a:path>
              </a:pathLst>
            </a:custGeom>
            <a:ln w="35231" cap="flat">
              <a:solidFill>
                <a:srgbClr val="F26A21">
                  <a:alpha val="100000"/>
                </a:srgbClr>
              </a:solidFill>
              <a:prstDash val="solid"/>
              <a:round/>
            </a:ln>
          </p:spPr>
          <p:txBody>
            <a:bodyPr/>
            <a:lstStyle/>
            <a:p/>
          </p:txBody>
        </p:sp>
        <p:sp>
          <p:nvSpPr>
            <p:cNvPr id="1301" name="pl1301"/>
            <p:cNvSpPr/>
            <p:nvPr/>
          </p:nvSpPr>
          <p:spPr>
            <a:xfrm>
              <a:off x="5975689" y="383401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302" name="tx1302"/>
            <p:cNvSpPr/>
            <p:nvPr/>
          </p:nvSpPr>
          <p:spPr>
            <a:xfrm>
              <a:off x="5990401" y="365308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303" name="tx1303"/>
            <p:cNvSpPr/>
            <p:nvPr/>
          </p:nvSpPr>
          <p:spPr>
            <a:xfrm>
              <a:off x="6118520" y="365905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304" name="tx1304"/>
            <p:cNvSpPr/>
            <p:nvPr/>
          </p:nvSpPr>
          <p:spPr>
            <a:xfrm>
              <a:off x="6246638" y="366502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305" name="tx1305"/>
            <p:cNvSpPr/>
            <p:nvPr/>
          </p:nvSpPr>
          <p:spPr>
            <a:xfrm>
              <a:off x="6374757" y="366502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306" name="tx1306"/>
            <p:cNvSpPr/>
            <p:nvPr/>
          </p:nvSpPr>
          <p:spPr>
            <a:xfrm>
              <a:off x="6502876" y="366502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307" name="tx1307"/>
            <p:cNvSpPr/>
            <p:nvPr/>
          </p:nvSpPr>
          <p:spPr>
            <a:xfrm>
              <a:off x="6630995" y="365308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308" name="tx1308"/>
            <p:cNvSpPr/>
            <p:nvPr/>
          </p:nvSpPr>
          <p:spPr>
            <a:xfrm>
              <a:off x="6759113" y="365905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309" name="tx1309"/>
            <p:cNvSpPr/>
            <p:nvPr/>
          </p:nvSpPr>
          <p:spPr>
            <a:xfrm>
              <a:off x="6887232" y="365308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310" name="rc1310"/>
            <p:cNvSpPr/>
            <p:nvPr/>
          </p:nvSpPr>
          <p:spPr>
            <a:xfrm>
              <a:off x="5975689" y="4135168"/>
              <a:ext cx="986514" cy="367599"/>
            </a:xfrm>
            <a:prstGeom prst="rect">
              <a:avLst/>
            </a:prstGeom>
            <a:solidFill>
              <a:srgbClr val="EBEBEB">
                <a:alpha val="100000"/>
              </a:srgbClr>
            </a:solidFill>
          </p:spPr>
          <p:txBody>
            <a:bodyPr/>
            <a:lstStyle/>
            <a:p/>
          </p:txBody>
        </p:sp>
        <p:sp>
          <p:nvSpPr>
            <p:cNvPr id="1311" name="pl1311"/>
            <p:cNvSpPr/>
            <p:nvPr/>
          </p:nvSpPr>
          <p:spPr>
            <a:xfrm>
              <a:off x="5975689" y="441146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312" name="pl1312"/>
            <p:cNvSpPr/>
            <p:nvPr/>
          </p:nvSpPr>
          <p:spPr>
            <a:xfrm>
              <a:off x="5975689" y="426227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313" name="pl1313"/>
            <p:cNvSpPr/>
            <p:nvPr/>
          </p:nvSpPr>
          <p:spPr>
            <a:xfrm>
              <a:off x="5975689" y="448605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14" name="pl1314"/>
            <p:cNvSpPr/>
            <p:nvPr/>
          </p:nvSpPr>
          <p:spPr>
            <a:xfrm>
              <a:off x="5975689" y="433687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15" name="pl1315"/>
            <p:cNvSpPr/>
            <p:nvPr/>
          </p:nvSpPr>
          <p:spPr>
            <a:xfrm>
              <a:off x="5975689" y="418768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16" name="pl1316"/>
            <p:cNvSpPr/>
            <p:nvPr/>
          </p:nvSpPr>
          <p:spPr>
            <a:xfrm>
              <a:off x="6020530"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17" name="pl1317"/>
            <p:cNvSpPr/>
            <p:nvPr/>
          </p:nvSpPr>
          <p:spPr>
            <a:xfrm>
              <a:off x="6148649"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18" name="pl1318"/>
            <p:cNvSpPr/>
            <p:nvPr/>
          </p:nvSpPr>
          <p:spPr>
            <a:xfrm>
              <a:off x="6276768"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19" name="pl1319"/>
            <p:cNvSpPr/>
            <p:nvPr/>
          </p:nvSpPr>
          <p:spPr>
            <a:xfrm>
              <a:off x="6404887"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20" name="pl1320"/>
            <p:cNvSpPr/>
            <p:nvPr/>
          </p:nvSpPr>
          <p:spPr>
            <a:xfrm>
              <a:off x="6533005"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21" name="pl1321"/>
            <p:cNvSpPr/>
            <p:nvPr/>
          </p:nvSpPr>
          <p:spPr>
            <a:xfrm>
              <a:off x="6661124"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22" name="pl1322"/>
            <p:cNvSpPr/>
            <p:nvPr/>
          </p:nvSpPr>
          <p:spPr>
            <a:xfrm>
              <a:off x="6789243"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23" name="pl1323"/>
            <p:cNvSpPr/>
            <p:nvPr/>
          </p:nvSpPr>
          <p:spPr>
            <a:xfrm>
              <a:off x="6917362"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24" name="pl1324"/>
            <p:cNvSpPr/>
            <p:nvPr/>
          </p:nvSpPr>
          <p:spPr>
            <a:xfrm>
              <a:off x="6020530" y="4468156"/>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325" name="pl1325"/>
            <p:cNvSpPr/>
            <p:nvPr/>
          </p:nvSpPr>
          <p:spPr>
            <a:xfrm>
              <a:off x="6020530" y="4354773"/>
              <a:ext cx="896831" cy="131285"/>
            </a:xfrm>
            <a:custGeom>
              <a:avLst/>
              <a:pathLst>
                <a:path w="896831" h="131285">
                  <a:moveTo>
                    <a:pt x="0" y="77577"/>
                  </a:moveTo>
                  <a:lnTo>
                    <a:pt x="128118" y="131285"/>
                  </a:lnTo>
                  <a:lnTo>
                    <a:pt x="256237" y="131285"/>
                  </a:lnTo>
                  <a:lnTo>
                    <a:pt x="384356" y="65642"/>
                  </a:lnTo>
                  <a:lnTo>
                    <a:pt x="512475" y="107415"/>
                  </a:lnTo>
                  <a:lnTo>
                    <a:pt x="640593" y="77577"/>
                  </a:lnTo>
                  <a:lnTo>
                    <a:pt x="768712" y="0"/>
                  </a:lnTo>
                  <a:lnTo>
                    <a:pt x="896831" y="0"/>
                  </a:lnTo>
                </a:path>
              </a:pathLst>
            </a:custGeom>
            <a:ln w="40651" cap="flat">
              <a:solidFill>
                <a:srgbClr val="BEBEBE">
                  <a:alpha val="69803"/>
                </a:srgbClr>
              </a:solidFill>
              <a:prstDash val="solid"/>
              <a:round/>
            </a:ln>
          </p:spPr>
          <p:txBody>
            <a:bodyPr/>
            <a:lstStyle/>
            <a:p/>
          </p:txBody>
        </p:sp>
        <p:sp>
          <p:nvSpPr>
            <p:cNvPr id="1326" name="pl1326"/>
            <p:cNvSpPr/>
            <p:nvPr/>
          </p:nvSpPr>
          <p:spPr>
            <a:xfrm>
              <a:off x="6020530" y="4354773"/>
              <a:ext cx="896831" cy="131285"/>
            </a:xfrm>
            <a:custGeom>
              <a:avLst/>
              <a:pathLst>
                <a:path w="896831" h="131285">
                  <a:moveTo>
                    <a:pt x="0" y="77577"/>
                  </a:moveTo>
                  <a:lnTo>
                    <a:pt x="128118" y="131285"/>
                  </a:lnTo>
                  <a:lnTo>
                    <a:pt x="256237" y="131285"/>
                  </a:lnTo>
                  <a:lnTo>
                    <a:pt x="384356" y="65642"/>
                  </a:lnTo>
                  <a:lnTo>
                    <a:pt x="512475" y="107415"/>
                  </a:lnTo>
                  <a:lnTo>
                    <a:pt x="640593" y="77577"/>
                  </a:lnTo>
                  <a:lnTo>
                    <a:pt x="768712" y="0"/>
                  </a:lnTo>
                  <a:lnTo>
                    <a:pt x="896831" y="0"/>
                  </a:lnTo>
                </a:path>
              </a:pathLst>
            </a:custGeom>
            <a:ln w="35231" cap="flat">
              <a:solidFill>
                <a:srgbClr val="BEBEBE">
                  <a:alpha val="69803"/>
                </a:srgbClr>
              </a:solidFill>
              <a:prstDash val="solid"/>
              <a:round/>
            </a:ln>
          </p:spPr>
          <p:txBody>
            <a:bodyPr/>
            <a:lstStyle/>
            <a:p/>
          </p:txBody>
        </p:sp>
        <p:sp>
          <p:nvSpPr>
            <p:cNvPr id="1327" name="pl1327"/>
            <p:cNvSpPr/>
            <p:nvPr/>
          </p:nvSpPr>
          <p:spPr>
            <a:xfrm>
              <a:off x="6020530" y="4468156"/>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328" name="pl1328"/>
            <p:cNvSpPr/>
            <p:nvPr/>
          </p:nvSpPr>
          <p:spPr>
            <a:xfrm>
              <a:off x="6020530" y="4354773"/>
              <a:ext cx="896831" cy="131285"/>
            </a:xfrm>
            <a:custGeom>
              <a:avLst/>
              <a:pathLst>
                <a:path w="896831" h="131285">
                  <a:moveTo>
                    <a:pt x="0" y="77577"/>
                  </a:moveTo>
                  <a:lnTo>
                    <a:pt x="128118" y="131285"/>
                  </a:lnTo>
                  <a:lnTo>
                    <a:pt x="256237" y="131285"/>
                  </a:lnTo>
                  <a:lnTo>
                    <a:pt x="384356" y="65642"/>
                  </a:lnTo>
                  <a:lnTo>
                    <a:pt x="512475" y="107415"/>
                  </a:lnTo>
                  <a:lnTo>
                    <a:pt x="640593" y="77577"/>
                  </a:lnTo>
                  <a:lnTo>
                    <a:pt x="768712" y="0"/>
                  </a:lnTo>
                  <a:lnTo>
                    <a:pt x="896831" y="0"/>
                  </a:lnTo>
                </a:path>
              </a:pathLst>
            </a:custGeom>
            <a:ln w="40651" cap="flat">
              <a:solidFill>
                <a:srgbClr val="000000">
                  <a:alpha val="100000"/>
                </a:srgbClr>
              </a:solidFill>
              <a:prstDash val="solid"/>
              <a:round/>
            </a:ln>
          </p:spPr>
          <p:txBody>
            <a:bodyPr/>
            <a:lstStyle/>
            <a:p/>
          </p:txBody>
        </p:sp>
        <p:sp>
          <p:nvSpPr>
            <p:cNvPr id="1329" name="pl1329"/>
            <p:cNvSpPr/>
            <p:nvPr/>
          </p:nvSpPr>
          <p:spPr>
            <a:xfrm>
              <a:off x="6020530" y="4354773"/>
              <a:ext cx="896831" cy="131285"/>
            </a:xfrm>
            <a:custGeom>
              <a:avLst/>
              <a:pathLst>
                <a:path w="896831" h="131285">
                  <a:moveTo>
                    <a:pt x="0" y="77577"/>
                  </a:moveTo>
                  <a:lnTo>
                    <a:pt x="128118" y="131285"/>
                  </a:lnTo>
                  <a:lnTo>
                    <a:pt x="256237" y="131285"/>
                  </a:lnTo>
                  <a:lnTo>
                    <a:pt x="384356" y="65642"/>
                  </a:lnTo>
                  <a:lnTo>
                    <a:pt x="512475" y="107415"/>
                  </a:lnTo>
                  <a:lnTo>
                    <a:pt x="640593" y="77577"/>
                  </a:lnTo>
                  <a:lnTo>
                    <a:pt x="768712" y="0"/>
                  </a:lnTo>
                  <a:lnTo>
                    <a:pt x="896831" y="0"/>
                  </a:lnTo>
                </a:path>
              </a:pathLst>
            </a:custGeom>
            <a:ln w="35231" cap="flat">
              <a:solidFill>
                <a:srgbClr val="F26A21">
                  <a:alpha val="100000"/>
                </a:srgbClr>
              </a:solidFill>
              <a:prstDash val="solid"/>
              <a:round/>
            </a:ln>
          </p:spPr>
          <p:txBody>
            <a:bodyPr/>
            <a:lstStyle/>
            <a:p/>
          </p:txBody>
        </p:sp>
        <p:sp>
          <p:nvSpPr>
            <p:cNvPr id="1330" name="pl1330"/>
            <p:cNvSpPr/>
            <p:nvPr/>
          </p:nvSpPr>
          <p:spPr>
            <a:xfrm>
              <a:off x="5975689" y="448605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331" name="tx1331"/>
            <p:cNvSpPr/>
            <p:nvPr/>
          </p:nvSpPr>
          <p:spPr>
            <a:xfrm>
              <a:off x="5990401" y="426932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332" name="tx1332"/>
            <p:cNvSpPr/>
            <p:nvPr/>
          </p:nvSpPr>
          <p:spPr>
            <a:xfrm>
              <a:off x="6118520" y="4323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33" name="tx1333"/>
            <p:cNvSpPr/>
            <p:nvPr/>
          </p:nvSpPr>
          <p:spPr>
            <a:xfrm>
              <a:off x="6246638" y="4323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34" name="tx1334"/>
            <p:cNvSpPr/>
            <p:nvPr/>
          </p:nvSpPr>
          <p:spPr>
            <a:xfrm>
              <a:off x="6348651" y="4257387"/>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335" name="tx1335"/>
            <p:cNvSpPr/>
            <p:nvPr/>
          </p:nvSpPr>
          <p:spPr>
            <a:xfrm>
              <a:off x="6502876" y="42991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336" name="tx1336"/>
            <p:cNvSpPr/>
            <p:nvPr/>
          </p:nvSpPr>
          <p:spPr>
            <a:xfrm>
              <a:off x="6630995" y="426932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337" name="tx1337"/>
            <p:cNvSpPr/>
            <p:nvPr/>
          </p:nvSpPr>
          <p:spPr>
            <a:xfrm>
              <a:off x="6728984" y="41917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1338" name="tx1338"/>
            <p:cNvSpPr/>
            <p:nvPr/>
          </p:nvSpPr>
          <p:spPr>
            <a:xfrm>
              <a:off x="6857103" y="41917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1339" name="rc1339"/>
            <p:cNvSpPr/>
            <p:nvPr/>
          </p:nvSpPr>
          <p:spPr>
            <a:xfrm>
              <a:off x="5975689" y="4787209"/>
              <a:ext cx="986514" cy="367599"/>
            </a:xfrm>
            <a:prstGeom prst="rect">
              <a:avLst/>
            </a:prstGeom>
            <a:solidFill>
              <a:srgbClr val="EBEBEB">
                <a:alpha val="100000"/>
              </a:srgbClr>
            </a:solidFill>
          </p:spPr>
          <p:txBody>
            <a:bodyPr/>
            <a:lstStyle/>
            <a:p/>
          </p:txBody>
        </p:sp>
        <p:sp>
          <p:nvSpPr>
            <p:cNvPr id="1340" name="pl1340"/>
            <p:cNvSpPr/>
            <p:nvPr/>
          </p:nvSpPr>
          <p:spPr>
            <a:xfrm>
              <a:off x="5975689" y="506350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341" name="pl1341"/>
            <p:cNvSpPr/>
            <p:nvPr/>
          </p:nvSpPr>
          <p:spPr>
            <a:xfrm>
              <a:off x="5975689" y="491431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342" name="pl1342"/>
            <p:cNvSpPr/>
            <p:nvPr/>
          </p:nvSpPr>
          <p:spPr>
            <a:xfrm>
              <a:off x="5975689" y="513809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43" name="pl1343"/>
            <p:cNvSpPr/>
            <p:nvPr/>
          </p:nvSpPr>
          <p:spPr>
            <a:xfrm>
              <a:off x="5975689" y="4988911"/>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44" name="pl1344"/>
            <p:cNvSpPr/>
            <p:nvPr/>
          </p:nvSpPr>
          <p:spPr>
            <a:xfrm>
              <a:off x="5975689" y="483972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45" name="pl1345"/>
            <p:cNvSpPr/>
            <p:nvPr/>
          </p:nvSpPr>
          <p:spPr>
            <a:xfrm>
              <a:off x="6020530"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46" name="pl1346"/>
            <p:cNvSpPr/>
            <p:nvPr/>
          </p:nvSpPr>
          <p:spPr>
            <a:xfrm>
              <a:off x="6148649"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47" name="pl1347"/>
            <p:cNvSpPr/>
            <p:nvPr/>
          </p:nvSpPr>
          <p:spPr>
            <a:xfrm>
              <a:off x="6276768"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48" name="pl1348"/>
            <p:cNvSpPr/>
            <p:nvPr/>
          </p:nvSpPr>
          <p:spPr>
            <a:xfrm>
              <a:off x="6404887"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49" name="pl1349"/>
            <p:cNvSpPr/>
            <p:nvPr/>
          </p:nvSpPr>
          <p:spPr>
            <a:xfrm>
              <a:off x="6533005"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50" name="pl1350"/>
            <p:cNvSpPr/>
            <p:nvPr/>
          </p:nvSpPr>
          <p:spPr>
            <a:xfrm>
              <a:off x="6661124"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51" name="pl1351"/>
            <p:cNvSpPr/>
            <p:nvPr/>
          </p:nvSpPr>
          <p:spPr>
            <a:xfrm>
              <a:off x="6789243"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52" name="pl1352"/>
            <p:cNvSpPr/>
            <p:nvPr/>
          </p:nvSpPr>
          <p:spPr>
            <a:xfrm>
              <a:off x="6917362"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53" name="pl1353"/>
            <p:cNvSpPr/>
            <p:nvPr/>
          </p:nvSpPr>
          <p:spPr>
            <a:xfrm>
              <a:off x="6020530" y="5120197"/>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354" name="pl1354"/>
            <p:cNvSpPr/>
            <p:nvPr/>
          </p:nvSpPr>
          <p:spPr>
            <a:xfrm>
              <a:off x="6020530" y="5108262"/>
              <a:ext cx="896831" cy="17902"/>
            </a:xfrm>
            <a:custGeom>
              <a:avLst/>
              <a:pathLst>
                <a:path w="896831" h="17902">
                  <a:moveTo>
                    <a:pt x="0" y="17902"/>
                  </a:moveTo>
                  <a:lnTo>
                    <a:pt x="128118" y="11935"/>
                  </a:lnTo>
                  <a:lnTo>
                    <a:pt x="256237" y="5967"/>
                  </a:lnTo>
                  <a:lnTo>
                    <a:pt x="384356" y="11935"/>
                  </a:lnTo>
                  <a:lnTo>
                    <a:pt x="512475" y="11935"/>
                  </a:lnTo>
                  <a:lnTo>
                    <a:pt x="640593" y="5967"/>
                  </a:lnTo>
                  <a:lnTo>
                    <a:pt x="768712" y="5967"/>
                  </a:lnTo>
                  <a:lnTo>
                    <a:pt x="896831" y="0"/>
                  </a:lnTo>
                </a:path>
              </a:pathLst>
            </a:custGeom>
            <a:ln w="40651" cap="flat">
              <a:solidFill>
                <a:srgbClr val="BEBEBE">
                  <a:alpha val="69803"/>
                </a:srgbClr>
              </a:solidFill>
              <a:prstDash val="solid"/>
              <a:round/>
            </a:ln>
          </p:spPr>
          <p:txBody>
            <a:bodyPr/>
            <a:lstStyle/>
            <a:p/>
          </p:txBody>
        </p:sp>
        <p:sp>
          <p:nvSpPr>
            <p:cNvPr id="1355" name="pl1355"/>
            <p:cNvSpPr/>
            <p:nvPr/>
          </p:nvSpPr>
          <p:spPr>
            <a:xfrm>
              <a:off x="6020530" y="5108262"/>
              <a:ext cx="896831" cy="17902"/>
            </a:xfrm>
            <a:custGeom>
              <a:avLst/>
              <a:pathLst>
                <a:path w="896831" h="17902">
                  <a:moveTo>
                    <a:pt x="0" y="17902"/>
                  </a:moveTo>
                  <a:lnTo>
                    <a:pt x="128118" y="11935"/>
                  </a:lnTo>
                  <a:lnTo>
                    <a:pt x="256237" y="5967"/>
                  </a:lnTo>
                  <a:lnTo>
                    <a:pt x="384356" y="11935"/>
                  </a:lnTo>
                  <a:lnTo>
                    <a:pt x="512475" y="11935"/>
                  </a:lnTo>
                  <a:lnTo>
                    <a:pt x="640593" y="5967"/>
                  </a:lnTo>
                  <a:lnTo>
                    <a:pt x="768712" y="5967"/>
                  </a:lnTo>
                  <a:lnTo>
                    <a:pt x="896831" y="0"/>
                  </a:lnTo>
                </a:path>
              </a:pathLst>
            </a:custGeom>
            <a:ln w="35231" cap="flat">
              <a:solidFill>
                <a:srgbClr val="BEBEBE">
                  <a:alpha val="69803"/>
                </a:srgbClr>
              </a:solidFill>
              <a:prstDash val="solid"/>
              <a:round/>
            </a:ln>
          </p:spPr>
          <p:txBody>
            <a:bodyPr/>
            <a:lstStyle/>
            <a:p/>
          </p:txBody>
        </p:sp>
        <p:sp>
          <p:nvSpPr>
            <p:cNvPr id="1356" name="pl1356"/>
            <p:cNvSpPr/>
            <p:nvPr/>
          </p:nvSpPr>
          <p:spPr>
            <a:xfrm>
              <a:off x="6020530" y="5120197"/>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357" name="pl1357"/>
            <p:cNvSpPr/>
            <p:nvPr/>
          </p:nvSpPr>
          <p:spPr>
            <a:xfrm>
              <a:off x="6020530" y="5108262"/>
              <a:ext cx="896831" cy="17902"/>
            </a:xfrm>
            <a:custGeom>
              <a:avLst/>
              <a:pathLst>
                <a:path w="896831" h="17902">
                  <a:moveTo>
                    <a:pt x="0" y="17902"/>
                  </a:moveTo>
                  <a:lnTo>
                    <a:pt x="128118" y="11935"/>
                  </a:lnTo>
                  <a:lnTo>
                    <a:pt x="256237" y="5967"/>
                  </a:lnTo>
                  <a:lnTo>
                    <a:pt x="384356" y="11935"/>
                  </a:lnTo>
                  <a:lnTo>
                    <a:pt x="512475" y="11935"/>
                  </a:lnTo>
                  <a:lnTo>
                    <a:pt x="640593" y="5967"/>
                  </a:lnTo>
                  <a:lnTo>
                    <a:pt x="768712" y="5967"/>
                  </a:lnTo>
                  <a:lnTo>
                    <a:pt x="896831" y="0"/>
                  </a:lnTo>
                </a:path>
              </a:pathLst>
            </a:custGeom>
            <a:ln w="40651" cap="flat">
              <a:solidFill>
                <a:srgbClr val="000000">
                  <a:alpha val="100000"/>
                </a:srgbClr>
              </a:solidFill>
              <a:prstDash val="solid"/>
              <a:round/>
            </a:ln>
          </p:spPr>
          <p:txBody>
            <a:bodyPr/>
            <a:lstStyle/>
            <a:p/>
          </p:txBody>
        </p:sp>
        <p:sp>
          <p:nvSpPr>
            <p:cNvPr id="1358" name="pl1358"/>
            <p:cNvSpPr/>
            <p:nvPr/>
          </p:nvSpPr>
          <p:spPr>
            <a:xfrm>
              <a:off x="6020530" y="5108262"/>
              <a:ext cx="896831" cy="17902"/>
            </a:xfrm>
            <a:custGeom>
              <a:avLst/>
              <a:pathLst>
                <a:path w="896831" h="17902">
                  <a:moveTo>
                    <a:pt x="0" y="17902"/>
                  </a:moveTo>
                  <a:lnTo>
                    <a:pt x="128118" y="11935"/>
                  </a:lnTo>
                  <a:lnTo>
                    <a:pt x="256237" y="5967"/>
                  </a:lnTo>
                  <a:lnTo>
                    <a:pt x="384356" y="11935"/>
                  </a:lnTo>
                  <a:lnTo>
                    <a:pt x="512475" y="11935"/>
                  </a:lnTo>
                  <a:lnTo>
                    <a:pt x="640593" y="5967"/>
                  </a:lnTo>
                  <a:lnTo>
                    <a:pt x="768712" y="5967"/>
                  </a:lnTo>
                  <a:lnTo>
                    <a:pt x="896831" y="0"/>
                  </a:lnTo>
                </a:path>
              </a:pathLst>
            </a:custGeom>
            <a:ln w="35231" cap="flat">
              <a:solidFill>
                <a:srgbClr val="F26A21">
                  <a:alpha val="100000"/>
                </a:srgbClr>
              </a:solidFill>
              <a:prstDash val="solid"/>
              <a:round/>
            </a:ln>
          </p:spPr>
          <p:txBody>
            <a:bodyPr/>
            <a:lstStyle/>
            <a:p/>
          </p:txBody>
        </p:sp>
        <p:sp>
          <p:nvSpPr>
            <p:cNvPr id="1359" name="pl1359"/>
            <p:cNvSpPr/>
            <p:nvPr/>
          </p:nvSpPr>
          <p:spPr>
            <a:xfrm>
              <a:off x="5975689" y="5138099"/>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360" name="tx1360"/>
            <p:cNvSpPr/>
            <p:nvPr/>
          </p:nvSpPr>
          <p:spPr>
            <a:xfrm>
              <a:off x="5990401" y="49631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361" name="tx1361"/>
            <p:cNvSpPr/>
            <p:nvPr/>
          </p:nvSpPr>
          <p:spPr>
            <a:xfrm>
              <a:off x="6118520" y="495716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362" name="tx1362"/>
            <p:cNvSpPr/>
            <p:nvPr/>
          </p:nvSpPr>
          <p:spPr>
            <a:xfrm>
              <a:off x="6246638" y="495120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363" name="tx1363"/>
            <p:cNvSpPr/>
            <p:nvPr/>
          </p:nvSpPr>
          <p:spPr>
            <a:xfrm>
              <a:off x="6374757" y="495716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364" name="tx1364"/>
            <p:cNvSpPr/>
            <p:nvPr/>
          </p:nvSpPr>
          <p:spPr>
            <a:xfrm>
              <a:off x="6502876" y="495716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365" name="tx1365"/>
            <p:cNvSpPr/>
            <p:nvPr/>
          </p:nvSpPr>
          <p:spPr>
            <a:xfrm>
              <a:off x="6630995" y="495120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366" name="tx1366"/>
            <p:cNvSpPr/>
            <p:nvPr/>
          </p:nvSpPr>
          <p:spPr>
            <a:xfrm>
              <a:off x="6759113" y="495120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367" name="tx1367"/>
            <p:cNvSpPr/>
            <p:nvPr/>
          </p:nvSpPr>
          <p:spPr>
            <a:xfrm>
              <a:off x="6887232" y="494523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368" name="rc1368"/>
            <p:cNvSpPr/>
            <p:nvPr/>
          </p:nvSpPr>
          <p:spPr>
            <a:xfrm>
              <a:off x="5975689" y="5439250"/>
              <a:ext cx="986514" cy="367599"/>
            </a:xfrm>
            <a:prstGeom prst="rect">
              <a:avLst/>
            </a:prstGeom>
            <a:solidFill>
              <a:srgbClr val="EBEBEB">
                <a:alpha val="100000"/>
              </a:srgbClr>
            </a:solidFill>
          </p:spPr>
          <p:txBody>
            <a:bodyPr/>
            <a:lstStyle/>
            <a:p/>
          </p:txBody>
        </p:sp>
        <p:sp>
          <p:nvSpPr>
            <p:cNvPr id="1369" name="pl1369"/>
            <p:cNvSpPr/>
            <p:nvPr/>
          </p:nvSpPr>
          <p:spPr>
            <a:xfrm>
              <a:off x="5975689" y="571554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370" name="pl1370"/>
            <p:cNvSpPr/>
            <p:nvPr/>
          </p:nvSpPr>
          <p:spPr>
            <a:xfrm>
              <a:off x="5975689" y="556635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371" name="pl1371"/>
            <p:cNvSpPr/>
            <p:nvPr/>
          </p:nvSpPr>
          <p:spPr>
            <a:xfrm>
              <a:off x="5975689" y="579014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72" name="pl1372"/>
            <p:cNvSpPr/>
            <p:nvPr/>
          </p:nvSpPr>
          <p:spPr>
            <a:xfrm>
              <a:off x="5975689" y="564095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73" name="pl1373"/>
            <p:cNvSpPr/>
            <p:nvPr/>
          </p:nvSpPr>
          <p:spPr>
            <a:xfrm>
              <a:off x="5975689" y="549176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74" name="pl1374"/>
            <p:cNvSpPr/>
            <p:nvPr/>
          </p:nvSpPr>
          <p:spPr>
            <a:xfrm>
              <a:off x="6020530"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75" name="pl1375"/>
            <p:cNvSpPr/>
            <p:nvPr/>
          </p:nvSpPr>
          <p:spPr>
            <a:xfrm>
              <a:off x="6148649"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76" name="pl1376"/>
            <p:cNvSpPr/>
            <p:nvPr/>
          </p:nvSpPr>
          <p:spPr>
            <a:xfrm>
              <a:off x="6276768"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77" name="pl1377"/>
            <p:cNvSpPr/>
            <p:nvPr/>
          </p:nvSpPr>
          <p:spPr>
            <a:xfrm>
              <a:off x="6404887"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78" name="pl1378"/>
            <p:cNvSpPr/>
            <p:nvPr/>
          </p:nvSpPr>
          <p:spPr>
            <a:xfrm>
              <a:off x="6533005"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79" name="pl1379"/>
            <p:cNvSpPr/>
            <p:nvPr/>
          </p:nvSpPr>
          <p:spPr>
            <a:xfrm>
              <a:off x="6661124"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80" name="pl1380"/>
            <p:cNvSpPr/>
            <p:nvPr/>
          </p:nvSpPr>
          <p:spPr>
            <a:xfrm>
              <a:off x="6789243"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81" name="pl1381"/>
            <p:cNvSpPr/>
            <p:nvPr/>
          </p:nvSpPr>
          <p:spPr>
            <a:xfrm>
              <a:off x="6917362"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82" name="pl1382"/>
            <p:cNvSpPr/>
            <p:nvPr/>
          </p:nvSpPr>
          <p:spPr>
            <a:xfrm>
              <a:off x="6020530" y="5772238"/>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383" name="pl1383"/>
            <p:cNvSpPr/>
            <p:nvPr/>
          </p:nvSpPr>
          <p:spPr>
            <a:xfrm>
              <a:off x="6020530" y="5766270"/>
              <a:ext cx="896831" cy="5967"/>
            </a:xfrm>
            <a:custGeom>
              <a:avLst/>
              <a:pathLst>
                <a:path w="896831" h="5967">
                  <a:moveTo>
                    <a:pt x="0" y="5967"/>
                  </a:moveTo>
                  <a:lnTo>
                    <a:pt x="128118" y="5967"/>
                  </a:lnTo>
                  <a:lnTo>
                    <a:pt x="256237" y="0"/>
                  </a:lnTo>
                  <a:lnTo>
                    <a:pt x="384356" y="5967"/>
                  </a:lnTo>
                  <a:lnTo>
                    <a:pt x="512475" y="0"/>
                  </a:lnTo>
                  <a:lnTo>
                    <a:pt x="640593" y="0"/>
                  </a:lnTo>
                  <a:lnTo>
                    <a:pt x="768712" y="0"/>
                  </a:lnTo>
                  <a:lnTo>
                    <a:pt x="896831" y="0"/>
                  </a:lnTo>
                </a:path>
              </a:pathLst>
            </a:custGeom>
            <a:ln w="40651" cap="flat">
              <a:solidFill>
                <a:srgbClr val="BEBEBE">
                  <a:alpha val="69803"/>
                </a:srgbClr>
              </a:solidFill>
              <a:prstDash val="solid"/>
              <a:round/>
            </a:ln>
          </p:spPr>
          <p:txBody>
            <a:bodyPr/>
            <a:lstStyle/>
            <a:p/>
          </p:txBody>
        </p:sp>
        <p:sp>
          <p:nvSpPr>
            <p:cNvPr id="1384" name="pl1384"/>
            <p:cNvSpPr/>
            <p:nvPr/>
          </p:nvSpPr>
          <p:spPr>
            <a:xfrm>
              <a:off x="6020530" y="5766270"/>
              <a:ext cx="896831" cy="5967"/>
            </a:xfrm>
            <a:custGeom>
              <a:avLst/>
              <a:pathLst>
                <a:path w="896831" h="5967">
                  <a:moveTo>
                    <a:pt x="0" y="5967"/>
                  </a:moveTo>
                  <a:lnTo>
                    <a:pt x="128118" y="5967"/>
                  </a:lnTo>
                  <a:lnTo>
                    <a:pt x="256237" y="0"/>
                  </a:lnTo>
                  <a:lnTo>
                    <a:pt x="384356" y="5967"/>
                  </a:lnTo>
                  <a:lnTo>
                    <a:pt x="512475" y="0"/>
                  </a:lnTo>
                  <a:lnTo>
                    <a:pt x="640593" y="0"/>
                  </a:lnTo>
                  <a:lnTo>
                    <a:pt x="768712" y="0"/>
                  </a:lnTo>
                  <a:lnTo>
                    <a:pt x="896831" y="0"/>
                  </a:lnTo>
                </a:path>
              </a:pathLst>
            </a:custGeom>
            <a:ln w="35231" cap="flat">
              <a:solidFill>
                <a:srgbClr val="BEBEBE">
                  <a:alpha val="69803"/>
                </a:srgbClr>
              </a:solidFill>
              <a:prstDash val="solid"/>
              <a:round/>
            </a:ln>
          </p:spPr>
          <p:txBody>
            <a:bodyPr/>
            <a:lstStyle/>
            <a:p/>
          </p:txBody>
        </p:sp>
        <p:sp>
          <p:nvSpPr>
            <p:cNvPr id="1385" name="pl1385"/>
            <p:cNvSpPr/>
            <p:nvPr/>
          </p:nvSpPr>
          <p:spPr>
            <a:xfrm>
              <a:off x="6020530" y="5772238"/>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386" name="pl1386"/>
            <p:cNvSpPr/>
            <p:nvPr/>
          </p:nvSpPr>
          <p:spPr>
            <a:xfrm>
              <a:off x="6020530" y="5766270"/>
              <a:ext cx="896831" cy="5967"/>
            </a:xfrm>
            <a:custGeom>
              <a:avLst/>
              <a:pathLst>
                <a:path w="896831" h="5967">
                  <a:moveTo>
                    <a:pt x="0" y="5967"/>
                  </a:moveTo>
                  <a:lnTo>
                    <a:pt x="128118" y="5967"/>
                  </a:lnTo>
                  <a:lnTo>
                    <a:pt x="256237" y="0"/>
                  </a:lnTo>
                  <a:lnTo>
                    <a:pt x="384356" y="5967"/>
                  </a:lnTo>
                  <a:lnTo>
                    <a:pt x="512475" y="0"/>
                  </a:lnTo>
                  <a:lnTo>
                    <a:pt x="640593" y="0"/>
                  </a:lnTo>
                  <a:lnTo>
                    <a:pt x="768712" y="0"/>
                  </a:lnTo>
                  <a:lnTo>
                    <a:pt x="896831" y="0"/>
                  </a:lnTo>
                </a:path>
              </a:pathLst>
            </a:custGeom>
            <a:ln w="40651" cap="flat">
              <a:solidFill>
                <a:srgbClr val="000000">
                  <a:alpha val="100000"/>
                </a:srgbClr>
              </a:solidFill>
              <a:prstDash val="solid"/>
              <a:round/>
            </a:ln>
          </p:spPr>
          <p:txBody>
            <a:bodyPr/>
            <a:lstStyle/>
            <a:p/>
          </p:txBody>
        </p:sp>
        <p:sp>
          <p:nvSpPr>
            <p:cNvPr id="1387" name="pl1387"/>
            <p:cNvSpPr/>
            <p:nvPr/>
          </p:nvSpPr>
          <p:spPr>
            <a:xfrm>
              <a:off x="6020530" y="5766270"/>
              <a:ext cx="896831" cy="5967"/>
            </a:xfrm>
            <a:custGeom>
              <a:avLst/>
              <a:pathLst>
                <a:path w="896831" h="5967">
                  <a:moveTo>
                    <a:pt x="0" y="5967"/>
                  </a:moveTo>
                  <a:lnTo>
                    <a:pt x="128118" y="5967"/>
                  </a:lnTo>
                  <a:lnTo>
                    <a:pt x="256237" y="0"/>
                  </a:lnTo>
                  <a:lnTo>
                    <a:pt x="384356" y="5967"/>
                  </a:lnTo>
                  <a:lnTo>
                    <a:pt x="512475" y="0"/>
                  </a:lnTo>
                  <a:lnTo>
                    <a:pt x="640593" y="0"/>
                  </a:lnTo>
                  <a:lnTo>
                    <a:pt x="768712" y="0"/>
                  </a:lnTo>
                  <a:lnTo>
                    <a:pt x="896831" y="0"/>
                  </a:lnTo>
                </a:path>
              </a:pathLst>
            </a:custGeom>
            <a:ln w="35231" cap="flat">
              <a:solidFill>
                <a:srgbClr val="F26A21">
                  <a:alpha val="100000"/>
                </a:srgbClr>
              </a:solidFill>
              <a:prstDash val="solid"/>
              <a:round/>
            </a:ln>
          </p:spPr>
          <p:txBody>
            <a:bodyPr/>
            <a:lstStyle/>
            <a:p/>
          </p:txBody>
        </p:sp>
        <p:sp>
          <p:nvSpPr>
            <p:cNvPr id="1388" name="pl1388"/>
            <p:cNvSpPr/>
            <p:nvPr/>
          </p:nvSpPr>
          <p:spPr>
            <a:xfrm>
              <a:off x="5975689" y="5790140"/>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389" name="tx1389"/>
            <p:cNvSpPr/>
            <p:nvPr/>
          </p:nvSpPr>
          <p:spPr>
            <a:xfrm>
              <a:off x="5990401" y="56092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390" name="tx1390"/>
            <p:cNvSpPr/>
            <p:nvPr/>
          </p:nvSpPr>
          <p:spPr>
            <a:xfrm>
              <a:off x="6118520" y="56092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391" name="tx1391"/>
            <p:cNvSpPr/>
            <p:nvPr/>
          </p:nvSpPr>
          <p:spPr>
            <a:xfrm>
              <a:off x="6246638" y="560324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392" name="tx1392"/>
            <p:cNvSpPr/>
            <p:nvPr/>
          </p:nvSpPr>
          <p:spPr>
            <a:xfrm>
              <a:off x="6374757" y="56092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393" name="tx1393"/>
            <p:cNvSpPr/>
            <p:nvPr/>
          </p:nvSpPr>
          <p:spPr>
            <a:xfrm>
              <a:off x="6502876" y="560324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394" name="tx1394"/>
            <p:cNvSpPr/>
            <p:nvPr/>
          </p:nvSpPr>
          <p:spPr>
            <a:xfrm>
              <a:off x="6630995" y="560324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395" name="tx1395"/>
            <p:cNvSpPr/>
            <p:nvPr/>
          </p:nvSpPr>
          <p:spPr>
            <a:xfrm>
              <a:off x="6759113" y="560324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396" name="tx1396"/>
            <p:cNvSpPr/>
            <p:nvPr/>
          </p:nvSpPr>
          <p:spPr>
            <a:xfrm>
              <a:off x="6887232" y="560324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397" name="rc1397"/>
            <p:cNvSpPr/>
            <p:nvPr/>
          </p:nvSpPr>
          <p:spPr>
            <a:xfrm>
              <a:off x="7031792" y="874964"/>
              <a:ext cx="986514" cy="367599"/>
            </a:xfrm>
            <a:prstGeom prst="rect">
              <a:avLst/>
            </a:prstGeom>
            <a:solidFill>
              <a:srgbClr val="EBEBEB">
                <a:alpha val="100000"/>
              </a:srgbClr>
            </a:solidFill>
          </p:spPr>
          <p:txBody>
            <a:bodyPr/>
            <a:lstStyle/>
            <a:p/>
          </p:txBody>
        </p:sp>
        <p:sp>
          <p:nvSpPr>
            <p:cNvPr id="1398" name="pl1398"/>
            <p:cNvSpPr/>
            <p:nvPr/>
          </p:nvSpPr>
          <p:spPr>
            <a:xfrm>
              <a:off x="7031792" y="115126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399" name="pl1399"/>
            <p:cNvSpPr/>
            <p:nvPr/>
          </p:nvSpPr>
          <p:spPr>
            <a:xfrm>
              <a:off x="7031792" y="100207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00" name="pl1400"/>
            <p:cNvSpPr/>
            <p:nvPr/>
          </p:nvSpPr>
          <p:spPr>
            <a:xfrm>
              <a:off x="7031792" y="122585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401" name="pl1401"/>
            <p:cNvSpPr/>
            <p:nvPr/>
          </p:nvSpPr>
          <p:spPr>
            <a:xfrm>
              <a:off x="7031792" y="107666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402" name="pl1402"/>
            <p:cNvSpPr/>
            <p:nvPr/>
          </p:nvSpPr>
          <p:spPr>
            <a:xfrm>
              <a:off x="7031792" y="92747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403" name="pl1403"/>
            <p:cNvSpPr/>
            <p:nvPr/>
          </p:nvSpPr>
          <p:spPr>
            <a:xfrm>
              <a:off x="7076634"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04" name="pl1404"/>
            <p:cNvSpPr/>
            <p:nvPr/>
          </p:nvSpPr>
          <p:spPr>
            <a:xfrm>
              <a:off x="7204753"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05" name="pl1405"/>
            <p:cNvSpPr/>
            <p:nvPr/>
          </p:nvSpPr>
          <p:spPr>
            <a:xfrm>
              <a:off x="7332871"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06" name="pl1406"/>
            <p:cNvSpPr/>
            <p:nvPr/>
          </p:nvSpPr>
          <p:spPr>
            <a:xfrm>
              <a:off x="7460990"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07" name="pl1407"/>
            <p:cNvSpPr/>
            <p:nvPr/>
          </p:nvSpPr>
          <p:spPr>
            <a:xfrm>
              <a:off x="7589109"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08" name="pl1408"/>
            <p:cNvSpPr/>
            <p:nvPr/>
          </p:nvSpPr>
          <p:spPr>
            <a:xfrm>
              <a:off x="7717228"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09" name="pl1409"/>
            <p:cNvSpPr/>
            <p:nvPr/>
          </p:nvSpPr>
          <p:spPr>
            <a:xfrm>
              <a:off x="7845347"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10" name="pl1410"/>
            <p:cNvSpPr/>
            <p:nvPr/>
          </p:nvSpPr>
          <p:spPr>
            <a:xfrm>
              <a:off x="7973465"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11" name="pl1411"/>
            <p:cNvSpPr/>
            <p:nvPr/>
          </p:nvSpPr>
          <p:spPr>
            <a:xfrm>
              <a:off x="7076634" y="1207951"/>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412" name="pl1412"/>
            <p:cNvSpPr/>
            <p:nvPr/>
          </p:nvSpPr>
          <p:spPr>
            <a:xfrm>
              <a:off x="7076634" y="1166179"/>
              <a:ext cx="896831" cy="53707"/>
            </a:xfrm>
            <a:custGeom>
              <a:avLst/>
              <a:pathLst>
                <a:path w="896831" h="53707">
                  <a:moveTo>
                    <a:pt x="0" y="53707"/>
                  </a:moveTo>
                  <a:lnTo>
                    <a:pt x="128118" y="47740"/>
                  </a:lnTo>
                  <a:lnTo>
                    <a:pt x="256237" y="53707"/>
                  </a:lnTo>
                  <a:lnTo>
                    <a:pt x="384356" y="53707"/>
                  </a:lnTo>
                  <a:lnTo>
                    <a:pt x="512475" y="53707"/>
                  </a:lnTo>
                  <a:lnTo>
                    <a:pt x="640593" y="17902"/>
                  </a:lnTo>
                  <a:lnTo>
                    <a:pt x="768712" y="0"/>
                  </a:lnTo>
                  <a:lnTo>
                    <a:pt x="896831" y="17902"/>
                  </a:lnTo>
                </a:path>
              </a:pathLst>
            </a:custGeom>
            <a:ln w="40651" cap="flat">
              <a:solidFill>
                <a:srgbClr val="BEBEBE">
                  <a:alpha val="69803"/>
                </a:srgbClr>
              </a:solidFill>
              <a:prstDash val="solid"/>
              <a:round/>
            </a:ln>
          </p:spPr>
          <p:txBody>
            <a:bodyPr/>
            <a:lstStyle/>
            <a:p/>
          </p:txBody>
        </p:sp>
        <p:sp>
          <p:nvSpPr>
            <p:cNvPr id="1413" name="pl1413"/>
            <p:cNvSpPr/>
            <p:nvPr/>
          </p:nvSpPr>
          <p:spPr>
            <a:xfrm>
              <a:off x="7076634" y="1166179"/>
              <a:ext cx="896831" cy="53707"/>
            </a:xfrm>
            <a:custGeom>
              <a:avLst/>
              <a:pathLst>
                <a:path w="896831" h="53707">
                  <a:moveTo>
                    <a:pt x="0" y="53707"/>
                  </a:moveTo>
                  <a:lnTo>
                    <a:pt x="128118" y="47740"/>
                  </a:lnTo>
                  <a:lnTo>
                    <a:pt x="256237" y="53707"/>
                  </a:lnTo>
                  <a:lnTo>
                    <a:pt x="384356" y="53707"/>
                  </a:lnTo>
                  <a:lnTo>
                    <a:pt x="512475" y="53707"/>
                  </a:lnTo>
                  <a:lnTo>
                    <a:pt x="640593" y="17902"/>
                  </a:lnTo>
                  <a:lnTo>
                    <a:pt x="768712" y="0"/>
                  </a:lnTo>
                  <a:lnTo>
                    <a:pt x="896831" y="17902"/>
                  </a:lnTo>
                </a:path>
              </a:pathLst>
            </a:custGeom>
            <a:ln w="35231" cap="flat">
              <a:solidFill>
                <a:srgbClr val="BEBEBE">
                  <a:alpha val="69803"/>
                </a:srgbClr>
              </a:solidFill>
              <a:prstDash val="solid"/>
              <a:round/>
            </a:ln>
          </p:spPr>
          <p:txBody>
            <a:bodyPr/>
            <a:lstStyle/>
            <a:p/>
          </p:txBody>
        </p:sp>
        <p:sp>
          <p:nvSpPr>
            <p:cNvPr id="1414" name="pl1414"/>
            <p:cNvSpPr/>
            <p:nvPr/>
          </p:nvSpPr>
          <p:spPr>
            <a:xfrm>
              <a:off x="7076634" y="1207951"/>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415" name="pl1415"/>
            <p:cNvSpPr/>
            <p:nvPr/>
          </p:nvSpPr>
          <p:spPr>
            <a:xfrm>
              <a:off x="7076634" y="1166179"/>
              <a:ext cx="896831" cy="53707"/>
            </a:xfrm>
            <a:custGeom>
              <a:avLst/>
              <a:pathLst>
                <a:path w="896831" h="53707">
                  <a:moveTo>
                    <a:pt x="0" y="53707"/>
                  </a:moveTo>
                  <a:lnTo>
                    <a:pt x="128118" y="47740"/>
                  </a:lnTo>
                  <a:lnTo>
                    <a:pt x="256237" y="53707"/>
                  </a:lnTo>
                  <a:lnTo>
                    <a:pt x="384356" y="53707"/>
                  </a:lnTo>
                  <a:lnTo>
                    <a:pt x="512475" y="53707"/>
                  </a:lnTo>
                  <a:lnTo>
                    <a:pt x="640593" y="17902"/>
                  </a:lnTo>
                  <a:lnTo>
                    <a:pt x="768712" y="0"/>
                  </a:lnTo>
                  <a:lnTo>
                    <a:pt x="896831" y="17902"/>
                  </a:lnTo>
                </a:path>
              </a:pathLst>
            </a:custGeom>
            <a:ln w="40651" cap="flat">
              <a:solidFill>
                <a:srgbClr val="000000">
                  <a:alpha val="100000"/>
                </a:srgbClr>
              </a:solidFill>
              <a:prstDash val="solid"/>
              <a:round/>
            </a:ln>
          </p:spPr>
          <p:txBody>
            <a:bodyPr/>
            <a:lstStyle/>
            <a:p/>
          </p:txBody>
        </p:sp>
        <p:sp>
          <p:nvSpPr>
            <p:cNvPr id="1416" name="pl1416"/>
            <p:cNvSpPr/>
            <p:nvPr/>
          </p:nvSpPr>
          <p:spPr>
            <a:xfrm>
              <a:off x="7076634" y="1166179"/>
              <a:ext cx="896831" cy="53707"/>
            </a:xfrm>
            <a:custGeom>
              <a:avLst/>
              <a:pathLst>
                <a:path w="896831" h="53707">
                  <a:moveTo>
                    <a:pt x="0" y="53707"/>
                  </a:moveTo>
                  <a:lnTo>
                    <a:pt x="128118" y="47740"/>
                  </a:lnTo>
                  <a:lnTo>
                    <a:pt x="256237" y="53707"/>
                  </a:lnTo>
                  <a:lnTo>
                    <a:pt x="384356" y="53707"/>
                  </a:lnTo>
                  <a:lnTo>
                    <a:pt x="512475" y="53707"/>
                  </a:lnTo>
                  <a:lnTo>
                    <a:pt x="640593" y="17902"/>
                  </a:lnTo>
                  <a:lnTo>
                    <a:pt x="768712" y="0"/>
                  </a:lnTo>
                  <a:lnTo>
                    <a:pt x="896831" y="17902"/>
                  </a:lnTo>
                </a:path>
              </a:pathLst>
            </a:custGeom>
            <a:ln w="35231" cap="flat">
              <a:solidFill>
                <a:srgbClr val="F26A21">
                  <a:alpha val="100000"/>
                </a:srgbClr>
              </a:solidFill>
              <a:prstDash val="solid"/>
              <a:round/>
            </a:ln>
          </p:spPr>
          <p:txBody>
            <a:bodyPr/>
            <a:lstStyle/>
            <a:p/>
          </p:txBody>
        </p:sp>
        <p:sp>
          <p:nvSpPr>
            <p:cNvPr id="1417" name="pl1417"/>
            <p:cNvSpPr/>
            <p:nvPr/>
          </p:nvSpPr>
          <p:spPr>
            <a:xfrm>
              <a:off x="7031792" y="1225854"/>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418" name="tx1418"/>
            <p:cNvSpPr/>
            <p:nvPr/>
          </p:nvSpPr>
          <p:spPr>
            <a:xfrm>
              <a:off x="7046504" y="10568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419" name="tx1419"/>
            <p:cNvSpPr/>
            <p:nvPr/>
          </p:nvSpPr>
          <p:spPr>
            <a:xfrm>
              <a:off x="7174623" y="105089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420" name="tx1420"/>
            <p:cNvSpPr/>
            <p:nvPr/>
          </p:nvSpPr>
          <p:spPr>
            <a:xfrm>
              <a:off x="7302742" y="10568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421" name="tx1421"/>
            <p:cNvSpPr/>
            <p:nvPr/>
          </p:nvSpPr>
          <p:spPr>
            <a:xfrm>
              <a:off x="7430861" y="10568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422" name="tx1422"/>
            <p:cNvSpPr/>
            <p:nvPr/>
          </p:nvSpPr>
          <p:spPr>
            <a:xfrm>
              <a:off x="7558979" y="10568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423" name="tx1423"/>
            <p:cNvSpPr/>
            <p:nvPr/>
          </p:nvSpPr>
          <p:spPr>
            <a:xfrm>
              <a:off x="7687098" y="10210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424" name="tx1424"/>
            <p:cNvSpPr/>
            <p:nvPr/>
          </p:nvSpPr>
          <p:spPr>
            <a:xfrm>
              <a:off x="7785088" y="100315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425" name="tx1425"/>
            <p:cNvSpPr/>
            <p:nvPr/>
          </p:nvSpPr>
          <p:spPr>
            <a:xfrm>
              <a:off x="7943336" y="10210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426" name="rc1426"/>
            <p:cNvSpPr/>
            <p:nvPr/>
          </p:nvSpPr>
          <p:spPr>
            <a:xfrm>
              <a:off x="7031792" y="1527005"/>
              <a:ext cx="986514" cy="367599"/>
            </a:xfrm>
            <a:prstGeom prst="rect">
              <a:avLst/>
            </a:prstGeom>
            <a:solidFill>
              <a:srgbClr val="EBEBEB">
                <a:alpha val="100000"/>
              </a:srgbClr>
            </a:solidFill>
          </p:spPr>
          <p:txBody>
            <a:bodyPr/>
            <a:lstStyle/>
            <a:p/>
          </p:txBody>
        </p:sp>
        <p:sp>
          <p:nvSpPr>
            <p:cNvPr id="1427" name="pl1427"/>
            <p:cNvSpPr/>
            <p:nvPr/>
          </p:nvSpPr>
          <p:spPr>
            <a:xfrm>
              <a:off x="7031792" y="1803301"/>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28" name="pl1428"/>
            <p:cNvSpPr/>
            <p:nvPr/>
          </p:nvSpPr>
          <p:spPr>
            <a:xfrm>
              <a:off x="7031792" y="165411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29" name="pl1429"/>
            <p:cNvSpPr/>
            <p:nvPr/>
          </p:nvSpPr>
          <p:spPr>
            <a:xfrm>
              <a:off x="7031792" y="187789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430" name="pl1430"/>
            <p:cNvSpPr/>
            <p:nvPr/>
          </p:nvSpPr>
          <p:spPr>
            <a:xfrm>
              <a:off x="7031792" y="172870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431" name="pl1431"/>
            <p:cNvSpPr/>
            <p:nvPr/>
          </p:nvSpPr>
          <p:spPr>
            <a:xfrm>
              <a:off x="7031792" y="157951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432" name="pl1432"/>
            <p:cNvSpPr/>
            <p:nvPr/>
          </p:nvSpPr>
          <p:spPr>
            <a:xfrm>
              <a:off x="7076634"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33" name="pl1433"/>
            <p:cNvSpPr/>
            <p:nvPr/>
          </p:nvSpPr>
          <p:spPr>
            <a:xfrm>
              <a:off x="7204753"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34" name="pl1434"/>
            <p:cNvSpPr/>
            <p:nvPr/>
          </p:nvSpPr>
          <p:spPr>
            <a:xfrm>
              <a:off x="7332871"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35" name="pl1435"/>
            <p:cNvSpPr/>
            <p:nvPr/>
          </p:nvSpPr>
          <p:spPr>
            <a:xfrm>
              <a:off x="7460990"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36" name="pl1436"/>
            <p:cNvSpPr/>
            <p:nvPr/>
          </p:nvSpPr>
          <p:spPr>
            <a:xfrm>
              <a:off x="7589109"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37" name="pl1437"/>
            <p:cNvSpPr/>
            <p:nvPr/>
          </p:nvSpPr>
          <p:spPr>
            <a:xfrm>
              <a:off x="7717228"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38" name="pl1438"/>
            <p:cNvSpPr/>
            <p:nvPr/>
          </p:nvSpPr>
          <p:spPr>
            <a:xfrm>
              <a:off x="7845347"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39" name="pl1439"/>
            <p:cNvSpPr/>
            <p:nvPr/>
          </p:nvSpPr>
          <p:spPr>
            <a:xfrm>
              <a:off x="7973465"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40" name="pl1440"/>
            <p:cNvSpPr/>
            <p:nvPr/>
          </p:nvSpPr>
          <p:spPr>
            <a:xfrm>
              <a:off x="7076634" y="1859992"/>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441" name="pl1441"/>
            <p:cNvSpPr/>
            <p:nvPr/>
          </p:nvSpPr>
          <p:spPr>
            <a:xfrm>
              <a:off x="7076634" y="1848057"/>
              <a:ext cx="896831" cy="29837"/>
            </a:xfrm>
            <a:custGeom>
              <a:avLst/>
              <a:pathLst>
                <a:path w="896831" h="29837">
                  <a:moveTo>
                    <a:pt x="0" y="29837"/>
                  </a:moveTo>
                  <a:lnTo>
                    <a:pt x="128118" y="11935"/>
                  </a:lnTo>
                  <a:lnTo>
                    <a:pt x="256237" y="11935"/>
                  </a:lnTo>
                  <a:lnTo>
                    <a:pt x="384356" y="11935"/>
                  </a:lnTo>
                  <a:lnTo>
                    <a:pt x="512475" y="11935"/>
                  </a:lnTo>
                  <a:lnTo>
                    <a:pt x="640593" y="5967"/>
                  </a:lnTo>
                  <a:lnTo>
                    <a:pt x="768712" y="0"/>
                  </a:lnTo>
                  <a:lnTo>
                    <a:pt x="896831" y="23870"/>
                  </a:lnTo>
                </a:path>
              </a:pathLst>
            </a:custGeom>
            <a:ln w="40651" cap="flat">
              <a:solidFill>
                <a:srgbClr val="BEBEBE">
                  <a:alpha val="69803"/>
                </a:srgbClr>
              </a:solidFill>
              <a:prstDash val="solid"/>
              <a:round/>
            </a:ln>
          </p:spPr>
          <p:txBody>
            <a:bodyPr/>
            <a:lstStyle/>
            <a:p/>
          </p:txBody>
        </p:sp>
        <p:sp>
          <p:nvSpPr>
            <p:cNvPr id="1442" name="pl1442"/>
            <p:cNvSpPr/>
            <p:nvPr/>
          </p:nvSpPr>
          <p:spPr>
            <a:xfrm>
              <a:off x="7076634" y="1848057"/>
              <a:ext cx="896831" cy="29837"/>
            </a:xfrm>
            <a:custGeom>
              <a:avLst/>
              <a:pathLst>
                <a:path w="896831" h="29837">
                  <a:moveTo>
                    <a:pt x="0" y="29837"/>
                  </a:moveTo>
                  <a:lnTo>
                    <a:pt x="128118" y="11935"/>
                  </a:lnTo>
                  <a:lnTo>
                    <a:pt x="256237" y="11935"/>
                  </a:lnTo>
                  <a:lnTo>
                    <a:pt x="384356" y="11935"/>
                  </a:lnTo>
                  <a:lnTo>
                    <a:pt x="512475" y="11935"/>
                  </a:lnTo>
                  <a:lnTo>
                    <a:pt x="640593" y="5967"/>
                  </a:lnTo>
                  <a:lnTo>
                    <a:pt x="768712" y="0"/>
                  </a:lnTo>
                  <a:lnTo>
                    <a:pt x="896831" y="23870"/>
                  </a:lnTo>
                </a:path>
              </a:pathLst>
            </a:custGeom>
            <a:ln w="35231" cap="flat">
              <a:solidFill>
                <a:srgbClr val="BEBEBE">
                  <a:alpha val="69803"/>
                </a:srgbClr>
              </a:solidFill>
              <a:prstDash val="solid"/>
              <a:round/>
            </a:ln>
          </p:spPr>
          <p:txBody>
            <a:bodyPr/>
            <a:lstStyle/>
            <a:p/>
          </p:txBody>
        </p:sp>
        <p:sp>
          <p:nvSpPr>
            <p:cNvPr id="1443" name="pl1443"/>
            <p:cNvSpPr/>
            <p:nvPr/>
          </p:nvSpPr>
          <p:spPr>
            <a:xfrm>
              <a:off x="7076634" y="1859992"/>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444" name="pl1444"/>
            <p:cNvSpPr/>
            <p:nvPr/>
          </p:nvSpPr>
          <p:spPr>
            <a:xfrm>
              <a:off x="7076634" y="1848057"/>
              <a:ext cx="896831" cy="29837"/>
            </a:xfrm>
            <a:custGeom>
              <a:avLst/>
              <a:pathLst>
                <a:path w="896831" h="29837">
                  <a:moveTo>
                    <a:pt x="0" y="29837"/>
                  </a:moveTo>
                  <a:lnTo>
                    <a:pt x="128118" y="11935"/>
                  </a:lnTo>
                  <a:lnTo>
                    <a:pt x="256237" y="11935"/>
                  </a:lnTo>
                  <a:lnTo>
                    <a:pt x="384356" y="11935"/>
                  </a:lnTo>
                  <a:lnTo>
                    <a:pt x="512475" y="11935"/>
                  </a:lnTo>
                  <a:lnTo>
                    <a:pt x="640593" y="5967"/>
                  </a:lnTo>
                  <a:lnTo>
                    <a:pt x="768712" y="0"/>
                  </a:lnTo>
                  <a:lnTo>
                    <a:pt x="896831" y="23870"/>
                  </a:lnTo>
                </a:path>
              </a:pathLst>
            </a:custGeom>
            <a:ln w="40651" cap="flat">
              <a:solidFill>
                <a:srgbClr val="000000">
                  <a:alpha val="100000"/>
                </a:srgbClr>
              </a:solidFill>
              <a:prstDash val="solid"/>
              <a:round/>
            </a:ln>
          </p:spPr>
          <p:txBody>
            <a:bodyPr/>
            <a:lstStyle/>
            <a:p/>
          </p:txBody>
        </p:sp>
        <p:sp>
          <p:nvSpPr>
            <p:cNvPr id="1445" name="pl1445"/>
            <p:cNvSpPr/>
            <p:nvPr/>
          </p:nvSpPr>
          <p:spPr>
            <a:xfrm>
              <a:off x="7076634" y="1848057"/>
              <a:ext cx="896831" cy="29837"/>
            </a:xfrm>
            <a:custGeom>
              <a:avLst/>
              <a:pathLst>
                <a:path w="896831" h="29837">
                  <a:moveTo>
                    <a:pt x="0" y="29837"/>
                  </a:moveTo>
                  <a:lnTo>
                    <a:pt x="128118" y="11935"/>
                  </a:lnTo>
                  <a:lnTo>
                    <a:pt x="256237" y="11935"/>
                  </a:lnTo>
                  <a:lnTo>
                    <a:pt x="384356" y="11935"/>
                  </a:lnTo>
                  <a:lnTo>
                    <a:pt x="512475" y="11935"/>
                  </a:lnTo>
                  <a:lnTo>
                    <a:pt x="640593" y="5967"/>
                  </a:lnTo>
                  <a:lnTo>
                    <a:pt x="768712" y="0"/>
                  </a:lnTo>
                  <a:lnTo>
                    <a:pt x="896831" y="23870"/>
                  </a:lnTo>
                </a:path>
              </a:pathLst>
            </a:custGeom>
            <a:ln w="35231" cap="flat">
              <a:solidFill>
                <a:srgbClr val="F26A21">
                  <a:alpha val="100000"/>
                </a:srgbClr>
              </a:solidFill>
              <a:prstDash val="solid"/>
              <a:round/>
            </a:ln>
          </p:spPr>
          <p:txBody>
            <a:bodyPr/>
            <a:lstStyle/>
            <a:p/>
          </p:txBody>
        </p:sp>
        <p:sp>
          <p:nvSpPr>
            <p:cNvPr id="1446" name="pl1446"/>
            <p:cNvSpPr/>
            <p:nvPr/>
          </p:nvSpPr>
          <p:spPr>
            <a:xfrm>
              <a:off x="7031792" y="1877895"/>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447" name="tx1447"/>
            <p:cNvSpPr/>
            <p:nvPr/>
          </p:nvSpPr>
          <p:spPr>
            <a:xfrm>
              <a:off x="7046504"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48" name="tx1448"/>
            <p:cNvSpPr/>
            <p:nvPr/>
          </p:nvSpPr>
          <p:spPr>
            <a:xfrm>
              <a:off x="7174623" y="16969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449" name="tx1449"/>
            <p:cNvSpPr/>
            <p:nvPr/>
          </p:nvSpPr>
          <p:spPr>
            <a:xfrm>
              <a:off x="7302742" y="16969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450" name="tx1450"/>
            <p:cNvSpPr/>
            <p:nvPr/>
          </p:nvSpPr>
          <p:spPr>
            <a:xfrm>
              <a:off x="7430861" y="16969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451" name="tx1451"/>
            <p:cNvSpPr/>
            <p:nvPr/>
          </p:nvSpPr>
          <p:spPr>
            <a:xfrm>
              <a:off x="7558979" y="16969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452" name="tx1452"/>
            <p:cNvSpPr/>
            <p:nvPr/>
          </p:nvSpPr>
          <p:spPr>
            <a:xfrm>
              <a:off x="7687098" y="169099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453" name="tx1453"/>
            <p:cNvSpPr/>
            <p:nvPr/>
          </p:nvSpPr>
          <p:spPr>
            <a:xfrm>
              <a:off x="7815217" y="16850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454" name="tx1454"/>
            <p:cNvSpPr/>
            <p:nvPr/>
          </p:nvSpPr>
          <p:spPr>
            <a:xfrm>
              <a:off x="7943336" y="17088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455" name="rc1455"/>
            <p:cNvSpPr/>
            <p:nvPr/>
          </p:nvSpPr>
          <p:spPr>
            <a:xfrm>
              <a:off x="7031792" y="2179046"/>
              <a:ext cx="986514" cy="367599"/>
            </a:xfrm>
            <a:prstGeom prst="rect">
              <a:avLst/>
            </a:prstGeom>
            <a:solidFill>
              <a:srgbClr val="EBEBEB">
                <a:alpha val="100000"/>
              </a:srgbClr>
            </a:solidFill>
          </p:spPr>
          <p:txBody>
            <a:bodyPr/>
            <a:lstStyle/>
            <a:p/>
          </p:txBody>
        </p:sp>
        <p:sp>
          <p:nvSpPr>
            <p:cNvPr id="1456" name="pl1456"/>
            <p:cNvSpPr/>
            <p:nvPr/>
          </p:nvSpPr>
          <p:spPr>
            <a:xfrm>
              <a:off x="7031792" y="245534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57" name="pl1457"/>
            <p:cNvSpPr/>
            <p:nvPr/>
          </p:nvSpPr>
          <p:spPr>
            <a:xfrm>
              <a:off x="7031792" y="230615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58" name="pl1458"/>
            <p:cNvSpPr/>
            <p:nvPr/>
          </p:nvSpPr>
          <p:spPr>
            <a:xfrm>
              <a:off x="7031792" y="252993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459" name="pl1459"/>
            <p:cNvSpPr/>
            <p:nvPr/>
          </p:nvSpPr>
          <p:spPr>
            <a:xfrm>
              <a:off x="7031792" y="238074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460" name="pl1460"/>
            <p:cNvSpPr/>
            <p:nvPr/>
          </p:nvSpPr>
          <p:spPr>
            <a:xfrm>
              <a:off x="7031792" y="223156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461" name="pl1461"/>
            <p:cNvSpPr/>
            <p:nvPr/>
          </p:nvSpPr>
          <p:spPr>
            <a:xfrm>
              <a:off x="7076634"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62" name="pl1462"/>
            <p:cNvSpPr/>
            <p:nvPr/>
          </p:nvSpPr>
          <p:spPr>
            <a:xfrm>
              <a:off x="7204753"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63" name="pl1463"/>
            <p:cNvSpPr/>
            <p:nvPr/>
          </p:nvSpPr>
          <p:spPr>
            <a:xfrm>
              <a:off x="7332871"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64" name="pl1464"/>
            <p:cNvSpPr/>
            <p:nvPr/>
          </p:nvSpPr>
          <p:spPr>
            <a:xfrm>
              <a:off x="7460990"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65" name="pl1465"/>
            <p:cNvSpPr/>
            <p:nvPr/>
          </p:nvSpPr>
          <p:spPr>
            <a:xfrm>
              <a:off x="7589109"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66" name="pl1466"/>
            <p:cNvSpPr/>
            <p:nvPr/>
          </p:nvSpPr>
          <p:spPr>
            <a:xfrm>
              <a:off x="7717228"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67" name="pl1467"/>
            <p:cNvSpPr/>
            <p:nvPr/>
          </p:nvSpPr>
          <p:spPr>
            <a:xfrm>
              <a:off x="7845347"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68" name="pl1468"/>
            <p:cNvSpPr/>
            <p:nvPr/>
          </p:nvSpPr>
          <p:spPr>
            <a:xfrm>
              <a:off x="7973465"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69" name="pl1469"/>
            <p:cNvSpPr/>
            <p:nvPr/>
          </p:nvSpPr>
          <p:spPr>
            <a:xfrm>
              <a:off x="7076634" y="2512033"/>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470" name="pl1470"/>
            <p:cNvSpPr/>
            <p:nvPr/>
          </p:nvSpPr>
          <p:spPr>
            <a:xfrm>
              <a:off x="7076634" y="2506066"/>
              <a:ext cx="896831" cy="23870"/>
            </a:xfrm>
            <a:custGeom>
              <a:avLst/>
              <a:pathLst>
                <a:path w="896831" h="23870">
                  <a:moveTo>
                    <a:pt x="0" y="0"/>
                  </a:moveTo>
                  <a:lnTo>
                    <a:pt x="128118" y="23870"/>
                  </a:lnTo>
                  <a:lnTo>
                    <a:pt x="256237" y="23870"/>
                  </a:lnTo>
                  <a:lnTo>
                    <a:pt x="384356" y="23870"/>
                  </a:lnTo>
                  <a:lnTo>
                    <a:pt x="512475" y="23870"/>
                  </a:lnTo>
                  <a:lnTo>
                    <a:pt x="640593" y="23870"/>
                  </a:lnTo>
                  <a:lnTo>
                    <a:pt x="768712" y="23870"/>
                  </a:lnTo>
                  <a:lnTo>
                    <a:pt x="896831" y="23870"/>
                  </a:lnTo>
                </a:path>
              </a:pathLst>
            </a:custGeom>
            <a:ln w="40651" cap="flat">
              <a:solidFill>
                <a:srgbClr val="BEBEBE">
                  <a:alpha val="69803"/>
                </a:srgbClr>
              </a:solidFill>
              <a:prstDash val="solid"/>
              <a:round/>
            </a:ln>
          </p:spPr>
          <p:txBody>
            <a:bodyPr/>
            <a:lstStyle/>
            <a:p/>
          </p:txBody>
        </p:sp>
        <p:sp>
          <p:nvSpPr>
            <p:cNvPr id="1471" name="pl1471"/>
            <p:cNvSpPr/>
            <p:nvPr/>
          </p:nvSpPr>
          <p:spPr>
            <a:xfrm>
              <a:off x="7076634" y="2506066"/>
              <a:ext cx="896831" cy="23870"/>
            </a:xfrm>
            <a:custGeom>
              <a:avLst/>
              <a:pathLst>
                <a:path w="896831" h="23870">
                  <a:moveTo>
                    <a:pt x="0" y="0"/>
                  </a:moveTo>
                  <a:lnTo>
                    <a:pt x="128118" y="23870"/>
                  </a:lnTo>
                  <a:lnTo>
                    <a:pt x="256237" y="23870"/>
                  </a:lnTo>
                  <a:lnTo>
                    <a:pt x="384356" y="23870"/>
                  </a:lnTo>
                  <a:lnTo>
                    <a:pt x="512475" y="23870"/>
                  </a:lnTo>
                  <a:lnTo>
                    <a:pt x="640593" y="23870"/>
                  </a:lnTo>
                  <a:lnTo>
                    <a:pt x="768712" y="23870"/>
                  </a:lnTo>
                  <a:lnTo>
                    <a:pt x="896831" y="23870"/>
                  </a:lnTo>
                </a:path>
              </a:pathLst>
            </a:custGeom>
            <a:ln w="35231" cap="flat">
              <a:solidFill>
                <a:srgbClr val="BEBEBE">
                  <a:alpha val="69803"/>
                </a:srgbClr>
              </a:solidFill>
              <a:prstDash val="solid"/>
              <a:round/>
            </a:ln>
          </p:spPr>
          <p:txBody>
            <a:bodyPr/>
            <a:lstStyle/>
            <a:p/>
          </p:txBody>
        </p:sp>
        <p:sp>
          <p:nvSpPr>
            <p:cNvPr id="1472" name="pl1472"/>
            <p:cNvSpPr/>
            <p:nvPr/>
          </p:nvSpPr>
          <p:spPr>
            <a:xfrm>
              <a:off x="7076634" y="2512033"/>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473" name="pl1473"/>
            <p:cNvSpPr/>
            <p:nvPr/>
          </p:nvSpPr>
          <p:spPr>
            <a:xfrm>
              <a:off x="7076634" y="2506066"/>
              <a:ext cx="896831" cy="23870"/>
            </a:xfrm>
            <a:custGeom>
              <a:avLst/>
              <a:pathLst>
                <a:path w="896831" h="23870">
                  <a:moveTo>
                    <a:pt x="0" y="0"/>
                  </a:moveTo>
                  <a:lnTo>
                    <a:pt x="128118" y="23870"/>
                  </a:lnTo>
                  <a:lnTo>
                    <a:pt x="256237" y="23870"/>
                  </a:lnTo>
                  <a:lnTo>
                    <a:pt x="384356" y="23870"/>
                  </a:lnTo>
                  <a:lnTo>
                    <a:pt x="512475" y="23870"/>
                  </a:lnTo>
                  <a:lnTo>
                    <a:pt x="640593" y="23870"/>
                  </a:lnTo>
                  <a:lnTo>
                    <a:pt x="768712" y="23870"/>
                  </a:lnTo>
                  <a:lnTo>
                    <a:pt x="896831" y="23870"/>
                  </a:lnTo>
                </a:path>
              </a:pathLst>
            </a:custGeom>
            <a:ln w="40651" cap="flat">
              <a:solidFill>
                <a:srgbClr val="000000">
                  <a:alpha val="100000"/>
                </a:srgbClr>
              </a:solidFill>
              <a:prstDash val="solid"/>
              <a:round/>
            </a:ln>
          </p:spPr>
          <p:txBody>
            <a:bodyPr/>
            <a:lstStyle/>
            <a:p/>
          </p:txBody>
        </p:sp>
        <p:sp>
          <p:nvSpPr>
            <p:cNvPr id="1474" name="pl1474"/>
            <p:cNvSpPr/>
            <p:nvPr/>
          </p:nvSpPr>
          <p:spPr>
            <a:xfrm>
              <a:off x="7076634" y="2506066"/>
              <a:ext cx="896831" cy="23870"/>
            </a:xfrm>
            <a:custGeom>
              <a:avLst/>
              <a:pathLst>
                <a:path w="896831" h="23870">
                  <a:moveTo>
                    <a:pt x="0" y="0"/>
                  </a:moveTo>
                  <a:lnTo>
                    <a:pt x="128118" y="23870"/>
                  </a:lnTo>
                  <a:lnTo>
                    <a:pt x="256237" y="23870"/>
                  </a:lnTo>
                  <a:lnTo>
                    <a:pt x="384356" y="23870"/>
                  </a:lnTo>
                  <a:lnTo>
                    <a:pt x="512475" y="23870"/>
                  </a:lnTo>
                  <a:lnTo>
                    <a:pt x="640593" y="23870"/>
                  </a:lnTo>
                  <a:lnTo>
                    <a:pt x="768712" y="23870"/>
                  </a:lnTo>
                  <a:lnTo>
                    <a:pt x="896831" y="23870"/>
                  </a:lnTo>
                </a:path>
              </a:pathLst>
            </a:custGeom>
            <a:ln w="35231" cap="flat">
              <a:solidFill>
                <a:srgbClr val="F26A21">
                  <a:alpha val="100000"/>
                </a:srgbClr>
              </a:solidFill>
              <a:prstDash val="solid"/>
              <a:round/>
            </a:ln>
          </p:spPr>
          <p:txBody>
            <a:bodyPr/>
            <a:lstStyle/>
            <a:p/>
          </p:txBody>
        </p:sp>
        <p:sp>
          <p:nvSpPr>
            <p:cNvPr id="1475" name="pl1475"/>
            <p:cNvSpPr/>
            <p:nvPr/>
          </p:nvSpPr>
          <p:spPr>
            <a:xfrm>
              <a:off x="7031792" y="2529936"/>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476" name="tx1476"/>
            <p:cNvSpPr/>
            <p:nvPr/>
          </p:nvSpPr>
          <p:spPr>
            <a:xfrm>
              <a:off x="7046504" y="234303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477" name="tx1477"/>
            <p:cNvSpPr/>
            <p:nvPr/>
          </p:nvSpPr>
          <p:spPr>
            <a:xfrm>
              <a:off x="7174623" y="23669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78" name="tx1478"/>
            <p:cNvSpPr/>
            <p:nvPr/>
          </p:nvSpPr>
          <p:spPr>
            <a:xfrm>
              <a:off x="7302742" y="23669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79" name="tx1479"/>
            <p:cNvSpPr/>
            <p:nvPr/>
          </p:nvSpPr>
          <p:spPr>
            <a:xfrm>
              <a:off x="7430861" y="23669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80" name="tx1480"/>
            <p:cNvSpPr/>
            <p:nvPr/>
          </p:nvSpPr>
          <p:spPr>
            <a:xfrm>
              <a:off x="7558979" y="23669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81" name="tx1481"/>
            <p:cNvSpPr/>
            <p:nvPr/>
          </p:nvSpPr>
          <p:spPr>
            <a:xfrm>
              <a:off x="7687098" y="23669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82" name="tx1482"/>
            <p:cNvSpPr/>
            <p:nvPr/>
          </p:nvSpPr>
          <p:spPr>
            <a:xfrm>
              <a:off x="7815217" y="23669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83" name="tx1483"/>
            <p:cNvSpPr/>
            <p:nvPr/>
          </p:nvSpPr>
          <p:spPr>
            <a:xfrm>
              <a:off x="7943336" y="23669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84" name="rc1484"/>
            <p:cNvSpPr/>
            <p:nvPr/>
          </p:nvSpPr>
          <p:spPr>
            <a:xfrm>
              <a:off x="7031792" y="2831086"/>
              <a:ext cx="986514" cy="367599"/>
            </a:xfrm>
            <a:prstGeom prst="rect">
              <a:avLst/>
            </a:prstGeom>
            <a:solidFill>
              <a:srgbClr val="EBEBEB">
                <a:alpha val="100000"/>
              </a:srgbClr>
            </a:solidFill>
          </p:spPr>
          <p:txBody>
            <a:bodyPr/>
            <a:lstStyle/>
            <a:p/>
          </p:txBody>
        </p:sp>
        <p:sp>
          <p:nvSpPr>
            <p:cNvPr id="1485" name="pl1485"/>
            <p:cNvSpPr/>
            <p:nvPr/>
          </p:nvSpPr>
          <p:spPr>
            <a:xfrm>
              <a:off x="7031792" y="310738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86" name="pl1486"/>
            <p:cNvSpPr/>
            <p:nvPr/>
          </p:nvSpPr>
          <p:spPr>
            <a:xfrm>
              <a:off x="7031792" y="295819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87" name="pl1487"/>
            <p:cNvSpPr/>
            <p:nvPr/>
          </p:nvSpPr>
          <p:spPr>
            <a:xfrm>
              <a:off x="7031792" y="318197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488" name="pl1488"/>
            <p:cNvSpPr/>
            <p:nvPr/>
          </p:nvSpPr>
          <p:spPr>
            <a:xfrm>
              <a:off x="7031792" y="303278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489" name="pl1489"/>
            <p:cNvSpPr/>
            <p:nvPr/>
          </p:nvSpPr>
          <p:spPr>
            <a:xfrm>
              <a:off x="7031792" y="2883601"/>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490" name="pl1490"/>
            <p:cNvSpPr/>
            <p:nvPr/>
          </p:nvSpPr>
          <p:spPr>
            <a:xfrm>
              <a:off x="7076634"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91" name="pl1491"/>
            <p:cNvSpPr/>
            <p:nvPr/>
          </p:nvSpPr>
          <p:spPr>
            <a:xfrm>
              <a:off x="7204753"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92" name="pl1492"/>
            <p:cNvSpPr/>
            <p:nvPr/>
          </p:nvSpPr>
          <p:spPr>
            <a:xfrm>
              <a:off x="7332871"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93" name="pl1493"/>
            <p:cNvSpPr/>
            <p:nvPr/>
          </p:nvSpPr>
          <p:spPr>
            <a:xfrm>
              <a:off x="7460990"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94" name="pl1494"/>
            <p:cNvSpPr/>
            <p:nvPr/>
          </p:nvSpPr>
          <p:spPr>
            <a:xfrm>
              <a:off x="7589109"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95" name="pl1495"/>
            <p:cNvSpPr/>
            <p:nvPr/>
          </p:nvSpPr>
          <p:spPr>
            <a:xfrm>
              <a:off x="7717228"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96" name="pl1496"/>
            <p:cNvSpPr/>
            <p:nvPr/>
          </p:nvSpPr>
          <p:spPr>
            <a:xfrm>
              <a:off x="7845347"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97" name="pl1497"/>
            <p:cNvSpPr/>
            <p:nvPr/>
          </p:nvSpPr>
          <p:spPr>
            <a:xfrm>
              <a:off x="7973465"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98" name="pl1498"/>
            <p:cNvSpPr/>
            <p:nvPr/>
          </p:nvSpPr>
          <p:spPr>
            <a:xfrm>
              <a:off x="7076634" y="3164074"/>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499" name="pl1499"/>
            <p:cNvSpPr/>
            <p:nvPr/>
          </p:nvSpPr>
          <p:spPr>
            <a:xfrm>
              <a:off x="7076634" y="3158107"/>
              <a:ext cx="896831" cy="23870"/>
            </a:xfrm>
            <a:custGeom>
              <a:avLst/>
              <a:pathLst>
                <a:path w="896831" h="23870">
                  <a:moveTo>
                    <a:pt x="0" y="17902"/>
                  </a:moveTo>
                  <a:lnTo>
                    <a:pt x="128118" y="23870"/>
                  </a:lnTo>
                  <a:lnTo>
                    <a:pt x="256237" y="23870"/>
                  </a:lnTo>
                  <a:lnTo>
                    <a:pt x="384356" y="11935"/>
                  </a:lnTo>
                  <a:lnTo>
                    <a:pt x="512475" y="0"/>
                  </a:lnTo>
                  <a:lnTo>
                    <a:pt x="640593" y="23870"/>
                  </a:lnTo>
                  <a:lnTo>
                    <a:pt x="768712" y="11935"/>
                  </a:lnTo>
                  <a:lnTo>
                    <a:pt x="896831" y="23870"/>
                  </a:lnTo>
                </a:path>
              </a:pathLst>
            </a:custGeom>
            <a:ln w="40651" cap="flat">
              <a:solidFill>
                <a:srgbClr val="BEBEBE">
                  <a:alpha val="69803"/>
                </a:srgbClr>
              </a:solidFill>
              <a:prstDash val="solid"/>
              <a:round/>
            </a:ln>
          </p:spPr>
          <p:txBody>
            <a:bodyPr/>
            <a:lstStyle/>
            <a:p/>
          </p:txBody>
        </p:sp>
        <p:sp>
          <p:nvSpPr>
            <p:cNvPr id="1500" name="pl1500"/>
            <p:cNvSpPr/>
            <p:nvPr/>
          </p:nvSpPr>
          <p:spPr>
            <a:xfrm>
              <a:off x="7076634" y="3158107"/>
              <a:ext cx="896831" cy="23870"/>
            </a:xfrm>
            <a:custGeom>
              <a:avLst/>
              <a:pathLst>
                <a:path w="896831" h="23870">
                  <a:moveTo>
                    <a:pt x="0" y="17902"/>
                  </a:moveTo>
                  <a:lnTo>
                    <a:pt x="128118" y="23870"/>
                  </a:lnTo>
                  <a:lnTo>
                    <a:pt x="256237" y="23870"/>
                  </a:lnTo>
                  <a:lnTo>
                    <a:pt x="384356" y="11935"/>
                  </a:lnTo>
                  <a:lnTo>
                    <a:pt x="512475" y="0"/>
                  </a:lnTo>
                  <a:lnTo>
                    <a:pt x="640593" y="23870"/>
                  </a:lnTo>
                  <a:lnTo>
                    <a:pt x="768712" y="11935"/>
                  </a:lnTo>
                  <a:lnTo>
                    <a:pt x="896831" y="23870"/>
                  </a:lnTo>
                </a:path>
              </a:pathLst>
            </a:custGeom>
            <a:ln w="35231" cap="flat">
              <a:solidFill>
                <a:srgbClr val="BEBEBE">
                  <a:alpha val="69803"/>
                </a:srgbClr>
              </a:solidFill>
              <a:prstDash val="solid"/>
              <a:round/>
            </a:ln>
          </p:spPr>
          <p:txBody>
            <a:bodyPr/>
            <a:lstStyle/>
            <a:p/>
          </p:txBody>
        </p:sp>
        <p:sp>
          <p:nvSpPr>
            <p:cNvPr id="1501" name="pl1501"/>
            <p:cNvSpPr/>
            <p:nvPr/>
          </p:nvSpPr>
          <p:spPr>
            <a:xfrm>
              <a:off x="7076634" y="3164074"/>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502" name="pl1502"/>
            <p:cNvSpPr/>
            <p:nvPr/>
          </p:nvSpPr>
          <p:spPr>
            <a:xfrm>
              <a:off x="7076634" y="3158107"/>
              <a:ext cx="896831" cy="23870"/>
            </a:xfrm>
            <a:custGeom>
              <a:avLst/>
              <a:pathLst>
                <a:path w="896831" h="23870">
                  <a:moveTo>
                    <a:pt x="0" y="17902"/>
                  </a:moveTo>
                  <a:lnTo>
                    <a:pt x="128118" y="23870"/>
                  </a:lnTo>
                  <a:lnTo>
                    <a:pt x="256237" y="23870"/>
                  </a:lnTo>
                  <a:lnTo>
                    <a:pt x="384356" y="11935"/>
                  </a:lnTo>
                  <a:lnTo>
                    <a:pt x="512475" y="0"/>
                  </a:lnTo>
                  <a:lnTo>
                    <a:pt x="640593" y="23870"/>
                  </a:lnTo>
                  <a:lnTo>
                    <a:pt x="768712" y="11935"/>
                  </a:lnTo>
                  <a:lnTo>
                    <a:pt x="896831" y="23870"/>
                  </a:lnTo>
                </a:path>
              </a:pathLst>
            </a:custGeom>
            <a:ln w="40651" cap="flat">
              <a:solidFill>
                <a:srgbClr val="000000">
                  <a:alpha val="100000"/>
                </a:srgbClr>
              </a:solidFill>
              <a:prstDash val="solid"/>
              <a:round/>
            </a:ln>
          </p:spPr>
          <p:txBody>
            <a:bodyPr/>
            <a:lstStyle/>
            <a:p/>
          </p:txBody>
        </p:sp>
        <p:sp>
          <p:nvSpPr>
            <p:cNvPr id="1503" name="pl1503"/>
            <p:cNvSpPr/>
            <p:nvPr/>
          </p:nvSpPr>
          <p:spPr>
            <a:xfrm>
              <a:off x="7076634" y="3158107"/>
              <a:ext cx="896831" cy="23870"/>
            </a:xfrm>
            <a:custGeom>
              <a:avLst/>
              <a:pathLst>
                <a:path w="896831" h="23870">
                  <a:moveTo>
                    <a:pt x="0" y="17902"/>
                  </a:moveTo>
                  <a:lnTo>
                    <a:pt x="128118" y="23870"/>
                  </a:lnTo>
                  <a:lnTo>
                    <a:pt x="256237" y="23870"/>
                  </a:lnTo>
                  <a:lnTo>
                    <a:pt x="384356" y="11935"/>
                  </a:lnTo>
                  <a:lnTo>
                    <a:pt x="512475" y="0"/>
                  </a:lnTo>
                  <a:lnTo>
                    <a:pt x="640593" y="23870"/>
                  </a:lnTo>
                  <a:lnTo>
                    <a:pt x="768712" y="11935"/>
                  </a:lnTo>
                  <a:lnTo>
                    <a:pt x="896831" y="23870"/>
                  </a:lnTo>
                </a:path>
              </a:pathLst>
            </a:custGeom>
            <a:ln w="35231" cap="flat">
              <a:solidFill>
                <a:srgbClr val="F26A21">
                  <a:alpha val="100000"/>
                </a:srgbClr>
              </a:solidFill>
              <a:prstDash val="solid"/>
              <a:round/>
            </a:ln>
          </p:spPr>
          <p:txBody>
            <a:bodyPr/>
            <a:lstStyle/>
            <a:p/>
          </p:txBody>
        </p:sp>
        <p:sp>
          <p:nvSpPr>
            <p:cNvPr id="1504" name="pl1504"/>
            <p:cNvSpPr/>
            <p:nvPr/>
          </p:nvSpPr>
          <p:spPr>
            <a:xfrm>
              <a:off x="7031792" y="318197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505" name="tx1505"/>
            <p:cNvSpPr/>
            <p:nvPr/>
          </p:nvSpPr>
          <p:spPr>
            <a:xfrm>
              <a:off x="7046504" y="30129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506" name="tx1506"/>
            <p:cNvSpPr/>
            <p:nvPr/>
          </p:nvSpPr>
          <p:spPr>
            <a:xfrm>
              <a:off x="7174623"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07" name="tx1507"/>
            <p:cNvSpPr/>
            <p:nvPr/>
          </p:nvSpPr>
          <p:spPr>
            <a:xfrm>
              <a:off x="7302742"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08" name="tx1508"/>
            <p:cNvSpPr/>
            <p:nvPr/>
          </p:nvSpPr>
          <p:spPr>
            <a:xfrm>
              <a:off x="7430861" y="300701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509" name="tx1509"/>
            <p:cNvSpPr/>
            <p:nvPr/>
          </p:nvSpPr>
          <p:spPr>
            <a:xfrm>
              <a:off x="7558979" y="29950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510" name="tx1510"/>
            <p:cNvSpPr/>
            <p:nvPr/>
          </p:nvSpPr>
          <p:spPr>
            <a:xfrm>
              <a:off x="7687098"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11" name="tx1511"/>
            <p:cNvSpPr/>
            <p:nvPr/>
          </p:nvSpPr>
          <p:spPr>
            <a:xfrm>
              <a:off x="7815217" y="300701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512" name="tx1512"/>
            <p:cNvSpPr/>
            <p:nvPr/>
          </p:nvSpPr>
          <p:spPr>
            <a:xfrm>
              <a:off x="7943336" y="30189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13" name="rc1513"/>
            <p:cNvSpPr/>
            <p:nvPr/>
          </p:nvSpPr>
          <p:spPr>
            <a:xfrm>
              <a:off x="7031792" y="3483127"/>
              <a:ext cx="986514" cy="367599"/>
            </a:xfrm>
            <a:prstGeom prst="rect">
              <a:avLst/>
            </a:prstGeom>
            <a:solidFill>
              <a:srgbClr val="EBEBEB">
                <a:alpha val="100000"/>
              </a:srgbClr>
            </a:solidFill>
          </p:spPr>
          <p:txBody>
            <a:bodyPr/>
            <a:lstStyle/>
            <a:p/>
          </p:txBody>
        </p:sp>
        <p:sp>
          <p:nvSpPr>
            <p:cNvPr id="1514" name="pl1514"/>
            <p:cNvSpPr/>
            <p:nvPr/>
          </p:nvSpPr>
          <p:spPr>
            <a:xfrm>
              <a:off x="7031792" y="375942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15" name="pl1515"/>
            <p:cNvSpPr/>
            <p:nvPr/>
          </p:nvSpPr>
          <p:spPr>
            <a:xfrm>
              <a:off x="7031792" y="361023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16" name="pl1516"/>
            <p:cNvSpPr/>
            <p:nvPr/>
          </p:nvSpPr>
          <p:spPr>
            <a:xfrm>
              <a:off x="7031792" y="383401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517" name="pl1517"/>
            <p:cNvSpPr/>
            <p:nvPr/>
          </p:nvSpPr>
          <p:spPr>
            <a:xfrm>
              <a:off x="7031792" y="368483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518" name="pl1518"/>
            <p:cNvSpPr/>
            <p:nvPr/>
          </p:nvSpPr>
          <p:spPr>
            <a:xfrm>
              <a:off x="7031792" y="353564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519" name="pl1519"/>
            <p:cNvSpPr/>
            <p:nvPr/>
          </p:nvSpPr>
          <p:spPr>
            <a:xfrm>
              <a:off x="7076634"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20" name="pl1520"/>
            <p:cNvSpPr/>
            <p:nvPr/>
          </p:nvSpPr>
          <p:spPr>
            <a:xfrm>
              <a:off x="7204753"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21" name="pl1521"/>
            <p:cNvSpPr/>
            <p:nvPr/>
          </p:nvSpPr>
          <p:spPr>
            <a:xfrm>
              <a:off x="7332871"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22" name="pl1522"/>
            <p:cNvSpPr/>
            <p:nvPr/>
          </p:nvSpPr>
          <p:spPr>
            <a:xfrm>
              <a:off x="7460990"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23" name="pl1523"/>
            <p:cNvSpPr/>
            <p:nvPr/>
          </p:nvSpPr>
          <p:spPr>
            <a:xfrm>
              <a:off x="7589109"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24" name="pl1524"/>
            <p:cNvSpPr/>
            <p:nvPr/>
          </p:nvSpPr>
          <p:spPr>
            <a:xfrm>
              <a:off x="7717228"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25" name="pl1525"/>
            <p:cNvSpPr/>
            <p:nvPr/>
          </p:nvSpPr>
          <p:spPr>
            <a:xfrm>
              <a:off x="7845347"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26" name="pl1526"/>
            <p:cNvSpPr/>
            <p:nvPr/>
          </p:nvSpPr>
          <p:spPr>
            <a:xfrm>
              <a:off x="7973465"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27" name="pl1527"/>
            <p:cNvSpPr/>
            <p:nvPr/>
          </p:nvSpPr>
          <p:spPr>
            <a:xfrm>
              <a:off x="7076634" y="3816115"/>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528" name="pl1528"/>
            <p:cNvSpPr/>
            <p:nvPr/>
          </p:nvSpPr>
          <p:spPr>
            <a:xfrm>
              <a:off x="7076634" y="3834018"/>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BEBEBE">
                  <a:alpha val="69803"/>
                </a:srgbClr>
              </a:solidFill>
              <a:prstDash val="solid"/>
              <a:round/>
            </a:ln>
          </p:spPr>
          <p:txBody>
            <a:bodyPr/>
            <a:lstStyle/>
            <a:p/>
          </p:txBody>
        </p:sp>
        <p:sp>
          <p:nvSpPr>
            <p:cNvPr id="1529" name="pl1529"/>
            <p:cNvSpPr/>
            <p:nvPr/>
          </p:nvSpPr>
          <p:spPr>
            <a:xfrm>
              <a:off x="7076634" y="3834018"/>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BEBEBE">
                  <a:alpha val="69803"/>
                </a:srgbClr>
              </a:solidFill>
              <a:prstDash val="solid"/>
              <a:round/>
            </a:ln>
          </p:spPr>
          <p:txBody>
            <a:bodyPr/>
            <a:lstStyle/>
            <a:p/>
          </p:txBody>
        </p:sp>
        <p:sp>
          <p:nvSpPr>
            <p:cNvPr id="1530" name="pl1530"/>
            <p:cNvSpPr/>
            <p:nvPr/>
          </p:nvSpPr>
          <p:spPr>
            <a:xfrm>
              <a:off x="7076634" y="3816115"/>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531" name="pl1531"/>
            <p:cNvSpPr/>
            <p:nvPr/>
          </p:nvSpPr>
          <p:spPr>
            <a:xfrm>
              <a:off x="7076634" y="3834018"/>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000000">
                  <a:alpha val="100000"/>
                </a:srgbClr>
              </a:solidFill>
              <a:prstDash val="solid"/>
              <a:round/>
            </a:ln>
          </p:spPr>
          <p:txBody>
            <a:bodyPr/>
            <a:lstStyle/>
            <a:p/>
          </p:txBody>
        </p:sp>
        <p:sp>
          <p:nvSpPr>
            <p:cNvPr id="1532" name="pl1532"/>
            <p:cNvSpPr/>
            <p:nvPr/>
          </p:nvSpPr>
          <p:spPr>
            <a:xfrm>
              <a:off x="7076634" y="3834018"/>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F26A21">
                  <a:alpha val="100000"/>
                </a:srgbClr>
              </a:solidFill>
              <a:prstDash val="solid"/>
              <a:round/>
            </a:ln>
          </p:spPr>
          <p:txBody>
            <a:bodyPr/>
            <a:lstStyle/>
            <a:p/>
          </p:txBody>
        </p:sp>
        <p:sp>
          <p:nvSpPr>
            <p:cNvPr id="1533" name="pl1533"/>
            <p:cNvSpPr/>
            <p:nvPr/>
          </p:nvSpPr>
          <p:spPr>
            <a:xfrm>
              <a:off x="7031792" y="383401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534" name="tx1534"/>
            <p:cNvSpPr/>
            <p:nvPr/>
          </p:nvSpPr>
          <p:spPr>
            <a:xfrm>
              <a:off x="7046504" y="3670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35" name="tx1535"/>
            <p:cNvSpPr/>
            <p:nvPr/>
          </p:nvSpPr>
          <p:spPr>
            <a:xfrm>
              <a:off x="7174623" y="3670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36" name="tx1536"/>
            <p:cNvSpPr/>
            <p:nvPr/>
          </p:nvSpPr>
          <p:spPr>
            <a:xfrm>
              <a:off x="7302742" y="3670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37" name="tx1537"/>
            <p:cNvSpPr/>
            <p:nvPr/>
          </p:nvSpPr>
          <p:spPr>
            <a:xfrm>
              <a:off x="7430861" y="3670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38" name="tx1538"/>
            <p:cNvSpPr/>
            <p:nvPr/>
          </p:nvSpPr>
          <p:spPr>
            <a:xfrm>
              <a:off x="7558979" y="3670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39" name="tx1539"/>
            <p:cNvSpPr/>
            <p:nvPr/>
          </p:nvSpPr>
          <p:spPr>
            <a:xfrm>
              <a:off x="7687098" y="3670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40" name="tx1540"/>
            <p:cNvSpPr/>
            <p:nvPr/>
          </p:nvSpPr>
          <p:spPr>
            <a:xfrm>
              <a:off x="7815217" y="3670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41" name="tx1541"/>
            <p:cNvSpPr/>
            <p:nvPr/>
          </p:nvSpPr>
          <p:spPr>
            <a:xfrm>
              <a:off x="7943336" y="3670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42" name="rc1542"/>
            <p:cNvSpPr/>
            <p:nvPr/>
          </p:nvSpPr>
          <p:spPr>
            <a:xfrm>
              <a:off x="7031792" y="4135168"/>
              <a:ext cx="986514" cy="367599"/>
            </a:xfrm>
            <a:prstGeom prst="rect">
              <a:avLst/>
            </a:prstGeom>
            <a:solidFill>
              <a:srgbClr val="EBEBEB">
                <a:alpha val="100000"/>
              </a:srgbClr>
            </a:solidFill>
          </p:spPr>
          <p:txBody>
            <a:bodyPr/>
            <a:lstStyle/>
            <a:p/>
          </p:txBody>
        </p:sp>
        <p:sp>
          <p:nvSpPr>
            <p:cNvPr id="1543" name="pl1543"/>
            <p:cNvSpPr/>
            <p:nvPr/>
          </p:nvSpPr>
          <p:spPr>
            <a:xfrm>
              <a:off x="7031792" y="441146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44" name="pl1544"/>
            <p:cNvSpPr/>
            <p:nvPr/>
          </p:nvSpPr>
          <p:spPr>
            <a:xfrm>
              <a:off x="7031792" y="426227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45" name="pl1545"/>
            <p:cNvSpPr/>
            <p:nvPr/>
          </p:nvSpPr>
          <p:spPr>
            <a:xfrm>
              <a:off x="7031792" y="448605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546" name="pl1546"/>
            <p:cNvSpPr/>
            <p:nvPr/>
          </p:nvSpPr>
          <p:spPr>
            <a:xfrm>
              <a:off x="7031792" y="433687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547" name="pl1547"/>
            <p:cNvSpPr/>
            <p:nvPr/>
          </p:nvSpPr>
          <p:spPr>
            <a:xfrm>
              <a:off x="7031792" y="418768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548" name="pl1548"/>
            <p:cNvSpPr/>
            <p:nvPr/>
          </p:nvSpPr>
          <p:spPr>
            <a:xfrm>
              <a:off x="7076634"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49" name="pl1549"/>
            <p:cNvSpPr/>
            <p:nvPr/>
          </p:nvSpPr>
          <p:spPr>
            <a:xfrm>
              <a:off x="7204753"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50" name="pl1550"/>
            <p:cNvSpPr/>
            <p:nvPr/>
          </p:nvSpPr>
          <p:spPr>
            <a:xfrm>
              <a:off x="7332871"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51" name="pl1551"/>
            <p:cNvSpPr/>
            <p:nvPr/>
          </p:nvSpPr>
          <p:spPr>
            <a:xfrm>
              <a:off x="7460990"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52" name="pl1552"/>
            <p:cNvSpPr/>
            <p:nvPr/>
          </p:nvSpPr>
          <p:spPr>
            <a:xfrm>
              <a:off x="7589109"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53" name="pl1553"/>
            <p:cNvSpPr/>
            <p:nvPr/>
          </p:nvSpPr>
          <p:spPr>
            <a:xfrm>
              <a:off x="7717228"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54" name="pl1554"/>
            <p:cNvSpPr/>
            <p:nvPr/>
          </p:nvSpPr>
          <p:spPr>
            <a:xfrm>
              <a:off x="7845347"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55" name="pl1555"/>
            <p:cNvSpPr/>
            <p:nvPr/>
          </p:nvSpPr>
          <p:spPr>
            <a:xfrm>
              <a:off x="7973465"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56" name="pl1556"/>
            <p:cNvSpPr/>
            <p:nvPr/>
          </p:nvSpPr>
          <p:spPr>
            <a:xfrm>
              <a:off x="7076634" y="4468156"/>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557" name="pl1557"/>
            <p:cNvSpPr/>
            <p:nvPr/>
          </p:nvSpPr>
          <p:spPr>
            <a:xfrm>
              <a:off x="7076634" y="4486058"/>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BEBEBE">
                  <a:alpha val="69803"/>
                </a:srgbClr>
              </a:solidFill>
              <a:prstDash val="solid"/>
              <a:round/>
            </a:ln>
          </p:spPr>
          <p:txBody>
            <a:bodyPr/>
            <a:lstStyle/>
            <a:p/>
          </p:txBody>
        </p:sp>
        <p:sp>
          <p:nvSpPr>
            <p:cNvPr id="1558" name="pl1558"/>
            <p:cNvSpPr/>
            <p:nvPr/>
          </p:nvSpPr>
          <p:spPr>
            <a:xfrm>
              <a:off x="7076634" y="4486058"/>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BEBEBE">
                  <a:alpha val="69803"/>
                </a:srgbClr>
              </a:solidFill>
              <a:prstDash val="solid"/>
              <a:round/>
            </a:ln>
          </p:spPr>
          <p:txBody>
            <a:bodyPr/>
            <a:lstStyle/>
            <a:p/>
          </p:txBody>
        </p:sp>
        <p:sp>
          <p:nvSpPr>
            <p:cNvPr id="1559" name="pl1559"/>
            <p:cNvSpPr/>
            <p:nvPr/>
          </p:nvSpPr>
          <p:spPr>
            <a:xfrm>
              <a:off x="7076634" y="4468156"/>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560" name="pl1560"/>
            <p:cNvSpPr/>
            <p:nvPr/>
          </p:nvSpPr>
          <p:spPr>
            <a:xfrm>
              <a:off x="7076634" y="4486058"/>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000000">
                  <a:alpha val="100000"/>
                </a:srgbClr>
              </a:solidFill>
              <a:prstDash val="solid"/>
              <a:round/>
            </a:ln>
          </p:spPr>
          <p:txBody>
            <a:bodyPr/>
            <a:lstStyle/>
            <a:p/>
          </p:txBody>
        </p:sp>
        <p:sp>
          <p:nvSpPr>
            <p:cNvPr id="1561" name="pl1561"/>
            <p:cNvSpPr/>
            <p:nvPr/>
          </p:nvSpPr>
          <p:spPr>
            <a:xfrm>
              <a:off x="7076634" y="4486058"/>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F26A21">
                  <a:alpha val="100000"/>
                </a:srgbClr>
              </a:solidFill>
              <a:prstDash val="solid"/>
              <a:round/>
            </a:ln>
          </p:spPr>
          <p:txBody>
            <a:bodyPr/>
            <a:lstStyle/>
            <a:p/>
          </p:txBody>
        </p:sp>
        <p:sp>
          <p:nvSpPr>
            <p:cNvPr id="1562" name="pl1562"/>
            <p:cNvSpPr/>
            <p:nvPr/>
          </p:nvSpPr>
          <p:spPr>
            <a:xfrm>
              <a:off x="7031792" y="448605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563" name="tx1563"/>
            <p:cNvSpPr/>
            <p:nvPr/>
          </p:nvSpPr>
          <p:spPr>
            <a:xfrm>
              <a:off x="7046504" y="4323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64" name="tx1564"/>
            <p:cNvSpPr/>
            <p:nvPr/>
          </p:nvSpPr>
          <p:spPr>
            <a:xfrm>
              <a:off x="7174623" y="4323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65" name="tx1565"/>
            <p:cNvSpPr/>
            <p:nvPr/>
          </p:nvSpPr>
          <p:spPr>
            <a:xfrm>
              <a:off x="7302742" y="4323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66" name="tx1566"/>
            <p:cNvSpPr/>
            <p:nvPr/>
          </p:nvSpPr>
          <p:spPr>
            <a:xfrm>
              <a:off x="7430861" y="4323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67" name="tx1567"/>
            <p:cNvSpPr/>
            <p:nvPr/>
          </p:nvSpPr>
          <p:spPr>
            <a:xfrm>
              <a:off x="7558979" y="4323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68" name="tx1568"/>
            <p:cNvSpPr/>
            <p:nvPr/>
          </p:nvSpPr>
          <p:spPr>
            <a:xfrm>
              <a:off x="7687098" y="4323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69" name="tx1569"/>
            <p:cNvSpPr/>
            <p:nvPr/>
          </p:nvSpPr>
          <p:spPr>
            <a:xfrm>
              <a:off x="7815217" y="4323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70" name="tx1570"/>
            <p:cNvSpPr/>
            <p:nvPr/>
          </p:nvSpPr>
          <p:spPr>
            <a:xfrm>
              <a:off x="7943336" y="4323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71" name="rc1571"/>
            <p:cNvSpPr/>
            <p:nvPr/>
          </p:nvSpPr>
          <p:spPr>
            <a:xfrm>
              <a:off x="7031792" y="4787209"/>
              <a:ext cx="986514" cy="367599"/>
            </a:xfrm>
            <a:prstGeom prst="rect">
              <a:avLst/>
            </a:prstGeom>
            <a:solidFill>
              <a:srgbClr val="EBEBEB">
                <a:alpha val="100000"/>
              </a:srgbClr>
            </a:solidFill>
          </p:spPr>
          <p:txBody>
            <a:bodyPr/>
            <a:lstStyle/>
            <a:p/>
          </p:txBody>
        </p:sp>
        <p:sp>
          <p:nvSpPr>
            <p:cNvPr id="1572" name="pl1572"/>
            <p:cNvSpPr/>
            <p:nvPr/>
          </p:nvSpPr>
          <p:spPr>
            <a:xfrm>
              <a:off x="7031792" y="506350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73" name="pl1573"/>
            <p:cNvSpPr/>
            <p:nvPr/>
          </p:nvSpPr>
          <p:spPr>
            <a:xfrm>
              <a:off x="7031792" y="491431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74" name="pl1574"/>
            <p:cNvSpPr/>
            <p:nvPr/>
          </p:nvSpPr>
          <p:spPr>
            <a:xfrm>
              <a:off x="7031792" y="513809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575" name="pl1575"/>
            <p:cNvSpPr/>
            <p:nvPr/>
          </p:nvSpPr>
          <p:spPr>
            <a:xfrm>
              <a:off x="7031792" y="4988911"/>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576" name="pl1576"/>
            <p:cNvSpPr/>
            <p:nvPr/>
          </p:nvSpPr>
          <p:spPr>
            <a:xfrm>
              <a:off x="7031792" y="483972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577" name="pl1577"/>
            <p:cNvSpPr/>
            <p:nvPr/>
          </p:nvSpPr>
          <p:spPr>
            <a:xfrm>
              <a:off x="7076634"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78" name="pl1578"/>
            <p:cNvSpPr/>
            <p:nvPr/>
          </p:nvSpPr>
          <p:spPr>
            <a:xfrm>
              <a:off x="7204753"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79" name="pl1579"/>
            <p:cNvSpPr/>
            <p:nvPr/>
          </p:nvSpPr>
          <p:spPr>
            <a:xfrm>
              <a:off x="7332871"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80" name="pl1580"/>
            <p:cNvSpPr/>
            <p:nvPr/>
          </p:nvSpPr>
          <p:spPr>
            <a:xfrm>
              <a:off x="7460990"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81" name="pl1581"/>
            <p:cNvSpPr/>
            <p:nvPr/>
          </p:nvSpPr>
          <p:spPr>
            <a:xfrm>
              <a:off x="7589109"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82" name="pl1582"/>
            <p:cNvSpPr/>
            <p:nvPr/>
          </p:nvSpPr>
          <p:spPr>
            <a:xfrm>
              <a:off x="7717228"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83" name="pl1583"/>
            <p:cNvSpPr/>
            <p:nvPr/>
          </p:nvSpPr>
          <p:spPr>
            <a:xfrm>
              <a:off x="7845347"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84" name="pl1584"/>
            <p:cNvSpPr/>
            <p:nvPr/>
          </p:nvSpPr>
          <p:spPr>
            <a:xfrm>
              <a:off x="7973465"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85" name="pl1585"/>
            <p:cNvSpPr/>
            <p:nvPr/>
          </p:nvSpPr>
          <p:spPr>
            <a:xfrm>
              <a:off x="7076634" y="5120197"/>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586" name="pl1586"/>
            <p:cNvSpPr/>
            <p:nvPr/>
          </p:nvSpPr>
          <p:spPr>
            <a:xfrm>
              <a:off x="7076634" y="5114229"/>
              <a:ext cx="896831" cy="23870"/>
            </a:xfrm>
            <a:custGeom>
              <a:avLst/>
              <a:pathLst>
                <a:path w="896831" h="23870">
                  <a:moveTo>
                    <a:pt x="0" y="17902"/>
                  </a:moveTo>
                  <a:lnTo>
                    <a:pt x="128118" y="23870"/>
                  </a:lnTo>
                  <a:lnTo>
                    <a:pt x="256237" y="23870"/>
                  </a:lnTo>
                  <a:lnTo>
                    <a:pt x="384356" y="17902"/>
                  </a:lnTo>
                  <a:lnTo>
                    <a:pt x="512475" y="23870"/>
                  </a:lnTo>
                  <a:lnTo>
                    <a:pt x="640593" y="11935"/>
                  </a:lnTo>
                  <a:lnTo>
                    <a:pt x="768712" y="23870"/>
                  </a:lnTo>
                  <a:lnTo>
                    <a:pt x="896831" y="0"/>
                  </a:lnTo>
                </a:path>
              </a:pathLst>
            </a:custGeom>
            <a:ln w="40651" cap="flat">
              <a:solidFill>
                <a:srgbClr val="BEBEBE">
                  <a:alpha val="69803"/>
                </a:srgbClr>
              </a:solidFill>
              <a:prstDash val="solid"/>
              <a:round/>
            </a:ln>
          </p:spPr>
          <p:txBody>
            <a:bodyPr/>
            <a:lstStyle/>
            <a:p/>
          </p:txBody>
        </p:sp>
        <p:sp>
          <p:nvSpPr>
            <p:cNvPr id="1587" name="pl1587"/>
            <p:cNvSpPr/>
            <p:nvPr/>
          </p:nvSpPr>
          <p:spPr>
            <a:xfrm>
              <a:off x="7076634" y="5114229"/>
              <a:ext cx="896831" cy="23870"/>
            </a:xfrm>
            <a:custGeom>
              <a:avLst/>
              <a:pathLst>
                <a:path w="896831" h="23870">
                  <a:moveTo>
                    <a:pt x="0" y="17902"/>
                  </a:moveTo>
                  <a:lnTo>
                    <a:pt x="128118" y="23870"/>
                  </a:lnTo>
                  <a:lnTo>
                    <a:pt x="256237" y="23870"/>
                  </a:lnTo>
                  <a:lnTo>
                    <a:pt x="384356" y="17902"/>
                  </a:lnTo>
                  <a:lnTo>
                    <a:pt x="512475" y="23870"/>
                  </a:lnTo>
                  <a:lnTo>
                    <a:pt x="640593" y="11935"/>
                  </a:lnTo>
                  <a:lnTo>
                    <a:pt x="768712" y="23870"/>
                  </a:lnTo>
                  <a:lnTo>
                    <a:pt x="896831" y="0"/>
                  </a:lnTo>
                </a:path>
              </a:pathLst>
            </a:custGeom>
            <a:ln w="35231" cap="flat">
              <a:solidFill>
                <a:srgbClr val="BEBEBE">
                  <a:alpha val="69803"/>
                </a:srgbClr>
              </a:solidFill>
              <a:prstDash val="solid"/>
              <a:round/>
            </a:ln>
          </p:spPr>
          <p:txBody>
            <a:bodyPr/>
            <a:lstStyle/>
            <a:p/>
          </p:txBody>
        </p:sp>
        <p:sp>
          <p:nvSpPr>
            <p:cNvPr id="1588" name="pl1588"/>
            <p:cNvSpPr/>
            <p:nvPr/>
          </p:nvSpPr>
          <p:spPr>
            <a:xfrm>
              <a:off x="7076634" y="5120197"/>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589" name="pl1589"/>
            <p:cNvSpPr/>
            <p:nvPr/>
          </p:nvSpPr>
          <p:spPr>
            <a:xfrm>
              <a:off x="7076634" y="5114229"/>
              <a:ext cx="896831" cy="23870"/>
            </a:xfrm>
            <a:custGeom>
              <a:avLst/>
              <a:pathLst>
                <a:path w="896831" h="23870">
                  <a:moveTo>
                    <a:pt x="0" y="17902"/>
                  </a:moveTo>
                  <a:lnTo>
                    <a:pt x="128118" y="23870"/>
                  </a:lnTo>
                  <a:lnTo>
                    <a:pt x="256237" y="23870"/>
                  </a:lnTo>
                  <a:lnTo>
                    <a:pt x="384356" y="17902"/>
                  </a:lnTo>
                  <a:lnTo>
                    <a:pt x="512475" y="23870"/>
                  </a:lnTo>
                  <a:lnTo>
                    <a:pt x="640593" y="11935"/>
                  </a:lnTo>
                  <a:lnTo>
                    <a:pt x="768712" y="23870"/>
                  </a:lnTo>
                  <a:lnTo>
                    <a:pt x="896831" y="0"/>
                  </a:lnTo>
                </a:path>
              </a:pathLst>
            </a:custGeom>
            <a:ln w="40651" cap="flat">
              <a:solidFill>
                <a:srgbClr val="000000">
                  <a:alpha val="100000"/>
                </a:srgbClr>
              </a:solidFill>
              <a:prstDash val="solid"/>
              <a:round/>
            </a:ln>
          </p:spPr>
          <p:txBody>
            <a:bodyPr/>
            <a:lstStyle/>
            <a:p/>
          </p:txBody>
        </p:sp>
        <p:sp>
          <p:nvSpPr>
            <p:cNvPr id="1590" name="pl1590"/>
            <p:cNvSpPr/>
            <p:nvPr/>
          </p:nvSpPr>
          <p:spPr>
            <a:xfrm>
              <a:off x="7076634" y="5114229"/>
              <a:ext cx="896831" cy="23870"/>
            </a:xfrm>
            <a:custGeom>
              <a:avLst/>
              <a:pathLst>
                <a:path w="896831" h="23870">
                  <a:moveTo>
                    <a:pt x="0" y="17902"/>
                  </a:moveTo>
                  <a:lnTo>
                    <a:pt x="128118" y="23870"/>
                  </a:lnTo>
                  <a:lnTo>
                    <a:pt x="256237" y="23870"/>
                  </a:lnTo>
                  <a:lnTo>
                    <a:pt x="384356" y="17902"/>
                  </a:lnTo>
                  <a:lnTo>
                    <a:pt x="512475" y="23870"/>
                  </a:lnTo>
                  <a:lnTo>
                    <a:pt x="640593" y="11935"/>
                  </a:lnTo>
                  <a:lnTo>
                    <a:pt x="768712" y="23870"/>
                  </a:lnTo>
                  <a:lnTo>
                    <a:pt x="896831" y="0"/>
                  </a:lnTo>
                </a:path>
              </a:pathLst>
            </a:custGeom>
            <a:ln w="35231" cap="flat">
              <a:solidFill>
                <a:srgbClr val="F26A21">
                  <a:alpha val="100000"/>
                </a:srgbClr>
              </a:solidFill>
              <a:prstDash val="solid"/>
              <a:round/>
            </a:ln>
          </p:spPr>
          <p:txBody>
            <a:bodyPr/>
            <a:lstStyle/>
            <a:p/>
          </p:txBody>
        </p:sp>
        <p:sp>
          <p:nvSpPr>
            <p:cNvPr id="1591" name="pl1591"/>
            <p:cNvSpPr/>
            <p:nvPr/>
          </p:nvSpPr>
          <p:spPr>
            <a:xfrm>
              <a:off x="7031792" y="5138099"/>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592" name="tx1592"/>
            <p:cNvSpPr/>
            <p:nvPr/>
          </p:nvSpPr>
          <p:spPr>
            <a:xfrm>
              <a:off x="7046504" y="49691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593" name="tx1593"/>
            <p:cNvSpPr/>
            <p:nvPr/>
          </p:nvSpPr>
          <p:spPr>
            <a:xfrm>
              <a:off x="7174623"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94" name="tx1594"/>
            <p:cNvSpPr/>
            <p:nvPr/>
          </p:nvSpPr>
          <p:spPr>
            <a:xfrm>
              <a:off x="7302742"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95" name="tx1595"/>
            <p:cNvSpPr/>
            <p:nvPr/>
          </p:nvSpPr>
          <p:spPr>
            <a:xfrm>
              <a:off x="7430861" y="49691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596" name="tx1596"/>
            <p:cNvSpPr/>
            <p:nvPr/>
          </p:nvSpPr>
          <p:spPr>
            <a:xfrm>
              <a:off x="7558979"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97" name="tx1597"/>
            <p:cNvSpPr/>
            <p:nvPr/>
          </p:nvSpPr>
          <p:spPr>
            <a:xfrm>
              <a:off x="7687098" y="49631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598" name="tx1598"/>
            <p:cNvSpPr/>
            <p:nvPr/>
          </p:nvSpPr>
          <p:spPr>
            <a:xfrm>
              <a:off x="7815217"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99" name="tx1599"/>
            <p:cNvSpPr/>
            <p:nvPr/>
          </p:nvSpPr>
          <p:spPr>
            <a:xfrm>
              <a:off x="7943336" y="495120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600" name="rc1600"/>
            <p:cNvSpPr/>
            <p:nvPr/>
          </p:nvSpPr>
          <p:spPr>
            <a:xfrm>
              <a:off x="7031792" y="5439250"/>
              <a:ext cx="986514" cy="367599"/>
            </a:xfrm>
            <a:prstGeom prst="rect">
              <a:avLst/>
            </a:prstGeom>
            <a:solidFill>
              <a:srgbClr val="EBEBEB">
                <a:alpha val="100000"/>
              </a:srgbClr>
            </a:solidFill>
          </p:spPr>
          <p:txBody>
            <a:bodyPr/>
            <a:lstStyle/>
            <a:p/>
          </p:txBody>
        </p:sp>
        <p:sp>
          <p:nvSpPr>
            <p:cNvPr id="1601" name="pl1601"/>
            <p:cNvSpPr/>
            <p:nvPr/>
          </p:nvSpPr>
          <p:spPr>
            <a:xfrm>
              <a:off x="7031792" y="571554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602" name="pl1602"/>
            <p:cNvSpPr/>
            <p:nvPr/>
          </p:nvSpPr>
          <p:spPr>
            <a:xfrm>
              <a:off x="7031792" y="556635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603" name="pl1603"/>
            <p:cNvSpPr/>
            <p:nvPr/>
          </p:nvSpPr>
          <p:spPr>
            <a:xfrm>
              <a:off x="7031792" y="579014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04" name="pl1604"/>
            <p:cNvSpPr/>
            <p:nvPr/>
          </p:nvSpPr>
          <p:spPr>
            <a:xfrm>
              <a:off x="7031792" y="564095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05" name="pl1605"/>
            <p:cNvSpPr/>
            <p:nvPr/>
          </p:nvSpPr>
          <p:spPr>
            <a:xfrm>
              <a:off x="7031792" y="549176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06" name="pl1606"/>
            <p:cNvSpPr/>
            <p:nvPr/>
          </p:nvSpPr>
          <p:spPr>
            <a:xfrm>
              <a:off x="7076634"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07" name="pl1607"/>
            <p:cNvSpPr/>
            <p:nvPr/>
          </p:nvSpPr>
          <p:spPr>
            <a:xfrm>
              <a:off x="7204753"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08" name="pl1608"/>
            <p:cNvSpPr/>
            <p:nvPr/>
          </p:nvSpPr>
          <p:spPr>
            <a:xfrm>
              <a:off x="7332871"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09" name="pl1609"/>
            <p:cNvSpPr/>
            <p:nvPr/>
          </p:nvSpPr>
          <p:spPr>
            <a:xfrm>
              <a:off x="7460990"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10" name="pl1610"/>
            <p:cNvSpPr/>
            <p:nvPr/>
          </p:nvSpPr>
          <p:spPr>
            <a:xfrm>
              <a:off x="7589109"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11" name="pl1611"/>
            <p:cNvSpPr/>
            <p:nvPr/>
          </p:nvSpPr>
          <p:spPr>
            <a:xfrm>
              <a:off x="7717228"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12" name="pl1612"/>
            <p:cNvSpPr/>
            <p:nvPr/>
          </p:nvSpPr>
          <p:spPr>
            <a:xfrm>
              <a:off x="7845347"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13" name="pl1613"/>
            <p:cNvSpPr/>
            <p:nvPr/>
          </p:nvSpPr>
          <p:spPr>
            <a:xfrm>
              <a:off x="7973465"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14" name="pl1614"/>
            <p:cNvSpPr/>
            <p:nvPr/>
          </p:nvSpPr>
          <p:spPr>
            <a:xfrm>
              <a:off x="7076634" y="5772238"/>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615" name="pl1615"/>
            <p:cNvSpPr/>
            <p:nvPr/>
          </p:nvSpPr>
          <p:spPr>
            <a:xfrm>
              <a:off x="7076634" y="5748368"/>
              <a:ext cx="896831" cy="23870"/>
            </a:xfrm>
            <a:custGeom>
              <a:avLst/>
              <a:pathLst>
                <a:path w="896831" h="23870">
                  <a:moveTo>
                    <a:pt x="0" y="11935"/>
                  </a:moveTo>
                  <a:lnTo>
                    <a:pt x="128118" y="11935"/>
                  </a:lnTo>
                  <a:lnTo>
                    <a:pt x="256237" y="5967"/>
                  </a:lnTo>
                  <a:lnTo>
                    <a:pt x="384356" y="0"/>
                  </a:lnTo>
                  <a:lnTo>
                    <a:pt x="512475" y="11935"/>
                  </a:lnTo>
                  <a:lnTo>
                    <a:pt x="640593" y="23870"/>
                  </a:lnTo>
                  <a:lnTo>
                    <a:pt x="768712" y="23870"/>
                  </a:lnTo>
                  <a:lnTo>
                    <a:pt x="896831" y="23870"/>
                  </a:lnTo>
                </a:path>
              </a:pathLst>
            </a:custGeom>
            <a:ln w="40651" cap="flat">
              <a:solidFill>
                <a:srgbClr val="BEBEBE">
                  <a:alpha val="69803"/>
                </a:srgbClr>
              </a:solidFill>
              <a:prstDash val="solid"/>
              <a:round/>
            </a:ln>
          </p:spPr>
          <p:txBody>
            <a:bodyPr/>
            <a:lstStyle/>
            <a:p/>
          </p:txBody>
        </p:sp>
        <p:sp>
          <p:nvSpPr>
            <p:cNvPr id="1616" name="pl1616"/>
            <p:cNvSpPr/>
            <p:nvPr/>
          </p:nvSpPr>
          <p:spPr>
            <a:xfrm>
              <a:off x="7076634" y="5748368"/>
              <a:ext cx="896831" cy="23870"/>
            </a:xfrm>
            <a:custGeom>
              <a:avLst/>
              <a:pathLst>
                <a:path w="896831" h="23870">
                  <a:moveTo>
                    <a:pt x="0" y="11935"/>
                  </a:moveTo>
                  <a:lnTo>
                    <a:pt x="128118" y="11935"/>
                  </a:lnTo>
                  <a:lnTo>
                    <a:pt x="256237" y="5967"/>
                  </a:lnTo>
                  <a:lnTo>
                    <a:pt x="384356" y="0"/>
                  </a:lnTo>
                  <a:lnTo>
                    <a:pt x="512475" y="11935"/>
                  </a:lnTo>
                  <a:lnTo>
                    <a:pt x="640593" y="23870"/>
                  </a:lnTo>
                  <a:lnTo>
                    <a:pt x="768712" y="23870"/>
                  </a:lnTo>
                  <a:lnTo>
                    <a:pt x="896831" y="23870"/>
                  </a:lnTo>
                </a:path>
              </a:pathLst>
            </a:custGeom>
            <a:ln w="35231" cap="flat">
              <a:solidFill>
                <a:srgbClr val="BEBEBE">
                  <a:alpha val="69803"/>
                </a:srgbClr>
              </a:solidFill>
              <a:prstDash val="solid"/>
              <a:round/>
            </a:ln>
          </p:spPr>
          <p:txBody>
            <a:bodyPr/>
            <a:lstStyle/>
            <a:p/>
          </p:txBody>
        </p:sp>
        <p:sp>
          <p:nvSpPr>
            <p:cNvPr id="1617" name="pl1617"/>
            <p:cNvSpPr/>
            <p:nvPr/>
          </p:nvSpPr>
          <p:spPr>
            <a:xfrm>
              <a:off x="7076634" y="5772238"/>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618" name="pl1618"/>
            <p:cNvSpPr/>
            <p:nvPr/>
          </p:nvSpPr>
          <p:spPr>
            <a:xfrm>
              <a:off x="7076634" y="5748368"/>
              <a:ext cx="896831" cy="23870"/>
            </a:xfrm>
            <a:custGeom>
              <a:avLst/>
              <a:pathLst>
                <a:path w="896831" h="23870">
                  <a:moveTo>
                    <a:pt x="0" y="11935"/>
                  </a:moveTo>
                  <a:lnTo>
                    <a:pt x="128118" y="11935"/>
                  </a:lnTo>
                  <a:lnTo>
                    <a:pt x="256237" y="5967"/>
                  </a:lnTo>
                  <a:lnTo>
                    <a:pt x="384356" y="0"/>
                  </a:lnTo>
                  <a:lnTo>
                    <a:pt x="512475" y="11935"/>
                  </a:lnTo>
                  <a:lnTo>
                    <a:pt x="640593" y="23870"/>
                  </a:lnTo>
                  <a:lnTo>
                    <a:pt x="768712" y="23870"/>
                  </a:lnTo>
                  <a:lnTo>
                    <a:pt x="896831" y="23870"/>
                  </a:lnTo>
                </a:path>
              </a:pathLst>
            </a:custGeom>
            <a:ln w="40651" cap="flat">
              <a:solidFill>
                <a:srgbClr val="000000">
                  <a:alpha val="100000"/>
                </a:srgbClr>
              </a:solidFill>
              <a:prstDash val="solid"/>
              <a:round/>
            </a:ln>
          </p:spPr>
          <p:txBody>
            <a:bodyPr/>
            <a:lstStyle/>
            <a:p/>
          </p:txBody>
        </p:sp>
        <p:sp>
          <p:nvSpPr>
            <p:cNvPr id="1619" name="pl1619"/>
            <p:cNvSpPr/>
            <p:nvPr/>
          </p:nvSpPr>
          <p:spPr>
            <a:xfrm>
              <a:off x="7076634" y="5748368"/>
              <a:ext cx="896831" cy="23870"/>
            </a:xfrm>
            <a:custGeom>
              <a:avLst/>
              <a:pathLst>
                <a:path w="896831" h="23870">
                  <a:moveTo>
                    <a:pt x="0" y="11935"/>
                  </a:moveTo>
                  <a:lnTo>
                    <a:pt x="128118" y="11935"/>
                  </a:lnTo>
                  <a:lnTo>
                    <a:pt x="256237" y="5967"/>
                  </a:lnTo>
                  <a:lnTo>
                    <a:pt x="384356" y="0"/>
                  </a:lnTo>
                  <a:lnTo>
                    <a:pt x="512475" y="11935"/>
                  </a:lnTo>
                  <a:lnTo>
                    <a:pt x="640593" y="23870"/>
                  </a:lnTo>
                  <a:lnTo>
                    <a:pt x="768712" y="23870"/>
                  </a:lnTo>
                  <a:lnTo>
                    <a:pt x="896831" y="23870"/>
                  </a:lnTo>
                </a:path>
              </a:pathLst>
            </a:custGeom>
            <a:ln w="35231" cap="flat">
              <a:solidFill>
                <a:srgbClr val="F26A21">
                  <a:alpha val="100000"/>
                </a:srgbClr>
              </a:solidFill>
              <a:prstDash val="solid"/>
              <a:round/>
            </a:ln>
          </p:spPr>
          <p:txBody>
            <a:bodyPr/>
            <a:lstStyle/>
            <a:p/>
          </p:txBody>
        </p:sp>
        <p:sp>
          <p:nvSpPr>
            <p:cNvPr id="1620" name="pl1620"/>
            <p:cNvSpPr/>
            <p:nvPr/>
          </p:nvSpPr>
          <p:spPr>
            <a:xfrm>
              <a:off x="7031792" y="5790140"/>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621" name="tx1621"/>
            <p:cNvSpPr/>
            <p:nvPr/>
          </p:nvSpPr>
          <p:spPr>
            <a:xfrm>
              <a:off x="7046504" y="55972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622" name="tx1622"/>
            <p:cNvSpPr/>
            <p:nvPr/>
          </p:nvSpPr>
          <p:spPr>
            <a:xfrm>
              <a:off x="7174623" y="55972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623" name="tx1623"/>
            <p:cNvSpPr/>
            <p:nvPr/>
          </p:nvSpPr>
          <p:spPr>
            <a:xfrm>
              <a:off x="7302742" y="55913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624" name="tx1624"/>
            <p:cNvSpPr/>
            <p:nvPr/>
          </p:nvSpPr>
          <p:spPr>
            <a:xfrm>
              <a:off x="7430861" y="558533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625" name="tx1625"/>
            <p:cNvSpPr/>
            <p:nvPr/>
          </p:nvSpPr>
          <p:spPr>
            <a:xfrm>
              <a:off x="7558979" y="55972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626" name="tx1626"/>
            <p:cNvSpPr/>
            <p:nvPr/>
          </p:nvSpPr>
          <p:spPr>
            <a:xfrm>
              <a:off x="7687098" y="56092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627" name="tx1627"/>
            <p:cNvSpPr/>
            <p:nvPr/>
          </p:nvSpPr>
          <p:spPr>
            <a:xfrm>
              <a:off x="7815217" y="56092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628" name="tx1628"/>
            <p:cNvSpPr/>
            <p:nvPr/>
          </p:nvSpPr>
          <p:spPr>
            <a:xfrm>
              <a:off x="7943336" y="56092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629" name="rc1629"/>
            <p:cNvSpPr/>
            <p:nvPr/>
          </p:nvSpPr>
          <p:spPr>
            <a:xfrm>
              <a:off x="8087896" y="874964"/>
              <a:ext cx="986514" cy="367599"/>
            </a:xfrm>
            <a:prstGeom prst="rect">
              <a:avLst/>
            </a:prstGeom>
            <a:solidFill>
              <a:srgbClr val="EBEBEB">
                <a:alpha val="100000"/>
              </a:srgbClr>
            </a:solidFill>
          </p:spPr>
          <p:txBody>
            <a:bodyPr/>
            <a:lstStyle/>
            <a:p/>
          </p:txBody>
        </p:sp>
        <p:sp>
          <p:nvSpPr>
            <p:cNvPr id="1630" name="pl1630"/>
            <p:cNvSpPr/>
            <p:nvPr/>
          </p:nvSpPr>
          <p:spPr>
            <a:xfrm>
              <a:off x="8087896" y="115126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631" name="pl1631"/>
            <p:cNvSpPr/>
            <p:nvPr/>
          </p:nvSpPr>
          <p:spPr>
            <a:xfrm>
              <a:off x="8087896" y="100207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632" name="pl1632"/>
            <p:cNvSpPr/>
            <p:nvPr/>
          </p:nvSpPr>
          <p:spPr>
            <a:xfrm>
              <a:off x="8087896" y="122585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33" name="pl1633"/>
            <p:cNvSpPr/>
            <p:nvPr/>
          </p:nvSpPr>
          <p:spPr>
            <a:xfrm>
              <a:off x="8087896" y="107666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34" name="pl1634"/>
            <p:cNvSpPr/>
            <p:nvPr/>
          </p:nvSpPr>
          <p:spPr>
            <a:xfrm>
              <a:off x="8087896" y="92747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35" name="pl1635"/>
            <p:cNvSpPr/>
            <p:nvPr/>
          </p:nvSpPr>
          <p:spPr>
            <a:xfrm>
              <a:off x="8132737"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36" name="pl1636"/>
            <p:cNvSpPr/>
            <p:nvPr/>
          </p:nvSpPr>
          <p:spPr>
            <a:xfrm>
              <a:off x="8260856"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37" name="pl1637"/>
            <p:cNvSpPr/>
            <p:nvPr/>
          </p:nvSpPr>
          <p:spPr>
            <a:xfrm>
              <a:off x="8388975"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38" name="pl1638"/>
            <p:cNvSpPr/>
            <p:nvPr/>
          </p:nvSpPr>
          <p:spPr>
            <a:xfrm>
              <a:off x="8517094"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39" name="pl1639"/>
            <p:cNvSpPr/>
            <p:nvPr/>
          </p:nvSpPr>
          <p:spPr>
            <a:xfrm>
              <a:off x="8645213"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40" name="pl1640"/>
            <p:cNvSpPr/>
            <p:nvPr/>
          </p:nvSpPr>
          <p:spPr>
            <a:xfrm>
              <a:off x="8773331"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41" name="pl1641"/>
            <p:cNvSpPr/>
            <p:nvPr/>
          </p:nvSpPr>
          <p:spPr>
            <a:xfrm>
              <a:off x="8901450"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42" name="pl1642"/>
            <p:cNvSpPr/>
            <p:nvPr/>
          </p:nvSpPr>
          <p:spPr>
            <a:xfrm>
              <a:off x="9029569"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43" name="pl1643"/>
            <p:cNvSpPr/>
            <p:nvPr/>
          </p:nvSpPr>
          <p:spPr>
            <a:xfrm>
              <a:off x="8132737" y="1207951"/>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644" name="pl1644"/>
            <p:cNvSpPr/>
            <p:nvPr/>
          </p:nvSpPr>
          <p:spPr>
            <a:xfrm>
              <a:off x="8132737" y="1213919"/>
              <a:ext cx="896831" cy="11935"/>
            </a:xfrm>
            <a:custGeom>
              <a:avLst/>
              <a:pathLst>
                <a:path w="896831" h="11935">
                  <a:moveTo>
                    <a:pt x="0" y="5967"/>
                  </a:moveTo>
                  <a:lnTo>
                    <a:pt x="128118" y="0"/>
                  </a:lnTo>
                  <a:lnTo>
                    <a:pt x="256237" y="11935"/>
                  </a:lnTo>
                  <a:lnTo>
                    <a:pt x="384356" y="11935"/>
                  </a:lnTo>
                  <a:lnTo>
                    <a:pt x="512475" y="11935"/>
                  </a:lnTo>
                  <a:lnTo>
                    <a:pt x="640593" y="11935"/>
                  </a:lnTo>
                  <a:lnTo>
                    <a:pt x="768712" y="5967"/>
                  </a:lnTo>
                  <a:lnTo>
                    <a:pt x="896831" y="11935"/>
                  </a:lnTo>
                </a:path>
              </a:pathLst>
            </a:custGeom>
            <a:ln w="40651" cap="flat">
              <a:solidFill>
                <a:srgbClr val="BEBEBE">
                  <a:alpha val="69803"/>
                </a:srgbClr>
              </a:solidFill>
              <a:prstDash val="solid"/>
              <a:round/>
            </a:ln>
          </p:spPr>
          <p:txBody>
            <a:bodyPr/>
            <a:lstStyle/>
            <a:p/>
          </p:txBody>
        </p:sp>
        <p:sp>
          <p:nvSpPr>
            <p:cNvPr id="1645" name="pl1645"/>
            <p:cNvSpPr/>
            <p:nvPr/>
          </p:nvSpPr>
          <p:spPr>
            <a:xfrm>
              <a:off x="8132737" y="1213919"/>
              <a:ext cx="896831" cy="11935"/>
            </a:xfrm>
            <a:custGeom>
              <a:avLst/>
              <a:pathLst>
                <a:path w="896831" h="11935">
                  <a:moveTo>
                    <a:pt x="0" y="5967"/>
                  </a:moveTo>
                  <a:lnTo>
                    <a:pt x="128118" y="0"/>
                  </a:lnTo>
                  <a:lnTo>
                    <a:pt x="256237" y="11935"/>
                  </a:lnTo>
                  <a:lnTo>
                    <a:pt x="384356" y="11935"/>
                  </a:lnTo>
                  <a:lnTo>
                    <a:pt x="512475" y="11935"/>
                  </a:lnTo>
                  <a:lnTo>
                    <a:pt x="640593" y="11935"/>
                  </a:lnTo>
                  <a:lnTo>
                    <a:pt x="768712" y="5967"/>
                  </a:lnTo>
                  <a:lnTo>
                    <a:pt x="896831" y="11935"/>
                  </a:lnTo>
                </a:path>
              </a:pathLst>
            </a:custGeom>
            <a:ln w="35231" cap="flat">
              <a:solidFill>
                <a:srgbClr val="BEBEBE">
                  <a:alpha val="69803"/>
                </a:srgbClr>
              </a:solidFill>
              <a:prstDash val="solid"/>
              <a:round/>
            </a:ln>
          </p:spPr>
          <p:txBody>
            <a:bodyPr/>
            <a:lstStyle/>
            <a:p/>
          </p:txBody>
        </p:sp>
        <p:sp>
          <p:nvSpPr>
            <p:cNvPr id="1646" name="pl1646"/>
            <p:cNvSpPr/>
            <p:nvPr/>
          </p:nvSpPr>
          <p:spPr>
            <a:xfrm>
              <a:off x="8132737" y="1207951"/>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647" name="pl1647"/>
            <p:cNvSpPr/>
            <p:nvPr/>
          </p:nvSpPr>
          <p:spPr>
            <a:xfrm>
              <a:off x="8132737" y="1213919"/>
              <a:ext cx="896831" cy="11935"/>
            </a:xfrm>
            <a:custGeom>
              <a:avLst/>
              <a:pathLst>
                <a:path w="896831" h="11935">
                  <a:moveTo>
                    <a:pt x="0" y="5967"/>
                  </a:moveTo>
                  <a:lnTo>
                    <a:pt x="128118" y="0"/>
                  </a:lnTo>
                  <a:lnTo>
                    <a:pt x="256237" y="11935"/>
                  </a:lnTo>
                  <a:lnTo>
                    <a:pt x="384356" y="11935"/>
                  </a:lnTo>
                  <a:lnTo>
                    <a:pt x="512475" y="11935"/>
                  </a:lnTo>
                  <a:lnTo>
                    <a:pt x="640593" y="11935"/>
                  </a:lnTo>
                  <a:lnTo>
                    <a:pt x="768712" y="5967"/>
                  </a:lnTo>
                  <a:lnTo>
                    <a:pt x="896831" y="11935"/>
                  </a:lnTo>
                </a:path>
              </a:pathLst>
            </a:custGeom>
            <a:ln w="40651" cap="flat">
              <a:solidFill>
                <a:srgbClr val="000000">
                  <a:alpha val="100000"/>
                </a:srgbClr>
              </a:solidFill>
              <a:prstDash val="solid"/>
              <a:round/>
            </a:ln>
          </p:spPr>
          <p:txBody>
            <a:bodyPr/>
            <a:lstStyle/>
            <a:p/>
          </p:txBody>
        </p:sp>
        <p:sp>
          <p:nvSpPr>
            <p:cNvPr id="1648" name="pl1648"/>
            <p:cNvSpPr/>
            <p:nvPr/>
          </p:nvSpPr>
          <p:spPr>
            <a:xfrm>
              <a:off x="8132737" y="1213919"/>
              <a:ext cx="896831" cy="11935"/>
            </a:xfrm>
            <a:custGeom>
              <a:avLst/>
              <a:pathLst>
                <a:path w="896831" h="11935">
                  <a:moveTo>
                    <a:pt x="0" y="5967"/>
                  </a:moveTo>
                  <a:lnTo>
                    <a:pt x="128118" y="0"/>
                  </a:lnTo>
                  <a:lnTo>
                    <a:pt x="256237" y="11935"/>
                  </a:lnTo>
                  <a:lnTo>
                    <a:pt x="384356" y="11935"/>
                  </a:lnTo>
                  <a:lnTo>
                    <a:pt x="512475" y="11935"/>
                  </a:lnTo>
                  <a:lnTo>
                    <a:pt x="640593" y="11935"/>
                  </a:lnTo>
                  <a:lnTo>
                    <a:pt x="768712" y="5967"/>
                  </a:lnTo>
                  <a:lnTo>
                    <a:pt x="896831" y="11935"/>
                  </a:lnTo>
                </a:path>
              </a:pathLst>
            </a:custGeom>
            <a:ln w="35231" cap="flat">
              <a:solidFill>
                <a:srgbClr val="F26A21">
                  <a:alpha val="100000"/>
                </a:srgbClr>
              </a:solidFill>
              <a:prstDash val="solid"/>
              <a:round/>
            </a:ln>
          </p:spPr>
          <p:txBody>
            <a:bodyPr/>
            <a:lstStyle/>
            <a:p/>
          </p:txBody>
        </p:sp>
        <p:sp>
          <p:nvSpPr>
            <p:cNvPr id="1649" name="pl1649"/>
            <p:cNvSpPr/>
            <p:nvPr/>
          </p:nvSpPr>
          <p:spPr>
            <a:xfrm>
              <a:off x="8087896" y="1225854"/>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650" name="tx1650"/>
            <p:cNvSpPr/>
            <p:nvPr/>
          </p:nvSpPr>
          <p:spPr>
            <a:xfrm>
              <a:off x="8102608" y="10568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651" name="tx1651"/>
            <p:cNvSpPr/>
            <p:nvPr/>
          </p:nvSpPr>
          <p:spPr>
            <a:xfrm>
              <a:off x="8230727" y="105089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652" name="tx1652"/>
            <p:cNvSpPr/>
            <p:nvPr/>
          </p:nvSpPr>
          <p:spPr>
            <a:xfrm>
              <a:off x="8358846" y="10628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653" name="tx1653"/>
            <p:cNvSpPr/>
            <p:nvPr/>
          </p:nvSpPr>
          <p:spPr>
            <a:xfrm>
              <a:off x="8486964" y="10628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654" name="tx1654"/>
            <p:cNvSpPr/>
            <p:nvPr/>
          </p:nvSpPr>
          <p:spPr>
            <a:xfrm>
              <a:off x="8615083" y="10628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655" name="tx1655"/>
            <p:cNvSpPr/>
            <p:nvPr/>
          </p:nvSpPr>
          <p:spPr>
            <a:xfrm>
              <a:off x="8743202" y="10628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656" name="tx1656"/>
            <p:cNvSpPr/>
            <p:nvPr/>
          </p:nvSpPr>
          <p:spPr>
            <a:xfrm>
              <a:off x="8871321" y="10568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657" name="tx1657"/>
            <p:cNvSpPr/>
            <p:nvPr/>
          </p:nvSpPr>
          <p:spPr>
            <a:xfrm>
              <a:off x="8999439" y="10628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658" name="rc1658"/>
            <p:cNvSpPr/>
            <p:nvPr/>
          </p:nvSpPr>
          <p:spPr>
            <a:xfrm>
              <a:off x="8087896" y="1527005"/>
              <a:ext cx="986514" cy="367599"/>
            </a:xfrm>
            <a:prstGeom prst="rect">
              <a:avLst/>
            </a:prstGeom>
            <a:solidFill>
              <a:srgbClr val="EBEBEB">
                <a:alpha val="100000"/>
              </a:srgbClr>
            </a:solidFill>
          </p:spPr>
          <p:txBody>
            <a:bodyPr/>
            <a:lstStyle/>
            <a:p/>
          </p:txBody>
        </p:sp>
        <p:sp>
          <p:nvSpPr>
            <p:cNvPr id="1659" name="pl1659"/>
            <p:cNvSpPr/>
            <p:nvPr/>
          </p:nvSpPr>
          <p:spPr>
            <a:xfrm>
              <a:off x="8087896" y="1803301"/>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660" name="pl1660"/>
            <p:cNvSpPr/>
            <p:nvPr/>
          </p:nvSpPr>
          <p:spPr>
            <a:xfrm>
              <a:off x="8087896" y="165411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661" name="pl1661"/>
            <p:cNvSpPr/>
            <p:nvPr/>
          </p:nvSpPr>
          <p:spPr>
            <a:xfrm>
              <a:off x="8087896" y="187789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62" name="pl1662"/>
            <p:cNvSpPr/>
            <p:nvPr/>
          </p:nvSpPr>
          <p:spPr>
            <a:xfrm>
              <a:off x="8087896" y="172870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63" name="pl1663"/>
            <p:cNvSpPr/>
            <p:nvPr/>
          </p:nvSpPr>
          <p:spPr>
            <a:xfrm>
              <a:off x="8087896" y="157951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64" name="pl1664"/>
            <p:cNvSpPr/>
            <p:nvPr/>
          </p:nvSpPr>
          <p:spPr>
            <a:xfrm>
              <a:off x="8132737"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65" name="pl1665"/>
            <p:cNvSpPr/>
            <p:nvPr/>
          </p:nvSpPr>
          <p:spPr>
            <a:xfrm>
              <a:off x="8260856"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66" name="pl1666"/>
            <p:cNvSpPr/>
            <p:nvPr/>
          </p:nvSpPr>
          <p:spPr>
            <a:xfrm>
              <a:off x="8388975"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67" name="pl1667"/>
            <p:cNvSpPr/>
            <p:nvPr/>
          </p:nvSpPr>
          <p:spPr>
            <a:xfrm>
              <a:off x="8517094"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68" name="pl1668"/>
            <p:cNvSpPr/>
            <p:nvPr/>
          </p:nvSpPr>
          <p:spPr>
            <a:xfrm>
              <a:off x="8645213"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69" name="pl1669"/>
            <p:cNvSpPr/>
            <p:nvPr/>
          </p:nvSpPr>
          <p:spPr>
            <a:xfrm>
              <a:off x="8773331"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70" name="pl1670"/>
            <p:cNvSpPr/>
            <p:nvPr/>
          </p:nvSpPr>
          <p:spPr>
            <a:xfrm>
              <a:off x="8901450"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71" name="pl1671"/>
            <p:cNvSpPr/>
            <p:nvPr/>
          </p:nvSpPr>
          <p:spPr>
            <a:xfrm>
              <a:off x="9029569"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72" name="pl1672"/>
            <p:cNvSpPr/>
            <p:nvPr/>
          </p:nvSpPr>
          <p:spPr>
            <a:xfrm>
              <a:off x="8132737" y="1859992"/>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673" name="pl1673"/>
            <p:cNvSpPr/>
            <p:nvPr/>
          </p:nvSpPr>
          <p:spPr>
            <a:xfrm>
              <a:off x="8132737" y="1848057"/>
              <a:ext cx="896831" cy="29837"/>
            </a:xfrm>
            <a:custGeom>
              <a:avLst/>
              <a:pathLst>
                <a:path w="896831" h="29837">
                  <a:moveTo>
                    <a:pt x="0" y="17902"/>
                  </a:moveTo>
                  <a:lnTo>
                    <a:pt x="128118" y="17902"/>
                  </a:lnTo>
                  <a:lnTo>
                    <a:pt x="256237" y="17902"/>
                  </a:lnTo>
                  <a:lnTo>
                    <a:pt x="384356" y="0"/>
                  </a:lnTo>
                  <a:lnTo>
                    <a:pt x="512475" y="0"/>
                  </a:lnTo>
                  <a:lnTo>
                    <a:pt x="640593" y="23870"/>
                  </a:lnTo>
                  <a:lnTo>
                    <a:pt x="768712" y="23870"/>
                  </a:lnTo>
                  <a:lnTo>
                    <a:pt x="896831" y="29837"/>
                  </a:lnTo>
                </a:path>
              </a:pathLst>
            </a:custGeom>
            <a:ln w="40651" cap="flat">
              <a:solidFill>
                <a:srgbClr val="BEBEBE">
                  <a:alpha val="69803"/>
                </a:srgbClr>
              </a:solidFill>
              <a:prstDash val="solid"/>
              <a:round/>
            </a:ln>
          </p:spPr>
          <p:txBody>
            <a:bodyPr/>
            <a:lstStyle/>
            <a:p/>
          </p:txBody>
        </p:sp>
        <p:sp>
          <p:nvSpPr>
            <p:cNvPr id="1674" name="pl1674"/>
            <p:cNvSpPr/>
            <p:nvPr/>
          </p:nvSpPr>
          <p:spPr>
            <a:xfrm>
              <a:off x="8132737" y="1848057"/>
              <a:ext cx="896831" cy="29837"/>
            </a:xfrm>
            <a:custGeom>
              <a:avLst/>
              <a:pathLst>
                <a:path w="896831" h="29837">
                  <a:moveTo>
                    <a:pt x="0" y="17902"/>
                  </a:moveTo>
                  <a:lnTo>
                    <a:pt x="128118" y="17902"/>
                  </a:lnTo>
                  <a:lnTo>
                    <a:pt x="256237" y="17902"/>
                  </a:lnTo>
                  <a:lnTo>
                    <a:pt x="384356" y="0"/>
                  </a:lnTo>
                  <a:lnTo>
                    <a:pt x="512475" y="0"/>
                  </a:lnTo>
                  <a:lnTo>
                    <a:pt x="640593" y="23870"/>
                  </a:lnTo>
                  <a:lnTo>
                    <a:pt x="768712" y="23870"/>
                  </a:lnTo>
                  <a:lnTo>
                    <a:pt x="896831" y="29837"/>
                  </a:lnTo>
                </a:path>
              </a:pathLst>
            </a:custGeom>
            <a:ln w="35231" cap="flat">
              <a:solidFill>
                <a:srgbClr val="BEBEBE">
                  <a:alpha val="69803"/>
                </a:srgbClr>
              </a:solidFill>
              <a:prstDash val="solid"/>
              <a:round/>
            </a:ln>
          </p:spPr>
          <p:txBody>
            <a:bodyPr/>
            <a:lstStyle/>
            <a:p/>
          </p:txBody>
        </p:sp>
        <p:sp>
          <p:nvSpPr>
            <p:cNvPr id="1675" name="pl1675"/>
            <p:cNvSpPr/>
            <p:nvPr/>
          </p:nvSpPr>
          <p:spPr>
            <a:xfrm>
              <a:off x="8132737" y="1859992"/>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676" name="pl1676"/>
            <p:cNvSpPr/>
            <p:nvPr/>
          </p:nvSpPr>
          <p:spPr>
            <a:xfrm>
              <a:off x="8132737" y="1848057"/>
              <a:ext cx="896831" cy="29837"/>
            </a:xfrm>
            <a:custGeom>
              <a:avLst/>
              <a:pathLst>
                <a:path w="896831" h="29837">
                  <a:moveTo>
                    <a:pt x="0" y="17902"/>
                  </a:moveTo>
                  <a:lnTo>
                    <a:pt x="128118" y="17902"/>
                  </a:lnTo>
                  <a:lnTo>
                    <a:pt x="256237" y="17902"/>
                  </a:lnTo>
                  <a:lnTo>
                    <a:pt x="384356" y="0"/>
                  </a:lnTo>
                  <a:lnTo>
                    <a:pt x="512475" y="0"/>
                  </a:lnTo>
                  <a:lnTo>
                    <a:pt x="640593" y="23870"/>
                  </a:lnTo>
                  <a:lnTo>
                    <a:pt x="768712" y="23870"/>
                  </a:lnTo>
                  <a:lnTo>
                    <a:pt x="896831" y="29837"/>
                  </a:lnTo>
                </a:path>
              </a:pathLst>
            </a:custGeom>
            <a:ln w="40651" cap="flat">
              <a:solidFill>
                <a:srgbClr val="000000">
                  <a:alpha val="100000"/>
                </a:srgbClr>
              </a:solidFill>
              <a:prstDash val="solid"/>
              <a:round/>
            </a:ln>
          </p:spPr>
          <p:txBody>
            <a:bodyPr/>
            <a:lstStyle/>
            <a:p/>
          </p:txBody>
        </p:sp>
        <p:sp>
          <p:nvSpPr>
            <p:cNvPr id="1677" name="pl1677"/>
            <p:cNvSpPr/>
            <p:nvPr/>
          </p:nvSpPr>
          <p:spPr>
            <a:xfrm>
              <a:off x="8132737" y="1848057"/>
              <a:ext cx="896831" cy="29837"/>
            </a:xfrm>
            <a:custGeom>
              <a:avLst/>
              <a:pathLst>
                <a:path w="896831" h="29837">
                  <a:moveTo>
                    <a:pt x="0" y="17902"/>
                  </a:moveTo>
                  <a:lnTo>
                    <a:pt x="128118" y="17902"/>
                  </a:lnTo>
                  <a:lnTo>
                    <a:pt x="256237" y="17902"/>
                  </a:lnTo>
                  <a:lnTo>
                    <a:pt x="384356" y="0"/>
                  </a:lnTo>
                  <a:lnTo>
                    <a:pt x="512475" y="0"/>
                  </a:lnTo>
                  <a:lnTo>
                    <a:pt x="640593" y="23870"/>
                  </a:lnTo>
                  <a:lnTo>
                    <a:pt x="768712" y="23870"/>
                  </a:lnTo>
                  <a:lnTo>
                    <a:pt x="896831" y="29837"/>
                  </a:lnTo>
                </a:path>
              </a:pathLst>
            </a:custGeom>
            <a:ln w="35231" cap="flat">
              <a:solidFill>
                <a:srgbClr val="F26A21">
                  <a:alpha val="100000"/>
                </a:srgbClr>
              </a:solidFill>
              <a:prstDash val="solid"/>
              <a:round/>
            </a:ln>
          </p:spPr>
          <p:txBody>
            <a:bodyPr/>
            <a:lstStyle/>
            <a:p/>
          </p:txBody>
        </p:sp>
        <p:sp>
          <p:nvSpPr>
            <p:cNvPr id="1678" name="pl1678"/>
            <p:cNvSpPr/>
            <p:nvPr/>
          </p:nvSpPr>
          <p:spPr>
            <a:xfrm>
              <a:off x="8087896" y="1877895"/>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679" name="tx1679"/>
            <p:cNvSpPr/>
            <p:nvPr/>
          </p:nvSpPr>
          <p:spPr>
            <a:xfrm>
              <a:off x="8102608" y="170293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680" name="tx1680"/>
            <p:cNvSpPr/>
            <p:nvPr/>
          </p:nvSpPr>
          <p:spPr>
            <a:xfrm>
              <a:off x="8230727" y="170293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681" name="tx1681"/>
            <p:cNvSpPr/>
            <p:nvPr/>
          </p:nvSpPr>
          <p:spPr>
            <a:xfrm>
              <a:off x="8358846" y="170293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682" name="tx1682"/>
            <p:cNvSpPr/>
            <p:nvPr/>
          </p:nvSpPr>
          <p:spPr>
            <a:xfrm>
              <a:off x="8486964" y="16850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683" name="tx1683"/>
            <p:cNvSpPr/>
            <p:nvPr/>
          </p:nvSpPr>
          <p:spPr>
            <a:xfrm>
              <a:off x="8615083" y="16850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684" name="tx1684"/>
            <p:cNvSpPr/>
            <p:nvPr/>
          </p:nvSpPr>
          <p:spPr>
            <a:xfrm>
              <a:off x="8743202" y="17088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685" name="tx1685"/>
            <p:cNvSpPr/>
            <p:nvPr/>
          </p:nvSpPr>
          <p:spPr>
            <a:xfrm>
              <a:off x="8871321" y="17088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686" name="tx1686"/>
            <p:cNvSpPr/>
            <p:nvPr/>
          </p:nvSpPr>
          <p:spPr>
            <a:xfrm>
              <a:off x="8999439" y="17148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687" name="rc1687"/>
            <p:cNvSpPr/>
            <p:nvPr/>
          </p:nvSpPr>
          <p:spPr>
            <a:xfrm>
              <a:off x="8087896" y="2179046"/>
              <a:ext cx="986514" cy="367599"/>
            </a:xfrm>
            <a:prstGeom prst="rect">
              <a:avLst/>
            </a:prstGeom>
            <a:solidFill>
              <a:srgbClr val="EBEBEB">
                <a:alpha val="100000"/>
              </a:srgbClr>
            </a:solidFill>
          </p:spPr>
          <p:txBody>
            <a:bodyPr/>
            <a:lstStyle/>
            <a:p/>
          </p:txBody>
        </p:sp>
        <p:sp>
          <p:nvSpPr>
            <p:cNvPr id="1688" name="pl1688"/>
            <p:cNvSpPr/>
            <p:nvPr/>
          </p:nvSpPr>
          <p:spPr>
            <a:xfrm>
              <a:off x="8087896" y="245534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689" name="pl1689"/>
            <p:cNvSpPr/>
            <p:nvPr/>
          </p:nvSpPr>
          <p:spPr>
            <a:xfrm>
              <a:off x="8087896" y="230615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690" name="pl1690"/>
            <p:cNvSpPr/>
            <p:nvPr/>
          </p:nvSpPr>
          <p:spPr>
            <a:xfrm>
              <a:off x="8087896" y="252993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91" name="pl1691"/>
            <p:cNvSpPr/>
            <p:nvPr/>
          </p:nvSpPr>
          <p:spPr>
            <a:xfrm>
              <a:off x="8087896" y="238074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92" name="pl1692"/>
            <p:cNvSpPr/>
            <p:nvPr/>
          </p:nvSpPr>
          <p:spPr>
            <a:xfrm>
              <a:off x="8087896" y="223156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93" name="pl1693"/>
            <p:cNvSpPr/>
            <p:nvPr/>
          </p:nvSpPr>
          <p:spPr>
            <a:xfrm>
              <a:off x="8132737"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94" name="pl1694"/>
            <p:cNvSpPr/>
            <p:nvPr/>
          </p:nvSpPr>
          <p:spPr>
            <a:xfrm>
              <a:off x="8260856"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95" name="pl1695"/>
            <p:cNvSpPr/>
            <p:nvPr/>
          </p:nvSpPr>
          <p:spPr>
            <a:xfrm>
              <a:off x="8388975"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96" name="pl1696"/>
            <p:cNvSpPr/>
            <p:nvPr/>
          </p:nvSpPr>
          <p:spPr>
            <a:xfrm>
              <a:off x="8517094"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97" name="pl1697"/>
            <p:cNvSpPr/>
            <p:nvPr/>
          </p:nvSpPr>
          <p:spPr>
            <a:xfrm>
              <a:off x="8645213"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98" name="pl1698"/>
            <p:cNvSpPr/>
            <p:nvPr/>
          </p:nvSpPr>
          <p:spPr>
            <a:xfrm>
              <a:off x="8773331"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99" name="pl1699"/>
            <p:cNvSpPr/>
            <p:nvPr/>
          </p:nvSpPr>
          <p:spPr>
            <a:xfrm>
              <a:off x="8901450"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00" name="pl1700"/>
            <p:cNvSpPr/>
            <p:nvPr/>
          </p:nvSpPr>
          <p:spPr>
            <a:xfrm>
              <a:off x="9029569"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01" name="pl1701"/>
            <p:cNvSpPr/>
            <p:nvPr/>
          </p:nvSpPr>
          <p:spPr>
            <a:xfrm>
              <a:off x="8132737" y="2512033"/>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702" name="pl1702"/>
            <p:cNvSpPr/>
            <p:nvPr/>
          </p:nvSpPr>
          <p:spPr>
            <a:xfrm>
              <a:off x="8132737" y="2529936"/>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BEBEBE">
                  <a:alpha val="69803"/>
                </a:srgbClr>
              </a:solidFill>
              <a:prstDash val="solid"/>
              <a:round/>
            </a:ln>
          </p:spPr>
          <p:txBody>
            <a:bodyPr/>
            <a:lstStyle/>
            <a:p/>
          </p:txBody>
        </p:sp>
        <p:sp>
          <p:nvSpPr>
            <p:cNvPr id="1703" name="pl1703"/>
            <p:cNvSpPr/>
            <p:nvPr/>
          </p:nvSpPr>
          <p:spPr>
            <a:xfrm>
              <a:off x="8132737" y="2529936"/>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BEBEBE">
                  <a:alpha val="69803"/>
                </a:srgbClr>
              </a:solidFill>
              <a:prstDash val="solid"/>
              <a:round/>
            </a:ln>
          </p:spPr>
          <p:txBody>
            <a:bodyPr/>
            <a:lstStyle/>
            <a:p/>
          </p:txBody>
        </p:sp>
        <p:sp>
          <p:nvSpPr>
            <p:cNvPr id="1704" name="pl1704"/>
            <p:cNvSpPr/>
            <p:nvPr/>
          </p:nvSpPr>
          <p:spPr>
            <a:xfrm>
              <a:off x="8132737" y="2512033"/>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705" name="pl1705"/>
            <p:cNvSpPr/>
            <p:nvPr/>
          </p:nvSpPr>
          <p:spPr>
            <a:xfrm>
              <a:off x="8132737" y="2529936"/>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000000">
                  <a:alpha val="100000"/>
                </a:srgbClr>
              </a:solidFill>
              <a:prstDash val="solid"/>
              <a:round/>
            </a:ln>
          </p:spPr>
          <p:txBody>
            <a:bodyPr/>
            <a:lstStyle/>
            <a:p/>
          </p:txBody>
        </p:sp>
        <p:sp>
          <p:nvSpPr>
            <p:cNvPr id="1706" name="pl1706"/>
            <p:cNvSpPr/>
            <p:nvPr/>
          </p:nvSpPr>
          <p:spPr>
            <a:xfrm>
              <a:off x="8132737" y="2529936"/>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F26A21">
                  <a:alpha val="100000"/>
                </a:srgbClr>
              </a:solidFill>
              <a:prstDash val="solid"/>
              <a:round/>
            </a:ln>
          </p:spPr>
          <p:txBody>
            <a:bodyPr/>
            <a:lstStyle/>
            <a:p/>
          </p:txBody>
        </p:sp>
        <p:sp>
          <p:nvSpPr>
            <p:cNvPr id="1707" name="pl1707"/>
            <p:cNvSpPr/>
            <p:nvPr/>
          </p:nvSpPr>
          <p:spPr>
            <a:xfrm>
              <a:off x="8087896" y="2529936"/>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708" name="tx1708"/>
            <p:cNvSpPr/>
            <p:nvPr/>
          </p:nvSpPr>
          <p:spPr>
            <a:xfrm>
              <a:off x="8102608" y="23669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09" name="tx1709"/>
            <p:cNvSpPr/>
            <p:nvPr/>
          </p:nvSpPr>
          <p:spPr>
            <a:xfrm>
              <a:off x="8230727" y="23669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10" name="tx1710"/>
            <p:cNvSpPr/>
            <p:nvPr/>
          </p:nvSpPr>
          <p:spPr>
            <a:xfrm>
              <a:off x="8358846" y="23669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11" name="tx1711"/>
            <p:cNvSpPr/>
            <p:nvPr/>
          </p:nvSpPr>
          <p:spPr>
            <a:xfrm>
              <a:off x="8486964" y="23669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12" name="tx1712"/>
            <p:cNvSpPr/>
            <p:nvPr/>
          </p:nvSpPr>
          <p:spPr>
            <a:xfrm>
              <a:off x="8615083" y="23669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13" name="tx1713"/>
            <p:cNvSpPr/>
            <p:nvPr/>
          </p:nvSpPr>
          <p:spPr>
            <a:xfrm>
              <a:off x="8743202" y="23669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14" name="tx1714"/>
            <p:cNvSpPr/>
            <p:nvPr/>
          </p:nvSpPr>
          <p:spPr>
            <a:xfrm>
              <a:off x="8871321" y="23669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15" name="tx1715"/>
            <p:cNvSpPr/>
            <p:nvPr/>
          </p:nvSpPr>
          <p:spPr>
            <a:xfrm>
              <a:off x="8999439" y="23669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16" name="rc1716"/>
            <p:cNvSpPr/>
            <p:nvPr/>
          </p:nvSpPr>
          <p:spPr>
            <a:xfrm>
              <a:off x="8087896" y="2831086"/>
              <a:ext cx="986514" cy="367599"/>
            </a:xfrm>
            <a:prstGeom prst="rect">
              <a:avLst/>
            </a:prstGeom>
            <a:solidFill>
              <a:srgbClr val="EBEBEB">
                <a:alpha val="100000"/>
              </a:srgbClr>
            </a:solidFill>
          </p:spPr>
          <p:txBody>
            <a:bodyPr/>
            <a:lstStyle/>
            <a:p/>
          </p:txBody>
        </p:sp>
        <p:sp>
          <p:nvSpPr>
            <p:cNvPr id="1717" name="pl1717"/>
            <p:cNvSpPr/>
            <p:nvPr/>
          </p:nvSpPr>
          <p:spPr>
            <a:xfrm>
              <a:off x="8087896" y="310738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718" name="pl1718"/>
            <p:cNvSpPr/>
            <p:nvPr/>
          </p:nvSpPr>
          <p:spPr>
            <a:xfrm>
              <a:off x="8087896" y="295819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719" name="pl1719"/>
            <p:cNvSpPr/>
            <p:nvPr/>
          </p:nvSpPr>
          <p:spPr>
            <a:xfrm>
              <a:off x="8087896" y="318197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720" name="pl1720"/>
            <p:cNvSpPr/>
            <p:nvPr/>
          </p:nvSpPr>
          <p:spPr>
            <a:xfrm>
              <a:off x="8087896" y="303278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721" name="pl1721"/>
            <p:cNvSpPr/>
            <p:nvPr/>
          </p:nvSpPr>
          <p:spPr>
            <a:xfrm>
              <a:off x="8087896" y="2883601"/>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722" name="pl1722"/>
            <p:cNvSpPr/>
            <p:nvPr/>
          </p:nvSpPr>
          <p:spPr>
            <a:xfrm>
              <a:off x="8132737"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23" name="pl1723"/>
            <p:cNvSpPr/>
            <p:nvPr/>
          </p:nvSpPr>
          <p:spPr>
            <a:xfrm>
              <a:off x="8260856"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24" name="pl1724"/>
            <p:cNvSpPr/>
            <p:nvPr/>
          </p:nvSpPr>
          <p:spPr>
            <a:xfrm>
              <a:off x="8388975"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25" name="pl1725"/>
            <p:cNvSpPr/>
            <p:nvPr/>
          </p:nvSpPr>
          <p:spPr>
            <a:xfrm>
              <a:off x="8517094"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26" name="pl1726"/>
            <p:cNvSpPr/>
            <p:nvPr/>
          </p:nvSpPr>
          <p:spPr>
            <a:xfrm>
              <a:off x="8645213"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27" name="pl1727"/>
            <p:cNvSpPr/>
            <p:nvPr/>
          </p:nvSpPr>
          <p:spPr>
            <a:xfrm>
              <a:off x="8773331"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28" name="pl1728"/>
            <p:cNvSpPr/>
            <p:nvPr/>
          </p:nvSpPr>
          <p:spPr>
            <a:xfrm>
              <a:off x="8901450"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29" name="pl1729"/>
            <p:cNvSpPr/>
            <p:nvPr/>
          </p:nvSpPr>
          <p:spPr>
            <a:xfrm>
              <a:off x="9029569"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30" name="pl1730"/>
            <p:cNvSpPr/>
            <p:nvPr/>
          </p:nvSpPr>
          <p:spPr>
            <a:xfrm>
              <a:off x="8132737" y="3164074"/>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731" name="pl1731"/>
            <p:cNvSpPr/>
            <p:nvPr/>
          </p:nvSpPr>
          <p:spPr>
            <a:xfrm>
              <a:off x="8132737" y="3158107"/>
              <a:ext cx="896831" cy="5967"/>
            </a:xfrm>
            <a:custGeom>
              <a:avLst/>
              <a:pathLst>
                <a:path w="896831" h="5967">
                  <a:moveTo>
                    <a:pt x="0" y="5967"/>
                  </a:moveTo>
                  <a:lnTo>
                    <a:pt x="128118" y="0"/>
                  </a:lnTo>
                  <a:lnTo>
                    <a:pt x="256237" y="0"/>
                  </a:lnTo>
                  <a:lnTo>
                    <a:pt x="384356" y="5967"/>
                  </a:lnTo>
                  <a:lnTo>
                    <a:pt x="512475" y="5967"/>
                  </a:lnTo>
                  <a:lnTo>
                    <a:pt x="640593" y="5967"/>
                  </a:lnTo>
                  <a:lnTo>
                    <a:pt x="768712" y="5967"/>
                  </a:lnTo>
                  <a:lnTo>
                    <a:pt x="896831" y="5967"/>
                  </a:lnTo>
                </a:path>
              </a:pathLst>
            </a:custGeom>
            <a:ln w="40651" cap="flat">
              <a:solidFill>
                <a:srgbClr val="BEBEBE">
                  <a:alpha val="69803"/>
                </a:srgbClr>
              </a:solidFill>
              <a:prstDash val="solid"/>
              <a:round/>
            </a:ln>
          </p:spPr>
          <p:txBody>
            <a:bodyPr/>
            <a:lstStyle/>
            <a:p/>
          </p:txBody>
        </p:sp>
        <p:sp>
          <p:nvSpPr>
            <p:cNvPr id="1732" name="pl1732"/>
            <p:cNvSpPr/>
            <p:nvPr/>
          </p:nvSpPr>
          <p:spPr>
            <a:xfrm>
              <a:off x="8132737" y="3158107"/>
              <a:ext cx="896831" cy="5967"/>
            </a:xfrm>
            <a:custGeom>
              <a:avLst/>
              <a:pathLst>
                <a:path w="896831" h="5967">
                  <a:moveTo>
                    <a:pt x="0" y="5967"/>
                  </a:moveTo>
                  <a:lnTo>
                    <a:pt x="128118" y="0"/>
                  </a:lnTo>
                  <a:lnTo>
                    <a:pt x="256237" y="0"/>
                  </a:lnTo>
                  <a:lnTo>
                    <a:pt x="384356" y="5967"/>
                  </a:lnTo>
                  <a:lnTo>
                    <a:pt x="512475" y="5967"/>
                  </a:lnTo>
                  <a:lnTo>
                    <a:pt x="640593" y="5967"/>
                  </a:lnTo>
                  <a:lnTo>
                    <a:pt x="768712" y="5967"/>
                  </a:lnTo>
                  <a:lnTo>
                    <a:pt x="896831" y="5967"/>
                  </a:lnTo>
                </a:path>
              </a:pathLst>
            </a:custGeom>
            <a:ln w="35231" cap="flat">
              <a:solidFill>
                <a:srgbClr val="BEBEBE">
                  <a:alpha val="69803"/>
                </a:srgbClr>
              </a:solidFill>
              <a:prstDash val="solid"/>
              <a:round/>
            </a:ln>
          </p:spPr>
          <p:txBody>
            <a:bodyPr/>
            <a:lstStyle/>
            <a:p/>
          </p:txBody>
        </p:sp>
        <p:sp>
          <p:nvSpPr>
            <p:cNvPr id="1733" name="pl1733"/>
            <p:cNvSpPr/>
            <p:nvPr/>
          </p:nvSpPr>
          <p:spPr>
            <a:xfrm>
              <a:off x="8132737" y="3164074"/>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734" name="pl1734"/>
            <p:cNvSpPr/>
            <p:nvPr/>
          </p:nvSpPr>
          <p:spPr>
            <a:xfrm>
              <a:off x="8132737" y="3158107"/>
              <a:ext cx="896831" cy="5967"/>
            </a:xfrm>
            <a:custGeom>
              <a:avLst/>
              <a:pathLst>
                <a:path w="896831" h="5967">
                  <a:moveTo>
                    <a:pt x="0" y="5967"/>
                  </a:moveTo>
                  <a:lnTo>
                    <a:pt x="128118" y="0"/>
                  </a:lnTo>
                  <a:lnTo>
                    <a:pt x="256237" y="0"/>
                  </a:lnTo>
                  <a:lnTo>
                    <a:pt x="384356" y="5967"/>
                  </a:lnTo>
                  <a:lnTo>
                    <a:pt x="512475" y="5967"/>
                  </a:lnTo>
                  <a:lnTo>
                    <a:pt x="640593" y="5967"/>
                  </a:lnTo>
                  <a:lnTo>
                    <a:pt x="768712" y="5967"/>
                  </a:lnTo>
                  <a:lnTo>
                    <a:pt x="896831" y="5967"/>
                  </a:lnTo>
                </a:path>
              </a:pathLst>
            </a:custGeom>
            <a:ln w="40651" cap="flat">
              <a:solidFill>
                <a:srgbClr val="000000">
                  <a:alpha val="100000"/>
                </a:srgbClr>
              </a:solidFill>
              <a:prstDash val="solid"/>
              <a:round/>
            </a:ln>
          </p:spPr>
          <p:txBody>
            <a:bodyPr/>
            <a:lstStyle/>
            <a:p/>
          </p:txBody>
        </p:sp>
        <p:sp>
          <p:nvSpPr>
            <p:cNvPr id="1735" name="pl1735"/>
            <p:cNvSpPr/>
            <p:nvPr/>
          </p:nvSpPr>
          <p:spPr>
            <a:xfrm>
              <a:off x="8132737" y="3158107"/>
              <a:ext cx="896831" cy="5967"/>
            </a:xfrm>
            <a:custGeom>
              <a:avLst/>
              <a:pathLst>
                <a:path w="896831" h="5967">
                  <a:moveTo>
                    <a:pt x="0" y="5967"/>
                  </a:moveTo>
                  <a:lnTo>
                    <a:pt x="128118" y="0"/>
                  </a:lnTo>
                  <a:lnTo>
                    <a:pt x="256237" y="0"/>
                  </a:lnTo>
                  <a:lnTo>
                    <a:pt x="384356" y="5967"/>
                  </a:lnTo>
                  <a:lnTo>
                    <a:pt x="512475" y="5967"/>
                  </a:lnTo>
                  <a:lnTo>
                    <a:pt x="640593" y="5967"/>
                  </a:lnTo>
                  <a:lnTo>
                    <a:pt x="768712" y="5967"/>
                  </a:lnTo>
                  <a:lnTo>
                    <a:pt x="896831" y="5967"/>
                  </a:lnTo>
                </a:path>
              </a:pathLst>
            </a:custGeom>
            <a:ln w="35231" cap="flat">
              <a:solidFill>
                <a:srgbClr val="F26A21">
                  <a:alpha val="100000"/>
                </a:srgbClr>
              </a:solidFill>
              <a:prstDash val="solid"/>
              <a:round/>
            </a:ln>
          </p:spPr>
          <p:txBody>
            <a:bodyPr/>
            <a:lstStyle/>
            <a:p/>
          </p:txBody>
        </p:sp>
        <p:sp>
          <p:nvSpPr>
            <p:cNvPr id="1736" name="pl1736"/>
            <p:cNvSpPr/>
            <p:nvPr/>
          </p:nvSpPr>
          <p:spPr>
            <a:xfrm>
              <a:off x="8087896" y="318197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737" name="tx1737"/>
            <p:cNvSpPr/>
            <p:nvPr/>
          </p:nvSpPr>
          <p:spPr>
            <a:xfrm>
              <a:off x="8102608" y="300104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738" name="tx1738"/>
            <p:cNvSpPr/>
            <p:nvPr/>
          </p:nvSpPr>
          <p:spPr>
            <a:xfrm>
              <a:off x="8230727" y="29950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739" name="tx1739"/>
            <p:cNvSpPr/>
            <p:nvPr/>
          </p:nvSpPr>
          <p:spPr>
            <a:xfrm>
              <a:off x="8358846" y="29950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740" name="tx1740"/>
            <p:cNvSpPr/>
            <p:nvPr/>
          </p:nvSpPr>
          <p:spPr>
            <a:xfrm>
              <a:off x="8486964" y="300104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741" name="tx1741"/>
            <p:cNvSpPr/>
            <p:nvPr/>
          </p:nvSpPr>
          <p:spPr>
            <a:xfrm>
              <a:off x="8615083" y="300104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742" name="tx1742"/>
            <p:cNvSpPr/>
            <p:nvPr/>
          </p:nvSpPr>
          <p:spPr>
            <a:xfrm>
              <a:off x="8743202" y="300104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743" name="tx1743"/>
            <p:cNvSpPr/>
            <p:nvPr/>
          </p:nvSpPr>
          <p:spPr>
            <a:xfrm>
              <a:off x="8871321" y="300104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744" name="tx1744"/>
            <p:cNvSpPr/>
            <p:nvPr/>
          </p:nvSpPr>
          <p:spPr>
            <a:xfrm>
              <a:off x="8999439" y="300104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745" name="rc1745"/>
            <p:cNvSpPr/>
            <p:nvPr/>
          </p:nvSpPr>
          <p:spPr>
            <a:xfrm>
              <a:off x="8087896" y="3483127"/>
              <a:ext cx="986514" cy="367599"/>
            </a:xfrm>
            <a:prstGeom prst="rect">
              <a:avLst/>
            </a:prstGeom>
            <a:solidFill>
              <a:srgbClr val="EBEBEB">
                <a:alpha val="100000"/>
              </a:srgbClr>
            </a:solidFill>
          </p:spPr>
          <p:txBody>
            <a:bodyPr/>
            <a:lstStyle/>
            <a:p/>
          </p:txBody>
        </p:sp>
        <p:sp>
          <p:nvSpPr>
            <p:cNvPr id="1746" name="pl1746"/>
            <p:cNvSpPr/>
            <p:nvPr/>
          </p:nvSpPr>
          <p:spPr>
            <a:xfrm>
              <a:off x="8087896" y="375942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747" name="pl1747"/>
            <p:cNvSpPr/>
            <p:nvPr/>
          </p:nvSpPr>
          <p:spPr>
            <a:xfrm>
              <a:off x="8087896" y="361023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748" name="pl1748"/>
            <p:cNvSpPr/>
            <p:nvPr/>
          </p:nvSpPr>
          <p:spPr>
            <a:xfrm>
              <a:off x="8087896" y="383401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749" name="pl1749"/>
            <p:cNvSpPr/>
            <p:nvPr/>
          </p:nvSpPr>
          <p:spPr>
            <a:xfrm>
              <a:off x="8087896" y="368483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750" name="pl1750"/>
            <p:cNvSpPr/>
            <p:nvPr/>
          </p:nvSpPr>
          <p:spPr>
            <a:xfrm>
              <a:off x="8087896" y="353564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751" name="pl1751"/>
            <p:cNvSpPr/>
            <p:nvPr/>
          </p:nvSpPr>
          <p:spPr>
            <a:xfrm>
              <a:off x="8132737"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52" name="pl1752"/>
            <p:cNvSpPr/>
            <p:nvPr/>
          </p:nvSpPr>
          <p:spPr>
            <a:xfrm>
              <a:off x="8260856"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53" name="pl1753"/>
            <p:cNvSpPr/>
            <p:nvPr/>
          </p:nvSpPr>
          <p:spPr>
            <a:xfrm>
              <a:off x="8388975"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54" name="pl1754"/>
            <p:cNvSpPr/>
            <p:nvPr/>
          </p:nvSpPr>
          <p:spPr>
            <a:xfrm>
              <a:off x="8517094"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55" name="pl1755"/>
            <p:cNvSpPr/>
            <p:nvPr/>
          </p:nvSpPr>
          <p:spPr>
            <a:xfrm>
              <a:off x="8645213"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56" name="pl1756"/>
            <p:cNvSpPr/>
            <p:nvPr/>
          </p:nvSpPr>
          <p:spPr>
            <a:xfrm>
              <a:off x="8773331"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57" name="pl1757"/>
            <p:cNvSpPr/>
            <p:nvPr/>
          </p:nvSpPr>
          <p:spPr>
            <a:xfrm>
              <a:off x="8901450"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58" name="pl1758"/>
            <p:cNvSpPr/>
            <p:nvPr/>
          </p:nvSpPr>
          <p:spPr>
            <a:xfrm>
              <a:off x="9029569"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59" name="pl1759"/>
            <p:cNvSpPr/>
            <p:nvPr/>
          </p:nvSpPr>
          <p:spPr>
            <a:xfrm>
              <a:off x="8132737" y="3816115"/>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760" name="pl1760"/>
            <p:cNvSpPr/>
            <p:nvPr/>
          </p:nvSpPr>
          <p:spPr>
            <a:xfrm>
              <a:off x="8132737" y="3804180"/>
              <a:ext cx="896831" cy="17902"/>
            </a:xfrm>
            <a:custGeom>
              <a:avLst/>
              <a:pathLst>
                <a:path w="896831" h="17902">
                  <a:moveTo>
                    <a:pt x="0" y="5967"/>
                  </a:moveTo>
                  <a:lnTo>
                    <a:pt x="128118" y="17902"/>
                  </a:lnTo>
                  <a:lnTo>
                    <a:pt x="256237" y="11935"/>
                  </a:lnTo>
                  <a:lnTo>
                    <a:pt x="384356" y="5967"/>
                  </a:lnTo>
                  <a:lnTo>
                    <a:pt x="512475" y="0"/>
                  </a:lnTo>
                  <a:lnTo>
                    <a:pt x="640593" y="17902"/>
                  </a:lnTo>
                  <a:lnTo>
                    <a:pt x="768712" y="17902"/>
                  </a:lnTo>
                  <a:lnTo>
                    <a:pt x="896831" y="11935"/>
                  </a:lnTo>
                </a:path>
              </a:pathLst>
            </a:custGeom>
            <a:ln w="40651" cap="flat">
              <a:solidFill>
                <a:srgbClr val="BEBEBE">
                  <a:alpha val="69803"/>
                </a:srgbClr>
              </a:solidFill>
              <a:prstDash val="solid"/>
              <a:round/>
            </a:ln>
          </p:spPr>
          <p:txBody>
            <a:bodyPr/>
            <a:lstStyle/>
            <a:p/>
          </p:txBody>
        </p:sp>
        <p:sp>
          <p:nvSpPr>
            <p:cNvPr id="1761" name="pl1761"/>
            <p:cNvSpPr/>
            <p:nvPr/>
          </p:nvSpPr>
          <p:spPr>
            <a:xfrm>
              <a:off x="8132737" y="3804180"/>
              <a:ext cx="896831" cy="17902"/>
            </a:xfrm>
            <a:custGeom>
              <a:avLst/>
              <a:pathLst>
                <a:path w="896831" h="17902">
                  <a:moveTo>
                    <a:pt x="0" y="5967"/>
                  </a:moveTo>
                  <a:lnTo>
                    <a:pt x="128118" y="17902"/>
                  </a:lnTo>
                  <a:lnTo>
                    <a:pt x="256237" y="11935"/>
                  </a:lnTo>
                  <a:lnTo>
                    <a:pt x="384356" y="5967"/>
                  </a:lnTo>
                  <a:lnTo>
                    <a:pt x="512475" y="0"/>
                  </a:lnTo>
                  <a:lnTo>
                    <a:pt x="640593" y="17902"/>
                  </a:lnTo>
                  <a:lnTo>
                    <a:pt x="768712" y="17902"/>
                  </a:lnTo>
                  <a:lnTo>
                    <a:pt x="896831" y="11935"/>
                  </a:lnTo>
                </a:path>
              </a:pathLst>
            </a:custGeom>
            <a:ln w="35231" cap="flat">
              <a:solidFill>
                <a:srgbClr val="BEBEBE">
                  <a:alpha val="69803"/>
                </a:srgbClr>
              </a:solidFill>
              <a:prstDash val="solid"/>
              <a:round/>
            </a:ln>
          </p:spPr>
          <p:txBody>
            <a:bodyPr/>
            <a:lstStyle/>
            <a:p/>
          </p:txBody>
        </p:sp>
        <p:sp>
          <p:nvSpPr>
            <p:cNvPr id="1762" name="pl1762"/>
            <p:cNvSpPr/>
            <p:nvPr/>
          </p:nvSpPr>
          <p:spPr>
            <a:xfrm>
              <a:off x="8132737" y="3816115"/>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763" name="pl1763"/>
            <p:cNvSpPr/>
            <p:nvPr/>
          </p:nvSpPr>
          <p:spPr>
            <a:xfrm>
              <a:off x="8132737" y="3804180"/>
              <a:ext cx="896831" cy="17902"/>
            </a:xfrm>
            <a:custGeom>
              <a:avLst/>
              <a:pathLst>
                <a:path w="896831" h="17902">
                  <a:moveTo>
                    <a:pt x="0" y="5967"/>
                  </a:moveTo>
                  <a:lnTo>
                    <a:pt x="128118" y="17902"/>
                  </a:lnTo>
                  <a:lnTo>
                    <a:pt x="256237" y="11935"/>
                  </a:lnTo>
                  <a:lnTo>
                    <a:pt x="384356" y="5967"/>
                  </a:lnTo>
                  <a:lnTo>
                    <a:pt x="512475" y="0"/>
                  </a:lnTo>
                  <a:lnTo>
                    <a:pt x="640593" y="17902"/>
                  </a:lnTo>
                  <a:lnTo>
                    <a:pt x="768712" y="17902"/>
                  </a:lnTo>
                  <a:lnTo>
                    <a:pt x="896831" y="11935"/>
                  </a:lnTo>
                </a:path>
              </a:pathLst>
            </a:custGeom>
            <a:ln w="40651" cap="flat">
              <a:solidFill>
                <a:srgbClr val="000000">
                  <a:alpha val="100000"/>
                </a:srgbClr>
              </a:solidFill>
              <a:prstDash val="solid"/>
              <a:round/>
            </a:ln>
          </p:spPr>
          <p:txBody>
            <a:bodyPr/>
            <a:lstStyle/>
            <a:p/>
          </p:txBody>
        </p:sp>
        <p:sp>
          <p:nvSpPr>
            <p:cNvPr id="1764" name="pl1764"/>
            <p:cNvSpPr/>
            <p:nvPr/>
          </p:nvSpPr>
          <p:spPr>
            <a:xfrm>
              <a:off x="8132737" y="3804180"/>
              <a:ext cx="896831" cy="17902"/>
            </a:xfrm>
            <a:custGeom>
              <a:avLst/>
              <a:pathLst>
                <a:path w="896831" h="17902">
                  <a:moveTo>
                    <a:pt x="0" y="5967"/>
                  </a:moveTo>
                  <a:lnTo>
                    <a:pt x="128118" y="17902"/>
                  </a:lnTo>
                  <a:lnTo>
                    <a:pt x="256237" y="11935"/>
                  </a:lnTo>
                  <a:lnTo>
                    <a:pt x="384356" y="5967"/>
                  </a:lnTo>
                  <a:lnTo>
                    <a:pt x="512475" y="0"/>
                  </a:lnTo>
                  <a:lnTo>
                    <a:pt x="640593" y="17902"/>
                  </a:lnTo>
                  <a:lnTo>
                    <a:pt x="768712" y="17902"/>
                  </a:lnTo>
                  <a:lnTo>
                    <a:pt x="896831" y="11935"/>
                  </a:lnTo>
                </a:path>
              </a:pathLst>
            </a:custGeom>
            <a:ln w="35231" cap="flat">
              <a:solidFill>
                <a:srgbClr val="F26A21">
                  <a:alpha val="100000"/>
                </a:srgbClr>
              </a:solidFill>
              <a:prstDash val="solid"/>
              <a:round/>
            </a:ln>
          </p:spPr>
          <p:txBody>
            <a:bodyPr/>
            <a:lstStyle/>
            <a:p/>
          </p:txBody>
        </p:sp>
        <p:sp>
          <p:nvSpPr>
            <p:cNvPr id="1765" name="pl1765"/>
            <p:cNvSpPr/>
            <p:nvPr/>
          </p:nvSpPr>
          <p:spPr>
            <a:xfrm>
              <a:off x="8087896" y="383401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766" name="tx1766"/>
            <p:cNvSpPr/>
            <p:nvPr/>
          </p:nvSpPr>
          <p:spPr>
            <a:xfrm>
              <a:off x="8102608" y="36471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767" name="tx1767"/>
            <p:cNvSpPr/>
            <p:nvPr/>
          </p:nvSpPr>
          <p:spPr>
            <a:xfrm>
              <a:off x="8230727" y="365905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768" name="tx1768"/>
            <p:cNvSpPr/>
            <p:nvPr/>
          </p:nvSpPr>
          <p:spPr>
            <a:xfrm>
              <a:off x="8358846" y="365308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769" name="tx1769"/>
            <p:cNvSpPr/>
            <p:nvPr/>
          </p:nvSpPr>
          <p:spPr>
            <a:xfrm>
              <a:off x="8486964" y="36471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770" name="tx1770"/>
            <p:cNvSpPr/>
            <p:nvPr/>
          </p:nvSpPr>
          <p:spPr>
            <a:xfrm>
              <a:off x="8615083" y="36411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771" name="tx1771"/>
            <p:cNvSpPr/>
            <p:nvPr/>
          </p:nvSpPr>
          <p:spPr>
            <a:xfrm>
              <a:off x="8743202" y="365905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772" name="tx1772"/>
            <p:cNvSpPr/>
            <p:nvPr/>
          </p:nvSpPr>
          <p:spPr>
            <a:xfrm>
              <a:off x="8871321" y="365905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773" name="tx1773"/>
            <p:cNvSpPr/>
            <p:nvPr/>
          </p:nvSpPr>
          <p:spPr>
            <a:xfrm>
              <a:off x="8999439" y="365308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774" name="rc1774"/>
            <p:cNvSpPr/>
            <p:nvPr/>
          </p:nvSpPr>
          <p:spPr>
            <a:xfrm>
              <a:off x="8087896" y="4135168"/>
              <a:ext cx="986514" cy="367599"/>
            </a:xfrm>
            <a:prstGeom prst="rect">
              <a:avLst/>
            </a:prstGeom>
            <a:solidFill>
              <a:srgbClr val="EBEBEB">
                <a:alpha val="100000"/>
              </a:srgbClr>
            </a:solidFill>
          </p:spPr>
          <p:txBody>
            <a:bodyPr/>
            <a:lstStyle/>
            <a:p/>
          </p:txBody>
        </p:sp>
        <p:sp>
          <p:nvSpPr>
            <p:cNvPr id="1775" name="pl1775"/>
            <p:cNvSpPr/>
            <p:nvPr/>
          </p:nvSpPr>
          <p:spPr>
            <a:xfrm>
              <a:off x="8087896" y="441146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776" name="pl1776"/>
            <p:cNvSpPr/>
            <p:nvPr/>
          </p:nvSpPr>
          <p:spPr>
            <a:xfrm>
              <a:off x="8087896" y="426227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777" name="pl1777"/>
            <p:cNvSpPr/>
            <p:nvPr/>
          </p:nvSpPr>
          <p:spPr>
            <a:xfrm>
              <a:off x="8087896" y="448605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778" name="pl1778"/>
            <p:cNvSpPr/>
            <p:nvPr/>
          </p:nvSpPr>
          <p:spPr>
            <a:xfrm>
              <a:off x="8087896" y="433687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779" name="pl1779"/>
            <p:cNvSpPr/>
            <p:nvPr/>
          </p:nvSpPr>
          <p:spPr>
            <a:xfrm>
              <a:off x="8087896" y="418768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780" name="pl1780"/>
            <p:cNvSpPr/>
            <p:nvPr/>
          </p:nvSpPr>
          <p:spPr>
            <a:xfrm>
              <a:off x="8132737"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81" name="pl1781"/>
            <p:cNvSpPr/>
            <p:nvPr/>
          </p:nvSpPr>
          <p:spPr>
            <a:xfrm>
              <a:off x="8260856"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82" name="pl1782"/>
            <p:cNvSpPr/>
            <p:nvPr/>
          </p:nvSpPr>
          <p:spPr>
            <a:xfrm>
              <a:off x="8388975"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83" name="pl1783"/>
            <p:cNvSpPr/>
            <p:nvPr/>
          </p:nvSpPr>
          <p:spPr>
            <a:xfrm>
              <a:off x="8517094"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84" name="pl1784"/>
            <p:cNvSpPr/>
            <p:nvPr/>
          </p:nvSpPr>
          <p:spPr>
            <a:xfrm>
              <a:off x="8645213"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85" name="pl1785"/>
            <p:cNvSpPr/>
            <p:nvPr/>
          </p:nvSpPr>
          <p:spPr>
            <a:xfrm>
              <a:off x="8773331"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86" name="pl1786"/>
            <p:cNvSpPr/>
            <p:nvPr/>
          </p:nvSpPr>
          <p:spPr>
            <a:xfrm>
              <a:off x="8901450"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87" name="pl1787"/>
            <p:cNvSpPr/>
            <p:nvPr/>
          </p:nvSpPr>
          <p:spPr>
            <a:xfrm>
              <a:off x="9029569"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88" name="pl1788"/>
            <p:cNvSpPr/>
            <p:nvPr/>
          </p:nvSpPr>
          <p:spPr>
            <a:xfrm>
              <a:off x="8132737" y="4468156"/>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789" name="pl1789"/>
            <p:cNvSpPr/>
            <p:nvPr/>
          </p:nvSpPr>
          <p:spPr>
            <a:xfrm>
              <a:off x="8132737" y="4462188"/>
              <a:ext cx="896831" cy="23870"/>
            </a:xfrm>
            <a:custGeom>
              <a:avLst/>
              <a:pathLst>
                <a:path w="896831" h="23870">
                  <a:moveTo>
                    <a:pt x="0" y="0"/>
                  </a:moveTo>
                  <a:lnTo>
                    <a:pt x="128118" y="11935"/>
                  </a:lnTo>
                  <a:lnTo>
                    <a:pt x="256237" y="5967"/>
                  </a:lnTo>
                  <a:lnTo>
                    <a:pt x="384356" y="17902"/>
                  </a:lnTo>
                  <a:lnTo>
                    <a:pt x="512475" y="17902"/>
                  </a:lnTo>
                  <a:lnTo>
                    <a:pt x="640593" y="11935"/>
                  </a:lnTo>
                  <a:lnTo>
                    <a:pt x="768712" y="23870"/>
                  </a:lnTo>
                  <a:lnTo>
                    <a:pt x="896831" y="17902"/>
                  </a:lnTo>
                </a:path>
              </a:pathLst>
            </a:custGeom>
            <a:ln w="40651" cap="flat">
              <a:solidFill>
                <a:srgbClr val="BEBEBE">
                  <a:alpha val="69803"/>
                </a:srgbClr>
              </a:solidFill>
              <a:prstDash val="solid"/>
              <a:round/>
            </a:ln>
          </p:spPr>
          <p:txBody>
            <a:bodyPr/>
            <a:lstStyle/>
            <a:p/>
          </p:txBody>
        </p:sp>
        <p:sp>
          <p:nvSpPr>
            <p:cNvPr id="1790" name="pl1790"/>
            <p:cNvSpPr/>
            <p:nvPr/>
          </p:nvSpPr>
          <p:spPr>
            <a:xfrm>
              <a:off x="8132737" y="4462188"/>
              <a:ext cx="896831" cy="23870"/>
            </a:xfrm>
            <a:custGeom>
              <a:avLst/>
              <a:pathLst>
                <a:path w="896831" h="23870">
                  <a:moveTo>
                    <a:pt x="0" y="0"/>
                  </a:moveTo>
                  <a:lnTo>
                    <a:pt x="128118" y="11935"/>
                  </a:lnTo>
                  <a:lnTo>
                    <a:pt x="256237" y="5967"/>
                  </a:lnTo>
                  <a:lnTo>
                    <a:pt x="384356" y="17902"/>
                  </a:lnTo>
                  <a:lnTo>
                    <a:pt x="512475" y="17902"/>
                  </a:lnTo>
                  <a:lnTo>
                    <a:pt x="640593" y="11935"/>
                  </a:lnTo>
                  <a:lnTo>
                    <a:pt x="768712" y="23870"/>
                  </a:lnTo>
                  <a:lnTo>
                    <a:pt x="896831" y="17902"/>
                  </a:lnTo>
                </a:path>
              </a:pathLst>
            </a:custGeom>
            <a:ln w="35231" cap="flat">
              <a:solidFill>
                <a:srgbClr val="BEBEBE">
                  <a:alpha val="69803"/>
                </a:srgbClr>
              </a:solidFill>
              <a:prstDash val="solid"/>
              <a:round/>
            </a:ln>
          </p:spPr>
          <p:txBody>
            <a:bodyPr/>
            <a:lstStyle/>
            <a:p/>
          </p:txBody>
        </p:sp>
        <p:sp>
          <p:nvSpPr>
            <p:cNvPr id="1791" name="pl1791"/>
            <p:cNvSpPr/>
            <p:nvPr/>
          </p:nvSpPr>
          <p:spPr>
            <a:xfrm>
              <a:off x="8132737" y="4468156"/>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792" name="pl1792"/>
            <p:cNvSpPr/>
            <p:nvPr/>
          </p:nvSpPr>
          <p:spPr>
            <a:xfrm>
              <a:off x="8132737" y="4462188"/>
              <a:ext cx="896831" cy="23870"/>
            </a:xfrm>
            <a:custGeom>
              <a:avLst/>
              <a:pathLst>
                <a:path w="896831" h="23870">
                  <a:moveTo>
                    <a:pt x="0" y="0"/>
                  </a:moveTo>
                  <a:lnTo>
                    <a:pt x="128118" y="11935"/>
                  </a:lnTo>
                  <a:lnTo>
                    <a:pt x="256237" y="5967"/>
                  </a:lnTo>
                  <a:lnTo>
                    <a:pt x="384356" y="17902"/>
                  </a:lnTo>
                  <a:lnTo>
                    <a:pt x="512475" y="17902"/>
                  </a:lnTo>
                  <a:lnTo>
                    <a:pt x="640593" y="11935"/>
                  </a:lnTo>
                  <a:lnTo>
                    <a:pt x="768712" y="23870"/>
                  </a:lnTo>
                  <a:lnTo>
                    <a:pt x="896831" y="17902"/>
                  </a:lnTo>
                </a:path>
              </a:pathLst>
            </a:custGeom>
            <a:ln w="40651" cap="flat">
              <a:solidFill>
                <a:srgbClr val="000000">
                  <a:alpha val="100000"/>
                </a:srgbClr>
              </a:solidFill>
              <a:prstDash val="solid"/>
              <a:round/>
            </a:ln>
          </p:spPr>
          <p:txBody>
            <a:bodyPr/>
            <a:lstStyle/>
            <a:p/>
          </p:txBody>
        </p:sp>
        <p:sp>
          <p:nvSpPr>
            <p:cNvPr id="1793" name="pl1793"/>
            <p:cNvSpPr/>
            <p:nvPr/>
          </p:nvSpPr>
          <p:spPr>
            <a:xfrm>
              <a:off x="8132737" y="4462188"/>
              <a:ext cx="896831" cy="23870"/>
            </a:xfrm>
            <a:custGeom>
              <a:avLst/>
              <a:pathLst>
                <a:path w="896831" h="23870">
                  <a:moveTo>
                    <a:pt x="0" y="0"/>
                  </a:moveTo>
                  <a:lnTo>
                    <a:pt x="128118" y="11935"/>
                  </a:lnTo>
                  <a:lnTo>
                    <a:pt x="256237" y="5967"/>
                  </a:lnTo>
                  <a:lnTo>
                    <a:pt x="384356" y="17902"/>
                  </a:lnTo>
                  <a:lnTo>
                    <a:pt x="512475" y="17902"/>
                  </a:lnTo>
                  <a:lnTo>
                    <a:pt x="640593" y="11935"/>
                  </a:lnTo>
                  <a:lnTo>
                    <a:pt x="768712" y="23870"/>
                  </a:lnTo>
                  <a:lnTo>
                    <a:pt x="896831" y="17902"/>
                  </a:lnTo>
                </a:path>
              </a:pathLst>
            </a:custGeom>
            <a:ln w="35231" cap="flat">
              <a:solidFill>
                <a:srgbClr val="F26A21">
                  <a:alpha val="100000"/>
                </a:srgbClr>
              </a:solidFill>
              <a:prstDash val="solid"/>
              <a:round/>
            </a:ln>
          </p:spPr>
          <p:txBody>
            <a:bodyPr/>
            <a:lstStyle/>
            <a:p/>
          </p:txBody>
        </p:sp>
        <p:sp>
          <p:nvSpPr>
            <p:cNvPr id="1794" name="pl1794"/>
            <p:cNvSpPr/>
            <p:nvPr/>
          </p:nvSpPr>
          <p:spPr>
            <a:xfrm>
              <a:off x="8087896" y="448605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795" name="tx1795"/>
            <p:cNvSpPr/>
            <p:nvPr/>
          </p:nvSpPr>
          <p:spPr>
            <a:xfrm>
              <a:off x="8102608" y="42991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796" name="tx1796"/>
            <p:cNvSpPr/>
            <p:nvPr/>
          </p:nvSpPr>
          <p:spPr>
            <a:xfrm>
              <a:off x="8230727" y="431109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797" name="tx1797"/>
            <p:cNvSpPr/>
            <p:nvPr/>
          </p:nvSpPr>
          <p:spPr>
            <a:xfrm>
              <a:off x="8358846" y="430512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798" name="tx1798"/>
            <p:cNvSpPr/>
            <p:nvPr/>
          </p:nvSpPr>
          <p:spPr>
            <a:xfrm>
              <a:off x="8486964" y="43170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799" name="tx1799"/>
            <p:cNvSpPr/>
            <p:nvPr/>
          </p:nvSpPr>
          <p:spPr>
            <a:xfrm>
              <a:off x="8615083" y="43170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800" name="tx1800"/>
            <p:cNvSpPr/>
            <p:nvPr/>
          </p:nvSpPr>
          <p:spPr>
            <a:xfrm>
              <a:off x="8743202" y="431109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801" name="tx1801"/>
            <p:cNvSpPr/>
            <p:nvPr/>
          </p:nvSpPr>
          <p:spPr>
            <a:xfrm>
              <a:off x="8871321" y="4323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802" name="tx1802"/>
            <p:cNvSpPr/>
            <p:nvPr/>
          </p:nvSpPr>
          <p:spPr>
            <a:xfrm>
              <a:off x="8999439" y="43170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803" name="rc1803"/>
            <p:cNvSpPr/>
            <p:nvPr/>
          </p:nvSpPr>
          <p:spPr>
            <a:xfrm>
              <a:off x="8087896" y="4787209"/>
              <a:ext cx="986514" cy="367599"/>
            </a:xfrm>
            <a:prstGeom prst="rect">
              <a:avLst/>
            </a:prstGeom>
            <a:solidFill>
              <a:srgbClr val="EBEBEB">
                <a:alpha val="100000"/>
              </a:srgbClr>
            </a:solidFill>
          </p:spPr>
          <p:txBody>
            <a:bodyPr/>
            <a:lstStyle/>
            <a:p/>
          </p:txBody>
        </p:sp>
        <p:sp>
          <p:nvSpPr>
            <p:cNvPr id="1804" name="pl1804"/>
            <p:cNvSpPr/>
            <p:nvPr/>
          </p:nvSpPr>
          <p:spPr>
            <a:xfrm>
              <a:off x="8087896" y="506350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805" name="pl1805"/>
            <p:cNvSpPr/>
            <p:nvPr/>
          </p:nvSpPr>
          <p:spPr>
            <a:xfrm>
              <a:off x="8087896" y="491431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806" name="pl1806"/>
            <p:cNvSpPr/>
            <p:nvPr/>
          </p:nvSpPr>
          <p:spPr>
            <a:xfrm>
              <a:off x="8087896" y="513809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807" name="pl1807"/>
            <p:cNvSpPr/>
            <p:nvPr/>
          </p:nvSpPr>
          <p:spPr>
            <a:xfrm>
              <a:off x="8087896" y="4988911"/>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808" name="pl1808"/>
            <p:cNvSpPr/>
            <p:nvPr/>
          </p:nvSpPr>
          <p:spPr>
            <a:xfrm>
              <a:off x="8087896" y="483972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809" name="pl1809"/>
            <p:cNvSpPr/>
            <p:nvPr/>
          </p:nvSpPr>
          <p:spPr>
            <a:xfrm>
              <a:off x="8132737"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10" name="pl1810"/>
            <p:cNvSpPr/>
            <p:nvPr/>
          </p:nvSpPr>
          <p:spPr>
            <a:xfrm>
              <a:off x="8260856"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11" name="pl1811"/>
            <p:cNvSpPr/>
            <p:nvPr/>
          </p:nvSpPr>
          <p:spPr>
            <a:xfrm>
              <a:off x="8388975"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12" name="pl1812"/>
            <p:cNvSpPr/>
            <p:nvPr/>
          </p:nvSpPr>
          <p:spPr>
            <a:xfrm>
              <a:off x="8517094"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13" name="pl1813"/>
            <p:cNvSpPr/>
            <p:nvPr/>
          </p:nvSpPr>
          <p:spPr>
            <a:xfrm>
              <a:off x="8645213"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14" name="pl1814"/>
            <p:cNvSpPr/>
            <p:nvPr/>
          </p:nvSpPr>
          <p:spPr>
            <a:xfrm>
              <a:off x="8773331"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15" name="pl1815"/>
            <p:cNvSpPr/>
            <p:nvPr/>
          </p:nvSpPr>
          <p:spPr>
            <a:xfrm>
              <a:off x="8901450"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16" name="pl1816"/>
            <p:cNvSpPr/>
            <p:nvPr/>
          </p:nvSpPr>
          <p:spPr>
            <a:xfrm>
              <a:off x="9029569"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17" name="pl1817"/>
            <p:cNvSpPr/>
            <p:nvPr/>
          </p:nvSpPr>
          <p:spPr>
            <a:xfrm>
              <a:off x="8132737" y="5120197"/>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818" name="pl1818"/>
            <p:cNvSpPr/>
            <p:nvPr/>
          </p:nvSpPr>
          <p:spPr>
            <a:xfrm>
              <a:off x="8132737" y="5120197"/>
              <a:ext cx="896831" cy="17902"/>
            </a:xfrm>
            <a:custGeom>
              <a:avLst/>
              <a:pathLst>
                <a:path w="896831" h="17902">
                  <a:moveTo>
                    <a:pt x="0" y="5967"/>
                  </a:moveTo>
                  <a:lnTo>
                    <a:pt x="128118" y="17902"/>
                  </a:lnTo>
                  <a:lnTo>
                    <a:pt x="256237" y="11935"/>
                  </a:lnTo>
                  <a:lnTo>
                    <a:pt x="384356" y="17902"/>
                  </a:lnTo>
                  <a:lnTo>
                    <a:pt x="512475" y="0"/>
                  </a:lnTo>
                  <a:lnTo>
                    <a:pt x="640593" y="5967"/>
                  </a:lnTo>
                  <a:lnTo>
                    <a:pt x="768712" y="11935"/>
                  </a:lnTo>
                  <a:lnTo>
                    <a:pt x="896831" y="5967"/>
                  </a:lnTo>
                </a:path>
              </a:pathLst>
            </a:custGeom>
            <a:ln w="40651" cap="flat">
              <a:solidFill>
                <a:srgbClr val="BEBEBE">
                  <a:alpha val="69803"/>
                </a:srgbClr>
              </a:solidFill>
              <a:prstDash val="solid"/>
              <a:round/>
            </a:ln>
          </p:spPr>
          <p:txBody>
            <a:bodyPr/>
            <a:lstStyle/>
            <a:p/>
          </p:txBody>
        </p:sp>
        <p:sp>
          <p:nvSpPr>
            <p:cNvPr id="1819" name="pl1819"/>
            <p:cNvSpPr/>
            <p:nvPr/>
          </p:nvSpPr>
          <p:spPr>
            <a:xfrm>
              <a:off x="8132737" y="5120197"/>
              <a:ext cx="896831" cy="17902"/>
            </a:xfrm>
            <a:custGeom>
              <a:avLst/>
              <a:pathLst>
                <a:path w="896831" h="17902">
                  <a:moveTo>
                    <a:pt x="0" y="5967"/>
                  </a:moveTo>
                  <a:lnTo>
                    <a:pt x="128118" y="17902"/>
                  </a:lnTo>
                  <a:lnTo>
                    <a:pt x="256237" y="11935"/>
                  </a:lnTo>
                  <a:lnTo>
                    <a:pt x="384356" y="17902"/>
                  </a:lnTo>
                  <a:lnTo>
                    <a:pt x="512475" y="0"/>
                  </a:lnTo>
                  <a:lnTo>
                    <a:pt x="640593" y="5967"/>
                  </a:lnTo>
                  <a:lnTo>
                    <a:pt x="768712" y="11935"/>
                  </a:lnTo>
                  <a:lnTo>
                    <a:pt x="896831" y="5967"/>
                  </a:lnTo>
                </a:path>
              </a:pathLst>
            </a:custGeom>
            <a:ln w="35231" cap="flat">
              <a:solidFill>
                <a:srgbClr val="BEBEBE">
                  <a:alpha val="69803"/>
                </a:srgbClr>
              </a:solidFill>
              <a:prstDash val="solid"/>
              <a:round/>
            </a:ln>
          </p:spPr>
          <p:txBody>
            <a:bodyPr/>
            <a:lstStyle/>
            <a:p/>
          </p:txBody>
        </p:sp>
        <p:sp>
          <p:nvSpPr>
            <p:cNvPr id="1820" name="pl1820"/>
            <p:cNvSpPr/>
            <p:nvPr/>
          </p:nvSpPr>
          <p:spPr>
            <a:xfrm>
              <a:off x="8132737" y="5120197"/>
              <a:ext cx="896831" cy="5967"/>
            </a:xfrm>
            <a:custGeom>
              <a:avLst/>
              <a:pathLst>
                <a:path w="896831" h="5967">
                  <a:moveTo>
                    <a:pt x="0" y="5967"/>
                  </a:moveTo>
                  <a:lnTo>
                    <a:pt x="128118" y="5967"/>
                  </a:lnTo>
                  <a:lnTo>
                    <a:pt x="256237" y="5967"/>
                  </a:lnTo>
                  <a:lnTo>
                    <a:pt x="384356" y="5967"/>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821" name="pl1821"/>
            <p:cNvSpPr/>
            <p:nvPr/>
          </p:nvSpPr>
          <p:spPr>
            <a:xfrm>
              <a:off x="8132737" y="5120197"/>
              <a:ext cx="896831" cy="17902"/>
            </a:xfrm>
            <a:custGeom>
              <a:avLst/>
              <a:pathLst>
                <a:path w="896831" h="17902">
                  <a:moveTo>
                    <a:pt x="0" y="5967"/>
                  </a:moveTo>
                  <a:lnTo>
                    <a:pt x="128118" y="17902"/>
                  </a:lnTo>
                  <a:lnTo>
                    <a:pt x="256237" y="11935"/>
                  </a:lnTo>
                  <a:lnTo>
                    <a:pt x="384356" y="17902"/>
                  </a:lnTo>
                  <a:lnTo>
                    <a:pt x="512475" y="0"/>
                  </a:lnTo>
                  <a:lnTo>
                    <a:pt x="640593" y="5967"/>
                  </a:lnTo>
                  <a:lnTo>
                    <a:pt x="768712" y="11935"/>
                  </a:lnTo>
                  <a:lnTo>
                    <a:pt x="896831" y="5967"/>
                  </a:lnTo>
                </a:path>
              </a:pathLst>
            </a:custGeom>
            <a:ln w="40651" cap="flat">
              <a:solidFill>
                <a:srgbClr val="000000">
                  <a:alpha val="100000"/>
                </a:srgbClr>
              </a:solidFill>
              <a:prstDash val="solid"/>
              <a:round/>
            </a:ln>
          </p:spPr>
          <p:txBody>
            <a:bodyPr/>
            <a:lstStyle/>
            <a:p/>
          </p:txBody>
        </p:sp>
        <p:sp>
          <p:nvSpPr>
            <p:cNvPr id="1822" name="pl1822"/>
            <p:cNvSpPr/>
            <p:nvPr/>
          </p:nvSpPr>
          <p:spPr>
            <a:xfrm>
              <a:off x="8132737" y="5120197"/>
              <a:ext cx="896831" cy="17902"/>
            </a:xfrm>
            <a:custGeom>
              <a:avLst/>
              <a:pathLst>
                <a:path w="896831" h="17902">
                  <a:moveTo>
                    <a:pt x="0" y="5967"/>
                  </a:moveTo>
                  <a:lnTo>
                    <a:pt x="128118" y="17902"/>
                  </a:lnTo>
                  <a:lnTo>
                    <a:pt x="256237" y="11935"/>
                  </a:lnTo>
                  <a:lnTo>
                    <a:pt x="384356" y="17902"/>
                  </a:lnTo>
                  <a:lnTo>
                    <a:pt x="512475" y="0"/>
                  </a:lnTo>
                  <a:lnTo>
                    <a:pt x="640593" y="5967"/>
                  </a:lnTo>
                  <a:lnTo>
                    <a:pt x="768712" y="11935"/>
                  </a:lnTo>
                  <a:lnTo>
                    <a:pt x="896831" y="5967"/>
                  </a:lnTo>
                </a:path>
              </a:pathLst>
            </a:custGeom>
            <a:ln w="35231" cap="flat">
              <a:solidFill>
                <a:srgbClr val="F26A21">
                  <a:alpha val="100000"/>
                </a:srgbClr>
              </a:solidFill>
              <a:prstDash val="solid"/>
              <a:round/>
            </a:ln>
          </p:spPr>
          <p:txBody>
            <a:bodyPr/>
            <a:lstStyle/>
            <a:p/>
          </p:txBody>
        </p:sp>
        <p:sp>
          <p:nvSpPr>
            <p:cNvPr id="1823" name="pl1823"/>
            <p:cNvSpPr/>
            <p:nvPr/>
          </p:nvSpPr>
          <p:spPr>
            <a:xfrm>
              <a:off x="8087896" y="5138099"/>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824" name="tx1824"/>
            <p:cNvSpPr/>
            <p:nvPr/>
          </p:nvSpPr>
          <p:spPr>
            <a:xfrm>
              <a:off x="8102608" y="49631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825" name="tx1825"/>
            <p:cNvSpPr/>
            <p:nvPr/>
          </p:nvSpPr>
          <p:spPr>
            <a:xfrm>
              <a:off x="8230727"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826" name="tx1826"/>
            <p:cNvSpPr/>
            <p:nvPr/>
          </p:nvSpPr>
          <p:spPr>
            <a:xfrm>
              <a:off x="8358846" y="49691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827" name="tx1827"/>
            <p:cNvSpPr/>
            <p:nvPr/>
          </p:nvSpPr>
          <p:spPr>
            <a:xfrm>
              <a:off x="8486964" y="4975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828" name="tx1828"/>
            <p:cNvSpPr/>
            <p:nvPr/>
          </p:nvSpPr>
          <p:spPr>
            <a:xfrm>
              <a:off x="8615083" y="495716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829" name="tx1829"/>
            <p:cNvSpPr/>
            <p:nvPr/>
          </p:nvSpPr>
          <p:spPr>
            <a:xfrm>
              <a:off x="8743202" y="49631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830" name="tx1830"/>
            <p:cNvSpPr/>
            <p:nvPr/>
          </p:nvSpPr>
          <p:spPr>
            <a:xfrm>
              <a:off x="8871321" y="49691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831" name="tx1831"/>
            <p:cNvSpPr/>
            <p:nvPr/>
          </p:nvSpPr>
          <p:spPr>
            <a:xfrm>
              <a:off x="8999439" y="49631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832" name="tx1832"/>
            <p:cNvSpPr/>
            <p:nvPr/>
          </p:nvSpPr>
          <p:spPr>
            <a:xfrm>
              <a:off x="899615" y="5291819"/>
              <a:ext cx="5776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Switzerland</a:t>
              </a:r>
            </a:p>
          </p:txBody>
        </p:sp>
        <p:sp>
          <p:nvSpPr>
            <p:cNvPr id="1833" name="tx1833"/>
            <p:cNvSpPr/>
            <p:nvPr/>
          </p:nvSpPr>
          <p:spPr>
            <a:xfrm>
              <a:off x="1831360" y="5291819"/>
              <a:ext cx="8263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The Netherlands</a:t>
              </a:r>
            </a:p>
          </p:txBody>
        </p:sp>
        <p:sp>
          <p:nvSpPr>
            <p:cNvPr id="1834" name="tx1834"/>
            <p:cNvSpPr/>
            <p:nvPr/>
          </p:nvSpPr>
          <p:spPr>
            <a:xfrm>
              <a:off x="2794103" y="5291819"/>
              <a:ext cx="10130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Trinidad and Tobago</a:t>
              </a:r>
            </a:p>
          </p:txBody>
        </p:sp>
        <p:sp>
          <p:nvSpPr>
            <p:cNvPr id="1835" name="tx1835"/>
            <p:cNvSpPr/>
            <p:nvPr/>
          </p:nvSpPr>
          <p:spPr>
            <a:xfrm>
              <a:off x="3828673" y="5291819"/>
              <a:ext cx="10561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United Arab Emirates</a:t>
              </a:r>
            </a:p>
          </p:txBody>
        </p:sp>
        <p:sp>
          <p:nvSpPr>
            <p:cNvPr id="1836" name="tx1836"/>
            <p:cNvSpPr/>
            <p:nvPr/>
          </p:nvSpPr>
          <p:spPr>
            <a:xfrm>
              <a:off x="5015216" y="5291819"/>
              <a:ext cx="79525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United Kingdom</a:t>
              </a:r>
            </a:p>
          </p:txBody>
        </p:sp>
        <p:sp>
          <p:nvSpPr>
            <p:cNvPr id="1837" name="tx1837"/>
            <p:cNvSpPr/>
            <p:nvPr/>
          </p:nvSpPr>
          <p:spPr>
            <a:xfrm>
              <a:off x="6133407" y="5291819"/>
              <a:ext cx="67107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United States</a:t>
              </a:r>
            </a:p>
          </p:txBody>
        </p:sp>
        <p:sp>
          <p:nvSpPr>
            <p:cNvPr id="1838" name="tx1838"/>
            <p:cNvSpPr/>
            <p:nvPr/>
          </p:nvSpPr>
          <p:spPr>
            <a:xfrm>
              <a:off x="7313823" y="5291819"/>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Uruguay</a:t>
              </a:r>
            </a:p>
          </p:txBody>
        </p:sp>
        <p:sp>
          <p:nvSpPr>
            <p:cNvPr id="1839" name="tx1839"/>
            <p:cNvSpPr/>
            <p:nvPr/>
          </p:nvSpPr>
          <p:spPr>
            <a:xfrm>
              <a:off x="871497" y="4639778"/>
              <a:ext cx="6338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Saudi Arabia</a:t>
              </a:r>
            </a:p>
          </p:txBody>
        </p:sp>
        <p:sp>
          <p:nvSpPr>
            <p:cNvPr id="1840" name="tx1840"/>
            <p:cNvSpPr/>
            <p:nvPr/>
          </p:nvSpPr>
          <p:spPr>
            <a:xfrm>
              <a:off x="1974326" y="4639778"/>
              <a:ext cx="54041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Seychelles</a:t>
              </a:r>
            </a:p>
          </p:txBody>
        </p:sp>
        <p:sp>
          <p:nvSpPr>
            <p:cNvPr id="1841" name="tx1841"/>
            <p:cNvSpPr/>
            <p:nvPr/>
          </p:nvSpPr>
          <p:spPr>
            <a:xfrm>
              <a:off x="3045838" y="4639778"/>
              <a:ext cx="50959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Singapore</a:t>
              </a:r>
            </a:p>
          </p:txBody>
        </p:sp>
        <p:sp>
          <p:nvSpPr>
            <p:cNvPr id="1842" name="tx1842"/>
            <p:cNvSpPr/>
            <p:nvPr/>
          </p:nvSpPr>
          <p:spPr>
            <a:xfrm>
              <a:off x="4145558" y="4639778"/>
              <a:ext cx="4223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Slovakia</a:t>
              </a:r>
            </a:p>
          </p:txBody>
        </p:sp>
        <p:sp>
          <p:nvSpPr>
            <p:cNvPr id="1843" name="tx1843"/>
            <p:cNvSpPr/>
            <p:nvPr/>
          </p:nvSpPr>
          <p:spPr>
            <a:xfrm>
              <a:off x="5198507" y="4639778"/>
              <a:ext cx="4286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Slovenia</a:t>
              </a:r>
            </a:p>
          </p:txBody>
        </p:sp>
        <p:sp>
          <p:nvSpPr>
            <p:cNvPr id="1844" name="tx1844"/>
            <p:cNvSpPr/>
            <p:nvPr/>
          </p:nvSpPr>
          <p:spPr>
            <a:xfrm>
              <a:off x="6326025" y="4639778"/>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Spain</a:t>
              </a:r>
            </a:p>
          </p:txBody>
        </p:sp>
        <p:sp>
          <p:nvSpPr>
            <p:cNvPr id="1845" name="tx1845"/>
            <p:cNvSpPr/>
            <p:nvPr/>
          </p:nvSpPr>
          <p:spPr>
            <a:xfrm>
              <a:off x="7083989" y="4639778"/>
              <a:ext cx="88212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St Kitts and Nevis</a:t>
              </a:r>
            </a:p>
          </p:txBody>
        </p:sp>
        <p:sp>
          <p:nvSpPr>
            <p:cNvPr id="1846" name="tx1846"/>
            <p:cNvSpPr/>
            <p:nvPr/>
          </p:nvSpPr>
          <p:spPr>
            <a:xfrm>
              <a:off x="8379208" y="4639778"/>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Sweden</a:t>
              </a:r>
            </a:p>
          </p:txBody>
        </p:sp>
        <p:sp>
          <p:nvSpPr>
            <p:cNvPr id="1847" name="tx1847"/>
            <p:cNvSpPr/>
            <p:nvPr/>
          </p:nvSpPr>
          <p:spPr>
            <a:xfrm>
              <a:off x="980265" y="3987737"/>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Panama</a:t>
              </a:r>
            </a:p>
          </p:txBody>
        </p:sp>
        <p:sp>
          <p:nvSpPr>
            <p:cNvPr id="1848" name="tx1848"/>
            <p:cNvSpPr/>
            <p:nvPr/>
          </p:nvSpPr>
          <p:spPr>
            <a:xfrm>
              <a:off x="2070521" y="3987737"/>
              <a:ext cx="34802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Poland</a:t>
              </a:r>
            </a:p>
          </p:txBody>
        </p:sp>
        <p:sp>
          <p:nvSpPr>
            <p:cNvPr id="1849" name="tx1849"/>
            <p:cNvSpPr/>
            <p:nvPr/>
          </p:nvSpPr>
          <p:spPr>
            <a:xfrm>
              <a:off x="3092472" y="3987737"/>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Portugal</a:t>
              </a:r>
            </a:p>
          </p:txBody>
        </p:sp>
        <p:sp>
          <p:nvSpPr>
            <p:cNvPr id="1850" name="tx1850"/>
            <p:cNvSpPr/>
            <p:nvPr/>
          </p:nvSpPr>
          <p:spPr>
            <a:xfrm>
              <a:off x="4216927" y="3987737"/>
              <a:ext cx="2796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Qatar</a:t>
              </a:r>
            </a:p>
          </p:txBody>
        </p:sp>
        <p:sp>
          <p:nvSpPr>
            <p:cNvPr id="1851" name="tx1851"/>
            <p:cNvSpPr/>
            <p:nvPr/>
          </p:nvSpPr>
          <p:spPr>
            <a:xfrm>
              <a:off x="4968581" y="3987737"/>
              <a:ext cx="8885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Republic of Korea</a:t>
              </a:r>
            </a:p>
          </p:txBody>
        </p:sp>
        <p:sp>
          <p:nvSpPr>
            <p:cNvPr id="1852" name="tx1852"/>
            <p:cNvSpPr/>
            <p:nvPr/>
          </p:nvSpPr>
          <p:spPr>
            <a:xfrm>
              <a:off x="6245329" y="3987737"/>
              <a:ext cx="4472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Romania</a:t>
              </a:r>
            </a:p>
          </p:txBody>
        </p:sp>
        <p:sp>
          <p:nvSpPr>
            <p:cNvPr id="1853" name="tx1853"/>
            <p:cNvSpPr/>
            <p:nvPr/>
          </p:nvSpPr>
          <p:spPr>
            <a:xfrm>
              <a:off x="7040463" y="3987737"/>
              <a:ext cx="9691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Russian Federation</a:t>
              </a:r>
            </a:p>
          </p:txBody>
        </p:sp>
        <p:sp>
          <p:nvSpPr>
            <p:cNvPr id="1854" name="tx1854"/>
            <p:cNvSpPr/>
            <p:nvPr/>
          </p:nvSpPr>
          <p:spPr>
            <a:xfrm>
              <a:off x="8295357" y="3987737"/>
              <a:ext cx="57159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San Marino</a:t>
              </a:r>
            </a:p>
          </p:txBody>
        </p:sp>
        <p:sp>
          <p:nvSpPr>
            <p:cNvPr id="1855" name="tx1855"/>
            <p:cNvSpPr/>
            <p:nvPr/>
          </p:nvSpPr>
          <p:spPr>
            <a:xfrm>
              <a:off x="877715" y="3335696"/>
              <a:ext cx="6214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Luxembourg</a:t>
              </a:r>
            </a:p>
          </p:txBody>
        </p:sp>
        <p:sp>
          <p:nvSpPr>
            <p:cNvPr id="1856" name="tx1856"/>
            <p:cNvSpPr/>
            <p:nvPr/>
          </p:nvSpPr>
          <p:spPr>
            <a:xfrm>
              <a:off x="2107874" y="3335696"/>
              <a:ext cx="2733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Malta</a:t>
              </a:r>
            </a:p>
          </p:txBody>
        </p:sp>
        <p:sp>
          <p:nvSpPr>
            <p:cNvPr id="1857" name="tx1857"/>
            <p:cNvSpPr/>
            <p:nvPr/>
          </p:nvSpPr>
          <p:spPr>
            <a:xfrm>
              <a:off x="3101799" y="3335696"/>
              <a:ext cx="3976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Monaco</a:t>
              </a:r>
            </a:p>
          </p:txBody>
        </p:sp>
        <p:sp>
          <p:nvSpPr>
            <p:cNvPr id="1858" name="tx1858"/>
            <p:cNvSpPr/>
            <p:nvPr/>
          </p:nvSpPr>
          <p:spPr>
            <a:xfrm>
              <a:off x="4204537" y="3335696"/>
              <a:ext cx="3044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Nauru</a:t>
              </a:r>
            </a:p>
          </p:txBody>
        </p:sp>
        <p:sp>
          <p:nvSpPr>
            <p:cNvPr id="1859" name="tx1859"/>
            <p:cNvSpPr/>
            <p:nvPr/>
          </p:nvSpPr>
          <p:spPr>
            <a:xfrm>
              <a:off x="5083613" y="3335696"/>
              <a:ext cx="6584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New Zealand</a:t>
              </a:r>
            </a:p>
          </p:txBody>
        </p:sp>
        <p:sp>
          <p:nvSpPr>
            <p:cNvPr id="1860" name="tx1860"/>
            <p:cNvSpPr/>
            <p:nvPr/>
          </p:nvSpPr>
          <p:spPr>
            <a:xfrm>
              <a:off x="6279574" y="3335696"/>
              <a:ext cx="37874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Norway</a:t>
              </a:r>
            </a:p>
          </p:txBody>
        </p:sp>
        <p:sp>
          <p:nvSpPr>
            <p:cNvPr id="1861" name="tx1861"/>
            <p:cNvSpPr/>
            <p:nvPr/>
          </p:nvSpPr>
          <p:spPr>
            <a:xfrm>
              <a:off x="7372848" y="3335696"/>
              <a:ext cx="3044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Oman</a:t>
              </a:r>
            </a:p>
          </p:txBody>
        </p:sp>
        <p:sp>
          <p:nvSpPr>
            <p:cNvPr id="1862" name="tx1862"/>
            <p:cNvSpPr/>
            <p:nvPr/>
          </p:nvSpPr>
          <p:spPr>
            <a:xfrm>
              <a:off x="8438232" y="3335696"/>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Palau</a:t>
              </a:r>
            </a:p>
          </p:txBody>
        </p:sp>
        <p:sp>
          <p:nvSpPr>
            <p:cNvPr id="1863" name="tx1863"/>
            <p:cNvSpPr/>
            <p:nvPr/>
          </p:nvSpPr>
          <p:spPr>
            <a:xfrm>
              <a:off x="1008200" y="2683655"/>
              <a:ext cx="36045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Iceland</a:t>
              </a:r>
            </a:p>
          </p:txBody>
        </p:sp>
        <p:sp>
          <p:nvSpPr>
            <p:cNvPr id="1864" name="tx1864"/>
            <p:cNvSpPr/>
            <p:nvPr/>
          </p:nvSpPr>
          <p:spPr>
            <a:xfrm>
              <a:off x="2073630" y="2683655"/>
              <a:ext cx="341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Ireland</a:t>
              </a:r>
            </a:p>
          </p:txBody>
        </p:sp>
        <p:sp>
          <p:nvSpPr>
            <p:cNvPr id="1865" name="tx1865"/>
            <p:cNvSpPr/>
            <p:nvPr/>
          </p:nvSpPr>
          <p:spPr>
            <a:xfrm>
              <a:off x="3163978" y="2683655"/>
              <a:ext cx="2733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Israel</a:t>
              </a:r>
            </a:p>
          </p:txBody>
        </p:sp>
        <p:sp>
          <p:nvSpPr>
            <p:cNvPr id="1866" name="tx1866"/>
            <p:cNvSpPr/>
            <p:nvPr/>
          </p:nvSpPr>
          <p:spPr>
            <a:xfrm>
              <a:off x="4254235" y="2683655"/>
              <a:ext cx="20500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Italy</a:t>
              </a:r>
            </a:p>
          </p:txBody>
        </p:sp>
        <p:sp>
          <p:nvSpPr>
            <p:cNvPr id="1867" name="tx1867"/>
            <p:cNvSpPr/>
            <p:nvPr/>
          </p:nvSpPr>
          <p:spPr>
            <a:xfrm>
              <a:off x="5260549" y="2683655"/>
              <a:ext cx="3045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Japan</a:t>
              </a:r>
            </a:p>
          </p:txBody>
        </p:sp>
        <p:sp>
          <p:nvSpPr>
            <p:cNvPr id="1868" name="tx1868"/>
            <p:cNvSpPr/>
            <p:nvPr/>
          </p:nvSpPr>
          <p:spPr>
            <a:xfrm>
              <a:off x="6301245" y="2683655"/>
              <a:ext cx="33540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Kuwait</a:t>
              </a:r>
            </a:p>
          </p:txBody>
        </p:sp>
        <p:sp>
          <p:nvSpPr>
            <p:cNvPr id="1869" name="tx1869"/>
            <p:cNvSpPr/>
            <p:nvPr/>
          </p:nvSpPr>
          <p:spPr>
            <a:xfrm>
              <a:off x="7375911" y="2683655"/>
              <a:ext cx="2982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Latvia</a:t>
              </a:r>
            </a:p>
          </p:txBody>
        </p:sp>
        <p:sp>
          <p:nvSpPr>
            <p:cNvPr id="1870" name="tx1870"/>
            <p:cNvSpPr/>
            <p:nvPr/>
          </p:nvSpPr>
          <p:spPr>
            <a:xfrm>
              <a:off x="8354291" y="2683655"/>
              <a:ext cx="45372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Lithuania</a:t>
              </a:r>
            </a:p>
          </p:txBody>
        </p:sp>
        <p:sp>
          <p:nvSpPr>
            <p:cNvPr id="1871" name="tx1871"/>
            <p:cNvSpPr/>
            <p:nvPr/>
          </p:nvSpPr>
          <p:spPr>
            <a:xfrm>
              <a:off x="961748" y="2031614"/>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Denmark</a:t>
              </a:r>
            </a:p>
          </p:txBody>
        </p:sp>
        <p:sp>
          <p:nvSpPr>
            <p:cNvPr id="1872" name="tx1872"/>
            <p:cNvSpPr/>
            <p:nvPr/>
          </p:nvSpPr>
          <p:spPr>
            <a:xfrm>
              <a:off x="2058131" y="2031614"/>
              <a:ext cx="3728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Estonia</a:t>
              </a:r>
            </a:p>
          </p:txBody>
        </p:sp>
        <p:sp>
          <p:nvSpPr>
            <p:cNvPr id="1873" name="tx1873"/>
            <p:cNvSpPr/>
            <p:nvPr/>
          </p:nvSpPr>
          <p:spPr>
            <a:xfrm>
              <a:off x="3117389" y="2031614"/>
              <a:ext cx="36649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Finland</a:t>
              </a:r>
            </a:p>
          </p:txBody>
        </p:sp>
        <p:sp>
          <p:nvSpPr>
            <p:cNvPr id="1874" name="tx1874"/>
            <p:cNvSpPr/>
            <p:nvPr/>
          </p:nvSpPr>
          <p:spPr>
            <a:xfrm>
              <a:off x="4182820" y="2031614"/>
              <a:ext cx="3478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France</a:t>
              </a:r>
            </a:p>
          </p:txBody>
        </p:sp>
        <p:sp>
          <p:nvSpPr>
            <p:cNvPr id="1875" name="tx1875"/>
            <p:cNvSpPr/>
            <p:nvPr/>
          </p:nvSpPr>
          <p:spPr>
            <a:xfrm>
              <a:off x="5183008" y="2031614"/>
              <a:ext cx="4596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Germany</a:t>
              </a:r>
            </a:p>
          </p:txBody>
        </p:sp>
        <p:sp>
          <p:nvSpPr>
            <p:cNvPr id="1876" name="tx1876"/>
            <p:cNvSpPr/>
            <p:nvPr/>
          </p:nvSpPr>
          <p:spPr>
            <a:xfrm>
              <a:off x="6285654" y="2031614"/>
              <a:ext cx="36658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Greece</a:t>
              </a:r>
            </a:p>
          </p:txBody>
        </p:sp>
        <p:sp>
          <p:nvSpPr>
            <p:cNvPr id="1877" name="tx1877"/>
            <p:cNvSpPr/>
            <p:nvPr/>
          </p:nvSpPr>
          <p:spPr>
            <a:xfrm>
              <a:off x="7329277" y="2031614"/>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Guyana</a:t>
              </a:r>
            </a:p>
          </p:txBody>
        </p:sp>
        <p:sp>
          <p:nvSpPr>
            <p:cNvPr id="1878" name="tx1878"/>
            <p:cNvSpPr/>
            <p:nvPr/>
          </p:nvSpPr>
          <p:spPr>
            <a:xfrm>
              <a:off x="8369927" y="2031614"/>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Hungary</a:t>
              </a:r>
            </a:p>
          </p:txBody>
        </p:sp>
        <p:sp>
          <p:nvSpPr>
            <p:cNvPr id="1879" name="tx1879"/>
            <p:cNvSpPr/>
            <p:nvPr/>
          </p:nvSpPr>
          <p:spPr>
            <a:xfrm>
              <a:off x="713260" y="1379573"/>
              <a:ext cx="95033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Brunei Darussalam</a:t>
              </a:r>
            </a:p>
          </p:txBody>
        </p:sp>
        <p:sp>
          <p:nvSpPr>
            <p:cNvPr id="1880" name="tx1880"/>
            <p:cNvSpPr/>
            <p:nvPr/>
          </p:nvSpPr>
          <p:spPr>
            <a:xfrm>
              <a:off x="2039523" y="1379573"/>
              <a:ext cx="4100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Bulgaria</a:t>
              </a:r>
            </a:p>
          </p:txBody>
        </p:sp>
        <p:sp>
          <p:nvSpPr>
            <p:cNvPr id="1881" name="tx1881"/>
            <p:cNvSpPr/>
            <p:nvPr/>
          </p:nvSpPr>
          <p:spPr>
            <a:xfrm>
              <a:off x="3104862" y="1379573"/>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Canada</a:t>
              </a:r>
            </a:p>
          </p:txBody>
        </p:sp>
        <p:sp>
          <p:nvSpPr>
            <p:cNvPr id="1882" name="tx1882"/>
            <p:cNvSpPr/>
            <p:nvPr/>
          </p:nvSpPr>
          <p:spPr>
            <a:xfrm>
              <a:off x="4229454" y="1379573"/>
              <a:ext cx="2545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Chile</a:t>
              </a:r>
            </a:p>
          </p:txBody>
        </p:sp>
        <p:sp>
          <p:nvSpPr>
            <p:cNvPr id="1883" name="tx1883"/>
            <p:cNvSpPr/>
            <p:nvPr/>
          </p:nvSpPr>
          <p:spPr>
            <a:xfrm>
              <a:off x="5139574" y="1379573"/>
              <a:ext cx="5465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Costa Rica</a:t>
              </a:r>
            </a:p>
          </p:txBody>
        </p:sp>
        <p:sp>
          <p:nvSpPr>
            <p:cNvPr id="1884" name="tx1884"/>
            <p:cNvSpPr/>
            <p:nvPr/>
          </p:nvSpPr>
          <p:spPr>
            <a:xfrm>
              <a:off x="6288809" y="1379573"/>
              <a:ext cx="36027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Croatia</a:t>
              </a:r>
            </a:p>
          </p:txBody>
        </p:sp>
        <p:sp>
          <p:nvSpPr>
            <p:cNvPr id="1885" name="tx1885"/>
            <p:cNvSpPr/>
            <p:nvPr/>
          </p:nvSpPr>
          <p:spPr>
            <a:xfrm>
              <a:off x="7348067" y="1379573"/>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Cyprus</a:t>
              </a:r>
            </a:p>
          </p:txBody>
        </p:sp>
        <p:sp>
          <p:nvSpPr>
            <p:cNvPr id="1886" name="tx1886"/>
            <p:cNvSpPr/>
            <p:nvPr/>
          </p:nvSpPr>
          <p:spPr>
            <a:xfrm>
              <a:off x="8379299" y="1379573"/>
              <a:ext cx="4037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Czechia</a:t>
              </a:r>
            </a:p>
          </p:txBody>
        </p:sp>
        <p:sp>
          <p:nvSpPr>
            <p:cNvPr id="1887" name="tx1887"/>
            <p:cNvSpPr/>
            <p:nvPr/>
          </p:nvSpPr>
          <p:spPr>
            <a:xfrm>
              <a:off x="989592" y="727533"/>
              <a:ext cx="3976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Andorra</a:t>
              </a:r>
            </a:p>
          </p:txBody>
        </p:sp>
        <p:sp>
          <p:nvSpPr>
            <p:cNvPr id="1888" name="tx1888"/>
            <p:cNvSpPr/>
            <p:nvPr/>
          </p:nvSpPr>
          <p:spPr>
            <a:xfrm>
              <a:off x="1719300" y="727533"/>
              <a:ext cx="10504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Antigua and Barbuda</a:t>
              </a:r>
            </a:p>
          </p:txBody>
        </p:sp>
        <p:sp>
          <p:nvSpPr>
            <p:cNvPr id="1889" name="tx1889"/>
            <p:cNvSpPr/>
            <p:nvPr/>
          </p:nvSpPr>
          <p:spPr>
            <a:xfrm>
              <a:off x="3083237" y="727533"/>
              <a:ext cx="43479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Australia</a:t>
              </a:r>
            </a:p>
          </p:txBody>
        </p:sp>
        <p:sp>
          <p:nvSpPr>
            <p:cNvPr id="1890" name="tx1890"/>
            <p:cNvSpPr/>
            <p:nvPr/>
          </p:nvSpPr>
          <p:spPr>
            <a:xfrm>
              <a:off x="4182820" y="727533"/>
              <a:ext cx="3478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Austria</a:t>
              </a:r>
            </a:p>
          </p:txBody>
        </p:sp>
        <p:sp>
          <p:nvSpPr>
            <p:cNvPr id="1891" name="tx1891"/>
            <p:cNvSpPr/>
            <p:nvPr/>
          </p:nvSpPr>
          <p:spPr>
            <a:xfrm>
              <a:off x="5176744" y="727533"/>
              <a:ext cx="4721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Bahamas</a:t>
              </a:r>
            </a:p>
          </p:txBody>
        </p:sp>
        <p:sp>
          <p:nvSpPr>
            <p:cNvPr id="1892" name="tx1892"/>
            <p:cNvSpPr/>
            <p:nvPr/>
          </p:nvSpPr>
          <p:spPr>
            <a:xfrm>
              <a:off x="6276328" y="727533"/>
              <a:ext cx="3852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Bahrain</a:t>
              </a:r>
            </a:p>
          </p:txBody>
        </p:sp>
        <p:sp>
          <p:nvSpPr>
            <p:cNvPr id="1893" name="tx1893"/>
            <p:cNvSpPr/>
            <p:nvPr/>
          </p:nvSpPr>
          <p:spPr>
            <a:xfrm>
              <a:off x="7285797" y="727533"/>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Barbados</a:t>
              </a:r>
            </a:p>
          </p:txBody>
        </p:sp>
        <p:sp>
          <p:nvSpPr>
            <p:cNvPr id="1894" name="tx1894"/>
            <p:cNvSpPr/>
            <p:nvPr/>
          </p:nvSpPr>
          <p:spPr>
            <a:xfrm>
              <a:off x="8379299" y="727533"/>
              <a:ext cx="4037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Belgium</a:t>
              </a:r>
            </a:p>
          </p:txBody>
        </p:sp>
        <p:sp>
          <p:nvSpPr>
            <p:cNvPr id="1895" name="pl1895"/>
            <p:cNvSpPr/>
            <p:nvPr/>
          </p:nvSpPr>
          <p:spPr>
            <a:xfrm>
              <a:off x="74001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96" name="pl1896"/>
            <p:cNvSpPr/>
            <p:nvPr/>
          </p:nvSpPr>
          <p:spPr>
            <a:xfrm>
              <a:off x="86813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97" name="pl1897"/>
            <p:cNvSpPr/>
            <p:nvPr/>
          </p:nvSpPr>
          <p:spPr>
            <a:xfrm>
              <a:off x="99625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98" name="pl1898"/>
            <p:cNvSpPr/>
            <p:nvPr/>
          </p:nvSpPr>
          <p:spPr>
            <a:xfrm>
              <a:off x="112436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899" name="pl1899"/>
            <p:cNvSpPr/>
            <p:nvPr/>
          </p:nvSpPr>
          <p:spPr>
            <a:xfrm>
              <a:off x="125248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00" name="pl1900"/>
            <p:cNvSpPr/>
            <p:nvPr/>
          </p:nvSpPr>
          <p:spPr>
            <a:xfrm>
              <a:off x="138060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01" name="pl1901"/>
            <p:cNvSpPr/>
            <p:nvPr/>
          </p:nvSpPr>
          <p:spPr>
            <a:xfrm>
              <a:off x="150872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02" name="pl1902"/>
            <p:cNvSpPr/>
            <p:nvPr/>
          </p:nvSpPr>
          <p:spPr>
            <a:xfrm>
              <a:off x="163684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03" name="tx1903"/>
            <p:cNvSpPr/>
            <p:nvPr/>
          </p:nvSpPr>
          <p:spPr>
            <a:xfrm rot="-5400000">
              <a:off x="61565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904" name="tx1904"/>
            <p:cNvSpPr/>
            <p:nvPr/>
          </p:nvSpPr>
          <p:spPr>
            <a:xfrm rot="-5400000">
              <a:off x="74377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905" name="tx1905"/>
            <p:cNvSpPr/>
            <p:nvPr/>
          </p:nvSpPr>
          <p:spPr>
            <a:xfrm rot="-5400000">
              <a:off x="87189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906" name="tx1906"/>
            <p:cNvSpPr/>
            <p:nvPr/>
          </p:nvSpPr>
          <p:spPr>
            <a:xfrm rot="-5400000">
              <a:off x="100001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907" name="tx1907"/>
            <p:cNvSpPr/>
            <p:nvPr/>
          </p:nvSpPr>
          <p:spPr>
            <a:xfrm rot="-5400000">
              <a:off x="112812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908" name="tx1908"/>
            <p:cNvSpPr/>
            <p:nvPr/>
          </p:nvSpPr>
          <p:spPr>
            <a:xfrm rot="-5400000">
              <a:off x="125624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909" name="tx1909"/>
            <p:cNvSpPr/>
            <p:nvPr/>
          </p:nvSpPr>
          <p:spPr>
            <a:xfrm rot="-5400000">
              <a:off x="138436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910" name="tx1910"/>
            <p:cNvSpPr/>
            <p:nvPr/>
          </p:nvSpPr>
          <p:spPr>
            <a:xfrm rot="-5400000">
              <a:off x="151248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911" name="pl1911"/>
            <p:cNvSpPr/>
            <p:nvPr/>
          </p:nvSpPr>
          <p:spPr>
            <a:xfrm>
              <a:off x="179611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12" name="pl1912"/>
            <p:cNvSpPr/>
            <p:nvPr/>
          </p:nvSpPr>
          <p:spPr>
            <a:xfrm>
              <a:off x="192423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13" name="pl1913"/>
            <p:cNvSpPr/>
            <p:nvPr/>
          </p:nvSpPr>
          <p:spPr>
            <a:xfrm>
              <a:off x="205235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14" name="pl1914"/>
            <p:cNvSpPr/>
            <p:nvPr/>
          </p:nvSpPr>
          <p:spPr>
            <a:xfrm>
              <a:off x="218047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15" name="pl1915"/>
            <p:cNvSpPr/>
            <p:nvPr/>
          </p:nvSpPr>
          <p:spPr>
            <a:xfrm>
              <a:off x="230859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16" name="pl1916"/>
            <p:cNvSpPr/>
            <p:nvPr/>
          </p:nvSpPr>
          <p:spPr>
            <a:xfrm>
              <a:off x="243671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17" name="pl1917"/>
            <p:cNvSpPr/>
            <p:nvPr/>
          </p:nvSpPr>
          <p:spPr>
            <a:xfrm>
              <a:off x="256482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18" name="pl1918"/>
            <p:cNvSpPr/>
            <p:nvPr/>
          </p:nvSpPr>
          <p:spPr>
            <a:xfrm>
              <a:off x="269294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19" name="tx1919"/>
            <p:cNvSpPr/>
            <p:nvPr/>
          </p:nvSpPr>
          <p:spPr>
            <a:xfrm rot="-5400000">
              <a:off x="167175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920" name="tx1920"/>
            <p:cNvSpPr/>
            <p:nvPr/>
          </p:nvSpPr>
          <p:spPr>
            <a:xfrm rot="-5400000">
              <a:off x="179987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921" name="tx1921"/>
            <p:cNvSpPr/>
            <p:nvPr/>
          </p:nvSpPr>
          <p:spPr>
            <a:xfrm rot="-5400000">
              <a:off x="192799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922" name="tx1922"/>
            <p:cNvSpPr/>
            <p:nvPr/>
          </p:nvSpPr>
          <p:spPr>
            <a:xfrm rot="-5400000">
              <a:off x="205611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923" name="tx1923"/>
            <p:cNvSpPr/>
            <p:nvPr/>
          </p:nvSpPr>
          <p:spPr>
            <a:xfrm rot="-5400000">
              <a:off x="218423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924" name="tx1924"/>
            <p:cNvSpPr/>
            <p:nvPr/>
          </p:nvSpPr>
          <p:spPr>
            <a:xfrm rot="-5400000">
              <a:off x="231235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925" name="tx1925"/>
            <p:cNvSpPr/>
            <p:nvPr/>
          </p:nvSpPr>
          <p:spPr>
            <a:xfrm rot="-5400000">
              <a:off x="244047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926" name="tx1926"/>
            <p:cNvSpPr/>
            <p:nvPr/>
          </p:nvSpPr>
          <p:spPr>
            <a:xfrm rot="-5400000">
              <a:off x="256858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927" name="pl1927"/>
            <p:cNvSpPr/>
            <p:nvPr/>
          </p:nvSpPr>
          <p:spPr>
            <a:xfrm>
              <a:off x="285221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28" name="pl1928"/>
            <p:cNvSpPr/>
            <p:nvPr/>
          </p:nvSpPr>
          <p:spPr>
            <a:xfrm>
              <a:off x="298033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29" name="pl1929"/>
            <p:cNvSpPr/>
            <p:nvPr/>
          </p:nvSpPr>
          <p:spPr>
            <a:xfrm>
              <a:off x="310845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30" name="pl1930"/>
            <p:cNvSpPr/>
            <p:nvPr/>
          </p:nvSpPr>
          <p:spPr>
            <a:xfrm>
              <a:off x="323657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31" name="pl1931"/>
            <p:cNvSpPr/>
            <p:nvPr/>
          </p:nvSpPr>
          <p:spPr>
            <a:xfrm>
              <a:off x="336469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32" name="pl1932"/>
            <p:cNvSpPr/>
            <p:nvPr/>
          </p:nvSpPr>
          <p:spPr>
            <a:xfrm>
              <a:off x="349281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33" name="pl1933"/>
            <p:cNvSpPr/>
            <p:nvPr/>
          </p:nvSpPr>
          <p:spPr>
            <a:xfrm>
              <a:off x="362093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34" name="pl1934"/>
            <p:cNvSpPr/>
            <p:nvPr/>
          </p:nvSpPr>
          <p:spPr>
            <a:xfrm>
              <a:off x="374905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35" name="tx1935"/>
            <p:cNvSpPr/>
            <p:nvPr/>
          </p:nvSpPr>
          <p:spPr>
            <a:xfrm rot="-5400000">
              <a:off x="272786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936" name="tx1936"/>
            <p:cNvSpPr/>
            <p:nvPr/>
          </p:nvSpPr>
          <p:spPr>
            <a:xfrm rot="-5400000">
              <a:off x="285598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937" name="tx1937"/>
            <p:cNvSpPr/>
            <p:nvPr/>
          </p:nvSpPr>
          <p:spPr>
            <a:xfrm rot="-5400000">
              <a:off x="298409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938" name="tx1938"/>
            <p:cNvSpPr/>
            <p:nvPr/>
          </p:nvSpPr>
          <p:spPr>
            <a:xfrm rot="-5400000">
              <a:off x="311221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939" name="tx1939"/>
            <p:cNvSpPr/>
            <p:nvPr/>
          </p:nvSpPr>
          <p:spPr>
            <a:xfrm rot="-5400000">
              <a:off x="324033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940" name="tx1940"/>
            <p:cNvSpPr/>
            <p:nvPr/>
          </p:nvSpPr>
          <p:spPr>
            <a:xfrm rot="-5400000">
              <a:off x="336845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941" name="tx1941"/>
            <p:cNvSpPr/>
            <p:nvPr/>
          </p:nvSpPr>
          <p:spPr>
            <a:xfrm rot="-5400000">
              <a:off x="349657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942" name="tx1942"/>
            <p:cNvSpPr/>
            <p:nvPr/>
          </p:nvSpPr>
          <p:spPr>
            <a:xfrm rot="-5400000">
              <a:off x="362469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943" name="pl1943"/>
            <p:cNvSpPr/>
            <p:nvPr/>
          </p:nvSpPr>
          <p:spPr>
            <a:xfrm>
              <a:off x="390832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44" name="pl1944"/>
            <p:cNvSpPr/>
            <p:nvPr/>
          </p:nvSpPr>
          <p:spPr>
            <a:xfrm>
              <a:off x="403644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45" name="pl1945"/>
            <p:cNvSpPr/>
            <p:nvPr/>
          </p:nvSpPr>
          <p:spPr>
            <a:xfrm>
              <a:off x="416456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46" name="pl1946"/>
            <p:cNvSpPr/>
            <p:nvPr/>
          </p:nvSpPr>
          <p:spPr>
            <a:xfrm>
              <a:off x="429267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47" name="pl1947"/>
            <p:cNvSpPr/>
            <p:nvPr/>
          </p:nvSpPr>
          <p:spPr>
            <a:xfrm>
              <a:off x="442079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48" name="pl1948"/>
            <p:cNvSpPr/>
            <p:nvPr/>
          </p:nvSpPr>
          <p:spPr>
            <a:xfrm>
              <a:off x="454891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49" name="pl1949"/>
            <p:cNvSpPr/>
            <p:nvPr/>
          </p:nvSpPr>
          <p:spPr>
            <a:xfrm>
              <a:off x="467703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50" name="pl1950"/>
            <p:cNvSpPr/>
            <p:nvPr/>
          </p:nvSpPr>
          <p:spPr>
            <a:xfrm>
              <a:off x="480515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51" name="tx1951"/>
            <p:cNvSpPr/>
            <p:nvPr/>
          </p:nvSpPr>
          <p:spPr>
            <a:xfrm rot="-5400000">
              <a:off x="378396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952" name="tx1952"/>
            <p:cNvSpPr/>
            <p:nvPr/>
          </p:nvSpPr>
          <p:spPr>
            <a:xfrm rot="-5400000">
              <a:off x="391208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953" name="tx1953"/>
            <p:cNvSpPr/>
            <p:nvPr/>
          </p:nvSpPr>
          <p:spPr>
            <a:xfrm rot="-5400000">
              <a:off x="404020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954" name="tx1954"/>
            <p:cNvSpPr/>
            <p:nvPr/>
          </p:nvSpPr>
          <p:spPr>
            <a:xfrm rot="-5400000">
              <a:off x="416832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955" name="tx1955"/>
            <p:cNvSpPr/>
            <p:nvPr/>
          </p:nvSpPr>
          <p:spPr>
            <a:xfrm rot="-5400000">
              <a:off x="429644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956" name="tx1956"/>
            <p:cNvSpPr/>
            <p:nvPr/>
          </p:nvSpPr>
          <p:spPr>
            <a:xfrm rot="-5400000">
              <a:off x="442455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957" name="tx1957"/>
            <p:cNvSpPr/>
            <p:nvPr/>
          </p:nvSpPr>
          <p:spPr>
            <a:xfrm rot="-5400000">
              <a:off x="455267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958" name="tx1958"/>
            <p:cNvSpPr/>
            <p:nvPr/>
          </p:nvSpPr>
          <p:spPr>
            <a:xfrm rot="-5400000">
              <a:off x="468079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959" name="pl1959"/>
            <p:cNvSpPr/>
            <p:nvPr/>
          </p:nvSpPr>
          <p:spPr>
            <a:xfrm>
              <a:off x="496442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60" name="pl1960"/>
            <p:cNvSpPr/>
            <p:nvPr/>
          </p:nvSpPr>
          <p:spPr>
            <a:xfrm>
              <a:off x="509254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61" name="pl1961"/>
            <p:cNvSpPr/>
            <p:nvPr/>
          </p:nvSpPr>
          <p:spPr>
            <a:xfrm>
              <a:off x="522066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62" name="pl1962"/>
            <p:cNvSpPr/>
            <p:nvPr/>
          </p:nvSpPr>
          <p:spPr>
            <a:xfrm>
              <a:off x="534878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63" name="pl1963"/>
            <p:cNvSpPr/>
            <p:nvPr/>
          </p:nvSpPr>
          <p:spPr>
            <a:xfrm>
              <a:off x="547690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64" name="pl1964"/>
            <p:cNvSpPr/>
            <p:nvPr/>
          </p:nvSpPr>
          <p:spPr>
            <a:xfrm>
              <a:off x="560502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65" name="pl1965"/>
            <p:cNvSpPr/>
            <p:nvPr/>
          </p:nvSpPr>
          <p:spPr>
            <a:xfrm>
              <a:off x="573313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66" name="pl1966"/>
            <p:cNvSpPr/>
            <p:nvPr/>
          </p:nvSpPr>
          <p:spPr>
            <a:xfrm>
              <a:off x="586125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67" name="tx1967"/>
            <p:cNvSpPr/>
            <p:nvPr/>
          </p:nvSpPr>
          <p:spPr>
            <a:xfrm rot="-5400000">
              <a:off x="484006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968" name="tx1968"/>
            <p:cNvSpPr/>
            <p:nvPr/>
          </p:nvSpPr>
          <p:spPr>
            <a:xfrm rot="-5400000">
              <a:off x="496818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969" name="tx1969"/>
            <p:cNvSpPr/>
            <p:nvPr/>
          </p:nvSpPr>
          <p:spPr>
            <a:xfrm rot="-5400000">
              <a:off x="509630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970" name="tx1970"/>
            <p:cNvSpPr/>
            <p:nvPr/>
          </p:nvSpPr>
          <p:spPr>
            <a:xfrm rot="-5400000">
              <a:off x="522442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971" name="tx1971"/>
            <p:cNvSpPr/>
            <p:nvPr/>
          </p:nvSpPr>
          <p:spPr>
            <a:xfrm rot="-5400000">
              <a:off x="535254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972" name="tx1972"/>
            <p:cNvSpPr/>
            <p:nvPr/>
          </p:nvSpPr>
          <p:spPr>
            <a:xfrm rot="-5400000">
              <a:off x="548066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973" name="tx1973"/>
            <p:cNvSpPr/>
            <p:nvPr/>
          </p:nvSpPr>
          <p:spPr>
            <a:xfrm rot="-5400000">
              <a:off x="560878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974" name="tx1974"/>
            <p:cNvSpPr/>
            <p:nvPr/>
          </p:nvSpPr>
          <p:spPr>
            <a:xfrm rot="-5400000">
              <a:off x="573690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975" name="pl1975"/>
            <p:cNvSpPr/>
            <p:nvPr/>
          </p:nvSpPr>
          <p:spPr>
            <a:xfrm>
              <a:off x="602053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76" name="pl1976"/>
            <p:cNvSpPr/>
            <p:nvPr/>
          </p:nvSpPr>
          <p:spPr>
            <a:xfrm>
              <a:off x="614864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77" name="pl1977"/>
            <p:cNvSpPr/>
            <p:nvPr/>
          </p:nvSpPr>
          <p:spPr>
            <a:xfrm>
              <a:off x="627676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78" name="pl1978"/>
            <p:cNvSpPr/>
            <p:nvPr/>
          </p:nvSpPr>
          <p:spPr>
            <a:xfrm>
              <a:off x="640488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79" name="pl1979"/>
            <p:cNvSpPr/>
            <p:nvPr/>
          </p:nvSpPr>
          <p:spPr>
            <a:xfrm>
              <a:off x="653300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80" name="pl1980"/>
            <p:cNvSpPr/>
            <p:nvPr/>
          </p:nvSpPr>
          <p:spPr>
            <a:xfrm>
              <a:off x="666112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81" name="pl1981"/>
            <p:cNvSpPr/>
            <p:nvPr/>
          </p:nvSpPr>
          <p:spPr>
            <a:xfrm>
              <a:off x="678924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82" name="pl1982"/>
            <p:cNvSpPr/>
            <p:nvPr/>
          </p:nvSpPr>
          <p:spPr>
            <a:xfrm>
              <a:off x="691736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83" name="tx1983"/>
            <p:cNvSpPr/>
            <p:nvPr/>
          </p:nvSpPr>
          <p:spPr>
            <a:xfrm rot="-5400000">
              <a:off x="589617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984" name="tx1984"/>
            <p:cNvSpPr/>
            <p:nvPr/>
          </p:nvSpPr>
          <p:spPr>
            <a:xfrm rot="-5400000">
              <a:off x="602429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985" name="tx1985"/>
            <p:cNvSpPr/>
            <p:nvPr/>
          </p:nvSpPr>
          <p:spPr>
            <a:xfrm rot="-5400000">
              <a:off x="615240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986" name="tx1986"/>
            <p:cNvSpPr/>
            <p:nvPr/>
          </p:nvSpPr>
          <p:spPr>
            <a:xfrm rot="-5400000">
              <a:off x="628052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987" name="tx1987"/>
            <p:cNvSpPr/>
            <p:nvPr/>
          </p:nvSpPr>
          <p:spPr>
            <a:xfrm rot="-5400000">
              <a:off x="640864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988" name="tx1988"/>
            <p:cNvSpPr/>
            <p:nvPr/>
          </p:nvSpPr>
          <p:spPr>
            <a:xfrm rot="-5400000">
              <a:off x="653676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989" name="tx1989"/>
            <p:cNvSpPr/>
            <p:nvPr/>
          </p:nvSpPr>
          <p:spPr>
            <a:xfrm rot="-5400000">
              <a:off x="666488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990" name="tx1990"/>
            <p:cNvSpPr/>
            <p:nvPr/>
          </p:nvSpPr>
          <p:spPr>
            <a:xfrm rot="-5400000">
              <a:off x="679300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991" name="pl1991"/>
            <p:cNvSpPr/>
            <p:nvPr/>
          </p:nvSpPr>
          <p:spPr>
            <a:xfrm>
              <a:off x="707663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92" name="pl1992"/>
            <p:cNvSpPr/>
            <p:nvPr/>
          </p:nvSpPr>
          <p:spPr>
            <a:xfrm>
              <a:off x="720475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93" name="pl1993"/>
            <p:cNvSpPr/>
            <p:nvPr/>
          </p:nvSpPr>
          <p:spPr>
            <a:xfrm>
              <a:off x="733287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94" name="pl1994"/>
            <p:cNvSpPr/>
            <p:nvPr/>
          </p:nvSpPr>
          <p:spPr>
            <a:xfrm>
              <a:off x="746099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95" name="pl1995"/>
            <p:cNvSpPr/>
            <p:nvPr/>
          </p:nvSpPr>
          <p:spPr>
            <a:xfrm>
              <a:off x="758910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96" name="pl1996"/>
            <p:cNvSpPr/>
            <p:nvPr/>
          </p:nvSpPr>
          <p:spPr>
            <a:xfrm>
              <a:off x="771722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97" name="pl1997"/>
            <p:cNvSpPr/>
            <p:nvPr/>
          </p:nvSpPr>
          <p:spPr>
            <a:xfrm>
              <a:off x="784534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98" name="pl1998"/>
            <p:cNvSpPr/>
            <p:nvPr/>
          </p:nvSpPr>
          <p:spPr>
            <a:xfrm>
              <a:off x="797346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99" name="tx1999"/>
            <p:cNvSpPr/>
            <p:nvPr/>
          </p:nvSpPr>
          <p:spPr>
            <a:xfrm rot="-5400000">
              <a:off x="695227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2000" name="tx2000"/>
            <p:cNvSpPr/>
            <p:nvPr/>
          </p:nvSpPr>
          <p:spPr>
            <a:xfrm rot="-5400000">
              <a:off x="708039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2001" name="tx2001"/>
            <p:cNvSpPr/>
            <p:nvPr/>
          </p:nvSpPr>
          <p:spPr>
            <a:xfrm rot="-5400000">
              <a:off x="720851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2002" name="tx2002"/>
            <p:cNvSpPr/>
            <p:nvPr/>
          </p:nvSpPr>
          <p:spPr>
            <a:xfrm rot="-5400000">
              <a:off x="733663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2003" name="tx2003"/>
            <p:cNvSpPr/>
            <p:nvPr/>
          </p:nvSpPr>
          <p:spPr>
            <a:xfrm rot="-5400000">
              <a:off x="746475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2004" name="tx2004"/>
            <p:cNvSpPr/>
            <p:nvPr/>
          </p:nvSpPr>
          <p:spPr>
            <a:xfrm rot="-5400000">
              <a:off x="759286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2005" name="tx2005"/>
            <p:cNvSpPr/>
            <p:nvPr/>
          </p:nvSpPr>
          <p:spPr>
            <a:xfrm rot="-5400000">
              <a:off x="772098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2006" name="tx2006"/>
            <p:cNvSpPr/>
            <p:nvPr/>
          </p:nvSpPr>
          <p:spPr>
            <a:xfrm rot="-5400000">
              <a:off x="784910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2007" name="pl2007"/>
            <p:cNvSpPr/>
            <p:nvPr/>
          </p:nvSpPr>
          <p:spPr>
            <a:xfrm>
              <a:off x="8132737"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08" name="pl2008"/>
            <p:cNvSpPr/>
            <p:nvPr/>
          </p:nvSpPr>
          <p:spPr>
            <a:xfrm>
              <a:off x="8260856"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09" name="pl2009"/>
            <p:cNvSpPr/>
            <p:nvPr/>
          </p:nvSpPr>
          <p:spPr>
            <a:xfrm>
              <a:off x="8388975"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10" name="pl2010"/>
            <p:cNvSpPr/>
            <p:nvPr/>
          </p:nvSpPr>
          <p:spPr>
            <a:xfrm>
              <a:off x="8517094"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11" name="pl2011"/>
            <p:cNvSpPr/>
            <p:nvPr/>
          </p:nvSpPr>
          <p:spPr>
            <a:xfrm>
              <a:off x="8645213"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12" name="pl2012"/>
            <p:cNvSpPr/>
            <p:nvPr/>
          </p:nvSpPr>
          <p:spPr>
            <a:xfrm>
              <a:off x="8773331"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13" name="pl2013"/>
            <p:cNvSpPr/>
            <p:nvPr/>
          </p:nvSpPr>
          <p:spPr>
            <a:xfrm>
              <a:off x="8901450"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14" name="pl2014"/>
            <p:cNvSpPr/>
            <p:nvPr/>
          </p:nvSpPr>
          <p:spPr>
            <a:xfrm>
              <a:off x="9029569"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15" name="tx2015"/>
            <p:cNvSpPr/>
            <p:nvPr/>
          </p:nvSpPr>
          <p:spPr>
            <a:xfrm rot="-5400000">
              <a:off x="8008379"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2016" name="tx2016"/>
            <p:cNvSpPr/>
            <p:nvPr/>
          </p:nvSpPr>
          <p:spPr>
            <a:xfrm rot="-5400000">
              <a:off x="8136498"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2017" name="tx2017"/>
            <p:cNvSpPr/>
            <p:nvPr/>
          </p:nvSpPr>
          <p:spPr>
            <a:xfrm rot="-5400000">
              <a:off x="8264617"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2018" name="tx2018"/>
            <p:cNvSpPr/>
            <p:nvPr/>
          </p:nvSpPr>
          <p:spPr>
            <a:xfrm rot="-5400000">
              <a:off x="8392735"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2019" name="tx2019"/>
            <p:cNvSpPr/>
            <p:nvPr/>
          </p:nvSpPr>
          <p:spPr>
            <a:xfrm rot="-5400000">
              <a:off x="8520854"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2020" name="tx2020"/>
            <p:cNvSpPr/>
            <p:nvPr/>
          </p:nvSpPr>
          <p:spPr>
            <a:xfrm rot="-5400000">
              <a:off x="8648973"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2021" name="tx2021"/>
            <p:cNvSpPr/>
            <p:nvPr/>
          </p:nvSpPr>
          <p:spPr>
            <a:xfrm rot="-5400000">
              <a:off x="8777092"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2022" name="tx2022"/>
            <p:cNvSpPr/>
            <p:nvPr/>
          </p:nvSpPr>
          <p:spPr>
            <a:xfrm rot="-5400000">
              <a:off x="8905210"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2023" name="tx2023"/>
            <p:cNvSpPr/>
            <p:nvPr/>
          </p:nvSpPr>
          <p:spPr>
            <a:xfrm>
              <a:off x="570361" y="118584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024" name="tx2024"/>
            <p:cNvSpPr/>
            <p:nvPr/>
          </p:nvSpPr>
          <p:spPr>
            <a:xfrm>
              <a:off x="508182" y="103666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2025" name="tx2025"/>
            <p:cNvSpPr/>
            <p:nvPr/>
          </p:nvSpPr>
          <p:spPr>
            <a:xfrm>
              <a:off x="508182" y="88747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2026" name="pl2026"/>
            <p:cNvSpPr/>
            <p:nvPr/>
          </p:nvSpPr>
          <p:spPr>
            <a:xfrm>
              <a:off x="660376" y="122585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27" name="pl2027"/>
            <p:cNvSpPr/>
            <p:nvPr/>
          </p:nvSpPr>
          <p:spPr>
            <a:xfrm>
              <a:off x="660376" y="107666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28" name="pl2028"/>
            <p:cNvSpPr/>
            <p:nvPr/>
          </p:nvSpPr>
          <p:spPr>
            <a:xfrm>
              <a:off x="660376" y="92747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29" name="tx2029"/>
            <p:cNvSpPr/>
            <p:nvPr/>
          </p:nvSpPr>
          <p:spPr>
            <a:xfrm>
              <a:off x="570361" y="1837890"/>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030" name="tx2030"/>
            <p:cNvSpPr/>
            <p:nvPr/>
          </p:nvSpPr>
          <p:spPr>
            <a:xfrm>
              <a:off x="508182" y="168870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2031" name="tx2031"/>
            <p:cNvSpPr/>
            <p:nvPr/>
          </p:nvSpPr>
          <p:spPr>
            <a:xfrm>
              <a:off x="508182" y="153951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2032" name="pl2032"/>
            <p:cNvSpPr/>
            <p:nvPr/>
          </p:nvSpPr>
          <p:spPr>
            <a:xfrm>
              <a:off x="660376" y="187789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33" name="pl2033"/>
            <p:cNvSpPr/>
            <p:nvPr/>
          </p:nvSpPr>
          <p:spPr>
            <a:xfrm>
              <a:off x="660376" y="172870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34" name="pl2034"/>
            <p:cNvSpPr/>
            <p:nvPr/>
          </p:nvSpPr>
          <p:spPr>
            <a:xfrm>
              <a:off x="660376" y="157951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35" name="tx2035"/>
            <p:cNvSpPr/>
            <p:nvPr/>
          </p:nvSpPr>
          <p:spPr>
            <a:xfrm>
              <a:off x="570361" y="248993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036" name="tx2036"/>
            <p:cNvSpPr/>
            <p:nvPr/>
          </p:nvSpPr>
          <p:spPr>
            <a:xfrm>
              <a:off x="508182" y="234074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2037" name="tx2037"/>
            <p:cNvSpPr/>
            <p:nvPr/>
          </p:nvSpPr>
          <p:spPr>
            <a:xfrm>
              <a:off x="508182" y="219155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2038" name="pl2038"/>
            <p:cNvSpPr/>
            <p:nvPr/>
          </p:nvSpPr>
          <p:spPr>
            <a:xfrm>
              <a:off x="660376" y="252993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39" name="pl2039"/>
            <p:cNvSpPr/>
            <p:nvPr/>
          </p:nvSpPr>
          <p:spPr>
            <a:xfrm>
              <a:off x="660376" y="238074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40" name="pl2040"/>
            <p:cNvSpPr/>
            <p:nvPr/>
          </p:nvSpPr>
          <p:spPr>
            <a:xfrm>
              <a:off x="660376" y="223156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41" name="tx2041"/>
            <p:cNvSpPr/>
            <p:nvPr/>
          </p:nvSpPr>
          <p:spPr>
            <a:xfrm>
              <a:off x="570361" y="3141972"/>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042" name="tx2042"/>
            <p:cNvSpPr/>
            <p:nvPr/>
          </p:nvSpPr>
          <p:spPr>
            <a:xfrm>
              <a:off x="508182" y="299278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2043" name="tx2043"/>
            <p:cNvSpPr/>
            <p:nvPr/>
          </p:nvSpPr>
          <p:spPr>
            <a:xfrm>
              <a:off x="508182" y="284359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2044" name="pl2044"/>
            <p:cNvSpPr/>
            <p:nvPr/>
          </p:nvSpPr>
          <p:spPr>
            <a:xfrm>
              <a:off x="660376" y="318197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45" name="pl2045"/>
            <p:cNvSpPr/>
            <p:nvPr/>
          </p:nvSpPr>
          <p:spPr>
            <a:xfrm>
              <a:off x="660376" y="303278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46" name="pl2046"/>
            <p:cNvSpPr/>
            <p:nvPr/>
          </p:nvSpPr>
          <p:spPr>
            <a:xfrm>
              <a:off x="660376" y="288360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47" name="tx2047"/>
            <p:cNvSpPr/>
            <p:nvPr/>
          </p:nvSpPr>
          <p:spPr>
            <a:xfrm>
              <a:off x="570361" y="379401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048" name="tx2048"/>
            <p:cNvSpPr/>
            <p:nvPr/>
          </p:nvSpPr>
          <p:spPr>
            <a:xfrm>
              <a:off x="508182" y="364482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2049" name="tx2049"/>
            <p:cNvSpPr/>
            <p:nvPr/>
          </p:nvSpPr>
          <p:spPr>
            <a:xfrm>
              <a:off x="508182" y="349563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2050" name="pl2050"/>
            <p:cNvSpPr/>
            <p:nvPr/>
          </p:nvSpPr>
          <p:spPr>
            <a:xfrm>
              <a:off x="660376" y="383401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51" name="pl2051"/>
            <p:cNvSpPr/>
            <p:nvPr/>
          </p:nvSpPr>
          <p:spPr>
            <a:xfrm>
              <a:off x="660376" y="368483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52" name="pl2052"/>
            <p:cNvSpPr/>
            <p:nvPr/>
          </p:nvSpPr>
          <p:spPr>
            <a:xfrm>
              <a:off x="660376" y="353564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53" name="tx2053"/>
            <p:cNvSpPr/>
            <p:nvPr/>
          </p:nvSpPr>
          <p:spPr>
            <a:xfrm>
              <a:off x="570361" y="444605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054" name="tx2054"/>
            <p:cNvSpPr/>
            <p:nvPr/>
          </p:nvSpPr>
          <p:spPr>
            <a:xfrm>
              <a:off x="508182" y="429686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2055" name="tx2055"/>
            <p:cNvSpPr/>
            <p:nvPr/>
          </p:nvSpPr>
          <p:spPr>
            <a:xfrm>
              <a:off x="508182" y="414767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2056" name="pl2056"/>
            <p:cNvSpPr/>
            <p:nvPr/>
          </p:nvSpPr>
          <p:spPr>
            <a:xfrm>
              <a:off x="660376" y="448605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57" name="pl2057"/>
            <p:cNvSpPr/>
            <p:nvPr/>
          </p:nvSpPr>
          <p:spPr>
            <a:xfrm>
              <a:off x="660376" y="433687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58" name="pl2058"/>
            <p:cNvSpPr/>
            <p:nvPr/>
          </p:nvSpPr>
          <p:spPr>
            <a:xfrm>
              <a:off x="660376" y="418768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59" name="tx2059"/>
            <p:cNvSpPr/>
            <p:nvPr/>
          </p:nvSpPr>
          <p:spPr>
            <a:xfrm>
              <a:off x="570361" y="5098094"/>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060" name="tx2060"/>
            <p:cNvSpPr/>
            <p:nvPr/>
          </p:nvSpPr>
          <p:spPr>
            <a:xfrm>
              <a:off x="508182" y="494890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2061" name="tx2061"/>
            <p:cNvSpPr/>
            <p:nvPr/>
          </p:nvSpPr>
          <p:spPr>
            <a:xfrm>
              <a:off x="508182" y="479971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2062" name="pl2062"/>
            <p:cNvSpPr/>
            <p:nvPr/>
          </p:nvSpPr>
          <p:spPr>
            <a:xfrm>
              <a:off x="660376" y="513809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63" name="pl2063"/>
            <p:cNvSpPr/>
            <p:nvPr/>
          </p:nvSpPr>
          <p:spPr>
            <a:xfrm>
              <a:off x="660376" y="498891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64" name="pl2064"/>
            <p:cNvSpPr/>
            <p:nvPr/>
          </p:nvSpPr>
          <p:spPr>
            <a:xfrm>
              <a:off x="660376" y="483972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65" name="tx2065"/>
            <p:cNvSpPr/>
            <p:nvPr/>
          </p:nvSpPr>
          <p:spPr>
            <a:xfrm>
              <a:off x="570361" y="5750135"/>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066" name="tx2066"/>
            <p:cNvSpPr/>
            <p:nvPr/>
          </p:nvSpPr>
          <p:spPr>
            <a:xfrm>
              <a:off x="508182" y="560094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2067" name="tx2067"/>
            <p:cNvSpPr/>
            <p:nvPr/>
          </p:nvSpPr>
          <p:spPr>
            <a:xfrm>
              <a:off x="508182" y="545175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2068" name="pl2068"/>
            <p:cNvSpPr/>
            <p:nvPr/>
          </p:nvSpPr>
          <p:spPr>
            <a:xfrm>
              <a:off x="660376" y="579014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69" name="pl2069"/>
            <p:cNvSpPr/>
            <p:nvPr/>
          </p:nvSpPr>
          <p:spPr>
            <a:xfrm>
              <a:off x="660376" y="564095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70" name="pl2070"/>
            <p:cNvSpPr/>
            <p:nvPr/>
          </p:nvSpPr>
          <p:spPr>
            <a:xfrm>
              <a:off x="660376" y="549176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71" name="tx2071"/>
            <p:cNvSpPr/>
            <p:nvPr/>
          </p:nvSpPr>
          <p:spPr>
            <a:xfrm rot="-5400000">
              <a:off x="-6031" y="3290889"/>
              <a:ext cx="79991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Drop-out (%)</a:t>
              </a:r>
            </a:p>
          </p:txBody>
        </p:sp>
        <p:sp>
          <p:nvSpPr>
            <p:cNvPr id="2072" name="tx2072"/>
            <p:cNvSpPr/>
            <p:nvPr/>
          </p:nvSpPr>
          <p:spPr>
            <a:xfrm>
              <a:off x="695171" y="435349"/>
              <a:ext cx="5127498"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Drop-out between DTP1 and DTP3 (%), by country, HICs, 2018-2025</a:t>
              </a:r>
            </a:p>
          </p:txBody>
        </p:sp>
        <p:sp>
          <p:nvSpPr>
            <p:cNvPr id="2073" name="tx2073"/>
            <p:cNvSpPr/>
            <p:nvPr/>
          </p:nvSpPr>
          <p:spPr>
            <a:xfrm>
              <a:off x="4912427" y="63520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2074" name="tx2074"/>
            <p:cNvSpPr/>
            <p:nvPr/>
          </p:nvSpPr>
          <p:spPr>
            <a:xfrm>
              <a:off x="6147873" y="6472760"/>
              <a:ext cx="292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Dark grey line displays regional dropout for reference</a:t>
              </a:r>
            </a:p>
          </p:txBody>
        </p:sp>
        <p:sp>
          <p:nvSpPr>
            <p:cNvPr id="2075" name="tx2075"/>
            <p:cNvSpPr/>
            <p:nvPr/>
          </p:nvSpPr>
          <p:spPr>
            <a:xfrm>
              <a:off x="5796652" y="6593460"/>
              <a:ext cx="32777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Drop-out classification: &lt;5% = low, 5-10% = medium, &gt;10% = high</a:t>
              </a:r>
            </a:p>
          </p:txBody>
        </p:sp>
      </p:grpSp>
      <p:sp>
        <p:nvSpPr>
          <p:cNvPr id="207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trends in drop-out rates between DTP1 and DTP3 by country.
In 2025, Nauru had the highest drop-out with 31% of children who received DTP1 not receiving DTP3.
Andorra, Antigua and Barbuda, Australia, Belgium, Brunei Darussalam, Canada, Czechia, Guyana, Hungary, Ireland, Italy, Japan, Latvia, Luxembourg, Malta, Monaco, The Netherlands, Oman, Portugal, Russian Federation, Saudi Arabia, Slovakia, Slovenia, United Arab Emirates, and United Kingdom had the lowest DTP drop-out (0%). Zero drop-out indicates that near enough all children that received DTP1 also received DTP3.
4 countries had DTP drop-out of more than 10%.</a:t>
            </a: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695171" y="874964"/>
              <a:ext cx="986514" cy="367599"/>
            </a:xfrm>
            <a:prstGeom prst="rect">
              <a:avLst/>
            </a:prstGeom>
            <a:solidFill>
              <a:srgbClr val="EBEBEB">
                <a:alpha val="100000"/>
              </a:srgbClr>
            </a:solidFill>
          </p:spPr>
          <p:txBody>
            <a:bodyPr/>
            <a:lstStyle/>
            <a:p/>
          </p:txBody>
        </p:sp>
        <p:sp>
          <p:nvSpPr>
            <p:cNvPr id="6" name="pl6"/>
            <p:cNvSpPr/>
            <p:nvPr/>
          </p:nvSpPr>
          <p:spPr>
            <a:xfrm>
              <a:off x="695171" y="123977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 name="pl7"/>
            <p:cNvSpPr/>
            <p:nvPr/>
          </p:nvSpPr>
          <p:spPr>
            <a:xfrm>
              <a:off x="695171" y="110053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 name="pl8"/>
            <p:cNvSpPr/>
            <p:nvPr/>
          </p:nvSpPr>
          <p:spPr>
            <a:xfrm>
              <a:off x="695171" y="96129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 name="pl9"/>
            <p:cNvSpPr/>
            <p:nvPr/>
          </p:nvSpPr>
          <p:spPr>
            <a:xfrm>
              <a:off x="695171" y="117015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 name="pl10"/>
            <p:cNvSpPr/>
            <p:nvPr/>
          </p:nvSpPr>
          <p:spPr>
            <a:xfrm>
              <a:off x="695171" y="103091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 name="pl11"/>
            <p:cNvSpPr/>
            <p:nvPr/>
          </p:nvSpPr>
          <p:spPr>
            <a:xfrm>
              <a:off x="695171" y="89167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 name="pl12"/>
            <p:cNvSpPr/>
            <p:nvPr/>
          </p:nvSpPr>
          <p:spPr>
            <a:xfrm>
              <a:off x="740012"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 name="pl13"/>
            <p:cNvSpPr/>
            <p:nvPr/>
          </p:nvSpPr>
          <p:spPr>
            <a:xfrm>
              <a:off x="868131"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 name="pl14"/>
            <p:cNvSpPr/>
            <p:nvPr/>
          </p:nvSpPr>
          <p:spPr>
            <a:xfrm>
              <a:off x="996250"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 name="pl15"/>
            <p:cNvSpPr/>
            <p:nvPr/>
          </p:nvSpPr>
          <p:spPr>
            <a:xfrm>
              <a:off x="1124369"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 name="pl16"/>
            <p:cNvSpPr/>
            <p:nvPr/>
          </p:nvSpPr>
          <p:spPr>
            <a:xfrm>
              <a:off x="1252487"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 name="pl17"/>
            <p:cNvSpPr/>
            <p:nvPr/>
          </p:nvSpPr>
          <p:spPr>
            <a:xfrm>
              <a:off x="1380606"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1508725"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 name="pl19"/>
            <p:cNvSpPr/>
            <p:nvPr/>
          </p:nvSpPr>
          <p:spPr>
            <a:xfrm>
              <a:off x="1636844"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 name="pl20"/>
            <p:cNvSpPr/>
            <p:nvPr/>
          </p:nvSpPr>
          <p:spPr>
            <a:xfrm>
              <a:off x="740012" y="1153448"/>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21" name="pl21"/>
            <p:cNvSpPr/>
            <p:nvPr/>
          </p:nvSpPr>
          <p:spPr>
            <a:xfrm>
              <a:off x="740012" y="1164587"/>
              <a:ext cx="896831" cy="11139"/>
            </a:xfrm>
            <a:custGeom>
              <a:avLst/>
              <a:pathLst>
                <a:path w="896831" h="11139">
                  <a:moveTo>
                    <a:pt x="0" y="5569"/>
                  </a:moveTo>
                  <a:lnTo>
                    <a:pt x="128118" y="5569"/>
                  </a:lnTo>
                  <a:lnTo>
                    <a:pt x="256237" y="0"/>
                  </a:lnTo>
                  <a:lnTo>
                    <a:pt x="384356" y="5569"/>
                  </a:lnTo>
                  <a:lnTo>
                    <a:pt x="512475" y="5569"/>
                  </a:lnTo>
                  <a:lnTo>
                    <a:pt x="640593" y="11139"/>
                  </a:lnTo>
                  <a:lnTo>
                    <a:pt x="768712" y="5569"/>
                  </a:lnTo>
                  <a:lnTo>
                    <a:pt x="896831" y="11139"/>
                  </a:lnTo>
                </a:path>
              </a:pathLst>
            </a:custGeom>
            <a:ln w="40651" cap="flat">
              <a:solidFill>
                <a:srgbClr val="BEBEBE">
                  <a:alpha val="69803"/>
                </a:srgbClr>
              </a:solidFill>
              <a:prstDash val="solid"/>
              <a:round/>
            </a:ln>
          </p:spPr>
          <p:txBody>
            <a:bodyPr/>
            <a:lstStyle/>
            <a:p/>
          </p:txBody>
        </p:sp>
        <p:sp>
          <p:nvSpPr>
            <p:cNvPr id="22" name="pl22"/>
            <p:cNvSpPr/>
            <p:nvPr/>
          </p:nvSpPr>
          <p:spPr>
            <a:xfrm>
              <a:off x="740012" y="1164587"/>
              <a:ext cx="896831" cy="11139"/>
            </a:xfrm>
            <a:custGeom>
              <a:avLst/>
              <a:pathLst>
                <a:path w="896831" h="11139">
                  <a:moveTo>
                    <a:pt x="0" y="5569"/>
                  </a:moveTo>
                  <a:lnTo>
                    <a:pt x="128118" y="5569"/>
                  </a:lnTo>
                  <a:lnTo>
                    <a:pt x="256237" y="0"/>
                  </a:lnTo>
                  <a:lnTo>
                    <a:pt x="384356" y="5569"/>
                  </a:lnTo>
                  <a:lnTo>
                    <a:pt x="512475" y="5569"/>
                  </a:lnTo>
                  <a:lnTo>
                    <a:pt x="640593" y="11139"/>
                  </a:lnTo>
                  <a:lnTo>
                    <a:pt x="768712" y="5569"/>
                  </a:lnTo>
                  <a:lnTo>
                    <a:pt x="896831" y="11139"/>
                  </a:lnTo>
                </a:path>
              </a:pathLst>
            </a:custGeom>
            <a:ln w="35231" cap="flat">
              <a:solidFill>
                <a:srgbClr val="BEBEBE">
                  <a:alpha val="69803"/>
                </a:srgbClr>
              </a:solidFill>
              <a:prstDash val="solid"/>
              <a:round/>
            </a:ln>
          </p:spPr>
          <p:txBody>
            <a:bodyPr/>
            <a:lstStyle/>
            <a:p/>
          </p:txBody>
        </p:sp>
        <p:sp>
          <p:nvSpPr>
            <p:cNvPr id="23" name="pl23"/>
            <p:cNvSpPr/>
            <p:nvPr/>
          </p:nvSpPr>
          <p:spPr>
            <a:xfrm>
              <a:off x="740012" y="1153448"/>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24" name="pl24"/>
            <p:cNvSpPr/>
            <p:nvPr/>
          </p:nvSpPr>
          <p:spPr>
            <a:xfrm>
              <a:off x="740012" y="1164587"/>
              <a:ext cx="896831" cy="11139"/>
            </a:xfrm>
            <a:custGeom>
              <a:avLst/>
              <a:pathLst>
                <a:path w="896831" h="11139">
                  <a:moveTo>
                    <a:pt x="0" y="5569"/>
                  </a:moveTo>
                  <a:lnTo>
                    <a:pt x="128118" y="5569"/>
                  </a:lnTo>
                  <a:lnTo>
                    <a:pt x="256237" y="0"/>
                  </a:lnTo>
                  <a:lnTo>
                    <a:pt x="384356" y="5569"/>
                  </a:lnTo>
                  <a:lnTo>
                    <a:pt x="512475" y="5569"/>
                  </a:lnTo>
                  <a:lnTo>
                    <a:pt x="640593" y="11139"/>
                  </a:lnTo>
                  <a:lnTo>
                    <a:pt x="768712" y="5569"/>
                  </a:lnTo>
                  <a:lnTo>
                    <a:pt x="896831" y="11139"/>
                  </a:lnTo>
                </a:path>
              </a:pathLst>
            </a:custGeom>
            <a:ln w="40651" cap="flat">
              <a:solidFill>
                <a:srgbClr val="000000">
                  <a:alpha val="100000"/>
                </a:srgbClr>
              </a:solidFill>
              <a:prstDash val="solid"/>
              <a:round/>
            </a:ln>
          </p:spPr>
          <p:txBody>
            <a:bodyPr/>
            <a:lstStyle/>
            <a:p/>
          </p:txBody>
        </p:sp>
        <p:sp>
          <p:nvSpPr>
            <p:cNvPr id="25" name="pl25"/>
            <p:cNvSpPr/>
            <p:nvPr/>
          </p:nvSpPr>
          <p:spPr>
            <a:xfrm>
              <a:off x="740012" y="1164587"/>
              <a:ext cx="896831" cy="11139"/>
            </a:xfrm>
            <a:custGeom>
              <a:avLst/>
              <a:pathLst>
                <a:path w="896831" h="11139">
                  <a:moveTo>
                    <a:pt x="0" y="5569"/>
                  </a:moveTo>
                  <a:lnTo>
                    <a:pt x="128118" y="5569"/>
                  </a:lnTo>
                  <a:lnTo>
                    <a:pt x="256237" y="0"/>
                  </a:lnTo>
                  <a:lnTo>
                    <a:pt x="384356" y="5569"/>
                  </a:lnTo>
                  <a:lnTo>
                    <a:pt x="512475" y="5569"/>
                  </a:lnTo>
                  <a:lnTo>
                    <a:pt x="640593" y="11139"/>
                  </a:lnTo>
                  <a:lnTo>
                    <a:pt x="768712" y="5569"/>
                  </a:lnTo>
                  <a:lnTo>
                    <a:pt x="896831" y="11139"/>
                  </a:lnTo>
                </a:path>
              </a:pathLst>
            </a:custGeom>
            <a:ln w="35231" cap="flat">
              <a:solidFill>
                <a:srgbClr val="F26A21">
                  <a:alpha val="100000"/>
                </a:srgbClr>
              </a:solidFill>
              <a:prstDash val="solid"/>
              <a:round/>
            </a:ln>
          </p:spPr>
          <p:txBody>
            <a:bodyPr/>
            <a:lstStyle/>
            <a:p/>
          </p:txBody>
        </p:sp>
        <p:sp>
          <p:nvSpPr>
            <p:cNvPr id="26" name="pl26"/>
            <p:cNvSpPr/>
            <p:nvPr/>
          </p:nvSpPr>
          <p:spPr>
            <a:xfrm>
              <a:off x="695171" y="117015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27" name="tx27"/>
            <p:cNvSpPr/>
            <p:nvPr/>
          </p:nvSpPr>
          <p:spPr>
            <a:xfrm>
              <a:off x="709883" y="10071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8" name="tx28"/>
            <p:cNvSpPr/>
            <p:nvPr/>
          </p:nvSpPr>
          <p:spPr>
            <a:xfrm>
              <a:off x="838002" y="10071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9" name="tx29"/>
            <p:cNvSpPr/>
            <p:nvPr/>
          </p:nvSpPr>
          <p:spPr>
            <a:xfrm>
              <a:off x="966120" y="10015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0" name="tx30"/>
            <p:cNvSpPr/>
            <p:nvPr/>
          </p:nvSpPr>
          <p:spPr>
            <a:xfrm>
              <a:off x="1094239" y="10071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1" name="tx31"/>
            <p:cNvSpPr/>
            <p:nvPr/>
          </p:nvSpPr>
          <p:spPr>
            <a:xfrm>
              <a:off x="1222358" y="10071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2" name="tx32"/>
            <p:cNvSpPr/>
            <p:nvPr/>
          </p:nvSpPr>
          <p:spPr>
            <a:xfrm>
              <a:off x="1332417" y="101269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3" name="tx33"/>
            <p:cNvSpPr/>
            <p:nvPr/>
          </p:nvSpPr>
          <p:spPr>
            <a:xfrm>
              <a:off x="1478595" y="10071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4" name="tx34"/>
            <p:cNvSpPr/>
            <p:nvPr/>
          </p:nvSpPr>
          <p:spPr>
            <a:xfrm>
              <a:off x="1588655" y="101269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5" name="rc35"/>
            <p:cNvSpPr/>
            <p:nvPr/>
          </p:nvSpPr>
          <p:spPr>
            <a:xfrm>
              <a:off x="695171" y="1527005"/>
              <a:ext cx="986514" cy="367599"/>
            </a:xfrm>
            <a:prstGeom prst="rect">
              <a:avLst/>
            </a:prstGeom>
            <a:solidFill>
              <a:srgbClr val="EBEBEB">
                <a:alpha val="100000"/>
              </a:srgbClr>
            </a:solidFill>
          </p:spPr>
          <p:txBody>
            <a:bodyPr/>
            <a:lstStyle/>
            <a:p/>
          </p:txBody>
        </p:sp>
        <p:sp>
          <p:nvSpPr>
            <p:cNvPr id="36" name="pl36"/>
            <p:cNvSpPr/>
            <p:nvPr/>
          </p:nvSpPr>
          <p:spPr>
            <a:xfrm>
              <a:off x="695171" y="189181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7" name="pl37"/>
            <p:cNvSpPr/>
            <p:nvPr/>
          </p:nvSpPr>
          <p:spPr>
            <a:xfrm>
              <a:off x="695171" y="175257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8" name="pl38"/>
            <p:cNvSpPr/>
            <p:nvPr/>
          </p:nvSpPr>
          <p:spPr>
            <a:xfrm>
              <a:off x="695171" y="161333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9" name="pl39"/>
            <p:cNvSpPr/>
            <p:nvPr/>
          </p:nvSpPr>
          <p:spPr>
            <a:xfrm>
              <a:off x="695171" y="182219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0" name="pl40"/>
            <p:cNvSpPr/>
            <p:nvPr/>
          </p:nvSpPr>
          <p:spPr>
            <a:xfrm>
              <a:off x="695171" y="168295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1" name="pl41"/>
            <p:cNvSpPr/>
            <p:nvPr/>
          </p:nvSpPr>
          <p:spPr>
            <a:xfrm>
              <a:off x="695171" y="154371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2" name="pl42"/>
            <p:cNvSpPr/>
            <p:nvPr/>
          </p:nvSpPr>
          <p:spPr>
            <a:xfrm>
              <a:off x="740012"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3" name="pl43"/>
            <p:cNvSpPr/>
            <p:nvPr/>
          </p:nvSpPr>
          <p:spPr>
            <a:xfrm>
              <a:off x="868131"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4" name="pl44"/>
            <p:cNvSpPr/>
            <p:nvPr/>
          </p:nvSpPr>
          <p:spPr>
            <a:xfrm>
              <a:off x="996250"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5" name="pl45"/>
            <p:cNvSpPr/>
            <p:nvPr/>
          </p:nvSpPr>
          <p:spPr>
            <a:xfrm>
              <a:off x="1124369"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6" name="pl46"/>
            <p:cNvSpPr/>
            <p:nvPr/>
          </p:nvSpPr>
          <p:spPr>
            <a:xfrm>
              <a:off x="1252487"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7" name="pl47"/>
            <p:cNvSpPr/>
            <p:nvPr/>
          </p:nvSpPr>
          <p:spPr>
            <a:xfrm>
              <a:off x="1380606"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8" name="pl48"/>
            <p:cNvSpPr/>
            <p:nvPr/>
          </p:nvSpPr>
          <p:spPr>
            <a:xfrm>
              <a:off x="1508725"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9" name="pl49"/>
            <p:cNvSpPr/>
            <p:nvPr/>
          </p:nvSpPr>
          <p:spPr>
            <a:xfrm>
              <a:off x="1636844"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0" name="pl50"/>
            <p:cNvSpPr/>
            <p:nvPr/>
          </p:nvSpPr>
          <p:spPr>
            <a:xfrm>
              <a:off x="740012" y="1805489"/>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51" name="pl51"/>
            <p:cNvSpPr/>
            <p:nvPr/>
          </p:nvSpPr>
          <p:spPr>
            <a:xfrm>
              <a:off x="740012" y="1811059"/>
              <a:ext cx="896831" cy="11139"/>
            </a:xfrm>
            <a:custGeom>
              <a:avLst/>
              <a:pathLst>
                <a:path w="896831" h="11139">
                  <a:moveTo>
                    <a:pt x="0" y="11139"/>
                  </a:moveTo>
                  <a:lnTo>
                    <a:pt x="128118" y="0"/>
                  </a:lnTo>
                  <a:lnTo>
                    <a:pt x="256237" y="11139"/>
                  </a:lnTo>
                  <a:lnTo>
                    <a:pt x="384356" y="11139"/>
                  </a:lnTo>
                  <a:lnTo>
                    <a:pt x="512475" y="0"/>
                  </a:lnTo>
                  <a:lnTo>
                    <a:pt x="640593" y="0"/>
                  </a:lnTo>
                  <a:lnTo>
                    <a:pt x="768712" y="11139"/>
                  </a:lnTo>
                  <a:lnTo>
                    <a:pt x="896831" y="11139"/>
                  </a:lnTo>
                </a:path>
              </a:pathLst>
            </a:custGeom>
            <a:ln w="40651" cap="flat">
              <a:solidFill>
                <a:srgbClr val="BEBEBE">
                  <a:alpha val="69803"/>
                </a:srgbClr>
              </a:solidFill>
              <a:prstDash val="solid"/>
              <a:round/>
            </a:ln>
          </p:spPr>
          <p:txBody>
            <a:bodyPr/>
            <a:lstStyle/>
            <a:p/>
          </p:txBody>
        </p:sp>
        <p:sp>
          <p:nvSpPr>
            <p:cNvPr id="52" name="pl52"/>
            <p:cNvSpPr/>
            <p:nvPr/>
          </p:nvSpPr>
          <p:spPr>
            <a:xfrm>
              <a:off x="740012" y="1811059"/>
              <a:ext cx="896831" cy="11139"/>
            </a:xfrm>
            <a:custGeom>
              <a:avLst/>
              <a:pathLst>
                <a:path w="896831" h="11139">
                  <a:moveTo>
                    <a:pt x="0" y="11139"/>
                  </a:moveTo>
                  <a:lnTo>
                    <a:pt x="128118" y="0"/>
                  </a:lnTo>
                  <a:lnTo>
                    <a:pt x="256237" y="11139"/>
                  </a:lnTo>
                  <a:lnTo>
                    <a:pt x="384356" y="11139"/>
                  </a:lnTo>
                  <a:lnTo>
                    <a:pt x="512475" y="0"/>
                  </a:lnTo>
                  <a:lnTo>
                    <a:pt x="640593" y="0"/>
                  </a:lnTo>
                  <a:lnTo>
                    <a:pt x="768712" y="11139"/>
                  </a:lnTo>
                  <a:lnTo>
                    <a:pt x="896831" y="11139"/>
                  </a:lnTo>
                </a:path>
              </a:pathLst>
            </a:custGeom>
            <a:ln w="35231" cap="flat">
              <a:solidFill>
                <a:srgbClr val="BEBEBE">
                  <a:alpha val="69803"/>
                </a:srgbClr>
              </a:solidFill>
              <a:prstDash val="solid"/>
              <a:round/>
            </a:ln>
          </p:spPr>
          <p:txBody>
            <a:bodyPr/>
            <a:lstStyle/>
            <a:p/>
          </p:txBody>
        </p:sp>
        <p:sp>
          <p:nvSpPr>
            <p:cNvPr id="53" name="pl53"/>
            <p:cNvSpPr/>
            <p:nvPr/>
          </p:nvSpPr>
          <p:spPr>
            <a:xfrm>
              <a:off x="740012" y="1805489"/>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54" name="pl54"/>
            <p:cNvSpPr/>
            <p:nvPr/>
          </p:nvSpPr>
          <p:spPr>
            <a:xfrm>
              <a:off x="740012" y="1811059"/>
              <a:ext cx="896831" cy="11139"/>
            </a:xfrm>
            <a:custGeom>
              <a:avLst/>
              <a:pathLst>
                <a:path w="896831" h="11139">
                  <a:moveTo>
                    <a:pt x="0" y="11139"/>
                  </a:moveTo>
                  <a:lnTo>
                    <a:pt x="128118" y="0"/>
                  </a:lnTo>
                  <a:lnTo>
                    <a:pt x="256237" y="11139"/>
                  </a:lnTo>
                  <a:lnTo>
                    <a:pt x="384356" y="11139"/>
                  </a:lnTo>
                  <a:lnTo>
                    <a:pt x="512475" y="0"/>
                  </a:lnTo>
                  <a:lnTo>
                    <a:pt x="640593" y="0"/>
                  </a:lnTo>
                  <a:lnTo>
                    <a:pt x="768712" y="11139"/>
                  </a:lnTo>
                  <a:lnTo>
                    <a:pt x="896831" y="11139"/>
                  </a:lnTo>
                </a:path>
              </a:pathLst>
            </a:custGeom>
            <a:ln w="40651" cap="flat">
              <a:solidFill>
                <a:srgbClr val="000000">
                  <a:alpha val="100000"/>
                </a:srgbClr>
              </a:solidFill>
              <a:prstDash val="solid"/>
              <a:round/>
            </a:ln>
          </p:spPr>
          <p:txBody>
            <a:bodyPr/>
            <a:lstStyle/>
            <a:p/>
          </p:txBody>
        </p:sp>
        <p:sp>
          <p:nvSpPr>
            <p:cNvPr id="55" name="pl55"/>
            <p:cNvSpPr/>
            <p:nvPr/>
          </p:nvSpPr>
          <p:spPr>
            <a:xfrm>
              <a:off x="740012" y="1811059"/>
              <a:ext cx="896831" cy="11139"/>
            </a:xfrm>
            <a:custGeom>
              <a:avLst/>
              <a:pathLst>
                <a:path w="896831" h="11139">
                  <a:moveTo>
                    <a:pt x="0" y="11139"/>
                  </a:moveTo>
                  <a:lnTo>
                    <a:pt x="128118" y="0"/>
                  </a:lnTo>
                  <a:lnTo>
                    <a:pt x="256237" y="11139"/>
                  </a:lnTo>
                  <a:lnTo>
                    <a:pt x="384356" y="11139"/>
                  </a:lnTo>
                  <a:lnTo>
                    <a:pt x="512475" y="0"/>
                  </a:lnTo>
                  <a:lnTo>
                    <a:pt x="640593" y="0"/>
                  </a:lnTo>
                  <a:lnTo>
                    <a:pt x="768712" y="11139"/>
                  </a:lnTo>
                  <a:lnTo>
                    <a:pt x="896831" y="11139"/>
                  </a:lnTo>
                </a:path>
              </a:pathLst>
            </a:custGeom>
            <a:ln w="35231" cap="flat">
              <a:solidFill>
                <a:srgbClr val="F26A21">
                  <a:alpha val="100000"/>
                </a:srgbClr>
              </a:solidFill>
              <a:prstDash val="solid"/>
              <a:round/>
            </a:ln>
          </p:spPr>
          <p:txBody>
            <a:bodyPr/>
            <a:lstStyle/>
            <a:p/>
          </p:txBody>
        </p:sp>
        <p:sp>
          <p:nvSpPr>
            <p:cNvPr id="56" name="pl56"/>
            <p:cNvSpPr/>
            <p:nvPr/>
          </p:nvSpPr>
          <p:spPr>
            <a:xfrm>
              <a:off x="695171" y="182219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57" name="tx57"/>
            <p:cNvSpPr/>
            <p:nvPr/>
          </p:nvSpPr>
          <p:spPr>
            <a:xfrm>
              <a:off x="709883" y="165917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8" name="tx58"/>
            <p:cNvSpPr/>
            <p:nvPr/>
          </p:nvSpPr>
          <p:spPr>
            <a:xfrm>
              <a:off x="838002" y="1648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9" name="tx59"/>
            <p:cNvSpPr/>
            <p:nvPr/>
          </p:nvSpPr>
          <p:spPr>
            <a:xfrm>
              <a:off x="966120" y="165917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0" name="tx60"/>
            <p:cNvSpPr/>
            <p:nvPr/>
          </p:nvSpPr>
          <p:spPr>
            <a:xfrm>
              <a:off x="1094239" y="165917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1" name="tx61"/>
            <p:cNvSpPr/>
            <p:nvPr/>
          </p:nvSpPr>
          <p:spPr>
            <a:xfrm>
              <a:off x="1222358" y="1648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2" name="tx62"/>
            <p:cNvSpPr/>
            <p:nvPr/>
          </p:nvSpPr>
          <p:spPr>
            <a:xfrm>
              <a:off x="1350477" y="1648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3" name="tx63"/>
            <p:cNvSpPr/>
            <p:nvPr/>
          </p:nvSpPr>
          <p:spPr>
            <a:xfrm>
              <a:off x="1478595" y="165917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4" name="tx64"/>
            <p:cNvSpPr/>
            <p:nvPr/>
          </p:nvSpPr>
          <p:spPr>
            <a:xfrm>
              <a:off x="1606714" y="165917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5" name="rc65"/>
            <p:cNvSpPr/>
            <p:nvPr/>
          </p:nvSpPr>
          <p:spPr>
            <a:xfrm>
              <a:off x="695171" y="2179046"/>
              <a:ext cx="986514" cy="367599"/>
            </a:xfrm>
            <a:prstGeom prst="rect">
              <a:avLst/>
            </a:prstGeom>
            <a:solidFill>
              <a:srgbClr val="EBEBEB">
                <a:alpha val="100000"/>
              </a:srgbClr>
            </a:solidFill>
          </p:spPr>
          <p:txBody>
            <a:bodyPr/>
            <a:lstStyle/>
            <a:p/>
          </p:txBody>
        </p:sp>
        <p:sp>
          <p:nvSpPr>
            <p:cNvPr id="66" name="pl66"/>
            <p:cNvSpPr/>
            <p:nvPr/>
          </p:nvSpPr>
          <p:spPr>
            <a:xfrm>
              <a:off x="695171" y="254386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7" name="pl67"/>
            <p:cNvSpPr/>
            <p:nvPr/>
          </p:nvSpPr>
          <p:spPr>
            <a:xfrm>
              <a:off x="695171" y="240461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8" name="pl68"/>
            <p:cNvSpPr/>
            <p:nvPr/>
          </p:nvSpPr>
          <p:spPr>
            <a:xfrm>
              <a:off x="695171" y="226537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9" name="pl69"/>
            <p:cNvSpPr/>
            <p:nvPr/>
          </p:nvSpPr>
          <p:spPr>
            <a:xfrm>
              <a:off x="695171" y="247423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0" name="pl70"/>
            <p:cNvSpPr/>
            <p:nvPr/>
          </p:nvSpPr>
          <p:spPr>
            <a:xfrm>
              <a:off x="695171" y="233499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1" name="pl71"/>
            <p:cNvSpPr/>
            <p:nvPr/>
          </p:nvSpPr>
          <p:spPr>
            <a:xfrm>
              <a:off x="695171" y="219575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2" name="pl72"/>
            <p:cNvSpPr/>
            <p:nvPr/>
          </p:nvSpPr>
          <p:spPr>
            <a:xfrm>
              <a:off x="740012"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3" name="pl73"/>
            <p:cNvSpPr/>
            <p:nvPr/>
          </p:nvSpPr>
          <p:spPr>
            <a:xfrm>
              <a:off x="868131"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4" name="pl74"/>
            <p:cNvSpPr/>
            <p:nvPr/>
          </p:nvSpPr>
          <p:spPr>
            <a:xfrm>
              <a:off x="996250"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5" name="pl75"/>
            <p:cNvSpPr/>
            <p:nvPr/>
          </p:nvSpPr>
          <p:spPr>
            <a:xfrm>
              <a:off x="1124369"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6" name="pl76"/>
            <p:cNvSpPr/>
            <p:nvPr/>
          </p:nvSpPr>
          <p:spPr>
            <a:xfrm>
              <a:off x="1252487"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7" name="pl77"/>
            <p:cNvSpPr/>
            <p:nvPr/>
          </p:nvSpPr>
          <p:spPr>
            <a:xfrm>
              <a:off x="1380606"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8" name="pl78"/>
            <p:cNvSpPr/>
            <p:nvPr/>
          </p:nvSpPr>
          <p:spPr>
            <a:xfrm>
              <a:off x="1508725"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9" name="pl79"/>
            <p:cNvSpPr/>
            <p:nvPr/>
          </p:nvSpPr>
          <p:spPr>
            <a:xfrm>
              <a:off x="1636844"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0" name="pl80"/>
            <p:cNvSpPr/>
            <p:nvPr/>
          </p:nvSpPr>
          <p:spPr>
            <a:xfrm>
              <a:off x="740012" y="2457530"/>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81" name="pl81"/>
            <p:cNvSpPr/>
            <p:nvPr/>
          </p:nvSpPr>
          <p:spPr>
            <a:xfrm>
              <a:off x="740012" y="2457530"/>
              <a:ext cx="896831" cy="11139"/>
            </a:xfrm>
            <a:custGeom>
              <a:avLst/>
              <a:pathLst>
                <a:path w="896831" h="11139">
                  <a:moveTo>
                    <a:pt x="0" y="5569"/>
                  </a:moveTo>
                  <a:lnTo>
                    <a:pt x="128118" y="11139"/>
                  </a:lnTo>
                  <a:lnTo>
                    <a:pt x="256237" y="0"/>
                  </a:lnTo>
                  <a:lnTo>
                    <a:pt x="384356" y="0"/>
                  </a:lnTo>
                  <a:lnTo>
                    <a:pt x="512475" y="0"/>
                  </a:lnTo>
                  <a:lnTo>
                    <a:pt x="640593" y="0"/>
                  </a:lnTo>
                  <a:lnTo>
                    <a:pt x="768712" y="0"/>
                  </a:lnTo>
                  <a:lnTo>
                    <a:pt x="896831" y="0"/>
                  </a:lnTo>
                </a:path>
              </a:pathLst>
            </a:custGeom>
            <a:ln w="40651" cap="flat">
              <a:solidFill>
                <a:srgbClr val="BEBEBE">
                  <a:alpha val="69803"/>
                </a:srgbClr>
              </a:solidFill>
              <a:prstDash val="solid"/>
              <a:round/>
            </a:ln>
          </p:spPr>
          <p:txBody>
            <a:bodyPr/>
            <a:lstStyle/>
            <a:p/>
          </p:txBody>
        </p:sp>
        <p:sp>
          <p:nvSpPr>
            <p:cNvPr id="82" name="pl82"/>
            <p:cNvSpPr/>
            <p:nvPr/>
          </p:nvSpPr>
          <p:spPr>
            <a:xfrm>
              <a:off x="740012" y="2457530"/>
              <a:ext cx="896831" cy="11139"/>
            </a:xfrm>
            <a:custGeom>
              <a:avLst/>
              <a:pathLst>
                <a:path w="896831" h="11139">
                  <a:moveTo>
                    <a:pt x="0" y="5569"/>
                  </a:moveTo>
                  <a:lnTo>
                    <a:pt x="128118" y="11139"/>
                  </a:lnTo>
                  <a:lnTo>
                    <a:pt x="256237" y="0"/>
                  </a:lnTo>
                  <a:lnTo>
                    <a:pt x="384356" y="0"/>
                  </a:lnTo>
                  <a:lnTo>
                    <a:pt x="512475" y="0"/>
                  </a:lnTo>
                  <a:lnTo>
                    <a:pt x="640593" y="0"/>
                  </a:lnTo>
                  <a:lnTo>
                    <a:pt x="768712" y="0"/>
                  </a:lnTo>
                  <a:lnTo>
                    <a:pt x="896831" y="0"/>
                  </a:lnTo>
                </a:path>
              </a:pathLst>
            </a:custGeom>
            <a:ln w="35231" cap="flat">
              <a:solidFill>
                <a:srgbClr val="BEBEBE">
                  <a:alpha val="69803"/>
                </a:srgbClr>
              </a:solidFill>
              <a:prstDash val="solid"/>
              <a:round/>
            </a:ln>
          </p:spPr>
          <p:txBody>
            <a:bodyPr/>
            <a:lstStyle/>
            <a:p/>
          </p:txBody>
        </p:sp>
        <p:sp>
          <p:nvSpPr>
            <p:cNvPr id="83" name="pl83"/>
            <p:cNvSpPr/>
            <p:nvPr/>
          </p:nvSpPr>
          <p:spPr>
            <a:xfrm>
              <a:off x="740012" y="2457530"/>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84" name="pl84"/>
            <p:cNvSpPr/>
            <p:nvPr/>
          </p:nvSpPr>
          <p:spPr>
            <a:xfrm>
              <a:off x="740012" y="2457530"/>
              <a:ext cx="896831" cy="11139"/>
            </a:xfrm>
            <a:custGeom>
              <a:avLst/>
              <a:pathLst>
                <a:path w="896831" h="11139">
                  <a:moveTo>
                    <a:pt x="0" y="5569"/>
                  </a:moveTo>
                  <a:lnTo>
                    <a:pt x="128118" y="11139"/>
                  </a:lnTo>
                  <a:lnTo>
                    <a:pt x="256237" y="0"/>
                  </a:lnTo>
                  <a:lnTo>
                    <a:pt x="384356" y="0"/>
                  </a:lnTo>
                  <a:lnTo>
                    <a:pt x="512475" y="0"/>
                  </a:lnTo>
                  <a:lnTo>
                    <a:pt x="640593" y="0"/>
                  </a:lnTo>
                  <a:lnTo>
                    <a:pt x="768712" y="0"/>
                  </a:lnTo>
                  <a:lnTo>
                    <a:pt x="896831" y="0"/>
                  </a:lnTo>
                </a:path>
              </a:pathLst>
            </a:custGeom>
            <a:ln w="40651" cap="flat">
              <a:solidFill>
                <a:srgbClr val="000000">
                  <a:alpha val="100000"/>
                </a:srgbClr>
              </a:solidFill>
              <a:prstDash val="solid"/>
              <a:round/>
            </a:ln>
          </p:spPr>
          <p:txBody>
            <a:bodyPr/>
            <a:lstStyle/>
            <a:p/>
          </p:txBody>
        </p:sp>
        <p:sp>
          <p:nvSpPr>
            <p:cNvPr id="85" name="pl85"/>
            <p:cNvSpPr/>
            <p:nvPr/>
          </p:nvSpPr>
          <p:spPr>
            <a:xfrm>
              <a:off x="740012" y="2457530"/>
              <a:ext cx="896831" cy="11139"/>
            </a:xfrm>
            <a:custGeom>
              <a:avLst/>
              <a:pathLst>
                <a:path w="896831" h="11139">
                  <a:moveTo>
                    <a:pt x="0" y="5569"/>
                  </a:moveTo>
                  <a:lnTo>
                    <a:pt x="128118" y="11139"/>
                  </a:lnTo>
                  <a:lnTo>
                    <a:pt x="256237" y="0"/>
                  </a:lnTo>
                  <a:lnTo>
                    <a:pt x="384356" y="0"/>
                  </a:lnTo>
                  <a:lnTo>
                    <a:pt x="512475" y="0"/>
                  </a:lnTo>
                  <a:lnTo>
                    <a:pt x="640593" y="0"/>
                  </a:lnTo>
                  <a:lnTo>
                    <a:pt x="768712" y="0"/>
                  </a:lnTo>
                  <a:lnTo>
                    <a:pt x="896831" y="0"/>
                  </a:lnTo>
                </a:path>
              </a:pathLst>
            </a:custGeom>
            <a:ln w="35231" cap="flat">
              <a:solidFill>
                <a:srgbClr val="F26A21">
                  <a:alpha val="100000"/>
                </a:srgbClr>
              </a:solidFill>
              <a:prstDash val="solid"/>
              <a:round/>
            </a:ln>
          </p:spPr>
          <p:txBody>
            <a:bodyPr/>
            <a:lstStyle/>
            <a:p/>
          </p:txBody>
        </p:sp>
        <p:sp>
          <p:nvSpPr>
            <p:cNvPr id="86" name="pl86"/>
            <p:cNvSpPr/>
            <p:nvPr/>
          </p:nvSpPr>
          <p:spPr>
            <a:xfrm>
              <a:off x="695171" y="2474239"/>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87" name="tx87"/>
            <p:cNvSpPr/>
            <p:nvPr/>
          </p:nvSpPr>
          <p:spPr>
            <a:xfrm>
              <a:off x="709883" y="2300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8" name="tx88"/>
            <p:cNvSpPr/>
            <p:nvPr/>
          </p:nvSpPr>
          <p:spPr>
            <a:xfrm>
              <a:off x="838002" y="23056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9" name="tx89"/>
            <p:cNvSpPr/>
            <p:nvPr/>
          </p:nvSpPr>
          <p:spPr>
            <a:xfrm>
              <a:off x="966120" y="229450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90" name="tx90"/>
            <p:cNvSpPr/>
            <p:nvPr/>
          </p:nvSpPr>
          <p:spPr>
            <a:xfrm>
              <a:off x="1094239" y="229450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91" name="tx91"/>
            <p:cNvSpPr/>
            <p:nvPr/>
          </p:nvSpPr>
          <p:spPr>
            <a:xfrm>
              <a:off x="1222358" y="229450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92" name="tx92"/>
            <p:cNvSpPr/>
            <p:nvPr/>
          </p:nvSpPr>
          <p:spPr>
            <a:xfrm>
              <a:off x="1350477" y="229450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93" name="tx93"/>
            <p:cNvSpPr/>
            <p:nvPr/>
          </p:nvSpPr>
          <p:spPr>
            <a:xfrm>
              <a:off x="1478595" y="229450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94" name="tx94"/>
            <p:cNvSpPr/>
            <p:nvPr/>
          </p:nvSpPr>
          <p:spPr>
            <a:xfrm>
              <a:off x="1606714" y="229450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95" name="rc95"/>
            <p:cNvSpPr/>
            <p:nvPr/>
          </p:nvSpPr>
          <p:spPr>
            <a:xfrm>
              <a:off x="695171" y="2831086"/>
              <a:ext cx="986514" cy="367599"/>
            </a:xfrm>
            <a:prstGeom prst="rect">
              <a:avLst/>
            </a:prstGeom>
            <a:solidFill>
              <a:srgbClr val="EBEBEB">
                <a:alpha val="100000"/>
              </a:srgbClr>
            </a:solidFill>
          </p:spPr>
          <p:txBody>
            <a:bodyPr/>
            <a:lstStyle/>
            <a:p/>
          </p:txBody>
        </p:sp>
        <p:sp>
          <p:nvSpPr>
            <p:cNvPr id="96" name="pl96"/>
            <p:cNvSpPr/>
            <p:nvPr/>
          </p:nvSpPr>
          <p:spPr>
            <a:xfrm>
              <a:off x="695171" y="3195901"/>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7" name="pl97"/>
            <p:cNvSpPr/>
            <p:nvPr/>
          </p:nvSpPr>
          <p:spPr>
            <a:xfrm>
              <a:off x="695171" y="305665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8" name="pl98"/>
            <p:cNvSpPr/>
            <p:nvPr/>
          </p:nvSpPr>
          <p:spPr>
            <a:xfrm>
              <a:off x="695171" y="291741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9" name="pl99"/>
            <p:cNvSpPr/>
            <p:nvPr/>
          </p:nvSpPr>
          <p:spPr>
            <a:xfrm>
              <a:off x="695171" y="312628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0" name="pl100"/>
            <p:cNvSpPr/>
            <p:nvPr/>
          </p:nvSpPr>
          <p:spPr>
            <a:xfrm>
              <a:off x="695171" y="298703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1" name="pl101"/>
            <p:cNvSpPr/>
            <p:nvPr/>
          </p:nvSpPr>
          <p:spPr>
            <a:xfrm>
              <a:off x="695171" y="284779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2" name="pl102"/>
            <p:cNvSpPr/>
            <p:nvPr/>
          </p:nvSpPr>
          <p:spPr>
            <a:xfrm>
              <a:off x="740012"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3" name="pl103"/>
            <p:cNvSpPr/>
            <p:nvPr/>
          </p:nvSpPr>
          <p:spPr>
            <a:xfrm>
              <a:off x="868131"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4" name="pl104"/>
            <p:cNvSpPr/>
            <p:nvPr/>
          </p:nvSpPr>
          <p:spPr>
            <a:xfrm>
              <a:off x="996250"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5" name="pl105"/>
            <p:cNvSpPr/>
            <p:nvPr/>
          </p:nvSpPr>
          <p:spPr>
            <a:xfrm>
              <a:off x="1124369"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6" name="pl106"/>
            <p:cNvSpPr/>
            <p:nvPr/>
          </p:nvSpPr>
          <p:spPr>
            <a:xfrm>
              <a:off x="1252487"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7" name="pl107"/>
            <p:cNvSpPr/>
            <p:nvPr/>
          </p:nvSpPr>
          <p:spPr>
            <a:xfrm>
              <a:off x="1380606"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8" name="pl108"/>
            <p:cNvSpPr/>
            <p:nvPr/>
          </p:nvSpPr>
          <p:spPr>
            <a:xfrm>
              <a:off x="1508725"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9" name="pl109"/>
            <p:cNvSpPr/>
            <p:nvPr/>
          </p:nvSpPr>
          <p:spPr>
            <a:xfrm>
              <a:off x="1636844"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0" name="pl110"/>
            <p:cNvSpPr/>
            <p:nvPr/>
          </p:nvSpPr>
          <p:spPr>
            <a:xfrm>
              <a:off x="740012" y="3109571"/>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11" name="pl111"/>
            <p:cNvSpPr/>
            <p:nvPr/>
          </p:nvSpPr>
          <p:spPr>
            <a:xfrm>
              <a:off x="740012" y="3098431"/>
              <a:ext cx="896831" cy="22278"/>
            </a:xfrm>
            <a:custGeom>
              <a:avLst/>
              <a:pathLst>
                <a:path w="896831" h="22278">
                  <a:moveTo>
                    <a:pt x="0" y="5569"/>
                  </a:moveTo>
                  <a:lnTo>
                    <a:pt x="128118" y="16709"/>
                  </a:lnTo>
                  <a:lnTo>
                    <a:pt x="256237" y="11139"/>
                  </a:lnTo>
                  <a:lnTo>
                    <a:pt x="384356" y="0"/>
                  </a:lnTo>
                  <a:lnTo>
                    <a:pt x="512475" y="5569"/>
                  </a:lnTo>
                  <a:lnTo>
                    <a:pt x="640593" y="5569"/>
                  </a:lnTo>
                  <a:lnTo>
                    <a:pt x="768712" y="22278"/>
                  </a:lnTo>
                  <a:lnTo>
                    <a:pt x="896831" y="5569"/>
                  </a:lnTo>
                </a:path>
              </a:pathLst>
            </a:custGeom>
            <a:ln w="40651" cap="flat">
              <a:solidFill>
                <a:srgbClr val="BEBEBE">
                  <a:alpha val="69803"/>
                </a:srgbClr>
              </a:solidFill>
              <a:prstDash val="solid"/>
              <a:round/>
            </a:ln>
          </p:spPr>
          <p:txBody>
            <a:bodyPr/>
            <a:lstStyle/>
            <a:p/>
          </p:txBody>
        </p:sp>
        <p:sp>
          <p:nvSpPr>
            <p:cNvPr id="112" name="pl112"/>
            <p:cNvSpPr/>
            <p:nvPr/>
          </p:nvSpPr>
          <p:spPr>
            <a:xfrm>
              <a:off x="740012" y="3098431"/>
              <a:ext cx="896831" cy="22278"/>
            </a:xfrm>
            <a:custGeom>
              <a:avLst/>
              <a:pathLst>
                <a:path w="896831" h="22278">
                  <a:moveTo>
                    <a:pt x="0" y="5569"/>
                  </a:moveTo>
                  <a:lnTo>
                    <a:pt x="128118" y="16709"/>
                  </a:lnTo>
                  <a:lnTo>
                    <a:pt x="256237" y="11139"/>
                  </a:lnTo>
                  <a:lnTo>
                    <a:pt x="384356" y="0"/>
                  </a:lnTo>
                  <a:lnTo>
                    <a:pt x="512475" y="5569"/>
                  </a:lnTo>
                  <a:lnTo>
                    <a:pt x="640593" y="5569"/>
                  </a:lnTo>
                  <a:lnTo>
                    <a:pt x="768712" y="22278"/>
                  </a:lnTo>
                  <a:lnTo>
                    <a:pt x="896831" y="5569"/>
                  </a:lnTo>
                </a:path>
              </a:pathLst>
            </a:custGeom>
            <a:ln w="35231" cap="flat">
              <a:solidFill>
                <a:srgbClr val="BEBEBE">
                  <a:alpha val="69803"/>
                </a:srgbClr>
              </a:solidFill>
              <a:prstDash val="solid"/>
              <a:round/>
            </a:ln>
          </p:spPr>
          <p:txBody>
            <a:bodyPr/>
            <a:lstStyle/>
            <a:p/>
          </p:txBody>
        </p:sp>
        <p:sp>
          <p:nvSpPr>
            <p:cNvPr id="113" name="pl113"/>
            <p:cNvSpPr/>
            <p:nvPr/>
          </p:nvSpPr>
          <p:spPr>
            <a:xfrm>
              <a:off x="740012" y="3109571"/>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14" name="pl114"/>
            <p:cNvSpPr/>
            <p:nvPr/>
          </p:nvSpPr>
          <p:spPr>
            <a:xfrm>
              <a:off x="740012" y="3098431"/>
              <a:ext cx="896831" cy="22278"/>
            </a:xfrm>
            <a:custGeom>
              <a:avLst/>
              <a:pathLst>
                <a:path w="896831" h="22278">
                  <a:moveTo>
                    <a:pt x="0" y="5569"/>
                  </a:moveTo>
                  <a:lnTo>
                    <a:pt x="128118" y="16709"/>
                  </a:lnTo>
                  <a:lnTo>
                    <a:pt x="256237" y="11139"/>
                  </a:lnTo>
                  <a:lnTo>
                    <a:pt x="384356" y="0"/>
                  </a:lnTo>
                  <a:lnTo>
                    <a:pt x="512475" y="5569"/>
                  </a:lnTo>
                  <a:lnTo>
                    <a:pt x="640593" y="5569"/>
                  </a:lnTo>
                  <a:lnTo>
                    <a:pt x="768712" y="22278"/>
                  </a:lnTo>
                  <a:lnTo>
                    <a:pt x="896831" y="5569"/>
                  </a:lnTo>
                </a:path>
              </a:pathLst>
            </a:custGeom>
            <a:ln w="40651" cap="flat">
              <a:solidFill>
                <a:srgbClr val="000000">
                  <a:alpha val="100000"/>
                </a:srgbClr>
              </a:solidFill>
              <a:prstDash val="solid"/>
              <a:round/>
            </a:ln>
          </p:spPr>
          <p:txBody>
            <a:bodyPr/>
            <a:lstStyle/>
            <a:p/>
          </p:txBody>
        </p:sp>
        <p:sp>
          <p:nvSpPr>
            <p:cNvPr id="115" name="pl115"/>
            <p:cNvSpPr/>
            <p:nvPr/>
          </p:nvSpPr>
          <p:spPr>
            <a:xfrm>
              <a:off x="740012" y="3098431"/>
              <a:ext cx="896831" cy="22278"/>
            </a:xfrm>
            <a:custGeom>
              <a:avLst/>
              <a:pathLst>
                <a:path w="896831" h="22278">
                  <a:moveTo>
                    <a:pt x="0" y="5569"/>
                  </a:moveTo>
                  <a:lnTo>
                    <a:pt x="128118" y="16709"/>
                  </a:lnTo>
                  <a:lnTo>
                    <a:pt x="256237" y="11139"/>
                  </a:lnTo>
                  <a:lnTo>
                    <a:pt x="384356" y="0"/>
                  </a:lnTo>
                  <a:lnTo>
                    <a:pt x="512475" y="5569"/>
                  </a:lnTo>
                  <a:lnTo>
                    <a:pt x="640593" y="5569"/>
                  </a:lnTo>
                  <a:lnTo>
                    <a:pt x="768712" y="22278"/>
                  </a:lnTo>
                  <a:lnTo>
                    <a:pt x="896831" y="5569"/>
                  </a:lnTo>
                </a:path>
              </a:pathLst>
            </a:custGeom>
            <a:ln w="35231" cap="flat">
              <a:solidFill>
                <a:srgbClr val="F26A21">
                  <a:alpha val="100000"/>
                </a:srgbClr>
              </a:solidFill>
              <a:prstDash val="solid"/>
              <a:round/>
            </a:ln>
          </p:spPr>
          <p:txBody>
            <a:bodyPr/>
            <a:lstStyle/>
            <a:p/>
          </p:txBody>
        </p:sp>
        <p:sp>
          <p:nvSpPr>
            <p:cNvPr id="116" name="pl116"/>
            <p:cNvSpPr/>
            <p:nvPr/>
          </p:nvSpPr>
          <p:spPr>
            <a:xfrm>
              <a:off x="695171" y="3126280"/>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17" name="tx117"/>
            <p:cNvSpPr/>
            <p:nvPr/>
          </p:nvSpPr>
          <p:spPr>
            <a:xfrm>
              <a:off x="709883" y="29409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18" name="tx118"/>
            <p:cNvSpPr/>
            <p:nvPr/>
          </p:nvSpPr>
          <p:spPr>
            <a:xfrm>
              <a:off x="838002" y="29521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19" name="tx119"/>
            <p:cNvSpPr/>
            <p:nvPr/>
          </p:nvSpPr>
          <p:spPr>
            <a:xfrm>
              <a:off x="966120" y="294654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20" name="tx120"/>
            <p:cNvSpPr/>
            <p:nvPr/>
          </p:nvSpPr>
          <p:spPr>
            <a:xfrm>
              <a:off x="1094239" y="29354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21" name="tx121"/>
            <p:cNvSpPr/>
            <p:nvPr/>
          </p:nvSpPr>
          <p:spPr>
            <a:xfrm>
              <a:off x="1222358" y="29409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22" name="tx122"/>
            <p:cNvSpPr/>
            <p:nvPr/>
          </p:nvSpPr>
          <p:spPr>
            <a:xfrm>
              <a:off x="1350477" y="29409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23" name="tx123"/>
            <p:cNvSpPr/>
            <p:nvPr/>
          </p:nvSpPr>
          <p:spPr>
            <a:xfrm>
              <a:off x="1478595" y="29576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24" name="tx124"/>
            <p:cNvSpPr/>
            <p:nvPr/>
          </p:nvSpPr>
          <p:spPr>
            <a:xfrm>
              <a:off x="1606714" y="29409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25" name="rc125"/>
            <p:cNvSpPr/>
            <p:nvPr/>
          </p:nvSpPr>
          <p:spPr>
            <a:xfrm>
              <a:off x="695171" y="3483127"/>
              <a:ext cx="986514" cy="367599"/>
            </a:xfrm>
            <a:prstGeom prst="rect">
              <a:avLst/>
            </a:prstGeom>
            <a:solidFill>
              <a:srgbClr val="EBEBEB">
                <a:alpha val="100000"/>
              </a:srgbClr>
            </a:solidFill>
          </p:spPr>
          <p:txBody>
            <a:bodyPr/>
            <a:lstStyle/>
            <a:p/>
          </p:txBody>
        </p:sp>
        <p:sp>
          <p:nvSpPr>
            <p:cNvPr id="126" name="pl126"/>
            <p:cNvSpPr/>
            <p:nvPr/>
          </p:nvSpPr>
          <p:spPr>
            <a:xfrm>
              <a:off x="695171" y="384794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7" name="pl127"/>
            <p:cNvSpPr/>
            <p:nvPr/>
          </p:nvSpPr>
          <p:spPr>
            <a:xfrm>
              <a:off x="695171" y="370870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8" name="pl128"/>
            <p:cNvSpPr/>
            <p:nvPr/>
          </p:nvSpPr>
          <p:spPr>
            <a:xfrm>
              <a:off x="695171" y="356945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9" name="pl129"/>
            <p:cNvSpPr/>
            <p:nvPr/>
          </p:nvSpPr>
          <p:spPr>
            <a:xfrm>
              <a:off x="695171" y="3778321"/>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0" name="pl130"/>
            <p:cNvSpPr/>
            <p:nvPr/>
          </p:nvSpPr>
          <p:spPr>
            <a:xfrm>
              <a:off x="695171" y="363907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1" name="pl131"/>
            <p:cNvSpPr/>
            <p:nvPr/>
          </p:nvSpPr>
          <p:spPr>
            <a:xfrm>
              <a:off x="695171" y="349983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2" name="pl132"/>
            <p:cNvSpPr/>
            <p:nvPr/>
          </p:nvSpPr>
          <p:spPr>
            <a:xfrm>
              <a:off x="740012"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3" name="pl133"/>
            <p:cNvSpPr/>
            <p:nvPr/>
          </p:nvSpPr>
          <p:spPr>
            <a:xfrm>
              <a:off x="868131"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4" name="pl134"/>
            <p:cNvSpPr/>
            <p:nvPr/>
          </p:nvSpPr>
          <p:spPr>
            <a:xfrm>
              <a:off x="996250"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5" name="pl135"/>
            <p:cNvSpPr/>
            <p:nvPr/>
          </p:nvSpPr>
          <p:spPr>
            <a:xfrm>
              <a:off x="1124369"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6" name="pl136"/>
            <p:cNvSpPr/>
            <p:nvPr/>
          </p:nvSpPr>
          <p:spPr>
            <a:xfrm>
              <a:off x="1252487"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7" name="pl137"/>
            <p:cNvSpPr/>
            <p:nvPr/>
          </p:nvSpPr>
          <p:spPr>
            <a:xfrm>
              <a:off x="1380606"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8" name="pl138"/>
            <p:cNvSpPr/>
            <p:nvPr/>
          </p:nvSpPr>
          <p:spPr>
            <a:xfrm>
              <a:off x="1508725"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9" name="pl139"/>
            <p:cNvSpPr/>
            <p:nvPr/>
          </p:nvSpPr>
          <p:spPr>
            <a:xfrm>
              <a:off x="1636844"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0" name="pl140"/>
            <p:cNvSpPr/>
            <p:nvPr/>
          </p:nvSpPr>
          <p:spPr>
            <a:xfrm>
              <a:off x="740012" y="3761612"/>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41" name="pl141"/>
            <p:cNvSpPr/>
            <p:nvPr/>
          </p:nvSpPr>
          <p:spPr>
            <a:xfrm>
              <a:off x="740012" y="3761612"/>
              <a:ext cx="896831" cy="16709"/>
            </a:xfrm>
            <a:custGeom>
              <a:avLst/>
              <a:pathLst>
                <a:path w="896831" h="16709">
                  <a:moveTo>
                    <a:pt x="0" y="16709"/>
                  </a:moveTo>
                  <a:lnTo>
                    <a:pt x="128118" y="0"/>
                  </a:lnTo>
                  <a:lnTo>
                    <a:pt x="256237" y="16709"/>
                  </a:lnTo>
                  <a:lnTo>
                    <a:pt x="384356" y="16709"/>
                  </a:lnTo>
                  <a:lnTo>
                    <a:pt x="512475" y="16709"/>
                  </a:lnTo>
                  <a:lnTo>
                    <a:pt x="640593" y="16709"/>
                  </a:lnTo>
                  <a:lnTo>
                    <a:pt x="768712" y="16709"/>
                  </a:lnTo>
                  <a:lnTo>
                    <a:pt x="896831" y="16709"/>
                  </a:lnTo>
                </a:path>
              </a:pathLst>
            </a:custGeom>
            <a:ln w="40651" cap="flat">
              <a:solidFill>
                <a:srgbClr val="BEBEBE">
                  <a:alpha val="69803"/>
                </a:srgbClr>
              </a:solidFill>
              <a:prstDash val="solid"/>
              <a:round/>
            </a:ln>
          </p:spPr>
          <p:txBody>
            <a:bodyPr/>
            <a:lstStyle/>
            <a:p/>
          </p:txBody>
        </p:sp>
        <p:sp>
          <p:nvSpPr>
            <p:cNvPr id="142" name="pl142"/>
            <p:cNvSpPr/>
            <p:nvPr/>
          </p:nvSpPr>
          <p:spPr>
            <a:xfrm>
              <a:off x="740012" y="3761612"/>
              <a:ext cx="896831" cy="16709"/>
            </a:xfrm>
            <a:custGeom>
              <a:avLst/>
              <a:pathLst>
                <a:path w="896831" h="16709">
                  <a:moveTo>
                    <a:pt x="0" y="16709"/>
                  </a:moveTo>
                  <a:lnTo>
                    <a:pt x="128118" y="0"/>
                  </a:lnTo>
                  <a:lnTo>
                    <a:pt x="256237" y="16709"/>
                  </a:lnTo>
                  <a:lnTo>
                    <a:pt x="384356" y="16709"/>
                  </a:lnTo>
                  <a:lnTo>
                    <a:pt x="512475" y="16709"/>
                  </a:lnTo>
                  <a:lnTo>
                    <a:pt x="640593" y="16709"/>
                  </a:lnTo>
                  <a:lnTo>
                    <a:pt x="768712" y="16709"/>
                  </a:lnTo>
                  <a:lnTo>
                    <a:pt x="896831" y="16709"/>
                  </a:lnTo>
                </a:path>
              </a:pathLst>
            </a:custGeom>
            <a:ln w="35231" cap="flat">
              <a:solidFill>
                <a:srgbClr val="BEBEBE">
                  <a:alpha val="69803"/>
                </a:srgbClr>
              </a:solidFill>
              <a:prstDash val="solid"/>
              <a:round/>
            </a:ln>
          </p:spPr>
          <p:txBody>
            <a:bodyPr/>
            <a:lstStyle/>
            <a:p/>
          </p:txBody>
        </p:sp>
        <p:sp>
          <p:nvSpPr>
            <p:cNvPr id="143" name="pl143"/>
            <p:cNvSpPr/>
            <p:nvPr/>
          </p:nvSpPr>
          <p:spPr>
            <a:xfrm>
              <a:off x="740012" y="3761612"/>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44" name="pl144"/>
            <p:cNvSpPr/>
            <p:nvPr/>
          </p:nvSpPr>
          <p:spPr>
            <a:xfrm>
              <a:off x="740012" y="3761612"/>
              <a:ext cx="896831" cy="16709"/>
            </a:xfrm>
            <a:custGeom>
              <a:avLst/>
              <a:pathLst>
                <a:path w="896831" h="16709">
                  <a:moveTo>
                    <a:pt x="0" y="16709"/>
                  </a:moveTo>
                  <a:lnTo>
                    <a:pt x="128118" y="0"/>
                  </a:lnTo>
                  <a:lnTo>
                    <a:pt x="256237" y="16709"/>
                  </a:lnTo>
                  <a:lnTo>
                    <a:pt x="384356" y="16709"/>
                  </a:lnTo>
                  <a:lnTo>
                    <a:pt x="512475" y="16709"/>
                  </a:lnTo>
                  <a:lnTo>
                    <a:pt x="640593" y="16709"/>
                  </a:lnTo>
                  <a:lnTo>
                    <a:pt x="768712" y="16709"/>
                  </a:lnTo>
                  <a:lnTo>
                    <a:pt x="896831" y="16709"/>
                  </a:lnTo>
                </a:path>
              </a:pathLst>
            </a:custGeom>
            <a:ln w="40651" cap="flat">
              <a:solidFill>
                <a:srgbClr val="000000">
                  <a:alpha val="100000"/>
                </a:srgbClr>
              </a:solidFill>
              <a:prstDash val="solid"/>
              <a:round/>
            </a:ln>
          </p:spPr>
          <p:txBody>
            <a:bodyPr/>
            <a:lstStyle/>
            <a:p/>
          </p:txBody>
        </p:sp>
        <p:sp>
          <p:nvSpPr>
            <p:cNvPr id="145" name="pl145"/>
            <p:cNvSpPr/>
            <p:nvPr/>
          </p:nvSpPr>
          <p:spPr>
            <a:xfrm>
              <a:off x="740012" y="3761612"/>
              <a:ext cx="896831" cy="16709"/>
            </a:xfrm>
            <a:custGeom>
              <a:avLst/>
              <a:pathLst>
                <a:path w="896831" h="16709">
                  <a:moveTo>
                    <a:pt x="0" y="16709"/>
                  </a:moveTo>
                  <a:lnTo>
                    <a:pt x="128118" y="0"/>
                  </a:lnTo>
                  <a:lnTo>
                    <a:pt x="256237" y="16709"/>
                  </a:lnTo>
                  <a:lnTo>
                    <a:pt x="384356" y="16709"/>
                  </a:lnTo>
                  <a:lnTo>
                    <a:pt x="512475" y="16709"/>
                  </a:lnTo>
                  <a:lnTo>
                    <a:pt x="640593" y="16709"/>
                  </a:lnTo>
                  <a:lnTo>
                    <a:pt x="768712" y="16709"/>
                  </a:lnTo>
                  <a:lnTo>
                    <a:pt x="896831" y="16709"/>
                  </a:lnTo>
                </a:path>
              </a:pathLst>
            </a:custGeom>
            <a:ln w="35231" cap="flat">
              <a:solidFill>
                <a:srgbClr val="F26A21">
                  <a:alpha val="100000"/>
                </a:srgbClr>
              </a:solidFill>
              <a:prstDash val="solid"/>
              <a:round/>
            </a:ln>
          </p:spPr>
          <p:txBody>
            <a:bodyPr/>
            <a:lstStyle/>
            <a:p/>
          </p:txBody>
        </p:sp>
        <p:sp>
          <p:nvSpPr>
            <p:cNvPr id="146" name="pl146"/>
            <p:cNvSpPr/>
            <p:nvPr/>
          </p:nvSpPr>
          <p:spPr>
            <a:xfrm>
              <a:off x="695171" y="3778321"/>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47" name="tx147"/>
            <p:cNvSpPr/>
            <p:nvPr/>
          </p:nvSpPr>
          <p:spPr>
            <a:xfrm>
              <a:off x="709883" y="36152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8" name="tx148"/>
            <p:cNvSpPr/>
            <p:nvPr/>
          </p:nvSpPr>
          <p:spPr>
            <a:xfrm>
              <a:off x="838002" y="35985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49" name="tx149"/>
            <p:cNvSpPr/>
            <p:nvPr/>
          </p:nvSpPr>
          <p:spPr>
            <a:xfrm>
              <a:off x="966120" y="36152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0" name="tx150"/>
            <p:cNvSpPr/>
            <p:nvPr/>
          </p:nvSpPr>
          <p:spPr>
            <a:xfrm>
              <a:off x="1094239" y="36152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1" name="tx151"/>
            <p:cNvSpPr/>
            <p:nvPr/>
          </p:nvSpPr>
          <p:spPr>
            <a:xfrm>
              <a:off x="1222358" y="36152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2" name="tx152"/>
            <p:cNvSpPr/>
            <p:nvPr/>
          </p:nvSpPr>
          <p:spPr>
            <a:xfrm>
              <a:off x="1350477" y="36152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3" name="tx153"/>
            <p:cNvSpPr/>
            <p:nvPr/>
          </p:nvSpPr>
          <p:spPr>
            <a:xfrm>
              <a:off x="1478595" y="36152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4" name="tx154"/>
            <p:cNvSpPr/>
            <p:nvPr/>
          </p:nvSpPr>
          <p:spPr>
            <a:xfrm>
              <a:off x="1606714" y="36152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5" name="rc155"/>
            <p:cNvSpPr/>
            <p:nvPr/>
          </p:nvSpPr>
          <p:spPr>
            <a:xfrm>
              <a:off x="695171" y="4135168"/>
              <a:ext cx="986514" cy="367599"/>
            </a:xfrm>
            <a:prstGeom prst="rect">
              <a:avLst/>
            </a:prstGeom>
            <a:solidFill>
              <a:srgbClr val="EBEBEB">
                <a:alpha val="100000"/>
              </a:srgbClr>
            </a:solidFill>
          </p:spPr>
          <p:txBody>
            <a:bodyPr/>
            <a:lstStyle/>
            <a:p/>
          </p:txBody>
        </p:sp>
        <p:sp>
          <p:nvSpPr>
            <p:cNvPr id="156" name="pl156"/>
            <p:cNvSpPr/>
            <p:nvPr/>
          </p:nvSpPr>
          <p:spPr>
            <a:xfrm>
              <a:off x="695171" y="449998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7" name="pl157"/>
            <p:cNvSpPr/>
            <p:nvPr/>
          </p:nvSpPr>
          <p:spPr>
            <a:xfrm>
              <a:off x="695171" y="436074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8" name="pl158"/>
            <p:cNvSpPr/>
            <p:nvPr/>
          </p:nvSpPr>
          <p:spPr>
            <a:xfrm>
              <a:off x="695171" y="422149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9" name="pl159"/>
            <p:cNvSpPr/>
            <p:nvPr/>
          </p:nvSpPr>
          <p:spPr>
            <a:xfrm>
              <a:off x="695171" y="443036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0" name="pl160"/>
            <p:cNvSpPr/>
            <p:nvPr/>
          </p:nvSpPr>
          <p:spPr>
            <a:xfrm>
              <a:off x="695171" y="429111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1" name="pl161"/>
            <p:cNvSpPr/>
            <p:nvPr/>
          </p:nvSpPr>
          <p:spPr>
            <a:xfrm>
              <a:off x="695171" y="415187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2" name="pl162"/>
            <p:cNvSpPr/>
            <p:nvPr/>
          </p:nvSpPr>
          <p:spPr>
            <a:xfrm>
              <a:off x="740012"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3" name="pl163"/>
            <p:cNvSpPr/>
            <p:nvPr/>
          </p:nvSpPr>
          <p:spPr>
            <a:xfrm>
              <a:off x="868131"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4" name="pl164"/>
            <p:cNvSpPr/>
            <p:nvPr/>
          </p:nvSpPr>
          <p:spPr>
            <a:xfrm>
              <a:off x="996250"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5" name="pl165"/>
            <p:cNvSpPr/>
            <p:nvPr/>
          </p:nvSpPr>
          <p:spPr>
            <a:xfrm>
              <a:off x="1124369"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6" name="pl166"/>
            <p:cNvSpPr/>
            <p:nvPr/>
          </p:nvSpPr>
          <p:spPr>
            <a:xfrm>
              <a:off x="1252487"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7" name="pl167"/>
            <p:cNvSpPr/>
            <p:nvPr/>
          </p:nvSpPr>
          <p:spPr>
            <a:xfrm>
              <a:off x="1380606"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8" name="pl168"/>
            <p:cNvSpPr/>
            <p:nvPr/>
          </p:nvSpPr>
          <p:spPr>
            <a:xfrm>
              <a:off x="1508725"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9" name="pl169"/>
            <p:cNvSpPr/>
            <p:nvPr/>
          </p:nvSpPr>
          <p:spPr>
            <a:xfrm>
              <a:off x="1636844"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0" name="pl170"/>
            <p:cNvSpPr/>
            <p:nvPr/>
          </p:nvSpPr>
          <p:spPr>
            <a:xfrm>
              <a:off x="740012" y="4413653"/>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71" name="pl171"/>
            <p:cNvSpPr/>
            <p:nvPr/>
          </p:nvSpPr>
          <p:spPr>
            <a:xfrm>
              <a:off x="740012" y="4352386"/>
              <a:ext cx="896831" cy="94684"/>
            </a:xfrm>
            <a:custGeom>
              <a:avLst/>
              <a:pathLst>
                <a:path w="896831" h="94684">
                  <a:moveTo>
                    <a:pt x="0" y="83545"/>
                  </a:moveTo>
                  <a:lnTo>
                    <a:pt x="128118" y="77975"/>
                  </a:lnTo>
                  <a:lnTo>
                    <a:pt x="256237" y="0"/>
                  </a:lnTo>
                  <a:lnTo>
                    <a:pt x="384356" y="44557"/>
                  </a:lnTo>
                  <a:lnTo>
                    <a:pt x="512475" y="16709"/>
                  </a:lnTo>
                  <a:lnTo>
                    <a:pt x="640593" y="61266"/>
                  </a:lnTo>
                  <a:lnTo>
                    <a:pt x="768712" y="94684"/>
                  </a:lnTo>
                  <a:lnTo>
                    <a:pt x="896831" y="38987"/>
                  </a:lnTo>
                </a:path>
              </a:pathLst>
            </a:custGeom>
            <a:ln w="40651" cap="flat">
              <a:solidFill>
                <a:srgbClr val="BEBEBE">
                  <a:alpha val="69803"/>
                </a:srgbClr>
              </a:solidFill>
              <a:prstDash val="solid"/>
              <a:round/>
            </a:ln>
          </p:spPr>
          <p:txBody>
            <a:bodyPr/>
            <a:lstStyle/>
            <a:p/>
          </p:txBody>
        </p:sp>
        <p:sp>
          <p:nvSpPr>
            <p:cNvPr id="172" name="pl172"/>
            <p:cNvSpPr/>
            <p:nvPr/>
          </p:nvSpPr>
          <p:spPr>
            <a:xfrm>
              <a:off x="740012" y="4352386"/>
              <a:ext cx="896831" cy="94684"/>
            </a:xfrm>
            <a:custGeom>
              <a:avLst/>
              <a:pathLst>
                <a:path w="896831" h="94684">
                  <a:moveTo>
                    <a:pt x="0" y="83545"/>
                  </a:moveTo>
                  <a:lnTo>
                    <a:pt x="128118" y="77975"/>
                  </a:lnTo>
                  <a:lnTo>
                    <a:pt x="256237" y="0"/>
                  </a:lnTo>
                  <a:lnTo>
                    <a:pt x="384356" y="44557"/>
                  </a:lnTo>
                  <a:lnTo>
                    <a:pt x="512475" y="16709"/>
                  </a:lnTo>
                  <a:lnTo>
                    <a:pt x="640593" y="61266"/>
                  </a:lnTo>
                  <a:lnTo>
                    <a:pt x="768712" y="94684"/>
                  </a:lnTo>
                  <a:lnTo>
                    <a:pt x="896831" y="38987"/>
                  </a:lnTo>
                </a:path>
              </a:pathLst>
            </a:custGeom>
            <a:ln w="35231" cap="flat">
              <a:solidFill>
                <a:srgbClr val="BEBEBE">
                  <a:alpha val="69803"/>
                </a:srgbClr>
              </a:solidFill>
              <a:prstDash val="solid"/>
              <a:round/>
            </a:ln>
          </p:spPr>
          <p:txBody>
            <a:bodyPr/>
            <a:lstStyle/>
            <a:p/>
          </p:txBody>
        </p:sp>
        <p:sp>
          <p:nvSpPr>
            <p:cNvPr id="173" name="pl173"/>
            <p:cNvSpPr/>
            <p:nvPr/>
          </p:nvSpPr>
          <p:spPr>
            <a:xfrm>
              <a:off x="740012" y="4413653"/>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74" name="pl174"/>
            <p:cNvSpPr/>
            <p:nvPr/>
          </p:nvSpPr>
          <p:spPr>
            <a:xfrm>
              <a:off x="740012" y="4352386"/>
              <a:ext cx="896831" cy="94684"/>
            </a:xfrm>
            <a:custGeom>
              <a:avLst/>
              <a:pathLst>
                <a:path w="896831" h="94684">
                  <a:moveTo>
                    <a:pt x="0" y="83545"/>
                  </a:moveTo>
                  <a:lnTo>
                    <a:pt x="128118" y="77975"/>
                  </a:lnTo>
                  <a:lnTo>
                    <a:pt x="256237" y="0"/>
                  </a:lnTo>
                  <a:lnTo>
                    <a:pt x="384356" y="44557"/>
                  </a:lnTo>
                  <a:lnTo>
                    <a:pt x="512475" y="16709"/>
                  </a:lnTo>
                  <a:lnTo>
                    <a:pt x="640593" y="61266"/>
                  </a:lnTo>
                  <a:lnTo>
                    <a:pt x="768712" y="94684"/>
                  </a:lnTo>
                  <a:lnTo>
                    <a:pt x="896831" y="38987"/>
                  </a:lnTo>
                </a:path>
              </a:pathLst>
            </a:custGeom>
            <a:ln w="40651" cap="flat">
              <a:solidFill>
                <a:srgbClr val="000000">
                  <a:alpha val="100000"/>
                </a:srgbClr>
              </a:solidFill>
              <a:prstDash val="solid"/>
              <a:round/>
            </a:ln>
          </p:spPr>
          <p:txBody>
            <a:bodyPr/>
            <a:lstStyle/>
            <a:p/>
          </p:txBody>
        </p:sp>
        <p:sp>
          <p:nvSpPr>
            <p:cNvPr id="175" name="pl175"/>
            <p:cNvSpPr/>
            <p:nvPr/>
          </p:nvSpPr>
          <p:spPr>
            <a:xfrm>
              <a:off x="740012" y="4352386"/>
              <a:ext cx="896831" cy="94684"/>
            </a:xfrm>
            <a:custGeom>
              <a:avLst/>
              <a:pathLst>
                <a:path w="896831" h="94684">
                  <a:moveTo>
                    <a:pt x="0" y="83545"/>
                  </a:moveTo>
                  <a:lnTo>
                    <a:pt x="128118" y="77975"/>
                  </a:lnTo>
                  <a:lnTo>
                    <a:pt x="256237" y="0"/>
                  </a:lnTo>
                  <a:lnTo>
                    <a:pt x="384356" y="44557"/>
                  </a:lnTo>
                  <a:lnTo>
                    <a:pt x="512475" y="16709"/>
                  </a:lnTo>
                  <a:lnTo>
                    <a:pt x="640593" y="61266"/>
                  </a:lnTo>
                  <a:lnTo>
                    <a:pt x="768712" y="94684"/>
                  </a:lnTo>
                  <a:lnTo>
                    <a:pt x="896831" y="38987"/>
                  </a:lnTo>
                </a:path>
              </a:pathLst>
            </a:custGeom>
            <a:ln w="35231" cap="flat">
              <a:solidFill>
                <a:srgbClr val="F26A21">
                  <a:alpha val="100000"/>
                </a:srgbClr>
              </a:solidFill>
              <a:prstDash val="solid"/>
              <a:round/>
            </a:ln>
          </p:spPr>
          <p:txBody>
            <a:bodyPr/>
            <a:lstStyle/>
            <a:p/>
          </p:txBody>
        </p:sp>
        <p:sp>
          <p:nvSpPr>
            <p:cNvPr id="176" name="pl176"/>
            <p:cNvSpPr/>
            <p:nvPr/>
          </p:nvSpPr>
          <p:spPr>
            <a:xfrm>
              <a:off x="695171" y="4430362"/>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77" name="tx177"/>
            <p:cNvSpPr/>
            <p:nvPr/>
          </p:nvSpPr>
          <p:spPr>
            <a:xfrm>
              <a:off x="691823" y="427290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78" name="tx178"/>
            <p:cNvSpPr/>
            <p:nvPr/>
          </p:nvSpPr>
          <p:spPr>
            <a:xfrm>
              <a:off x="838002" y="426733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9" name="tx179"/>
            <p:cNvSpPr/>
            <p:nvPr/>
          </p:nvSpPr>
          <p:spPr>
            <a:xfrm>
              <a:off x="935991" y="418935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180" name="tx180"/>
            <p:cNvSpPr/>
            <p:nvPr/>
          </p:nvSpPr>
          <p:spPr>
            <a:xfrm>
              <a:off x="1094239" y="423391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81" name="tx181"/>
            <p:cNvSpPr/>
            <p:nvPr/>
          </p:nvSpPr>
          <p:spPr>
            <a:xfrm>
              <a:off x="1196252" y="4206067"/>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82" name="tx182"/>
            <p:cNvSpPr/>
            <p:nvPr/>
          </p:nvSpPr>
          <p:spPr>
            <a:xfrm>
              <a:off x="1350477" y="425062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83" name="tx183"/>
            <p:cNvSpPr/>
            <p:nvPr/>
          </p:nvSpPr>
          <p:spPr>
            <a:xfrm>
              <a:off x="1460536" y="428404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84" name="tx184"/>
            <p:cNvSpPr/>
            <p:nvPr/>
          </p:nvSpPr>
          <p:spPr>
            <a:xfrm>
              <a:off x="1606714" y="42283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85" name="rc185"/>
            <p:cNvSpPr/>
            <p:nvPr/>
          </p:nvSpPr>
          <p:spPr>
            <a:xfrm>
              <a:off x="695171" y="4787209"/>
              <a:ext cx="986514" cy="367599"/>
            </a:xfrm>
            <a:prstGeom prst="rect">
              <a:avLst/>
            </a:prstGeom>
            <a:solidFill>
              <a:srgbClr val="EBEBEB">
                <a:alpha val="100000"/>
              </a:srgbClr>
            </a:solidFill>
          </p:spPr>
          <p:txBody>
            <a:bodyPr/>
            <a:lstStyle/>
            <a:p/>
          </p:txBody>
        </p:sp>
        <p:sp>
          <p:nvSpPr>
            <p:cNvPr id="186" name="pl186"/>
            <p:cNvSpPr/>
            <p:nvPr/>
          </p:nvSpPr>
          <p:spPr>
            <a:xfrm>
              <a:off x="695171" y="515202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87" name="pl187"/>
            <p:cNvSpPr/>
            <p:nvPr/>
          </p:nvSpPr>
          <p:spPr>
            <a:xfrm>
              <a:off x="695171" y="5012781"/>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88" name="pl188"/>
            <p:cNvSpPr/>
            <p:nvPr/>
          </p:nvSpPr>
          <p:spPr>
            <a:xfrm>
              <a:off x="695171" y="487353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89" name="pl189"/>
            <p:cNvSpPr/>
            <p:nvPr/>
          </p:nvSpPr>
          <p:spPr>
            <a:xfrm>
              <a:off x="695171" y="508240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90" name="pl190"/>
            <p:cNvSpPr/>
            <p:nvPr/>
          </p:nvSpPr>
          <p:spPr>
            <a:xfrm>
              <a:off x="695171" y="494316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91" name="pl191"/>
            <p:cNvSpPr/>
            <p:nvPr/>
          </p:nvSpPr>
          <p:spPr>
            <a:xfrm>
              <a:off x="695171" y="480391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92" name="pl192"/>
            <p:cNvSpPr/>
            <p:nvPr/>
          </p:nvSpPr>
          <p:spPr>
            <a:xfrm>
              <a:off x="740012"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3" name="pl193"/>
            <p:cNvSpPr/>
            <p:nvPr/>
          </p:nvSpPr>
          <p:spPr>
            <a:xfrm>
              <a:off x="868131"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4" name="pl194"/>
            <p:cNvSpPr/>
            <p:nvPr/>
          </p:nvSpPr>
          <p:spPr>
            <a:xfrm>
              <a:off x="996250"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5" name="pl195"/>
            <p:cNvSpPr/>
            <p:nvPr/>
          </p:nvSpPr>
          <p:spPr>
            <a:xfrm>
              <a:off x="1124369"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6" name="pl196"/>
            <p:cNvSpPr/>
            <p:nvPr/>
          </p:nvSpPr>
          <p:spPr>
            <a:xfrm>
              <a:off x="1252487"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7" name="pl197"/>
            <p:cNvSpPr/>
            <p:nvPr/>
          </p:nvSpPr>
          <p:spPr>
            <a:xfrm>
              <a:off x="1380606"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8" name="pl198"/>
            <p:cNvSpPr/>
            <p:nvPr/>
          </p:nvSpPr>
          <p:spPr>
            <a:xfrm>
              <a:off x="1508725"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99" name="pl199"/>
            <p:cNvSpPr/>
            <p:nvPr/>
          </p:nvSpPr>
          <p:spPr>
            <a:xfrm>
              <a:off x="1636844"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00" name="pl200"/>
            <p:cNvSpPr/>
            <p:nvPr/>
          </p:nvSpPr>
          <p:spPr>
            <a:xfrm>
              <a:off x="740012" y="5065693"/>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201" name="pl201"/>
            <p:cNvSpPr/>
            <p:nvPr/>
          </p:nvSpPr>
          <p:spPr>
            <a:xfrm>
              <a:off x="740012" y="5071263"/>
              <a:ext cx="896831" cy="22278"/>
            </a:xfrm>
            <a:custGeom>
              <a:avLst/>
              <a:pathLst>
                <a:path w="896831" h="22278">
                  <a:moveTo>
                    <a:pt x="0" y="22278"/>
                  </a:moveTo>
                  <a:lnTo>
                    <a:pt x="128118" y="0"/>
                  </a:lnTo>
                  <a:lnTo>
                    <a:pt x="256237" y="11139"/>
                  </a:lnTo>
                  <a:lnTo>
                    <a:pt x="384356" y="16709"/>
                  </a:lnTo>
                  <a:lnTo>
                    <a:pt x="512475" y="11139"/>
                  </a:lnTo>
                  <a:lnTo>
                    <a:pt x="640593" y="11139"/>
                  </a:lnTo>
                  <a:lnTo>
                    <a:pt x="768712" y="5569"/>
                  </a:lnTo>
                  <a:lnTo>
                    <a:pt x="896831" y="16709"/>
                  </a:lnTo>
                </a:path>
              </a:pathLst>
            </a:custGeom>
            <a:ln w="40651" cap="flat">
              <a:solidFill>
                <a:srgbClr val="BEBEBE">
                  <a:alpha val="69803"/>
                </a:srgbClr>
              </a:solidFill>
              <a:prstDash val="solid"/>
              <a:round/>
            </a:ln>
          </p:spPr>
          <p:txBody>
            <a:bodyPr/>
            <a:lstStyle/>
            <a:p/>
          </p:txBody>
        </p:sp>
        <p:sp>
          <p:nvSpPr>
            <p:cNvPr id="202" name="pl202"/>
            <p:cNvSpPr/>
            <p:nvPr/>
          </p:nvSpPr>
          <p:spPr>
            <a:xfrm>
              <a:off x="740012" y="5071263"/>
              <a:ext cx="896831" cy="22278"/>
            </a:xfrm>
            <a:custGeom>
              <a:avLst/>
              <a:pathLst>
                <a:path w="896831" h="22278">
                  <a:moveTo>
                    <a:pt x="0" y="22278"/>
                  </a:moveTo>
                  <a:lnTo>
                    <a:pt x="128118" y="0"/>
                  </a:lnTo>
                  <a:lnTo>
                    <a:pt x="256237" y="11139"/>
                  </a:lnTo>
                  <a:lnTo>
                    <a:pt x="384356" y="16709"/>
                  </a:lnTo>
                  <a:lnTo>
                    <a:pt x="512475" y="11139"/>
                  </a:lnTo>
                  <a:lnTo>
                    <a:pt x="640593" y="11139"/>
                  </a:lnTo>
                  <a:lnTo>
                    <a:pt x="768712" y="5569"/>
                  </a:lnTo>
                  <a:lnTo>
                    <a:pt x="896831" y="16709"/>
                  </a:lnTo>
                </a:path>
              </a:pathLst>
            </a:custGeom>
            <a:ln w="35231" cap="flat">
              <a:solidFill>
                <a:srgbClr val="BEBEBE">
                  <a:alpha val="69803"/>
                </a:srgbClr>
              </a:solidFill>
              <a:prstDash val="solid"/>
              <a:round/>
            </a:ln>
          </p:spPr>
          <p:txBody>
            <a:bodyPr/>
            <a:lstStyle/>
            <a:p/>
          </p:txBody>
        </p:sp>
        <p:sp>
          <p:nvSpPr>
            <p:cNvPr id="203" name="pl203"/>
            <p:cNvSpPr/>
            <p:nvPr/>
          </p:nvSpPr>
          <p:spPr>
            <a:xfrm>
              <a:off x="740012" y="5065693"/>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204" name="pl204"/>
            <p:cNvSpPr/>
            <p:nvPr/>
          </p:nvSpPr>
          <p:spPr>
            <a:xfrm>
              <a:off x="740012" y="5071263"/>
              <a:ext cx="896831" cy="22278"/>
            </a:xfrm>
            <a:custGeom>
              <a:avLst/>
              <a:pathLst>
                <a:path w="896831" h="22278">
                  <a:moveTo>
                    <a:pt x="0" y="22278"/>
                  </a:moveTo>
                  <a:lnTo>
                    <a:pt x="128118" y="0"/>
                  </a:lnTo>
                  <a:lnTo>
                    <a:pt x="256237" y="11139"/>
                  </a:lnTo>
                  <a:lnTo>
                    <a:pt x="384356" y="16709"/>
                  </a:lnTo>
                  <a:lnTo>
                    <a:pt x="512475" y="11139"/>
                  </a:lnTo>
                  <a:lnTo>
                    <a:pt x="640593" y="11139"/>
                  </a:lnTo>
                  <a:lnTo>
                    <a:pt x="768712" y="5569"/>
                  </a:lnTo>
                  <a:lnTo>
                    <a:pt x="896831" y="16709"/>
                  </a:lnTo>
                </a:path>
              </a:pathLst>
            </a:custGeom>
            <a:ln w="40651" cap="flat">
              <a:solidFill>
                <a:srgbClr val="000000">
                  <a:alpha val="100000"/>
                </a:srgbClr>
              </a:solidFill>
              <a:prstDash val="solid"/>
              <a:round/>
            </a:ln>
          </p:spPr>
          <p:txBody>
            <a:bodyPr/>
            <a:lstStyle/>
            <a:p/>
          </p:txBody>
        </p:sp>
        <p:sp>
          <p:nvSpPr>
            <p:cNvPr id="205" name="pl205"/>
            <p:cNvSpPr/>
            <p:nvPr/>
          </p:nvSpPr>
          <p:spPr>
            <a:xfrm>
              <a:off x="740012" y="5071263"/>
              <a:ext cx="896831" cy="22278"/>
            </a:xfrm>
            <a:custGeom>
              <a:avLst/>
              <a:pathLst>
                <a:path w="896831" h="22278">
                  <a:moveTo>
                    <a:pt x="0" y="22278"/>
                  </a:moveTo>
                  <a:lnTo>
                    <a:pt x="128118" y="0"/>
                  </a:lnTo>
                  <a:lnTo>
                    <a:pt x="256237" y="11139"/>
                  </a:lnTo>
                  <a:lnTo>
                    <a:pt x="384356" y="16709"/>
                  </a:lnTo>
                  <a:lnTo>
                    <a:pt x="512475" y="11139"/>
                  </a:lnTo>
                  <a:lnTo>
                    <a:pt x="640593" y="11139"/>
                  </a:lnTo>
                  <a:lnTo>
                    <a:pt x="768712" y="5569"/>
                  </a:lnTo>
                  <a:lnTo>
                    <a:pt x="896831" y="16709"/>
                  </a:lnTo>
                </a:path>
              </a:pathLst>
            </a:custGeom>
            <a:ln w="35231" cap="flat">
              <a:solidFill>
                <a:srgbClr val="F26A21">
                  <a:alpha val="100000"/>
                </a:srgbClr>
              </a:solidFill>
              <a:prstDash val="solid"/>
              <a:round/>
            </a:ln>
          </p:spPr>
          <p:txBody>
            <a:bodyPr/>
            <a:lstStyle/>
            <a:p/>
          </p:txBody>
        </p:sp>
        <p:sp>
          <p:nvSpPr>
            <p:cNvPr id="206" name="pl206"/>
            <p:cNvSpPr/>
            <p:nvPr/>
          </p:nvSpPr>
          <p:spPr>
            <a:xfrm>
              <a:off x="695171" y="5082402"/>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207" name="tx207"/>
            <p:cNvSpPr/>
            <p:nvPr/>
          </p:nvSpPr>
          <p:spPr>
            <a:xfrm>
              <a:off x="691823" y="493051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08" name="tx208"/>
            <p:cNvSpPr/>
            <p:nvPr/>
          </p:nvSpPr>
          <p:spPr>
            <a:xfrm>
              <a:off x="838002" y="49082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09" name="tx209"/>
            <p:cNvSpPr/>
            <p:nvPr/>
          </p:nvSpPr>
          <p:spPr>
            <a:xfrm>
              <a:off x="966120" y="49193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10" name="tx210"/>
            <p:cNvSpPr/>
            <p:nvPr/>
          </p:nvSpPr>
          <p:spPr>
            <a:xfrm>
              <a:off x="1076180" y="492494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11" name="tx211"/>
            <p:cNvSpPr/>
            <p:nvPr/>
          </p:nvSpPr>
          <p:spPr>
            <a:xfrm>
              <a:off x="1222358" y="49193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12" name="tx212"/>
            <p:cNvSpPr/>
            <p:nvPr/>
          </p:nvSpPr>
          <p:spPr>
            <a:xfrm>
              <a:off x="1350477" y="49193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13" name="tx213"/>
            <p:cNvSpPr/>
            <p:nvPr/>
          </p:nvSpPr>
          <p:spPr>
            <a:xfrm>
              <a:off x="1478595" y="49138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14" name="tx214"/>
            <p:cNvSpPr/>
            <p:nvPr/>
          </p:nvSpPr>
          <p:spPr>
            <a:xfrm>
              <a:off x="1588655" y="492494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15" name="rc215"/>
            <p:cNvSpPr/>
            <p:nvPr/>
          </p:nvSpPr>
          <p:spPr>
            <a:xfrm>
              <a:off x="695171" y="5439250"/>
              <a:ext cx="986514" cy="367599"/>
            </a:xfrm>
            <a:prstGeom prst="rect">
              <a:avLst/>
            </a:prstGeom>
            <a:solidFill>
              <a:srgbClr val="EBEBEB">
                <a:alpha val="100000"/>
              </a:srgbClr>
            </a:solidFill>
          </p:spPr>
          <p:txBody>
            <a:bodyPr/>
            <a:lstStyle/>
            <a:p/>
          </p:txBody>
        </p:sp>
        <p:sp>
          <p:nvSpPr>
            <p:cNvPr id="216" name="pl216"/>
            <p:cNvSpPr/>
            <p:nvPr/>
          </p:nvSpPr>
          <p:spPr>
            <a:xfrm>
              <a:off x="695171" y="580406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217" name="pl217"/>
            <p:cNvSpPr/>
            <p:nvPr/>
          </p:nvSpPr>
          <p:spPr>
            <a:xfrm>
              <a:off x="695171" y="566482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218" name="pl218"/>
            <p:cNvSpPr/>
            <p:nvPr/>
          </p:nvSpPr>
          <p:spPr>
            <a:xfrm>
              <a:off x="695171" y="552558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219" name="pl219"/>
            <p:cNvSpPr/>
            <p:nvPr/>
          </p:nvSpPr>
          <p:spPr>
            <a:xfrm>
              <a:off x="695171" y="573444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220" name="pl220"/>
            <p:cNvSpPr/>
            <p:nvPr/>
          </p:nvSpPr>
          <p:spPr>
            <a:xfrm>
              <a:off x="695171" y="5595201"/>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221" name="pl221"/>
            <p:cNvSpPr/>
            <p:nvPr/>
          </p:nvSpPr>
          <p:spPr>
            <a:xfrm>
              <a:off x="695171" y="545595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222" name="pl222"/>
            <p:cNvSpPr/>
            <p:nvPr/>
          </p:nvSpPr>
          <p:spPr>
            <a:xfrm>
              <a:off x="740012"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23" name="pl223"/>
            <p:cNvSpPr/>
            <p:nvPr/>
          </p:nvSpPr>
          <p:spPr>
            <a:xfrm>
              <a:off x="868131"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24" name="pl224"/>
            <p:cNvSpPr/>
            <p:nvPr/>
          </p:nvSpPr>
          <p:spPr>
            <a:xfrm>
              <a:off x="996250"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25" name="pl225"/>
            <p:cNvSpPr/>
            <p:nvPr/>
          </p:nvSpPr>
          <p:spPr>
            <a:xfrm>
              <a:off x="1124369"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26" name="pl226"/>
            <p:cNvSpPr/>
            <p:nvPr/>
          </p:nvSpPr>
          <p:spPr>
            <a:xfrm>
              <a:off x="1252487"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27" name="pl227"/>
            <p:cNvSpPr/>
            <p:nvPr/>
          </p:nvSpPr>
          <p:spPr>
            <a:xfrm>
              <a:off x="1380606"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28" name="pl228"/>
            <p:cNvSpPr/>
            <p:nvPr/>
          </p:nvSpPr>
          <p:spPr>
            <a:xfrm>
              <a:off x="1508725"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29" name="pl229"/>
            <p:cNvSpPr/>
            <p:nvPr/>
          </p:nvSpPr>
          <p:spPr>
            <a:xfrm>
              <a:off x="1636844"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30" name="pl230"/>
            <p:cNvSpPr/>
            <p:nvPr/>
          </p:nvSpPr>
          <p:spPr>
            <a:xfrm>
              <a:off x="740012" y="5717734"/>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231" name="pl231"/>
            <p:cNvSpPr/>
            <p:nvPr/>
          </p:nvSpPr>
          <p:spPr>
            <a:xfrm>
              <a:off x="740012" y="5717734"/>
              <a:ext cx="896831" cy="11139"/>
            </a:xfrm>
            <a:custGeom>
              <a:avLst/>
              <a:pathLst>
                <a:path w="896831" h="11139">
                  <a:moveTo>
                    <a:pt x="0" y="0"/>
                  </a:moveTo>
                  <a:lnTo>
                    <a:pt x="128118" y="0"/>
                  </a:lnTo>
                  <a:lnTo>
                    <a:pt x="256237" y="11139"/>
                  </a:lnTo>
                  <a:lnTo>
                    <a:pt x="384356" y="5569"/>
                  </a:lnTo>
                  <a:lnTo>
                    <a:pt x="512475" y="11139"/>
                  </a:lnTo>
                  <a:lnTo>
                    <a:pt x="640593" y="5569"/>
                  </a:lnTo>
                  <a:lnTo>
                    <a:pt x="768712" y="11139"/>
                  </a:lnTo>
                  <a:lnTo>
                    <a:pt x="896831" y="5569"/>
                  </a:lnTo>
                </a:path>
              </a:pathLst>
            </a:custGeom>
            <a:ln w="40651" cap="flat">
              <a:solidFill>
                <a:srgbClr val="BEBEBE">
                  <a:alpha val="69803"/>
                </a:srgbClr>
              </a:solidFill>
              <a:prstDash val="solid"/>
              <a:round/>
            </a:ln>
          </p:spPr>
          <p:txBody>
            <a:bodyPr/>
            <a:lstStyle/>
            <a:p/>
          </p:txBody>
        </p:sp>
        <p:sp>
          <p:nvSpPr>
            <p:cNvPr id="232" name="pl232"/>
            <p:cNvSpPr/>
            <p:nvPr/>
          </p:nvSpPr>
          <p:spPr>
            <a:xfrm>
              <a:off x="740012" y="5717734"/>
              <a:ext cx="896831" cy="11139"/>
            </a:xfrm>
            <a:custGeom>
              <a:avLst/>
              <a:pathLst>
                <a:path w="896831" h="11139">
                  <a:moveTo>
                    <a:pt x="0" y="0"/>
                  </a:moveTo>
                  <a:lnTo>
                    <a:pt x="128118" y="0"/>
                  </a:lnTo>
                  <a:lnTo>
                    <a:pt x="256237" y="11139"/>
                  </a:lnTo>
                  <a:lnTo>
                    <a:pt x="384356" y="5569"/>
                  </a:lnTo>
                  <a:lnTo>
                    <a:pt x="512475" y="11139"/>
                  </a:lnTo>
                  <a:lnTo>
                    <a:pt x="640593" y="5569"/>
                  </a:lnTo>
                  <a:lnTo>
                    <a:pt x="768712" y="11139"/>
                  </a:lnTo>
                  <a:lnTo>
                    <a:pt x="896831" y="5569"/>
                  </a:lnTo>
                </a:path>
              </a:pathLst>
            </a:custGeom>
            <a:ln w="35231" cap="flat">
              <a:solidFill>
                <a:srgbClr val="BEBEBE">
                  <a:alpha val="69803"/>
                </a:srgbClr>
              </a:solidFill>
              <a:prstDash val="solid"/>
              <a:round/>
            </a:ln>
          </p:spPr>
          <p:txBody>
            <a:bodyPr/>
            <a:lstStyle/>
            <a:p/>
          </p:txBody>
        </p:sp>
        <p:sp>
          <p:nvSpPr>
            <p:cNvPr id="233" name="pl233"/>
            <p:cNvSpPr/>
            <p:nvPr/>
          </p:nvSpPr>
          <p:spPr>
            <a:xfrm>
              <a:off x="740012" y="5717734"/>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234" name="pl234"/>
            <p:cNvSpPr/>
            <p:nvPr/>
          </p:nvSpPr>
          <p:spPr>
            <a:xfrm>
              <a:off x="740012" y="5717734"/>
              <a:ext cx="896831" cy="11139"/>
            </a:xfrm>
            <a:custGeom>
              <a:avLst/>
              <a:pathLst>
                <a:path w="896831" h="11139">
                  <a:moveTo>
                    <a:pt x="0" y="0"/>
                  </a:moveTo>
                  <a:lnTo>
                    <a:pt x="128118" y="0"/>
                  </a:lnTo>
                  <a:lnTo>
                    <a:pt x="256237" y="11139"/>
                  </a:lnTo>
                  <a:lnTo>
                    <a:pt x="384356" y="5569"/>
                  </a:lnTo>
                  <a:lnTo>
                    <a:pt x="512475" y="11139"/>
                  </a:lnTo>
                  <a:lnTo>
                    <a:pt x="640593" y="5569"/>
                  </a:lnTo>
                  <a:lnTo>
                    <a:pt x="768712" y="11139"/>
                  </a:lnTo>
                  <a:lnTo>
                    <a:pt x="896831" y="5569"/>
                  </a:lnTo>
                </a:path>
              </a:pathLst>
            </a:custGeom>
            <a:ln w="40651" cap="flat">
              <a:solidFill>
                <a:srgbClr val="000000">
                  <a:alpha val="100000"/>
                </a:srgbClr>
              </a:solidFill>
              <a:prstDash val="solid"/>
              <a:round/>
            </a:ln>
          </p:spPr>
          <p:txBody>
            <a:bodyPr/>
            <a:lstStyle/>
            <a:p/>
          </p:txBody>
        </p:sp>
        <p:sp>
          <p:nvSpPr>
            <p:cNvPr id="235" name="pl235"/>
            <p:cNvSpPr/>
            <p:nvPr/>
          </p:nvSpPr>
          <p:spPr>
            <a:xfrm>
              <a:off x="740012" y="5717734"/>
              <a:ext cx="896831" cy="11139"/>
            </a:xfrm>
            <a:custGeom>
              <a:avLst/>
              <a:pathLst>
                <a:path w="896831" h="11139">
                  <a:moveTo>
                    <a:pt x="0" y="0"/>
                  </a:moveTo>
                  <a:lnTo>
                    <a:pt x="128118" y="0"/>
                  </a:lnTo>
                  <a:lnTo>
                    <a:pt x="256237" y="11139"/>
                  </a:lnTo>
                  <a:lnTo>
                    <a:pt x="384356" y="5569"/>
                  </a:lnTo>
                  <a:lnTo>
                    <a:pt x="512475" y="11139"/>
                  </a:lnTo>
                  <a:lnTo>
                    <a:pt x="640593" y="5569"/>
                  </a:lnTo>
                  <a:lnTo>
                    <a:pt x="768712" y="11139"/>
                  </a:lnTo>
                  <a:lnTo>
                    <a:pt x="896831" y="5569"/>
                  </a:lnTo>
                </a:path>
              </a:pathLst>
            </a:custGeom>
            <a:ln w="35231" cap="flat">
              <a:solidFill>
                <a:srgbClr val="F26A21">
                  <a:alpha val="100000"/>
                </a:srgbClr>
              </a:solidFill>
              <a:prstDash val="solid"/>
              <a:round/>
            </a:ln>
          </p:spPr>
          <p:txBody>
            <a:bodyPr/>
            <a:lstStyle/>
            <a:p/>
          </p:txBody>
        </p:sp>
        <p:sp>
          <p:nvSpPr>
            <p:cNvPr id="236" name="pl236"/>
            <p:cNvSpPr/>
            <p:nvPr/>
          </p:nvSpPr>
          <p:spPr>
            <a:xfrm>
              <a:off x="695171" y="5734443"/>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237" name="tx237"/>
            <p:cNvSpPr/>
            <p:nvPr/>
          </p:nvSpPr>
          <p:spPr>
            <a:xfrm>
              <a:off x="709883" y="55547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38" name="tx238"/>
            <p:cNvSpPr/>
            <p:nvPr/>
          </p:nvSpPr>
          <p:spPr>
            <a:xfrm>
              <a:off x="838002" y="55547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39" name="tx239"/>
            <p:cNvSpPr/>
            <p:nvPr/>
          </p:nvSpPr>
          <p:spPr>
            <a:xfrm>
              <a:off x="966120" y="55658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40" name="tx240"/>
            <p:cNvSpPr/>
            <p:nvPr/>
          </p:nvSpPr>
          <p:spPr>
            <a:xfrm>
              <a:off x="1094239" y="55602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41" name="tx241"/>
            <p:cNvSpPr/>
            <p:nvPr/>
          </p:nvSpPr>
          <p:spPr>
            <a:xfrm>
              <a:off x="1222358" y="55658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42" name="tx242"/>
            <p:cNvSpPr/>
            <p:nvPr/>
          </p:nvSpPr>
          <p:spPr>
            <a:xfrm>
              <a:off x="1350477" y="55602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43" name="tx243"/>
            <p:cNvSpPr/>
            <p:nvPr/>
          </p:nvSpPr>
          <p:spPr>
            <a:xfrm>
              <a:off x="1478595" y="55658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44" name="tx244"/>
            <p:cNvSpPr/>
            <p:nvPr/>
          </p:nvSpPr>
          <p:spPr>
            <a:xfrm>
              <a:off x="1606714" y="55602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45" name="rc245"/>
            <p:cNvSpPr/>
            <p:nvPr/>
          </p:nvSpPr>
          <p:spPr>
            <a:xfrm>
              <a:off x="1751274" y="874964"/>
              <a:ext cx="986514" cy="367599"/>
            </a:xfrm>
            <a:prstGeom prst="rect">
              <a:avLst/>
            </a:prstGeom>
            <a:solidFill>
              <a:srgbClr val="EBEBEB">
                <a:alpha val="100000"/>
              </a:srgbClr>
            </a:solidFill>
          </p:spPr>
          <p:txBody>
            <a:bodyPr/>
            <a:lstStyle/>
            <a:p/>
          </p:txBody>
        </p:sp>
        <p:sp>
          <p:nvSpPr>
            <p:cNvPr id="246" name="pl246"/>
            <p:cNvSpPr/>
            <p:nvPr/>
          </p:nvSpPr>
          <p:spPr>
            <a:xfrm>
              <a:off x="1751274" y="123977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247" name="pl247"/>
            <p:cNvSpPr/>
            <p:nvPr/>
          </p:nvSpPr>
          <p:spPr>
            <a:xfrm>
              <a:off x="1751274" y="110053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248" name="pl248"/>
            <p:cNvSpPr/>
            <p:nvPr/>
          </p:nvSpPr>
          <p:spPr>
            <a:xfrm>
              <a:off x="1751274" y="96129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249" name="pl249"/>
            <p:cNvSpPr/>
            <p:nvPr/>
          </p:nvSpPr>
          <p:spPr>
            <a:xfrm>
              <a:off x="1751274" y="117015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250" name="pl250"/>
            <p:cNvSpPr/>
            <p:nvPr/>
          </p:nvSpPr>
          <p:spPr>
            <a:xfrm>
              <a:off x="1751274" y="103091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251" name="pl251"/>
            <p:cNvSpPr/>
            <p:nvPr/>
          </p:nvSpPr>
          <p:spPr>
            <a:xfrm>
              <a:off x="1751274" y="89167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252" name="pl252"/>
            <p:cNvSpPr/>
            <p:nvPr/>
          </p:nvSpPr>
          <p:spPr>
            <a:xfrm>
              <a:off x="1796116"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53" name="pl253"/>
            <p:cNvSpPr/>
            <p:nvPr/>
          </p:nvSpPr>
          <p:spPr>
            <a:xfrm>
              <a:off x="1924235"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54" name="pl254"/>
            <p:cNvSpPr/>
            <p:nvPr/>
          </p:nvSpPr>
          <p:spPr>
            <a:xfrm>
              <a:off x="2052353"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55" name="pl255"/>
            <p:cNvSpPr/>
            <p:nvPr/>
          </p:nvSpPr>
          <p:spPr>
            <a:xfrm>
              <a:off x="2180472"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56" name="pl256"/>
            <p:cNvSpPr/>
            <p:nvPr/>
          </p:nvSpPr>
          <p:spPr>
            <a:xfrm>
              <a:off x="2308591"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57" name="pl257"/>
            <p:cNvSpPr/>
            <p:nvPr/>
          </p:nvSpPr>
          <p:spPr>
            <a:xfrm>
              <a:off x="2436710"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58" name="pl258"/>
            <p:cNvSpPr/>
            <p:nvPr/>
          </p:nvSpPr>
          <p:spPr>
            <a:xfrm>
              <a:off x="2564828"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59" name="pl259"/>
            <p:cNvSpPr/>
            <p:nvPr/>
          </p:nvSpPr>
          <p:spPr>
            <a:xfrm>
              <a:off x="2692947"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60" name="pl260"/>
            <p:cNvSpPr/>
            <p:nvPr/>
          </p:nvSpPr>
          <p:spPr>
            <a:xfrm>
              <a:off x="1796116" y="1153448"/>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261" name="pl261"/>
            <p:cNvSpPr/>
            <p:nvPr/>
          </p:nvSpPr>
          <p:spPr>
            <a:xfrm>
              <a:off x="1796116" y="1120030"/>
              <a:ext cx="896831" cy="50127"/>
            </a:xfrm>
            <a:custGeom>
              <a:avLst/>
              <a:pathLst>
                <a:path w="896831" h="50127">
                  <a:moveTo>
                    <a:pt x="0" y="33418"/>
                  </a:moveTo>
                  <a:lnTo>
                    <a:pt x="128118" y="38987"/>
                  </a:lnTo>
                  <a:lnTo>
                    <a:pt x="256237" y="11139"/>
                  </a:lnTo>
                  <a:lnTo>
                    <a:pt x="384356" y="0"/>
                  </a:lnTo>
                  <a:lnTo>
                    <a:pt x="512475" y="50127"/>
                  </a:lnTo>
                  <a:lnTo>
                    <a:pt x="640593" y="22278"/>
                  </a:lnTo>
                  <a:lnTo>
                    <a:pt x="768712" y="38987"/>
                  </a:lnTo>
                  <a:lnTo>
                    <a:pt x="896831" y="38987"/>
                  </a:lnTo>
                </a:path>
              </a:pathLst>
            </a:custGeom>
            <a:ln w="40651" cap="flat">
              <a:solidFill>
                <a:srgbClr val="BEBEBE">
                  <a:alpha val="69803"/>
                </a:srgbClr>
              </a:solidFill>
              <a:prstDash val="solid"/>
              <a:round/>
            </a:ln>
          </p:spPr>
          <p:txBody>
            <a:bodyPr/>
            <a:lstStyle/>
            <a:p/>
          </p:txBody>
        </p:sp>
        <p:sp>
          <p:nvSpPr>
            <p:cNvPr id="262" name="pl262"/>
            <p:cNvSpPr/>
            <p:nvPr/>
          </p:nvSpPr>
          <p:spPr>
            <a:xfrm>
              <a:off x="1796116" y="1120030"/>
              <a:ext cx="896831" cy="50127"/>
            </a:xfrm>
            <a:custGeom>
              <a:avLst/>
              <a:pathLst>
                <a:path w="896831" h="50127">
                  <a:moveTo>
                    <a:pt x="0" y="33418"/>
                  </a:moveTo>
                  <a:lnTo>
                    <a:pt x="128118" y="38987"/>
                  </a:lnTo>
                  <a:lnTo>
                    <a:pt x="256237" y="11139"/>
                  </a:lnTo>
                  <a:lnTo>
                    <a:pt x="384356" y="0"/>
                  </a:lnTo>
                  <a:lnTo>
                    <a:pt x="512475" y="50127"/>
                  </a:lnTo>
                  <a:lnTo>
                    <a:pt x="640593" y="22278"/>
                  </a:lnTo>
                  <a:lnTo>
                    <a:pt x="768712" y="38987"/>
                  </a:lnTo>
                  <a:lnTo>
                    <a:pt x="896831" y="38987"/>
                  </a:lnTo>
                </a:path>
              </a:pathLst>
            </a:custGeom>
            <a:ln w="35231" cap="flat">
              <a:solidFill>
                <a:srgbClr val="BEBEBE">
                  <a:alpha val="69803"/>
                </a:srgbClr>
              </a:solidFill>
              <a:prstDash val="solid"/>
              <a:round/>
            </a:ln>
          </p:spPr>
          <p:txBody>
            <a:bodyPr/>
            <a:lstStyle/>
            <a:p/>
          </p:txBody>
        </p:sp>
        <p:sp>
          <p:nvSpPr>
            <p:cNvPr id="263" name="pl263"/>
            <p:cNvSpPr/>
            <p:nvPr/>
          </p:nvSpPr>
          <p:spPr>
            <a:xfrm>
              <a:off x="1796116" y="1153448"/>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264" name="pl264"/>
            <p:cNvSpPr/>
            <p:nvPr/>
          </p:nvSpPr>
          <p:spPr>
            <a:xfrm>
              <a:off x="1796116" y="1120030"/>
              <a:ext cx="896831" cy="50127"/>
            </a:xfrm>
            <a:custGeom>
              <a:avLst/>
              <a:pathLst>
                <a:path w="896831" h="50127">
                  <a:moveTo>
                    <a:pt x="0" y="33418"/>
                  </a:moveTo>
                  <a:lnTo>
                    <a:pt x="128118" y="38987"/>
                  </a:lnTo>
                  <a:lnTo>
                    <a:pt x="256237" y="11139"/>
                  </a:lnTo>
                  <a:lnTo>
                    <a:pt x="384356" y="0"/>
                  </a:lnTo>
                  <a:lnTo>
                    <a:pt x="512475" y="50127"/>
                  </a:lnTo>
                  <a:lnTo>
                    <a:pt x="640593" y="22278"/>
                  </a:lnTo>
                  <a:lnTo>
                    <a:pt x="768712" y="38987"/>
                  </a:lnTo>
                  <a:lnTo>
                    <a:pt x="896831" y="38987"/>
                  </a:lnTo>
                </a:path>
              </a:pathLst>
            </a:custGeom>
            <a:ln w="40651" cap="flat">
              <a:solidFill>
                <a:srgbClr val="000000">
                  <a:alpha val="100000"/>
                </a:srgbClr>
              </a:solidFill>
              <a:prstDash val="solid"/>
              <a:round/>
            </a:ln>
          </p:spPr>
          <p:txBody>
            <a:bodyPr/>
            <a:lstStyle/>
            <a:p/>
          </p:txBody>
        </p:sp>
        <p:sp>
          <p:nvSpPr>
            <p:cNvPr id="265" name="pl265"/>
            <p:cNvSpPr/>
            <p:nvPr/>
          </p:nvSpPr>
          <p:spPr>
            <a:xfrm>
              <a:off x="1796116" y="1120030"/>
              <a:ext cx="896831" cy="50127"/>
            </a:xfrm>
            <a:custGeom>
              <a:avLst/>
              <a:pathLst>
                <a:path w="896831" h="50127">
                  <a:moveTo>
                    <a:pt x="0" y="33418"/>
                  </a:moveTo>
                  <a:lnTo>
                    <a:pt x="128118" y="38987"/>
                  </a:lnTo>
                  <a:lnTo>
                    <a:pt x="256237" y="11139"/>
                  </a:lnTo>
                  <a:lnTo>
                    <a:pt x="384356" y="0"/>
                  </a:lnTo>
                  <a:lnTo>
                    <a:pt x="512475" y="50127"/>
                  </a:lnTo>
                  <a:lnTo>
                    <a:pt x="640593" y="22278"/>
                  </a:lnTo>
                  <a:lnTo>
                    <a:pt x="768712" y="38987"/>
                  </a:lnTo>
                  <a:lnTo>
                    <a:pt x="896831" y="38987"/>
                  </a:lnTo>
                </a:path>
              </a:pathLst>
            </a:custGeom>
            <a:ln w="35231" cap="flat">
              <a:solidFill>
                <a:srgbClr val="F26A21">
                  <a:alpha val="100000"/>
                </a:srgbClr>
              </a:solidFill>
              <a:prstDash val="solid"/>
              <a:round/>
            </a:ln>
          </p:spPr>
          <p:txBody>
            <a:bodyPr/>
            <a:lstStyle/>
            <a:p/>
          </p:txBody>
        </p:sp>
        <p:sp>
          <p:nvSpPr>
            <p:cNvPr id="266" name="pl266"/>
            <p:cNvSpPr/>
            <p:nvPr/>
          </p:nvSpPr>
          <p:spPr>
            <a:xfrm>
              <a:off x="1751274" y="117015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267" name="tx267"/>
            <p:cNvSpPr/>
            <p:nvPr/>
          </p:nvSpPr>
          <p:spPr>
            <a:xfrm>
              <a:off x="1765986" y="99042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68" name="tx268"/>
            <p:cNvSpPr/>
            <p:nvPr/>
          </p:nvSpPr>
          <p:spPr>
            <a:xfrm>
              <a:off x="1894105" y="995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69" name="tx269"/>
            <p:cNvSpPr/>
            <p:nvPr/>
          </p:nvSpPr>
          <p:spPr>
            <a:xfrm>
              <a:off x="2022224" y="9681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270" name="tx270"/>
            <p:cNvSpPr/>
            <p:nvPr/>
          </p:nvSpPr>
          <p:spPr>
            <a:xfrm>
              <a:off x="2150343" y="95700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271" name="tx271"/>
            <p:cNvSpPr/>
            <p:nvPr/>
          </p:nvSpPr>
          <p:spPr>
            <a:xfrm>
              <a:off x="2278461" y="10071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72" name="tx272"/>
            <p:cNvSpPr/>
            <p:nvPr/>
          </p:nvSpPr>
          <p:spPr>
            <a:xfrm>
              <a:off x="2406580" y="97928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73" name="tx273"/>
            <p:cNvSpPr/>
            <p:nvPr/>
          </p:nvSpPr>
          <p:spPr>
            <a:xfrm>
              <a:off x="2534699" y="995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74" name="tx274"/>
            <p:cNvSpPr/>
            <p:nvPr/>
          </p:nvSpPr>
          <p:spPr>
            <a:xfrm>
              <a:off x="2662818" y="995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75" name="rc275"/>
            <p:cNvSpPr/>
            <p:nvPr/>
          </p:nvSpPr>
          <p:spPr>
            <a:xfrm>
              <a:off x="1751274" y="1527005"/>
              <a:ext cx="986514" cy="367599"/>
            </a:xfrm>
            <a:prstGeom prst="rect">
              <a:avLst/>
            </a:prstGeom>
            <a:solidFill>
              <a:srgbClr val="EBEBEB">
                <a:alpha val="100000"/>
              </a:srgbClr>
            </a:solidFill>
          </p:spPr>
          <p:txBody>
            <a:bodyPr/>
            <a:lstStyle/>
            <a:p/>
          </p:txBody>
        </p:sp>
        <p:sp>
          <p:nvSpPr>
            <p:cNvPr id="276" name="pl276"/>
            <p:cNvSpPr/>
            <p:nvPr/>
          </p:nvSpPr>
          <p:spPr>
            <a:xfrm>
              <a:off x="1751274" y="189181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277" name="pl277"/>
            <p:cNvSpPr/>
            <p:nvPr/>
          </p:nvSpPr>
          <p:spPr>
            <a:xfrm>
              <a:off x="1751274" y="175257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278" name="pl278"/>
            <p:cNvSpPr/>
            <p:nvPr/>
          </p:nvSpPr>
          <p:spPr>
            <a:xfrm>
              <a:off x="1751274" y="161333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279" name="pl279"/>
            <p:cNvSpPr/>
            <p:nvPr/>
          </p:nvSpPr>
          <p:spPr>
            <a:xfrm>
              <a:off x="1751274" y="182219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280" name="pl280"/>
            <p:cNvSpPr/>
            <p:nvPr/>
          </p:nvSpPr>
          <p:spPr>
            <a:xfrm>
              <a:off x="1751274" y="168295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281" name="pl281"/>
            <p:cNvSpPr/>
            <p:nvPr/>
          </p:nvSpPr>
          <p:spPr>
            <a:xfrm>
              <a:off x="1751274" y="154371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282" name="pl282"/>
            <p:cNvSpPr/>
            <p:nvPr/>
          </p:nvSpPr>
          <p:spPr>
            <a:xfrm>
              <a:off x="1796116"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83" name="pl283"/>
            <p:cNvSpPr/>
            <p:nvPr/>
          </p:nvSpPr>
          <p:spPr>
            <a:xfrm>
              <a:off x="1924235"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84" name="pl284"/>
            <p:cNvSpPr/>
            <p:nvPr/>
          </p:nvSpPr>
          <p:spPr>
            <a:xfrm>
              <a:off x="2052353"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85" name="pl285"/>
            <p:cNvSpPr/>
            <p:nvPr/>
          </p:nvSpPr>
          <p:spPr>
            <a:xfrm>
              <a:off x="2180472"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86" name="pl286"/>
            <p:cNvSpPr/>
            <p:nvPr/>
          </p:nvSpPr>
          <p:spPr>
            <a:xfrm>
              <a:off x="2308591"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87" name="pl287"/>
            <p:cNvSpPr/>
            <p:nvPr/>
          </p:nvSpPr>
          <p:spPr>
            <a:xfrm>
              <a:off x="2436710"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88" name="pl288"/>
            <p:cNvSpPr/>
            <p:nvPr/>
          </p:nvSpPr>
          <p:spPr>
            <a:xfrm>
              <a:off x="2564828"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89" name="pl289"/>
            <p:cNvSpPr/>
            <p:nvPr/>
          </p:nvSpPr>
          <p:spPr>
            <a:xfrm>
              <a:off x="2692947"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290" name="pl290"/>
            <p:cNvSpPr/>
            <p:nvPr/>
          </p:nvSpPr>
          <p:spPr>
            <a:xfrm>
              <a:off x="1796116" y="1805489"/>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291" name="pl291"/>
            <p:cNvSpPr/>
            <p:nvPr/>
          </p:nvSpPr>
          <p:spPr>
            <a:xfrm>
              <a:off x="1796116" y="1772071"/>
              <a:ext cx="896831" cy="44557"/>
            </a:xfrm>
            <a:custGeom>
              <a:avLst/>
              <a:pathLst>
                <a:path w="896831" h="44557">
                  <a:moveTo>
                    <a:pt x="0" y="38987"/>
                  </a:moveTo>
                  <a:lnTo>
                    <a:pt x="128118" y="44557"/>
                  </a:lnTo>
                  <a:lnTo>
                    <a:pt x="256237" y="16709"/>
                  </a:lnTo>
                  <a:lnTo>
                    <a:pt x="384356" y="33418"/>
                  </a:lnTo>
                  <a:lnTo>
                    <a:pt x="512475" y="33418"/>
                  </a:lnTo>
                  <a:lnTo>
                    <a:pt x="640593" y="33418"/>
                  </a:lnTo>
                  <a:lnTo>
                    <a:pt x="768712" y="38987"/>
                  </a:lnTo>
                  <a:lnTo>
                    <a:pt x="896831" y="0"/>
                  </a:lnTo>
                </a:path>
              </a:pathLst>
            </a:custGeom>
            <a:ln w="40651" cap="flat">
              <a:solidFill>
                <a:srgbClr val="BEBEBE">
                  <a:alpha val="69803"/>
                </a:srgbClr>
              </a:solidFill>
              <a:prstDash val="solid"/>
              <a:round/>
            </a:ln>
          </p:spPr>
          <p:txBody>
            <a:bodyPr/>
            <a:lstStyle/>
            <a:p/>
          </p:txBody>
        </p:sp>
        <p:sp>
          <p:nvSpPr>
            <p:cNvPr id="292" name="pl292"/>
            <p:cNvSpPr/>
            <p:nvPr/>
          </p:nvSpPr>
          <p:spPr>
            <a:xfrm>
              <a:off x="1796116" y="1772071"/>
              <a:ext cx="896831" cy="44557"/>
            </a:xfrm>
            <a:custGeom>
              <a:avLst/>
              <a:pathLst>
                <a:path w="896831" h="44557">
                  <a:moveTo>
                    <a:pt x="0" y="38987"/>
                  </a:moveTo>
                  <a:lnTo>
                    <a:pt x="128118" y="44557"/>
                  </a:lnTo>
                  <a:lnTo>
                    <a:pt x="256237" y="16709"/>
                  </a:lnTo>
                  <a:lnTo>
                    <a:pt x="384356" y="33418"/>
                  </a:lnTo>
                  <a:lnTo>
                    <a:pt x="512475" y="33418"/>
                  </a:lnTo>
                  <a:lnTo>
                    <a:pt x="640593" y="33418"/>
                  </a:lnTo>
                  <a:lnTo>
                    <a:pt x="768712" y="38987"/>
                  </a:lnTo>
                  <a:lnTo>
                    <a:pt x="896831" y="0"/>
                  </a:lnTo>
                </a:path>
              </a:pathLst>
            </a:custGeom>
            <a:ln w="35231" cap="flat">
              <a:solidFill>
                <a:srgbClr val="BEBEBE">
                  <a:alpha val="69803"/>
                </a:srgbClr>
              </a:solidFill>
              <a:prstDash val="solid"/>
              <a:round/>
            </a:ln>
          </p:spPr>
          <p:txBody>
            <a:bodyPr/>
            <a:lstStyle/>
            <a:p/>
          </p:txBody>
        </p:sp>
        <p:sp>
          <p:nvSpPr>
            <p:cNvPr id="293" name="pl293"/>
            <p:cNvSpPr/>
            <p:nvPr/>
          </p:nvSpPr>
          <p:spPr>
            <a:xfrm>
              <a:off x="1796116" y="1805489"/>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294" name="pl294"/>
            <p:cNvSpPr/>
            <p:nvPr/>
          </p:nvSpPr>
          <p:spPr>
            <a:xfrm>
              <a:off x="1796116" y="1772071"/>
              <a:ext cx="896831" cy="44557"/>
            </a:xfrm>
            <a:custGeom>
              <a:avLst/>
              <a:pathLst>
                <a:path w="896831" h="44557">
                  <a:moveTo>
                    <a:pt x="0" y="38987"/>
                  </a:moveTo>
                  <a:lnTo>
                    <a:pt x="128118" y="44557"/>
                  </a:lnTo>
                  <a:lnTo>
                    <a:pt x="256237" y="16709"/>
                  </a:lnTo>
                  <a:lnTo>
                    <a:pt x="384356" y="33418"/>
                  </a:lnTo>
                  <a:lnTo>
                    <a:pt x="512475" y="33418"/>
                  </a:lnTo>
                  <a:lnTo>
                    <a:pt x="640593" y="33418"/>
                  </a:lnTo>
                  <a:lnTo>
                    <a:pt x="768712" y="38987"/>
                  </a:lnTo>
                  <a:lnTo>
                    <a:pt x="896831" y="0"/>
                  </a:lnTo>
                </a:path>
              </a:pathLst>
            </a:custGeom>
            <a:ln w="40651" cap="flat">
              <a:solidFill>
                <a:srgbClr val="000000">
                  <a:alpha val="100000"/>
                </a:srgbClr>
              </a:solidFill>
              <a:prstDash val="solid"/>
              <a:round/>
            </a:ln>
          </p:spPr>
          <p:txBody>
            <a:bodyPr/>
            <a:lstStyle/>
            <a:p/>
          </p:txBody>
        </p:sp>
        <p:sp>
          <p:nvSpPr>
            <p:cNvPr id="295" name="pl295"/>
            <p:cNvSpPr/>
            <p:nvPr/>
          </p:nvSpPr>
          <p:spPr>
            <a:xfrm>
              <a:off x="1796116" y="1772071"/>
              <a:ext cx="896831" cy="44557"/>
            </a:xfrm>
            <a:custGeom>
              <a:avLst/>
              <a:pathLst>
                <a:path w="896831" h="44557">
                  <a:moveTo>
                    <a:pt x="0" y="38987"/>
                  </a:moveTo>
                  <a:lnTo>
                    <a:pt x="128118" y="44557"/>
                  </a:lnTo>
                  <a:lnTo>
                    <a:pt x="256237" y="16709"/>
                  </a:lnTo>
                  <a:lnTo>
                    <a:pt x="384356" y="33418"/>
                  </a:lnTo>
                  <a:lnTo>
                    <a:pt x="512475" y="33418"/>
                  </a:lnTo>
                  <a:lnTo>
                    <a:pt x="640593" y="33418"/>
                  </a:lnTo>
                  <a:lnTo>
                    <a:pt x="768712" y="38987"/>
                  </a:lnTo>
                  <a:lnTo>
                    <a:pt x="896831" y="0"/>
                  </a:lnTo>
                </a:path>
              </a:pathLst>
            </a:custGeom>
            <a:ln w="35231" cap="flat">
              <a:solidFill>
                <a:srgbClr val="F26A21">
                  <a:alpha val="100000"/>
                </a:srgbClr>
              </a:solidFill>
              <a:prstDash val="solid"/>
              <a:round/>
            </a:ln>
          </p:spPr>
          <p:txBody>
            <a:bodyPr/>
            <a:lstStyle/>
            <a:p/>
          </p:txBody>
        </p:sp>
        <p:sp>
          <p:nvSpPr>
            <p:cNvPr id="296" name="pl296"/>
            <p:cNvSpPr/>
            <p:nvPr/>
          </p:nvSpPr>
          <p:spPr>
            <a:xfrm>
              <a:off x="1751274" y="182219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297" name="tx297"/>
            <p:cNvSpPr/>
            <p:nvPr/>
          </p:nvSpPr>
          <p:spPr>
            <a:xfrm>
              <a:off x="1765986" y="1648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98" name="tx298"/>
            <p:cNvSpPr/>
            <p:nvPr/>
          </p:nvSpPr>
          <p:spPr>
            <a:xfrm>
              <a:off x="1894105" y="16536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99" name="tx299"/>
            <p:cNvSpPr/>
            <p:nvPr/>
          </p:nvSpPr>
          <p:spPr>
            <a:xfrm>
              <a:off x="2022224" y="16257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300" name="tx300"/>
            <p:cNvSpPr/>
            <p:nvPr/>
          </p:nvSpPr>
          <p:spPr>
            <a:xfrm>
              <a:off x="2150343" y="16424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01" name="tx301"/>
            <p:cNvSpPr/>
            <p:nvPr/>
          </p:nvSpPr>
          <p:spPr>
            <a:xfrm>
              <a:off x="2278461" y="16424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02" name="tx302"/>
            <p:cNvSpPr/>
            <p:nvPr/>
          </p:nvSpPr>
          <p:spPr>
            <a:xfrm>
              <a:off x="2406580" y="16424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03" name="tx303"/>
            <p:cNvSpPr/>
            <p:nvPr/>
          </p:nvSpPr>
          <p:spPr>
            <a:xfrm>
              <a:off x="2534699" y="1648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04" name="tx304"/>
            <p:cNvSpPr/>
            <p:nvPr/>
          </p:nvSpPr>
          <p:spPr>
            <a:xfrm>
              <a:off x="2662818" y="16090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05" name="rc305"/>
            <p:cNvSpPr/>
            <p:nvPr/>
          </p:nvSpPr>
          <p:spPr>
            <a:xfrm>
              <a:off x="1751274" y="2179046"/>
              <a:ext cx="986514" cy="367599"/>
            </a:xfrm>
            <a:prstGeom prst="rect">
              <a:avLst/>
            </a:prstGeom>
            <a:solidFill>
              <a:srgbClr val="EBEBEB">
                <a:alpha val="100000"/>
              </a:srgbClr>
            </a:solidFill>
          </p:spPr>
          <p:txBody>
            <a:bodyPr/>
            <a:lstStyle/>
            <a:p/>
          </p:txBody>
        </p:sp>
        <p:sp>
          <p:nvSpPr>
            <p:cNvPr id="306" name="pl306"/>
            <p:cNvSpPr/>
            <p:nvPr/>
          </p:nvSpPr>
          <p:spPr>
            <a:xfrm>
              <a:off x="1751274" y="254386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07" name="pl307"/>
            <p:cNvSpPr/>
            <p:nvPr/>
          </p:nvSpPr>
          <p:spPr>
            <a:xfrm>
              <a:off x="1751274" y="240461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08" name="pl308"/>
            <p:cNvSpPr/>
            <p:nvPr/>
          </p:nvSpPr>
          <p:spPr>
            <a:xfrm>
              <a:off x="1751274" y="226537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09" name="pl309"/>
            <p:cNvSpPr/>
            <p:nvPr/>
          </p:nvSpPr>
          <p:spPr>
            <a:xfrm>
              <a:off x="1751274" y="247423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10" name="pl310"/>
            <p:cNvSpPr/>
            <p:nvPr/>
          </p:nvSpPr>
          <p:spPr>
            <a:xfrm>
              <a:off x="1751274" y="233499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11" name="pl311"/>
            <p:cNvSpPr/>
            <p:nvPr/>
          </p:nvSpPr>
          <p:spPr>
            <a:xfrm>
              <a:off x="1751274" y="219575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12" name="pl312"/>
            <p:cNvSpPr/>
            <p:nvPr/>
          </p:nvSpPr>
          <p:spPr>
            <a:xfrm>
              <a:off x="1796116"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13" name="pl313"/>
            <p:cNvSpPr/>
            <p:nvPr/>
          </p:nvSpPr>
          <p:spPr>
            <a:xfrm>
              <a:off x="1924235"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14" name="pl314"/>
            <p:cNvSpPr/>
            <p:nvPr/>
          </p:nvSpPr>
          <p:spPr>
            <a:xfrm>
              <a:off x="2052353"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15" name="pl315"/>
            <p:cNvSpPr/>
            <p:nvPr/>
          </p:nvSpPr>
          <p:spPr>
            <a:xfrm>
              <a:off x="2180472"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16" name="pl316"/>
            <p:cNvSpPr/>
            <p:nvPr/>
          </p:nvSpPr>
          <p:spPr>
            <a:xfrm>
              <a:off x="2308591"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17" name="pl317"/>
            <p:cNvSpPr/>
            <p:nvPr/>
          </p:nvSpPr>
          <p:spPr>
            <a:xfrm>
              <a:off x="2436710"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18" name="pl318"/>
            <p:cNvSpPr/>
            <p:nvPr/>
          </p:nvSpPr>
          <p:spPr>
            <a:xfrm>
              <a:off x="2564828"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19" name="pl319"/>
            <p:cNvSpPr/>
            <p:nvPr/>
          </p:nvSpPr>
          <p:spPr>
            <a:xfrm>
              <a:off x="2692947"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20" name="pl320"/>
            <p:cNvSpPr/>
            <p:nvPr/>
          </p:nvSpPr>
          <p:spPr>
            <a:xfrm>
              <a:off x="1796116" y="2457530"/>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321" name="pl321"/>
            <p:cNvSpPr/>
            <p:nvPr/>
          </p:nvSpPr>
          <p:spPr>
            <a:xfrm>
              <a:off x="1796116" y="2440821"/>
              <a:ext cx="896831" cy="38987"/>
            </a:xfrm>
            <a:custGeom>
              <a:avLst/>
              <a:pathLst>
                <a:path w="896831" h="38987">
                  <a:moveTo>
                    <a:pt x="0" y="0"/>
                  </a:moveTo>
                  <a:lnTo>
                    <a:pt x="128118" y="5569"/>
                  </a:lnTo>
                  <a:lnTo>
                    <a:pt x="256237" y="27848"/>
                  </a:lnTo>
                  <a:lnTo>
                    <a:pt x="384356" y="22278"/>
                  </a:lnTo>
                  <a:lnTo>
                    <a:pt x="512475" y="27848"/>
                  </a:lnTo>
                  <a:lnTo>
                    <a:pt x="640593" y="33418"/>
                  </a:lnTo>
                  <a:lnTo>
                    <a:pt x="768712" y="38987"/>
                  </a:lnTo>
                  <a:lnTo>
                    <a:pt x="896831" y="16709"/>
                  </a:lnTo>
                </a:path>
              </a:pathLst>
            </a:custGeom>
            <a:ln w="40651" cap="flat">
              <a:solidFill>
                <a:srgbClr val="BEBEBE">
                  <a:alpha val="69803"/>
                </a:srgbClr>
              </a:solidFill>
              <a:prstDash val="solid"/>
              <a:round/>
            </a:ln>
          </p:spPr>
          <p:txBody>
            <a:bodyPr/>
            <a:lstStyle/>
            <a:p/>
          </p:txBody>
        </p:sp>
        <p:sp>
          <p:nvSpPr>
            <p:cNvPr id="322" name="pl322"/>
            <p:cNvSpPr/>
            <p:nvPr/>
          </p:nvSpPr>
          <p:spPr>
            <a:xfrm>
              <a:off x="1796116" y="2440821"/>
              <a:ext cx="896831" cy="38987"/>
            </a:xfrm>
            <a:custGeom>
              <a:avLst/>
              <a:pathLst>
                <a:path w="896831" h="38987">
                  <a:moveTo>
                    <a:pt x="0" y="0"/>
                  </a:moveTo>
                  <a:lnTo>
                    <a:pt x="128118" y="5569"/>
                  </a:lnTo>
                  <a:lnTo>
                    <a:pt x="256237" y="27848"/>
                  </a:lnTo>
                  <a:lnTo>
                    <a:pt x="384356" y="22278"/>
                  </a:lnTo>
                  <a:lnTo>
                    <a:pt x="512475" y="27848"/>
                  </a:lnTo>
                  <a:lnTo>
                    <a:pt x="640593" y="33418"/>
                  </a:lnTo>
                  <a:lnTo>
                    <a:pt x="768712" y="38987"/>
                  </a:lnTo>
                  <a:lnTo>
                    <a:pt x="896831" y="16709"/>
                  </a:lnTo>
                </a:path>
              </a:pathLst>
            </a:custGeom>
            <a:ln w="35231" cap="flat">
              <a:solidFill>
                <a:srgbClr val="BEBEBE">
                  <a:alpha val="69803"/>
                </a:srgbClr>
              </a:solidFill>
              <a:prstDash val="solid"/>
              <a:round/>
            </a:ln>
          </p:spPr>
          <p:txBody>
            <a:bodyPr/>
            <a:lstStyle/>
            <a:p/>
          </p:txBody>
        </p:sp>
        <p:sp>
          <p:nvSpPr>
            <p:cNvPr id="323" name="pl323"/>
            <p:cNvSpPr/>
            <p:nvPr/>
          </p:nvSpPr>
          <p:spPr>
            <a:xfrm>
              <a:off x="1796116" y="2457530"/>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324" name="pl324"/>
            <p:cNvSpPr/>
            <p:nvPr/>
          </p:nvSpPr>
          <p:spPr>
            <a:xfrm>
              <a:off x="1796116" y="2440821"/>
              <a:ext cx="896831" cy="38987"/>
            </a:xfrm>
            <a:custGeom>
              <a:avLst/>
              <a:pathLst>
                <a:path w="896831" h="38987">
                  <a:moveTo>
                    <a:pt x="0" y="0"/>
                  </a:moveTo>
                  <a:lnTo>
                    <a:pt x="128118" y="5569"/>
                  </a:lnTo>
                  <a:lnTo>
                    <a:pt x="256237" y="27848"/>
                  </a:lnTo>
                  <a:lnTo>
                    <a:pt x="384356" y="22278"/>
                  </a:lnTo>
                  <a:lnTo>
                    <a:pt x="512475" y="27848"/>
                  </a:lnTo>
                  <a:lnTo>
                    <a:pt x="640593" y="33418"/>
                  </a:lnTo>
                  <a:lnTo>
                    <a:pt x="768712" y="38987"/>
                  </a:lnTo>
                  <a:lnTo>
                    <a:pt x="896831" y="16709"/>
                  </a:lnTo>
                </a:path>
              </a:pathLst>
            </a:custGeom>
            <a:ln w="40651" cap="flat">
              <a:solidFill>
                <a:srgbClr val="000000">
                  <a:alpha val="100000"/>
                </a:srgbClr>
              </a:solidFill>
              <a:prstDash val="solid"/>
              <a:round/>
            </a:ln>
          </p:spPr>
          <p:txBody>
            <a:bodyPr/>
            <a:lstStyle/>
            <a:p/>
          </p:txBody>
        </p:sp>
        <p:sp>
          <p:nvSpPr>
            <p:cNvPr id="325" name="pl325"/>
            <p:cNvSpPr/>
            <p:nvPr/>
          </p:nvSpPr>
          <p:spPr>
            <a:xfrm>
              <a:off x="1796116" y="2440821"/>
              <a:ext cx="896831" cy="38987"/>
            </a:xfrm>
            <a:custGeom>
              <a:avLst/>
              <a:pathLst>
                <a:path w="896831" h="38987">
                  <a:moveTo>
                    <a:pt x="0" y="0"/>
                  </a:moveTo>
                  <a:lnTo>
                    <a:pt x="128118" y="5569"/>
                  </a:lnTo>
                  <a:lnTo>
                    <a:pt x="256237" y="27848"/>
                  </a:lnTo>
                  <a:lnTo>
                    <a:pt x="384356" y="22278"/>
                  </a:lnTo>
                  <a:lnTo>
                    <a:pt x="512475" y="27848"/>
                  </a:lnTo>
                  <a:lnTo>
                    <a:pt x="640593" y="33418"/>
                  </a:lnTo>
                  <a:lnTo>
                    <a:pt x="768712" y="38987"/>
                  </a:lnTo>
                  <a:lnTo>
                    <a:pt x="896831" y="16709"/>
                  </a:lnTo>
                </a:path>
              </a:pathLst>
            </a:custGeom>
            <a:ln w="35231" cap="flat">
              <a:solidFill>
                <a:srgbClr val="F26A21">
                  <a:alpha val="100000"/>
                </a:srgbClr>
              </a:solidFill>
              <a:prstDash val="solid"/>
              <a:round/>
            </a:ln>
          </p:spPr>
          <p:txBody>
            <a:bodyPr/>
            <a:lstStyle/>
            <a:p/>
          </p:txBody>
        </p:sp>
        <p:sp>
          <p:nvSpPr>
            <p:cNvPr id="326" name="pl326"/>
            <p:cNvSpPr/>
            <p:nvPr/>
          </p:nvSpPr>
          <p:spPr>
            <a:xfrm>
              <a:off x="1751274" y="2474239"/>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327" name="tx327"/>
            <p:cNvSpPr/>
            <p:nvPr/>
          </p:nvSpPr>
          <p:spPr>
            <a:xfrm>
              <a:off x="1765986" y="22777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328" name="tx328"/>
            <p:cNvSpPr/>
            <p:nvPr/>
          </p:nvSpPr>
          <p:spPr>
            <a:xfrm>
              <a:off x="1894105" y="228336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329" name="tx329"/>
            <p:cNvSpPr/>
            <p:nvPr/>
          </p:nvSpPr>
          <p:spPr>
            <a:xfrm>
              <a:off x="2022224" y="23056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30" name="tx330"/>
            <p:cNvSpPr/>
            <p:nvPr/>
          </p:nvSpPr>
          <p:spPr>
            <a:xfrm>
              <a:off x="2150343" y="2300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31" name="tx331"/>
            <p:cNvSpPr/>
            <p:nvPr/>
          </p:nvSpPr>
          <p:spPr>
            <a:xfrm>
              <a:off x="2278461" y="23056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32" name="tx332"/>
            <p:cNvSpPr/>
            <p:nvPr/>
          </p:nvSpPr>
          <p:spPr>
            <a:xfrm>
              <a:off x="2406580" y="23112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33" name="tx333"/>
            <p:cNvSpPr/>
            <p:nvPr/>
          </p:nvSpPr>
          <p:spPr>
            <a:xfrm>
              <a:off x="2516640" y="231678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34" name="tx334"/>
            <p:cNvSpPr/>
            <p:nvPr/>
          </p:nvSpPr>
          <p:spPr>
            <a:xfrm>
              <a:off x="2662818" y="229450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35" name="rc335"/>
            <p:cNvSpPr/>
            <p:nvPr/>
          </p:nvSpPr>
          <p:spPr>
            <a:xfrm>
              <a:off x="1751274" y="2831086"/>
              <a:ext cx="986514" cy="367599"/>
            </a:xfrm>
            <a:prstGeom prst="rect">
              <a:avLst/>
            </a:prstGeom>
            <a:solidFill>
              <a:srgbClr val="EBEBEB">
                <a:alpha val="100000"/>
              </a:srgbClr>
            </a:solidFill>
          </p:spPr>
          <p:txBody>
            <a:bodyPr/>
            <a:lstStyle/>
            <a:p/>
          </p:txBody>
        </p:sp>
        <p:sp>
          <p:nvSpPr>
            <p:cNvPr id="336" name="pl336"/>
            <p:cNvSpPr/>
            <p:nvPr/>
          </p:nvSpPr>
          <p:spPr>
            <a:xfrm>
              <a:off x="1751274" y="3195901"/>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37" name="pl337"/>
            <p:cNvSpPr/>
            <p:nvPr/>
          </p:nvSpPr>
          <p:spPr>
            <a:xfrm>
              <a:off x="1751274" y="305665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38" name="pl338"/>
            <p:cNvSpPr/>
            <p:nvPr/>
          </p:nvSpPr>
          <p:spPr>
            <a:xfrm>
              <a:off x="1751274" y="291741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39" name="pl339"/>
            <p:cNvSpPr/>
            <p:nvPr/>
          </p:nvSpPr>
          <p:spPr>
            <a:xfrm>
              <a:off x="1751274" y="312628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40" name="pl340"/>
            <p:cNvSpPr/>
            <p:nvPr/>
          </p:nvSpPr>
          <p:spPr>
            <a:xfrm>
              <a:off x="1751274" y="298703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41" name="pl341"/>
            <p:cNvSpPr/>
            <p:nvPr/>
          </p:nvSpPr>
          <p:spPr>
            <a:xfrm>
              <a:off x="1751274" y="284779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42" name="pl342"/>
            <p:cNvSpPr/>
            <p:nvPr/>
          </p:nvSpPr>
          <p:spPr>
            <a:xfrm>
              <a:off x="1796116"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43" name="pl343"/>
            <p:cNvSpPr/>
            <p:nvPr/>
          </p:nvSpPr>
          <p:spPr>
            <a:xfrm>
              <a:off x="1924235"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44" name="pl344"/>
            <p:cNvSpPr/>
            <p:nvPr/>
          </p:nvSpPr>
          <p:spPr>
            <a:xfrm>
              <a:off x="2052353"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45" name="pl345"/>
            <p:cNvSpPr/>
            <p:nvPr/>
          </p:nvSpPr>
          <p:spPr>
            <a:xfrm>
              <a:off x="2180472"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46" name="pl346"/>
            <p:cNvSpPr/>
            <p:nvPr/>
          </p:nvSpPr>
          <p:spPr>
            <a:xfrm>
              <a:off x="2308591"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47" name="pl347"/>
            <p:cNvSpPr/>
            <p:nvPr/>
          </p:nvSpPr>
          <p:spPr>
            <a:xfrm>
              <a:off x="2436710"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48" name="pl348"/>
            <p:cNvSpPr/>
            <p:nvPr/>
          </p:nvSpPr>
          <p:spPr>
            <a:xfrm>
              <a:off x="2564828"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49" name="pl349"/>
            <p:cNvSpPr/>
            <p:nvPr/>
          </p:nvSpPr>
          <p:spPr>
            <a:xfrm>
              <a:off x="2692947"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50" name="pl350"/>
            <p:cNvSpPr/>
            <p:nvPr/>
          </p:nvSpPr>
          <p:spPr>
            <a:xfrm>
              <a:off x="1796116" y="3109571"/>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351" name="pl351"/>
            <p:cNvSpPr/>
            <p:nvPr/>
          </p:nvSpPr>
          <p:spPr>
            <a:xfrm>
              <a:off x="1796116" y="3104001"/>
              <a:ext cx="896831" cy="11139"/>
            </a:xfrm>
            <a:custGeom>
              <a:avLst/>
              <a:pathLst>
                <a:path w="896831" h="11139">
                  <a:moveTo>
                    <a:pt x="0" y="11139"/>
                  </a:moveTo>
                  <a:lnTo>
                    <a:pt x="128118" y="5569"/>
                  </a:lnTo>
                  <a:lnTo>
                    <a:pt x="256237" y="11139"/>
                  </a:lnTo>
                  <a:lnTo>
                    <a:pt x="384356" y="0"/>
                  </a:lnTo>
                  <a:lnTo>
                    <a:pt x="512475" y="5569"/>
                  </a:lnTo>
                  <a:lnTo>
                    <a:pt x="640593" y="0"/>
                  </a:lnTo>
                  <a:lnTo>
                    <a:pt x="768712" y="11139"/>
                  </a:lnTo>
                  <a:lnTo>
                    <a:pt x="896831" y="5569"/>
                  </a:lnTo>
                </a:path>
              </a:pathLst>
            </a:custGeom>
            <a:ln w="40651" cap="flat">
              <a:solidFill>
                <a:srgbClr val="BEBEBE">
                  <a:alpha val="69803"/>
                </a:srgbClr>
              </a:solidFill>
              <a:prstDash val="solid"/>
              <a:round/>
            </a:ln>
          </p:spPr>
          <p:txBody>
            <a:bodyPr/>
            <a:lstStyle/>
            <a:p/>
          </p:txBody>
        </p:sp>
        <p:sp>
          <p:nvSpPr>
            <p:cNvPr id="352" name="pl352"/>
            <p:cNvSpPr/>
            <p:nvPr/>
          </p:nvSpPr>
          <p:spPr>
            <a:xfrm>
              <a:off x="1796116" y="3104001"/>
              <a:ext cx="896831" cy="11139"/>
            </a:xfrm>
            <a:custGeom>
              <a:avLst/>
              <a:pathLst>
                <a:path w="896831" h="11139">
                  <a:moveTo>
                    <a:pt x="0" y="11139"/>
                  </a:moveTo>
                  <a:lnTo>
                    <a:pt x="128118" y="5569"/>
                  </a:lnTo>
                  <a:lnTo>
                    <a:pt x="256237" y="11139"/>
                  </a:lnTo>
                  <a:lnTo>
                    <a:pt x="384356" y="0"/>
                  </a:lnTo>
                  <a:lnTo>
                    <a:pt x="512475" y="5569"/>
                  </a:lnTo>
                  <a:lnTo>
                    <a:pt x="640593" y="0"/>
                  </a:lnTo>
                  <a:lnTo>
                    <a:pt x="768712" y="11139"/>
                  </a:lnTo>
                  <a:lnTo>
                    <a:pt x="896831" y="5569"/>
                  </a:lnTo>
                </a:path>
              </a:pathLst>
            </a:custGeom>
            <a:ln w="35231" cap="flat">
              <a:solidFill>
                <a:srgbClr val="BEBEBE">
                  <a:alpha val="69803"/>
                </a:srgbClr>
              </a:solidFill>
              <a:prstDash val="solid"/>
              <a:round/>
            </a:ln>
          </p:spPr>
          <p:txBody>
            <a:bodyPr/>
            <a:lstStyle/>
            <a:p/>
          </p:txBody>
        </p:sp>
        <p:sp>
          <p:nvSpPr>
            <p:cNvPr id="353" name="pl353"/>
            <p:cNvSpPr/>
            <p:nvPr/>
          </p:nvSpPr>
          <p:spPr>
            <a:xfrm>
              <a:off x="1796116" y="3109571"/>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354" name="pl354"/>
            <p:cNvSpPr/>
            <p:nvPr/>
          </p:nvSpPr>
          <p:spPr>
            <a:xfrm>
              <a:off x="1796116" y="3104001"/>
              <a:ext cx="896831" cy="11139"/>
            </a:xfrm>
            <a:custGeom>
              <a:avLst/>
              <a:pathLst>
                <a:path w="896831" h="11139">
                  <a:moveTo>
                    <a:pt x="0" y="11139"/>
                  </a:moveTo>
                  <a:lnTo>
                    <a:pt x="128118" y="5569"/>
                  </a:lnTo>
                  <a:lnTo>
                    <a:pt x="256237" y="11139"/>
                  </a:lnTo>
                  <a:lnTo>
                    <a:pt x="384356" y="0"/>
                  </a:lnTo>
                  <a:lnTo>
                    <a:pt x="512475" y="5569"/>
                  </a:lnTo>
                  <a:lnTo>
                    <a:pt x="640593" y="0"/>
                  </a:lnTo>
                  <a:lnTo>
                    <a:pt x="768712" y="11139"/>
                  </a:lnTo>
                  <a:lnTo>
                    <a:pt x="896831" y="5569"/>
                  </a:lnTo>
                </a:path>
              </a:pathLst>
            </a:custGeom>
            <a:ln w="40651" cap="flat">
              <a:solidFill>
                <a:srgbClr val="000000">
                  <a:alpha val="100000"/>
                </a:srgbClr>
              </a:solidFill>
              <a:prstDash val="solid"/>
              <a:round/>
            </a:ln>
          </p:spPr>
          <p:txBody>
            <a:bodyPr/>
            <a:lstStyle/>
            <a:p/>
          </p:txBody>
        </p:sp>
        <p:sp>
          <p:nvSpPr>
            <p:cNvPr id="355" name="pl355"/>
            <p:cNvSpPr/>
            <p:nvPr/>
          </p:nvSpPr>
          <p:spPr>
            <a:xfrm>
              <a:off x="1796116" y="3104001"/>
              <a:ext cx="896831" cy="11139"/>
            </a:xfrm>
            <a:custGeom>
              <a:avLst/>
              <a:pathLst>
                <a:path w="896831" h="11139">
                  <a:moveTo>
                    <a:pt x="0" y="11139"/>
                  </a:moveTo>
                  <a:lnTo>
                    <a:pt x="128118" y="5569"/>
                  </a:lnTo>
                  <a:lnTo>
                    <a:pt x="256237" y="11139"/>
                  </a:lnTo>
                  <a:lnTo>
                    <a:pt x="384356" y="0"/>
                  </a:lnTo>
                  <a:lnTo>
                    <a:pt x="512475" y="5569"/>
                  </a:lnTo>
                  <a:lnTo>
                    <a:pt x="640593" y="0"/>
                  </a:lnTo>
                  <a:lnTo>
                    <a:pt x="768712" y="11139"/>
                  </a:lnTo>
                  <a:lnTo>
                    <a:pt x="896831" y="5569"/>
                  </a:lnTo>
                </a:path>
              </a:pathLst>
            </a:custGeom>
            <a:ln w="35231" cap="flat">
              <a:solidFill>
                <a:srgbClr val="F26A21">
                  <a:alpha val="100000"/>
                </a:srgbClr>
              </a:solidFill>
              <a:prstDash val="solid"/>
              <a:round/>
            </a:ln>
          </p:spPr>
          <p:txBody>
            <a:bodyPr/>
            <a:lstStyle/>
            <a:p/>
          </p:txBody>
        </p:sp>
        <p:sp>
          <p:nvSpPr>
            <p:cNvPr id="356" name="pl356"/>
            <p:cNvSpPr/>
            <p:nvPr/>
          </p:nvSpPr>
          <p:spPr>
            <a:xfrm>
              <a:off x="1751274" y="3126280"/>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357" name="tx357"/>
            <p:cNvSpPr/>
            <p:nvPr/>
          </p:nvSpPr>
          <p:spPr>
            <a:xfrm>
              <a:off x="1765986" y="29521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58" name="tx358"/>
            <p:cNvSpPr/>
            <p:nvPr/>
          </p:nvSpPr>
          <p:spPr>
            <a:xfrm>
              <a:off x="1894105" y="294654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59" name="tx359"/>
            <p:cNvSpPr/>
            <p:nvPr/>
          </p:nvSpPr>
          <p:spPr>
            <a:xfrm>
              <a:off x="2022224" y="29521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60" name="tx360"/>
            <p:cNvSpPr/>
            <p:nvPr/>
          </p:nvSpPr>
          <p:spPr>
            <a:xfrm>
              <a:off x="2150343" y="29409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61" name="tx361"/>
            <p:cNvSpPr/>
            <p:nvPr/>
          </p:nvSpPr>
          <p:spPr>
            <a:xfrm>
              <a:off x="2278461" y="294654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62" name="tx362"/>
            <p:cNvSpPr/>
            <p:nvPr/>
          </p:nvSpPr>
          <p:spPr>
            <a:xfrm>
              <a:off x="2406580" y="29409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63" name="tx363"/>
            <p:cNvSpPr/>
            <p:nvPr/>
          </p:nvSpPr>
          <p:spPr>
            <a:xfrm>
              <a:off x="2534699" y="29521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64" name="tx364"/>
            <p:cNvSpPr/>
            <p:nvPr/>
          </p:nvSpPr>
          <p:spPr>
            <a:xfrm>
              <a:off x="2662818" y="294654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65" name="rc365"/>
            <p:cNvSpPr/>
            <p:nvPr/>
          </p:nvSpPr>
          <p:spPr>
            <a:xfrm>
              <a:off x="1751274" y="3483127"/>
              <a:ext cx="986514" cy="367599"/>
            </a:xfrm>
            <a:prstGeom prst="rect">
              <a:avLst/>
            </a:prstGeom>
            <a:solidFill>
              <a:srgbClr val="EBEBEB">
                <a:alpha val="100000"/>
              </a:srgbClr>
            </a:solidFill>
          </p:spPr>
          <p:txBody>
            <a:bodyPr/>
            <a:lstStyle/>
            <a:p/>
          </p:txBody>
        </p:sp>
        <p:sp>
          <p:nvSpPr>
            <p:cNvPr id="366" name="pl366"/>
            <p:cNvSpPr/>
            <p:nvPr/>
          </p:nvSpPr>
          <p:spPr>
            <a:xfrm>
              <a:off x="1751274" y="384794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67" name="pl367"/>
            <p:cNvSpPr/>
            <p:nvPr/>
          </p:nvSpPr>
          <p:spPr>
            <a:xfrm>
              <a:off x="1751274" y="370870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68" name="pl368"/>
            <p:cNvSpPr/>
            <p:nvPr/>
          </p:nvSpPr>
          <p:spPr>
            <a:xfrm>
              <a:off x="1751274" y="356945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69" name="pl369"/>
            <p:cNvSpPr/>
            <p:nvPr/>
          </p:nvSpPr>
          <p:spPr>
            <a:xfrm>
              <a:off x="1751274" y="3778321"/>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70" name="pl370"/>
            <p:cNvSpPr/>
            <p:nvPr/>
          </p:nvSpPr>
          <p:spPr>
            <a:xfrm>
              <a:off x="1751274" y="363907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71" name="pl371"/>
            <p:cNvSpPr/>
            <p:nvPr/>
          </p:nvSpPr>
          <p:spPr>
            <a:xfrm>
              <a:off x="1751274" y="349983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72" name="pl372"/>
            <p:cNvSpPr/>
            <p:nvPr/>
          </p:nvSpPr>
          <p:spPr>
            <a:xfrm>
              <a:off x="1796116"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73" name="pl373"/>
            <p:cNvSpPr/>
            <p:nvPr/>
          </p:nvSpPr>
          <p:spPr>
            <a:xfrm>
              <a:off x="1924235"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74" name="pl374"/>
            <p:cNvSpPr/>
            <p:nvPr/>
          </p:nvSpPr>
          <p:spPr>
            <a:xfrm>
              <a:off x="2052353"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75" name="pl375"/>
            <p:cNvSpPr/>
            <p:nvPr/>
          </p:nvSpPr>
          <p:spPr>
            <a:xfrm>
              <a:off x="2180472"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76" name="pl376"/>
            <p:cNvSpPr/>
            <p:nvPr/>
          </p:nvSpPr>
          <p:spPr>
            <a:xfrm>
              <a:off x="2308591"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77" name="pl377"/>
            <p:cNvSpPr/>
            <p:nvPr/>
          </p:nvSpPr>
          <p:spPr>
            <a:xfrm>
              <a:off x="2436710"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78" name="pl378"/>
            <p:cNvSpPr/>
            <p:nvPr/>
          </p:nvSpPr>
          <p:spPr>
            <a:xfrm>
              <a:off x="2564828"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79" name="pl379"/>
            <p:cNvSpPr/>
            <p:nvPr/>
          </p:nvSpPr>
          <p:spPr>
            <a:xfrm>
              <a:off x="2692947"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380" name="pl380"/>
            <p:cNvSpPr/>
            <p:nvPr/>
          </p:nvSpPr>
          <p:spPr>
            <a:xfrm>
              <a:off x="1796116" y="3761612"/>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381" name="pl381"/>
            <p:cNvSpPr/>
            <p:nvPr/>
          </p:nvSpPr>
          <p:spPr>
            <a:xfrm>
              <a:off x="1796116" y="3717054"/>
              <a:ext cx="896831" cy="50127"/>
            </a:xfrm>
            <a:custGeom>
              <a:avLst/>
              <a:pathLst>
                <a:path w="896831" h="50127">
                  <a:moveTo>
                    <a:pt x="0" y="44557"/>
                  </a:moveTo>
                  <a:lnTo>
                    <a:pt x="128118" y="50127"/>
                  </a:lnTo>
                  <a:lnTo>
                    <a:pt x="256237" y="38987"/>
                  </a:lnTo>
                  <a:lnTo>
                    <a:pt x="384356" y="11139"/>
                  </a:lnTo>
                  <a:lnTo>
                    <a:pt x="512475" y="44557"/>
                  </a:lnTo>
                  <a:lnTo>
                    <a:pt x="640593" y="38987"/>
                  </a:lnTo>
                  <a:lnTo>
                    <a:pt x="768712" y="0"/>
                  </a:lnTo>
                  <a:lnTo>
                    <a:pt x="896831" y="22278"/>
                  </a:lnTo>
                </a:path>
              </a:pathLst>
            </a:custGeom>
            <a:ln w="40651" cap="flat">
              <a:solidFill>
                <a:srgbClr val="BEBEBE">
                  <a:alpha val="69803"/>
                </a:srgbClr>
              </a:solidFill>
              <a:prstDash val="solid"/>
              <a:round/>
            </a:ln>
          </p:spPr>
          <p:txBody>
            <a:bodyPr/>
            <a:lstStyle/>
            <a:p/>
          </p:txBody>
        </p:sp>
        <p:sp>
          <p:nvSpPr>
            <p:cNvPr id="382" name="pl382"/>
            <p:cNvSpPr/>
            <p:nvPr/>
          </p:nvSpPr>
          <p:spPr>
            <a:xfrm>
              <a:off x="1796116" y="3717054"/>
              <a:ext cx="896831" cy="50127"/>
            </a:xfrm>
            <a:custGeom>
              <a:avLst/>
              <a:pathLst>
                <a:path w="896831" h="50127">
                  <a:moveTo>
                    <a:pt x="0" y="44557"/>
                  </a:moveTo>
                  <a:lnTo>
                    <a:pt x="128118" y="50127"/>
                  </a:lnTo>
                  <a:lnTo>
                    <a:pt x="256237" y="38987"/>
                  </a:lnTo>
                  <a:lnTo>
                    <a:pt x="384356" y="11139"/>
                  </a:lnTo>
                  <a:lnTo>
                    <a:pt x="512475" y="44557"/>
                  </a:lnTo>
                  <a:lnTo>
                    <a:pt x="640593" y="38987"/>
                  </a:lnTo>
                  <a:lnTo>
                    <a:pt x="768712" y="0"/>
                  </a:lnTo>
                  <a:lnTo>
                    <a:pt x="896831" y="22278"/>
                  </a:lnTo>
                </a:path>
              </a:pathLst>
            </a:custGeom>
            <a:ln w="35231" cap="flat">
              <a:solidFill>
                <a:srgbClr val="BEBEBE">
                  <a:alpha val="69803"/>
                </a:srgbClr>
              </a:solidFill>
              <a:prstDash val="solid"/>
              <a:round/>
            </a:ln>
          </p:spPr>
          <p:txBody>
            <a:bodyPr/>
            <a:lstStyle/>
            <a:p/>
          </p:txBody>
        </p:sp>
        <p:sp>
          <p:nvSpPr>
            <p:cNvPr id="383" name="pl383"/>
            <p:cNvSpPr/>
            <p:nvPr/>
          </p:nvSpPr>
          <p:spPr>
            <a:xfrm>
              <a:off x="1796116" y="3761612"/>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384" name="pl384"/>
            <p:cNvSpPr/>
            <p:nvPr/>
          </p:nvSpPr>
          <p:spPr>
            <a:xfrm>
              <a:off x="1796116" y="3717054"/>
              <a:ext cx="896831" cy="50127"/>
            </a:xfrm>
            <a:custGeom>
              <a:avLst/>
              <a:pathLst>
                <a:path w="896831" h="50127">
                  <a:moveTo>
                    <a:pt x="0" y="44557"/>
                  </a:moveTo>
                  <a:lnTo>
                    <a:pt x="128118" y="50127"/>
                  </a:lnTo>
                  <a:lnTo>
                    <a:pt x="256237" y="38987"/>
                  </a:lnTo>
                  <a:lnTo>
                    <a:pt x="384356" y="11139"/>
                  </a:lnTo>
                  <a:lnTo>
                    <a:pt x="512475" y="44557"/>
                  </a:lnTo>
                  <a:lnTo>
                    <a:pt x="640593" y="38987"/>
                  </a:lnTo>
                  <a:lnTo>
                    <a:pt x="768712" y="0"/>
                  </a:lnTo>
                  <a:lnTo>
                    <a:pt x="896831" y="22278"/>
                  </a:lnTo>
                </a:path>
              </a:pathLst>
            </a:custGeom>
            <a:ln w="40651" cap="flat">
              <a:solidFill>
                <a:srgbClr val="000000">
                  <a:alpha val="100000"/>
                </a:srgbClr>
              </a:solidFill>
              <a:prstDash val="solid"/>
              <a:round/>
            </a:ln>
          </p:spPr>
          <p:txBody>
            <a:bodyPr/>
            <a:lstStyle/>
            <a:p/>
          </p:txBody>
        </p:sp>
        <p:sp>
          <p:nvSpPr>
            <p:cNvPr id="385" name="pl385"/>
            <p:cNvSpPr/>
            <p:nvPr/>
          </p:nvSpPr>
          <p:spPr>
            <a:xfrm>
              <a:off x="1796116" y="3717054"/>
              <a:ext cx="896831" cy="50127"/>
            </a:xfrm>
            <a:custGeom>
              <a:avLst/>
              <a:pathLst>
                <a:path w="896831" h="50127">
                  <a:moveTo>
                    <a:pt x="0" y="44557"/>
                  </a:moveTo>
                  <a:lnTo>
                    <a:pt x="128118" y="50127"/>
                  </a:lnTo>
                  <a:lnTo>
                    <a:pt x="256237" y="38987"/>
                  </a:lnTo>
                  <a:lnTo>
                    <a:pt x="384356" y="11139"/>
                  </a:lnTo>
                  <a:lnTo>
                    <a:pt x="512475" y="44557"/>
                  </a:lnTo>
                  <a:lnTo>
                    <a:pt x="640593" y="38987"/>
                  </a:lnTo>
                  <a:lnTo>
                    <a:pt x="768712" y="0"/>
                  </a:lnTo>
                  <a:lnTo>
                    <a:pt x="896831" y="22278"/>
                  </a:lnTo>
                </a:path>
              </a:pathLst>
            </a:custGeom>
            <a:ln w="35231" cap="flat">
              <a:solidFill>
                <a:srgbClr val="F26A21">
                  <a:alpha val="100000"/>
                </a:srgbClr>
              </a:solidFill>
              <a:prstDash val="solid"/>
              <a:round/>
            </a:ln>
          </p:spPr>
          <p:txBody>
            <a:bodyPr/>
            <a:lstStyle/>
            <a:p/>
          </p:txBody>
        </p:sp>
        <p:sp>
          <p:nvSpPr>
            <p:cNvPr id="386" name="pl386"/>
            <p:cNvSpPr/>
            <p:nvPr/>
          </p:nvSpPr>
          <p:spPr>
            <a:xfrm>
              <a:off x="1751274" y="3778321"/>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387" name="tx387"/>
            <p:cNvSpPr/>
            <p:nvPr/>
          </p:nvSpPr>
          <p:spPr>
            <a:xfrm>
              <a:off x="1765986" y="35985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88" name="tx388"/>
            <p:cNvSpPr/>
            <p:nvPr/>
          </p:nvSpPr>
          <p:spPr>
            <a:xfrm>
              <a:off x="1894105" y="36041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89" name="tx389"/>
            <p:cNvSpPr/>
            <p:nvPr/>
          </p:nvSpPr>
          <p:spPr>
            <a:xfrm>
              <a:off x="2022224" y="359301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90" name="tx390"/>
            <p:cNvSpPr/>
            <p:nvPr/>
          </p:nvSpPr>
          <p:spPr>
            <a:xfrm>
              <a:off x="2150343" y="356516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91" name="tx391"/>
            <p:cNvSpPr/>
            <p:nvPr/>
          </p:nvSpPr>
          <p:spPr>
            <a:xfrm>
              <a:off x="2278461" y="35985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92" name="tx392"/>
            <p:cNvSpPr/>
            <p:nvPr/>
          </p:nvSpPr>
          <p:spPr>
            <a:xfrm>
              <a:off x="2406580" y="359301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93" name="tx393"/>
            <p:cNvSpPr/>
            <p:nvPr/>
          </p:nvSpPr>
          <p:spPr>
            <a:xfrm>
              <a:off x="2508593" y="3554026"/>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394" name="tx394"/>
            <p:cNvSpPr/>
            <p:nvPr/>
          </p:nvSpPr>
          <p:spPr>
            <a:xfrm>
              <a:off x="2662818" y="357630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395" name="rc395"/>
            <p:cNvSpPr/>
            <p:nvPr/>
          </p:nvSpPr>
          <p:spPr>
            <a:xfrm>
              <a:off x="1751274" y="4135168"/>
              <a:ext cx="986514" cy="367599"/>
            </a:xfrm>
            <a:prstGeom prst="rect">
              <a:avLst/>
            </a:prstGeom>
            <a:solidFill>
              <a:srgbClr val="EBEBEB">
                <a:alpha val="100000"/>
              </a:srgbClr>
            </a:solidFill>
          </p:spPr>
          <p:txBody>
            <a:bodyPr/>
            <a:lstStyle/>
            <a:p/>
          </p:txBody>
        </p:sp>
        <p:sp>
          <p:nvSpPr>
            <p:cNvPr id="396" name="pl396"/>
            <p:cNvSpPr/>
            <p:nvPr/>
          </p:nvSpPr>
          <p:spPr>
            <a:xfrm>
              <a:off x="1751274" y="449998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97" name="pl397"/>
            <p:cNvSpPr/>
            <p:nvPr/>
          </p:nvSpPr>
          <p:spPr>
            <a:xfrm>
              <a:off x="1751274" y="436074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98" name="pl398"/>
            <p:cNvSpPr/>
            <p:nvPr/>
          </p:nvSpPr>
          <p:spPr>
            <a:xfrm>
              <a:off x="1751274" y="422149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99" name="pl399"/>
            <p:cNvSpPr/>
            <p:nvPr/>
          </p:nvSpPr>
          <p:spPr>
            <a:xfrm>
              <a:off x="1751274" y="443036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00" name="pl400"/>
            <p:cNvSpPr/>
            <p:nvPr/>
          </p:nvSpPr>
          <p:spPr>
            <a:xfrm>
              <a:off x="1751274" y="429111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01" name="pl401"/>
            <p:cNvSpPr/>
            <p:nvPr/>
          </p:nvSpPr>
          <p:spPr>
            <a:xfrm>
              <a:off x="1751274" y="415187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02" name="pl402"/>
            <p:cNvSpPr/>
            <p:nvPr/>
          </p:nvSpPr>
          <p:spPr>
            <a:xfrm>
              <a:off x="1796116"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03" name="pl403"/>
            <p:cNvSpPr/>
            <p:nvPr/>
          </p:nvSpPr>
          <p:spPr>
            <a:xfrm>
              <a:off x="1924235"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04" name="pl404"/>
            <p:cNvSpPr/>
            <p:nvPr/>
          </p:nvSpPr>
          <p:spPr>
            <a:xfrm>
              <a:off x="2052353"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05" name="pl405"/>
            <p:cNvSpPr/>
            <p:nvPr/>
          </p:nvSpPr>
          <p:spPr>
            <a:xfrm>
              <a:off x="2180472"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06" name="pl406"/>
            <p:cNvSpPr/>
            <p:nvPr/>
          </p:nvSpPr>
          <p:spPr>
            <a:xfrm>
              <a:off x="2308591"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07" name="pl407"/>
            <p:cNvSpPr/>
            <p:nvPr/>
          </p:nvSpPr>
          <p:spPr>
            <a:xfrm>
              <a:off x="2436710"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08" name="pl408"/>
            <p:cNvSpPr/>
            <p:nvPr/>
          </p:nvSpPr>
          <p:spPr>
            <a:xfrm>
              <a:off x="2564828"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09" name="pl409"/>
            <p:cNvSpPr/>
            <p:nvPr/>
          </p:nvSpPr>
          <p:spPr>
            <a:xfrm>
              <a:off x="2692947"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10" name="pl410"/>
            <p:cNvSpPr/>
            <p:nvPr/>
          </p:nvSpPr>
          <p:spPr>
            <a:xfrm>
              <a:off x="1796116" y="4413653"/>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411" name="pl411"/>
            <p:cNvSpPr/>
            <p:nvPr/>
          </p:nvSpPr>
          <p:spPr>
            <a:xfrm>
              <a:off x="1796116" y="4385804"/>
              <a:ext cx="896831" cy="11139"/>
            </a:xfrm>
            <a:custGeom>
              <a:avLst/>
              <a:pathLst>
                <a:path w="896831" h="11139">
                  <a:moveTo>
                    <a:pt x="0" y="11139"/>
                  </a:moveTo>
                  <a:lnTo>
                    <a:pt x="128118" y="11139"/>
                  </a:lnTo>
                  <a:lnTo>
                    <a:pt x="256237" y="5569"/>
                  </a:lnTo>
                  <a:lnTo>
                    <a:pt x="384356" y="0"/>
                  </a:lnTo>
                  <a:lnTo>
                    <a:pt x="512475" y="0"/>
                  </a:lnTo>
                  <a:lnTo>
                    <a:pt x="640593" y="5569"/>
                  </a:lnTo>
                  <a:lnTo>
                    <a:pt x="768712" y="5569"/>
                  </a:lnTo>
                  <a:lnTo>
                    <a:pt x="896831" y="0"/>
                  </a:lnTo>
                </a:path>
              </a:pathLst>
            </a:custGeom>
            <a:ln w="40651" cap="flat">
              <a:solidFill>
                <a:srgbClr val="BEBEBE">
                  <a:alpha val="69803"/>
                </a:srgbClr>
              </a:solidFill>
              <a:prstDash val="solid"/>
              <a:round/>
            </a:ln>
          </p:spPr>
          <p:txBody>
            <a:bodyPr/>
            <a:lstStyle/>
            <a:p/>
          </p:txBody>
        </p:sp>
        <p:sp>
          <p:nvSpPr>
            <p:cNvPr id="412" name="pl412"/>
            <p:cNvSpPr/>
            <p:nvPr/>
          </p:nvSpPr>
          <p:spPr>
            <a:xfrm>
              <a:off x="1796116" y="4385804"/>
              <a:ext cx="896831" cy="11139"/>
            </a:xfrm>
            <a:custGeom>
              <a:avLst/>
              <a:pathLst>
                <a:path w="896831" h="11139">
                  <a:moveTo>
                    <a:pt x="0" y="11139"/>
                  </a:moveTo>
                  <a:lnTo>
                    <a:pt x="128118" y="11139"/>
                  </a:lnTo>
                  <a:lnTo>
                    <a:pt x="256237" y="5569"/>
                  </a:lnTo>
                  <a:lnTo>
                    <a:pt x="384356" y="0"/>
                  </a:lnTo>
                  <a:lnTo>
                    <a:pt x="512475" y="0"/>
                  </a:lnTo>
                  <a:lnTo>
                    <a:pt x="640593" y="5569"/>
                  </a:lnTo>
                  <a:lnTo>
                    <a:pt x="768712" y="5569"/>
                  </a:lnTo>
                  <a:lnTo>
                    <a:pt x="896831" y="0"/>
                  </a:lnTo>
                </a:path>
              </a:pathLst>
            </a:custGeom>
            <a:ln w="35231" cap="flat">
              <a:solidFill>
                <a:srgbClr val="BEBEBE">
                  <a:alpha val="69803"/>
                </a:srgbClr>
              </a:solidFill>
              <a:prstDash val="solid"/>
              <a:round/>
            </a:ln>
          </p:spPr>
          <p:txBody>
            <a:bodyPr/>
            <a:lstStyle/>
            <a:p/>
          </p:txBody>
        </p:sp>
        <p:sp>
          <p:nvSpPr>
            <p:cNvPr id="413" name="pl413"/>
            <p:cNvSpPr/>
            <p:nvPr/>
          </p:nvSpPr>
          <p:spPr>
            <a:xfrm>
              <a:off x="1796116" y="4413653"/>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414" name="pl414"/>
            <p:cNvSpPr/>
            <p:nvPr/>
          </p:nvSpPr>
          <p:spPr>
            <a:xfrm>
              <a:off x="1796116" y="4385804"/>
              <a:ext cx="896831" cy="11139"/>
            </a:xfrm>
            <a:custGeom>
              <a:avLst/>
              <a:pathLst>
                <a:path w="896831" h="11139">
                  <a:moveTo>
                    <a:pt x="0" y="11139"/>
                  </a:moveTo>
                  <a:lnTo>
                    <a:pt x="128118" y="11139"/>
                  </a:lnTo>
                  <a:lnTo>
                    <a:pt x="256237" y="5569"/>
                  </a:lnTo>
                  <a:lnTo>
                    <a:pt x="384356" y="0"/>
                  </a:lnTo>
                  <a:lnTo>
                    <a:pt x="512475" y="0"/>
                  </a:lnTo>
                  <a:lnTo>
                    <a:pt x="640593" y="5569"/>
                  </a:lnTo>
                  <a:lnTo>
                    <a:pt x="768712" y="5569"/>
                  </a:lnTo>
                  <a:lnTo>
                    <a:pt x="896831" y="0"/>
                  </a:lnTo>
                </a:path>
              </a:pathLst>
            </a:custGeom>
            <a:ln w="40651" cap="flat">
              <a:solidFill>
                <a:srgbClr val="000000">
                  <a:alpha val="100000"/>
                </a:srgbClr>
              </a:solidFill>
              <a:prstDash val="solid"/>
              <a:round/>
            </a:ln>
          </p:spPr>
          <p:txBody>
            <a:bodyPr/>
            <a:lstStyle/>
            <a:p/>
          </p:txBody>
        </p:sp>
        <p:sp>
          <p:nvSpPr>
            <p:cNvPr id="415" name="pl415"/>
            <p:cNvSpPr/>
            <p:nvPr/>
          </p:nvSpPr>
          <p:spPr>
            <a:xfrm>
              <a:off x="1796116" y="4385804"/>
              <a:ext cx="896831" cy="11139"/>
            </a:xfrm>
            <a:custGeom>
              <a:avLst/>
              <a:pathLst>
                <a:path w="896831" h="11139">
                  <a:moveTo>
                    <a:pt x="0" y="11139"/>
                  </a:moveTo>
                  <a:lnTo>
                    <a:pt x="128118" y="11139"/>
                  </a:lnTo>
                  <a:lnTo>
                    <a:pt x="256237" y="5569"/>
                  </a:lnTo>
                  <a:lnTo>
                    <a:pt x="384356" y="0"/>
                  </a:lnTo>
                  <a:lnTo>
                    <a:pt x="512475" y="0"/>
                  </a:lnTo>
                  <a:lnTo>
                    <a:pt x="640593" y="5569"/>
                  </a:lnTo>
                  <a:lnTo>
                    <a:pt x="768712" y="5569"/>
                  </a:lnTo>
                  <a:lnTo>
                    <a:pt x="896831" y="0"/>
                  </a:lnTo>
                </a:path>
              </a:pathLst>
            </a:custGeom>
            <a:ln w="35231" cap="flat">
              <a:solidFill>
                <a:srgbClr val="F26A21">
                  <a:alpha val="100000"/>
                </a:srgbClr>
              </a:solidFill>
              <a:prstDash val="solid"/>
              <a:round/>
            </a:ln>
          </p:spPr>
          <p:txBody>
            <a:bodyPr/>
            <a:lstStyle/>
            <a:p/>
          </p:txBody>
        </p:sp>
        <p:sp>
          <p:nvSpPr>
            <p:cNvPr id="416" name="pl416"/>
            <p:cNvSpPr/>
            <p:nvPr/>
          </p:nvSpPr>
          <p:spPr>
            <a:xfrm>
              <a:off x="1751274" y="4430362"/>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417" name="tx417"/>
            <p:cNvSpPr/>
            <p:nvPr/>
          </p:nvSpPr>
          <p:spPr>
            <a:xfrm>
              <a:off x="1765986" y="423391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418" name="tx418"/>
            <p:cNvSpPr/>
            <p:nvPr/>
          </p:nvSpPr>
          <p:spPr>
            <a:xfrm>
              <a:off x="1894105" y="423391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419" name="tx419"/>
            <p:cNvSpPr/>
            <p:nvPr/>
          </p:nvSpPr>
          <p:spPr>
            <a:xfrm>
              <a:off x="2022224" y="42283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420" name="tx420"/>
            <p:cNvSpPr/>
            <p:nvPr/>
          </p:nvSpPr>
          <p:spPr>
            <a:xfrm>
              <a:off x="2150343" y="42227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421" name="tx421"/>
            <p:cNvSpPr/>
            <p:nvPr/>
          </p:nvSpPr>
          <p:spPr>
            <a:xfrm>
              <a:off x="2278461" y="42227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422" name="tx422"/>
            <p:cNvSpPr/>
            <p:nvPr/>
          </p:nvSpPr>
          <p:spPr>
            <a:xfrm>
              <a:off x="2406580" y="42283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423" name="tx423"/>
            <p:cNvSpPr/>
            <p:nvPr/>
          </p:nvSpPr>
          <p:spPr>
            <a:xfrm>
              <a:off x="2534699" y="42283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424" name="tx424"/>
            <p:cNvSpPr/>
            <p:nvPr/>
          </p:nvSpPr>
          <p:spPr>
            <a:xfrm>
              <a:off x="2662818" y="42227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425" name="rc425"/>
            <p:cNvSpPr/>
            <p:nvPr/>
          </p:nvSpPr>
          <p:spPr>
            <a:xfrm>
              <a:off x="1751274" y="4787209"/>
              <a:ext cx="986514" cy="367599"/>
            </a:xfrm>
            <a:prstGeom prst="rect">
              <a:avLst/>
            </a:prstGeom>
            <a:solidFill>
              <a:srgbClr val="EBEBEB">
                <a:alpha val="100000"/>
              </a:srgbClr>
            </a:solidFill>
          </p:spPr>
          <p:txBody>
            <a:bodyPr/>
            <a:lstStyle/>
            <a:p/>
          </p:txBody>
        </p:sp>
        <p:sp>
          <p:nvSpPr>
            <p:cNvPr id="426" name="pl426"/>
            <p:cNvSpPr/>
            <p:nvPr/>
          </p:nvSpPr>
          <p:spPr>
            <a:xfrm>
              <a:off x="1751274" y="515202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427" name="pl427"/>
            <p:cNvSpPr/>
            <p:nvPr/>
          </p:nvSpPr>
          <p:spPr>
            <a:xfrm>
              <a:off x="1751274" y="5012781"/>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428" name="pl428"/>
            <p:cNvSpPr/>
            <p:nvPr/>
          </p:nvSpPr>
          <p:spPr>
            <a:xfrm>
              <a:off x="1751274" y="487353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429" name="pl429"/>
            <p:cNvSpPr/>
            <p:nvPr/>
          </p:nvSpPr>
          <p:spPr>
            <a:xfrm>
              <a:off x="1751274" y="508240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30" name="pl430"/>
            <p:cNvSpPr/>
            <p:nvPr/>
          </p:nvSpPr>
          <p:spPr>
            <a:xfrm>
              <a:off x="1751274" y="494316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31" name="pl431"/>
            <p:cNvSpPr/>
            <p:nvPr/>
          </p:nvSpPr>
          <p:spPr>
            <a:xfrm>
              <a:off x="1751274" y="480391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32" name="pl432"/>
            <p:cNvSpPr/>
            <p:nvPr/>
          </p:nvSpPr>
          <p:spPr>
            <a:xfrm>
              <a:off x="1796116"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33" name="pl433"/>
            <p:cNvSpPr/>
            <p:nvPr/>
          </p:nvSpPr>
          <p:spPr>
            <a:xfrm>
              <a:off x="1924235"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34" name="pl434"/>
            <p:cNvSpPr/>
            <p:nvPr/>
          </p:nvSpPr>
          <p:spPr>
            <a:xfrm>
              <a:off x="2052353"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35" name="pl435"/>
            <p:cNvSpPr/>
            <p:nvPr/>
          </p:nvSpPr>
          <p:spPr>
            <a:xfrm>
              <a:off x="2180472"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36" name="pl436"/>
            <p:cNvSpPr/>
            <p:nvPr/>
          </p:nvSpPr>
          <p:spPr>
            <a:xfrm>
              <a:off x="2308591"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37" name="pl437"/>
            <p:cNvSpPr/>
            <p:nvPr/>
          </p:nvSpPr>
          <p:spPr>
            <a:xfrm>
              <a:off x="2436710"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38" name="pl438"/>
            <p:cNvSpPr/>
            <p:nvPr/>
          </p:nvSpPr>
          <p:spPr>
            <a:xfrm>
              <a:off x="2564828"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39" name="pl439"/>
            <p:cNvSpPr/>
            <p:nvPr/>
          </p:nvSpPr>
          <p:spPr>
            <a:xfrm>
              <a:off x="2692947"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40" name="pl440"/>
            <p:cNvSpPr/>
            <p:nvPr/>
          </p:nvSpPr>
          <p:spPr>
            <a:xfrm>
              <a:off x="1796116" y="5065693"/>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441" name="pl441"/>
            <p:cNvSpPr/>
            <p:nvPr/>
          </p:nvSpPr>
          <p:spPr>
            <a:xfrm>
              <a:off x="1796116" y="5054554"/>
              <a:ext cx="896831" cy="27848"/>
            </a:xfrm>
            <a:custGeom>
              <a:avLst/>
              <a:pathLst>
                <a:path w="896831" h="27848">
                  <a:moveTo>
                    <a:pt x="0" y="11139"/>
                  </a:moveTo>
                  <a:lnTo>
                    <a:pt x="128118" y="27848"/>
                  </a:lnTo>
                  <a:lnTo>
                    <a:pt x="256237" y="16709"/>
                  </a:lnTo>
                  <a:lnTo>
                    <a:pt x="384356" y="0"/>
                  </a:lnTo>
                  <a:lnTo>
                    <a:pt x="512475" y="22278"/>
                  </a:lnTo>
                  <a:lnTo>
                    <a:pt x="640593" y="0"/>
                  </a:lnTo>
                  <a:lnTo>
                    <a:pt x="768712" y="22278"/>
                  </a:lnTo>
                  <a:lnTo>
                    <a:pt x="896831" y="22278"/>
                  </a:lnTo>
                </a:path>
              </a:pathLst>
            </a:custGeom>
            <a:ln w="40651" cap="flat">
              <a:solidFill>
                <a:srgbClr val="BEBEBE">
                  <a:alpha val="69803"/>
                </a:srgbClr>
              </a:solidFill>
              <a:prstDash val="solid"/>
              <a:round/>
            </a:ln>
          </p:spPr>
          <p:txBody>
            <a:bodyPr/>
            <a:lstStyle/>
            <a:p/>
          </p:txBody>
        </p:sp>
        <p:sp>
          <p:nvSpPr>
            <p:cNvPr id="442" name="pl442"/>
            <p:cNvSpPr/>
            <p:nvPr/>
          </p:nvSpPr>
          <p:spPr>
            <a:xfrm>
              <a:off x="1796116" y="5054554"/>
              <a:ext cx="896831" cy="27848"/>
            </a:xfrm>
            <a:custGeom>
              <a:avLst/>
              <a:pathLst>
                <a:path w="896831" h="27848">
                  <a:moveTo>
                    <a:pt x="0" y="11139"/>
                  </a:moveTo>
                  <a:lnTo>
                    <a:pt x="128118" y="27848"/>
                  </a:lnTo>
                  <a:lnTo>
                    <a:pt x="256237" y="16709"/>
                  </a:lnTo>
                  <a:lnTo>
                    <a:pt x="384356" y="0"/>
                  </a:lnTo>
                  <a:lnTo>
                    <a:pt x="512475" y="22278"/>
                  </a:lnTo>
                  <a:lnTo>
                    <a:pt x="640593" y="0"/>
                  </a:lnTo>
                  <a:lnTo>
                    <a:pt x="768712" y="22278"/>
                  </a:lnTo>
                  <a:lnTo>
                    <a:pt x="896831" y="22278"/>
                  </a:lnTo>
                </a:path>
              </a:pathLst>
            </a:custGeom>
            <a:ln w="35231" cap="flat">
              <a:solidFill>
                <a:srgbClr val="BEBEBE">
                  <a:alpha val="69803"/>
                </a:srgbClr>
              </a:solidFill>
              <a:prstDash val="solid"/>
              <a:round/>
            </a:ln>
          </p:spPr>
          <p:txBody>
            <a:bodyPr/>
            <a:lstStyle/>
            <a:p/>
          </p:txBody>
        </p:sp>
        <p:sp>
          <p:nvSpPr>
            <p:cNvPr id="443" name="pl443"/>
            <p:cNvSpPr/>
            <p:nvPr/>
          </p:nvSpPr>
          <p:spPr>
            <a:xfrm>
              <a:off x="1796116" y="5065693"/>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444" name="pl444"/>
            <p:cNvSpPr/>
            <p:nvPr/>
          </p:nvSpPr>
          <p:spPr>
            <a:xfrm>
              <a:off x="1796116" y="5054554"/>
              <a:ext cx="896831" cy="27848"/>
            </a:xfrm>
            <a:custGeom>
              <a:avLst/>
              <a:pathLst>
                <a:path w="896831" h="27848">
                  <a:moveTo>
                    <a:pt x="0" y="11139"/>
                  </a:moveTo>
                  <a:lnTo>
                    <a:pt x="128118" y="27848"/>
                  </a:lnTo>
                  <a:lnTo>
                    <a:pt x="256237" y="16709"/>
                  </a:lnTo>
                  <a:lnTo>
                    <a:pt x="384356" y="0"/>
                  </a:lnTo>
                  <a:lnTo>
                    <a:pt x="512475" y="22278"/>
                  </a:lnTo>
                  <a:lnTo>
                    <a:pt x="640593" y="0"/>
                  </a:lnTo>
                  <a:lnTo>
                    <a:pt x="768712" y="22278"/>
                  </a:lnTo>
                  <a:lnTo>
                    <a:pt x="896831" y="22278"/>
                  </a:lnTo>
                </a:path>
              </a:pathLst>
            </a:custGeom>
            <a:ln w="40651" cap="flat">
              <a:solidFill>
                <a:srgbClr val="000000">
                  <a:alpha val="100000"/>
                </a:srgbClr>
              </a:solidFill>
              <a:prstDash val="solid"/>
              <a:round/>
            </a:ln>
          </p:spPr>
          <p:txBody>
            <a:bodyPr/>
            <a:lstStyle/>
            <a:p/>
          </p:txBody>
        </p:sp>
        <p:sp>
          <p:nvSpPr>
            <p:cNvPr id="445" name="pl445"/>
            <p:cNvSpPr/>
            <p:nvPr/>
          </p:nvSpPr>
          <p:spPr>
            <a:xfrm>
              <a:off x="1796116" y="5054554"/>
              <a:ext cx="896831" cy="27848"/>
            </a:xfrm>
            <a:custGeom>
              <a:avLst/>
              <a:pathLst>
                <a:path w="896831" h="27848">
                  <a:moveTo>
                    <a:pt x="0" y="11139"/>
                  </a:moveTo>
                  <a:lnTo>
                    <a:pt x="128118" y="27848"/>
                  </a:lnTo>
                  <a:lnTo>
                    <a:pt x="256237" y="16709"/>
                  </a:lnTo>
                  <a:lnTo>
                    <a:pt x="384356" y="0"/>
                  </a:lnTo>
                  <a:lnTo>
                    <a:pt x="512475" y="22278"/>
                  </a:lnTo>
                  <a:lnTo>
                    <a:pt x="640593" y="0"/>
                  </a:lnTo>
                  <a:lnTo>
                    <a:pt x="768712" y="22278"/>
                  </a:lnTo>
                  <a:lnTo>
                    <a:pt x="896831" y="22278"/>
                  </a:lnTo>
                </a:path>
              </a:pathLst>
            </a:custGeom>
            <a:ln w="35231" cap="flat">
              <a:solidFill>
                <a:srgbClr val="F26A21">
                  <a:alpha val="100000"/>
                </a:srgbClr>
              </a:solidFill>
              <a:prstDash val="solid"/>
              <a:round/>
            </a:ln>
          </p:spPr>
          <p:txBody>
            <a:bodyPr/>
            <a:lstStyle/>
            <a:p/>
          </p:txBody>
        </p:sp>
        <p:sp>
          <p:nvSpPr>
            <p:cNvPr id="446" name="pl446"/>
            <p:cNvSpPr/>
            <p:nvPr/>
          </p:nvSpPr>
          <p:spPr>
            <a:xfrm>
              <a:off x="1751274" y="5082402"/>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447" name="tx447"/>
            <p:cNvSpPr/>
            <p:nvPr/>
          </p:nvSpPr>
          <p:spPr>
            <a:xfrm>
              <a:off x="1765986" y="490266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48" name="tx448"/>
            <p:cNvSpPr/>
            <p:nvPr/>
          </p:nvSpPr>
          <p:spPr>
            <a:xfrm>
              <a:off x="1894105" y="49193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49" name="tx449"/>
            <p:cNvSpPr/>
            <p:nvPr/>
          </p:nvSpPr>
          <p:spPr>
            <a:xfrm>
              <a:off x="2022224" y="49082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50" name="tx450"/>
            <p:cNvSpPr/>
            <p:nvPr/>
          </p:nvSpPr>
          <p:spPr>
            <a:xfrm>
              <a:off x="2150343" y="48915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451" name="tx451"/>
            <p:cNvSpPr/>
            <p:nvPr/>
          </p:nvSpPr>
          <p:spPr>
            <a:xfrm>
              <a:off x="2278461" y="49138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52" name="tx452"/>
            <p:cNvSpPr/>
            <p:nvPr/>
          </p:nvSpPr>
          <p:spPr>
            <a:xfrm>
              <a:off x="2406580" y="48915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453" name="tx453"/>
            <p:cNvSpPr/>
            <p:nvPr/>
          </p:nvSpPr>
          <p:spPr>
            <a:xfrm>
              <a:off x="2534699" y="49138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54" name="tx454"/>
            <p:cNvSpPr/>
            <p:nvPr/>
          </p:nvSpPr>
          <p:spPr>
            <a:xfrm>
              <a:off x="2662818" y="49138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55" name="rc455"/>
            <p:cNvSpPr/>
            <p:nvPr/>
          </p:nvSpPr>
          <p:spPr>
            <a:xfrm>
              <a:off x="1751274" y="5439250"/>
              <a:ext cx="986514" cy="367599"/>
            </a:xfrm>
            <a:prstGeom prst="rect">
              <a:avLst/>
            </a:prstGeom>
            <a:solidFill>
              <a:srgbClr val="EBEBEB">
                <a:alpha val="100000"/>
              </a:srgbClr>
            </a:solidFill>
          </p:spPr>
          <p:txBody>
            <a:bodyPr/>
            <a:lstStyle/>
            <a:p/>
          </p:txBody>
        </p:sp>
        <p:sp>
          <p:nvSpPr>
            <p:cNvPr id="456" name="pl456"/>
            <p:cNvSpPr/>
            <p:nvPr/>
          </p:nvSpPr>
          <p:spPr>
            <a:xfrm>
              <a:off x="1751274" y="580406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457" name="pl457"/>
            <p:cNvSpPr/>
            <p:nvPr/>
          </p:nvSpPr>
          <p:spPr>
            <a:xfrm>
              <a:off x="1751274" y="566482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458" name="pl458"/>
            <p:cNvSpPr/>
            <p:nvPr/>
          </p:nvSpPr>
          <p:spPr>
            <a:xfrm>
              <a:off x="1751274" y="552558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459" name="pl459"/>
            <p:cNvSpPr/>
            <p:nvPr/>
          </p:nvSpPr>
          <p:spPr>
            <a:xfrm>
              <a:off x="1751274" y="573444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60" name="pl460"/>
            <p:cNvSpPr/>
            <p:nvPr/>
          </p:nvSpPr>
          <p:spPr>
            <a:xfrm>
              <a:off x="1751274" y="5595201"/>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61" name="pl461"/>
            <p:cNvSpPr/>
            <p:nvPr/>
          </p:nvSpPr>
          <p:spPr>
            <a:xfrm>
              <a:off x="1751274" y="545595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62" name="pl462"/>
            <p:cNvSpPr/>
            <p:nvPr/>
          </p:nvSpPr>
          <p:spPr>
            <a:xfrm>
              <a:off x="1796116"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63" name="pl463"/>
            <p:cNvSpPr/>
            <p:nvPr/>
          </p:nvSpPr>
          <p:spPr>
            <a:xfrm>
              <a:off x="1924235"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64" name="pl464"/>
            <p:cNvSpPr/>
            <p:nvPr/>
          </p:nvSpPr>
          <p:spPr>
            <a:xfrm>
              <a:off x="2052353"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65" name="pl465"/>
            <p:cNvSpPr/>
            <p:nvPr/>
          </p:nvSpPr>
          <p:spPr>
            <a:xfrm>
              <a:off x="2180472"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66" name="pl466"/>
            <p:cNvSpPr/>
            <p:nvPr/>
          </p:nvSpPr>
          <p:spPr>
            <a:xfrm>
              <a:off x="2308591"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67" name="pl467"/>
            <p:cNvSpPr/>
            <p:nvPr/>
          </p:nvSpPr>
          <p:spPr>
            <a:xfrm>
              <a:off x="2436710"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68" name="pl468"/>
            <p:cNvSpPr/>
            <p:nvPr/>
          </p:nvSpPr>
          <p:spPr>
            <a:xfrm>
              <a:off x="2564828"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69" name="pl469"/>
            <p:cNvSpPr/>
            <p:nvPr/>
          </p:nvSpPr>
          <p:spPr>
            <a:xfrm>
              <a:off x="2692947"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70" name="pl470"/>
            <p:cNvSpPr/>
            <p:nvPr/>
          </p:nvSpPr>
          <p:spPr>
            <a:xfrm>
              <a:off x="1796116" y="5717734"/>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471" name="pl471"/>
            <p:cNvSpPr/>
            <p:nvPr/>
          </p:nvSpPr>
          <p:spPr>
            <a:xfrm>
              <a:off x="1796116" y="5712165"/>
              <a:ext cx="896831" cy="22278"/>
            </a:xfrm>
            <a:custGeom>
              <a:avLst/>
              <a:pathLst>
                <a:path w="896831" h="22278">
                  <a:moveTo>
                    <a:pt x="0" y="22278"/>
                  </a:moveTo>
                  <a:lnTo>
                    <a:pt x="128118" y="22278"/>
                  </a:lnTo>
                  <a:lnTo>
                    <a:pt x="256237" y="22278"/>
                  </a:lnTo>
                  <a:lnTo>
                    <a:pt x="384356" y="11139"/>
                  </a:lnTo>
                  <a:lnTo>
                    <a:pt x="512475" y="0"/>
                  </a:lnTo>
                  <a:lnTo>
                    <a:pt x="640593" y="5569"/>
                  </a:lnTo>
                  <a:lnTo>
                    <a:pt x="768712" y="11139"/>
                  </a:lnTo>
                  <a:lnTo>
                    <a:pt x="896831" y="11139"/>
                  </a:lnTo>
                </a:path>
              </a:pathLst>
            </a:custGeom>
            <a:ln w="40651" cap="flat">
              <a:solidFill>
                <a:srgbClr val="BEBEBE">
                  <a:alpha val="69803"/>
                </a:srgbClr>
              </a:solidFill>
              <a:prstDash val="solid"/>
              <a:round/>
            </a:ln>
          </p:spPr>
          <p:txBody>
            <a:bodyPr/>
            <a:lstStyle/>
            <a:p/>
          </p:txBody>
        </p:sp>
        <p:sp>
          <p:nvSpPr>
            <p:cNvPr id="472" name="pl472"/>
            <p:cNvSpPr/>
            <p:nvPr/>
          </p:nvSpPr>
          <p:spPr>
            <a:xfrm>
              <a:off x="1796116" y="5712165"/>
              <a:ext cx="896831" cy="22278"/>
            </a:xfrm>
            <a:custGeom>
              <a:avLst/>
              <a:pathLst>
                <a:path w="896831" h="22278">
                  <a:moveTo>
                    <a:pt x="0" y="22278"/>
                  </a:moveTo>
                  <a:lnTo>
                    <a:pt x="128118" y="22278"/>
                  </a:lnTo>
                  <a:lnTo>
                    <a:pt x="256237" y="22278"/>
                  </a:lnTo>
                  <a:lnTo>
                    <a:pt x="384356" y="11139"/>
                  </a:lnTo>
                  <a:lnTo>
                    <a:pt x="512475" y="0"/>
                  </a:lnTo>
                  <a:lnTo>
                    <a:pt x="640593" y="5569"/>
                  </a:lnTo>
                  <a:lnTo>
                    <a:pt x="768712" y="11139"/>
                  </a:lnTo>
                  <a:lnTo>
                    <a:pt x="896831" y="11139"/>
                  </a:lnTo>
                </a:path>
              </a:pathLst>
            </a:custGeom>
            <a:ln w="35231" cap="flat">
              <a:solidFill>
                <a:srgbClr val="BEBEBE">
                  <a:alpha val="69803"/>
                </a:srgbClr>
              </a:solidFill>
              <a:prstDash val="solid"/>
              <a:round/>
            </a:ln>
          </p:spPr>
          <p:txBody>
            <a:bodyPr/>
            <a:lstStyle/>
            <a:p/>
          </p:txBody>
        </p:sp>
        <p:sp>
          <p:nvSpPr>
            <p:cNvPr id="473" name="pl473"/>
            <p:cNvSpPr/>
            <p:nvPr/>
          </p:nvSpPr>
          <p:spPr>
            <a:xfrm>
              <a:off x="1796116" y="5717734"/>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474" name="pl474"/>
            <p:cNvSpPr/>
            <p:nvPr/>
          </p:nvSpPr>
          <p:spPr>
            <a:xfrm>
              <a:off x="1796116" y="5712165"/>
              <a:ext cx="896831" cy="22278"/>
            </a:xfrm>
            <a:custGeom>
              <a:avLst/>
              <a:pathLst>
                <a:path w="896831" h="22278">
                  <a:moveTo>
                    <a:pt x="0" y="22278"/>
                  </a:moveTo>
                  <a:lnTo>
                    <a:pt x="128118" y="22278"/>
                  </a:lnTo>
                  <a:lnTo>
                    <a:pt x="256237" y="22278"/>
                  </a:lnTo>
                  <a:lnTo>
                    <a:pt x="384356" y="11139"/>
                  </a:lnTo>
                  <a:lnTo>
                    <a:pt x="512475" y="0"/>
                  </a:lnTo>
                  <a:lnTo>
                    <a:pt x="640593" y="5569"/>
                  </a:lnTo>
                  <a:lnTo>
                    <a:pt x="768712" y="11139"/>
                  </a:lnTo>
                  <a:lnTo>
                    <a:pt x="896831" y="11139"/>
                  </a:lnTo>
                </a:path>
              </a:pathLst>
            </a:custGeom>
            <a:ln w="40651" cap="flat">
              <a:solidFill>
                <a:srgbClr val="000000">
                  <a:alpha val="100000"/>
                </a:srgbClr>
              </a:solidFill>
              <a:prstDash val="solid"/>
              <a:round/>
            </a:ln>
          </p:spPr>
          <p:txBody>
            <a:bodyPr/>
            <a:lstStyle/>
            <a:p/>
          </p:txBody>
        </p:sp>
        <p:sp>
          <p:nvSpPr>
            <p:cNvPr id="475" name="pl475"/>
            <p:cNvSpPr/>
            <p:nvPr/>
          </p:nvSpPr>
          <p:spPr>
            <a:xfrm>
              <a:off x="1796116" y="5712165"/>
              <a:ext cx="896831" cy="22278"/>
            </a:xfrm>
            <a:custGeom>
              <a:avLst/>
              <a:pathLst>
                <a:path w="896831" h="22278">
                  <a:moveTo>
                    <a:pt x="0" y="22278"/>
                  </a:moveTo>
                  <a:lnTo>
                    <a:pt x="128118" y="22278"/>
                  </a:lnTo>
                  <a:lnTo>
                    <a:pt x="256237" y="22278"/>
                  </a:lnTo>
                  <a:lnTo>
                    <a:pt x="384356" y="11139"/>
                  </a:lnTo>
                  <a:lnTo>
                    <a:pt x="512475" y="0"/>
                  </a:lnTo>
                  <a:lnTo>
                    <a:pt x="640593" y="5569"/>
                  </a:lnTo>
                  <a:lnTo>
                    <a:pt x="768712" y="11139"/>
                  </a:lnTo>
                  <a:lnTo>
                    <a:pt x="896831" y="11139"/>
                  </a:lnTo>
                </a:path>
              </a:pathLst>
            </a:custGeom>
            <a:ln w="35231" cap="flat">
              <a:solidFill>
                <a:srgbClr val="F26A21">
                  <a:alpha val="100000"/>
                </a:srgbClr>
              </a:solidFill>
              <a:prstDash val="solid"/>
              <a:round/>
            </a:ln>
          </p:spPr>
          <p:txBody>
            <a:bodyPr/>
            <a:lstStyle/>
            <a:p/>
          </p:txBody>
        </p:sp>
        <p:sp>
          <p:nvSpPr>
            <p:cNvPr id="476" name="pl476"/>
            <p:cNvSpPr/>
            <p:nvPr/>
          </p:nvSpPr>
          <p:spPr>
            <a:xfrm>
              <a:off x="1751274" y="5734443"/>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477" name="tx477"/>
            <p:cNvSpPr/>
            <p:nvPr/>
          </p:nvSpPr>
          <p:spPr>
            <a:xfrm>
              <a:off x="1765986" y="557141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78" name="tx478"/>
            <p:cNvSpPr/>
            <p:nvPr/>
          </p:nvSpPr>
          <p:spPr>
            <a:xfrm>
              <a:off x="1894105" y="557141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79" name="tx479"/>
            <p:cNvSpPr/>
            <p:nvPr/>
          </p:nvSpPr>
          <p:spPr>
            <a:xfrm>
              <a:off x="2022224" y="557141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80" name="tx480"/>
            <p:cNvSpPr/>
            <p:nvPr/>
          </p:nvSpPr>
          <p:spPr>
            <a:xfrm>
              <a:off x="2150343" y="55602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81" name="tx481"/>
            <p:cNvSpPr/>
            <p:nvPr/>
          </p:nvSpPr>
          <p:spPr>
            <a:xfrm>
              <a:off x="2278461" y="55491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82" name="tx482"/>
            <p:cNvSpPr/>
            <p:nvPr/>
          </p:nvSpPr>
          <p:spPr>
            <a:xfrm>
              <a:off x="2406580" y="55547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83" name="tx483"/>
            <p:cNvSpPr/>
            <p:nvPr/>
          </p:nvSpPr>
          <p:spPr>
            <a:xfrm>
              <a:off x="2534699" y="55602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84" name="tx484"/>
            <p:cNvSpPr/>
            <p:nvPr/>
          </p:nvSpPr>
          <p:spPr>
            <a:xfrm>
              <a:off x="2662818" y="55602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85" name="rc485"/>
            <p:cNvSpPr/>
            <p:nvPr/>
          </p:nvSpPr>
          <p:spPr>
            <a:xfrm>
              <a:off x="2807378" y="874964"/>
              <a:ext cx="986514" cy="367599"/>
            </a:xfrm>
            <a:prstGeom prst="rect">
              <a:avLst/>
            </a:prstGeom>
            <a:solidFill>
              <a:srgbClr val="EBEBEB">
                <a:alpha val="100000"/>
              </a:srgbClr>
            </a:solidFill>
          </p:spPr>
          <p:txBody>
            <a:bodyPr/>
            <a:lstStyle/>
            <a:p/>
          </p:txBody>
        </p:sp>
        <p:sp>
          <p:nvSpPr>
            <p:cNvPr id="486" name="pl486"/>
            <p:cNvSpPr/>
            <p:nvPr/>
          </p:nvSpPr>
          <p:spPr>
            <a:xfrm>
              <a:off x="2807378" y="123977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487" name="pl487"/>
            <p:cNvSpPr/>
            <p:nvPr/>
          </p:nvSpPr>
          <p:spPr>
            <a:xfrm>
              <a:off x="2807378" y="110053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488" name="pl488"/>
            <p:cNvSpPr/>
            <p:nvPr/>
          </p:nvSpPr>
          <p:spPr>
            <a:xfrm>
              <a:off x="2807378" y="96129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489" name="pl489"/>
            <p:cNvSpPr/>
            <p:nvPr/>
          </p:nvSpPr>
          <p:spPr>
            <a:xfrm>
              <a:off x="2807378" y="117015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90" name="pl490"/>
            <p:cNvSpPr/>
            <p:nvPr/>
          </p:nvSpPr>
          <p:spPr>
            <a:xfrm>
              <a:off x="2807378" y="103091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91" name="pl491"/>
            <p:cNvSpPr/>
            <p:nvPr/>
          </p:nvSpPr>
          <p:spPr>
            <a:xfrm>
              <a:off x="2807378" y="89167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92" name="pl492"/>
            <p:cNvSpPr/>
            <p:nvPr/>
          </p:nvSpPr>
          <p:spPr>
            <a:xfrm>
              <a:off x="2852219"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93" name="pl493"/>
            <p:cNvSpPr/>
            <p:nvPr/>
          </p:nvSpPr>
          <p:spPr>
            <a:xfrm>
              <a:off x="2980338"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94" name="pl494"/>
            <p:cNvSpPr/>
            <p:nvPr/>
          </p:nvSpPr>
          <p:spPr>
            <a:xfrm>
              <a:off x="3108457"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95" name="pl495"/>
            <p:cNvSpPr/>
            <p:nvPr/>
          </p:nvSpPr>
          <p:spPr>
            <a:xfrm>
              <a:off x="3236576"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96" name="pl496"/>
            <p:cNvSpPr/>
            <p:nvPr/>
          </p:nvSpPr>
          <p:spPr>
            <a:xfrm>
              <a:off x="3364695"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97" name="pl497"/>
            <p:cNvSpPr/>
            <p:nvPr/>
          </p:nvSpPr>
          <p:spPr>
            <a:xfrm>
              <a:off x="3492813"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98" name="pl498"/>
            <p:cNvSpPr/>
            <p:nvPr/>
          </p:nvSpPr>
          <p:spPr>
            <a:xfrm>
              <a:off x="3620932"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499" name="pl499"/>
            <p:cNvSpPr/>
            <p:nvPr/>
          </p:nvSpPr>
          <p:spPr>
            <a:xfrm>
              <a:off x="3749051"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00" name="pl500"/>
            <p:cNvSpPr/>
            <p:nvPr/>
          </p:nvSpPr>
          <p:spPr>
            <a:xfrm>
              <a:off x="2852219" y="1153448"/>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501" name="pl501"/>
            <p:cNvSpPr/>
            <p:nvPr/>
          </p:nvSpPr>
          <p:spPr>
            <a:xfrm>
              <a:off x="2852219" y="1153448"/>
              <a:ext cx="896831" cy="27848"/>
            </a:xfrm>
            <a:custGeom>
              <a:avLst/>
              <a:pathLst>
                <a:path w="896831" h="27848">
                  <a:moveTo>
                    <a:pt x="0" y="11139"/>
                  </a:moveTo>
                  <a:lnTo>
                    <a:pt x="128118" y="11139"/>
                  </a:lnTo>
                  <a:lnTo>
                    <a:pt x="256237" y="5569"/>
                  </a:lnTo>
                  <a:lnTo>
                    <a:pt x="384356" y="5569"/>
                  </a:lnTo>
                  <a:lnTo>
                    <a:pt x="512475" y="27848"/>
                  </a:lnTo>
                  <a:lnTo>
                    <a:pt x="640593" y="0"/>
                  </a:lnTo>
                  <a:lnTo>
                    <a:pt x="768712" y="11139"/>
                  </a:lnTo>
                  <a:lnTo>
                    <a:pt x="896831" y="11139"/>
                  </a:lnTo>
                </a:path>
              </a:pathLst>
            </a:custGeom>
            <a:ln w="40651" cap="flat">
              <a:solidFill>
                <a:srgbClr val="BEBEBE">
                  <a:alpha val="69803"/>
                </a:srgbClr>
              </a:solidFill>
              <a:prstDash val="solid"/>
              <a:round/>
            </a:ln>
          </p:spPr>
          <p:txBody>
            <a:bodyPr/>
            <a:lstStyle/>
            <a:p/>
          </p:txBody>
        </p:sp>
        <p:sp>
          <p:nvSpPr>
            <p:cNvPr id="502" name="pl502"/>
            <p:cNvSpPr/>
            <p:nvPr/>
          </p:nvSpPr>
          <p:spPr>
            <a:xfrm>
              <a:off x="2852219" y="1153448"/>
              <a:ext cx="896831" cy="27848"/>
            </a:xfrm>
            <a:custGeom>
              <a:avLst/>
              <a:pathLst>
                <a:path w="896831" h="27848">
                  <a:moveTo>
                    <a:pt x="0" y="11139"/>
                  </a:moveTo>
                  <a:lnTo>
                    <a:pt x="128118" y="11139"/>
                  </a:lnTo>
                  <a:lnTo>
                    <a:pt x="256237" y="5569"/>
                  </a:lnTo>
                  <a:lnTo>
                    <a:pt x="384356" y="5569"/>
                  </a:lnTo>
                  <a:lnTo>
                    <a:pt x="512475" y="27848"/>
                  </a:lnTo>
                  <a:lnTo>
                    <a:pt x="640593" y="0"/>
                  </a:lnTo>
                  <a:lnTo>
                    <a:pt x="768712" y="11139"/>
                  </a:lnTo>
                  <a:lnTo>
                    <a:pt x="896831" y="11139"/>
                  </a:lnTo>
                </a:path>
              </a:pathLst>
            </a:custGeom>
            <a:ln w="35231" cap="flat">
              <a:solidFill>
                <a:srgbClr val="BEBEBE">
                  <a:alpha val="69803"/>
                </a:srgbClr>
              </a:solidFill>
              <a:prstDash val="solid"/>
              <a:round/>
            </a:ln>
          </p:spPr>
          <p:txBody>
            <a:bodyPr/>
            <a:lstStyle/>
            <a:p/>
          </p:txBody>
        </p:sp>
        <p:sp>
          <p:nvSpPr>
            <p:cNvPr id="503" name="pl503"/>
            <p:cNvSpPr/>
            <p:nvPr/>
          </p:nvSpPr>
          <p:spPr>
            <a:xfrm>
              <a:off x="2852219" y="1153448"/>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504" name="pl504"/>
            <p:cNvSpPr/>
            <p:nvPr/>
          </p:nvSpPr>
          <p:spPr>
            <a:xfrm>
              <a:off x="2852219" y="1153448"/>
              <a:ext cx="896831" cy="27848"/>
            </a:xfrm>
            <a:custGeom>
              <a:avLst/>
              <a:pathLst>
                <a:path w="896831" h="27848">
                  <a:moveTo>
                    <a:pt x="0" y="11139"/>
                  </a:moveTo>
                  <a:lnTo>
                    <a:pt x="128118" y="11139"/>
                  </a:lnTo>
                  <a:lnTo>
                    <a:pt x="256237" y="5569"/>
                  </a:lnTo>
                  <a:lnTo>
                    <a:pt x="384356" y="5569"/>
                  </a:lnTo>
                  <a:lnTo>
                    <a:pt x="512475" y="27848"/>
                  </a:lnTo>
                  <a:lnTo>
                    <a:pt x="640593" y="0"/>
                  </a:lnTo>
                  <a:lnTo>
                    <a:pt x="768712" y="11139"/>
                  </a:lnTo>
                  <a:lnTo>
                    <a:pt x="896831" y="11139"/>
                  </a:lnTo>
                </a:path>
              </a:pathLst>
            </a:custGeom>
            <a:ln w="40651" cap="flat">
              <a:solidFill>
                <a:srgbClr val="000000">
                  <a:alpha val="100000"/>
                </a:srgbClr>
              </a:solidFill>
              <a:prstDash val="solid"/>
              <a:round/>
            </a:ln>
          </p:spPr>
          <p:txBody>
            <a:bodyPr/>
            <a:lstStyle/>
            <a:p/>
          </p:txBody>
        </p:sp>
        <p:sp>
          <p:nvSpPr>
            <p:cNvPr id="505" name="pl505"/>
            <p:cNvSpPr/>
            <p:nvPr/>
          </p:nvSpPr>
          <p:spPr>
            <a:xfrm>
              <a:off x="2852219" y="1153448"/>
              <a:ext cx="896831" cy="27848"/>
            </a:xfrm>
            <a:custGeom>
              <a:avLst/>
              <a:pathLst>
                <a:path w="896831" h="27848">
                  <a:moveTo>
                    <a:pt x="0" y="11139"/>
                  </a:moveTo>
                  <a:lnTo>
                    <a:pt x="128118" y="11139"/>
                  </a:lnTo>
                  <a:lnTo>
                    <a:pt x="256237" y="5569"/>
                  </a:lnTo>
                  <a:lnTo>
                    <a:pt x="384356" y="5569"/>
                  </a:lnTo>
                  <a:lnTo>
                    <a:pt x="512475" y="27848"/>
                  </a:lnTo>
                  <a:lnTo>
                    <a:pt x="640593" y="0"/>
                  </a:lnTo>
                  <a:lnTo>
                    <a:pt x="768712" y="11139"/>
                  </a:lnTo>
                  <a:lnTo>
                    <a:pt x="896831" y="11139"/>
                  </a:lnTo>
                </a:path>
              </a:pathLst>
            </a:custGeom>
            <a:ln w="35231" cap="flat">
              <a:solidFill>
                <a:srgbClr val="F26A21">
                  <a:alpha val="100000"/>
                </a:srgbClr>
              </a:solidFill>
              <a:prstDash val="solid"/>
              <a:round/>
            </a:ln>
          </p:spPr>
          <p:txBody>
            <a:bodyPr/>
            <a:lstStyle/>
            <a:p/>
          </p:txBody>
        </p:sp>
        <p:sp>
          <p:nvSpPr>
            <p:cNvPr id="506" name="pl506"/>
            <p:cNvSpPr/>
            <p:nvPr/>
          </p:nvSpPr>
          <p:spPr>
            <a:xfrm>
              <a:off x="2807378" y="117015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507" name="tx507"/>
            <p:cNvSpPr/>
            <p:nvPr/>
          </p:nvSpPr>
          <p:spPr>
            <a:xfrm>
              <a:off x="2822090" y="10015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08" name="tx508"/>
            <p:cNvSpPr/>
            <p:nvPr/>
          </p:nvSpPr>
          <p:spPr>
            <a:xfrm>
              <a:off x="2950209" y="10015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09" name="tx509"/>
            <p:cNvSpPr/>
            <p:nvPr/>
          </p:nvSpPr>
          <p:spPr>
            <a:xfrm>
              <a:off x="3078327" y="995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10" name="tx510"/>
            <p:cNvSpPr/>
            <p:nvPr/>
          </p:nvSpPr>
          <p:spPr>
            <a:xfrm>
              <a:off x="3206446" y="995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11" name="tx511"/>
            <p:cNvSpPr/>
            <p:nvPr/>
          </p:nvSpPr>
          <p:spPr>
            <a:xfrm>
              <a:off x="3316506" y="101826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12" name="tx512"/>
            <p:cNvSpPr/>
            <p:nvPr/>
          </p:nvSpPr>
          <p:spPr>
            <a:xfrm>
              <a:off x="3462684" y="99042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13" name="tx513"/>
            <p:cNvSpPr/>
            <p:nvPr/>
          </p:nvSpPr>
          <p:spPr>
            <a:xfrm>
              <a:off x="3590803" y="10015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14" name="tx514"/>
            <p:cNvSpPr/>
            <p:nvPr/>
          </p:nvSpPr>
          <p:spPr>
            <a:xfrm>
              <a:off x="3718921" y="10015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15" name="rc515"/>
            <p:cNvSpPr/>
            <p:nvPr/>
          </p:nvSpPr>
          <p:spPr>
            <a:xfrm>
              <a:off x="2807378" y="1527005"/>
              <a:ext cx="986514" cy="367599"/>
            </a:xfrm>
            <a:prstGeom prst="rect">
              <a:avLst/>
            </a:prstGeom>
            <a:solidFill>
              <a:srgbClr val="EBEBEB">
                <a:alpha val="100000"/>
              </a:srgbClr>
            </a:solidFill>
          </p:spPr>
          <p:txBody>
            <a:bodyPr/>
            <a:lstStyle/>
            <a:p/>
          </p:txBody>
        </p:sp>
        <p:sp>
          <p:nvSpPr>
            <p:cNvPr id="516" name="pl516"/>
            <p:cNvSpPr/>
            <p:nvPr/>
          </p:nvSpPr>
          <p:spPr>
            <a:xfrm>
              <a:off x="2807378" y="189181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17" name="pl517"/>
            <p:cNvSpPr/>
            <p:nvPr/>
          </p:nvSpPr>
          <p:spPr>
            <a:xfrm>
              <a:off x="2807378" y="175257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18" name="pl518"/>
            <p:cNvSpPr/>
            <p:nvPr/>
          </p:nvSpPr>
          <p:spPr>
            <a:xfrm>
              <a:off x="2807378" y="161333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19" name="pl519"/>
            <p:cNvSpPr/>
            <p:nvPr/>
          </p:nvSpPr>
          <p:spPr>
            <a:xfrm>
              <a:off x="2807378" y="182219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520" name="pl520"/>
            <p:cNvSpPr/>
            <p:nvPr/>
          </p:nvSpPr>
          <p:spPr>
            <a:xfrm>
              <a:off x="2807378" y="168295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521" name="pl521"/>
            <p:cNvSpPr/>
            <p:nvPr/>
          </p:nvSpPr>
          <p:spPr>
            <a:xfrm>
              <a:off x="2807378" y="154371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522" name="pl522"/>
            <p:cNvSpPr/>
            <p:nvPr/>
          </p:nvSpPr>
          <p:spPr>
            <a:xfrm>
              <a:off x="2852219"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23" name="pl523"/>
            <p:cNvSpPr/>
            <p:nvPr/>
          </p:nvSpPr>
          <p:spPr>
            <a:xfrm>
              <a:off x="2980338"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24" name="pl524"/>
            <p:cNvSpPr/>
            <p:nvPr/>
          </p:nvSpPr>
          <p:spPr>
            <a:xfrm>
              <a:off x="3108457"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25" name="pl525"/>
            <p:cNvSpPr/>
            <p:nvPr/>
          </p:nvSpPr>
          <p:spPr>
            <a:xfrm>
              <a:off x="3236576"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26" name="pl526"/>
            <p:cNvSpPr/>
            <p:nvPr/>
          </p:nvSpPr>
          <p:spPr>
            <a:xfrm>
              <a:off x="3364695"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27" name="pl527"/>
            <p:cNvSpPr/>
            <p:nvPr/>
          </p:nvSpPr>
          <p:spPr>
            <a:xfrm>
              <a:off x="3492813"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28" name="pl528"/>
            <p:cNvSpPr/>
            <p:nvPr/>
          </p:nvSpPr>
          <p:spPr>
            <a:xfrm>
              <a:off x="3620932"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29" name="pl529"/>
            <p:cNvSpPr/>
            <p:nvPr/>
          </p:nvSpPr>
          <p:spPr>
            <a:xfrm>
              <a:off x="3749051"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30" name="pl530"/>
            <p:cNvSpPr/>
            <p:nvPr/>
          </p:nvSpPr>
          <p:spPr>
            <a:xfrm>
              <a:off x="2852219" y="1805489"/>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531" name="pl531"/>
            <p:cNvSpPr/>
            <p:nvPr/>
          </p:nvSpPr>
          <p:spPr>
            <a:xfrm>
              <a:off x="2852219" y="1799919"/>
              <a:ext cx="896831" cy="22278"/>
            </a:xfrm>
            <a:custGeom>
              <a:avLst/>
              <a:pathLst>
                <a:path w="896831" h="22278">
                  <a:moveTo>
                    <a:pt x="0" y="0"/>
                  </a:moveTo>
                  <a:lnTo>
                    <a:pt x="128118" y="16709"/>
                  </a:lnTo>
                  <a:lnTo>
                    <a:pt x="256237" y="11139"/>
                  </a:lnTo>
                  <a:lnTo>
                    <a:pt x="384356" y="11139"/>
                  </a:lnTo>
                  <a:lnTo>
                    <a:pt x="512475" y="22278"/>
                  </a:lnTo>
                  <a:lnTo>
                    <a:pt x="640593" y="22278"/>
                  </a:lnTo>
                  <a:lnTo>
                    <a:pt x="768712" y="22278"/>
                  </a:lnTo>
                  <a:lnTo>
                    <a:pt x="896831" y="22278"/>
                  </a:lnTo>
                </a:path>
              </a:pathLst>
            </a:custGeom>
            <a:ln w="40651" cap="flat">
              <a:solidFill>
                <a:srgbClr val="BEBEBE">
                  <a:alpha val="69803"/>
                </a:srgbClr>
              </a:solidFill>
              <a:prstDash val="solid"/>
              <a:round/>
            </a:ln>
          </p:spPr>
          <p:txBody>
            <a:bodyPr/>
            <a:lstStyle/>
            <a:p/>
          </p:txBody>
        </p:sp>
        <p:sp>
          <p:nvSpPr>
            <p:cNvPr id="532" name="pl532"/>
            <p:cNvSpPr/>
            <p:nvPr/>
          </p:nvSpPr>
          <p:spPr>
            <a:xfrm>
              <a:off x="2852219" y="1799919"/>
              <a:ext cx="896831" cy="22278"/>
            </a:xfrm>
            <a:custGeom>
              <a:avLst/>
              <a:pathLst>
                <a:path w="896831" h="22278">
                  <a:moveTo>
                    <a:pt x="0" y="0"/>
                  </a:moveTo>
                  <a:lnTo>
                    <a:pt x="128118" y="16709"/>
                  </a:lnTo>
                  <a:lnTo>
                    <a:pt x="256237" y="11139"/>
                  </a:lnTo>
                  <a:lnTo>
                    <a:pt x="384356" y="11139"/>
                  </a:lnTo>
                  <a:lnTo>
                    <a:pt x="512475" y="22278"/>
                  </a:lnTo>
                  <a:lnTo>
                    <a:pt x="640593" y="22278"/>
                  </a:lnTo>
                  <a:lnTo>
                    <a:pt x="768712" y="22278"/>
                  </a:lnTo>
                  <a:lnTo>
                    <a:pt x="896831" y="22278"/>
                  </a:lnTo>
                </a:path>
              </a:pathLst>
            </a:custGeom>
            <a:ln w="35231" cap="flat">
              <a:solidFill>
                <a:srgbClr val="BEBEBE">
                  <a:alpha val="69803"/>
                </a:srgbClr>
              </a:solidFill>
              <a:prstDash val="solid"/>
              <a:round/>
            </a:ln>
          </p:spPr>
          <p:txBody>
            <a:bodyPr/>
            <a:lstStyle/>
            <a:p/>
          </p:txBody>
        </p:sp>
        <p:sp>
          <p:nvSpPr>
            <p:cNvPr id="533" name="pl533"/>
            <p:cNvSpPr/>
            <p:nvPr/>
          </p:nvSpPr>
          <p:spPr>
            <a:xfrm>
              <a:off x="2852219" y="1805489"/>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534" name="pl534"/>
            <p:cNvSpPr/>
            <p:nvPr/>
          </p:nvSpPr>
          <p:spPr>
            <a:xfrm>
              <a:off x="2852219" y="1799919"/>
              <a:ext cx="896831" cy="22278"/>
            </a:xfrm>
            <a:custGeom>
              <a:avLst/>
              <a:pathLst>
                <a:path w="896831" h="22278">
                  <a:moveTo>
                    <a:pt x="0" y="0"/>
                  </a:moveTo>
                  <a:lnTo>
                    <a:pt x="128118" y="16709"/>
                  </a:lnTo>
                  <a:lnTo>
                    <a:pt x="256237" y="11139"/>
                  </a:lnTo>
                  <a:lnTo>
                    <a:pt x="384356" y="11139"/>
                  </a:lnTo>
                  <a:lnTo>
                    <a:pt x="512475" y="22278"/>
                  </a:lnTo>
                  <a:lnTo>
                    <a:pt x="640593" y="22278"/>
                  </a:lnTo>
                  <a:lnTo>
                    <a:pt x="768712" y="22278"/>
                  </a:lnTo>
                  <a:lnTo>
                    <a:pt x="896831" y="22278"/>
                  </a:lnTo>
                </a:path>
              </a:pathLst>
            </a:custGeom>
            <a:ln w="40651" cap="flat">
              <a:solidFill>
                <a:srgbClr val="000000">
                  <a:alpha val="100000"/>
                </a:srgbClr>
              </a:solidFill>
              <a:prstDash val="solid"/>
              <a:round/>
            </a:ln>
          </p:spPr>
          <p:txBody>
            <a:bodyPr/>
            <a:lstStyle/>
            <a:p/>
          </p:txBody>
        </p:sp>
        <p:sp>
          <p:nvSpPr>
            <p:cNvPr id="535" name="pl535"/>
            <p:cNvSpPr/>
            <p:nvPr/>
          </p:nvSpPr>
          <p:spPr>
            <a:xfrm>
              <a:off x="2852219" y="1799919"/>
              <a:ext cx="896831" cy="22278"/>
            </a:xfrm>
            <a:custGeom>
              <a:avLst/>
              <a:pathLst>
                <a:path w="896831" h="22278">
                  <a:moveTo>
                    <a:pt x="0" y="0"/>
                  </a:moveTo>
                  <a:lnTo>
                    <a:pt x="128118" y="16709"/>
                  </a:lnTo>
                  <a:lnTo>
                    <a:pt x="256237" y="11139"/>
                  </a:lnTo>
                  <a:lnTo>
                    <a:pt x="384356" y="11139"/>
                  </a:lnTo>
                  <a:lnTo>
                    <a:pt x="512475" y="22278"/>
                  </a:lnTo>
                  <a:lnTo>
                    <a:pt x="640593" y="22278"/>
                  </a:lnTo>
                  <a:lnTo>
                    <a:pt x="768712" y="22278"/>
                  </a:lnTo>
                  <a:lnTo>
                    <a:pt x="896831" y="22278"/>
                  </a:lnTo>
                </a:path>
              </a:pathLst>
            </a:custGeom>
            <a:ln w="35231" cap="flat">
              <a:solidFill>
                <a:srgbClr val="F26A21">
                  <a:alpha val="100000"/>
                </a:srgbClr>
              </a:solidFill>
              <a:prstDash val="solid"/>
              <a:round/>
            </a:ln>
          </p:spPr>
          <p:txBody>
            <a:bodyPr/>
            <a:lstStyle/>
            <a:p/>
          </p:txBody>
        </p:sp>
        <p:sp>
          <p:nvSpPr>
            <p:cNvPr id="536" name="pl536"/>
            <p:cNvSpPr/>
            <p:nvPr/>
          </p:nvSpPr>
          <p:spPr>
            <a:xfrm>
              <a:off x="2807378" y="182219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537" name="tx537"/>
            <p:cNvSpPr/>
            <p:nvPr/>
          </p:nvSpPr>
          <p:spPr>
            <a:xfrm>
              <a:off x="2822090" y="163689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38" name="tx538"/>
            <p:cNvSpPr/>
            <p:nvPr/>
          </p:nvSpPr>
          <p:spPr>
            <a:xfrm>
              <a:off x="2950209" y="16536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39" name="tx539"/>
            <p:cNvSpPr/>
            <p:nvPr/>
          </p:nvSpPr>
          <p:spPr>
            <a:xfrm>
              <a:off x="3078327" y="1648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40" name="tx540"/>
            <p:cNvSpPr/>
            <p:nvPr/>
          </p:nvSpPr>
          <p:spPr>
            <a:xfrm>
              <a:off x="3206446" y="1648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41" name="tx541"/>
            <p:cNvSpPr/>
            <p:nvPr/>
          </p:nvSpPr>
          <p:spPr>
            <a:xfrm>
              <a:off x="3334565" y="165917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42" name="tx542"/>
            <p:cNvSpPr/>
            <p:nvPr/>
          </p:nvSpPr>
          <p:spPr>
            <a:xfrm>
              <a:off x="3462684" y="165917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43" name="tx543"/>
            <p:cNvSpPr/>
            <p:nvPr/>
          </p:nvSpPr>
          <p:spPr>
            <a:xfrm>
              <a:off x="3590803" y="165917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44" name="tx544"/>
            <p:cNvSpPr/>
            <p:nvPr/>
          </p:nvSpPr>
          <p:spPr>
            <a:xfrm>
              <a:off x="3718921" y="165917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45" name="rc545"/>
            <p:cNvSpPr/>
            <p:nvPr/>
          </p:nvSpPr>
          <p:spPr>
            <a:xfrm>
              <a:off x="2807378" y="2179046"/>
              <a:ext cx="986514" cy="367599"/>
            </a:xfrm>
            <a:prstGeom prst="rect">
              <a:avLst/>
            </a:prstGeom>
            <a:solidFill>
              <a:srgbClr val="EBEBEB">
                <a:alpha val="100000"/>
              </a:srgbClr>
            </a:solidFill>
          </p:spPr>
          <p:txBody>
            <a:bodyPr/>
            <a:lstStyle/>
            <a:p/>
          </p:txBody>
        </p:sp>
        <p:sp>
          <p:nvSpPr>
            <p:cNvPr id="546" name="pl546"/>
            <p:cNvSpPr/>
            <p:nvPr/>
          </p:nvSpPr>
          <p:spPr>
            <a:xfrm>
              <a:off x="2807378" y="254386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47" name="pl547"/>
            <p:cNvSpPr/>
            <p:nvPr/>
          </p:nvSpPr>
          <p:spPr>
            <a:xfrm>
              <a:off x="2807378" y="240461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48" name="pl548"/>
            <p:cNvSpPr/>
            <p:nvPr/>
          </p:nvSpPr>
          <p:spPr>
            <a:xfrm>
              <a:off x="2807378" y="226537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49" name="pl549"/>
            <p:cNvSpPr/>
            <p:nvPr/>
          </p:nvSpPr>
          <p:spPr>
            <a:xfrm>
              <a:off x="2807378" y="247423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550" name="pl550"/>
            <p:cNvSpPr/>
            <p:nvPr/>
          </p:nvSpPr>
          <p:spPr>
            <a:xfrm>
              <a:off x="2807378" y="233499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551" name="pl551"/>
            <p:cNvSpPr/>
            <p:nvPr/>
          </p:nvSpPr>
          <p:spPr>
            <a:xfrm>
              <a:off x="2807378" y="219575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552" name="pl552"/>
            <p:cNvSpPr/>
            <p:nvPr/>
          </p:nvSpPr>
          <p:spPr>
            <a:xfrm>
              <a:off x="2852219"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53" name="pl553"/>
            <p:cNvSpPr/>
            <p:nvPr/>
          </p:nvSpPr>
          <p:spPr>
            <a:xfrm>
              <a:off x="2980338"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54" name="pl554"/>
            <p:cNvSpPr/>
            <p:nvPr/>
          </p:nvSpPr>
          <p:spPr>
            <a:xfrm>
              <a:off x="3108457"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55" name="pl555"/>
            <p:cNvSpPr/>
            <p:nvPr/>
          </p:nvSpPr>
          <p:spPr>
            <a:xfrm>
              <a:off x="3236576"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56" name="pl556"/>
            <p:cNvSpPr/>
            <p:nvPr/>
          </p:nvSpPr>
          <p:spPr>
            <a:xfrm>
              <a:off x="3364695"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57" name="pl557"/>
            <p:cNvSpPr/>
            <p:nvPr/>
          </p:nvSpPr>
          <p:spPr>
            <a:xfrm>
              <a:off x="3492813"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58" name="pl558"/>
            <p:cNvSpPr/>
            <p:nvPr/>
          </p:nvSpPr>
          <p:spPr>
            <a:xfrm>
              <a:off x="3620932"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59" name="pl559"/>
            <p:cNvSpPr/>
            <p:nvPr/>
          </p:nvSpPr>
          <p:spPr>
            <a:xfrm>
              <a:off x="3749051"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60" name="pl560"/>
            <p:cNvSpPr/>
            <p:nvPr/>
          </p:nvSpPr>
          <p:spPr>
            <a:xfrm>
              <a:off x="2852219" y="2457530"/>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561" name="pl561"/>
            <p:cNvSpPr/>
            <p:nvPr/>
          </p:nvSpPr>
          <p:spPr>
            <a:xfrm>
              <a:off x="2852219" y="2446391"/>
              <a:ext cx="896831" cy="16709"/>
            </a:xfrm>
            <a:custGeom>
              <a:avLst/>
              <a:pathLst>
                <a:path w="896831" h="16709">
                  <a:moveTo>
                    <a:pt x="0" y="11139"/>
                  </a:moveTo>
                  <a:lnTo>
                    <a:pt x="128118" y="16709"/>
                  </a:lnTo>
                  <a:lnTo>
                    <a:pt x="256237" y="11139"/>
                  </a:lnTo>
                  <a:lnTo>
                    <a:pt x="384356" y="0"/>
                  </a:lnTo>
                  <a:lnTo>
                    <a:pt x="512475" y="11139"/>
                  </a:lnTo>
                  <a:lnTo>
                    <a:pt x="640593" y="11139"/>
                  </a:lnTo>
                  <a:lnTo>
                    <a:pt x="768712" y="11139"/>
                  </a:lnTo>
                  <a:lnTo>
                    <a:pt x="896831" y="11139"/>
                  </a:lnTo>
                </a:path>
              </a:pathLst>
            </a:custGeom>
            <a:ln w="40651" cap="flat">
              <a:solidFill>
                <a:srgbClr val="BEBEBE">
                  <a:alpha val="69803"/>
                </a:srgbClr>
              </a:solidFill>
              <a:prstDash val="solid"/>
              <a:round/>
            </a:ln>
          </p:spPr>
          <p:txBody>
            <a:bodyPr/>
            <a:lstStyle/>
            <a:p/>
          </p:txBody>
        </p:sp>
        <p:sp>
          <p:nvSpPr>
            <p:cNvPr id="562" name="pl562"/>
            <p:cNvSpPr/>
            <p:nvPr/>
          </p:nvSpPr>
          <p:spPr>
            <a:xfrm>
              <a:off x="2852219" y="2446391"/>
              <a:ext cx="896831" cy="16709"/>
            </a:xfrm>
            <a:custGeom>
              <a:avLst/>
              <a:pathLst>
                <a:path w="896831" h="16709">
                  <a:moveTo>
                    <a:pt x="0" y="11139"/>
                  </a:moveTo>
                  <a:lnTo>
                    <a:pt x="128118" y="16709"/>
                  </a:lnTo>
                  <a:lnTo>
                    <a:pt x="256237" y="11139"/>
                  </a:lnTo>
                  <a:lnTo>
                    <a:pt x="384356" y="0"/>
                  </a:lnTo>
                  <a:lnTo>
                    <a:pt x="512475" y="11139"/>
                  </a:lnTo>
                  <a:lnTo>
                    <a:pt x="640593" y="11139"/>
                  </a:lnTo>
                  <a:lnTo>
                    <a:pt x="768712" y="11139"/>
                  </a:lnTo>
                  <a:lnTo>
                    <a:pt x="896831" y="11139"/>
                  </a:lnTo>
                </a:path>
              </a:pathLst>
            </a:custGeom>
            <a:ln w="35231" cap="flat">
              <a:solidFill>
                <a:srgbClr val="BEBEBE">
                  <a:alpha val="69803"/>
                </a:srgbClr>
              </a:solidFill>
              <a:prstDash val="solid"/>
              <a:round/>
            </a:ln>
          </p:spPr>
          <p:txBody>
            <a:bodyPr/>
            <a:lstStyle/>
            <a:p/>
          </p:txBody>
        </p:sp>
        <p:sp>
          <p:nvSpPr>
            <p:cNvPr id="563" name="pl563"/>
            <p:cNvSpPr/>
            <p:nvPr/>
          </p:nvSpPr>
          <p:spPr>
            <a:xfrm>
              <a:off x="2852219" y="2457530"/>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564" name="pl564"/>
            <p:cNvSpPr/>
            <p:nvPr/>
          </p:nvSpPr>
          <p:spPr>
            <a:xfrm>
              <a:off x="2852219" y="2446391"/>
              <a:ext cx="896831" cy="16709"/>
            </a:xfrm>
            <a:custGeom>
              <a:avLst/>
              <a:pathLst>
                <a:path w="896831" h="16709">
                  <a:moveTo>
                    <a:pt x="0" y="11139"/>
                  </a:moveTo>
                  <a:lnTo>
                    <a:pt x="128118" y="16709"/>
                  </a:lnTo>
                  <a:lnTo>
                    <a:pt x="256237" y="11139"/>
                  </a:lnTo>
                  <a:lnTo>
                    <a:pt x="384356" y="0"/>
                  </a:lnTo>
                  <a:lnTo>
                    <a:pt x="512475" y="11139"/>
                  </a:lnTo>
                  <a:lnTo>
                    <a:pt x="640593" y="11139"/>
                  </a:lnTo>
                  <a:lnTo>
                    <a:pt x="768712" y="11139"/>
                  </a:lnTo>
                  <a:lnTo>
                    <a:pt x="896831" y="11139"/>
                  </a:lnTo>
                </a:path>
              </a:pathLst>
            </a:custGeom>
            <a:ln w="40651" cap="flat">
              <a:solidFill>
                <a:srgbClr val="000000">
                  <a:alpha val="100000"/>
                </a:srgbClr>
              </a:solidFill>
              <a:prstDash val="solid"/>
              <a:round/>
            </a:ln>
          </p:spPr>
          <p:txBody>
            <a:bodyPr/>
            <a:lstStyle/>
            <a:p/>
          </p:txBody>
        </p:sp>
        <p:sp>
          <p:nvSpPr>
            <p:cNvPr id="565" name="pl565"/>
            <p:cNvSpPr/>
            <p:nvPr/>
          </p:nvSpPr>
          <p:spPr>
            <a:xfrm>
              <a:off x="2852219" y="2446391"/>
              <a:ext cx="896831" cy="16709"/>
            </a:xfrm>
            <a:custGeom>
              <a:avLst/>
              <a:pathLst>
                <a:path w="896831" h="16709">
                  <a:moveTo>
                    <a:pt x="0" y="11139"/>
                  </a:moveTo>
                  <a:lnTo>
                    <a:pt x="128118" y="16709"/>
                  </a:lnTo>
                  <a:lnTo>
                    <a:pt x="256237" y="11139"/>
                  </a:lnTo>
                  <a:lnTo>
                    <a:pt x="384356" y="0"/>
                  </a:lnTo>
                  <a:lnTo>
                    <a:pt x="512475" y="11139"/>
                  </a:lnTo>
                  <a:lnTo>
                    <a:pt x="640593" y="11139"/>
                  </a:lnTo>
                  <a:lnTo>
                    <a:pt x="768712" y="11139"/>
                  </a:lnTo>
                  <a:lnTo>
                    <a:pt x="896831" y="11139"/>
                  </a:lnTo>
                </a:path>
              </a:pathLst>
            </a:custGeom>
            <a:ln w="35231" cap="flat">
              <a:solidFill>
                <a:srgbClr val="F26A21">
                  <a:alpha val="100000"/>
                </a:srgbClr>
              </a:solidFill>
              <a:prstDash val="solid"/>
              <a:round/>
            </a:ln>
          </p:spPr>
          <p:txBody>
            <a:bodyPr/>
            <a:lstStyle/>
            <a:p/>
          </p:txBody>
        </p:sp>
        <p:sp>
          <p:nvSpPr>
            <p:cNvPr id="566" name="pl566"/>
            <p:cNvSpPr/>
            <p:nvPr/>
          </p:nvSpPr>
          <p:spPr>
            <a:xfrm>
              <a:off x="2807378" y="2474239"/>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567" name="tx567"/>
            <p:cNvSpPr/>
            <p:nvPr/>
          </p:nvSpPr>
          <p:spPr>
            <a:xfrm>
              <a:off x="2822090" y="229450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68" name="tx568"/>
            <p:cNvSpPr/>
            <p:nvPr/>
          </p:nvSpPr>
          <p:spPr>
            <a:xfrm>
              <a:off x="2950209" y="2300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69" name="tx569"/>
            <p:cNvSpPr/>
            <p:nvPr/>
          </p:nvSpPr>
          <p:spPr>
            <a:xfrm>
              <a:off x="3078327" y="229450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70" name="tx570"/>
            <p:cNvSpPr/>
            <p:nvPr/>
          </p:nvSpPr>
          <p:spPr>
            <a:xfrm>
              <a:off x="3206446" y="228336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571" name="tx571"/>
            <p:cNvSpPr/>
            <p:nvPr/>
          </p:nvSpPr>
          <p:spPr>
            <a:xfrm>
              <a:off x="3334565" y="229450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72" name="tx572"/>
            <p:cNvSpPr/>
            <p:nvPr/>
          </p:nvSpPr>
          <p:spPr>
            <a:xfrm>
              <a:off x="3462684" y="229450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73" name="tx573"/>
            <p:cNvSpPr/>
            <p:nvPr/>
          </p:nvSpPr>
          <p:spPr>
            <a:xfrm>
              <a:off x="3590803" y="229450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74" name="tx574"/>
            <p:cNvSpPr/>
            <p:nvPr/>
          </p:nvSpPr>
          <p:spPr>
            <a:xfrm>
              <a:off x="3718921" y="229450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75" name="rc575"/>
            <p:cNvSpPr/>
            <p:nvPr/>
          </p:nvSpPr>
          <p:spPr>
            <a:xfrm>
              <a:off x="2807378" y="2831086"/>
              <a:ext cx="986514" cy="367599"/>
            </a:xfrm>
            <a:prstGeom prst="rect">
              <a:avLst/>
            </a:prstGeom>
            <a:solidFill>
              <a:srgbClr val="EBEBEB">
                <a:alpha val="100000"/>
              </a:srgbClr>
            </a:solidFill>
          </p:spPr>
          <p:txBody>
            <a:bodyPr/>
            <a:lstStyle/>
            <a:p/>
          </p:txBody>
        </p:sp>
        <p:sp>
          <p:nvSpPr>
            <p:cNvPr id="576" name="pl576"/>
            <p:cNvSpPr/>
            <p:nvPr/>
          </p:nvSpPr>
          <p:spPr>
            <a:xfrm>
              <a:off x="2807378" y="3195901"/>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77" name="pl577"/>
            <p:cNvSpPr/>
            <p:nvPr/>
          </p:nvSpPr>
          <p:spPr>
            <a:xfrm>
              <a:off x="2807378" y="305665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78" name="pl578"/>
            <p:cNvSpPr/>
            <p:nvPr/>
          </p:nvSpPr>
          <p:spPr>
            <a:xfrm>
              <a:off x="2807378" y="291741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79" name="pl579"/>
            <p:cNvSpPr/>
            <p:nvPr/>
          </p:nvSpPr>
          <p:spPr>
            <a:xfrm>
              <a:off x="2807378" y="312628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580" name="pl580"/>
            <p:cNvSpPr/>
            <p:nvPr/>
          </p:nvSpPr>
          <p:spPr>
            <a:xfrm>
              <a:off x="2807378" y="298703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581" name="pl581"/>
            <p:cNvSpPr/>
            <p:nvPr/>
          </p:nvSpPr>
          <p:spPr>
            <a:xfrm>
              <a:off x="2807378" y="284779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582" name="pl582"/>
            <p:cNvSpPr/>
            <p:nvPr/>
          </p:nvSpPr>
          <p:spPr>
            <a:xfrm>
              <a:off x="2852219"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83" name="pl583"/>
            <p:cNvSpPr/>
            <p:nvPr/>
          </p:nvSpPr>
          <p:spPr>
            <a:xfrm>
              <a:off x="2980338"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84" name="pl584"/>
            <p:cNvSpPr/>
            <p:nvPr/>
          </p:nvSpPr>
          <p:spPr>
            <a:xfrm>
              <a:off x="3108457"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85" name="pl585"/>
            <p:cNvSpPr/>
            <p:nvPr/>
          </p:nvSpPr>
          <p:spPr>
            <a:xfrm>
              <a:off x="3236576"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86" name="pl586"/>
            <p:cNvSpPr/>
            <p:nvPr/>
          </p:nvSpPr>
          <p:spPr>
            <a:xfrm>
              <a:off x="3364695"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87" name="pl587"/>
            <p:cNvSpPr/>
            <p:nvPr/>
          </p:nvSpPr>
          <p:spPr>
            <a:xfrm>
              <a:off x="3492813"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88" name="pl588"/>
            <p:cNvSpPr/>
            <p:nvPr/>
          </p:nvSpPr>
          <p:spPr>
            <a:xfrm>
              <a:off x="3620932"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89" name="pl589"/>
            <p:cNvSpPr/>
            <p:nvPr/>
          </p:nvSpPr>
          <p:spPr>
            <a:xfrm>
              <a:off x="3749051"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590" name="pl590"/>
            <p:cNvSpPr/>
            <p:nvPr/>
          </p:nvSpPr>
          <p:spPr>
            <a:xfrm>
              <a:off x="2852219" y="3109571"/>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591" name="pl591"/>
            <p:cNvSpPr/>
            <p:nvPr/>
          </p:nvSpPr>
          <p:spPr>
            <a:xfrm>
              <a:off x="2852219" y="3120710"/>
              <a:ext cx="896831" cy="5569"/>
            </a:xfrm>
            <a:custGeom>
              <a:avLst/>
              <a:pathLst>
                <a:path w="896831" h="5569">
                  <a:moveTo>
                    <a:pt x="0" y="0"/>
                  </a:moveTo>
                  <a:lnTo>
                    <a:pt x="128118" y="5569"/>
                  </a:lnTo>
                  <a:lnTo>
                    <a:pt x="256237" y="5569"/>
                  </a:lnTo>
                  <a:lnTo>
                    <a:pt x="384356" y="5569"/>
                  </a:lnTo>
                  <a:lnTo>
                    <a:pt x="512475" y="0"/>
                  </a:lnTo>
                  <a:lnTo>
                    <a:pt x="640593" y="0"/>
                  </a:lnTo>
                  <a:lnTo>
                    <a:pt x="768712" y="0"/>
                  </a:lnTo>
                  <a:lnTo>
                    <a:pt x="896831" y="0"/>
                  </a:lnTo>
                </a:path>
              </a:pathLst>
            </a:custGeom>
            <a:ln w="40651" cap="flat">
              <a:solidFill>
                <a:srgbClr val="BEBEBE">
                  <a:alpha val="69803"/>
                </a:srgbClr>
              </a:solidFill>
              <a:prstDash val="solid"/>
              <a:round/>
            </a:ln>
          </p:spPr>
          <p:txBody>
            <a:bodyPr/>
            <a:lstStyle/>
            <a:p/>
          </p:txBody>
        </p:sp>
        <p:sp>
          <p:nvSpPr>
            <p:cNvPr id="592" name="pl592"/>
            <p:cNvSpPr/>
            <p:nvPr/>
          </p:nvSpPr>
          <p:spPr>
            <a:xfrm>
              <a:off x="2852219" y="3120710"/>
              <a:ext cx="896831" cy="5569"/>
            </a:xfrm>
            <a:custGeom>
              <a:avLst/>
              <a:pathLst>
                <a:path w="896831" h="5569">
                  <a:moveTo>
                    <a:pt x="0" y="0"/>
                  </a:moveTo>
                  <a:lnTo>
                    <a:pt x="128118" y="5569"/>
                  </a:lnTo>
                  <a:lnTo>
                    <a:pt x="256237" y="5569"/>
                  </a:lnTo>
                  <a:lnTo>
                    <a:pt x="384356" y="5569"/>
                  </a:lnTo>
                  <a:lnTo>
                    <a:pt x="512475" y="0"/>
                  </a:lnTo>
                  <a:lnTo>
                    <a:pt x="640593" y="0"/>
                  </a:lnTo>
                  <a:lnTo>
                    <a:pt x="768712" y="0"/>
                  </a:lnTo>
                  <a:lnTo>
                    <a:pt x="896831" y="0"/>
                  </a:lnTo>
                </a:path>
              </a:pathLst>
            </a:custGeom>
            <a:ln w="35231" cap="flat">
              <a:solidFill>
                <a:srgbClr val="BEBEBE">
                  <a:alpha val="69803"/>
                </a:srgbClr>
              </a:solidFill>
              <a:prstDash val="solid"/>
              <a:round/>
            </a:ln>
          </p:spPr>
          <p:txBody>
            <a:bodyPr/>
            <a:lstStyle/>
            <a:p/>
          </p:txBody>
        </p:sp>
        <p:sp>
          <p:nvSpPr>
            <p:cNvPr id="593" name="pl593"/>
            <p:cNvSpPr/>
            <p:nvPr/>
          </p:nvSpPr>
          <p:spPr>
            <a:xfrm>
              <a:off x="2852219" y="3109571"/>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594" name="pl594"/>
            <p:cNvSpPr/>
            <p:nvPr/>
          </p:nvSpPr>
          <p:spPr>
            <a:xfrm>
              <a:off x="2852219" y="3120710"/>
              <a:ext cx="896831" cy="5569"/>
            </a:xfrm>
            <a:custGeom>
              <a:avLst/>
              <a:pathLst>
                <a:path w="896831" h="5569">
                  <a:moveTo>
                    <a:pt x="0" y="0"/>
                  </a:moveTo>
                  <a:lnTo>
                    <a:pt x="128118" y="5569"/>
                  </a:lnTo>
                  <a:lnTo>
                    <a:pt x="256237" y="5569"/>
                  </a:lnTo>
                  <a:lnTo>
                    <a:pt x="384356" y="5569"/>
                  </a:lnTo>
                  <a:lnTo>
                    <a:pt x="512475" y="0"/>
                  </a:lnTo>
                  <a:lnTo>
                    <a:pt x="640593" y="0"/>
                  </a:lnTo>
                  <a:lnTo>
                    <a:pt x="768712" y="0"/>
                  </a:lnTo>
                  <a:lnTo>
                    <a:pt x="896831" y="0"/>
                  </a:lnTo>
                </a:path>
              </a:pathLst>
            </a:custGeom>
            <a:ln w="40651" cap="flat">
              <a:solidFill>
                <a:srgbClr val="000000">
                  <a:alpha val="100000"/>
                </a:srgbClr>
              </a:solidFill>
              <a:prstDash val="solid"/>
              <a:round/>
            </a:ln>
          </p:spPr>
          <p:txBody>
            <a:bodyPr/>
            <a:lstStyle/>
            <a:p/>
          </p:txBody>
        </p:sp>
        <p:sp>
          <p:nvSpPr>
            <p:cNvPr id="595" name="pl595"/>
            <p:cNvSpPr/>
            <p:nvPr/>
          </p:nvSpPr>
          <p:spPr>
            <a:xfrm>
              <a:off x="2852219" y="3120710"/>
              <a:ext cx="896831" cy="5569"/>
            </a:xfrm>
            <a:custGeom>
              <a:avLst/>
              <a:pathLst>
                <a:path w="896831" h="5569">
                  <a:moveTo>
                    <a:pt x="0" y="0"/>
                  </a:moveTo>
                  <a:lnTo>
                    <a:pt x="128118" y="5569"/>
                  </a:lnTo>
                  <a:lnTo>
                    <a:pt x="256237" y="5569"/>
                  </a:lnTo>
                  <a:lnTo>
                    <a:pt x="384356" y="5569"/>
                  </a:lnTo>
                  <a:lnTo>
                    <a:pt x="512475" y="0"/>
                  </a:lnTo>
                  <a:lnTo>
                    <a:pt x="640593" y="0"/>
                  </a:lnTo>
                  <a:lnTo>
                    <a:pt x="768712" y="0"/>
                  </a:lnTo>
                  <a:lnTo>
                    <a:pt x="896831" y="0"/>
                  </a:lnTo>
                </a:path>
              </a:pathLst>
            </a:custGeom>
            <a:ln w="35231" cap="flat">
              <a:solidFill>
                <a:srgbClr val="F26A21">
                  <a:alpha val="100000"/>
                </a:srgbClr>
              </a:solidFill>
              <a:prstDash val="solid"/>
              <a:round/>
            </a:ln>
          </p:spPr>
          <p:txBody>
            <a:bodyPr/>
            <a:lstStyle/>
            <a:p/>
          </p:txBody>
        </p:sp>
        <p:sp>
          <p:nvSpPr>
            <p:cNvPr id="596" name="pl596"/>
            <p:cNvSpPr/>
            <p:nvPr/>
          </p:nvSpPr>
          <p:spPr>
            <a:xfrm>
              <a:off x="2807378" y="3126280"/>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597" name="tx597"/>
            <p:cNvSpPr/>
            <p:nvPr/>
          </p:nvSpPr>
          <p:spPr>
            <a:xfrm>
              <a:off x="2822090" y="29576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98" name="tx598"/>
            <p:cNvSpPr/>
            <p:nvPr/>
          </p:nvSpPr>
          <p:spPr>
            <a:xfrm>
              <a:off x="2950209" y="296325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99" name="tx599"/>
            <p:cNvSpPr/>
            <p:nvPr/>
          </p:nvSpPr>
          <p:spPr>
            <a:xfrm>
              <a:off x="3078327" y="296325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00" name="tx600"/>
            <p:cNvSpPr/>
            <p:nvPr/>
          </p:nvSpPr>
          <p:spPr>
            <a:xfrm>
              <a:off x="3206446" y="296325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01" name="tx601"/>
            <p:cNvSpPr/>
            <p:nvPr/>
          </p:nvSpPr>
          <p:spPr>
            <a:xfrm>
              <a:off x="3334565" y="29576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02" name="tx602"/>
            <p:cNvSpPr/>
            <p:nvPr/>
          </p:nvSpPr>
          <p:spPr>
            <a:xfrm>
              <a:off x="3462684" y="29576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03" name="tx603"/>
            <p:cNvSpPr/>
            <p:nvPr/>
          </p:nvSpPr>
          <p:spPr>
            <a:xfrm>
              <a:off x="3590803" y="29576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04" name="tx604"/>
            <p:cNvSpPr/>
            <p:nvPr/>
          </p:nvSpPr>
          <p:spPr>
            <a:xfrm>
              <a:off x="3718921" y="29576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05" name="rc605"/>
            <p:cNvSpPr/>
            <p:nvPr/>
          </p:nvSpPr>
          <p:spPr>
            <a:xfrm>
              <a:off x="2807378" y="3483127"/>
              <a:ext cx="986514" cy="367599"/>
            </a:xfrm>
            <a:prstGeom prst="rect">
              <a:avLst/>
            </a:prstGeom>
            <a:solidFill>
              <a:srgbClr val="EBEBEB">
                <a:alpha val="100000"/>
              </a:srgbClr>
            </a:solidFill>
          </p:spPr>
          <p:txBody>
            <a:bodyPr/>
            <a:lstStyle/>
            <a:p/>
          </p:txBody>
        </p:sp>
        <p:sp>
          <p:nvSpPr>
            <p:cNvPr id="606" name="pl606"/>
            <p:cNvSpPr/>
            <p:nvPr/>
          </p:nvSpPr>
          <p:spPr>
            <a:xfrm>
              <a:off x="2807378" y="384794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07" name="pl607"/>
            <p:cNvSpPr/>
            <p:nvPr/>
          </p:nvSpPr>
          <p:spPr>
            <a:xfrm>
              <a:off x="2807378" y="370870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08" name="pl608"/>
            <p:cNvSpPr/>
            <p:nvPr/>
          </p:nvSpPr>
          <p:spPr>
            <a:xfrm>
              <a:off x="2807378" y="356945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09" name="pl609"/>
            <p:cNvSpPr/>
            <p:nvPr/>
          </p:nvSpPr>
          <p:spPr>
            <a:xfrm>
              <a:off x="2807378" y="3778321"/>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10" name="pl610"/>
            <p:cNvSpPr/>
            <p:nvPr/>
          </p:nvSpPr>
          <p:spPr>
            <a:xfrm>
              <a:off x="2807378" y="363907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11" name="pl611"/>
            <p:cNvSpPr/>
            <p:nvPr/>
          </p:nvSpPr>
          <p:spPr>
            <a:xfrm>
              <a:off x="2807378" y="349983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12" name="pl612"/>
            <p:cNvSpPr/>
            <p:nvPr/>
          </p:nvSpPr>
          <p:spPr>
            <a:xfrm>
              <a:off x="2852219"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13" name="pl613"/>
            <p:cNvSpPr/>
            <p:nvPr/>
          </p:nvSpPr>
          <p:spPr>
            <a:xfrm>
              <a:off x="2980338"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14" name="pl614"/>
            <p:cNvSpPr/>
            <p:nvPr/>
          </p:nvSpPr>
          <p:spPr>
            <a:xfrm>
              <a:off x="3108457"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15" name="pl615"/>
            <p:cNvSpPr/>
            <p:nvPr/>
          </p:nvSpPr>
          <p:spPr>
            <a:xfrm>
              <a:off x="3236576"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16" name="pl616"/>
            <p:cNvSpPr/>
            <p:nvPr/>
          </p:nvSpPr>
          <p:spPr>
            <a:xfrm>
              <a:off x="3364695"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17" name="pl617"/>
            <p:cNvSpPr/>
            <p:nvPr/>
          </p:nvSpPr>
          <p:spPr>
            <a:xfrm>
              <a:off x="3492813"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18" name="pl618"/>
            <p:cNvSpPr/>
            <p:nvPr/>
          </p:nvSpPr>
          <p:spPr>
            <a:xfrm>
              <a:off x="3620932"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19" name="pl619"/>
            <p:cNvSpPr/>
            <p:nvPr/>
          </p:nvSpPr>
          <p:spPr>
            <a:xfrm>
              <a:off x="3749051"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20" name="pl620"/>
            <p:cNvSpPr/>
            <p:nvPr/>
          </p:nvSpPr>
          <p:spPr>
            <a:xfrm>
              <a:off x="2852219" y="3761612"/>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621" name="pl621"/>
            <p:cNvSpPr/>
            <p:nvPr/>
          </p:nvSpPr>
          <p:spPr>
            <a:xfrm>
              <a:off x="2852219" y="3717054"/>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BEBEBE">
                  <a:alpha val="69803"/>
                </a:srgbClr>
              </a:solidFill>
              <a:prstDash val="solid"/>
              <a:round/>
            </a:ln>
          </p:spPr>
          <p:txBody>
            <a:bodyPr/>
            <a:lstStyle/>
            <a:p/>
          </p:txBody>
        </p:sp>
        <p:sp>
          <p:nvSpPr>
            <p:cNvPr id="622" name="pl622"/>
            <p:cNvSpPr/>
            <p:nvPr/>
          </p:nvSpPr>
          <p:spPr>
            <a:xfrm>
              <a:off x="2852219" y="3717054"/>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BEBEBE">
                  <a:alpha val="69803"/>
                </a:srgbClr>
              </a:solidFill>
              <a:prstDash val="solid"/>
              <a:round/>
            </a:ln>
          </p:spPr>
          <p:txBody>
            <a:bodyPr/>
            <a:lstStyle/>
            <a:p/>
          </p:txBody>
        </p:sp>
        <p:sp>
          <p:nvSpPr>
            <p:cNvPr id="623" name="pl623"/>
            <p:cNvSpPr/>
            <p:nvPr/>
          </p:nvSpPr>
          <p:spPr>
            <a:xfrm>
              <a:off x="2852219" y="3761612"/>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624" name="pl624"/>
            <p:cNvSpPr/>
            <p:nvPr/>
          </p:nvSpPr>
          <p:spPr>
            <a:xfrm>
              <a:off x="2852219" y="3717054"/>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000000">
                  <a:alpha val="100000"/>
                </a:srgbClr>
              </a:solidFill>
              <a:prstDash val="solid"/>
              <a:round/>
            </a:ln>
          </p:spPr>
          <p:txBody>
            <a:bodyPr/>
            <a:lstStyle/>
            <a:p/>
          </p:txBody>
        </p:sp>
        <p:sp>
          <p:nvSpPr>
            <p:cNvPr id="625" name="pl625"/>
            <p:cNvSpPr/>
            <p:nvPr/>
          </p:nvSpPr>
          <p:spPr>
            <a:xfrm>
              <a:off x="2852219" y="3717054"/>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F26A21">
                  <a:alpha val="100000"/>
                </a:srgbClr>
              </a:solidFill>
              <a:prstDash val="solid"/>
              <a:round/>
            </a:ln>
          </p:spPr>
          <p:txBody>
            <a:bodyPr/>
            <a:lstStyle/>
            <a:p/>
          </p:txBody>
        </p:sp>
        <p:sp>
          <p:nvSpPr>
            <p:cNvPr id="626" name="pl626"/>
            <p:cNvSpPr/>
            <p:nvPr/>
          </p:nvSpPr>
          <p:spPr>
            <a:xfrm>
              <a:off x="2807378" y="3778321"/>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627" name="tx627"/>
            <p:cNvSpPr/>
            <p:nvPr/>
          </p:nvSpPr>
          <p:spPr>
            <a:xfrm>
              <a:off x="2795984" y="3554026"/>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628" name="tx628"/>
            <p:cNvSpPr/>
            <p:nvPr/>
          </p:nvSpPr>
          <p:spPr>
            <a:xfrm>
              <a:off x="2924103" y="3554026"/>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629" name="tx629"/>
            <p:cNvSpPr/>
            <p:nvPr/>
          </p:nvSpPr>
          <p:spPr>
            <a:xfrm>
              <a:off x="3052221" y="3554026"/>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630" name="tx630"/>
            <p:cNvSpPr/>
            <p:nvPr/>
          </p:nvSpPr>
          <p:spPr>
            <a:xfrm>
              <a:off x="3180340" y="3554026"/>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631" name="tx631"/>
            <p:cNvSpPr/>
            <p:nvPr/>
          </p:nvSpPr>
          <p:spPr>
            <a:xfrm>
              <a:off x="3308459" y="3554026"/>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632" name="tx632"/>
            <p:cNvSpPr/>
            <p:nvPr/>
          </p:nvSpPr>
          <p:spPr>
            <a:xfrm>
              <a:off x="3436578" y="3554026"/>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633" name="tx633"/>
            <p:cNvSpPr/>
            <p:nvPr/>
          </p:nvSpPr>
          <p:spPr>
            <a:xfrm>
              <a:off x="3564696" y="3554026"/>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634" name="tx634"/>
            <p:cNvSpPr/>
            <p:nvPr/>
          </p:nvSpPr>
          <p:spPr>
            <a:xfrm>
              <a:off x="3692815" y="3554026"/>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635" name="rc635"/>
            <p:cNvSpPr/>
            <p:nvPr/>
          </p:nvSpPr>
          <p:spPr>
            <a:xfrm>
              <a:off x="2807378" y="4135168"/>
              <a:ext cx="986514" cy="367599"/>
            </a:xfrm>
            <a:prstGeom prst="rect">
              <a:avLst/>
            </a:prstGeom>
            <a:solidFill>
              <a:srgbClr val="EBEBEB">
                <a:alpha val="100000"/>
              </a:srgbClr>
            </a:solidFill>
          </p:spPr>
          <p:txBody>
            <a:bodyPr/>
            <a:lstStyle/>
            <a:p/>
          </p:txBody>
        </p:sp>
        <p:sp>
          <p:nvSpPr>
            <p:cNvPr id="636" name="pl636"/>
            <p:cNvSpPr/>
            <p:nvPr/>
          </p:nvSpPr>
          <p:spPr>
            <a:xfrm>
              <a:off x="2807378" y="449998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37" name="pl637"/>
            <p:cNvSpPr/>
            <p:nvPr/>
          </p:nvSpPr>
          <p:spPr>
            <a:xfrm>
              <a:off x="2807378" y="436074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38" name="pl638"/>
            <p:cNvSpPr/>
            <p:nvPr/>
          </p:nvSpPr>
          <p:spPr>
            <a:xfrm>
              <a:off x="2807378" y="422149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39" name="pl639"/>
            <p:cNvSpPr/>
            <p:nvPr/>
          </p:nvSpPr>
          <p:spPr>
            <a:xfrm>
              <a:off x="2807378" y="443036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40" name="pl640"/>
            <p:cNvSpPr/>
            <p:nvPr/>
          </p:nvSpPr>
          <p:spPr>
            <a:xfrm>
              <a:off x="2807378" y="429111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41" name="pl641"/>
            <p:cNvSpPr/>
            <p:nvPr/>
          </p:nvSpPr>
          <p:spPr>
            <a:xfrm>
              <a:off x="2807378" y="415187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42" name="pl642"/>
            <p:cNvSpPr/>
            <p:nvPr/>
          </p:nvSpPr>
          <p:spPr>
            <a:xfrm>
              <a:off x="2852219"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43" name="pl643"/>
            <p:cNvSpPr/>
            <p:nvPr/>
          </p:nvSpPr>
          <p:spPr>
            <a:xfrm>
              <a:off x="2980338"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44" name="pl644"/>
            <p:cNvSpPr/>
            <p:nvPr/>
          </p:nvSpPr>
          <p:spPr>
            <a:xfrm>
              <a:off x="3108457"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45" name="pl645"/>
            <p:cNvSpPr/>
            <p:nvPr/>
          </p:nvSpPr>
          <p:spPr>
            <a:xfrm>
              <a:off x="3236576"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46" name="pl646"/>
            <p:cNvSpPr/>
            <p:nvPr/>
          </p:nvSpPr>
          <p:spPr>
            <a:xfrm>
              <a:off x="3364695"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47" name="pl647"/>
            <p:cNvSpPr/>
            <p:nvPr/>
          </p:nvSpPr>
          <p:spPr>
            <a:xfrm>
              <a:off x="3492813"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48" name="pl648"/>
            <p:cNvSpPr/>
            <p:nvPr/>
          </p:nvSpPr>
          <p:spPr>
            <a:xfrm>
              <a:off x="3620932"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49" name="pl649"/>
            <p:cNvSpPr/>
            <p:nvPr/>
          </p:nvSpPr>
          <p:spPr>
            <a:xfrm>
              <a:off x="3749051"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50" name="pl650"/>
            <p:cNvSpPr/>
            <p:nvPr/>
          </p:nvSpPr>
          <p:spPr>
            <a:xfrm>
              <a:off x="2852219" y="4413653"/>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651" name="pl651"/>
            <p:cNvSpPr/>
            <p:nvPr/>
          </p:nvSpPr>
          <p:spPr>
            <a:xfrm>
              <a:off x="2852219" y="4424792"/>
              <a:ext cx="896831" cy="5569"/>
            </a:xfrm>
            <a:custGeom>
              <a:avLst/>
              <a:pathLst>
                <a:path w="896831" h="5569">
                  <a:moveTo>
                    <a:pt x="0" y="5569"/>
                  </a:moveTo>
                  <a:lnTo>
                    <a:pt x="128118" y="5569"/>
                  </a:lnTo>
                  <a:lnTo>
                    <a:pt x="256237" y="5569"/>
                  </a:lnTo>
                  <a:lnTo>
                    <a:pt x="384356" y="0"/>
                  </a:lnTo>
                  <a:lnTo>
                    <a:pt x="512475" y="0"/>
                  </a:lnTo>
                  <a:lnTo>
                    <a:pt x="640593" y="0"/>
                  </a:lnTo>
                  <a:lnTo>
                    <a:pt x="768712" y="5569"/>
                  </a:lnTo>
                  <a:lnTo>
                    <a:pt x="896831" y="0"/>
                  </a:lnTo>
                </a:path>
              </a:pathLst>
            </a:custGeom>
            <a:ln w="40651" cap="flat">
              <a:solidFill>
                <a:srgbClr val="BEBEBE">
                  <a:alpha val="69803"/>
                </a:srgbClr>
              </a:solidFill>
              <a:prstDash val="solid"/>
              <a:round/>
            </a:ln>
          </p:spPr>
          <p:txBody>
            <a:bodyPr/>
            <a:lstStyle/>
            <a:p/>
          </p:txBody>
        </p:sp>
        <p:sp>
          <p:nvSpPr>
            <p:cNvPr id="652" name="pl652"/>
            <p:cNvSpPr/>
            <p:nvPr/>
          </p:nvSpPr>
          <p:spPr>
            <a:xfrm>
              <a:off x="2852219" y="4424792"/>
              <a:ext cx="896831" cy="5569"/>
            </a:xfrm>
            <a:custGeom>
              <a:avLst/>
              <a:pathLst>
                <a:path w="896831" h="5569">
                  <a:moveTo>
                    <a:pt x="0" y="5569"/>
                  </a:moveTo>
                  <a:lnTo>
                    <a:pt x="128118" y="5569"/>
                  </a:lnTo>
                  <a:lnTo>
                    <a:pt x="256237" y="5569"/>
                  </a:lnTo>
                  <a:lnTo>
                    <a:pt x="384356" y="0"/>
                  </a:lnTo>
                  <a:lnTo>
                    <a:pt x="512475" y="0"/>
                  </a:lnTo>
                  <a:lnTo>
                    <a:pt x="640593" y="0"/>
                  </a:lnTo>
                  <a:lnTo>
                    <a:pt x="768712" y="5569"/>
                  </a:lnTo>
                  <a:lnTo>
                    <a:pt x="896831" y="0"/>
                  </a:lnTo>
                </a:path>
              </a:pathLst>
            </a:custGeom>
            <a:ln w="35231" cap="flat">
              <a:solidFill>
                <a:srgbClr val="BEBEBE">
                  <a:alpha val="69803"/>
                </a:srgbClr>
              </a:solidFill>
              <a:prstDash val="solid"/>
              <a:round/>
            </a:ln>
          </p:spPr>
          <p:txBody>
            <a:bodyPr/>
            <a:lstStyle/>
            <a:p/>
          </p:txBody>
        </p:sp>
        <p:sp>
          <p:nvSpPr>
            <p:cNvPr id="653" name="pl653"/>
            <p:cNvSpPr/>
            <p:nvPr/>
          </p:nvSpPr>
          <p:spPr>
            <a:xfrm>
              <a:off x="2852219" y="4413653"/>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654" name="pl654"/>
            <p:cNvSpPr/>
            <p:nvPr/>
          </p:nvSpPr>
          <p:spPr>
            <a:xfrm>
              <a:off x="2852219" y="4424792"/>
              <a:ext cx="896831" cy="5569"/>
            </a:xfrm>
            <a:custGeom>
              <a:avLst/>
              <a:pathLst>
                <a:path w="896831" h="5569">
                  <a:moveTo>
                    <a:pt x="0" y="5569"/>
                  </a:moveTo>
                  <a:lnTo>
                    <a:pt x="128118" y="5569"/>
                  </a:lnTo>
                  <a:lnTo>
                    <a:pt x="256237" y="5569"/>
                  </a:lnTo>
                  <a:lnTo>
                    <a:pt x="384356" y="0"/>
                  </a:lnTo>
                  <a:lnTo>
                    <a:pt x="512475" y="0"/>
                  </a:lnTo>
                  <a:lnTo>
                    <a:pt x="640593" y="0"/>
                  </a:lnTo>
                  <a:lnTo>
                    <a:pt x="768712" y="5569"/>
                  </a:lnTo>
                  <a:lnTo>
                    <a:pt x="896831" y="0"/>
                  </a:lnTo>
                </a:path>
              </a:pathLst>
            </a:custGeom>
            <a:ln w="40651" cap="flat">
              <a:solidFill>
                <a:srgbClr val="000000">
                  <a:alpha val="100000"/>
                </a:srgbClr>
              </a:solidFill>
              <a:prstDash val="solid"/>
              <a:round/>
            </a:ln>
          </p:spPr>
          <p:txBody>
            <a:bodyPr/>
            <a:lstStyle/>
            <a:p/>
          </p:txBody>
        </p:sp>
        <p:sp>
          <p:nvSpPr>
            <p:cNvPr id="655" name="pl655"/>
            <p:cNvSpPr/>
            <p:nvPr/>
          </p:nvSpPr>
          <p:spPr>
            <a:xfrm>
              <a:off x="2852219" y="4424792"/>
              <a:ext cx="896831" cy="5569"/>
            </a:xfrm>
            <a:custGeom>
              <a:avLst/>
              <a:pathLst>
                <a:path w="896831" h="5569">
                  <a:moveTo>
                    <a:pt x="0" y="5569"/>
                  </a:moveTo>
                  <a:lnTo>
                    <a:pt x="128118" y="5569"/>
                  </a:lnTo>
                  <a:lnTo>
                    <a:pt x="256237" y="5569"/>
                  </a:lnTo>
                  <a:lnTo>
                    <a:pt x="384356" y="0"/>
                  </a:lnTo>
                  <a:lnTo>
                    <a:pt x="512475" y="0"/>
                  </a:lnTo>
                  <a:lnTo>
                    <a:pt x="640593" y="0"/>
                  </a:lnTo>
                  <a:lnTo>
                    <a:pt x="768712" y="5569"/>
                  </a:lnTo>
                  <a:lnTo>
                    <a:pt x="896831" y="0"/>
                  </a:lnTo>
                </a:path>
              </a:pathLst>
            </a:custGeom>
            <a:ln w="35231" cap="flat">
              <a:solidFill>
                <a:srgbClr val="F26A21">
                  <a:alpha val="100000"/>
                </a:srgbClr>
              </a:solidFill>
              <a:prstDash val="solid"/>
              <a:round/>
            </a:ln>
          </p:spPr>
          <p:txBody>
            <a:bodyPr/>
            <a:lstStyle/>
            <a:p/>
          </p:txBody>
        </p:sp>
        <p:sp>
          <p:nvSpPr>
            <p:cNvPr id="656" name="pl656"/>
            <p:cNvSpPr/>
            <p:nvPr/>
          </p:nvSpPr>
          <p:spPr>
            <a:xfrm>
              <a:off x="2807378" y="4430362"/>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657" name="tx657"/>
            <p:cNvSpPr/>
            <p:nvPr/>
          </p:nvSpPr>
          <p:spPr>
            <a:xfrm>
              <a:off x="2822090" y="426733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58" name="tx658"/>
            <p:cNvSpPr/>
            <p:nvPr/>
          </p:nvSpPr>
          <p:spPr>
            <a:xfrm>
              <a:off x="2950209" y="426733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59" name="tx659"/>
            <p:cNvSpPr/>
            <p:nvPr/>
          </p:nvSpPr>
          <p:spPr>
            <a:xfrm>
              <a:off x="3078327" y="426733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60" name="tx660"/>
            <p:cNvSpPr/>
            <p:nvPr/>
          </p:nvSpPr>
          <p:spPr>
            <a:xfrm>
              <a:off x="3206446" y="42617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61" name="tx661"/>
            <p:cNvSpPr/>
            <p:nvPr/>
          </p:nvSpPr>
          <p:spPr>
            <a:xfrm>
              <a:off x="3334565" y="42617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62" name="tx662"/>
            <p:cNvSpPr/>
            <p:nvPr/>
          </p:nvSpPr>
          <p:spPr>
            <a:xfrm>
              <a:off x="3462684" y="42617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63" name="tx663"/>
            <p:cNvSpPr/>
            <p:nvPr/>
          </p:nvSpPr>
          <p:spPr>
            <a:xfrm>
              <a:off x="3590803" y="426733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64" name="tx664"/>
            <p:cNvSpPr/>
            <p:nvPr/>
          </p:nvSpPr>
          <p:spPr>
            <a:xfrm>
              <a:off x="3718921" y="42617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65" name="rc665"/>
            <p:cNvSpPr/>
            <p:nvPr/>
          </p:nvSpPr>
          <p:spPr>
            <a:xfrm>
              <a:off x="2807378" y="4787209"/>
              <a:ext cx="986514" cy="367599"/>
            </a:xfrm>
            <a:prstGeom prst="rect">
              <a:avLst/>
            </a:prstGeom>
            <a:solidFill>
              <a:srgbClr val="EBEBEB">
                <a:alpha val="100000"/>
              </a:srgbClr>
            </a:solidFill>
          </p:spPr>
          <p:txBody>
            <a:bodyPr/>
            <a:lstStyle/>
            <a:p/>
          </p:txBody>
        </p:sp>
        <p:sp>
          <p:nvSpPr>
            <p:cNvPr id="666" name="pl666"/>
            <p:cNvSpPr/>
            <p:nvPr/>
          </p:nvSpPr>
          <p:spPr>
            <a:xfrm>
              <a:off x="2807378" y="515202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67" name="pl667"/>
            <p:cNvSpPr/>
            <p:nvPr/>
          </p:nvSpPr>
          <p:spPr>
            <a:xfrm>
              <a:off x="2807378" y="5012781"/>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68" name="pl668"/>
            <p:cNvSpPr/>
            <p:nvPr/>
          </p:nvSpPr>
          <p:spPr>
            <a:xfrm>
              <a:off x="2807378" y="487353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69" name="pl669"/>
            <p:cNvSpPr/>
            <p:nvPr/>
          </p:nvSpPr>
          <p:spPr>
            <a:xfrm>
              <a:off x="2807378" y="508240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70" name="pl670"/>
            <p:cNvSpPr/>
            <p:nvPr/>
          </p:nvSpPr>
          <p:spPr>
            <a:xfrm>
              <a:off x="2807378" y="494316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71" name="pl671"/>
            <p:cNvSpPr/>
            <p:nvPr/>
          </p:nvSpPr>
          <p:spPr>
            <a:xfrm>
              <a:off x="2807378" y="480391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72" name="pl672"/>
            <p:cNvSpPr/>
            <p:nvPr/>
          </p:nvSpPr>
          <p:spPr>
            <a:xfrm>
              <a:off x="2852219"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73" name="pl673"/>
            <p:cNvSpPr/>
            <p:nvPr/>
          </p:nvSpPr>
          <p:spPr>
            <a:xfrm>
              <a:off x="2980338"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74" name="pl674"/>
            <p:cNvSpPr/>
            <p:nvPr/>
          </p:nvSpPr>
          <p:spPr>
            <a:xfrm>
              <a:off x="3108457"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75" name="pl675"/>
            <p:cNvSpPr/>
            <p:nvPr/>
          </p:nvSpPr>
          <p:spPr>
            <a:xfrm>
              <a:off x="3236576"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76" name="pl676"/>
            <p:cNvSpPr/>
            <p:nvPr/>
          </p:nvSpPr>
          <p:spPr>
            <a:xfrm>
              <a:off x="3364695"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77" name="pl677"/>
            <p:cNvSpPr/>
            <p:nvPr/>
          </p:nvSpPr>
          <p:spPr>
            <a:xfrm>
              <a:off x="3492813"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78" name="pl678"/>
            <p:cNvSpPr/>
            <p:nvPr/>
          </p:nvSpPr>
          <p:spPr>
            <a:xfrm>
              <a:off x="3620932"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79" name="pl679"/>
            <p:cNvSpPr/>
            <p:nvPr/>
          </p:nvSpPr>
          <p:spPr>
            <a:xfrm>
              <a:off x="3749051"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680" name="pl680"/>
            <p:cNvSpPr/>
            <p:nvPr/>
          </p:nvSpPr>
          <p:spPr>
            <a:xfrm>
              <a:off x="2852219" y="5065693"/>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681" name="pl681"/>
            <p:cNvSpPr/>
            <p:nvPr/>
          </p:nvSpPr>
          <p:spPr>
            <a:xfrm>
              <a:off x="2852219" y="5065693"/>
              <a:ext cx="896831" cy="11139"/>
            </a:xfrm>
            <a:custGeom>
              <a:avLst/>
              <a:pathLst>
                <a:path w="896831" h="11139">
                  <a:moveTo>
                    <a:pt x="0" y="5569"/>
                  </a:moveTo>
                  <a:lnTo>
                    <a:pt x="128118" y="0"/>
                  </a:lnTo>
                  <a:lnTo>
                    <a:pt x="256237" y="5569"/>
                  </a:lnTo>
                  <a:lnTo>
                    <a:pt x="384356" y="0"/>
                  </a:lnTo>
                  <a:lnTo>
                    <a:pt x="512475" y="0"/>
                  </a:lnTo>
                  <a:lnTo>
                    <a:pt x="640593" y="11139"/>
                  </a:lnTo>
                  <a:lnTo>
                    <a:pt x="768712" y="11139"/>
                  </a:lnTo>
                  <a:lnTo>
                    <a:pt x="896831" y="11139"/>
                  </a:lnTo>
                </a:path>
              </a:pathLst>
            </a:custGeom>
            <a:ln w="40651" cap="flat">
              <a:solidFill>
                <a:srgbClr val="BEBEBE">
                  <a:alpha val="69803"/>
                </a:srgbClr>
              </a:solidFill>
              <a:prstDash val="solid"/>
              <a:round/>
            </a:ln>
          </p:spPr>
          <p:txBody>
            <a:bodyPr/>
            <a:lstStyle/>
            <a:p/>
          </p:txBody>
        </p:sp>
        <p:sp>
          <p:nvSpPr>
            <p:cNvPr id="682" name="pl682"/>
            <p:cNvSpPr/>
            <p:nvPr/>
          </p:nvSpPr>
          <p:spPr>
            <a:xfrm>
              <a:off x="2852219" y="5065693"/>
              <a:ext cx="896831" cy="11139"/>
            </a:xfrm>
            <a:custGeom>
              <a:avLst/>
              <a:pathLst>
                <a:path w="896831" h="11139">
                  <a:moveTo>
                    <a:pt x="0" y="5569"/>
                  </a:moveTo>
                  <a:lnTo>
                    <a:pt x="128118" y="0"/>
                  </a:lnTo>
                  <a:lnTo>
                    <a:pt x="256237" y="5569"/>
                  </a:lnTo>
                  <a:lnTo>
                    <a:pt x="384356" y="0"/>
                  </a:lnTo>
                  <a:lnTo>
                    <a:pt x="512475" y="0"/>
                  </a:lnTo>
                  <a:lnTo>
                    <a:pt x="640593" y="11139"/>
                  </a:lnTo>
                  <a:lnTo>
                    <a:pt x="768712" y="11139"/>
                  </a:lnTo>
                  <a:lnTo>
                    <a:pt x="896831" y="11139"/>
                  </a:lnTo>
                </a:path>
              </a:pathLst>
            </a:custGeom>
            <a:ln w="35231" cap="flat">
              <a:solidFill>
                <a:srgbClr val="BEBEBE">
                  <a:alpha val="69803"/>
                </a:srgbClr>
              </a:solidFill>
              <a:prstDash val="solid"/>
              <a:round/>
            </a:ln>
          </p:spPr>
          <p:txBody>
            <a:bodyPr/>
            <a:lstStyle/>
            <a:p/>
          </p:txBody>
        </p:sp>
        <p:sp>
          <p:nvSpPr>
            <p:cNvPr id="683" name="pl683"/>
            <p:cNvSpPr/>
            <p:nvPr/>
          </p:nvSpPr>
          <p:spPr>
            <a:xfrm>
              <a:off x="2852219" y="5065693"/>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684" name="pl684"/>
            <p:cNvSpPr/>
            <p:nvPr/>
          </p:nvSpPr>
          <p:spPr>
            <a:xfrm>
              <a:off x="2852219" y="5065693"/>
              <a:ext cx="896831" cy="11139"/>
            </a:xfrm>
            <a:custGeom>
              <a:avLst/>
              <a:pathLst>
                <a:path w="896831" h="11139">
                  <a:moveTo>
                    <a:pt x="0" y="5569"/>
                  </a:moveTo>
                  <a:lnTo>
                    <a:pt x="128118" y="0"/>
                  </a:lnTo>
                  <a:lnTo>
                    <a:pt x="256237" y="5569"/>
                  </a:lnTo>
                  <a:lnTo>
                    <a:pt x="384356" y="0"/>
                  </a:lnTo>
                  <a:lnTo>
                    <a:pt x="512475" y="0"/>
                  </a:lnTo>
                  <a:lnTo>
                    <a:pt x="640593" y="11139"/>
                  </a:lnTo>
                  <a:lnTo>
                    <a:pt x="768712" y="11139"/>
                  </a:lnTo>
                  <a:lnTo>
                    <a:pt x="896831" y="11139"/>
                  </a:lnTo>
                </a:path>
              </a:pathLst>
            </a:custGeom>
            <a:ln w="40651" cap="flat">
              <a:solidFill>
                <a:srgbClr val="000000">
                  <a:alpha val="100000"/>
                </a:srgbClr>
              </a:solidFill>
              <a:prstDash val="solid"/>
              <a:round/>
            </a:ln>
          </p:spPr>
          <p:txBody>
            <a:bodyPr/>
            <a:lstStyle/>
            <a:p/>
          </p:txBody>
        </p:sp>
        <p:sp>
          <p:nvSpPr>
            <p:cNvPr id="685" name="pl685"/>
            <p:cNvSpPr/>
            <p:nvPr/>
          </p:nvSpPr>
          <p:spPr>
            <a:xfrm>
              <a:off x="2852219" y="5065693"/>
              <a:ext cx="896831" cy="11139"/>
            </a:xfrm>
            <a:custGeom>
              <a:avLst/>
              <a:pathLst>
                <a:path w="896831" h="11139">
                  <a:moveTo>
                    <a:pt x="0" y="5569"/>
                  </a:moveTo>
                  <a:lnTo>
                    <a:pt x="128118" y="0"/>
                  </a:lnTo>
                  <a:lnTo>
                    <a:pt x="256237" y="5569"/>
                  </a:lnTo>
                  <a:lnTo>
                    <a:pt x="384356" y="0"/>
                  </a:lnTo>
                  <a:lnTo>
                    <a:pt x="512475" y="0"/>
                  </a:lnTo>
                  <a:lnTo>
                    <a:pt x="640593" y="11139"/>
                  </a:lnTo>
                  <a:lnTo>
                    <a:pt x="768712" y="11139"/>
                  </a:lnTo>
                  <a:lnTo>
                    <a:pt x="896831" y="11139"/>
                  </a:lnTo>
                </a:path>
              </a:pathLst>
            </a:custGeom>
            <a:ln w="35231" cap="flat">
              <a:solidFill>
                <a:srgbClr val="F26A21">
                  <a:alpha val="100000"/>
                </a:srgbClr>
              </a:solidFill>
              <a:prstDash val="solid"/>
              <a:round/>
            </a:ln>
          </p:spPr>
          <p:txBody>
            <a:bodyPr/>
            <a:lstStyle/>
            <a:p/>
          </p:txBody>
        </p:sp>
        <p:sp>
          <p:nvSpPr>
            <p:cNvPr id="686" name="pl686"/>
            <p:cNvSpPr/>
            <p:nvPr/>
          </p:nvSpPr>
          <p:spPr>
            <a:xfrm>
              <a:off x="2807378" y="5082402"/>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687" name="tx687"/>
            <p:cNvSpPr/>
            <p:nvPr/>
          </p:nvSpPr>
          <p:spPr>
            <a:xfrm>
              <a:off x="2822090" y="49082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88" name="tx688"/>
            <p:cNvSpPr/>
            <p:nvPr/>
          </p:nvSpPr>
          <p:spPr>
            <a:xfrm>
              <a:off x="2950209" y="490266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89" name="tx689"/>
            <p:cNvSpPr/>
            <p:nvPr/>
          </p:nvSpPr>
          <p:spPr>
            <a:xfrm>
              <a:off x="3078327" y="49082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90" name="tx690"/>
            <p:cNvSpPr/>
            <p:nvPr/>
          </p:nvSpPr>
          <p:spPr>
            <a:xfrm>
              <a:off x="3206446" y="490266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91" name="tx691"/>
            <p:cNvSpPr/>
            <p:nvPr/>
          </p:nvSpPr>
          <p:spPr>
            <a:xfrm>
              <a:off x="3334565" y="490266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92" name="tx692"/>
            <p:cNvSpPr/>
            <p:nvPr/>
          </p:nvSpPr>
          <p:spPr>
            <a:xfrm>
              <a:off x="3462684" y="49138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93" name="tx693"/>
            <p:cNvSpPr/>
            <p:nvPr/>
          </p:nvSpPr>
          <p:spPr>
            <a:xfrm>
              <a:off x="3590803" y="49138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94" name="tx694"/>
            <p:cNvSpPr/>
            <p:nvPr/>
          </p:nvSpPr>
          <p:spPr>
            <a:xfrm>
              <a:off x="3718921" y="49138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95" name="rc695"/>
            <p:cNvSpPr/>
            <p:nvPr/>
          </p:nvSpPr>
          <p:spPr>
            <a:xfrm>
              <a:off x="2807378" y="5439250"/>
              <a:ext cx="986514" cy="367599"/>
            </a:xfrm>
            <a:prstGeom prst="rect">
              <a:avLst/>
            </a:prstGeom>
            <a:solidFill>
              <a:srgbClr val="EBEBEB">
                <a:alpha val="100000"/>
              </a:srgbClr>
            </a:solidFill>
          </p:spPr>
          <p:txBody>
            <a:bodyPr/>
            <a:lstStyle/>
            <a:p/>
          </p:txBody>
        </p:sp>
        <p:sp>
          <p:nvSpPr>
            <p:cNvPr id="696" name="pl696"/>
            <p:cNvSpPr/>
            <p:nvPr/>
          </p:nvSpPr>
          <p:spPr>
            <a:xfrm>
              <a:off x="2807378" y="580406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97" name="pl697"/>
            <p:cNvSpPr/>
            <p:nvPr/>
          </p:nvSpPr>
          <p:spPr>
            <a:xfrm>
              <a:off x="2807378" y="566482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98" name="pl698"/>
            <p:cNvSpPr/>
            <p:nvPr/>
          </p:nvSpPr>
          <p:spPr>
            <a:xfrm>
              <a:off x="2807378" y="552558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99" name="pl699"/>
            <p:cNvSpPr/>
            <p:nvPr/>
          </p:nvSpPr>
          <p:spPr>
            <a:xfrm>
              <a:off x="2807378" y="573444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00" name="pl700"/>
            <p:cNvSpPr/>
            <p:nvPr/>
          </p:nvSpPr>
          <p:spPr>
            <a:xfrm>
              <a:off x="2807378" y="5595201"/>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01" name="pl701"/>
            <p:cNvSpPr/>
            <p:nvPr/>
          </p:nvSpPr>
          <p:spPr>
            <a:xfrm>
              <a:off x="2807378" y="545595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02" name="pl702"/>
            <p:cNvSpPr/>
            <p:nvPr/>
          </p:nvSpPr>
          <p:spPr>
            <a:xfrm>
              <a:off x="2852219"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03" name="pl703"/>
            <p:cNvSpPr/>
            <p:nvPr/>
          </p:nvSpPr>
          <p:spPr>
            <a:xfrm>
              <a:off x="2980338"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04" name="pl704"/>
            <p:cNvSpPr/>
            <p:nvPr/>
          </p:nvSpPr>
          <p:spPr>
            <a:xfrm>
              <a:off x="3108457"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05" name="pl705"/>
            <p:cNvSpPr/>
            <p:nvPr/>
          </p:nvSpPr>
          <p:spPr>
            <a:xfrm>
              <a:off x="3236576"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06" name="pl706"/>
            <p:cNvSpPr/>
            <p:nvPr/>
          </p:nvSpPr>
          <p:spPr>
            <a:xfrm>
              <a:off x="3364695"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07" name="pl707"/>
            <p:cNvSpPr/>
            <p:nvPr/>
          </p:nvSpPr>
          <p:spPr>
            <a:xfrm>
              <a:off x="3492813"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08" name="pl708"/>
            <p:cNvSpPr/>
            <p:nvPr/>
          </p:nvSpPr>
          <p:spPr>
            <a:xfrm>
              <a:off x="3620932"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09" name="pl709"/>
            <p:cNvSpPr/>
            <p:nvPr/>
          </p:nvSpPr>
          <p:spPr>
            <a:xfrm>
              <a:off x="3749051"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10" name="pl710"/>
            <p:cNvSpPr/>
            <p:nvPr/>
          </p:nvSpPr>
          <p:spPr>
            <a:xfrm>
              <a:off x="2852219" y="5717734"/>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711" name="pl711"/>
            <p:cNvSpPr/>
            <p:nvPr/>
          </p:nvSpPr>
          <p:spPr>
            <a:xfrm>
              <a:off x="2852219" y="5684316"/>
              <a:ext cx="896831" cy="83545"/>
            </a:xfrm>
            <a:custGeom>
              <a:avLst/>
              <a:pathLst>
                <a:path w="896831" h="83545">
                  <a:moveTo>
                    <a:pt x="0" y="0"/>
                  </a:moveTo>
                  <a:lnTo>
                    <a:pt x="128118" y="83545"/>
                  </a:lnTo>
                  <a:lnTo>
                    <a:pt x="256237" y="5569"/>
                  </a:lnTo>
                  <a:lnTo>
                    <a:pt x="384356" y="38987"/>
                  </a:lnTo>
                  <a:lnTo>
                    <a:pt x="512475" y="44557"/>
                  </a:lnTo>
                  <a:lnTo>
                    <a:pt x="640593" y="0"/>
                  </a:lnTo>
                  <a:lnTo>
                    <a:pt x="768712" y="72405"/>
                  </a:lnTo>
                  <a:lnTo>
                    <a:pt x="896831" y="16709"/>
                  </a:lnTo>
                </a:path>
              </a:pathLst>
            </a:custGeom>
            <a:ln w="40651" cap="flat">
              <a:solidFill>
                <a:srgbClr val="BEBEBE">
                  <a:alpha val="69803"/>
                </a:srgbClr>
              </a:solidFill>
              <a:prstDash val="solid"/>
              <a:round/>
            </a:ln>
          </p:spPr>
          <p:txBody>
            <a:bodyPr/>
            <a:lstStyle/>
            <a:p/>
          </p:txBody>
        </p:sp>
        <p:sp>
          <p:nvSpPr>
            <p:cNvPr id="712" name="pl712"/>
            <p:cNvSpPr/>
            <p:nvPr/>
          </p:nvSpPr>
          <p:spPr>
            <a:xfrm>
              <a:off x="2852219" y="5684316"/>
              <a:ext cx="896831" cy="83545"/>
            </a:xfrm>
            <a:custGeom>
              <a:avLst/>
              <a:pathLst>
                <a:path w="896831" h="83545">
                  <a:moveTo>
                    <a:pt x="0" y="0"/>
                  </a:moveTo>
                  <a:lnTo>
                    <a:pt x="128118" y="83545"/>
                  </a:lnTo>
                  <a:lnTo>
                    <a:pt x="256237" y="5569"/>
                  </a:lnTo>
                  <a:lnTo>
                    <a:pt x="384356" y="38987"/>
                  </a:lnTo>
                  <a:lnTo>
                    <a:pt x="512475" y="44557"/>
                  </a:lnTo>
                  <a:lnTo>
                    <a:pt x="640593" y="0"/>
                  </a:lnTo>
                  <a:lnTo>
                    <a:pt x="768712" y="72405"/>
                  </a:lnTo>
                  <a:lnTo>
                    <a:pt x="896831" y="16709"/>
                  </a:lnTo>
                </a:path>
              </a:pathLst>
            </a:custGeom>
            <a:ln w="35231" cap="flat">
              <a:solidFill>
                <a:srgbClr val="BEBEBE">
                  <a:alpha val="69803"/>
                </a:srgbClr>
              </a:solidFill>
              <a:prstDash val="solid"/>
              <a:round/>
            </a:ln>
          </p:spPr>
          <p:txBody>
            <a:bodyPr/>
            <a:lstStyle/>
            <a:p/>
          </p:txBody>
        </p:sp>
        <p:sp>
          <p:nvSpPr>
            <p:cNvPr id="713" name="pl713"/>
            <p:cNvSpPr/>
            <p:nvPr/>
          </p:nvSpPr>
          <p:spPr>
            <a:xfrm>
              <a:off x="2852219" y="5717734"/>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714" name="pl714"/>
            <p:cNvSpPr/>
            <p:nvPr/>
          </p:nvSpPr>
          <p:spPr>
            <a:xfrm>
              <a:off x="2852219" y="5684316"/>
              <a:ext cx="896831" cy="83545"/>
            </a:xfrm>
            <a:custGeom>
              <a:avLst/>
              <a:pathLst>
                <a:path w="896831" h="83545">
                  <a:moveTo>
                    <a:pt x="0" y="0"/>
                  </a:moveTo>
                  <a:lnTo>
                    <a:pt x="128118" y="83545"/>
                  </a:lnTo>
                  <a:lnTo>
                    <a:pt x="256237" y="5569"/>
                  </a:lnTo>
                  <a:lnTo>
                    <a:pt x="384356" y="38987"/>
                  </a:lnTo>
                  <a:lnTo>
                    <a:pt x="512475" y="44557"/>
                  </a:lnTo>
                  <a:lnTo>
                    <a:pt x="640593" y="0"/>
                  </a:lnTo>
                  <a:lnTo>
                    <a:pt x="768712" y="72405"/>
                  </a:lnTo>
                  <a:lnTo>
                    <a:pt x="896831" y="16709"/>
                  </a:lnTo>
                </a:path>
              </a:pathLst>
            </a:custGeom>
            <a:ln w="40651" cap="flat">
              <a:solidFill>
                <a:srgbClr val="000000">
                  <a:alpha val="100000"/>
                </a:srgbClr>
              </a:solidFill>
              <a:prstDash val="solid"/>
              <a:round/>
            </a:ln>
          </p:spPr>
          <p:txBody>
            <a:bodyPr/>
            <a:lstStyle/>
            <a:p/>
          </p:txBody>
        </p:sp>
        <p:sp>
          <p:nvSpPr>
            <p:cNvPr id="715" name="pl715"/>
            <p:cNvSpPr/>
            <p:nvPr/>
          </p:nvSpPr>
          <p:spPr>
            <a:xfrm>
              <a:off x="2852219" y="5684316"/>
              <a:ext cx="896831" cy="83545"/>
            </a:xfrm>
            <a:custGeom>
              <a:avLst/>
              <a:pathLst>
                <a:path w="896831" h="83545">
                  <a:moveTo>
                    <a:pt x="0" y="0"/>
                  </a:moveTo>
                  <a:lnTo>
                    <a:pt x="128118" y="83545"/>
                  </a:lnTo>
                  <a:lnTo>
                    <a:pt x="256237" y="5569"/>
                  </a:lnTo>
                  <a:lnTo>
                    <a:pt x="384356" y="38987"/>
                  </a:lnTo>
                  <a:lnTo>
                    <a:pt x="512475" y="44557"/>
                  </a:lnTo>
                  <a:lnTo>
                    <a:pt x="640593" y="0"/>
                  </a:lnTo>
                  <a:lnTo>
                    <a:pt x="768712" y="72405"/>
                  </a:lnTo>
                  <a:lnTo>
                    <a:pt x="896831" y="16709"/>
                  </a:lnTo>
                </a:path>
              </a:pathLst>
            </a:custGeom>
            <a:ln w="35231" cap="flat">
              <a:solidFill>
                <a:srgbClr val="F26A21">
                  <a:alpha val="100000"/>
                </a:srgbClr>
              </a:solidFill>
              <a:prstDash val="solid"/>
              <a:round/>
            </a:ln>
          </p:spPr>
          <p:txBody>
            <a:bodyPr/>
            <a:lstStyle/>
            <a:p/>
          </p:txBody>
        </p:sp>
        <p:sp>
          <p:nvSpPr>
            <p:cNvPr id="716" name="pl716"/>
            <p:cNvSpPr/>
            <p:nvPr/>
          </p:nvSpPr>
          <p:spPr>
            <a:xfrm>
              <a:off x="2807378" y="5734443"/>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717" name="tx717"/>
            <p:cNvSpPr/>
            <p:nvPr/>
          </p:nvSpPr>
          <p:spPr>
            <a:xfrm>
              <a:off x="2822090" y="55212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718" name="tx718"/>
            <p:cNvSpPr/>
            <p:nvPr/>
          </p:nvSpPr>
          <p:spPr>
            <a:xfrm>
              <a:off x="2932149" y="560483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719" name="tx719"/>
            <p:cNvSpPr/>
            <p:nvPr/>
          </p:nvSpPr>
          <p:spPr>
            <a:xfrm>
              <a:off x="3078327" y="55268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720" name="tx720"/>
            <p:cNvSpPr/>
            <p:nvPr/>
          </p:nvSpPr>
          <p:spPr>
            <a:xfrm>
              <a:off x="3206446" y="55602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21" name="tx721"/>
            <p:cNvSpPr/>
            <p:nvPr/>
          </p:nvSpPr>
          <p:spPr>
            <a:xfrm>
              <a:off x="3334565" y="55658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22" name="tx722"/>
            <p:cNvSpPr/>
            <p:nvPr/>
          </p:nvSpPr>
          <p:spPr>
            <a:xfrm>
              <a:off x="3462684" y="55212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723" name="tx723"/>
            <p:cNvSpPr/>
            <p:nvPr/>
          </p:nvSpPr>
          <p:spPr>
            <a:xfrm>
              <a:off x="3572743" y="559369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724" name="tx724"/>
            <p:cNvSpPr/>
            <p:nvPr/>
          </p:nvSpPr>
          <p:spPr>
            <a:xfrm>
              <a:off x="3718921" y="553799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725" name="rc725"/>
            <p:cNvSpPr/>
            <p:nvPr/>
          </p:nvSpPr>
          <p:spPr>
            <a:xfrm>
              <a:off x="3863481" y="874964"/>
              <a:ext cx="986514" cy="367599"/>
            </a:xfrm>
            <a:prstGeom prst="rect">
              <a:avLst/>
            </a:prstGeom>
            <a:solidFill>
              <a:srgbClr val="EBEBEB">
                <a:alpha val="100000"/>
              </a:srgbClr>
            </a:solidFill>
          </p:spPr>
          <p:txBody>
            <a:bodyPr/>
            <a:lstStyle/>
            <a:p/>
          </p:txBody>
        </p:sp>
        <p:sp>
          <p:nvSpPr>
            <p:cNvPr id="726" name="pl726"/>
            <p:cNvSpPr/>
            <p:nvPr/>
          </p:nvSpPr>
          <p:spPr>
            <a:xfrm>
              <a:off x="3863481" y="123977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27" name="pl727"/>
            <p:cNvSpPr/>
            <p:nvPr/>
          </p:nvSpPr>
          <p:spPr>
            <a:xfrm>
              <a:off x="3863481" y="110053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28" name="pl728"/>
            <p:cNvSpPr/>
            <p:nvPr/>
          </p:nvSpPr>
          <p:spPr>
            <a:xfrm>
              <a:off x="3863481" y="96129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29" name="pl729"/>
            <p:cNvSpPr/>
            <p:nvPr/>
          </p:nvSpPr>
          <p:spPr>
            <a:xfrm>
              <a:off x="3863481" y="117015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30" name="pl730"/>
            <p:cNvSpPr/>
            <p:nvPr/>
          </p:nvSpPr>
          <p:spPr>
            <a:xfrm>
              <a:off x="3863481" y="103091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31" name="pl731"/>
            <p:cNvSpPr/>
            <p:nvPr/>
          </p:nvSpPr>
          <p:spPr>
            <a:xfrm>
              <a:off x="3863481" y="89167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32" name="pl732"/>
            <p:cNvSpPr/>
            <p:nvPr/>
          </p:nvSpPr>
          <p:spPr>
            <a:xfrm>
              <a:off x="3908323"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33" name="pl733"/>
            <p:cNvSpPr/>
            <p:nvPr/>
          </p:nvSpPr>
          <p:spPr>
            <a:xfrm>
              <a:off x="4036442"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34" name="pl734"/>
            <p:cNvSpPr/>
            <p:nvPr/>
          </p:nvSpPr>
          <p:spPr>
            <a:xfrm>
              <a:off x="4164561"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35" name="pl735"/>
            <p:cNvSpPr/>
            <p:nvPr/>
          </p:nvSpPr>
          <p:spPr>
            <a:xfrm>
              <a:off x="4292679"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36" name="pl736"/>
            <p:cNvSpPr/>
            <p:nvPr/>
          </p:nvSpPr>
          <p:spPr>
            <a:xfrm>
              <a:off x="4420798"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37" name="pl737"/>
            <p:cNvSpPr/>
            <p:nvPr/>
          </p:nvSpPr>
          <p:spPr>
            <a:xfrm>
              <a:off x="4548917"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38" name="pl738"/>
            <p:cNvSpPr/>
            <p:nvPr/>
          </p:nvSpPr>
          <p:spPr>
            <a:xfrm>
              <a:off x="4677036"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39" name="pl739"/>
            <p:cNvSpPr/>
            <p:nvPr/>
          </p:nvSpPr>
          <p:spPr>
            <a:xfrm>
              <a:off x="4805154"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40" name="pl740"/>
            <p:cNvSpPr/>
            <p:nvPr/>
          </p:nvSpPr>
          <p:spPr>
            <a:xfrm>
              <a:off x="3908323" y="1153448"/>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741" name="pl741"/>
            <p:cNvSpPr/>
            <p:nvPr/>
          </p:nvSpPr>
          <p:spPr>
            <a:xfrm>
              <a:off x="3908323" y="1142309"/>
              <a:ext cx="896831" cy="50127"/>
            </a:xfrm>
            <a:custGeom>
              <a:avLst/>
              <a:pathLst>
                <a:path w="896831" h="50127">
                  <a:moveTo>
                    <a:pt x="0" y="22278"/>
                  </a:moveTo>
                  <a:lnTo>
                    <a:pt x="128118" y="50127"/>
                  </a:lnTo>
                  <a:lnTo>
                    <a:pt x="256237" y="22278"/>
                  </a:lnTo>
                  <a:lnTo>
                    <a:pt x="384356" y="27848"/>
                  </a:lnTo>
                  <a:lnTo>
                    <a:pt x="512475" y="27848"/>
                  </a:lnTo>
                  <a:lnTo>
                    <a:pt x="640593" y="5569"/>
                  </a:lnTo>
                  <a:lnTo>
                    <a:pt x="768712" y="0"/>
                  </a:lnTo>
                  <a:lnTo>
                    <a:pt x="896831" y="27848"/>
                  </a:lnTo>
                </a:path>
              </a:pathLst>
            </a:custGeom>
            <a:ln w="40651" cap="flat">
              <a:solidFill>
                <a:srgbClr val="BEBEBE">
                  <a:alpha val="69803"/>
                </a:srgbClr>
              </a:solidFill>
              <a:prstDash val="solid"/>
              <a:round/>
            </a:ln>
          </p:spPr>
          <p:txBody>
            <a:bodyPr/>
            <a:lstStyle/>
            <a:p/>
          </p:txBody>
        </p:sp>
        <p:sp>
          <p:nvSpPr>
            <p:cNvPr id="742" name="pl742"/>
            <p:cNvSpPr/>
            <p:nvPr/>
          </p:nvSpPr>
          <p:spPr>
            <a:xfrm>
              <a:off x="3908323" y="1142309"/>
              <a:ext cx="896831" cy="50127"/>
            </a:xfrm>
            <a:custGeom>
              <a:avLst/>
              <a:pathLst>
                <a:path w="896831" h="50127">
                  <a:moveTo>
                    <a:pt x="0" y="22278"/>
                  </a:moveTo>
                  <a:lnTo>
                    <a:pt x="128118" y="50127"/>
                  </a:lnTo>
                  <a:lnTo>
                    <a:pt x="256237" y="22278"/>
                  </a:lnTo>
                  <a:lnTo>
                    <a:pt x="384356" y="27848"/>
                  </a:lnTo>
                  <a:lnTo>
                    <a:pt x="512475" y="27848"/>
                  </a:lnTo>
                  <a:lnTo>
                    <a:pt x="640593" y="5569"/>
                  </a:lnTo>
                  <a:lnTo>
                    <a:pt x="768712" y="0"/>
                  </a:lnTo>
                  <a:lnTo>
                    <a:pt x="896831" y="27848"/>
                  </a:lnTo>
                </a:path>
              </a:pathLst>
            </a:custGeom>
            <a:ln w="35231" cap="flat">
              <a:solidFill>
                <a:srgbClr val="BEBEBE">
                  <a:alpha val="69803"/>
                </a:srgbClr>
              </a:solidFill>
              <a:prstDash val="solid"/>
              <a:round/>
            </a:ln>
          </p:spPr>
          <p:txBody>
            <a:bodyPr/>
            <a:lstStyle/>
            <a:p/>
          </p:txBody>
        </p:sp>
        <p:sp>
          <p:nvSpPr>
            <p:cNvPr id="743" name="pl743"/>
            <p:cNvSpPr/>
            <p:nvPr/>
          </p:nvSpPr>
          <p:spPr>
            <a:xfrm>
              <a:off x="3908323" y="1153448"/>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744" name="pl744"/>
            <p:cNvSpPr/>
            <p:nvPr/>
          </p:nvSpPr>
          <p:spPr>
            <a:xfrm>
              <a:off x="3908323" y="1142309"/>
              <a:ext cx="896831" cy="50127"/>
            </a:xfrm>
            <a:custGeom>
              <a:avLst/>
              <a:pathLst>
                <a:path w="896831" h="50127">
                  <a:moveTo>
                    <a:pt x="0" y="22278"/>
                  </a:moveTo>
                  <a:lnTo>
                    <a:pt x="128118" y="50127"/>
                  </a:lnTo>
                  <a:lnTo>
                    <a:pt x="256237" y="22278"/>
                  </a:lnTo>
                  <a:lnTo>
                    <a:pt x="384356" y="27848"/>
                  </a:lnTo>
                  <a:lnTo>
                    <a:pt x="512475" y="27848"/>
                  </a:lnTo>
                  <a:lnTo>
                    <a:pt x="640593" y="5569"/>
                  </a:lnTo>
                  <a:lnTo>
                    <a:pt x="768712" y="0"/>
                  </a:lnTo>
                  <a:lnTo>
                    <a:pt x="896831" y="27848"/>
                  </a:lnTo>
                </a:path>
              </a:pathLst>
            </a:custGeom>
            <a:ln w="40651" cap="flat">
              <a:solidFill>
                <a:srgbClr val="000000">
                  <a:alpha val="100000"/>
                </a:srgbClr>
              </a:solidFill>
              <a:prstDash val="solid"/>
              <a:round/>
            </a:ln>
          </p:spPr>
          <p:txBody>
            <a:bodyPr/>
            <a:lstStyle/>
            <a:p/>
          </p:txBody>
        </p:sp>
        <p:sp>
          <p:nvSpPr>
            <p:cNvPr id="745" name="pl745"/>
            <p:cNvSpPr/>
            <p:nvPr/>
          </p:nvSpPr>
          <p:spPr>
            <a:xfrm>
              <a:off x="3908323" y="1142309"/>
              <a:ext cx="896831" cy="50127"/>
            </a:xfrm>
            <a:custGeom>
              <a:avLst/>
              <a:pathLst>
                <a:path w="896831" h="50127">
                  <a:moveTo>
                    <a:pt x="0" y="22278"/>
                  </a:moveTo>
                  <a:lnTo>
                    <a:pt x="128118" y="50127"/>
                  </a:lnTo>
                  <a:lnTo>
                    <a:pt x="256237" y="22278"/>
                  </a:lnTo>
                  <a:lnTo>
                    <a:pt x="384356" y="27848"/>
                  </a:lnTo>
                  <a:lnTo>
                    <a:pt x="512475" y="27848"/>
                  </a:lnTo>
                  <a:lnTo>
                    <a:pt x="640593" y="5569"/>
                  </a:lnTo>
                  <a:lnTo>
                    <a:pt x="768712" y="0"/>
                  </a:lnTo>
                  <a:lnTo>
                    <a:pt x="896831" y="27848"/>
                  </a:lnTo>
                </a:path>
              </a:pathLst>
            </a:custGeom>
            <a:ln w="35231" cap="flat">
              <a:solidFill>
                <a:srgbClr val="F26A21">
                  <a:alpha val="100000"/>
                </a:srgbClr>
              </a:solidFill>
              <a:prstDash val="solid"/>
              <a:round/>
            </a:ln>
          </p:spPr>
          <p:txBody>
            <a:bodyPr/>
            <a:lstStyle/>
            <a:p/>
          </p:txBody>
        </p:sp>
        <p:sp>
          <p:nvSpPr>
            <p:cNvPr id="746" name="pl746"/>
            <p:cNvSpPr/>
            <p:nvPr/>
          </p:nvSpPr>
          <p:spPr>
            <a:xfrm>
              <a:off x="3863481" y="117015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747" name="tx747"/>
            <p:cNvSpPr/>
            <p:nvPr/>
          </p:nvSpPr>
          <p:spPr>
            <a:xfrm>
              <a:off x="3878194" y="10015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48" name="tx748"/>
            <p:cNvSpPr/>
            <p:nvPr/>
          </p:nvSpPr>
          <p:spPr>
            <a:xfrm>
              <a:off x="3988253" y="102940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749" name="tx749"/>
            <p:cNvSpPr/>
            <p:nvPr/>
          </p:nvSpPr>
          <p:spPr>
            <a:xfrm>
              <a:off x="4134431" y="10015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50" name="tx750"/>
            <p:cNvSpPr/>
            <p:nvPr/>
          </p:nvSpPr>
          <p:spPr>
            <a:xfrm>
              <a:off x="4262550" y="10071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51" name="tx751"/>
            <p:cNvSpPr/>
            <p:nvPr/>
          </p:nvSpPr>
          <p:spPr>
            <a:xfrm>
              <a:off x="4390669" y="10071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52" name="tx752"/>
            <p:cNvSpPr/>
            <p:nvPr/>
          </p:nvSpPr>
          <p:spPr>
            <a:xfrm>
              <a:off x="4518787" y="9848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753" name="tx753"/>
            <p:cNvSpPr/>
            <p:nvPr/>
          </p:nvSpPr>
          <p:spPr>
            <a:xfrm>
              <a:off x="4646906" y="97928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754" name="tx754"/>
            <p:cNvSpPr/>
            <p:nvPr/>
          </p:nvSpPr>
          <p:spPr>
            <a:xfrm>
              <a:off x="4775025" y="10071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55" name="rc755"/>
            <p:cNvSpPr/>
            <p:nvPr/>
          </p:nvSpPr>
          <p:spPr>
            <a:xfrm>
              <a:off x="3863481" y="1527005"/>
              <a:ext cx="986514" cy="367599"/>
            </a:xfrm>
            <a:prstGeom prst="rect">
              <a:avLst/>
            </a:prstGeom>
            <a:solidFill>
              <a:srgbClr val="EBEBEB">
                <a:alpha val="100000"/>
              </a:srgbClr>
            </a:solidFill>
          </p:spPr>
          <p:txBody>
            <a:bodyPr/>
            <a:lstStyle/>
            <a:p/>
          </p:txBody>
        </p:sp>
        <p:sp>
          <p:nvSpPr>
            <p:cNvPr id="756" name="pl756"/>
            <p:cNvSpPr/>
            <p:nvPr/>
          </p:nvSpPr>
          <p:spPr>
            <a:xfrm>
              <a:off x="3863481" y="189181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57" name="pl757"/>
            <p:cNvSpPr/>
            <p:nvPr/>
          </p:nvSpPr>
          <p:spPr>
            <a:xfrm>
              <a:off x="3863481" y="175257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58" name="pl758"/>
            <p:cNvSpPr/>
            <p:nvPr/>
          </p:nvSpPr>
          <p:spPr>
            <a:xfrm>
              <a:off x="3863481" y="161333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59" name="pl759"/>
            <p:cNvSpPr/>
            <p:nvPr/>
          </p:nvSpPr>
          <p:spPr>
            <a:xfrm>
              <a:off x="3863481" y="182219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60" name="pl760"/>
            <p:cNvSpPr/>
            <p:nvPr/>
          </p:nvSpPr>
          <p:spPr>
            <a:xfrm>
              <a:off x="3863481" y="168295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61" name="pl761"/>
            <p:cNvSpPr/>
            <p:nvPr/>
          </p:nvSpPr>
          <p:spPr>
            <a:xfrm>
              <a:off x="3863481" y="154371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62" name="pl762"/>
            <p:cNvSpPr/>
            <p:nvPr/>
          </p:nvSpPr>
          <p:spPr>
            <a:xfrm>
              <a:off x="3908323"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63" name="pl763"/>
            <p:cNvSpPr/>
            <p:nvPr/>
          </p:nvSpPr>
          <p:spPr>
            <a:xfrm>
              <a:off x="4036442"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64" name="pl764"/>
            <p:cNvSpPr/>
            <p:nvPr/>
          </p:nvSpPr>
          <p:spPr>
            <a:xfrm>
              <a:off x="4164561"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65" name="pl765"/>
            <p:cNvSpPr/>
            <p:nvPr/>
          </p:nvSpPr>
          <p:spPr>
            <a:xfrm>
              <a:off x="4292679"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66" name="pl766"/>
            <p:cNvSpPr/>
            <p:nvPr/>
          </p:nvSpPr>
          <p:spPr>
            <a:xfrm>
              <a:off x="4420798"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67" name="pl767"/>
            <p:cNvSpPr/>
            <p:nvPr/>
          </p:nvSpPr>
          <p:spPr>
            <a:xfrm>
              <a:off x="4548917"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68" name="pl768"/>
            <p:cNvSpPr/>
            <p:nvPr/>
          </p:nvSpPr>
          <p:spPr>
            <a:xfrm>
              <a:off x="4677036"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69" name="pl769"/>
            <p:cNvSpPr/>
            <p:nvPr/>
          </p:nvSpPr>
          <p:spPr>
            <a:xfrm>
              <a:off x="4805154"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70" name="pl770"/>
            <p:cNvSpPr/>
            <p:nvPr/>
          </p:nvSpPr>
          <p:spPr>
            <a:xfrm>
              <a:off x="3908323" y="1805489"/>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771" name="pl771"/>
            <p:cNvSpPr/>
            <p:nvPr/>
          </p:nvSpPr>
          <p:spPr>
            <a:xfrm>
              <a:off x="3908323" y="1783210"/>
              <a:ext cx="896831" cy="22278"/>
            </a:xfrm>
            <a:custGeom>
              <a:avLst/>
              <a:pathLst>
                <a:path w="896831" h="22278">
                  <a:moveTo>
                    <a:pt x="0" y="5569"/>
                  </a:moveTo>
                  <a:lnTo>
                    <a:pt x="128118" y="16709"/>
                  </a:lnTo>
                  <a:lnTo>
                    <a:pt x="256237" y="0"/>
                  </a:lnTo>
                  <a:lnTo>
                    <a:pt x="384356" y="0"/>
                  </a:lnTo>
                  <a:lnTo>
                    <a:pt x="512475" y="11139"/>
                  </a:lnTo>
                  <a:lnTo>
                    <a:pt x="640593" y="11139"/>
                  </a:lnTo>
                  <a:lnTo>
                    <a:pt x="768712" y="11139"/>
                  </a:lnTo>
                  <a:lnTo>
                    <a:pt x="896831" y="22278"/>
                  </a:lnTo>
                </a:path>
              </a:pathLst>
            </a:custGeom>
            <a:ln w="40651" cap="flat">
              <a:solidFill>
                <a:srgbClr val="BEBEBE">
                  <a:alpha val="69803"/>
                </a:srgbClr>
              </a:solidFill>
              <a:prstDash val="solid"/>
              <a:round/>
            </a:ln>
          </p:spPr>
          <p:txBody>
            <a:bodyPr/>
            <a:lstStyle/>
            <a:p/>
          </p:txBody>
        </p:sp>
        <p:sp>
          <p:nvSpPr>
            <p:cNvPr id="772" name="pl772"/>
            <p:cNvSpPr/>
            <p:nvPr/>
          </p:nvSpPr>
          <p:spPr>
            <a:xfrm>
              <a:off x="3908323" y="1783210"/>
              <a:ext cx="896831" cy="22278"/>
            </a:xfrm>
            <a:custGeom>
              <a:avLst/>
              <a:pathLst>
                <a:path w="896831" h="22278">
                  <a:moveTo>
                    <a:pt x="0" y="5569"/>
                  </a:moveTo>
                  <a:lnTo>
                    <a:pt x="128118" y="16709"/>
                  </a:lnTo>
                  <a:lnTo>
                    <a:pt x="256237" y="0"/>
                  </a:lnTo>
                  <a:lnTo>
                    <a:pt x="384356" y="0"/>
                  </a:lnTo>
                  <a:lnTo>
                    <a:pt x="512475" y="11139"/>
                  </a:lnTo>
                  <a:lnTo>
                    <a:pt x="640593" y="11139"/>
                  </a:lnTo>
                  <a:lnTo>
                    <a:pt x="768712" y="11139"/>
                  </a:lnTo>
                  <a:lnTo>
                    <a:pt x="896831" y="22278"/>
                  </a:lnTo>
                </a:path>
              </a:pathLst>
            </a:custGeom>
            <a:ln w="35231" cap="flat">
              <a:solidFill>
                <a:srgbClr val="BEBEBE">
                  <a:alpha val="69803"/>
                </a:srgbClr>
              </a:solidFill>
              <a:prstDash val="solid"/>
              <a:round/>
            </a:ln>
          </p:spPr>
          <p:txBody>
            <a:bodyPr/>
            <a:lstStyle/>
            <a:p/>
          </p:txBody>
        </p:sp>
        <p:sp>
          <p:nvSpPr>
            <p:cNvPr id="773" name="pl773"/>
            <p:cNvSpPr/>
            <p:nvPr/>
          </p:nvSpPr>
          <p:spPr>
            <a:xfrm>
              <a:off x="3908323" y="1805489"/>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774" name="pl774"/>
            <p:cNvSpPr/>
            <p:nvPr/>
          </p:nvSpPr>
          <p:spPr>
            <a:xfrm>
              <a:off x="3908323" y="1783210"/>
              <a:ext cx="896831" cy="22278"/>
            </a:xfrm>
            <a:custGeom>
              <a:avLst/>
              <a:pathLst>
                <a:path w="896831" h="22278">
                  <a:moveTo>
                    <a:pt x="0" y="5569"/>
                  </a:moveTo>
                  <a:lnTo>
                    <a:pt x="128118" y="16709"/>
                  </a:lnTo>
                  <a:lnTo>
                    <a:pt x="256237" y="0"/>
                  </a:lnTo>
                  <a:lnTo>
                    <a:pt x="384356" y="0"/>
                  </a:lnTo>
                  <a:lnTo>
                    <a:pt x="512475" y="11139"/>
                  </a:lnTo>
                  <a:lnTo>
                    <a:pt x="640593" y="11139"/>
                  </a:lnTo>
                  <a:lnTo>
                    <a:pt x="768712" y="11139"/>
                  </a:lnTo>
                  <a:lnTo>
                    <a:pt x="896831" y="22278"/>
                  </a:lnTo>
                </a:path>
              </a:pathLst>
            </a:custGeom>
            <a:ln w="40651" cap="flat">
              <a:solidFill>
                <a:srgbClr val="000000">
                  <a:alpha val="100000"/>
                </a:srgbClr>
              </a:solidFill>
              <a:prstDash val="solid"/>
              <a:round/>
            </a:ln>
          </p:spPr>
          <p:txBody>
            <a:bodyPr/>
            <a:lstStyle/>
            <a:p/>
          </p:txBody>
        </p:sp>
        <p:sp>
          <p:nvSpPr>
            <p:cNvPr id="775" name="pl775"/>
            <p:cNvSpPr/>
            <p:nvPr/>
          </p:nvSpPr>
          <p:spPr>
            <a:xfrm>
              <a:off x="3908323" y="1783210"/>
              <a:ext cx="896831" cy="22278"/>
            </a:xfrm>
            <a:custGeom>
              <a:avLst/>
              <a:pathLst>
                <a:path w="896831" h="22278">
                  <a:moveTo>
                    <a:pt x="0" y="5569"/>
                  </a:moveTo>
                  <a:lnTo>
                    <a:pt x="128118" y="16709"/>
                  </a:lnTo>
                  <a:lnTo>
                    <a:pt x="256237" y="0"/>
                  </a:lnTo>
                  <a:lnTo>
                    <a:pt x="384356" y="0"/>
                  </a:lnTo>
                  <a:lnTo>
                    <a:pt x="512475" y="11139"/>
                  </a:lnTo>
                  <a:lnTo>
                    <a:pt x="640593" y="11139"/>
                  </a:lnTo>
                  <a:lnTo>
                    <a:pt x="768712" y="11139"/>
                  </a:lnTo>
                  <a:lnTo>
                    <a:pt x="896831" y="22278"/>
                  </a:lnTo>
                </a:path>
              </a:pathLst>
            </a:custGeom>
            <a:ln w="35231" cap="flat">
              <a:solidFill>
                <a:srgbClr val="F26A21">
                  <a:alpha val="100000"/>
                </a:srgbClr>
              </a:solidFill>
              <a:prstDash val="solid"/>
              <a:round/>
            </a:ln>
          </p:spPr>
          <p:txBody>
            <a:bodyPr/>
            <a:lstStyle/>
            <a:p/>
          </p:txBody>
        </p:sp>
        <p:sp>
          <p:nvSpPr>
            <p:cNvPr id="776" name="pl776"/>
            <p:cNvSpPr/>
            <p:nvPr/>
          </p:nvSpPr>
          <p:spPr>
            <a:xfrm>
              <a:off x="3863481" y="182219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777" name="tx777"/>
            <p:cNvSpPr/>
            <p:nvPr/>
          </p:nvSpPr>
          <p:spPr>
            <a:xfrm>
              <a:off x="3878194" y="16257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778" name="tx778"/>
            <p:cNvSpPr/>
            <p:nvPr/>
          </p:nvSpPr>
          <p:spPr>
            <a:xfrm>
              <a:off x="4006312" y="163689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779" name="tx779"/>
            <p:cNvSpPr/>
            <p:nvPr/>
          </p:nvSpPr>
          <p:spPr>
            <a:xfrm>
              <a:off x="4134431" y="16201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780" name="tx780"/>
            <p:cNvSpPr/>
            <p:nvPr/>
          </p:nvSpPr>
          <p:spPr>
            <a:xfrm>
              <a:off x="4262550" y="16201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781" name="tx781"/>
            <p:cNvSpPr/>
            <p:nvPr/>
          </p:nvSpPr>
          <p:spPr>
            <a:xfrm>
              <a:off x="4390669" y="16313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782" name="tx782"/>
            <p:cNvSpPr/>
            <p:nvPr/>
          </p:nvSpPr>
          <p:spPr>
            <a:xfrm>
              <a:off x="4518787" y="16313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783" name="tx783"/>
            <p:cNvSpPr/>
            <p:nvPr/>
          </p:nvSpPr>
          <p:spPr>
            <a:xfrm>
              <a:off x="4646906" y="16313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784" name="tx784"/>
            <p:cNvSpPr/>
            <p:nvPr/>
          </p:nvSpPr>
          <p:spPr>
            <a:xfrm>
              <a:off x="4775025" y="16424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85" name="rc785"/>
            <p:cNvSpPr/>
            <p:nvPr/>
          </p:nvSpPr>
          <p:spPr>
            <a:xfrm>
              <a:off x="3863481" y="2179046"/>
              <a:ext cx="986514" cy="367599"/>
            </a:xfrm>
            <a:prstGeom prst="rect">
              <a:avLst/>
            </a:prstGeom>
            <a:solidFill>
              <a:srgbClr val="EBEBEB">
                <a:alpha val="100000"/>
              </a:srgbClr>
            </a:solidFill>
          </p:spPr>
          <p:txBody>
            <a:bodyPr/>
            <a:lstStyle/>
            <a:p/>
          </p:txBody>
        </p:sp>
        <p:sp>
          <p:nvSpPr>
            <p:cNvPr id="786" name="pl786"/>
            <p:cNvSpPr/>
            <p:nvPr/>
          </p:nvSpPr>
          <p:spPr>
            <a:xfrm>
              <a:off x="3863481" y="254386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87" name="pl787"/>
            <p:cNvSpPr/>
            <p:nvPr/>
          </p:nvSpPr>
          <p:spPr>
            <a:xfrm>
              <a:off x="3863481" y="240461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88" name="pl788"/>
            <p:cNvSpPr/>
            <p:nvPr/>
          </p:nvSpPr>
          <p:spPr>
            <a:xfrm>
              <a:off x="3863481" y="226537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89" name="pl789"/>
            <p:cNvSpPr/>
            <p:nvPr/>
          </p:nvSpPr>
          <p:spPr>
            <a:xfrm>
              <a:off x="3863481" y="247423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90" name="pl790"/>
            <p:cNvSpPr/>
            <p:nvPr/>
          </p:nvSpPr>
          <p:spPr>
            <a:xfrm>
              <a:off x="3863481" y="233499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91" name="pl791"/>
            <p:cNvSpPr/>
            <p:nvPr/>
          </p:nvSpPr>
          <p:spPr>
            <a:xfrm>
              <a:off x="3863481" y="219575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92" name="pl792"/>
            <p:cNvSpPr/>
            <p:nvPr/>
          </p:nvSpPr>
          <p:spPr>
            <a:xfrm>
              <a:off x="3908323"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93" name="pl793"/>
            <p:cNvSpPr/>
            <p:nvPr/>
          </p:nvSpPr>
          <p:spPr>
            <a:xfrm>
              <a:off x="4036442"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94" name="pl794"/>
            <p:cNvSpPr/>
            <p:nvPr/>
          </p:nvSpPr>
          <p:spPr>
            <a:xfrm>
              <a:off x="4164561"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95" name="pl795"/>
            <p:cNvSpPr/>
            <p:nvPr/>
          </p:nvSpPr>
          <p:spPr>
            <a:xfrm>
              <a:off x="4292679"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96" name="pl796"/>
            <p:cNvSpPr/>
            <p:nvPr/>
          </p:nvSpPr>
          <p:spPr>
            <a:xfrm>
              <a:off x="4420798"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97" name="pl797"/>
            <p:cNvSpPr/>
            <p:nvPr/>
          </p:nvSpPr>
          <p:spPr>
            <a:xfrm>
              <a:off x="4548917"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98" name="pl798"/>
            <p:cNvSpPr/>
            <p:nvPr/>
          </p:nvSpPr>
          <p:spPr>
            <a:xfrm>
              <a:off x="4677036"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799" name="pl799"/>
            <p:cNvSpPr/>
            <p:nvPr/>
          </p:nvSpPr>
          <p:spPr>
            <a:xfrm>
              <a:off x="4805154"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00" name="pl800"/>
            <p:cNvSpPr/>
            <p:nvPr/>
          </p:nvSpPr>
          <p:spPr>
            <a:xfrm>
              <a:off x="3908323" y="2457530"/>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801" name="pl801"/>
            <p:cNvSpPr/>
            <p:nvPr/>
          </p:nvSpPr>
          <p:spPr>
            <a:xfrm>
              <a:off x="3908323" y="2429681"/>
              <a:ext cx="896831" cy="27848"/>
            </a:xfrm>
            <a:custGeom>
              <a:avLst/>
              <a:pathLst>
                <a:path w="896831" h="27848">
                  <a:moveTo>
                    <a:pt x="0" y="0"/>
                  </a:moveTo>
                  <a:lnTo>
                    <a:pt x="128118" y="5569"/>
                  </a:lnTo>
                  <a:lnTo>
                    <a:pt x="256237" y="16709"/>
                  </a:lnTo>
                  <a:lnTo>
                    <a:pt x="384356" y="16709"/>
                  </a:lnTo>
                  <a:lnTo>
                    <a:pt x="512475" y="22278"/>
                  </a:lnTo>
                  <a:lnTo>
                    <a:pt x="640593" y="22278"/>
                  </a:lnTo>
                  <a:lnTo>
                    <a:pt x="768712" y="22278"/>
                  </a:lnTo>
                  <a:lnTo>
                    <a:pt x="896831" y="27848"/>
                  </a:lnTo>
                </a:path>
              </a:pathLst>
            </a:custGeom>
            <a:ln w="40651" cap="flat">
              <a:solidFill>
                <a:srgbClr val="BEBEBE">
                  <a:alpha val="69803"/>
                </a:srgbClr>
              </a:solidFill>
              <a:prstDash val="solid"/>
              <a:round/>
            </a:ln>
          </p:spPr>
          <p:txBody>
            <a:bodyPr/>
            <a:lstStyle/>
            <a:p/>
          </p:txBody>
        </p:sp>
        <p:sp>
          <p:nvSpPr>
            <p:cNvPr id="802" name="pl802"/>
            <p:cNvSpPr/>
            <p:nvPr/>
          </p:nvSpPr>
          <p:spPr>
            <a:xfrm>
              <a:off x="3908323" y="2429681"/>
              <a:ext cx="896831" cy="27848"/>
            </a:xfrm>
            <a:custGeom>
              <a:avLst/>
              <a:pathLst>
                <a:path w="896831" h="27848">
                  <a:moveTo>
                    <a:pt x="0" y="0"/>
                  </a:moveTo>
                  <a:lnTo>
                    <a:pt x="128118" y="5569"/>
                  </a:lnTo>
                  <a:lnTo>
                    <a:pt x="256237" y="16709"/>
                  </a:lnTo>
                  <a:lnTo>
                    <a:pt x="384356" y="16709"/>
                  </a:lnTo>
                  <a:lnTo>
                    <a:pt x="512475" y="22278"/>
                  </a:lnTo>
                  <a:lnTo>
                    <a:pt x="640593" y="22278"/>
                  </a:lnTo>
                  <a:lnTo>
                    <a:pt x="768712" y="22278"/>
                  </a:lnTo>
                  <a:lnTo>
                    <a:pt x="896831" y="27848"/>
                  </a:lnTo>
                </a:path>
              </a:pathLst>
            </a:custGeom>
            <a:ln w="35231" cap="flat">
              <a:solidFill>
                <a:srgbClr val="BEBEBE">
                  <a:alpha val="69803"/>
                </a:srgbClr>
              </a:solidFill>
              <a:prstDash val="solid"/>
              <a:round/>
            </a:ln>
          </p:spPr>
          <p:txBody>
            <a:bodyPr/>
            <a:lstStyle/>
            <a:p/>
          </p:txBody>
        </p:sp>
        <p:sp>
          <p:nvSpPr>
            <p:cNvPr id="803" name="pl803"/>
            <p:cNvSpPr/>
            <p:nvPr/>
          </p:nvSpPr>
          <p:spPr>
            <a:xfrm>
              <a:off x="3908323" y="2457530"/>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804" name="pl804"/>
            <p:cNvSpPr/>
            <p:nvPr/>
          </p:nvSpPr>
          <p:spPr>
            <a:xfrm>
              <a:off x="3908323" y="2429681"/>
              <a:ext cx="896831" cy="27848"/>
            </a:xfrm>
            <a:custGeom>
              <a:avLst/>
              <a:pathLst>
                <a:path w="896831" h="27848">
                  <a:moveTo>
                    <a:pt x="0" y="0"/>
                  </a:moveTo>
                  <a:lnTo>
                    <a:pt x="128118" y="5569"/>
                  </a:lnTo>
                  <a:lnTo>
                    <a:pt x="256237" y="16709"/>
                  </a:lnTo>
                  <a:lnTo>
                    <a:pt x="384356" y="16709"/>
                  </a:lnTo>
                  <a:lnTo>
                    <a:pt x="512475" y="22278"/>
                  </a:lnTo>
                  <a:lnTo>
                    <a:pt x="640593" y="22278"/>
                  </a:lnTo>
                  <a:lnTo>
                    <a:pt x="768712" y="22278"/>
                  </a:lnTo>
                  <a:lnTo>
                    <a:pt x="896831" y="27848"/>
                  </a:lnTo>
                </a:path>
              </a:pathLst>
            </a:custGeom>
            <a:ln w="40651" cap="flat">
              <a:solidFill>
                <a:srgbClr val="000000">
                  <a:alpha val="100000"/>
                </a:srgbClr>
              </a:solidFill>
              <a:prstDash val="solid"/>
              <a:round/>
            </a:ln>
          </p:spPr>
          <p:txBody>
            <a:bodyPr/>
            <a:lstStyle/>
            <a:p/>
          </p:txBody>
        </p:sp>
        <p:sp>
          <p:nvSpPr>
            <p:cNvPr id="805" name="pl805"/>
            <p:cNvSpPr/>
            <p:nvPr/>
          </p:nvSpPr>
          <p:spPr>
            <a:xfrm>
              <a:off x="3908323" y="2429681"/>
              <a:ext cx="896831" cy="27848"/>
            </a:xfrm>
            <a:custGeom>
              <a:avLst/>
              <a:pathLst>
                <a:path w="896831" h="27848">
                  <a:moveTo>
                    <a:pt x="0" y="0"/>
                  </a:moveTo>
                  <a:lnTo>
                    <a:pt x="128118" y="5569"/>
                  </a:lnTo>
                  <a:lnTo>
                    <a:pt x="256237" y="16709"/>
                  </a:lnTo>
                  <a:lnTo>
                    <a:pt x="384356" y="16709"/>
                  </a:lnTo>
                  <a:lnTo>
                    <a:pt x="512475" y="22278"/>
                  </a:lnTo>
                  <a:lnTo>
                    <a:pt x="640593" y="22278"/>
                  </a:lnTo>
                  <a:lnTo>
                    <a:pt x="768712" y="22278"/>
                  </a:lnTo>
                  <a:lnTo>
                    <a:pt x="896831" y="27848"/>
                  </a:lnTo>
                </a:path>
              </a:pathLst>
            </a:custGeom>
            <a:ln w="35231" cap="flat">
              <a:solidFill>
                <a:srgbClr val="F26A21">
                  <a:alpha val="100000"/>
                </a:srgbClr>
              </a:solidFill>
              <a:prstDash val="solid"/>
              <a:round/>
            </a:ln>
          </p:spPr>
          <p:txBody>
            <a:bodyPr/>
            <a:lstStyle/>
            <a:p/>
          </p:txBody>
        </p:sp>
        <p:sp>
          <p:nvSpPr>
            <p:cNvPr id="806" name="pl806"/>
            <p:cNvSpPr/>
            <p:nvPr/>
          </p:nvSpPr>
          <p:spPr>
            <a:xfrm>
              <a:off x="3863481" y="2474239"/>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807" name="tx807"/>
            <p:cNvSpPr/>
            <p:nvPr/>
          </p:nvSpPr>
          <p:spPr>
            <a:xfrm>
              <a:off x="3878194" y="22666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808" name="tx808"/>
            <p:cNvSpPr/>
            <p:nvPr/>
          </p:nvSpPr>
          <p:spPr>
            <a:xfrm>
              <a:off x="4006312" y="22722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809" name="tx809"/>
            <p:cNvSpPr/>
            <p:nvPr/>
          </p:nvSpPr>
          <p:spPr>
            <a:xfrm>
              <a:off x="4134431" y="228336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810" name="tx810"/>
            <p:cNvSpPr/>
            <p:nvPr/>
          </p:nvSpPr>
          <p:spPr>
            <a:xfrm>
              <a:off x="4262550" y="228336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811" name="tx811"/>
            <p:cNvSpPr/>
            <p:nvPr/>
          </p:nvSpPr>
          <p:spPr>
            <a:xfrm>
              <a:off x="4390669" y="228893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812" name="tx812"/>
            <p:cNvSpPr/>
            <p:nvPr/>
          </p:nvSpPr>
          <p:spPr>
            <a:xfrm>
              <a:off x="4518787" y="228893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813" name="tx813"/>
            <p:cNvSpPr/>
            <p:nvPr/>
          </p:nvSpPr>
          <p:spPr>
            <a:xfrm>
              <a:off x="4646906" y="228893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814" name="tx814"/>
            <p:cNvSpPr/>
            <p:nvPr/>
          </p:nvSpPr>
          <p:spPr>
            <a:xfrm>
              <a:off x="4775025" y="229450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15" name="rc815"/>
            <p:cNvSpPr/>
            <p:nvPr/>
          </p:nvSpPr>
          <p:spPr>
            <a:xfrm>
              <a:off x="3863481" y="2831086"/>
              <a:ext cx="986514" cy="367599"/>
            </a:xfrm>
            <a:prstGeom prst="rect">
              <a:avLst/>
            </a:prstGeom>
            <a:solidFill>
              <a:srgbClr val="EBEBEB">
                <a:alpha val="100000"/>
              </a:srgbClr>
            </a:solidFill>
          </p:spPr>
          <p:txBody>
            <a:bodyPr/>
            <a:lstStyle/>
            <a:p/>
          </p:txBody>
        </p:sp>
        <p:sp>
          <p:nvSpPr>
            <p:cNvPr id="816" name="pl816"/>
            <p:cNvSpPr/>
            <p:nvPr/>
          </p:nvSpPr>
          <p:spPr>
            <a:xfrm>
              <a:off x="3863481" y="3195901"/>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17" name="pl817"/>
            <p:cNvSpPr/>
            <p:nvPr/>
          </p:nvSpPr>
          <p:spPr>
            <a:xfrm>
              <a:off x="3863481" y="305665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18" name="pl818"/>
            <p:cNvSpPr/>
            <p:nvPr/>
          </p:nvSpPr>
          <p:spPr>
            <a:xfrm>
              <a:off x="3863481" y="291741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19" name="pl819"/>
            <p:cNvSpPr/>
            <p:nvPr/>
          </p:nvSpPr>
          <p:spPr>
            <a:xfrm>
              <a:off x="3863481" y="312628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820" name="pl820"/>
            <p:cNvSpPr/>
            <p:nvPr/>
          </p:nvSpPr>
          <p:spPr>
            <a:xfrm>
              <a:off x="3863481" y="298703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821" name="pl821"/>
            <p:cNvSpPr/>
            <p:nvPr/>
          </p:nvSpPr>
          <p:spPr>
            <a:xfrm>
              <a:off x="3863481" y="284779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822" name="pl822"/>
            <p:cNvSpPr/>
            <p:nvPr/>
          </p:nvSpPr>
          <p:spPr>
            <a:xfrm>
              <a:off x="3908323"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23" name="pl823"/>
            <p:cNvSpPr/>
            <p:nvPr/>
          </p:nvSpPr>
          <p:spPr>
            <a:xfrm>
              <a:off x="4036442"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24" name="pl824"/>
            <p:cNvSpPr/>
            <p:nvPr/>
          </p:nvSpPr>
          <p:spPr>
            <a:xfrm>
              <a:off x="4164561"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25" name="pl825"/>
            <p:cNvSpPr/>
            <p:nvPr/>
          </p:nvSpPr>
          <p:spPr>
            <a:xfrm>
              <a:off x="4292679"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26" name="pl826"/>
            <p:cNvSpPr/>
            <p:nvPr/>
          </p:nvSpPr>
          <p:spPr>
            <a:xfrm>
              <a:off x="4420798"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27" name="pl827"/>
            <p:cNvSpPr/>
            <p:nvPr/>
          </p:nvSpPr>
          <p:spPr>
            <a:xfrm>
              <a:off x="4548917"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28" name="pl828"/>
            <p:cNvSpPr/>
            <p:nvPr/>
          </p:nvSpPr>
          <p:spPr>
            <a:xfrm>
              <a:off x="4677036"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29" name="pl829"/>
            <p:cNvSpPr/>
            <p:nvPr/>
          </p:nvSpPr>
          <p:spPr>
            <a:xfrm>
              <a:off x="4805154"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30" name="pl830"/>
            <p:cNvSpPr/>
            <p:nvPr/>
          </p:nvSpPr>
          <p:spPr>
            <a:xfrm>
              <a:off x="3908323" y="3109571"/>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831" name="pl831"/>
            <p:cNvSpPr/>
            <p:nvPr/>
          </p:nvSpPr>
          <p:spPr>
            <a:xfrm>
              <a:off x="3908323" y="3115140"/>
              <a:ext cx="896831" cy="16709"/>
            </a:xfrm>
            <a:custGeom>
              <a:avLst/>
              <a:pathLst>
                <a:path w="896831" h="16709">
                  <a:moveTo>
                    <a:pt x="0" y="0"/>
                  </a:moveTo>
                  <a:lnTo>
                    <a:pt x="128118" y="0"/>
                  </a:lnTo>
                  <a:lnTo>
                    <a:pt x="256237" y="0"/>
                  </a:lnTo>
                  <a:lnTo>
                    <a:pt x="384356" y="11139"/>
                  </a:lnTo>
                  <a:lnTo>
                    <a:pt x="512475" y="5569"/>
                  </a:lnTo>
                  <a:lnTo>
                    <a:pt x="640593" y="11139"/>
                  </a:lnTo>
                  <a:lnTo>
                    <a:pt x="768712" y="16709"/>
                  </a:lnTo>
                  <a:lnTo>
                    <a:pt x="896831" y="11139"/>
                  </a:lnTo>
                </a:path>
              </a:pathLst>
            </a:custGeom>
            <a:ln w="40651" cap="flat">
              <a:solidFill>
                <a:srgbClr val="BEBEBE">
                  <a:alpha val="69803"/>
                </a:srgbClr>
              </a:solidFill>
              <a:prstDash val="solid"/>
              <a:round/>
            </a:ln>
          </p:spPr>
          <p:txBody>
            <a:bodyPr/>
            <a:lstStyle/>
            <a:p/>
          </p:txBody>
        </p:sp>
        <p:sp>
          <p:nvSpPr>
            <p:cNvPr id="832" name="pl832"/>
            <p:cNvSpPr/>
            <p:nvPr/>
          </p:nvSpPr>
          <p:spPr>
            <a:xfrm>
              <a:off x="3908323" y="3115140"/>
              <a:ext cx="896831" cy="16709"/>
            </a:xfrm>
            <a:custGeom>
              <a:avLst/>
              <a:pathLst>
                <a:path w="896831" h="16709">
                  <a:moveTo>
                    <a:pt x="0" y="0"/>
                  </a:moveTo>
                  <a:lnTo>
                    <a:pt x="128118" y="0"/>
                  </a:lnTo>
                  <a:lnTo>
                    <a:pt x="256237" y="0"/>
                  </a:lnTo>
                  <a:lnTo>
                    <a:pt x="384356" y="11139"/>
                  </a:lnTo>
                  <a:lnTo>
                    <a:pt x="512475" y="5569"/>
                  </a:lnTo>
                  <a:lnTo>
                    <a:pt x="640593" y="11139"/>
                  </a:lnTo>
                  <a:lnTo>
                    <a:pt x="768712" y="16709"/>
                  </a:lnTo>
                  <a:lnTo>
                    <a:pt x="896831" y="11139"/>
                  </a:lnTo>
                </a:path>
              </a:pathLst>
            </a:custGeom>
            <a:ln w="35231" cap="flat">
              <a:solidFill>
                <a:srgbClr val="BEBEBE">
                  <a:alpha val="69803"/>
                </a:srgbClr>
              </a:solidFill>
              <a:prstDash val="solid"/>
              <a:round/>
            </a:ln>
          </p:spPr>
          <p:txBody>
            <a:bodyPr/>
            <a:lstStyle/>
            <a:p/>
          </p:txBody>
        </p:sp>
        <p:sp>
          <p:nvSpPr>
            <p:cNvPr id="833" name="pl833"/>
            <p:cNvSpPr/>
            <p:nvPr/>
          </p:nvSpPr>
          <p:spPr>
            <a:xfrm>
              <a:off x="3908323" y="3109571"/>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834" name="pl834"/>
            <p:cNvSpPr/>
            <p:nvPr/>
          </p:nvSpPr>
          <p:spPr>
            <a:xfrm>
              <a:off x="3908323" y="3115140"/>
              <a:ext cx="896831" cy="16709"/>
            </a:xfrm>
            <a:custGeom>
              <a:avLst/>
              <a:pathLst>
                <a:path w="896831" h="16709">
                  <a:moveTo>
                    <a:pt x="0" y="0"/>
                  </a:moveTo>
                  <a:lnTo>
                    <a:pt x="128118" y="0"/>
                  </a:lnTo>
                  <a:lnTo>
                    <a:pt x="256237" y="0"/>
                  </a:lnTo>
                  <a:lnTo>
                    <a:pt x="384356" y="11139"/>
                  </a:lnTo>
                  <a:lnTo>
                    <a:pt x="512475" y="5569"/>
                  </a:lnTo>
                  <a:lnTo>
                    <a:pt x="640593" y="11139"/>
                  </a:lnTo>
                  <a:lnTo>
                    <a:pt x="768712" y="16709"/>
                  </a:lnTo>
                  <a:lnTo>
                    <a:pt x="896831" y="11139"/>
                  </a:lnTo>
                </a:path>
              </a:pathLst>
            </a:custGeom>
            <a:ln w="40651" cap="flat">
              <a:solidFill>
                <a:srgbClr val="000000">
                  <a:alpha val="100000"/>
                </a:srgbClr>
              </a:solidFill>
              <a:prstDash val="solid"/>
              <a:round/>
            </a:ln>
          </p:spPr>
          <p:txBody>
            <a:bodyPr/>
            <a:lstStyle/>
            <a:p/>
          </p:txBody>
        </p:sp>
        <p:sp>
          <p:nvSpPr>
            <p:cNvPr id="835" name="pl835"/>
            <p:cNvSpPr/>
            <p:nvPr/>
          </p:nvSpPr>
          <p:spPr>
            <a:xfrm>
              <a:off x="3908323" y="3115140"/>
              <a:ext cx="896831" cy="16709"/>
            </a:xfrm>
            <a:custGeom>
              <a:avLst/>
              <a:pathLst>
                <a:path w="896831" h="16709">
                  <a:moveTo>
                    <a:pt x="0" y="0"/>
                  </a:moveTo>
                  <a:lnTo>
                    <a:pt x="128118" y="0"/>
                  </a:lnTo>
                  <a:lnTo>
                    <a:pt x="256237" y="0"/>
                  </a:lnTo>
                  <a:lnTo>
                    <a:pt x="384356" y="11139"/>
                  </a:lnTo>
                  <a:lnTo>
                    <a:pt x="512475" y="5569"/>
                  </a:lnTo>
                  <a:lnTo>
                    <a:pt x="640593" y="11139"/>
                  </a:lnTo>
                  <a:lnTo>
                    <a:pt x="768712" y="16709"/>
                  </a:lnTo>
                  <a:lnTo>
                    <a:pt x="896831" y="11139"/>
                  </a:lnTo>
                </a:path>
              </a:pathLst>
            </a:custGeom>
            <a:ln w="35231" cap="flat">
              <a:solidFill>
                <a:srgbClr val="F26A21">
                  <a:alpha val="100000"/>
                </a:srgbClr>
              </a:solidFill>
              <a:prstDash val="solid"/>
              <a:round/>
            </a:ln>
          </p:spPr>
          <p:txBody>
            <a:bodyPr/>
            <a:lstStyle/>
            <a:p/>
          </p:txBody>
        </p:sp>
        <p:sp>
          <p:nvSpPr>
            <p:cNvPr id="836" name="pl836"/>
            <p:cNvSpPr/>
            <p:nvPr/>
          </p:nvSpPr>
          <p:spPr>
            <a:xfrm>
              <a:off x="3863481" y="3126280"/>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837" name="tx837"/>
            <p:cNvSpPr/>
            <p:nvPr/>
          </p:nvSpPr>
          <p:spPr>
            <a:xfrm>
              <a:off x="3878194" y="29521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38" name="tx838"/>
            <p:cNvSpPr/>
            <p:nvPr/>
          </p:nvSpPr>
          <p:spPr>
            <a:xfrm>
              <a:off x="4006312" y="29521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39" name="tx839"/>
            <p:cNvSpPr/>
            <p:nvPr/>
          </p:nvSpPr>
          <p:spPr>
            <a:xfrm>
              <a:off x="4134431" y="29521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40" name="tx840"/>
            <p:cNvSpPr/>
            <p:nvPr/>
          </p:nvSpPr>
          <p:spPr>
            <a:xfrm>
              <a:off x="4262550" y="296325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41" name="tx841"/>
            <p:cNvSpPr/>
            <p:nvPr/>
          </p:nvSpPr>
          <p:spPr>
            <a:xfrm>
              <a:off x="4390669" y="29576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42" name="tx842"/>
            <p:cNvSpPr/>
            <p:nvPr/>
          </p:nvSpPr>
          <p:spPr>
            <a:xfrm>
              <a:off x="4518787" y="296325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43" name="tx843"/>
            <p:cNvSpPr/>
            <p:nvPr/>
          </p:nvSpPr>
          <p:spPr>
            <a:xfrm>
              <a:off x="4628847" y="296882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44" name="tx844"/>
            <p:cNvSpPr/>
            <p:nvPr/>
          </p:nvSpPr>
          <p:spPr>
            <a:xfrm>
              <a:off x="4775025" y="296325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45" name="rc845"/>
            <p:cNvSpPr/>
            <p:nvPr/>
          </p:nvSpPr>
          <p:spPr>
            <a:xfrm>
              <a:off x="3863481" y="3483127"/>
              <a:ext cx="986514" cy="367599"/>
            </a:xfrm>
            <a:prstGeom prst="rect">
              <a:avLst/>
            </a:prstGeom>
            <a:solidFill>
              <a:srgbClr val="EBEBEB">
                <a:alpha val="100000"/>
              </a:srgbClr>
            </a:solidFill>
          </p:spPr>
          <p:txBody>
            <a:bodyPr/>
            <a:lstStyle/>
            <a:p/>
          </p:txBody>
        </p:sp>
        <p:sp>
          <p:nvSpPr>
            <p:cNvPr id="846" name="pl846"/>
            <p:cNvSpPr/>
            <p:nvPr/>
          </p:nvSpPr>
          <p:spPr>
            <a:xfrm>
              <a:off x="3863481" y="384794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47" name="pl847"/>
            <p:cNvSpPr/>
            <p:nvPr/>
          </p:nvSpPr>
          <p:spPr>
            <a:xfrm>
              <a:off x="3863481" y="370870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48" name="pl848"/>
            <p:cNvSpPr/>
            <p:nvPr/>
          </p:nvSpPr>
          <p:spPr>
            <a:xfrm>
              <a:off x="3863481" y="356945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49" name="pl849"/>
            <p:cNvSpPr/>
            <p:nvPr/>
          </p:nvSpPr>
          <p:spPr>
            <a:xfrm>
              <a:off x="3863481" y="3778321"/>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850" name="pl850"/>
            <p:cNvSpPr/>
            <p:nvPr/>
          </p:nvSpPr>
          <p:spPr>
            <a:xfrm>
              <a:off x="3863481" y="363907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851" name="pl851"/>
            <p:cNvSpPr/>
            <p:nvPr/>
          </p:nvSpPr>
          <p:spPr>
            <a:xfrm>
              <a:off x="3863481" y="349983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852" name="pl852"/>
            <p:cNvSpPr/>
            <p:nvPr/>
          </p:nvSpPr>
          <p:spPr>
            <a:xfrm>
              <a:off x="3908323"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53" name="pl853"/>
            <p:cNvSpPr/>
            <p:nvPr/>
          </p:nvSpPr>
          <p:spPr>
            <a:xfrm>
              <a:off x="4036442"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54" name="pl854"/>
            <p:cNvSpPr/>
            <p:nvPr/>
          </p:nvSpPr>
          <p:spPr>
            <a:xfrm>
              <a:off x="4164561"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55" name="pl855"/>
            <p:cNvSpPr/>
            <p:nvPr/>
          </p:nvSpPr>
          <p:spPr>
            <a:xfrm>
              <a:off x="4292679"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56" name="pl856"/>
            <p:cNvSpPr/>
            <p:nvPr/>
          </p:nvSpPr>
          <p:spPr>
            <a:xfrm>
              <a:off x="4420798"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57" name="pl857"/>
            <p:cNvSpPr/>
            <p:nvPr/>
          </p:nvSpPr>
          <p:spPr>
            <a:xfrm>
              <a:off x="4548917"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58" name="pl858"/>
            <p:cNvSpPr/>
            <p:nvPr/>
          </p:nvSpPr>
          <p:spPr>
            <a:xfrm>
              <a:off x="4677036"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59" name="pl859"/>
            <p:cNvSpPr/>
            <p:nvPr/>
          </p:nvSpPr>
          <p:spPr>
            <a:xfrm>
              <a:off x="4805154"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60" name="pl860"/>
            <p:cNvSpPr/>
            <p:nvPr/>
          </p:nvSpPr>
          <p:spPr>
            <a:xfrm>
              <a:off x="3908323" y="3761612"/>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861" name="pl861"/>
            <p:cNvSpPr/>
            <p:nvPr/>
          </p:nvSpPr>
          <p:spPr>
            <a:xfrm>
              <a:off x="3908323" y="3639079"/>
              <a:ext cx="896831" cy="139242"/>
            </a:xfrm>
            <a:custGeom>
              <a:avLst/>
              <a:pathLst>
                <a:path w="896831" h="139242">
                  <a:moveTo>
                    <a:pt x="0" y="139242"/>
                  </a:moveTo>
                  <a:lnTo>
                    <a:pt x="128118" y="116963"/>
                  </a:lnTo>
                  <a:lnTo>
                    <a:pt x="256237" y="133672"/>
                  </a:lnTo>
                  <a:lnTo>
                    <a:pt x="384356" y="133672"/>
                  </a:lnTo>
                  <a:lnTo>
                    <a:pt x="512475" y="133672"/>
                  </a:lnTo>
                  <a:lnTo>
                    <a:pt x="640593" y="122533"/>
                  </a:lnTo>
                  <a:lnTo>
                    <a:pt x="768712" y="116963"/>
                  </a:lnTo>
                  <a:lnTo>
                    <a:pt x="896831" y="0"/>
                  </a:lnTo>
                </a:path>
              </a:pathLst>
            </a:custGeom>
            <a:ln w="40651" cap="flat">
              <a:solidFill>
                <a:srgbClr val="BEBEBE">
                  <a:alpha val="69803"/>
                </a:srgbClr>
              </a:solidFill>
              <a:prstDash val="solid"/>
              <a:round/>
            </a:ln>
          </p:spPr>
          <p:txBody>
            <a:bodyPr/>
            <a:lstStyle/>
            <a:p/>
          </p:txBody>
        </p:sp>
        <p:sp>
          <p:nvSpPr>
            <p:cNvPr id="862" name="pl862"/>
            <p:cNvSpPr/>
            <p:nvPr/>
          </p:nvSpPr>
          <p:spPr>
            <a:xfrm>
              <a:off x="3908323" y="3639079"/>
              <a:ext cx="896831" cy="139242"/>
            </a:xfrm>
            <a:custGeom>
              <a:avLst/>
              <a:pathLst>
                <a:path w="896831" h="139242">
                  <a:moveTo>
                    <a:pt x="0" y="139242"/>
                  </a:moveTo>
                  <a:lnTo>
                    <a:pt x="128118" y="116963"/>
                  </a:lnTo>
                  <a:lnTo>
                    <a:pt x="256237" y="133672"/>
                  </a:lnTo>
                  <a:lnTo>
                    <a:pt x="384356" y="133672"/>
                  </a:lnTo>
                  <a:lnTo>
                    <a:pt x="512475" y="133672"/>
                  </a:lnTo>
                  <a:lnTo>
                    <a:pt x="640593" y="122533"/>
                  </a:lnTo>
                  <a:lnTo>
                    <a:pt x="768712" y="116963"/>
                  </a:lnTo>
                  <a:lnTo>
                    <a:pt x="896831" y="0"/>
                  </a:lnTo>
                </a:path>
              </a:pathLst>
            </a:custGeom>
            <a:ln w="35231" cap="flat">
              <a:solidFill>
                <a:srgbClr val="BEBEBE">
                  <a:alpha val="69803"/>
                </a:srgbClr>
              </a:solidFill>
              <a:prstDash val="solid"/>
              <a:round/>
            </a:ln>
          </p:spPr>
          <p:txBody>
            <a:bodyPr/>
            <a:lstStyle/>
            <a:p/>
          </p:txBody>
        </p:sp>
        <p:sp>
          <p:nvSpPr>
            <p:cNvPr id="863" name="pl863"/>
            <p:cNvSpPr/>
            <p:nvPr/>
          </p:nvSpPr>
          <p:spPr>
            <a:xfrm>
              <a:off x="3908323" y="3761612"/>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864" name="pl864"/>
            <p:cNvSpPr/>
            <p:nvPr/>
          </p:nvSpPr>
          <p:spPr>
            <a:xfrm>
              <a:off x="3908323" y="3639079"/>
              <a:ext cx="896831" cy="139242"/>
            </a:xfrm>
            <a:custGeom>
              <a:avLst/>
              <a:pathLst>
                <a:path w="896831" h="139242">
                  <a:moveTo>
                    <a:pt x="0" y="139242"/>
                  </a:moveTo>
                  <a:lnTo>
                    <a:pt x="128118" y="116963"/>
                  </a:lnTo>
                  <a:lnTo>
                    <a:pt x="256237" y="133672"/>
                  </a:lnTo>
                  <a:lnTo>
                    <a:pt x="384356" y="133672"/>
                  </a:lnTo>
                  <a:lnTo>
                    <a:pt x="512475" y="133672"/>
                  </a:lnTo>
                  <a:lnTo>
                    <a:pt x="640593" y="122533"/>
                  </a:lnTo>
                  <a:lnTo>
                    <a:pt x="768712" y="116963"/>
                  </a:lnTo>
                  <a:lnTo>
                    <a:pt x="896831" y="0"/>
                  </a:lnTo>
                </a:path>
              </a:pathLst>
            </a:custGeom>
            <a:ln w="40651" cap="flat">
              <a:solidFill>
                <a:srgbClr val="000000">
                  <a:alpha val="100000"/>
                </a:srgbClr>
              </a:solidFill>
              <a:prstDash val="solid"/>
              <a:round/>
            </a:ln>
          </p:spPr>
          <p:txBody>
            <a:bodyPr/>
            <a:lstStyle/>
            <a:p/>
          </p:txBody>
        </p:sp>
        <p:sp>
          <p:nvSpPr>
            <p:cNvPr id="865" name="pl865"/>
            <p:cNvSpPr/>
            <p:nvPr/>
          </p:nvSpPr>
          <p:spPr>
            <a:xfrm>
              <a:off x="3908323" y="3639079"/>
              <a:ext cx="896831" cy="139242"/>
            </a:xfrm>
            <a:custGeom>
              <a:avLst/>
              <a:pathLst>
                <a:path w="896831" h="139242">
                  <a:moveTo>
                    <a:pt x="0" y="139242"/>
                  </a:moveTo>
                  <a:lnTo>
                    <a:pt x="128118" y="116963"/>
                  </a:lnTo>
                  <a:lnTo>
                    <a:pt x="256237" y="133672"/>
                  </a:lnTo>
                  <a:lnTo>
                    <a:pt x="384356" y="133672"/>
                  </a:lnTo>
                  <a:lnTo>
                    <a:pt x="512475" y="133672"/>
                  </a:lnTo>
                  <a:lnTo>
                    <a:pt x="640593" y="122533"/>
                  </a:lnTo>
                  <a:lnTo>
                    <a:pt x="768712" y="116963"/>
                  </a:lnTo>
                  <a:lnTo>
                    <a:pt x="896831" y="0"/>
                  </a:lnTo>
                </a:path>
              </a:pathLst>
            </a:custGeom>
            <a:ln w="35231" cap="flat">
              <a:solidFill>
                <a:srgbClr val="F26A21">
                  <a:alpha val="100000"/>
                </a:srgbClr>
              </a:solidFill>
              <a:prstDash val="solid"/>
              <a:round/>
            </a:ln>
          </p:spPr>
          <p:txBody>
            <a:bodyPr/>
            <a:lstStyle/>
            <a:p/>
          </p:txBody>
        </p:sp>
        <p:sp>
          <p:nvSpPr>
            <p:cNvPr id="866" name="pl866"/>
            <p:cNvSpPr/>
            <p:nvPr/>
          </p:nvSpPr>
          <p:spPr>
            <a:xfrm>
              <a:off x="3863481" y="3778321"/>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867" name="tx867"/>
            <p:cNvSpPr/>
            <p:nvPr/>
          </p:nvSpPr>
          <p:spPr>
            <a:xfrm>
              <a:off x="3878194" y="36152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68" name="tx868"/>
            <p:cNvSpPr/>
            <p:nvPr/>
          </p:nvSpPr>
          <p:spPr>
            <a:xfrm>
              <a:off x="4006312" y="359301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869" name="tx869"/>
            <p:cNvSpPr/>
            <p:nvPr/>
          </p:nvSpPr>
          <p:spPr>
            <a:xfrm>
              <a:off x="4134431" y="36097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70" name="tx870"/>
            <p:cNvSpPr/>
            <p:nvPr/>
          </p:nvSpPr>
          <p:spPr>
            <a:xfrm>
              <a:off x="4262550" y="36097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71" name="tx871"/>
            <p:cNvSpPr/>
            <p:nvPr/>
          </p:nvSpPr>
          <p:spPr>
            <a:xfrm>
              <a:off x="4390669" y="36097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72" name="tx872"/>
            <p:cNvSpPr/>
            <p:nvPr/>
          </p:nvSpPr>
          <p:spPr>
            <a:xfrm>
              <a:off x="4518787" y="35985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73" name="tx873"/>
            <p:cNvSpPr/>
            <p:nvPr/>
          </p:nvSpPr>
          <p:spPr>
            <a:xfrm>
              <a:off x="4646906" y="359301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874" name="tx874"/>
            <p:cNvSpPr/>
            <p:nvPr/>
          </p:nvSpPr>
          <p:spPr>
            <a:xfrm>
              <a:off x="4744895" y="347605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25</a:t>
              </a:r>
            </a:p>
          </p:txBody>
        </p:sp>
        <p:sp>
          <p:nvSpPr>
            <p:cNvPr id="875" name="rc875"/>
            <p:cNvSpPr/>
            <p:nvPr/>
          </p:nvSpPr>
          <p:spPr>
            <a:xfrm>
              <a:off x="3863481" y="4135168"/>
              <a:ext cx="986514" cy="367599"/>
            </a:xfrm>
            <a:prstGeom prst="rect">
              <a:avLst/>
            </a:prstGeom>
            <a:solidFill>
              <a:srgbClr val="EBEBEB">
                <a:alpha val="100000"/>
              </a:srgbClr>
            </a:solidFill>
          </p:spPr>
          <p:txBody>
            <a:bodyPr/>
            <a:lstStyle/>
            <a:p/>
          </p:txBody>
        </p:sp>
        <p:sp>
          <p:nvSpPr>
            <p:cNvPr id="876" name="pl876"/>
            <p:cNvSpPr/>
            <p:nvPr/>
          </p:nvSpPr>
          <p:spPr>
            <a:xfrm>
              <a:off x="3863481" y="449998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77" name="pl877"/>
            <p:cNvSpPr/>
            <p:nvPr/>
          </p:nvSpPr>
          <p:spPr>
            <a:xfrm>
              <a:off x="3863481" y="436074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78" name="pl878"/>
            <p:cNvSpPr/>
            <p:nvPr/>
          </p:nvSpPr>
          <p:spPr>
            <a:xfrm>
              <a:off x="3863481" y="422149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79" name="pl879"/>
            <p:cNvSpPr/>
            <p:nvPr/>
          </p:nvSpPr>
          <p:spPr>
            <a:xfrm>
              <a:off x="3863481" y="443036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880" name="pl880"/>
            <p:cNvSpPr/>
            <p:nvPr/>
          </p:nvSpPr>
          <p:spPr>
            <a:xfrm>
              <a:off x="3863481" y="429111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881" name="pl881"/>
            <p:cNvSpPr/>
            <p:nvPr/>
          </p:nvSpPr>
          <p:spPr>
            <a:xfrm>
              <a:off x="3863481" y="415187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882" name="pl882"/>
            <p:cNvSpPr/>
            <p:nvPr/>
          </p:nvSpPr>
          <p:spPr>
            <a:xfrm>
              <a:off x="3908323"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83" name="pl883"/>
            <p:cNvSpPr/>
            <p:nvPr/>
          </p:nvSpPr>
          <p:spPr>
            <a:xfrm>
              <a:off x="4036442"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84" name="pl884"/>
            <p:cNvSpPr/>
            <p:nvPr/>
          </p:nvSpPr>
          <p:spPr>
            <a:xfrm>
              <a:off x="4164561"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85" name="pl885"/>
            <p:cNvSpPr/>
            <p:nvPr/>
          </p:nvSpPr>
          <p:spPr>
            <a:xfrm>
              <a:off x="4292679"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86" name="pl886"/>
            <p:cNvSpPr/>
            <p:nvPr/>
          </p:nvSpPr>
          <p:spPr>
            <a:xfrm>
              <a:off x="4420798"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87" name="pl887"/>
            <p:cNvSpPr/>
            <p:nvPr/>
          </p:nvSpPr>
          <p:spPr>
            <a:xfrm>
              <a:off x="4548917"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88" name="pl888"/>
            <p:cNvSpPr/>
            <p:nvPr/>
          </p:nvSpPr>
          <p:spPr>
            <a:xfrm>
              <a:off x="4677036"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89" name="pl889"/>
            <p:cNvSpPr/>
            <p:nvPr/>
          </p:nvSpPr>
          <p:spPr>
            <a:xfrm>
              <a:off x="4805154"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890" name="pl890"/>
            <p:cNvSpPr/>
            <p:nvPr/>
          </p:nvSpPr>
          <p:spPr>
            <a:xfrm>
              <a:off x="3908323" y="4413653"/>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891" name="pl891"/>
            <p:cNvSpPr/>
            <p:nvPr/>
          </p:nvSpPr>
          <p:spPr>
            <a:xfrm>
              <a:off x="3908323" y="4430362"/>
              <a:ext cx="896831" cy="5569"/>
            </a:xfrm>
            <a:custGeom>
              <a:avLst/>
              <a:pathLst>
                <a:path w="896831" h="5569">
                  <a:moveTo>
                    <a:pt x="0" y="0"/>
                  </a:moveTo>
                  <a:lnTo>
                    <a:pt x="128118" y="0"/>
                  </a:lnTo>
                  <a:lnTo>
                    <a:pt x="256237" y="5569"/>
                  </a:lnTo>
                  <a:lnTo>
                    <a:pt x="384356" y="0"/>
                  </a:lnTo>
                  <a:lnTo>
                    <a:pt x="512475" y="0"/>
                  </a:lnTo>
                  <a:lnTo>
                    <a:pt x="640593" y="0"/>
                  </a:lnTo>
                  <a:lnTo>
                    <a:pt x="768712" y="0"/>
                  </a:lnTo>
                  <a:lnTo>
                    <a:pt x="896831" y="0"/>
                  </a:lnTo>
                </a:path>
              </a:pathLst>
            </a:custGeom>
            <a:ln w="40651" cap="flat">
              <a:solidFill>
                <a:srgbClr val="BEBEBE">
                  <a:alpha val="69803"/>
                </a:srgbClr>
              </a:solidFill>
              <a:prstDash val="solid"/>
              <a:round/>
            </a:ln>
          </p:spPr>
          <p:txBody>
            <a:bodyPr/>
            <a:lstStyle/>
            <a:p/>
          </p:txBody>
        </p:sp>
        <p:sp>
          <p:nvSpPr>
            <p:cNvPr id="892" name="pl892"/>
            <p:cNvSpPr/>
            <p:nvPr/>
          </p:nvSpPr>
          <p:spPr>
            <a:xfrm>
              <a:off x="3908323" y="4430362"/>
              <a:ext cx="896831" cy="5569"/>
            </a:xfrm>
            <a:custGeom>
              <a:avLst/>
              <a:pathLst>
                <a:path w="896831" h="5569">
                  <a:moveTo>
                    <a:pt x="0" y="0"/>
                  </a:moveTo>
                  <a:lnTo>
                    <a:pt x="128118" y="0"/>
                  </a:lnTo>
                  <a:lnTo>
                    <a:pt x="256237" y="5569"/>
                  </a:lnTo>
                  <a:lnTo>
                    <a:pt x="384356" y="0"/>
                  </a:lnTo>
                  <a:lnTo>
                    <a:pt x="512475" y="0"/>
                  </a:lnTo>
                  <a:lnTo>
                    <a:pt x="640593" y="0"/>
                  </a:lnTo>
                  <a:lnTo>
                    <a:pt x="768712" y="0"/>
                  </a:lnTo>
                  <a:lnTo>
                    <a:pt x="896831" y="0"/>
                  </a:lnTo>
                </a:path>
              </a:pathLst>
            </a:custGeom>
            <a:ln w="35231" cap="flat">
              <a:solidFill>
                <a:srgbClr val="BEBEBE">
                  <a:alpha val="69803"/>
                </a:srgbClr>
              </a:solidFill>
              <a:prstDash val="solid"/>
              <a:round/>
            </a:ln>
          </p:spPr>
          <p:txBody>
            <a:bodyPr/>
            <a:lstStyle/>
            <a:p/>
          </p:txBody>
        </p:sp>
        <p:sp>
          <p:nvSpPr>
            <p:cNvPr id="893" name="pl893"/>
            <p:cNvSpPr/>
            <p:nvPr/>
          </p:nvSpPr>
          <p:spPr>
            <a:xfrm>
              <a:off x="3908323" y="4413653"/>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894" name="pl894"/>
            <p:cNvSpPr/>
            <p:nvPr/>
          </p:nvSpPr>
          <p:spPr>
            <a:xfrm>
              <a:off x="3908323" y="4430362"/>
              <a:ext cx="896831" cy="5569"/>
            </a:xfrm>
            <a:custGeom>
              <a:avLst/>
              <a:pathLst>
                <a:path w="896831" h="5569">
                  <a:moveTo>
                    <a:pt x="0" y="0"/>
                  </a:moveTo>
                  <a:lnTo>
                    <a:pt x="128118" y="0"/>
                  </a:lnTo>
                  <a:lnTo>
                    <a:pt x="256237" y="5569"/>
                  </a:lnTo>
                  <a:lnTo>
                    <a:pt x="384356" y="0"/>
                  </a:lnTo>
                  <a:lnTo>
                    <a:pt x="512475" y="0"/>
                  </a:lnTo>
                  <a:lnTo>
                    <a:pt x="640593" y="0"/>
                  </a:lnTo>
                  <a:lnTo>
                    <a:pt x="768712" y="0"/>
                  </a:lnTo>
                  <a:lnTo>
                    <a:pt x="896831" y="0"/>
                  </a:lnTo>
                </a:path>
              </a:pathLst>
            </a:custGeom>
            <a:ln w="40651" cap="flat">
              <a:solidFill>
                <a:srgbClr val="000000">
                  <a:alpha val="100000"/>
                </a:srgbClr>
              </a:solidFill>
              <a:prstDash val="solid"/>
              <a:round/>
            </a:ln>
          </p:spPr>
          <p:txBody>
            <a:bodyPr/>
            <a:lstStyle/>
            <a:p/>
          </p:txBody>
        </p:sp>
        <p:sp>
          <p:nvSpPr>
            <p:cNvPr id="895" name="pl895"/>
            <p:cNvSpPr/>
            <p:nvPr/>
          </p:nvSpPr>
          <p:spPr>
            <a:xfrm>
              <a:off x="3908323" y="4430362"/>
              <a:ext cx="896831" cy="5569"/>
            </a:xfrm>
            <a:custGeom>
              <a:avLst/>
              <a:pathLst>
                <a:path w="896831" h="5569">
                  <a:moveTo>
                    <a:pt x="0" y="0"/>
                  </a:moveTo>
                  <a:lnTo>
                    <a:pt x="128118" y="0"/>
                  </a:lnTo>
                  <a:lnTo>
                    <a:pt x="256237" y="5569"/>
                  </a:lnTo>
                  <a:lnTo>
                    <a:pt x="384356" y="0"/>
                  </a:lnTo>
                  <a:lnTo>
                    <a:pt x="512475" y="0"/>
                  </a:lnTo>
                  <a:lnTo>
                    <a:pt x="640593" y="0"/>
                  </a:lnTo>
                  <a:lnTo>
                    <a:pt x="768712" y="0"/>
                  </a:lnTo>
                  <a:lnTo>
                    <a:pt x="896831" y="0"/>
                  </a:lnTo>
                </a:path>
              </a:pathLst>
            </a:custGeom>
            <a:ln w="35231" cap="flat">
              <a:solidFill>
                <a:srgbClr val="F26A21">
                  <a:alpha val="100000"/>
                </a:srgbClr>
              </a:solidFill>
              <a:prstDash val="solid"/>
              <a:round/>
            </a:ln>
          </p:spPr>
          <p:txBody>
            <a:bodyPr/>
            <a:lstStyle/>
            <a:p/>
          </p:txBody>
        </p:sp>
        <p:sp>
          <p:nvSpPr>
            <p:cNvPr id="896" name="pl896"/>
            <p:cNvSpPr/>
            <p:nvPr/>
          </p:nvSpPr>
          <p:spPr>
            <a:xfrm>
              <a:off x="3863481" y="4430362"/>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897" name="tx897"/>
            <p:cNvSpPr/>
            <p:nvPr/>
          </p:nvSpPr>
          <p:spPr>
            <a:xfrm>
              <a:off x="3878194" y="426733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98" name="tx898"/>
            <p:cNvSpPr/>
            <p:nvPr/>
          </p:nvSpPr>
          <p:spPr>
            <a:xfrm>
              <a:off x="4006312" y="426733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99" name="tx899"/>
            <p:cNvSpPr/>
            <p:nvPr/>
          </p:nvSpPr>
          <p:spPr>
            <a:xfrm>
              <a:off x="4116372" y="427290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00" name="tx900"/>
            <p:cNvSpPr/>
            <p:nvPr/>
          </p:nvSpPr>
          <p:spPr>
            <a:xfrm>
              <a:off x="4262550" y="426733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01" name="tx901"/>
            <p:cNvSpPr/>
            <p:nvPr/>
          </p:nvSpPr>
          <p:spPr>
            <a:xfrm>
              <a:off x="4390669" y="426733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02" name="tx902"/>
            <p:cNvSpPr/>
            <p:nvPr/>
          </p:nvSpPr>
          <p:spPr>
            <a:xfrm>
              <a:off x="4518787" y="426733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03" name="tx903"/>
            <p:cNvSpPr/>
            <p:nvPr/>
          </p:nvSpPr>
          <p:spPr>
            <a:xfrm>
              <a:off x="4646906" y="426733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04" name="tx904"/>
            <p:cNvSpPr/>
            <p:nvPr/>
          </p:nvSpPr>
          <p:spPr>
            <a:xfrm>
              <a:off x="4775025" y="426733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05" name="rc905"/>
            <p:cNvSpPr/>
            <p:nvPr/>
          </p:nvSpPr>
          <p:spPr>
            <a:xfrm>
              <a:off x="3863481" y="4787209"/>
              <a:ext cx="986514" cy="367599"/>
            </a:xfrm>
            <a:prstGeom prst="rect">
              <a:avLst/>
            </a:prstGeom>
            <a:solidFill>
              <a:srgbClr val="EBEBEB">
                <a:alpha val="100000"/>
              </a:srgbClr>
            </a:solidFill>
          </p:spPr>
          <p:txBody>
            <a:bodyPr/>
            <a:lstStyle/>
            <a:p/>
          </p:txBody>
        </p:sp>
        <p:sp>
          <p:nvSpPr>
            <p:cNvPr id="906" name="pl906"/>
            <p:cNvSpPr/>
            <p:nvPr/>
          </p:nvSpPr>
          <p:spPr>
            <a:xfrm>
              <a:off x="3863481" y="515202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07" name="pl907"/>
            <p:cNvSpPr/>
            <p:nvPr/>
          </p:nvSpPr>
          <p:spPr>
            <a:xfrm>
              <a:off x="3863481" y="5012781"/>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08" name="pl908"/>
            <p:cNvSpPr/>
            <p:nvPr/>
          </p:nvSpPr>
          <p:spPr>
            <a:xfrm>
              <a:off x="3863481" y="487353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09" name="pl909"/>
            <p:cNvSpPr/>
            <p:nvPr/>
          </p:nvSpPr>
          <p:spPr>
            <a:xfrm>
              <a:off x="3863481" y="508240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10" name="pl910"/>
            <p:cNvSpPr/>
            <p:nvPr/>
          </p:nvSpPr>
          <p:spPr>
            <a:xfrm>
              <a:off x="3863481" y="494316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11" name="pl911"/>
            <p:cNvSpPr/>
            <p:nvPr/>
          </p:nvSpPr>
          <p:spPr>
            <a:xfrm>
              <a:off x="3863481" y="480391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12" name="pl912"/>
            <p:cNvSpPr/>
            <p:nvPr/>
          </p:nvSpPr>
          <p:spPr>
            <a:xfrm>
              <a:off x="3908323"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13" name="pl913"/>
            <p:cNvSpPr/>
            <p:nvPr/>
          </p:nvSpPr>
          <p:spPr>
            <a:xfrm>
              <a:off x="4036442"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14" name="pl914"/>
            <p:cNvSpPr/>
            <p:nvPr/>
          </p:nvSpPr>
          <p:spPr>
            <a:xfrm>
              <a:off x="4164561"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15" name="pl915"/>
            <p:cNvSpPr/>
            <p:nvPr/>
          </p:nvSpPr>
          <p:spPr>
            <a:xfrm>
              <a:off x="4292679"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16" name="pl916"/>
            <p:cNvSpPr/>
            <p:nvPr/>
          </p:nvSpPr>
          <p:spPr>
            <a:xfrm>
              <a:off x="4420798"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17" name="pl917"/>
            <p:cNvSpPr/>
            <p:nvPr/>
          </p:nvSpPr>
          <p:spPr>
            <a:xfrm>
              <a:off x="4548917"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18" name="pl918"/>
            <p:cNvSpPr/>
            <p:nvPr/>
          </p:nvSpPr>
          <p:spPr>
            <a:xfrm>
              <a:off x="4677036"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19" name="pl919"/>
            <p:cNvSpPr/>
            <p:nvPr/>
          </p:nvSpPr>
          <p:spPr>
            <a:xfrm>
              <a:off x="4805154"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20" name="pl920"/>
            <p:cNvSpPr/>
            <p:nvPr/>
          </p:nvSpPr>
          <p:spPr>
            <a:xfrm>
              <a:off x="3908323" y="5065693"/>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921" name="pl921"/>
            <p:cNvSpPr/>
            <p:nvPr/>
          </p:nvSpPr>
          <p:spPr>
            <a:xfrm>
              <a:off x="3908323" y="5065693"/>
              <a:ext cx="896831" cy="5569"/>
            </a:xfrm>
            <a:custGeom>
              <a:avLst/>
              <a:pathLst>
                <a:path w="896831" h="5569">
                  <a:moveTo>
                    <a:pt x="0" y="0"/>
                  </a:moveTo>
                  <a:lnTo>
                    <a:pt x="128118" y="0"/>
                  </a:lnTo>
                  <a:lnTo>
                    <a:pt x="256237" y="5569"/>
                  </a:lnTo>
                  <a:lnTo>
                    <a:pt x="384356" y="5569"/>
                  </a:lnTo>
                  <a:lnTo>
                    <a:pt x="512475" y="5569"/>
                  </a:lnTo>
                  <a:lnTo>
                    <a:pt x="640593" y="5569"/>
                  </a:lnTo>
                  <a:lnTo>
                    <a:pt x="768712" y="5569"/>
                  </a:lnTo>
                  <a:lnTo>
                    <a:pt x="896831" y="5569"/>
                  </a:lnTo>
                </a:path>
              </a:pathLst>
            </a:custGeom>
            <a:ln w="40651" cap="flat">
              <a:solidFill>
                <a:srgbClr val="BEBEBE">
                  <a:alpha val="69803"/>
                </a:srgbClr>
              </a:solidFill>
              <a:prstDash val="solid"/>
              <a:round/>
            </a:ln>
          </p:spPr>
          <p:txBody>
            <a:bodyPr/>
            <a:lstStyle/>
            <a:p/>
          </p:txBody>
        </p:sp>
        <p:sp>
          <p:nvSpPr>
            <p:cNvPr id="922" name="pl922"/>
            <p:cNvSpPr/>
            <p:nvPr/>
          </p:nvSpPr>
          <p:spPr>
            <a:xfrm>
              <a:off x="3908323" y="5065693"/>
              <a:ext cx="896831" cy="5569"/>
            </a:xfrm>
            <a:custGeom>
              <a:avLst/>
              <a:pathLst>
                <a:path w="896831" h="5569">
                  <a:moveTo>
                    <a:pt x="0" y="0"/>
                  </a:moveTo>
                  <a:lnTo>
                    <a:pt x="128118" y="0"/>
                  </a:lnTo>
                  <a:lnTo>
                    <a:pt x="256237" y="5569"/>
                  </a:lnTo>
                  <a:lnTo>
                    <a:pt x="384356" y="5569"/>
                  </a:lnTo>
                  <a:lnTo>
                    <a:pt x="512475" y="5569"/>
                  </a:lnTo>
                  <a:lnTo>
                    <a:pt x="640593" y="5569"/>
                  </a:lnTo>
                  <a:lnTo>
                    <a:pt x="768712" y="5569"/>
                  </a:lnTo>
                  <a:lnTo>
                    <a:pt x="896831" y="5569"/>
                  </a:lnTo>
                </a:path>
              </a:pathLst>
            </a:custGeom>
            <a:ln w="35231" cap="flat">
              <a:solidFill>
                <a:srgbClr val="BEBEBE">
                  <a:alpha val="69803"/>
                </a:srgbClr>
              </a:solidFill>
              <a:prstDash val="solid"/>
              <a:round/>
            </a:ln>
          </p:spPr>
          <p:txBody>
            <a:bodyPr/>
            <a:lstStyle/>
            <a:p/>
          </p:txBody>
        </p:sp>
        <p:sp>
          <p:nvSpPr>
            <p:cNvPr id="923" name="pl923"/>
            <p:cNvSpPr/>
            <p:nvPr/>
          </p:nvSpPr>
          <p:spPr>
            <a:xfrm>
              <a:off x="3908323" y="5065693"/>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924" name="pl924"/>
            <p:cNvSpPr/>
            <p:nvPr/>
          </p:nvSpPr>
          <p:spPr>
            <a:xfrm>
              <a:off x="3908323" y="5065693"/>
              <a:ext cx="896831" cy="5569"/>
            </a:xfrm>
            <a:custGeom>
              <a:avLst/>
              <a:pathLst>
                <a:path w="896831" h="5569">
                  <a:moveTo>
                    <a:pt x="0" y="0"/>
                  </a:moveTo>
                  <a:lnTo>
                    <a:pt x="128118" y="0"/>
                  </a:lnTo>
                  <a:lnTo>
                    <a:pt x="256237" y="5569"/>
                  </a:lnTo>
                  <a:lnTo>
                    <a:pt x="384356" y="5569"/>
                  </a:lnTo>
                  <a:lnTo>
                    <a:pt x="512475" y="5569"/>
                  </a:lnTo>
                  <a:lnTo>
                    <a:pt x="640593" y="5569"/>
                  </a:lnTo>
                  <a:lnTo>
                    <a:pt x="768712" y="5569"/>
                  </a:lnTo>
                  <a:lnTo>
                    <a:pt x="896831" y="5569"/>
                  </a:lnTo>
                </a:path>
              </a:pathLst>
            </a:custGeom>
            <a:ln w="40651" cap="flat">
              <a:solidFill>
                <a:srgbClr val="000000">
                  <a:alpha val="100000"/>
                </a:srgbClr>
              </a:solidFill>
              <a:prstDash val="solid"/>
              <a:round/>
            </a:ln>
          </p:spPr>
          <p:txBody>
            <a:bodyPr/>
            <a:lstStyle/>
            <a:p/>
          </p:txBody>
        </p:sp>
        <p:sp>
          <p:nvSpPr>
            <p:cNvPr id="925" name="pl925"/>
            <p:cNvSpPr/>
            <p:nvPr/>
          </p:nvSpPr>
          <p:spPr>
            <a:xfrm>
              <a:off x="3908323" y="5065693"/>
              <a:ext cx="896831" cy="5569"/>
            </a:xfrm>
            <a:custGeom>
              <a:avLst/>
              <a:pathLst>
                <a:path w="896831" h="5569">
                  <a:moveTo>
                    <a:pt x="0" y="0"/>
                  </a:moveTo>
                  <a:lnTo>
                    <a:pt x="128118" y="0"/>
                  </a:lnTo>
                  <a:lnTo>
                    <a:pt x="256237" y="5569"/>
                  </a:lnTo>
                  <a:lnTo>
                    <a:pt x="384356" y="5569"/>
                  </a:lnTo>
                  <a:lnTo>
                    <a:pt x="512475" y="5569"/>
                  </a:lnTo>
                  <a:lnTo>
                    <a:pt x="640593" y="5569"/>
                  </a:lnTo>
                  <a:lnTo>
                    <a:pt x="768712" y="5569"/>
                  </a:lnTo>
                  <a:lnTo>
                    <a:pt x="896831" y="5569"/>
                  </a:lnTo>
                </a:path>
              </a:pathLst>
            </a:custGeom>
            <a:ln w="35231" cap="flat">
              <a:solidFill>
                <a:srgbClr val="F26A21">
                  <a:alpha val="100000"/>
                </a:srgbClr>
              </a:solidFill>
              <a:prstDash val="solid"/>
              <a:round/>
            </a:ln>
          </p:spPr>
          <p:txBody>
            <a:bodyPr/>
            <a:lstStyle/>
            <a:p/>
          </p:txBody>
        </p:sp>
        <p:sp>
          <p:nvSpPr>
            <p:cNvPr id="926" name="pl926"/>
            <p:cNvSpPr/>
            <p:nvPr/>
          </p:nvSpPr>
          <p:spPr>
            <a:xfrm>
              <a:off x="3863481" y="5082402"/>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927" name="tx927"/>
            <p:cNvSpPr/>
            <p:nvPr/>
          </p:nvSpPr>
          <p:spPr>
            <a:xfrm>
              <a:off x="3878194" y="490266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928" name="tx928"/>
            <p:cNvSpPr/>
            <p:nvPr/>
          </p:nvSpPr>
          <p:spPr>
            <a:xfrm>
              <a:off x="4006312" y="490266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929" name="tx929"/>
            <p:cNvSpPr/>
            <p:nvPr/>
          </p:nvSpPr>
          <p:spPr>
            <a:xfrm>
              <a:off x="4134431" y="49082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30" name="tx930"/>
            <p:cNvSpPr/>
            <p:nvPr/>
          </p:nvSpPr>
          <p:spPr>
            <a:xfrm>
              <a:off x="4262550" y="49082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31" name="tx931"/>
            <p:cNvSpPr/>
            <p:nvPr/>
          </p:nvSpPr>
          <p:spPr>
            <a:xfrm>
              <a:off x="4390669" y="49082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32" name="tx932"/>
            <p:cNvSpPr/>
            <p:nvPr/>
          </p:nvSpPr>
          <p:spPr>
            <a:xfrm>
              <a:off x="4518787" y="49082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33" name="tx933"/>
            <p:cNvSpPr/>
            <p:nvPr/>
          </p:nvSpPr>
          <p:spPr>
            <a:xfrm>
              <a:off x="4646906" y="49082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34" name="tx934"/>
            <p:cNvSpPr/>
            <p:nvPr/>
          </p:nvSpPr>
          <p:spPr>
            <a:xfrm>
              <a:off x="4775025" y="49082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35" name="rc935"/>
            <p:cNvSpPr/>
            <p:nvPr/>
          </p:nvSpPr>
          <p:spPr>
            <a:xfrm>
              <a:off x="3863481" y="5439250"/>
              <a:ext cx="986514" cy="367599"/>
            </a:xfrm>
            <a:prstGeom prst="rect">
              <a:avLst/>
            </a:prstGeom>
            <a:solidFill>
              <a:srgbClr val="EBEBEB">
                <a:alpha val="100000"/>
              </a:srgbClr>
            </a:solidFill>
          </p:spPr>
          <p:txBody>
            <a:bodyPr/>
            <a:lstStyle/>
            <a:p/>
          </p:txBody>
        </p:sp>
        <p:sp>
          <p:nvSpPr>
            <p:cNvPr id="936" name="pl936"/>
            <p:cNvSpPr/>
            <p:nvPr/>
          </p:nvSpPr>
          <p:spPr>
            <a:xfrm>
              <a:off x="3863481" y="580406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37" name="pl937"/>
            <p:cNvSpPr/>
            <p:nvPr/>
          </p:nvSpPr>
          <p:spPr>
            <a:xfrm>
              <a:off x="3863481" y="566482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38" name="pl938"/>
            <p:cNvSpPr/>
            <p:nvPr/>
          </p:nvSpPr>
          <p:spPr>
            <a:xfrm>
              <a:off x="3863481" y="552558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39" name="pl939"/>
            <p:cNvSpPr/>
            <p:nvPr/>
          </p:nvSpPr>
          <p:spPr>
            <a:xfrm>
              <a:off x="3863481" y="573444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40" name="pl940"/>
            <p:cNvSpPr/>
            <p:nvPr/>
          </p:nvSpPr>
          <p:spPr>
            <a:xfrm>
              <a:off x="3863481" y="5595201"/>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41" name="pl941"/>
            <p:cNvSpPr/>
            <p:nvPr/>
          </p:nvSpPr>
          <p:spPr>
            <a:xfrm>
              <a:off x="3863481" y="545595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42" name="pl942"/>
            <p:cNvSpPr/>
            <p:nvPr/>
          </p:nvSpPr>
          <p:spPr>
            <a:xfrm>
              <a:off x="3908323"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43" name="pl943"/>
            <p:cNvSpPr/>
            <p:nvPr/>
          </p:nvSpPr>
          <p:spPr>
            <a:xfrm>
              <a:off x="4036442"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44" name="pl944"/>
            <p:cNvSpPr/>
            <p:nvPr/>
          </p:nvSpPr>
          <p:spPr>
            <a:xfrm>
              <a:off x="4164561"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45" name="pl945"/>
            <p:cNvSpPr/>
            <p:nvPr/>
          </p:nvSpPr>
          <p:spPr>
            <a:xfrm>
              <a:off x="4292679"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46" name="pl946"/>
            <p:cNvSpPr/>
            <p:nvPr/>
          </p:nvSpPr>
          <p:spPr>
            <a:xfrm>
              <a:off x="4420798"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47" name="pl947"/>
            <p:cNvSpPr/>
            <p:nvPr/>
          </p:nvSpPr>
          <p:spPr>
            <a:xfrm>
              <a:off x="4548917"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48" name="pl948"/>
            <p:cNvSpPr/>
            <p:nvPr/>
          </p:nvSpPr>
          <p:spPr>
            <a:xfrm>
              <a:off x="4677036"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49" name="pl949"/>
            <p:cNvSpPr/>
            <p:nvPr/>
          </p:nvSpPr>
          <p:spPr>
            <a:xfrm>
              <a:off x="4805154"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50" name="pl950"/>
            <p:cNvSpPr/>
            <p:nvPr/>
          </p:nvSpPr>
          <p:spPr>
            <a:xfrm>
              <a:off x="3908323" y="5717734"/>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951" name="pl951"/>
            <p:cNvSpPr/>
            <p:nvPr/>
          </p:nvSpPr>
          <p:spPr>
            <a:xfrm>
              <a:off x="3908323" y="5734443"/>
              <a:ext cx="896831" cy="55696"/>
            </a:xfrm>
            <a:custGeom>
              <a:avLst/>
              <a:pathLst>
                <a:path w="896831" h="55696">
                  <a:moveTo>
                    <a:pt x="0" y="0"/>
                  </a:moveTo>
                  <a:lnTo>
                    <a:pt x="128118" y="0"/>
                  </a:lnTo>
                  <a:lnTo>
                    <a:pt x="256237" y="55696"/>
                  </a:lnTo>
                  <a:lnTo>
                    <a:pt x="384356" y="16709"/>
                  </a:lnTo>
                  <a:lnTo>
                    <a:pt x="512475" y="11139"/>
                  </a:lnTo>
                  <a:lnTo>
                    <a:pt x="640593" y="11139"/>
                  </a:lnTo>
                  <a:lnTo>
                    <a:pt x="768712" y="0"/>
                  </a:lnTo>
                  <a:lnTo>
                    <a:pt x="896831" y="0"/>
                  </a:lnTo>
                </a:path>
              </a:pathLst>
            </a:custGeom>
            <a:ln w="40651" cap="flat">
              <a:solidFill>
                <a:srgbClr val="BEBEBE">
                  <a:alpha val="69803"/>
                </a:srgbClr>
              </a:solidFill>
              <a:prstDash val="solid"/>
              <a:round/>
            </a:ln>
          </p:spPr>
          <p:txBody>
            <a:bodyPr/>
            <a:lstStyle/>
            <a:p/>
          </p:txBody>
        </p:sp>
        <p:sp>
          <p:nvSpPr>
            <p:cNvPr id="952" name="pl952"/>
            <p:cNvSpPr/>
            <p:nvPr/>
          </p:nvSpPr>
          <p:spPr>
            <a:xfrm>
              <a:off x="3908323" y="5734443"/>
              <a:ext cx="896831" cy="55696"/>
            </a:xfrm>
            <a:custGeom>
              <a:avLst/>
              <a:pathLst>
                <a:path w="896831" h="55696">
                  <a:moveTo>
                    <a:pt x="0" y="0"/>
                  </a:moveTo>
                  <a:lnTo>
                    <a:pt x="128118" y="0"/>
                  </a:lnTo>
                  <a:lnTo>
                    <a:pt x="256237" y="55696"/>
                  </a:lnTo>
                  <a:lnTo>
                    <a:pt x="384356" y="16709"/>
                  </a:lnTo>
                  <a:lnTo>
                    <a:pt x="512475" y="11139"/>
                  </a:lnTo>
                  <a:lnTo>
                    <a:pt x="640593" y="11139"/>
                  </a:lnTo>
                  <a:lnTo>
                    <a:pt x="768712" y="0"/>
                  </a:lnTo>
                  <a:lnTo>
                    <a:pt x="896831" y="0"/>
                  </a:lnTo>
                </a:path>
              </a:pathLst>
            </a:custGeom>
            <a:ln w="35231" cap="flat">
              <a:solidFill>
                <a:srgbClr val="BEBEBE">
                  <a:alpha val="69803"/>
                </a:srgbClr>
              </a:solidFill>
              <a:prstDash val="solid"/>
              <a:round/>
            </a:ln>
          </p:spPr>
          <p:txBody>
            <a:bodyPr/>
            <a:lstStyle/>
            <a:p/>
          </p:txBody>
        </p:sp>
        <p:sp>
          <p:nvSpPr>
            <p:cNvPr id="953" name="pl953"/>
            <p:cNvSpPr/>
            <p:nvPr/>
          </p:nvSpPr>
          <p:spPr>
            <a:xfrm>
              <a:off x="3908323" y="5717734"/>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954" name="pl954"/>
            <p:cNvSpPr/>
            <p:nvPr/>
          </p:nvSpPr>
          <p:spPr>
            <a:xfrm>
              <a:off x="3908323" y="5734443"/>
              <a:ext cx="896831" cy="55696"/>
            </a:xfrm>
            <a:custGeom>
              <a:avLst/>
              <a:pathLst>
                <a:path w="896831" h="55696">
                  <a:moveTo>
                    <a:pt x="0" y="0"/>
                  </a:moveTo>
                  <a:lnTo>
                    <a:pt x="128118" y="0"/>
                  </a:lnTo>
                  <a:lnTo>
                    <a:pt x="256237" y="55696"/>
                  </a:lnTo>
                  <a:lnTo>
                    <a:pt x="384356" y="16709"/>
                  </a:lnTo>
                  <a:lnTo>
                    <a:pt x="512475" y="11139"/>
                  </a:lnTo>
                  <a:lnTo>
                    <a:pt x="640593" y="11139"/>
                  </a:lnTo>
                  <a:lnTo>
                    <a:pt x="768712" y="0"/>
                  </a:lnTo>
                  <a:lnTo>
                    <a:pt x="896831" y="0"/>
                  </a:lnTo>
                </a:path>
              </a:pathLst>
            </a:custGeom>
            <a:ln w="40651" cap="flat">
              <a:solidFill>
                <a:srgbClr val="000000">
                  <a:alpha val="100000"/>
                </a:srgbClr>
              </a:solidFill>
              <a:prstDash val="solid"/>
              <a:round/>
            </a:ln>
          </p:spPr>
          <p:txBody>
            <a:bodyPr/>
            <a:lstStyle/>
            <a:p/>
          </p:txBody>
        </p:sp>
        <p:sp>
          <p:nvSpPr>
            <p:cNvPr id="955" name="pl955"/>
            <p:cNvSpPr/>
            <p:nvPr/>
          </p:nvSpPr>
          <p:spPr>
            <a:xfrm>
              <a:off x="3908323" y="5734443"/>
              <a:ext cx="896831" cy="55696"/>
            </a:xfrm>
            <a:custGeom>
              <a:avLst/>
              <a:pathLst>
                <a:path w="896831" h="55696">
                  <a:moveTo>
                    <a:pt x="0" y="0"/>
                  </a:moveTo>
                  <a:lnTo>
                    <a:pt x="128118" y="0"/>
                  </a:lnTo>
                  <a:lnTo>
                    <a:pt x="256237" y="55696"/>
                  </a:lnTo>
                  <a:lnTo>
                    <a:pt x="384356" y="16709"/>
                  </a:lnTo>
                  <a:lnTo>
                    <a:pt x="512475" y="11139"/>
                  </a:lnTo>
                  <a:lnTo>
                    <a:pt x="640593" y="11139"/>
                  </a:lnTo>
                  <a:lnTo>
                    <a:pt x="768712" y="0"/>
                  </a:lnTo>
                  <a:lnTo>
                    <a:pt x="896831" y="0"/>
                  </a:lnTo>
                </a:path>
              </a:pathLst>
            </a:custGeom>
            <a:ln w="35231" cap="flat">
              <a:solidFill>
                <a:srgbClr val="F26A21">
                  <a:alpha val="100000"/>
                </a:srgbClr>
              </a:solidFill>
              <a:prstDash val="solid"/>
              <a:round/>
            </a:ln>
          </p:spPr>
          <p:txBody>
            <a:bodyPr/>
            <a:lstStyle/>
            <a:p/>
          </p:txBody>
        </p:sp>
        <p:sp>
          <p:nvSpPr>
            <p:cNvPr id="956" name="pl956"/>
            <p:cNvSpPr/>
            <p:nvPr/>
          </p:nvSpPr>
          <p:spPr>
            <a:xfrm>
              <a:off x="3863481" y="5734443"/>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957" name="tx957"/>
            <p:cNvSpPr/>
            <p:nvPr/>
          </p:nvSpPr>
          <p:spPr>
            <a:xfrm>
              <a:off x="3878194" y="557141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58" name="tx958"/>
            <p:cNvSpPr/>
            <p:nvPr/>
          </p:nvSpPr>
          <p:spPr>
            <a:xfrm>
              <a:off x="4006312" y="557141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59" name="tx959"/>
            <p:cNvSpPr/>
            <p:nvPr/>
          </p:nvSpPr>
          <p:spPr>
            <a:xfrm>
              <a:off x="4086242" y="5627112"/>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960" name="tx960"/>
            <p:cNvSpPr/>
            <p:nvPr/>
          </p:nvSpPr>
          <p:spPr>
            <a:xfrm>
              <a:off x="4244490" y="558812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961" name="tx961"/>
            <p:cNvSpPr/>
            <p:nvPr/>
          </p:nvSpPr>
          <p:spPr>
            <a:xfrm>
              <a:off x="4372609" y="558255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62" name="tx962"/>
            <p:cNvSpPr/>
            <p:nvPr/>
          </p:nvSpPr>
          <p:spPr>
            <a:xfrm>
              <a:off x="4500728" y="558255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63" name="tx963"/>
            <p:cNvSpPr/>
            <p:nvPr/>
          </p:nvSpPr>
          <p:spPr>
            <a:xfrm>
              <a:off x="4646906" y="557141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64" name="tx964"/>
            <p:cNvSpPr/>
            <p:nvPr/>
          </p:nvSpPr>
          <p:spPr>
            <a:xfrm>
              <a:off x="4775025" y="557141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65" name="rc965"/>
            <p:cNvSpPr/>
            <p:nvPr/>
          </p:nvSpPr>
          <p:spPr>
            <a:xfrm>
              <a:off x="4919585" y="874964"/>
              <a:ext cx="986514" cy="367599"/>
            </a:xfrm>
            <a:prstGeom prst="rect">
              <a:avLst/>
            </a:prstGeom>
            <a:solidFill>
              <a:srgbClr val="EBEBEB">
                <a:alpha val="100000"/>
              </a:srgbClr>
            </a:solidFill>
          </p:spPr>
          <p:txBody>
            <a:bodyPr/>
            <a:lstStyle/>
            <a:p/>
          </p:txBody>
        </p:sp>
        <p:sp>
          <p:nvSpPr>
            <p:cNvPr id="966" name="pl966"/>
            <p:cNvSpPr/>
            <p:nvPr/>
          </p:nvSpPr>
          <p:spPr>
            <a:xfrm>
              <a:off x="4919585" y="123977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67" name="pl967"/>
            <p:cNvSpPr/>
            <p:nvPr/>
          </p:nvSpPr>
          <p:spPr>
            <a:xfrm>
              <a:off x="4919585" y="110053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68" name="pl968"/>
            <p:cNvSpPr/>
            <p:nvPr/>
          </p:nvSpPr>
          <p:spPr>
            <a:xfrm>
              <a:off x="4919585" y="96129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69" name="pl969"/>
            <p:cNvSpPr/>
            <p:nvPr/>
          </p:nvSpPr>
          <p:spPr>
            <a:xfrm>
              <a:off x="4919585" y="117015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70" name="pl970"/>
            <p:cNvSpPr/>
            <p:nvPr/>
          </p:nvSpPr>
          <p:spPr>
            <a:xfrm>
              <a:off x="4919585" y="103091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71" name="pl971"/>
            <p:cNvSpPr/>
            <p:nvPr/>
          </p:nvSpPr>
          <p:spPr>
            <a:xfrm>
              <a:off x="4919585" y="89167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72" name="pl972"/>
            <p:cNvSpPr/>
            <p:nvPr/>
          </p:nvSpPr>
          <p:spPr>
            <a:xfrm>
              <a:off x="4964427"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73" name="pl973"/>
            <p:cNvSpPr/>
            <p:nvPr/>
          </p:nvSpPr>
          <p:spPr>
            <a:xfrm>
              <a:off x="5092545"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74" name="pl974"/>
            <p:cNvSpPr/>
            <p:nvPr/>
          </p:nvSpPr>
          <p:spPr>
            <a:xfrm>
              <a:off x="5220664"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75" name="pl975"/>
            <p:cNvSpPr/>
            <p:nvPr/>
          </p:nvSpPr>
          <p:spPr>
            <a:xfrm>
              <a:off x="5348783"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76" name="pl976"/>
            <p:cNvSpPr/>
            <p:nvPr/>
          </p:nvSpPr>
          <p:spPr>
            <a:xfrm>
              <a:off x="5476902"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77" name="pl977"/>
            <p:cNvSpPr/>
            <p:nvPr/>
          </p:nvSpPr>
          <p:spPr>
            <a:xfrm>
              <a:off x="5605021"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78" name="pl978"/>
            <p:cNvSpPr/>
            <p:nvPr/>
          </p:nvSpPr>
          <p:spPr>
            <a:xfrm>
              <a:off x="5733139"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79" name="pl979"/>
            <p:cNvSpPr/>
            <p:nvPr/>
          </p:nvSpPr>
          <p:spPr>
            <a:xfrm>
              <a:off x="5861258"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980" name="pl980"/>
            <p:cNvSpPr/>
            <p:nvPr/>
          </p:nvSpPr>
          <p:spPr>
            <a:xfrm>
              <a:off x="4964427" y="1153448"/>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981" name="pl981"/>
            <p:cNvSpPr/>
            <p:nvPr/>
          </p:nvSpPr>
          <p:spPr>
            <a:xfrm>
              <a:off x="4964427" y="1069903"/>
              <a:ext cx="896831" cy="72405"/>
            </a:xfrm>
            <a:custGeom>
              <a:avLst/>
              <a:pathLst>
                <a:path w="896831" h="72405">
                  <a:moveTo>
                    <a:pt x="0" y="72405"/>
                  </a:moveTo>
                  <a:lnTo>
                    <a:pt x="128118" y="50127"/>
                  </a:lnTo>
                  <a:lnTo>
                    <a:pt x="256237" y="44557"/>
                  </a:lnTo>
                  <a:lnTo>
                    <a:pt x="384356" y="44557"/>
                  </a:lnTo>
                  <a:lnTo>
                    <a:pt x="512475" y="0"/>
                  </a:lnTo>
                  <a:lnTo>
                    <a:pt x="640593" y="27848"/>
                  </a:lnTo>
                  <a:lnTo>
                    <a:pt x="768712" y="33418"/>
                  </a:lnTo>
                  <a:lnTo>
                    <a:pt x="896831" y="55696"/>
                  </a:lnTo>
                </a:path>
              </a:pathLst>
            </a:custGeom>
            <a:ln w="40651" cap="flat">
              <a:solidFill>
                <a:srgbClr val="BEBEBE">
                  <a:alpha val="69803"/>
                </a:srgbClr>
              </a:solidFill>
              <a:prstDash val="solid"/>
              <a:round/>
            </a:ln>
          </p:spPr>
          <p:txBody>
            <a:bodyPr/>
            <a:lstStyle/>
            <a:p/>
          </p:txBody>
        </p:sp>
        <p:sp>
          <p:nvSpPr>
            <p:cNvPr id="982" name="pl982"/>
            <p:cNvSpPr/>
            <p:nvPr/>
          </p:nvSpPr>
          <p:spPr>
            <a:xfrm>
              <a:off x="4964427" y="1069903"/>
              <a:ext cx="896831" cy="72405"/>
            </a:xfrm>
            <a:custGeom>
              <a:avLst/>
              <a:pathLst>
                <a:path w="896831" h="72405">
                  <a:moveTo>
                    <a:pt x="0" y="72405"/>
                  </a:moveTo>
                  <a:lnTo>
                    <a:pt x="128118" y="50127"/>
                  </a:lnTo>
                  <a:lnTo>
                    <a:pt x="256237" y="44557"/>
                  </a:lnTo>
                  <a:lnTo>
                    <a:pt x="384356" y="44557"/>
                  </a:lnTo>
                  <a:lnTo>
                    <a:pt x="512475" y="0"/>
                  </a:lnTo>
                  <a:lnTo>
                    <a:pt x="640593" y="27848"/>
                  </a:lnTo>
                  <a:lnTo>
                    <a:pt x="768712" y="33418"/>
                  </a:lnTo>
                  <a:lnTo>
                    <a:pt x="896831" y="55696"/>
                  </a:lnTo>
                </a:path>
              </a:pathLst>
            </a:custGeom>
            <a:ln w="35231" cap="flat">
              <a:solidFill>
                <a:srgbClr val="BEBEBE">
                  <a:alpha val="69803"/>
                </a:srgbClr>
              </a:solidFill>
              <a:prstDash val="solid"/>
              <a:round/>
            </a:ln>
          </p:spPr>
          <p:txBody>
            <a:bodyPr/>
            <a:lstStyle/>
            <a:p/>
          </p:txBody>
        </p:sp>
        <p:sp>
          <p:nvSpPr>
            <p:cNvPr id="983" name="pl983"/>
            <p:cNvSpPr/>
            <p:nvPr/>
          </p:nvSpPr>
          <p:spPr>
            <a:xfrm>
              <a:off x="4964427" y="1153448"/>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984" name="pl984"/>
            <p:cNvSpPr/>
            <p:nvPr/>
          </p:nvSpPr>
          <p:spPr>
            <a:xfrm>
              <a:off x="4964427" y="1069903"/>
              <a:ext cx="896831" cy="72405"/>
            </a:xfrm>
            <a:custGeom>
              <a:avLst/>
              <a:pathLst>
                <a:path w="896831" h="72405">
                  <a:moveTo>
                    <a:pt x="0" y="72405"/>
                  </a:moveTo>
                  <a:lnTo>
                    <a:pt x="128118" y="50127"/>
                  </a:lnTo>
                  <a:lnTo>
                    <a:pt x="256237" y="44557"/>
                  </a:lnTo>
                  <a:lnTo>
                    <a:pt x="384356" y="44557"/>
                  </a:lnTo>
                  <a:lnTo>
                    <a:pt x="512475" y="0"/>
                  </a:lnTo>
                  <a:lnTo>
                    <a:pt x="640593" y="27848"/>
                  </a:lnTo>
                  <a:lnTo>
                    <a:pt x="768712" y="33418"/>
                  </a:lnTo>
                  <a:lnTo>
                    <a:pt x="896831" y="55696"/>
                  </a:lnTo>
                </a:path>
              </a:pathLst>
            </a:custGeom>
            <a:ln w="40651" cap="flat">
              <a:solidFill>
                <a:srgbClr val="000000">
                  <a:alpha val="100000"/>
                </a:srgbClr>
              </a:solidFill>
              <a:prstDash val="solid"/>
              <a:round/>
            </a:ln>
          </p:spPr>
          <p:txBody>
            <a:bodyPr/>
            <a:lstStyle/>
            <a:p/>
          </p:txBody>
        </p:sp>
        <p:sp>
          <p:nvSpPr>
            <p:cNvPr id="985" name="pl985"/>
            <p:cNvSpPr/>
            <p:nvPr/>
          </p:nvSpPr>
          <p:spPr>
            <a:xfrm>
              <a:off x="4964427" y="1069903"/>
              <a:ext cx="896831" cy="72405"/>
            </a:xfrm>
            <a:custGeom>
              <a:avLst/>
              <a:pathLst>
                <a:path w="896831" h="72405">
                  <a:moveTo>
                    <a:pt x="0" y="72405"/>
                  </a:moveTo>
                  <a:lnTo>
                    <a:pt x="128118" y="50127"/>
                  </a:lnTo>
                  <a:lnTo>
                    <a:pt x="256237" y="44557"/>
                  </a:lnTo>
                  <a:lnTo>
                    <a:pt x="384356" y="44557"/>
                  </a:lnTo>
                  <a:lnTo>
                    <a:pt x="512475" y="0"/>
                  </a:lnTo>
                  <a:lnTo>
                    <a:pt x="640593" y="27848"/>
                  </a:lnTo>
                  <a:lnTo>
                    <a:pt x="768712" y="33418"/>
                  </a:lnTo>
                  <a:lnTo>
                    <a:pt x="896831" y="55696"/>
                  </a:lnTo>
                </a:path>
              </a:pathLst>
            </a:custGeom>
            <a:ln w="35231" cap="flat">
              <a:solidFill>
                <a:srgbClr val="F26A21">
                  <a:alpha val="100000"/>
                </a:srgbClr>
              </a:solidFill>
              <a:prstDash val="solid"/>
              <a:round/>
            </a:ln>
          </p:spPr>
          <p:txBody>
            <a:bodyPr/>
            <a:lstStyle/>
            <a:p/>
          </p:txBody>
        </p:sp>
        <p:sp>
          <p:nvSpPr>
            <p:cNvPr id="986" name="pl986"/>
            <p:cNvSpPr/>
            <p:nvPr/>
          </p:nvSpPr>
          <p:spPr>
            <a:xfrm>
              <a:off x="4919585" y="117015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987" name="tx987"/>
            <p:cNvSpPr/>
            <p:nvPr/>
          </p:nvSpPr>
          <p:spPr>
            <a:xfrm>
              <a:off x="4934297" y="97928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988" name="tx988"/>
            <p:cNvSpPr/>
            <p:nvPr/>
          </p:nvSpPr>
          <p:spPr>
            <a:xfrm>
              <a:off x="5062416" y="95700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989" name="tx989"/>
            <p:cNvSpPr/>
            <p:nvPr/>
          </p:nvSpPr>
          <p:spPr>
            <a:xfrm>
              <a:off x="5160405" y="95143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990" name="tx990"/>
            <p:cNvSpPr/>
            <p:nvPr/>
          </p:nvSpPr>
          <p:spPr>
            <a:xfrm>
              <a:off x="5288524" y="95143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991" name="tx991"/>
            <p:cNvSpPr/>
            <p:nvPr/>
          </p:nvSpPr>
          <p:spPr>
            <a:xfrm>
              <a:off x="5416643" y="90687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992" name="tx992"/>
            <p:cNvSpPr/>
            <p:nvPr/>
          </p:nvSpPr>
          <p:spPr>
            <a:xfrm>
              <a:off x="5544762" y="93472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993" name="tx993"/>
            <p:cNvSpPr/>
            <p:nvPr/>
          </p:nvSpPr>
          <p:spPr>
            <a:xfrm>
              <a:off x="5672880" y="9402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994" name="tx994"/>
            <p:cNvSpPr/>
            <p:nvPr/>
          </p:nvSpPr>
          <p:spPr>
            <a:xfrm>
              <a:off x="5831129" y="9625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995" name="rc995"/>
            <p:cNvSpPr/>
            <p:nvPr/>
          </p:nvSpPr>
          <p:spPr>
            <a:xfrm>
              <a:off x="4919585" y="1527005"/>
              <a:ext cx="986514" cy="367599"/>
            </a:xfrm>
            <a:prstGeom prst="rect">
              <a:avLst/>
            </a:prstGeom>
            <a:solidFill>
              <a:srgbClr val="EBEBEB">
                <a:alpha val="100000"/>
              </a:srgbClr>
            </a:solidFill>
          </p:spPr>
          <p:txBody>
            <a:bodyPr/>
            <a:lstStyle/>
            <a:p/>
          </p:txBody>
        </p:sp>
        <p:sp>
          <p:nvSpPr>
            <p:cNvPr id="996" name="pl996"/>
            <p:cNvSpPr/>
            <p:nvPr/>
          </p:nvSpPr>
          <p:spPr>
            <a:xfrm>
              <a:off x="4919585" y="189181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97" name="pl997"/>
            <p:cNvSpPr/>
            <p:nvPr/>
          </p:nvSpPr>
          <p:spPr>
            <a:xfrm>
              <a:off x="4919585" y="175257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98" name="pl998"/>
            <p:cNvSpPr/>
            <p:nvPr/>
          </p:nvSpPr>
          <p:spPr>
            <a:xfrm>
              <a:off x="4919585" y="161333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99" name="pl999"/>
            <p:cNvSpPr/>
            <p:nvPr/>
          </p:nvSpPr>
          <p:spPr>
            <a:xfrm>
              <a:off x="4919585" y="182219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00" name="pl1000"/>
            <p:cNvSpPr/>
            <p:nvPr/>
          </p:nvSpPr>
          <p:spPr>
            <a:xfrm>
              <a:off x="4919585" y="168295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01" name="pl1001"/>
            <p:cNvSpPr/>
            <p:nvPr/>
          </p:nvSpPr>
          <p:spPr>
            <a:xfrm>
              <a:off x="4919585" y="154371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02" name="pl1002"/>
            <p:cNvSpPr/>
            <p:nvPr/>
          </p:nvSpPr>
          <p:spPr>
            <a:xfrm>
              <a:off x="4964427"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03" name="pl1003"/>
            <p:cNvSpPr/>
            <p:nvPr/>
          </p:nvSpPr>
          <p:spPr>
            <a:xfrm>
              <a:off x="5092545"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04" name="pl1004"/>
            <p:cNvSpPr/>
            <p:nvPr/>
          </p:nvSpPr>
          <p:spPr>
            <a:xfrm>
              <a:off x="5220664"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05" name="pl1005"/>
            <p:cNvSpPr/>
            <p:nvPr/>
          </p:nvSpPr>
          <p:spPr>
            <a:xfrm>
              <a:off x="5348783"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06" name="pl1006"/>
            <p:cNvSpPr/>
            <p:nvPr/>
          </p:nvSpPr>
          <p:spPr>
            <a:xfrm>
              <a:off x="5476902"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07" name="pl1007"/>
            <p:cNvSpPr/>
            <p:nvPr/>
          </p:nvSpPr>
          <p:spPr>
            <a:xfrm>
              <a:off x="5605021"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08" name="pl1008"/>
            <p:cNvSpPr/>
            <p:nvPr/>
          </p:nvSpPr>
          <p:spPr>
            <a:xfrm>
              <a:off x="5733139"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09" name="pl1009"/>
            <p:cNvSpPr/>
            <p:nvPr/>
          </p:nvSpPr>
          <p:spPr>
            <a:xfrm>
              <a:off x="5861258"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10" name="pl1010"/>
            <p:cNvSpPr/>
            <p:nvPr/>
          </p:nvSpPr>
          <p:spPr>
            <a:xfrm>
              <a:off x="4964427" y="1805489"/>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011" name="pl1011"/>
            <p:cNvSpPr/>
            <p:nvPr/>
          </p:nvSpPr>
          <p:spPr>
            <a:xfrm>
              <a:off x="4964427" y="1788780"/>
              <a:ext cx="896831" cy="38987"/>
            </a:xfrm>
            <a:custGeom>
              <a:avLst/>
              <a:pathLst>
                <a:path w="896831" h="38987">
                  <a:moveTo>
                    <a:pt x="0" y="27848"/>
                  </a:moveTo>
                  <a:lnTo>
                    <a:pt x="128118" y="27848"/>
                  </a:lnTo>
                  <a:lnTo>
                    <a:pt x="256237" y="11139"/>
                  </a:lnTo>
                  <a:lnTo>
                    <a:pt x="384356" y="11139"/>
                  </a:lnTo>
                  <a:lnTo>
                    <a:pt x="512475" y="5569"/>
                  </a:lnTo>
                  <a:lnTo>
                    <a:pt x="640593" y="0"/>
                  </a:lnTo>
                  <a:lnTo>
                    <a:pt x="768712" y="16709"/>
                  </a:lnTo>
                  <a:lnTo>
                    <a:pt x="896831" y="38987"/>
                  </a:lnTo>
                </a:path>
              </a:pathLst>
            </a:custGeom>
            <a:ln w="40651" cap="flat">
              <a:solidFill>
                <a:srgbClr val="BEBEBE">
                  <a:alpha val="69803"/>
                </a:srgbClr>
              </a:solidFill>
              <a:prstDash val="solid"/>
              <a:round/>
            </a:ln>
          </p:spPr>
          <p:txBody>
            <a:bodyPr/>
            <a:lstStyle/>
            <a:p/>
          </p:txBody>
        </p:sp>
        <p:sp>
          <p:nvSpPr>
            <p:cNvPr id="1012" name="pl1012"/>
            <p:cNvSpPr/>
            <p:nvPr/>
          </p:nvSpPr>
          <p:spPr>
            <a:xfrm>
              <a:off x="4964427" y="1788780"/>
              <a:ext cx="896831" cy="38987"/>
            </a:xfrm>
            <a:custGeom>
              <a:avLst/>
              <a:pathLst>
                <a:path w="896831" h="38987">
                  <a:moveTo>
                    <a:pt x="0" y="27848"/>
                  </a:moveTo>
                  <a:lnTo>
                    <a:pt x="128118" y="27848"/>
                  </a:lnTo>
                  <a:lnTo>
                    <a:pt x="256237" y="11139"/>
                  </a:lnTo>
                  <a:lnTo>
                    <a:pt x="384356" y="11139"/>
                  </a:lnTo>
                  <a:lnTo>
                    <a:pt x="512475" y="5569"/>
                  </a:lnTo>
                  <a:lnTo>
                    <a:pt x="640593" y="0"/>
                  </a:lnTo>
                  <a:lnTo>
                    <a:pt x="768712" y="16709"/>
                  </a:lnTo>
                  <a:lnTo>
                    <a:pt x="896831" y="38987"/>
                  </a:lnTo>
                </a:path>
              </a:pathLst>
            </a:custGeom>
            <a:ln w="35231" cap="flat">
              <a:solidFill>
                <a:srgbClr val="BEBEBE">
                  <a:alpha val="69803"/>
                </a:srgbClr>
              </a:solidFill>
              <a:prstDash val="solid"/>
              <a:round/>
            </a:ln>
          </p:spPr>
          <p:txBody>
            <a:bodyPr/>
            <a:lstStyle/>
            <a:p/>
          </p:txBody>
        </p:sp>
        <p:sp>
          <p:nvSpPr>
            <p:cNvPr id="1013" name="pl1013"/>
            <p:cNvSpPr/>
            <p:nvPr/>
          </p:nvSpPr>
          <p:spPr>
            <a:xfrm>
              <a:off x="4964427" y="1805489"/>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014" name="pl1014"/>
            <p:cNvSpPr/>
            <p:nvPr/>
          </p:nvSpPr>
          <p:spPr>
            <a:xfrm>
              <a:off x="4964427" y="1788780"/>
              <a:ext cx="896831" cy="38987"/>
            </a:xfrm>
            <a:custGeom>
              <a:avLst/>
              <a:pathLst>
                <a:path w="896831" h="38987">
                  <a:moveTo>
                    <a:pt x="0" y="27848"/>
                  </a:moveTo>
                  <a:lnTo>
                    <a:pt x="128118" y="27848"/>
                  </a:lnTo>
                  <a:lnTo>
                    <a:pt x="256237" y="11139"/>
                  </a:lnTo>
                  <a:lnTo>
                    <a:pt x="384356" y="11139"/>
                  </a:lnTo>
                  <a:lnTo>
                    <a:pt x="512475" y="5569"/>
                  </a:lnTo>
                  <a:lnTo>
                    <a:pt x="640593" y="0"/>
                  </a:lnTo>
                  <a:lnTo>
                    <a:pt x="768712" y="16709"/>
                  </a:lnTo>
                  <a:lnTo>
                    <a:pt x="896831" y="38987"/>
                  </a:lnTo>
                </a:path>
              </a:pathLst>
            </a:custGeom>
            <a:ln w="40651" cap="flat">
              <a:solidFill>
                <a:srgbClr val="000000">
                  <a:alpha val="100000"/>
                </a:srgbClr>
              </a:solidFill>
              <a:prstDash val="solid"/>
              <a:round/>
            </a:ln>
          </p:spPr>
          <p:txBody>
            <a:bodyPr/>
            <a:lstStyle/>
            <a:p/>
          </p:txBody>
        </p:sp>
        <p:sp>
          <p:nvSpPr>
            <p:cNvPr id="1015" name="pl1015"/>
            <p:cNvSpPr/>
            <p:nvPr/>
          </p:nvSpPr>
          <p:spPr>
            <a:xfrm>
              <a:off x="4964427" y="1788780"/>
              <a:ext cx="896831" cy="38987"/>
            </a:xfrm>
            <a:custGeom>
              <a:avLst/>
              <a:pathLst>
                <a:path w="896831" h="38987">
                  <a:moveTo>
                    <a:pt x="0" y="27848"/>
                  </a:moveTo>
                  <a:lnTo>
                    <a:pt x="128118" y="27848"/>
                  </a:lnTo>
                  <a:lnTo>
                    <a:pt x="256237" y="11139"/>
                  </a:lnTo>
                  <a:lnTo>
                    <a:pt x="384356" y="11139"/>
                  </a:lnTo>
                  <a:lnTo>
                    <a:pt x="512475" y="5569"/>
                  </a:lnTo>
                  <a:lnTo>
                    <a:pt x="640593" y="0"/>
                  </a:lnTo>
                  <a:lnTo>
                    <a:pt x="768712" y="16709"/>
                  </a:lnTo>
                  <a:lnTo>
                    <a:pt x="896831" y="38987"/>
                  </a:lnTo>
                </a:path>
              </a:pathLst>
            </a:custGeom>
            <a:ln w="35231" cap="flat">
              <a:solidFill>
                <a:srgbClr val="F26A21">
                  <a:alpha val="100000"/>
                </a:srgbClr>
              </a:solidFill>
              <a:prstDash val="solid"/>
              <a:round/>
            </a:ln>
          </p:spPr>
          <p:txBody>
            <a:bodyPr/>
            <a:lstStyle/>
            <a:p/>
          </p:txBody>
        </p:sp>
        <p:sp>
          <p:nvSpPr>
            <p:cNvPr id="1016" name="pl1016"/>
            <p:cNvSpPr/>
            <p:nvPr/>
          </p:nvSpPr>
          <p:spPr>
            <a:xfrm>
              <a:off x="4919585" y="182219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017" name="tx1017"/>
            <p:cNvSpPr/>
            <p:nvPr/>
          </p:nvSpPr>
          <p:spPr>
            <a:xfrm>
              <a:off x="4934297" y="16536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018" name="tx1018"/>
            <p:cNvSpPr/>
            <p:nvPr/>
          </p:nvSpPr>
          <p:spPr>
            <a:xfrm>
              <a:off x="5062416" y="16536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019" name="tx1019"/>
            <p:cNvSpPr/>
            <p:nvPr/>
          </p:nvSpPr>
          <p:spPr>
            <a:xfrm>
              <a:off x="5190535" y="163689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020" name="tx1020"/>
            <p:cNvSpPr/>
            <p:nvPr/>
          </p:nvSpPr>
          <p:spPr>
            <a:xfrm>
              <a:off x="5318653" y="163689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021" name="tx1021"/>
            <p:cNvSpPr/>
            <p:nvPr/>
          </p:nvSpPr>
          <p:spPr>
            <a:xfrm>
              <a:off x="5446772" y="16313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022" name="tx1022"/>
            <p:cNvSpPr/>
            <p:nvPr/>
          </p:nvSpPr>
          <p:spPr>
            <a:xfrm>
              <a:off x="5574891" y="16257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023" name="tx1023"/>
            <p:cNvSpPr/>
            <p:nvPr/>
          </p:nvSpPr>
          <p:spPr>
            <a:xfrm>
              <a:off x="5703010" y="16424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024" name="tx1024"/>
            <p:cNvSpPr/>
            <p:nvPr/>
          </p:nvSpPr>
          <p:spPr>
            <a:xfrm>
              <a:off x="5813069" y="166473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025" name="rc1025"/>
            <p:cNvSpPr/>
            <p:nvPr/>
          </p:nvSpPr>
          <p:spPr>
            <a:xfrm>
              <a:off x="4919585" y="2179046"/>
              <a:ext cx="986514" cy="367599"/>
            </a:xfrm>
            <a:prstGeom prst="rect">
              <a:avLst/>
            </a:prstGeom>
            <a:solidFill>
              <a:srgbClr val="EBEBEB">
                <a:alpha val="100000"/>
              </a:srgbClr>
            </a:solidFill>
          </p:spPr>
          <p:txBody>
            <a:bodyPr/>
            <a:lstStyle/>
            <a:p/>
          </p:txBody>
        </p:sp>
        <p:sp>
          <p:nvSpPr>
            <p:cNvPr id="1026" name="pl1026"/>
            <p:cNvSpPr/>
            <p:nvPr/>
          </p:nvSpPr>
          <p:spPr>
            <a:xfrm>
              <a:off x="4919585" y="254386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27" name="pl1027"/>
            <p:cNvSpPr/>
            <p:nvPr/>
          </p:nvSpPr>
          <p:spPr>
            <a:xfrm>
              <a:off x="4919585" y="240461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28" name="pl1028"/>
            <p:cNvSpPr/>
            <p:nvPr/>
          </p:nvSpPr>
          <p:spPr>
            <a:xfrm>
              <a:off x="4919585" y="226537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29" name="pl1029"/>
            <p:cNvSpPr/>
            <p:nvPr/>
          </p:nvSpPr>
          <p:spPr>
            <a:xfrm>
              <a:off x="4919585" y="247423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30" name="pl1030"/>
            <p:cNvSpPr/>
            <p:nvPr/>
          </p:nvSpPr>
          <p:spPr>
            <a:xfrm>
              <a:off x="4919585" y="233499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31" name="pl1031"/>
            <p:cNvSpPr/>
            <p:nvPr/>
          </p:nvSpPr>
          <p:spPr>
            <a:xfrm>
              <a:off x="4919585" y="219575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32" name="pl1032"/>
            <p:cNvSpPr/>
            <p:nvPr/>
          </p:nvSpPr>
          <p:spPr>
            <a:xfrm>
              <a:off x="4964427"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33" name="pl1033"/>
            <p:cNvSpPr/>
            <p:nvPr/>
          </p:nvSpPr>
          <p:spPr>
            <a:xfrm>
              <a:off x="5092545"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34" name="pl1034"/>
            <p:cNvSpPr/>
            <p:nvPr/>
          </p:nvSpPr>
          <p:spPr>
            <a:xfrm>
              <a:off x="5220664"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35" name="pl1035"/>
            <p:cNvSpPr/>
            <p:nvPr/>
          </p:nvSpPr>
          <p:spPr>
            <a:xfrm>
              <a:off x="5348783"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36" name="pl1036"/>
            <p:cNvSpPr/>
            <p:nvPr/>
          </p:nvSpPr>
          <p:spPr>
            <a:xfrm>
              <a:off x="5476902"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37" name="pl1037"/>
            <p:cNvSpPr/>
            <p:nvPr/>
          </p:nvSpPr>
          <p:spPr>
            <a:xfrm>
              <a:off x="5605021"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38" name="pl1038"/>
            <p:cNvSpPr/>
            <p:nvPr/>
          </p:nvSpPr>
          <p:spPr>
            <a:xfrm>
              <a:off x="5733139"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39" name="pl1039"/>
            <p:cNvSpPr/>
            <p:nvPr/>
          </p:nvSpPr>
          <p:spPr>
            <a:xfrm>
              <a:off x="5861258"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40" name="pl1040"/>
            <p:cNvSpPr/>
            <p:nvPr/>
          </p:nvSpPr>
          <p:spPr>
            <a:xfrm>
              <a:off x="4964427" y="2457530"/>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041" name="pl1041"/>
            <p:cNvSpPr/>
            <p:nvPr/>
          </p:nvSpPr>
          <p:spPr>
            <a:xfrm>
              <a:off x="4964427" y="2468669"/>
              <a:ext cx="896831" cy="5569"/>
            </a:xfrm>
            <a:custGeom>
              <a:avLst/>
              <a:pathLst>
                <a:path w="896831" h="5569">
                  <a:moveTo>
                    <a:pt x="0" y="0"/>
                  </a:moveTo>
                  <a:lnTo>
                    <a:pt x="128118" y="0"/>
                  </a:lnTo>
                  <a:lnTo>
                    <a:pt x="256237" y="0"/>
                  </a:lnTo>
                  <a:lnTo>
                    <a:pt x="384356" y="5569"/>
                  </a:lnTo>
                  <a:lnTo>
                    <a:pt x="512475" y="0"/>
                  </a:lnTo>
                  <a:lnTo>
                    <a:pt x="640593" y="0"/>
                  </a:lnTo>
                  <a:lnTo>
                    <a:pt x="768712" y="0"/>
                  </a:lnTo>
                  <a:lnTo>
                    <a:pt x="896831" y="0"/>
                  </a:lnTo>
                </a:path>
              </a:pathLst>
            </a:custGeom>
            <a:ln w="40651" cap="flat">
              <a:solidFill>
                <a:srgbClr val="BEBEBE">
                  <a:alpha val="69803"/>
                </a:srgbClr>
              </a:solidFill>
              <a:prstDash val="solid"/>
              <a:round/>
            </a:ln>
          </p:spPr>
          <p:txBody>
            <a:bodyPr/>
            <a:lstStyle/>
            <a:p/>
          </p:txBody>
        </p:sp>
        <p:sp>
          <p:nvSpPr>
            <p:cNvPr id="1042" name="pl1042"/>
            <p:cNvSpPr/>
            <p:nvPr/>
          </p:nvSpPr>
          <p:spPr>
            <a:xfrm>
              <a:off x="4964427" y="2468669"/>
              <a:ext cx="896831" cy="5569"/>
            </a:xfrm>
            <a:custGeom>
              <a:avLst/>
              <a:pathLst>
                <a:path w="896831" h="5569">
                  <a:moveTo>
                    <a:pt x="0" y="0"/>
                  </a:moveTo>
                  <a:lnTo>
                    <a:pt x="128118" y="0"/>
                  </a:lnTo>
                  <a:lnTo>
                    <a:pt x="256237" y="0"/>
                  </a:lnTo>
                  <a:lnTo>
                    <a:pt x="384356" y="5569"/>
                  </a:lnTo>
                  <a:lnTo>
                    <a:pt x="512475" y="0"/>
                  </a:lnTo>
                  <a:lnTo>
                    <a:pt x="640593" y="0"/>
                  </a:lnTo>
                  <a:lnTo>
                    <a:pt x="768712" y="0"/>
                  </a:lnTo>
                  <a:lnTo>
                    <a:pt x="896831" y="0"/>
                  </a:lnTo>
                </a:path>
              </a:pathLst>
            </a:custGeom>
            <a:ln w="35231" cap="flat">
              <a:solidFill>
                <a:srgbClr val="BEBEBE">
                  <a:alpha val="69803"/>
                </a:srgbClr>
              </a:solidFill>
              <a:prstDash val="solid"/>
              <a:round/>
            </a:ln>
          </p:spPr>
          <p:txBody>
            <a:bodyPr/>
            <a:lstStyle/>
            <a:p/>
          </p:txBody>
        </p:sp>
        <p:sp>
          <p:nvSpPr>
            <p:cNvPr id="1043" name="pl1043"/>
            <p:cNvSpPr/>
            <p:nvPr/>
          </p:nvSpPr>
          <p:spPr>
            <a:xfrm>
              <a:off x="4964427" y="2457530"/>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044" name="pl1044"/>
            <p:cNvSpPr/>
            <p:nvPr/>
          </p:nvSpPr>
          <p:spPr>
            <a:xfrm>
              <a:off x="4964427" y="2468669"/>
              <a:ext cx="896831" cy="5569"/>
            </a:xfrm>
            <a:custGeom>
              <a:avLst/>
              <a:pathLst>
                <a:path w="896831" h="5569">
                  <a:moveTo>
                    <a:pt x="0" y="0"/>
                  </a:moveTo>
                  <a:lnTo>
                    <a:pt x="128118" y="0"/>
                  </a:lnTo>
                  <a:lnTo>
                    <a:pt x="256237" y="0"/>
                  </a:lnTo>
                  <a:lnTo>
                    <a:pt x="384356" y="5569"/>
                  </a:lnTo>
                  <a:lnTo>
                    <a:pt x="512475" y="0"/>
                  </a:lnTo>
                  <a:lnTo>
                    <a:pt x="640593" y="0"/>
                  </a:lnTo>
                  <a:lnTo>
                    <a:pt x="768712" y="0"/>
                  </a:lnTo>
                  <a:lnTo>
                    <a:pt x="896831" y="0"/>
                  </a:lnTo>
                </a:path>
              </a:pathLst>
            </a:custGeom>
            <a:ln w="40651" cap="flat">
              <a:solidFill>
                <a:srgbClr val="000000">
                  <a:alpha val="100000"/>
                </a:srgbClr>
              </a:solidFill>
              <a:prstDash val="solid"/>
              <a:round/>
            </a:ln>
          </p:spPr>
          <p:txBody>
            <a:bodyPr/>
            <a:lstStyle/>
            <a:p/>
          </p:txBody>
        </p:sp>
        <p:sp>
          <p:nvSpPr>
            <p:cNvPr id="1045" name="pl1045"/>
            <p:cNvSpPr/>
            <p:nvPr/>
          </p:nvSpPr>
          <p:spPr>
            <a:xfrm>
              <a:off x="4964427" y="2468669"/>
              <a:ext cx="896831" cy="5569"/>
            </a:xfrm>
            <a:custGeom>
              <a:avLst/>
              <a:pathLst>
                <a:path w="896831" h="5569">
                  <a:moveTo>
                    <a:pt x="0" y="0"/>
                  </a:moveTo>
                  <a:lnTo>
                    <a:pt x="128118" y="0"/>
                  </a:lnTo>
                  <a:lnTo>
                    <a:pt x="256237" y="0"/>
                  </a:lnTo>
                  <a:lnTo>
                    <a:pt x="384356" y="5569"/>
                  </a:lnTo>
                  <a:lnTo>
                    <a:pt x="512475" y="0"/>
                  </a:lnTo>
                  <a:lnTo>
                    <a:pt x="640593" y="0"/>
                  </a:lnTo>
                  <a:lnTo>
                    <a:pt x="768712" y="0"/>
                  </a:lnTo>
                  <a:lnTo>
                    <a:pt x="896831" y="0"/>
                  </a:lnTo>
                </a:path>
              </a:pathLst>
            </a:custGeom>
            <a:ln w="35231" cap="flat">
              <a:solidFill>
                <a:srgbClr val="F26A21">
                  <a:alpha val="100000"/>
                </a:srgbClr>
              </a:solidFill>
              <a:prstDash val="solid"/>
              <a:round/>
            </a:ln>
          </p:spPr>
          <p:txBody>
            <a:bodyPr/>
            <a:lstStyle/>
            <a:p/>
          </p:txBody>
        </p:sp>
        <p:sp>
          <p:nvSpPr>
            <p:cNvPr id="1046" name="pl1046"/>
            <p:cNvSpPr/>
            <p:nvPr/>
          </p:nvSpPr>
          <p:spPr>
            <a:xfrm>
              <a:off x="4919585" y="2474239"/>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047" name="tx1047"/>
            <p:cNvSpPr/>
            <p:nvPr/>
          </p:nvSpPr>
          <p:spPr>
            <a:xfrm>
              <a:off x="4934297" y="23056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048" name="tx1048"/>
            <p:cNvSpPr/>
            <p:nvPr/>
          </p:nvSpPr>
          <p:spPr>
            <a:xfrm>
              <a:off x="5062416" y="23056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049" name="tx1049"/>
            <p:cNvSpPr/>
            <p:nvPr/>
          </p:nvSpPr>
          <p:spPr>
            <a:xfrm>
              <a:off x="5190535" y="23056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050" name="tx1050"/>
            <p:cNvSpPr/>
            <p:nvPr/>
          </p:nvSpPr>
          <p:spPr>
            <a:xfrm>
              <a:off x="5318653" y="23112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051" name="tx1051"/>
            <p:cNvSpPr/>
            <p:nvPr/>
          </p:nvSpPr>
          <p:spPr>
            <a:xfrm>
              <a:off x="5446772" y="23056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052" name="tx1052"/>
            <p:cNvSpPr/>
            <p:nvPr/>
          </p:nvSpPr>
          <p:spPr>
            <a:xfrm>
              <a:off x="5574891" y="23056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053" name="tx1053"/>
            <p:cNvSpPr/>
            <p:nvPr/>
          </p:nvSpPr>
          <p:spPr>
            <a:xfrm>
              <a:off x="5703010" y="23056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054" name="tx1054"/>
            <p:cNvSpPr/>
            <p:nvPr/>
          </p:nvSpPr>
          <p:spPr>
            <a:xfrm>
              <a:off x="5831129" y="23056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055" name="rc1055"/>
            <p:cNvSpPr/>
            <p:nvPr/>
          </p:nvSpPr>
          <p:spPr>
            <a:xfrm>
              <a:off x="4919585" y="2831086"/>
              <a:ext cx="986514" cy="367599"/>
            </a:xfrm>
            <a:prstGeom prst="rect">
              <a:avLst/>
            </a:prstGeom>
            <a:solidFill>
              <a:srgbClr val="EBEBEB">
                <a:alpha val="100000"/>
              </a:srgbClr>
            </a:solidFill>
          </p:spPr>
          <p:txBody>
            <a:bodyPr/>
            <a:lstStyle/>
            <a:p/>
          </p:txBody>
        </p:sp>
        <p:sp>
          <p:nvSpPr>
            <p:cNvPr id="1056" name="pl1056"/>
            <p:cNvSpPr/>
            <p:nvPr/>
          </p:nvSpPr>
          <p:spPr>
            <a:xfrm>
              <a:off x="4919585" y="3195901"/>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57" name="pl1057"/>
            <p:cNvSpPr/>
            <p:nvPr/>
          </p:nvSpPr>
          <p:spPr>
            <a:xfrm>
              <a:off x="4919585" y="305665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58" name="pl1058"/>
            <p:cNvSpPr/>
            <p:nvPr/>
          </p:nvSpPr>
          <p:spPr>
            <a:xfrm>
              <a:off x="4919585" y="291741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59" name="pl1059"/>
            <p:cNvSpPr/>
            <p:nvPr/>
          </p:nvSpPr>
          <p:spPr>
            <a:xfrm>
              <a:off x="4919585" y="312628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60" name="pl1060"/>
            <p:cNvSpPr/>
            <p:nvPr/>
          </p:nvSpPr>
          <p:spPr>
            <a:xfrm>
              <a:off x="4919585" y="298703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61" name="pl1061"/>
            <p:cNvSpPr/>
            <p:nvPr/>
          </p:nvSpPr>
          <p:spPr>
            <a:xfrm>
              <a:off x="4919585" y="284779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62" name="pl1062"/>
            <p:cNvSpPr/>
            <p:nvPr/>
          </p:nvSpPr>
          <p:spPr>
            <a:xfrm>
              <a:off x="4964427"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63" name="pl1063"/>
            <p:cNvSpPr/>
            <p:nvPr/>
          </p:nvSpPr>
          <p:spPr>
            <a:xfrm>
              <a:off x="5092545"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64" name="pl1064"/>
            <p:cNvSpPr/>
            <p:nvPr/>
          </p:nvSpPr>
          <p:spPr>
            <a:xfrm>
              <a:off x="5220664"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65" name="pl1065"/>
            <p:cNvSpPr/>
            <p:nvPr/>
          </p:nvSpPr>
          <p:spPr>
            <a:xfrm>
              <a:off x="5348783"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66" name="pl1066"/>
            <p:cNvSpPr/>
            <p:nvPr/>
          </p:nvSpPr>
          <p:spPr>
            <a:xfrm>
              <a:off x="5476902"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67" name="pl1067"/>
            <p:cNvSpPr/>
            <p:nvPr/>
          </p:nvSpPr>
          <p:spPr>
            <a:xfrm>
              <a:off x="5605021"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68" name="pl1068"/>
            <p:cNvSpPr/>
            <p:nvPr/>
          </p:nvSpPr>
          <p:spPr>
            <a:xfrm>
              <a:off x="5733139"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69" name="pl1069"/>
            <p:cNvSpPr/>
            <p:nvPr/>
          </p:nvSpPr>
          <p:spPr>
            <a:xfrm>
              <a:off x="5861258"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70" name="pl1070"/>
            <p:cNvSpPr/>
            <p:nvPr/>
          </p:nvSpPr>
          <p:spPr>
            <a:xfrm>
              <a:off x="4964427" y="3109571"/>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071" name="pl1071"/>
            <p:cNvSpPr/>
            <p:nvPr/>
          </p:nvSpPr>
          <p:spPr>
            <a:xfrm>
              <a:off x="4964427" y="3104001"/>
              <a:ext cx="896831" cy="33418"/>
            </a:xfrm>
            <a:custGeom>
              <a:avLst/>
              <a:pathLst>
                <a:path w="896831" h="33418">
                  <a:moveTo>
                    <a:pt x="0" y="11139"/>
                  </a:moveTo>
                  <a:lnTo>
                    <a:pt x="128118" y="11139"/>
                  </a:lnTo>
                  <a:lnTo>
                    <a:pt x="256237" y="33418"/>
                  </a:lnTo>
                  <a:lnTo>
                    <a:pt x="384356" y="0"/>
                  </a:lnTo>
                  <a:lnTo>
                    <a:pt x="512475" y="16709"/>
                  </a:lnTo>
                  <a:lnTo>
                    <a:pt x="640593" y="0"/>
                  </a:lnTo>
                  <a:lnTo>
                    <a:pt x="768712" y="0"/>
                  </a:lnTo>
                  <a:lnTo>
                    <a:pt x="896831" y="27848"/>
                  </a:lnTo>
                </a:path>
              </a:pathLst>
            </a:custGeom>
            <a:ln w="40651" cap="flat">
              <a:solidFill>
                <a:srgbClr val="BEBEBE">
                  <a:alpha val="69803"/>
                </a:srgbClr>
              </a:solidFill>
              <a:prstDash val="solid"/>
              <a:round/>
            </a:ln>
          </p:spPr>
          <p:txBody>
            <a:bodyPr/>
            <a:lstStyle/>
            <a:p/>
          </p:txBody>
        </p:sp>
        <p:sp>
          <p:nvSpPr>
            <p:cNvPr id="1072" name="pl1072"/>
            <p:cNvSpPr/>
            <p:nvPr/>
          </p:nvSpPr>
          <p:spPr>
            <a:xfrm>
              <a:off x="4964427" y="3104001"/>
              <a:ext cx="896831" cy="33418"/>
            </a:xfrm>
            <a:custGeom>
              <a:avLst/>
              <a:pathLst>
                <a:path w="896831" h="33418">
                  <a:moveTo>
                    <a:pt x="0" y="11139"/>
                  </a:moveTo>
                  <a:lnTo>
                    <a:pt x="128118" y="11139"/>
                  </a:lnTo>
                  <a:lnTo>
                    <a:pt x="256237" y="33418"/>
                  </a:lnTo>
                  <a:lnTo>
                    <a:pt x="384356" y="0"/>
                  </a:lnTo>
                  <a:lnTo>
                    <a:pt x="512475" y="16709"/>
                  </a:lnTo>
                  <a:lnTo>
                    <a:pt x="640593" y="0"/>
                  </a:lnTo>
                  <a:lnTo>
                    <a:pt x="768712" y="0"/>
                  </a:lnTo>
                  <a:lnTo>
                    <a:pt x="896831" y="27848"/>
                  </a:lnTo>
                </a:path>
              </a:pathLst>
            </a:custGeom>
            <a:ln w="35231" cap="flat">
              <a:solidFill>
                <a:srgbClr val="BEBEBE">
                  <a:alpha val="69803"/>
                </a:srgbClr>
              </a:solidFill>
              <a:prstDash val="solid"/>
              <a:round/>
            </a:ln>
          </p:spPr>
          <p:txBody>
            <a:bodyPr/>
            <a:lstStyle/>
            <a:p/>
          </p:txBody>
        </p:sp>
        <p:sp>
          <p:nvSpPr>
            <p:cNvPr id="1073" name="pl1073"/>
            <p:cNvSpPr/>
            <p:nvPr/>
          </p:nvSpPr>
          <p:spPr>
            <a:xfrm>
              <a:off x="4964427" y="3109571"/>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074" name="pl1074"/>
            <p:cNvSpPr/>
            <p:nvPr/>
          </p:nvSpPr>
          <p:spPr>
            <a:xfrm>
              <a:off x="4964427" y="3104001"/>
              <a:ext cx="896831" cy="33418"/>
            </a:xfrm>
            <a:custGeom>
              <a:avLst/>
              <a:pathLst>
                <a:path w="896831" h="33418">
                  <a:moveTo>
                    <a:pt x="0" y="11139"/>
                  </a:moveTo>
                  <a:lnTo>
                    <a:pt x="128118" y="11139"/>
                  </a:lnTo>
                  <a:lnTo>
                    <a:pt x="256237" y="33418"/>
                  </a:lnTo>
                  <a:lnTo>
                    <a:pt x="384356" y="0"/>
                  </a:lnTo>
                  <a:lnTo>
                    <a:pt x="512475" y="16709"/>
                  </a:lnTo>
                  <a:lnTo>
                    <a:pt x="640593" y="0"/>
                  </a:lnTo>
                  <a:lnTo>
                    <a:pt x="768712" y="0"/>
                  </a:lnTo>
                  <a:lnTo>
                    <a:pt x="896831" y="27848"/>
                  </a:lnTo>
                </a:path>
              </a:pathLst>
            </a:custGeom>
            <a:ln w="40651" cap="flat">
              <a:solidFill>
                <a:srgbClr val="000000">
                  <a:alpha val="100000"/>
                </a:srgbClr>
              </a:solidFill>
              <a:prstDash val="solid"/>
              <a:round/>
            </a:ln>
          </p:spPr>
          <p:txBody>
            <a:bodyPr/>
            <a:lstStyle/>
            <a:p/>
          </p:txBody>
        </p:sp>
        <p:sp>
          <p:nvSpPr>
            <p:cNvPr id="1075" name="pl1075"/>
            <p:cNvSpPr/>
            <p:nvPr/>
          </p:nvSpPr>
          <p:spPr>
            <a:xfrm>
              <a:off x="4964427" y="3104001"/>
              <a:ext cx="896831" cy="33418"/>
            </a:xfrm>
            <a:custGeom>
              <a:avLst/>
              <a:pathLst>
                <a:path w="896831" h="33418">
                  <a:moveTo>
                    <a:pt x="0" y="11139"/>
                  </a:moveTo>
                  <a:lnTo>
                    <a:pt x="128118" y="11139"/>
                  </a:lnTo>
                  <a:lnTo>
                    <a:pt x="256237" y="33418"/>
                  </a:lnTo>
                  <a:lnTo>
                    <a:pt x="384356" y="0"/>
                  </a:lnTo>
                  <a:lnTo>
                    <a:pt x="512475" y="16709"/>
                  </a:lnTo>
                  <a:lnTo>
                    <a:pt x="640593" y="0"/>
                  </a:lnTo>
                  <a:lnTo>
                    <a:pt x="768712" y="0"/>
                  </a:lnTo>
                  <a:lnTo>
                    <a:pt x="896831" y="27848"/>
                  </a:lnTo>
                </a:path>
              </a:pathLst>
            </a:custGeom>
            <a:ln w="35231" cap="flat">
              <a:solidFill>
                <a:srgbClr val="F26A21">
                  <a:alpha val="100000"/>
                </a:srgbClr>
              </a:solidFill>
              <a:prstDash val="solid"/>
              <a:round/>
            </a:ln>
          </p:spPr>
          <p:txBody>
            <a:bodyPr/>
            <a:lstStyle/>
            <a:p/>
          </p:txBody>
        </p:sp>
        <p:sp>
          <p:nvSpPr>
            <p:cNvPr id="1076" name="pl1076"/>
            <p:cNvSpPr/>
            <p:nvPr/>
          </p:nvSpPr>
          <p:spPr>
            <a:xfrm>
              <a:off x="4919585" y="3126280"/>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077" name="tx1077"/>
            <p:cNvSpPr/>
            <p:nvPr/>
          </p:nvSpPr>
          <p:spPr>
            <a:xfrm>
              <a:off x="4934297" y="29521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078" name="tx1078"/>
            <p:cNvSpPr/>
            <p:nvPr/>
          </p:nvSpPr>
          <p:spPr>
            <a:xfrm>
              <a:off x="5062416" y="29521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079" name="tx1079"/>
            <p:cNvSpPr/>
            <p:nvPr/>
          </p:nvSpPr>
          <p:spPr>
            <a:xfrm>
              <a:off x="5172475" y="297439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080" name="tx1080"/>
            <p:cNvSpPr/>
            <p:nvPr/>
          </p:nvSpPr>
          <p:spPr>
            <a:xfrm>
              <a:off x="5318653" y="29409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081" name="tx1081"/>
            <p:cNvSpPr/>
            <p:nvPr/>
          </p:nvSpPr>
          <p:spPr>
            <a:xfrm>
              <a:off x="5446772" y="29576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082" name="tx1082"/>
            <p:cNvSpPr/>
            <p:nvPr/>
          </p:nvSpPr>
          <p:spPr>
            <a:xfrm>
              <a:off x="5574891" y="29409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083" name="tx1083"/>
            <p:cNvSpPr/>
            <p:nvPr/>
          </p:nvSpPr>
          <p:spPr>
            <a:xfrm>
              <a:off x="5703010" y="29409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084" name="tx1084"/>
            <p:cNvSpPr/>
            <p:nvPr/>
          </p:nvSpPr>
          <p:spPr>
            <a:xfrm>
              <a:off x="5813069" y="296882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085" name="rc1085"/>
            <p:cNvSpPr/>
            <p:nvPr/>
          </p:nvSpPr>
          <p:spPr>
            <a:xfrm>
              <a:off x="4919585" y="3483127"/>
              <a:ext cx="986514" cy="367599"/>
            </a:xfrm>
            <a:prstGeom prst="rect">
              <a:avLst/>
            </a:prstGeom>
            <a:solidFill>
              <a:srgbClr val="EBEBEB">
                <a:alpha val="100000"/>
              </a:srgbClr>
            </a:solidFill>
          </p:spPr>
          <p:txBody>
            <a:bodyPr/>
            <a:lstStyle/>
            <a:p/>
          </p:txBody>
        </p:sp>
        <p:sp>
          <p:nvSpPr>
            <p:cNvPr id="1086" name="pl1086"/>
            <p:cNvSpPr/>
            <p:nvPr/>
          </p:nvSpPr>
          <p:spPr>
            <a:xfrm>
              <a:off x="4919585" y="384794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87" name="pl1087"/>
            <p:cNvSpPr/>
            <p:nvPr/>
          </p:nvSpPr>
          <p:spPr>
            <a:xfrm>
              <a:off x="4919585" y="370870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88" name="pl1088"/>
            <p:cNvSpPr/>
            <p:nvPr/>
          </p:nvSpPr>
          <p:spPr>
            <a:xfrm>
              <a:off x="4919585" y="356945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89" name="pl1089"/>
            <p:cNvSpPr/>
            <p:nvPr/>
          </p:nvSpPr>
          <p:spPr>
            <a:xfrm>
              <a:off x="4919585" y="3778321"/>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90" name="pl1090"/>
            <p:cNvSpPr/>
            <p:nvPr/>
          </p:nvSpPr>
          <p:spPr>
            <a:xfrm>
              <a:off x="4919585" y="363907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91" name="pl1091"/>
            <p:cNvSpPr/>
            <p:nvPr/>
          </p:nvSpPr>
          <p:spPr>
            <a:xfrm>
              <a:off x="4919585" y="349983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92" name="pl1092"/>
            <p:cNvSpPr/>
            <p:nvPr/>
          </p:nvSpPr>
          <p:spPr>
            <a:xfrm>
              <a:off x="4964427"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93" name="pl1093"/>
            <p:cNvSpPr/>
            <p:nvPr/>
          </p:nvSpPr>
          <p:spPr>
            <a:xfrm>
              <a:off x="5092545"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94" name="pl1094"/>
            <p:cNvSpPr/>
            <p:nvPr/>
          </p:nvSpPr>
          <p:spPr>
            <a:xfrm>
              <a:off x="5220664"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95" name="pl1095"/>
            <p:cNvSpPr/>
            <p:nvPr/>
          </p:nvSpPr>
          <p:spPr>
            <a:xfrm>
              <a:off x="5348783"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96" name="pl1096"/>
            <p:cNvSpPr/>
            <p:nvPr/>
          </p:nvSpPr>
          <p:spPr>
            <a:xfrm>
              <a:off x="5476902"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97" name="pl1097"/>
            <p:cNvSpPr/>
            <p:nvPr/>
          </p:nvSpPr>
          <p:spPr>
            <a:xfrm>
              <a:off x="5605021"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98" name="pl1098"/>
            <p:cNvSpPr/>
            <p:nvPr/>
          </p:nvSpPr>
          <p:spPr>
            <a:xfrm>
              <a:off x="5733139"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099" name="pl1099"/>
            <p:cNvSpPr/>
            <p:nvPr/>
          </p:nvSpPr>
          <p:spPr>
            <a:xfrm>
              <a:off x="5861258"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00" name="pl1100"/>
            <p:cNvSpPr/>
            <p:nvPr/>
          </p:nvSpPr>
          <p:spPr>
            <a:xfrm>
              <a:off x="4964427" y="3761612"/>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101" name="pl1101"/>
            <p:cNvSpPr/>
            <p:nvPr/>
          </p:nvSpPr>
          <p:spPr>
            <a:xfrm>
              <a:off x="4964427" y="3750472"/>
              <a:ext cx="896831" cy="16709"/>
            </a:xfrm>
            <a:custGeom>
              <a:avLst/>
              <a:pathLst>
                <a:path w="896831" h="16709">
                  <a:moveTo>
                    <a:pt x="0" y="11139"/>
                  </a:moveTo>
                  <a:lnTo>
                    <a:pt x="128118" y="16709"/>
                  </a:lnTo>
                  <a:lnTo>
                    <a:pt x="256237" y="11139"/>
                  </a:lnTo>
                  <a:lnTo>
                    <a:pt x="384356" y="16709"/>
                  </a:lnTo>
                  <a:lnTo>
                    <a:pt x="512475" y="5569"/>
                  </a:lnTo>
                  <a:lnTo>
                    <a:pt x="640593" y="5569"/>
                  </a:lnTo>
                  <a:lnTo>
                    <a:pt x="768712" y="0"/>
                  </a:lnTo>
                  <a:lnTo>
                    <a:pt x="896831" y="11139"/>
                  </a:lnTo>
                </a:path>
              </a:pathLst>
            </a:custGeom>
            <a:ln w="40651" cap="flat">
              <a:solidFill>
                <a:srgbClr val="BEBEBE">
                  <a:alpha val="69803"/>
                </a:srgbClr>
              </a:solidFill>
              <a:prstDash val="solid"/>
              <a:round/>
            </a:ln>
          </p:spPr>
          <p:txBody>
            <a:bodyPr/>
            <a:lstStyle/>
            <a:p/>
          </p:txBody>
        </p:sp>
        <p:sp>
          <p:nvSpPr>
            <p:cNvPr id="1102" name="pl1102"/>
            <p:cNvSpPr/>
            <p:nvPr/>
          </p:nvSpPr>
          <p:spPr>
            <a:xfrm>
              <a:off x="4964427" y="3750472"/>
              <a:ext cx="896831" cy="16709"/>
            </a:xfrm>
            <a:custGeom>
              <a:avLst/>
              <a:pathLst>
                <a:path w="896831" h="16709">
                  <a:moveTo>
                    <a:pt x="0" y="11139"/>
                  </a:moveTo>
                  <a:lnTo>
                    <a:pt x="128118" y="16709"/>
                  </a:lnTo>
                  <a:lnTo>
                    <a:pt x="256237" y="11139"/>
                  </a:lnTo>
                  <a:lnTo>
                    <a:pt x="384356" y="16709"/>
                  </a:lnTo>
                  <a:lnTo>
                    <a:pt x="512475" y="5569"/>
                  </a:lnTo>
                  <a:lnTo>
                    <a:pt x="640593" y="5569"/>
                  </a:lnTo>
                  <a:lnTo>
                    <a:pt x="768712" y="0"/>
                  </a:lnTo>
                  <a:lnTo>
                    <a:pt x="896831" y="11139"/>
                  </a:lnTo>
                </a:path>
              </a:pathLst>
            </a:custGeom>
            <a:ln w="35231" cap="flat">
              <a:solidFill>
                <a:srgbClr val="BEBEBE">
                  <a:alpha val="69803"/>
                </a:srgbClr>
              </a:solidFill>
              <a:prstDash val="solid"/>
              <a:round/>
            </a:ln>
          </p:spPr>
          <p:txBody>
            <a:bodyPr/>
            <a:lstStyle/>
            <a:p/>
          </p:txBody>
        </p:sp>
        <p:sp>
          <p:nvSpPr>
            <p:cNvPr id="1103" name="pl1103"/>
            <p:cNvSpPr/>
            <p:nvPr/>
          </p:nvSpPr>
          <p:spPr>
            <a:xfrm>
              <a:off x="4964427" y="3761612"/>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104" name="pl1104"/>
            <p:cNvSpPr/>
            <p:nvPr/>
          </p:nvSpPr>
          <p:spPr>
            <a:xfrm>
              <a:off x="4964427" y="3750472"/>
              <a:ext cx="896831" cy="16709"/>
            </a:xfrm>
            <a:custGeom>
              <a:avLst/>
              <a:pathLst>
                <a:path w="896831" h="16709">
                  <a:moveTo>
                    <a:pt x="0" y="11139"/>
                  </a:moveTo>
                  <a:lnTo>
                    <a:pt x="128118" y="16709"/>
                  </a:lnTo>
                  <a:lnTo>
                    <a:pt x="256237" y="11139"/>
                  </a:lnTo>
                  <a:lnTo>
                    <a:pt x="384356" y="16709"/>
                  </a:lnTo>
                  <a:lnTo>
                    <a:pt x="512475" y="5569"/>
                  </a:lnTo>
                  <a:lnTo>
                    <a:pt x="640593" y="5569"/>
                  </a:lnTo>
                  <a:lnTo>
                    <a:pt x="768712" y="0"/>
                  </a:lnTo>
                  <a:lnTo>
                    <a:pt x="896831" y="11139"/>
                  </a:lnTo>
                </a:path>
              </a:pathLst>
            </a:custGeom>
            <a:ln w="40651" cap="flat">
              <a:solidFill>
                <a:srgbClr val="000000">
                  <a:alpha val="100000"/>
                </a:srgbClr>
              </a:solidFill>
              <a:prstDash val="solid"/>
              <a:round/>
            </a:ln>
          </p:spPr>
          <p:txBody>
            <a:bodyPr/>
            <a:lstStyle/>
            <a:p/>
          </p:txBody>
        </p:sp>
        <p:sp>
          <p:nvSpPr>
            <p:cNvPr id="1105" name="pl1105"/>
            <p:cNvSpPr/>
            <p:nvPr/>
          </p:nvSpPr>
          <p:spPr>
            <a:xfrm>
              <a:off x="4964427" y="3750472"/>
              <a:ext cx="896831" cy="16709"/>
            </a:xfrm>
            <a:custGeom>
              <a:avLst/>
              <a:pathLst>
                <a:path w="896831" h="16709">
                  <a:moveTo>
                    <a:pt x="0" y="11139"/>
                  </a:moveTo>
                  <a:lnTo>
                    <a:pt x="128118" y="16709"/>
                  </a:lnTo>
                  <a:lnTo>
                    <a:pt x="256237" y="11139"/>
                  </a:lnTo>
                  <a:lnTo>
                    <a:pt x="384356" y="16709"/>
                  </a:lnTo>
                  <a:lnTo>
                    <a:pt x="512475" y="5569"/>
                  </a:lnTo>
                  <a:lnTo>
                    <a:pt x="640593" y="5569"/>
                  </a:lnTo>
                  <a:lnTo>
                    <a:pt x="768712" y="0"/>
                  </a:lnTo>
                  <a:lnTo>
                    <a:pt x="896831" y="11139"/>
                  </a:lnTo>
                </a:path>
              </a:pathLst>
            </a:custGeom>
            <a:ln w="35231" cap="flat">
              <a:solidFill>
                <a:srgbClr val="F26A21">
                  <a:alpha val="100000"/>
                </a:srgbClr>
              </a:solidFill>
              <a:prstDash val="solid"/>
              <a:round/>
            </a:ln>
          </p:spPr>
          <p:txBody>
            <a:bodyPr/>
            <a:lstStyle/>
            <a:p/>
          </p:txBody>
        </p:sp>
        <p:sp>
          <p:nvSpPr>
            <p:cNvPr id="1106" name="pl1106"/>
            <p:cNvSpPr/>
            <p:nvPr/>
          </p:nvSpPr>
          <p:spPr>
            <a:xfrm>
              <a:off x="4919585" y="3778321"/>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107" name="tx1107"/>
            <p:cNvSpPr/>
            <p:nvPr/>
          </p:nvSpPr>
          <p:spPr>
            <a:xfrm>
              <a:off x="4934297" y="35985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108" name="tx1108"/>
            <p:cNvSpPr/>
            <p:nvPr/>
          </p:nvSpPr>
          <p:spPr>
            <a:xfrm>
              <a:off x="5062416" y="36041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109" name="tx1109"/>
            <p:cNvSpPr/>
            <p:nvPr/>
          </p:nvSpPr>
          <p:spPr>
            <a:xfrm>
              <a:off x="5190535" y="35985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110" name="tx1110"/>
            <p:cNvSpPr/>
            <p:nvPr/>
          </p:nvSpPr>
          <p:spPr>
            <a:xfrm>
              <a:off x="5318653" y="36041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111" name="tx1111"/>
            <p:cNvSpPr/>
            <p:nvPr/>
          </p:nvSpPr>
          <p:spPr>
            <a:xfrm>
              <a:off x="5446772" y="359301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112" name="tx1112"/>
            <p:cNvSpPr/>
            <p:nvPr/>
          </p:nvSpPr>
          <p:spPr>
            <a:xfrm>
              <a:off x="5574891" y="359301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113" name="tx1113"/>
            <p:cNvSpPr/>
            <p:nvPr/>
          </p:nvSpPr>
          <p:spPr>
            <a:xfrm>
              <a:off x="5703010" y="358744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114" name="tx1114"/>
            <p:cNvSpPr/>
            <p:nvPr/>
          </p:nvSpPr>
          <p:spPr>
            <a:xfrm>
              <a:off x="5831129" y="35985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115" name="rc1115"/>
            <p:cNvSpPr/>
            <p:nvPr/>
          </p:nvSpPr>
          <p:spPr>
            <a:xfrm>
              <a:off x="4919585" y="4135168"/>
              <a:ext cx="986514" cy="367599"/>
            </a:xfrm>
            <a:prstGeom prst="rect">
              <a:avLst/>
            </a:prstGeom>
            <a:solidFill>
              <a:srgbClr val="EBEBEB">
                <a:alpha val="100000"/>
              </a:srgbClr>
            </a:solidFill>
          </p:spPr>
          <p:txBody>
            <a:bodyPr/>
            <a:lstStyle/>
            <a:p/>
          </p:txBody>
        </p:sp>
        <p:sp>
          <p:nvSpPr>
            <p:cNvPr id="1116" name="pl1116"/>
            <p:cNvSpPr/>
            <p:nvPr/>
          </p:nvSpPr>
          <p:spPr>
            <a:xfrm>
              <a:off x="4919585" y="449998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117" name="pl1117"/>
            <p:cNvSpPr/>
            <p:nvPr/>
          </p:nvSpPr>
          <p:spPr>
            <a:xfrm>
              <a:off x="4919585" y="436074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118" name="pl1118"/>
            <p:cNvSpPr/>
            <p:nvPr/>
          </p:nvSpPr>
          <p:spPr>
            <a:xfrm>
              <a:off x="4919585" y="422149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119" name="pl1119"/>
            <p:cNvSpPr/>
            <p:nvPr/>
          </p:nvSpPr>
          <p:spPr>
            <a:xfrm>
              <a:off x="4919585" y="443036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20" name="pl1120"/>
            <p:cNvSpPr/>
            <p:nvPr/>
          </p:nvSpPr>
          <p:spPr>
            <a:xfrm>
              <a:off x="4919585" y="429111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21" name="pl1121"/>
            <p:cNvSpPr/>
            <p:nvPr/>
          </p:nvSpPr>
          <p:spPr>
            <a:xfrm>
              <a:off x="4919585" y="415187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22" name="pl1122"/>
            <p:cNvSpPr/>
            <p:nvPr/>
          </p:nvSpPr>
          <p:spPr>
            <a:xfrm>
              <a:off x="4964427"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23" name="pl1123"/>
            <p:cNvSpPr/>
            <p:nvPr/>
          </p:nvSpPr>
          <p:spPr>
            <a:xfrm>
              <a:off x="5092545"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24" name="pl1124"/>
            <p:cNvSpPr/>
            <p:nvPr/>
          </p:nvSpPr>
          <p:spPr>
            <a:xfrm>
              <a:off x="5220664"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25" name="pl1125"/>
            <p:cNvSpPr/>
            <p:nvPr/>
          </p:nvSpPr>
          <p:spPr>
            <a:xfrm>
              <a:off x="5348783"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26" name="pl1126"/>
            <p:cNvSpPr/>
            <p:nvPr/>
          </p:nvSpPr>
          <p:spPr>
            <a:xfrm>
              <a:off x="5476902"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27" name="pl1127"/>
            <p:cNvSpPr/>
            <p:nvPr/>
          </p:nvSpPr>
          <p:spPr>
            <a:xfrm>
              <a:off x="5605021"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28" name="pl1128"/>
            <p:cNvSpPr/>
            <p:nvPr/>
          </p:nvSpPr>
          <p:spPr>
            <a:xfrm>
              <a:off x="5733139"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29" name="pl1129"/>
            <p:cNvSpPr/>
            <p:nvPr/>
          </p:nvSpPr>
          <p:spPr>
            <a:xfrm>
              <a:off x="5861258"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30" name="pl1130"/>
            <p:cNvSpPr/>
            <p:nvPr/>
          </p:nvSpPr>
          <p:spPr>
            <a:xfrm>
              <a:off x="4964427" y="4413653"/>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131" name="pl1131"/>
            <p:cNvSpPr/>
            <p:nvPr/>
          </p:nvSpPr>
          <p:spPr>
            <a:xfrm>
              <a:off x="4964427" y="4424792"/>
              <a:ext cx="896831" cy="5569"/>
            </a:xfrm>
            <a:custGeom>
              <a:avLst/>
              <a:pathLst>
                <a:path w="896831" h="5569">
                  <a:moveTo>
                    <a:pt x="0" y="5569"/>
                  </a:moveTo>
                  <a:lnTo>
                    <a:pt x="128118" y="5569"/>
                  </a:lnTo>
                  <a:lnTo>
                    <a:pt x="256237" y="5569"/>
                  </a:lnTo>
                  <a:lnTo>
                    <a:pt x="384356" y="5569"/>
                  </a:lnTo>
                  <a:lnTo>
                    <a:pt x="512475" y="0"/>
                  </a:lnTo>
                  <a:lnTo>
                    <a:pt x="640593" y="0"/>
                  </a:lnTo>
                  <a:lnTo>
                    <a:pt x="768712" y="0"/>
                  </a:lnTo>
                  <a:lnTo>
                    <a:pt x="896831" y="0"/>
                  </a:lnTo>
                </a:path>
              </a:pathLst>
            </a:custGeom>
            <a:ln w="40651" cap="flat">
              <a:solidFill>
                <a:srgbClr val="BEBEBE">
                  <a:alpha val="69803"/>
                </a:srgbClr>
              </a:solidFill>
              <a:prstDash val="solid"/>
              <a:round/>
            </a:ln>
          </p:spPr>
          <p:txBody>
            <a:bodyPr/>
            <a:lstStyle/>
            <a:p/>
          </p:txBody>
        </p:sp>
        <p:sp>
          <p:nvSpPr>
            <p:cNvPr id="1132" name="pl1132"/>
            <p:cNvSpPr/>
            <p:nvPr/>
          </p:nvSpPr>
          <p:spPr>
            <a:xfrm>
              <a:off x="4964427" y="4424792"/>
              <a:ext cx="896831" cy="5569"/>
            </a:xfrm>
            <a:custGeom>
              <a:avLst/>
              <a:pathLst>
                <a:path w="896831" h="5569">
                  <a:moveTo>
                    <a:pt x="0" y="5569"/>
                  </a:moveTo>
                  <a:lnTo>
                    <a:pt x="128118" y="5569"/>
                  </a:lnTo>
                  <a:lnTo>
                    <a:pt x="256237" y="5569"/>
                  </a:lnTo>
                  <a:lnTo>
                    <a:pt x="384356" y="5569"/>
                  </a:lnTo>
                  <a:lnTo>
                    <a:pt x="512475" y="0"/>
                  </a:lnTo>
                  <a:lnTo>
                    <a:pt x="640593" y="0"/>
                  </a:lnTo>
                  <a:lnTo>
                    <a:pt x="768712" y="0"/>
                  </a:lnTo>
                  <a:lnTo>
                    <a:pt x="896831" y="0"/>
                  </a:lnTo>
                </a:path>
              </a:pathLst>
            </a:custGeom>
            <a:ln w="35231" cap="flat">
              <a:solidFill>
                <a:srgbClr val="BEBEBE">
                  <a:alpha val="69803"/>
                </a:srgbClr>
              </a:solidFill>
              <a:prstDash val="solid"/>
              <a:round/>
            </a:ln>
          </p:spPr>
          <p:txBody>
            <a:bodyPr/>
            <a:lstStyle/>
            <a:p/>
          </p:txBody>
        </p:sp>
        <p:sp>
          <p:nvSpPr>
            <p:cNvPr id="1133" name="pl1133"/>
            <p:cNvSpPr/>
            <p:nvPr/>
          </p:nvSpPr>
          <p:spPr>
            <a:xfrm>
              <a:off x="4964427" y="4413653"/>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134" name="pl1134"/>
            <p:cNvSpPr/>
            <p:nvPr/>
          </p:nvSpPr>
          <p:spPr>
            <a:xfrm>
              <a:off x="4964427" y="4424792"/>
              <a:ext cx="896831" cy="5569"/>
            </a:xfrm>
            <a:custGeom>
              <a:avLst/>
              <a:pathLst>
                <a:path w="896831" h="5569">
                  <a:moveTo>
                    <a:pt x="0" y="5569"/>
                  </a:moveTo>
                  <a:lnTo>
                    <a:pt x="128118" y="5569"/>
                  </a:lnTo>
                  <a:lnTo>
                    <a:pt x="256237" y="5569"/>
                  </a:lnTo>
                  <a:lnTo>
                    <a:pt x="384356" y="5569"/>
                  </a:lnTo>
                  <a:lnTo>
                    <a:pt x="512475" y="0"/>
                  </a:lnTo>
                  <a:lnTo>
                    <a:pt x="640593" y="0"/>
                  </a:lnTo>
                  <a:lnTo>
                    <a:pt x="768712" y="0"/>
                  </a:lnTo>
                  <a:lnTo>
                    <a:pt x="896831" y="0"/>
                  </a:lnTo>
                </a:path>
              </a:pathLst>
            </a:custGeom>
            <a:ln w="40651" cap="flat">
              <a:solidFill>
                <a:srgbClr val="000000">
                  <a:alpha val="100000"/>
                </a:srgbClr>
              </a:solidFill>
              <a:prstDash val="solid"/>
              <a:round/>
            </a:ln>
          </p:spPr>
          <p:txBody>
            <a:bodyPr/>
            <a:lstStyle/>
            <a:p/>
          </p:txBody>
        </p:sp>
        <p:sp>
          <p:nvSpPr>
            <p:cNvPr id="1135" name="pl1135"/>
            <p:cNvSpPr/>
            <p:nvPr/>
          </p:nvSpPr>
          <p:spPr>
            <a:xfrm>
              <a:off x="4964427" y="4424792"/>
              <a:ext cx="896831" cy="5569"/>
            </a:xfrm>
            <a:custGeom>
              <a:avLst/>
              <a:pathLst>
                <a:path w="896831" h="5569">
                  <a:moveTo>
                    <a:pt x="0" y="5569"/>
                  </a:moveTo>
                  <a:lnTo>
                    <a:pt x="128118" y="5569"/>
                  </a:lnTo>
                  <a:lnTo>
                    <a:pt x="256237" y="5569"/>
                  </a:lnTo>
                  <a:lnTo>
                    <a:pt x="384356" y="5569"/>
                  </a:lnTo>
                  <a:lnTo>
                    <a:pt x="512475" y="0"/>
                  </a:lnTo>
                  <a:lnTo>
                    <a:pt x="640593" y="0"/>
                  </a:lnTo>
                  <a:lnTo>
                    <a:pt x="768712" y="0"/>
                  </a:lnTo>
                  <a:lnTo>
                    <a:pt x="896831" y="0"/>
                  </a:lnTo>
                </a:path>
              </a:pathLst>
            </a:custGeom>
            <a:ln w="35231" cap="flat">
              <a:solidFill>
                <a:srgbClr val="F26A21">
                  <a:alpha val="100000"/>
                </a:srgbClr>
              </a:solidFill>
              <a:prstDash val="solid"/>
              <a:round/>
            </a:ln>
          </p:spPr>
          <p:txBody>
            <a:bodyPr/>
            <a:lstStyle/>
            <a:p/>
          </p:txBody>
        </p:sp>
        <p:sp>
          <p:nvSpPr>
            <p:cNvPr id="1136" name="pl1136"/>
            <p:cNvSpPr/>
            <p:nvPr/>
          </p:nvSpPr>
          <p:spPr>
            <a:xfrm>
              <a:off x="4919585" y="4430362"/>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137" name="tx1137"/>
            <p:cNvSpPr/>
            <p:nvPr/>
          </p:nvSpPr>
          <p:spPr>
            <a:xfrm>
              <a:off x="4934297" y="426733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38" name="tx1138"/>
            <p:cNvSpPr/>
            <p:nvPr/>
          </p:nvSpPr>
          <p:spPr>
            <a:xfrm>
              <a:off x="5062416" y="426733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39" name="tx1139"/>
            <p:cNvSpPr/>
            <p:nvPr/>
          </p:nvSpPr>
          <p:spPr>
            <a:xfrm>
              <a:off x="5190535" y="426733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40" name="tx1140"/>
            <p:cNvSpPr/>
            <p:nvPr/>
          </p:nvSpPr>
          <p:spPr>
            <a:xfrm>
              <a:off x="5318653" y="426733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41" name="tx1141"/>
            <p:cNvSpPr/>
            <p:nvPr/>
          </p:nvSpPr>
          <p:spPr>
            <a:xfrm>
              <a:off x="5446772" y="42617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142" name="tx1142"/>
            <p:cNvSpPr/>
            <p:nvPr/>
          </p:nvSpPr>
          <p:spPr>
            <a:xfrm>
              <a:off x="5574891" y="42617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143" name="tx1143"/>
            <p:cNvSpPr/>
            <p:nvPr/>
          </p:nvSpPr>
          <p:spPr>
            <a:xfrm>
              <a:off x="5703010" y="42617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144" name="tx1144"/>
            <p:cNvSpPr/>
            <p:nvPr/>
          </p:nvSpPr>
          <p:spPr>
            <a:xfrm>
              <a:off x="5831129" y="42617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145" name="rc1145"/>
            <p:cNvSpPr/>
            <p:nvPr/>
          </p:nvSpPr>
          <p:spPr>
            <a:xfrm>
              <a:off x="4919585" y="4787209"/>
              <a:ext cx="986514" cy="367599"/>
            </a:xfrm>
            <a:prstGeom prst="rect">
              <a:avLst/>
            </a:prstGeom>
            <a:solidFill>
              <a:srgbClr val="EBEBEB">
                <a:alpha val="100000"/>
              </a:srgbClr>
            </a:solidFill>
          </p:spPr>
          <p:txBody>
            <a:bodyPr/>
            <a:lstStyle/>
            <a:p/>
          </p:txBody>
        </p:sp>
        <p:sp>
          <p:nvSpPr>
            <p:cNvPr id="1146" name="pl1146"/>
            <p:cNvSpPr/>
            <p:nvPr/>
          </p:nvSpPr>
          <p:spPr>
            <a:xfrm>
              <a:off x="4919585" y="515202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147" name="pl1147"/>
            <p:cNvSpPr/>
            <p:nvPr/>
          </p:nvSpPr>
          <p:spPr>
            <a:xfrm>
              <a:off x="4919585" y="5012781"/>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148" name="pl1148"/>
            <p:cNvSpPr/>
            <p:nvPr/>
          </p:nvSpPr>
          <p:spPr>
            <a:xfrm>
              <a:off x="4919585" y="487353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149" name="pl1149"/>
            <p:cNvSpPr/>
            <p:nvPr/>
          </p:nvSpPr>
          <p:spPr>
            <a:xfrm>
              <a:off x="4919585" y="508240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50" name="pl1150"/>
            <p:cNvSpPr/>
            <p:nvPr/>
          </p:nvSpPr>
          <p:spPr>
            <a:xfrm>
              <a:off x="4919585" y="494316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51" name="pl1151"/>
            <p:cNvSpPr/>
            <p:nvPr/>
          </p:nvSpPr>
          <p:spPr>
            <a:xfrm>
              <a:off x="4919585" y="480391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52" name="pl1152"/>
            <p:cNvSpPr/>
            <p:nvPr/>
          </p:nvSpPr>
          <p:spPr>
            <a:xfrm>
              <a:off x="4964427"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53" name="pl1153"/>
            <p:cNvSpPr/>
            <p:nvPr/>
          </p:nvSpPr>
          <p:spPr>
            <a:xfrm>
              <a:off x="5092545"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54" name="pl1154"/>
            <p:cNvSpPr/>
            <p:nvPr/>
          </p:nvSpPr>
          <p:spPr>
            <a:xfrm>
              <a:off x="5220664"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55" name="pl1155"/>
            <p:cNvSpPr/>
            <p:nvPr/>
          </p:nvSpPr>
          <p:spPr>
            <a:xfrm>
              <a:off x="5348783"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56" name="pl1156"/>
            <p:cNvSpPr/>
            <p:nvPr/>
          </p:nvSpPr>
          <p:spPr>
            <a:xfrm>
              <a:off x="5476902"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57" name="pl1157"/>
            <p:cNvSpPr/>
            <p:nvPr/>
          </p:nvSpPr>
          <p:spPr>
            <a:xfrm>
              <a:off x="5605021"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58" name="pl1158"/>
            <p:cNvSpPr/>
            <p:nvPr/>
          </p:nvSpPr>
          <p:spPr>
            <a:xfrm>
              <a:off x="5733139"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59" name="pl1159"/>
            <p:cNvSpPr/>
            <p:nvPr/>
          </p:nvSpPr>
          <p:spPr>
            <a:xfrm>
              <a:off x="5861258"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60" name="pl1160"/>
            <p:cNvSpPr/>
            <p:nvPr/>
          </p:nvSpPr>
          <p:spPr>
            <a:xfrm>
              <a:off x="4964427" y="5065693"/>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161" name="pl1161"/>
            <p:cNvSpPr/>
            <p:nvPr/>
          </p:nvSpPr>
          <p:spPr>
            <a:xfrm>
              <a:off x="4964427" y="5060124"/>
              <a:ext cx="896831" cy="66836"/>
            </a:xfrm>
            <a:custGeom>
              <a:avLst/>
              <a:pathLst>
                <a:path w="896831" h="66836">
                  <a:moveTo>
                    <a:pt x="0" y="0"/>
                  </a:moveTo>
                  <a:lnTo>
                    <a:pt x="128118" y="0"/>
                  </a:lnTo>
                  <a:lnTo>
                    <a:pt x="256237" y="16709"/>
                  </a:lnTo>
                  <a:lnTo>
                    <a:pt x="384356" y="38987"/>
                  </a:lnTo>
                  <a:lnTo>
                    <a:pt x="512475" y="66836"/>
                  </a:lnTo>
                  <a:lnTo>
                    <a:pt x="640593" y="61266"/>
                  </a:lnTo>
                  <a:lnTo>
                    <a:pt x="768712" y="55696"/>
                  </a:lnTo>
                  <a:lnTo>
                    <a:pt x="896831" y="44557"/>
                  </a:lnTo>
                </a:path>
              </a:pathLst>
            </a:custGeom>
            <a:ln w="40651" cap="flat">
              <a:solidFill>
                <a:srgbClr val="BEBEBE">
                  <a:alpha val="69803"/>
                </a:srgbClr>
              </a:solidFill>
              <a:prstDash val="solid"/>
              <a:round/>
            </a:ln>
          </p:spPr>
          <p:txBody>
            <a:bodyPr/>
            <a:lstStyle/>
            <a:p/>
          </p:txBody>
        </p:sp>
        <p:sp>
          <p:nvSpPr>
            <p:cNvPr id="1162" name="pl1162"/>
            <p:cNvSpPr/>
            <p:nvPr/>
          </p:nvSpPr>
          <p:spPr>
            <a:xfrm>
              <a:off x="4964427" y="5060124"/>
              <a:ext cx="896831" cy="66836"/>
            </a:xfrm>
            <a:custGeom>
              <a:avLst/>
              <a:pathLst>
                <a:path w="896831" h="66836">
                  <a:moveTo>
                    <a:pt x="0" y="0"/>
                  </a:moveTo>
                  <a:lnTo>
                    <a:pt x="128118" y="0"/>
                  </a:lnTo>
                  <a:lnTo>
                    <a:pt x="256237" y="16709"/>
                  </a:lnTo>
                  <a:lnTo>
                    <a:pt x="384356" y="38987"/>
                  </a:lnTo>
                  <a:lnTo>
                    <a:pt x="512475" y="66836"/>
                  </a:lnTo>
                  <a:lnTo>
                    <a:pt x="640593" y="61266"/>
                  </a:lnTo>
                  <a:lnTo>
                    <a:pt x="768712" y="55696"/>
                  </a:lnTo>
                  <a:lnTo>
                    <a:pt x="896831" y="44557"/>
                  </a:lnTo>
                </a:path>
              </a:pathLst>
            </a:custGeom>
            <a:ln w="35231" cap="flat">
              <a:solidFill>
                <a:srgbClr val="BEBEBE">
                  <a:alpha val="69803"/>
                </a:srgbClr>
              </a:solidFill>
              <a:prstDash val="solid"/>
              <a:round/>
            </a:ln>
          </p:spPr>
          <p:txBody>
            <a:bodyPr/>
            <a:lstStyle/>
            <a:p/>
          </p:txBody>
        </p:sp>
        <p:sp>
          <p:nvSpPr>
            <p:cNvPr id="1163" name="pl1163"/>
            <p:cNvSpPr/>
            <p:nvPr/>
          </p:nvSpPr>
          <p:spPr>
            <a:xfrm>
              <a:off x="4964427" y="5065693"/>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164" name="pl1164"/>
            <p:cNvSpPr/>
            <p:nvPr/>
          </p:nvSpPr>
          <p:spPr>
            <a:xfrm>
              <a:off x="4964427" y="5060124"/>
              <a:ext cx="896831" cy="66836"/>
            </a:xfrm>
            <a:custGeom>
              <a:avLst/>
              <a:pathLst>
                <a:path w="896831" h="66836">
                  <a:moveTo>
                    <a:pt x="0" y="0"/>
                  </a:moveTo>
                  <a:lnTo>
                    <a:pt x="128118" y="0"/>
                  </a:lnTo>
                  <a:lnTo>
                    <a:pt x="256237" y="16709"/>
                  </a:lnTo>
                  <a:lnTo>
                    <a:pt x="384356" y="38987"/>
                  </a:lnTo>
                  <a:lnTo>
                    <a:pt x="512475" y="66836"/>
                  </a:lnTo>
                  <a:lnTo>
                    <a:pt x="640593" y="61266"/>
                  </a:lnTo>
                  <a:lnTo>
                    <a:pt x="768712" y="55696"/>
                  </a:lnTo>
                  <a:lnTo>
                    <a:pt x="896831" y="44557"/>
                  </a:lnTo>
                </a:path>
              </a:pathLst>
            </a:custGeom>
            <a:ln w="40651" cap="flat">
              <a:solidFill>
                <a:srgbClr val="000000">
                  <a:alpha val="100000"/>
                </a:srgbClr>
              </a:solidFill>
              <a:prstDash val="solid"/>
              <a:round/>
            </a:ln>
          </p:spPr>
          <p:txBody>
            <a:bodyPr/>
            <a:lstStyle/>
            <a:p/>
          </p:txBody>
        </p:sp>
        <p:sp>
          <p:nvSpPr>
            <p:cNvPr id="1165" name="pl1165"/>
            <p:cNvSpPr/>
            <p:nvPr/>
          </p:nvSpPr>
          <p:spPr>
            <a:xfrm>
              <a:off x="4964427" y="5060124"/>
              <a:ext cx="896831" cy="66836"/>
            </a:xfrm>
            <a:custGeom>
              <a:avLst/>
              <a:pathLst>
                <a:path w="896831" h="66836">
                  <a:moveTo>
                    <a:pt x="0" y="0"/>
                  </a:moveTo>
                  <a:lnTo>
                    <a:pt x="128118" y="0"/>
                  </a:lnTo>
                  <a:lnTo>
                    <a:pt x="256237" y="16709"/>
                  </a:lnTo>
                  <a:lnTo>
                    <a:pt x="384356" y="38987"/>
                  </a:lnTo>
                  <a:lnTo>
                    <a:pt x="512475" y="66836"/>
                  </a:lnTo>
                  <a:lnTo>
                    <a:pt x="640593" y="61266"/>
                  </a:lnTo>
                  <a:lnTo>
                    <a:pt x="768712" y="55696"/>
                  </a:lnTo>
                  <a:lnTo>
                    <a:pt x="896831" y="44557"/>
                  </a:lnTo>
                </a:path>
              </a:pathLst>
            </a:custGeom>
            <a:ln w="35231" cap="flat">
              <a:solidFill>
                <a:srgbClr val="F26A21">
                  <a:alpha val="100000"/>
                </a:srgbClr>
              </a:solidFill>
              <a:prstDash val="solid"/>
              <a:round/>
            </a:ln>
          </p:spPr>
          <p:txBody>
            <a:bodyPr/>
            <a:lstStyle/>
            <a:p/>
          </p:txBody>
        </p:sp>
        <p:sp>
          <p:nvSpPr>
            <p:cNvPr id="1166" name="pl1166"/>
            <p:cNvSpPr/>
            <p:nvPr/>
          </p:nvSpPr>
          <p:spPr>
            <a:xfrm>
              <a:off x="4919585" y="5082402"/>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167" name="tx1167"/>
            <p:cNvSpPr/>
            <p:nvPr/>
          </p:nvSpPr>
          <p:spPr>
            <a:xfrm>
              <a:off x="4934297" y="489709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168" name="tx1168"/>
            <p:cNvSpPr/>
            <p:nvPr/>
          </p:nvSpPr>
          <p:spPr>
            <a:xfrm>
              <a:off x="5062416" y="489709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169" name="tx1169"/>
            <p:cNvSpPr/>
            <p:nvPr/>
          </p:nvSpPr>
          <p:spPr>
            <a:xfrm>
              <a:off x="5190535" y="49138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170" name="tx1170"/>
            <p:cNvSpPr/>
            <p:nvPr/>
          </p:nvSpPr>
          <p:spPr>
            <a:xfrm>
              <a:off x="5300594" y="493608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171" name="tx1171"/>
            <p:cNvSpPr/>
            <p:nvPr/>
          </p:nvSpPr>
          <p:spPr>
            <a:xfrm>
              <a:off x="5428713" y="496393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172" name="tx1172"/>
            <p:cNvSpPr/>
            <p:nvPr/>
          </p:nvSpPr>
          <p:spPr>
            <a:xfrm>
              <a:off x="5556832" y="495836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173" name="tx1173"/>
            <p:cNvSpPr/>
            <p:nvPr/>
          </p:nvSpPr>
          <p:spPr>
            <a:xfrm>
              <a:off x="5684950" y="495279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174" name="tx1174"/>
            <p:cNvSpPr/>
            <p:nvPr/>
          </p:nvSpPr>
          <p:spPr>
            <a:xfrm>
              <a:off x="5813069" y="494165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175" name="rc1175"/>
            <p:cNvSpPr/>
            <p:nvPr/>
          </p:nvSpPr>
          <p:spPr>
            <a:xfrm>
              <a:off x="4919585" y="5439250"/>
              <a:ext cx="986514" cy="367599"/>
            </a:xfrm>
            <a:prstGeom prst="rect">
              <a:avLst/>
            </a:prstGeom>
            <a:solidFill>
              <a:srgbClr val="EBEBEB">
                <a:alpha val="100000"/>
              </a:srgbClr>
            </a:solidFill>
          </p:spPr>
          <p:txBody>
            <a:bodyPr/>
            <a:lstStyle/>
            <a:p/>
          </p:txBody>
        </p:sp>
        <p:sp>
          <p:nvSpPr>
            <p:cNvPr id="1176" name="pl1176"/>
            <p:cNvSpPr/>
            <p:nvPr/>
          </p:nvSpPr>
          <p:spPr>
            <a:xfrm>
              <a:off x="4919585" y="580406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177" name="pl1177"/>
            <p:cNvSpPr/>
            <p:nvPr/>
          </p:nvSpPr>
          <p:spPr>
            <a:xfrm>
              <a:off x="4919585" y="566482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178" name="pl1178"/>
            <p:cNvSpPr/>
            <p:nvPr/>
          </p:nvSpPr>
          <p:spPr>
            <a:xfrm>
              <a:off x="4919585" y="552558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179" name="pl1179"/>
            <p:cNvSpPr/>
            <p:nvPr/>
          </p:nvSpPr>
          <p:spPr>
            <a:xfrm>
              <a:off x="4919585" y="573444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80" name="pl1180"/>
            <p:cNvSpPr/>
            <p:nvPr/>
          </p:nvSpPr>
          <p:spPr>
            <a:xfrm>
              <a:off x="4919585" y="5595201"/>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81" name="pl1181"/>
            <p:cNvSpPr/>
            <p:nvPr/>
          </p:nvSpPr>
          <p:spPr>
            <a:xfrm>
              <a:off x="4919585" y="545595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82" name="pl1182"/>
            <p:cNvSpPr/>
            <p:nvPr/>
          </p:nvSpPr>
          <p:spPr>
            <a:xfrm>
              <a:off x="4964427"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83" name="pl1183"/>
            <p:cNvSpPr/>
            <p:nvPr/>
          </p:nvSpPr>
          <p:spPr>
            <a:xfrm>
              <a:off x="5092545"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84" name="pl1184"/>
            <p:cNvSpPr/>
            <p:nvPr/>
          </p:nvSpPr>
          <p:spPr>
            <a:xfrm>
              <a:off x="5220664"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85" name="pl1185"/>
            <p:cNvSpPr/>
            <p:nvPr/>
          </p:nvSpPr>
          <p:spPr>
            <a:xfrm>
              <a:off x="5348783"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86" name="pl1186"/>
            <p:cNvSpPr/>
            <p:nvPr/>
          </p:nvSpPr>
          <p:spPr>
            <a:xfrm>
              <a:off x="5476902"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87" name="pl1187"/>
            <p:cNvSpPr/>
            <p:nvPr/>
          </p:nvSpPr>
          <p:spPr>
            <a:xfrm>
              <a:off x="5605021"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88" name="pl1188"/>
            <p:cNvSpPr/>
            <p:nvPr/>
          </p:nvSpPr>
          <p:spPr>
            <a:xfrm>
              <a:off x="5733139"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89" name="pl1189"/>
            <p:cNvSpPr/>
            <p:nvPr/>
          </p:nvSpPr>
          <p:spPr>
            <a:xfrm>
              <a:off x="5861258"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190" name="pl1190"/>
            <p:cNvSpPr/>
            <p:nvPr/>
          </p:nvSpPr>
          <p:spPr>
            <a:xfrm>
              <a:off x="4964427" y="5717734"/>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191" name="pl1191"/>
            <p:cNvSpPr/>
            <p:nvPr/>
          </p:nvSpPr>
          <p:spPr>
            <a:xfrm>
              <a:off x="4964427" y="5717734"/>
              <a:ext cx="896831" cy="5569"/>
            </a:xfrm>
            <a:custGeom>
              <a:avLst/>
              <a:pathLst>
                <a:path w="896831" h="5569">
                  <a:moveTo>
                    <a:pt x="0" y="5569"/>
                  </a:moveTo>
                  <a:lnTo>
                    <a:pt x="128118" y="5569"/>
                  </a:lnTo>
                  <a:lnTo>
                    <a:pt x="256237" y="5569"/>
                  </a:lnTo>
                  <a:lnTo>
                    <a:pt x="384356" y="5569"/>
                  </a:lnTo>
                  <a:lnTo>
                    <a:pt x="512475" y="5569"/>
                  </a:lnTo>
                  <a:lnTo>
                    <a:pt x="640593" y="5569"/>
                  </a:lnTo>
                  <a:lnTo>
                    <a:pt x="768712" y="0"/>
                  </a:lnTo>
                  <a:lnTo>
                    <a:pt x="896831" y="0"/>
                  </a:lnTo>
                </a:path>
              </a:pathLst>
            </a:custGeom>
            <a:ln w="40651" cap="flat">
              <a:solidFill>
                <a:srgbClr val="BEBEBE">
                  <a:alpha val="69803"/>
                </a:srgbClr>
              </a:solidFill>
              <a:prstDash val="solid"/>
              <a:round/>
            </a:ln>
          </p:spPr>
          <p:txBody>
            <a:bodyPr/>
            <a:lstStyle/>
            <a:p/>
          </p:txBody>
        </p:sp>
        <p:sp>
          <p:nvSpPr>
            <p:cNvPr id="1192" name="pl1192"/>
            <p:cNvSpPr/>
            <p:nvPr/>
          </p:nvSpPr>
          <p:spPr>
            <a:xfrm>
              <a:off x="4964427" y="5717734"/>
              <a:ext cx="896831" cy="5569"/>
            </a:xfrm>
            <a:custGeom>
              <a:avLst/>
              <a:pathLst>
                <a:path w="896831" h="5569">
                  <a:moveTo>
                    <a:pt x="0" y="5569"/>
                  </a:moveTo>
                  <a:lnTo>
                    <a:pt x="128118" y="5569"/>
                  </a:lnTo>
                  <a:lnTo>
                    <a:pt x="256237" y="5569"/>
                  </a:lnTo>
                  <a:lnTo>
                    <a:pt x="384356" y="5569"/>
                  </a:lnTo>
                  <a:lnTo>
                    <a:pt x="512475" y="5569"/>
                  </a:lnTo>
                  <a:lnTo>
                    <a:pt x="640593" y="5569"/>
                  </a:lnTo>
                  <a:lnTo>
                    <a:pt x="768712" y="0"/>
                  </a:lnTo>
                  <a:lnTo>
                    <a:pt x="896831" y="0"/>
                  </a:lnTo>
                </a:path>
              </a:pathLst>
            </a:custGeom>
            <a:ln w="35231" cap="flat">
              <a:solidFill>
                <a:srgbClr val="BEBEBE">
                  <a:alpha val="69803"/>
                </a:srgbClr>
              </a:solidFill>
              <a:prstDash val="solid"/>
              <a:round/>
            </a:ln>
          </p:spPr>
          <p:txBody>
            <a:bodyPr/>
            <a:lstStyle/>
            <a:p/>
          </p:txBody>
        </p:sp>
        <p:sp>
          <p:nvSpPr>
            <p:cNvPr id="1193" name="pl1193"/>
            <p:cNvSpPr/>
            <p:nvPr/>
          </p:nvSpPr>
          <p:spPr>
            <a:xfrm>
              <a:off x="4964427" y="5717734"/>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194" name="pl1194"/>
            <p:cNvSpPr/>
            <p:nvPr/>
          </p:nvSpPr>
          <p:spPr>
            <a:xfrm>
              <a:off x="4964427" y="5717734"/>
              <a:ext cx="896831" cy="5569"/>
            </a:xfrm>
            <a:custGeom>
              <a:avLst/>
              <a:pathLst>
                <a:path w="896831" h="5569">
                  <a:moveTo>
                    <a:pt x="0" y="5569"/>
                  </a:moveTo>
                  <a:lnTo>
                    <a:pt x="128118" y="5569"/>
                  </a:lnTo>
                  <a:lnTo>
                    <a:pt x="256237" y="5569"/>
                  </a:lnTo>
                  <a:lnTo>
                    <a:pt x="384356" y="5569"/>
                  </a:lnTo>
                  <a:lnTo>
                    <a:pt x="512475" y="5569"/>
                  </a:lnTo>
                  <a:lnTo>
                    <a:pt x="640593" y="5569"/>
                  </a:lnTo>
                  <a:lnTo>
                    <a:pt x="768712" y="0"/>
                  </a:lnTo>
                  <a:lnTo>
                    <a:pt x="896831" y="0"/>
                  </a:lnTo>
                </a:path>
              </a:pathLst>
            </a:custGeom>
            <a:ln w="40651" cap="flat">
              <a:solidFill>
                <a:srgbClr val="000000">
                  <a:alpha val="100000"/>
                </a:srgbClr>
              </a:solidFill>
              <a:prstDash val="solid"/>
              <a:round/>
            </a:ln>
          </p:spPr>
          <p:txBody>
            <a:bodyPr/>
            <a:lstStyle/>
            <a:p/>
          </p:txBody>
        </p:sp>
        <p:sp>
          <p:nvSpPr>
            <p:cNvPr id="1195" name="pl1195"/>
            <p:cNvSpPr/>
            <p:nvPr/>
          </p:nvSpPr>
          <p:spPr>
            <a:xfrm>
              <a:off x="4964427" y="5717734"/>
              <a:ext cx="896831" cy="5569"/>
            </a:xfrm>
            <a:custGeom>
              <a:avLst/>
              <a:pathLst>
                <a:path w="896831" h="5569">
                  <a:moveTo>
                    <a:pt x="0" y="5569"/>
                  </a:moveTo>
                  <a:lnTo>
                    <a:pt x="128118" y="5569"/>
                  </a:lnTo>
                  <a:lnTo>
                    <a:pt x="256237" y="5569"/>
                  </a:lnTo>
                  <a:lnTo>
                    <a:pt x="384356" y="5569"/>
                  </a:lnTo>
                  <a:lnTo>
                    <a:pt x="512475" y="5569"/>
                  </a:lnTo>
                  <a:lnTo>
                    <a:pt x="640593" y="5569"/>
                  </a:lnTo>
                  <a:lnTo>
                    <a:pt x="768712" y="0"/>
                  </a:lnTo>
                  <a:lnTo>
                    <a:pt x="896831" y="0"/>
                  </a:lnTo>
                </a:path>
              </a:pathLst>
            </a:custGeom>
            <a:ln w="35231" cap="flat">
              <a:solidFill>
                <a:srgbClr val="F26A21">
                  <a:alpha val="100000"/>
                </a:srgbClr>
              </a:solidFill>
              <a:prstDash val="solid"/>
              <a:round/>
            </a:ln>
          </p:spPr>
          <p:txBody>
            <a:bodyPr/>
            <a:lstStyle/>
            <a:p/>
          </p:txBody>
        </p:sp>
        <p:sp>
          <p:nvSpPr>
            <p:cNvPr id="1196" name="pl1196"/>
            <p:cNvSpPr/>
            <p:nvPr/>
          </p:nvSpPr>
          <p:spPr>
            <a:xfrm>
              <a:off x="4919585" y="5734443"/>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197" name="tx1197"/>
            <p:cNvSpPr/>
            <p:nvPr/>
          </p:nvSpPr>
          <p:spPr>
            <a:xfrm>
              <a:off x="4934297" y="55602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198" name="tx1198"/>
            <p:cNvSpPr/>
            <p:nvPr/>
          </p:nvSpPr>
          <p:spPr>
            <a:xfrm>
              <a:off x="5062416" y="55602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199" name="tx1199"/>
            <p:cNvSpPr/>
            <p:nvPr/>
          </p:nvSpPr>
          <p:spPr>
            <a:xfrm>
              <a:off x="5190535" y="55602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200" name="tx1200"/>
            <p:cNvSpPr/>
            <p:nvPr/>
          </p:nvSpPr>
          <p:spPr>
            <a:xfrm>
              <a:off x="5318653" y="55602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201" name="tx1201"/>
            <p:cNvSpPr/>
            <p:nvPr/>
          </p:nvSpPr>
          <p:spPr>
            <a:xfrm>
              <a:off x="5446772" y="55602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202" name="tx1202"/>
            <p:cNvSpPr/>
            <p:nvPr/>
          </p:nvSpPr>
          <p:spPr>
            <a:xfrm>
              <a:off x="5574891" y="55602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203" name="tx1203"/>
            <p:cNvSpPr/>
            <p:nvPr/>
          </p:nvSpPr>
          <p:spPr>
            <a:xfrm>
              <a:off x="5703010" y="55547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204" name="tx1204"/>
            <p:cNvSpPr/>
            <p:nvPr/>
          </p:nvSpPr>
          <p:spPr>
            <a:xfrm>
              <a:off x="5831129" y="55547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205" name="rc1205"/>
            <p:cNvSpPr/>
            <p:nvPr/>
          </p:nvSpPr>
          <p:spPr>
            <a:xfrm>
              <a:off x="5975689" y="874964"/>
              <a:ext cx="986514" cy="367599"/>
            </a:xfrm>
            <a:prstGeom prst="rect">
              <a:avLst/>
            </a:prstGeom>
            <a:solidFill>
              <a:srgbClr val="EBEBEB">
                <a:alpha val="100000"/>
              </a:srgbClr>
            </a:solidFill>
          </p:spPr>
          <p:txBody>
            <a:bodyPr/>
            <a:lstStyle/>
            <a:p/>
          </p:txBody>
        </p:sp>
        <p:sp>
          <p:nvSpPr>
            <p:cNvPr id="1206" name="pl1206"/>
            <p:cNvSpPr/>
            <p:nvPr/>
          </p:nvSpPr>
          <p:spPr>
            <a:xfrm>
              <a:off x="5975689" y="123977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07" name="pl1207"/>
            <p:cNvSpPr/>
            <p:nvPr/>
          </p:nvSpPr>
          <p:spPr>
            <a:xfrm>
              <a:off x="5975689" y="110053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08" name="pl1208"/>
            <p:cNvSpPr/>
            <p:nvPr/>
          </p:nvSpPr>
          <p:spPr>
            <a:xfrm>
              <a:off x="5975689" y="96129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09" name="pl1209"/>
            <p:cNvSpPr/>
            <p:nvPr/>
          </p:nvSpPr>
          <p:spPr>
            <a:xfrm>
              <a:off x="5975689" y="117015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10" name="pl1210"/>
            <p:cNvSpPr/>
            <p:nvPr/>
          </p:nvSpPr>
          <p:spPr>
            <a:xfrm>
              <a:off x="5975689" y="103091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11" name="pl1211"/>
            <p:cNvSpPr/>
            <p:nvPr/>
          </p:nvSpPr>
          <p:spPr>
            <a:xfrm>
              <a:off x="5975689" y="89167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12" name="pl1212"/>
            <p:cNvSpPr/>
            <p:nvPr/>
          </p:nvSpPr>
          <p:spPr>
            <a:xfrm>
              <a:off x="6020530"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13" name="pl1213"/>
            <p:cNvSpPr/>
            <p:nvPr/>
          </p:nvSpPr>
          <p:spPr>
            <a:xfrm>
              <a:off x="6148649"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14" name="pl1214"/>
            <p:cNvSpPr/>
            <p:nvPr/>
          </p:nvSpPr>
          <p:spPr>
            <a:xfrm>
              <a:off x="6276768"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15" name="pl1215"/>
            <p:cNvSpPr/>
            <p:nvPr/>
          </p:nvSpPr>
          <p:spPr>
            <a:xfrm>
              <a:off x="6404887"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16" name="pl1216"/>
            <p:cNvSpPr/>
            <p:nvPr/>
          </p:nvSpPr>
          <p:spPr>
            <a:xfrm>
              <a:off x="6533005"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17" name="pl1217"/>
            <p:cNvSpPr/>
            <p:nvPr/>
          </p:nvSpPr>
          <p:spPr>
            <a:xfrm>
              <a:off x="6661124"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18" name="pl1218"/>
            <p:cNvSpPr/>
            <p:nvPr/>
          </p:nvSpPr>
          <p:spPr>
            <a:xfrm>
              <a:off x="6789243"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19" name="pl1219"/>
            <p:cNvSpPr/>
            <p:nvPr/>
          </p:nvSpPr>
          <p:spPr>
            <a:xfrm>
              <a:off x="6917362"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20" name="pl1220"/>
            <p:cNvSpPr/>
            <p:nvPr/>
          </p:nvSpPr>
          <p:spPr>
            <a:xfrm>
              <a:off x="6020530" y="1153448"/>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221" name="pl1221"/>
            <p:cNvSpPr/>
            <p:nvPr/>
          </p:nvSpPr>
          <p:spPr>
            <a:xfrm>
              <a:off x="6020530" y="1170157"/>
              <a:ext cx="896831" cy="11139"/>
            </a:xfrm>
            <a:custGeom>
              <a:avLst/>
              <a:pathLst>
                <a:path w="896831" h="11139">
                  <a:moveTo>
                    <a:pt x="0" y="0"/>
                  </a:moveTo>
                  <a:lnTo>
                    <a:pt x="128118" y="0"/>
                  </a:lnTo>
                  <a:lnTo>
                    <a:pt x="256237" y="0"/>
                  </a:lnTo>
                  <a:lnTo>
                    <a:pt x="384356" y="0"/>
                  </a:lnTo>
                  <a:lnTo>
                    <a:pt x="512475" y="11139"/>
                  </a:lnTo>
                  <a:lnTo>
                    <a:pt x="640593" y="0"/>
                  </a:lnTo>
                  <a:lnTo>
                    <a:pt x="768712" y="5569"/>
                  </a:lnTo>
                  <a:lnTo>
                    <a:pt x="896831" y="0"/>
                  </a:lnTo>
                </a:path>
              </a:pathLst>
            </a:custGeom>
            <a:ln w="40651" cap="flat">
              <a:solidFill>
                <a:srgbClr val="BEBEBE">
                  <a:alpha val="69803"/>
                </a:srgbClr>
              </a:solidFill>
              <a:prstDash val="solid"/>
              <a:round/>
            </a:ln>
          </p:spPr>
          <p:txBody>
            <a:bodyPr/>
            <a:lstStyle/>
            <a:p/>
          </p:txBody>
        </p:sp>
        <p:sp>
          <p:nvSpPr>
            <p:cNvPr id="1222" name="pl1222"/>
            <p:cNvSpPr/>
            <p:nvPr/>
          </p:nvSpPr>
          <p:spPr>
            <a:xfrm>
              <a:off x="6020530" y="1170157"/>
              <a:ext cx="896831" cy="11139"/>
            </a:xfrm>
            <a:custGeom>
              <a:avLst/>
              <a:pathLst>
                <a:path w="896831" h="11139">
                  <a:moveTo>
                    <a:pt x="0" y="0"/>
                  </a:moveTo>
                  <a:lnTo>
                    <a:pt x="128118" y="0"/>
                  </a:lnTo>
                  <a:lnTo>
                    <a:pt x="256237" y="0"/>
                  </a:lnTo>
                  <a:lnTo>
                    <a:pt x="384356" y="0"/>
                  </a:lnTo>
                  <a:lnTo>
                    <a:pt x="512475" y="11139"/>
                  </a:lnTo>
                  <a:lnTo>
                    <a:pt x="640593" y="0"/>
                  </a:lnTo>
                  <a:lnTo>
                    <a:pt x="768712" y="5569"/>
                  </a:lnTo>
                  <a:lnTo>
                    <a:pt x="896831" y="0"/>
                  </a:lnTo>
                </a:path>
              </a:pathLst>
            </a:custGeom>
            <a:ln w="35231" cap="flat">
              <a:solidFill>
                <a:srgbClr val="BEBEBE">
                  <a:alpha val="69803"/>
                </a:srgbClr>
              </a:solidFill>
              <a:prstDash val="solid"/>
              <a:round/>
            </a:ln>
          </p:spPr>
          <p:txBody>
            <a:bodyPr/>
            <a:lstStyle/>
            <a:p/>
          </p:txBody>
        </p:sp>
        <p:sp>
          <p:nvSpPr>
            <p:cNvPr id="1223" name="pl1223"/>
            <p:cNvSpPr/>
            <p:nvPr/>
          </p:nvSpPr>
          <p:spPr>
            <a:xfrm>
              <a:off x="6020530" y="1153448"/>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224" name="pl1224"/>
            <p:cNvSpPr/>
            <p:nvPr/>
          </p:nvSpPr>
          <p:spPr>
            <a:xfrm>
              <a:off x="6020530" y="1170157"/>
              <a:ext cx="896831" cy="11139"/>
            </a:xfrm>
            <a:custGeom>
              <a:avLst/>
              <a:pathLst>
                <a:path w="896831" h="11139">
                  <a:moveTo>
                    <a:pt x="0" y="0"/>
                  </a:moveTo>
                  <a:lnTo>
                    <a:pt x="128118" y="0"/>
                  </a:lnTo>
                  <a:lnTo>
                    <a:pt x="256237" y="0"/>
                  </a:lnTo>
                  <a:lnTo>
                    <a:pt x="384356" y="0"/>
                  </a:lnTo>
                  <a:lnTo>
                    <a:pt x="512475" y="11139"/>
                  </a:lnTo>
                  <a:lnTo>
                    <a:pt x="640593" y="0"/>
                  </a:lnTo>
                  <a:lnTo>
                    <a:pt x="768712" y="5569"/>
                  </a:lnTo>
                  <a:lnTo>
                    <a:pt x="896831" y="0"/>
                  </a:lnTo>
                </a:path>
              </a:pathLst>
            </a:custGeom>
            <a:ln w="40651" cap="flat">
              <a:solidFill>
                <a:srgbClr val="000000">
                  <a:alpha val="100000"/>
                </a:srgbClr>
              </a:solidFill>
              <a:prstDash val="solid"/>
              <a:round/>
            </a:ln>
          </p:spPr>
          <p:txBody>
            <a:bodyPr/>
            <a:lstStyle/>
            <a:p/>
          </p:txBody>
        </p:sp>
        <p:sp>
          <p:nvSpPr>
            <p:cNvPr id="1225" name="pl1225"/>
            <p:cNvSpPr/>
            <p:nvPr/>
          </p:nvSpPr>
          <p:spPr>
            <a:xfrm>
              <a:off x="6020530" y="1170157"/>
              <a:ext cx="896831" cy="11139"/>
            </a:xfrm>
            <a:custGeom>
              <a:avLst/>
              <a:pathLst>
                <a:path w="896831" h="11139">
                  <a:moveTo>
                    <a:pt x="0" y="0"/>
                  </a:moveTo>
                  <a:lnTo>
                    <a:pt x="128118" y="0"/>
                  </a:lnTo>
                  <a:lnTo>
                    <a:pt x="256237" y="0"/>
                  </a:lnTo>
                  <a:lnTo>
                    <a:pt x="384356" y="0"/>
                  </a:lnTo>
                  <a:lnTo>
                    <a:pt x="512475" y="11139"/>
                  </a:lnTo>
                  <a:lnTo>
                    <a:pt x="640593" y="0"/>
                  </a:lnTo>
                  <a:lnTo>
                    <a:pt x="768712" y="5569"/>
                  </a:lnTo>
                  <a:lnTo>
                    <a:pt x="896831" y="0"/>
                  </a:lnTo>
                </a:path>
              </a:pathLst>
            </a:custGeom>
            <a:ln w="35231" cap="flat">
              <a:solidFill>
                <a:srgbClr val="F26A21">
                  <a:alpha val="100000"/>
                </a:srgbClr>
              </a:solidFill>
              <a:prstDash val="solid"/>
              <a:round/>
            </a:ln>
          </p:spPr>
          <p:txBody>
            <a:bodyPr/>
            <a:lstStyle/>
            <a:p/>
          </p:txBody>
        </p:sp>
        <p:sp>
          <p:nvSpPr>
            <p:cNvPr id="1226" name="pl1226"/>
            <p:cNvSpPr/>
            <p:nvPr/>
          </p:nvSpPr>
          <p:spPr>
            <a:xfrm>
              <a:off x="5975689" y="117015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227" name="tx1227"/>
            <p:cNvSpPr/>
            <p:nvPr/>
          </p:nvSpPr>
          <p:spPr>
            <a:xfrm>
              <a:off x="5990401" y="10071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28" name="tx1228"/>
            <p:cNvSpPr/>
            <p:nvPr/>
          </p:nvSpPr>
          <p:spPr>
            <a:xfrm>
              <a:off x="6118520" y="10071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29" name="tx1229"/>
            <p:cNvSpPr/>
            <p:nvPr/>
          </p:nvSpPr>
          <p:spPr>
            <a:xfrm>
              <a:off x="6246638" y="10071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30" name="tx1230"/>
            <p:cNvSpPr/>
            <p:nvPr/>
          </p:nvSpPr>
          <p:spPr>
            <a:xfrm>
              <a:off x="6374757" y="10071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31" name="tx1231"/>
            <p:cNvSpPr/>
            <p:nvPr/>
          </p:nvSpPr>
          <p:spPr>
            <a:xfrm>
              <a:off x="6484816" y="101826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232" name="tx1232"/>
            <p:cNvSpPr/>
            <p:nvPr/>
          </p:nvSpPr>
          <p:spPr>
            <a:xfrm>
              <a:off x="6630995" y="10071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33" name="tx1233"/>
            <p:cNvSpPr/>
            <p:nvPr/>
          </p:nvSpPr>
          <p:spPr>
            <a:xfrm>
              <a:off x="6741054" y="101269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234" name="tx1234"/>
            <p:cNvSpPr/>
            <p:nvPr/>
          </p:nvSpPr>
          <p:spPr>
            <a:xfrm>
              <a:off x="6887232" y="10071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35" name="rc1235"/>
            <p:cNvSpPr/>
            <p:nvPr/>
          </p:nvSpPr>
          <p:spPr>
            <a:xfrm>
              <a:off x="5975689" y="1527005"/>
              <a:ext cx="986514" cy="367599"/>
            </a:xfrm>
            <a:prstGeom prst="rect">
              <a:avLst/>
            </a:prstGeom>
            <a:solidFill>
              <a:srgbClr val="EBEBEB">
                <a:alpha val="100000"/>
              </a:srgbClr>
            </a:solidFill>
          </p:spPr>
          <p:txBody>
            <a:bodyPr/>
            <a:lstStyle/>
            <a:p/>
          </p:txBody>
        </p:sp>
        <p:sp>
          <p:nvSpPr>
            <p:cNvPr id="1236" name="pl1236"/>
            <p:cNvSpPr/>
            <p:nvPr/>
          </p:nvSpPr>
          <p:spPr>
            <a:xfrm>
              <a:off x="5975689" y="189181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37" name="pl1237"/>
            <p:cNvSpPr/>
            <p:nvPr/>
          </p:nvSpPr>
          <p:spPr>
            <a:xfrm>
              <a:off x="5975689" y="175257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38" name="pl1238"/>
            <p:cNvSpPr/>
            <p:nvPr/>
          </p:nvSpPr>
          <p:spPr>
            <a:xfrm>
              <a:off x="5975689" y="161333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39" name="pl1239"/>
            <p:cNvSpPr/>
            <p:nvPr/>
          </p:nvSpPr>
          <p:spPr>
            <a:xfrm>
              <a:off x="5975689" y="182219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40" name="pl1240"/>
            <p:cNvSpPr/>
            <p:nvPr/>
          </p:nvSpPr>
          <p:spPr>
            <a:xfrm>
              <a:off x="5975689" y="168295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41" name="pl1241"/>
            <p:cNvSpPr/>
            <p:nvPr/>
          </p:nvSpPr>
          <p:spPr>
            <a:xfrm>
              <a:off x="5975689" y="154371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42" name="pl1242"/>
            <p:cNvSpPr/>
            <p:nvPr/>
          </p:nvSpPr>
          <p:spPr>
            <a:xfrm>
              <a:off x="6020530"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43" name="pl1243"/>
            <p:cNvSpPr/>
            <p:nvPr/>
          </p:nvSpPr>
          <p:spPr>
            <a:xfrm>
              <a:off x="6148649"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44" name="pl1244"/>
            <p:cNvSpPr/>
            <p:nvPr/>
          </p:nvSpPr>
          <p:spPr>
            <a:xfrm>
              <a:off x="6276768"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45" name="pl1245"/>
            <p:cNvSpPr/>
            <p:nvPr/>
          </p:nvSpPr>
          <p:spPr>
            <a:xfrm>
              <a:off x="6404887"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46" name="pl1246"/>
            <p:cNvSpPr/>
            <p:nvPr/>
          </p:nvSpPr>
          <p:spPr>
            <a:xfrm>
              <a:off x="6533005"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47" name="pl1247"/>
            <p:cNvSpPr/>
            <p:nvPr/>
          </p:nvSpPr>
          <p:spPr>
            <a:xfrm>
              <a:off x="6661124"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48" name="pl1248"/>
            <p:cNvSpPr/>
            <p:nvPr/>
          </p:nvSpPr>
          <p:spPr>
            <a:xfrm>
              <a:off x="6789243"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49" name="pl1249"/>
            <p:cNvSpPr/>
            <p:nvPr/>
          </p:nvSpPr>
          <p:spPr>
            <a:xfrm>
              <a:off x="6917362"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50" name="pl1250"/>
            <p:cNvSpPr/>
            <p:nvPr/>
          </p:nvSpPr>
          <p:spPr>
            <a:xfrm>
              <a:off x="6020530" y="1805489"/>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251" name="pl1251"/>
            <p:cNvSpPr/>
            <p:nvPr/>
          </p:nvSpPr>
          <p:spPr>
            <a:xfrm>
              <a:off x="6020530" y="1788780"/>
              <a:ext cx="896831" cy="22278"/>
            </a:xfrm>
            <a:custGeom>
              <a:avLst/>
              <a:pathLst>
                <a:path w="896831" h="22278">
                  <a:moveTo>
                    <a:pt x="0" y="22278"/>
                  </a:moveTo>
                  <a:lnTo>
                    <a:pt x="128118" y="16709"/>
                  </a:lnTo>
                  <a:lnTo>
                    <a:pt x="256237" y="5569"/>
                  </a:lnTo>
                  <a:lnTo>
                    <a:pt x="384356" y="5569"/>
                  </a:lnTo>
                  <a:lnTo>
                    <a:pt x="512475" y="11139"/>
                  </a:lnTo>
                  <a:lnTo>
                    <a:pt x="640593" y="5569"/>
                  </a:lnTo>
                  <a:lnTo>
                    <a:pt x="768712" y="11139"/>
                  </a:lnTo>
                  <a:lnTo>
                    <a:pt x="896831" y="0"/>
                  </a:lnTo>
                </a:path>
              </a:pathLst>
            </a:custGeom>
            <a:ln w="40651" cap="flat">
              <a:solidFill>
                <a:srgbClr val="BEBEBE">
                  <a:alpha val="69803"/>
                </a:srgbClr>
              </a:solidFill>
              <a:prstDash val="solid"/>
              <a:round/>
            </a:ln>
          </p:spPr>
          <p:txBody>
            <a:bodyPr/>
            <a:lstStyle/>
            <a:p/>
          </p:txBody>
        </p:sp>
        <p:sp>
          <p:nvSpPr>
            <p:cNvPr id="1252" name="pl1252"/>
            <p:cNvSpPr/>
            <p:nvPr/>
          </p:nvSpPr>
          <p:spPr>
            <a:xfrm>
              <a:off x="6020530" y="1788780"/>
              <a:ext cx="896831" cy="22278"/>
            </a:xfrm>
            <a:custGeom>
              <a:avLst/>
              <a:pathLst>
                <a:path w="896831" h="22278">
                  <a:moveTo>
                    <a:pt x="0" y="22278"/>
                  </a:moveTo>
                  <a:lnTo>
                    <a:pt x="128118" y="16709"/>
                  </a:lnTo>
                  <a:lnTo>
                    <a:pt x="256237" y="5569"/>
                  </a:lnTo>
                  <a:lnTo>
                    <a:pt x="384356" y="5569"/>
                  </a:lnTo>
                  <a:lnTo>
                    <a:pt x="512475" y="11139"/>
                  </a:lnTo>
                  <a:lnTo>
                    <a:pt x="640593" y="5569"/>
                  </a:lnTo>
                  <a:lnTo>
                    <a:pt x="768712" y="11139"/>
                  </a:lnTo>
                  <a:lnTo>
                    <a:pt x="896831" y="0"/>
                  </a:lnTo>
                </a:path>
              </a:pathLst>
            </a:custGeom>
            <a:ln w="35231" cap="flat">
              <a:solidFill>
                <a:srgbClr val="BEBEBE">
                  <a:alpha val="69803"/>
                </a:srgbClr>
              </a:solidFill>
              <a:prstDash val="solid"/>
              <a:round/>
            </a:ln>
          </p:spPr>
          <p:txBody>
            <a:bodyPr/>
            <a:lstStyle/>
            <a:p/>
          </p:txBody>
        </p:sp>
        <p:sp>
          <p:nvSpPr>
            <p:cNvPr id="1253" name="pl1253"/>
            <p:cNvSpPr/>
            <p:nvPr/>
          </p:nvSpPr>
          <p:spPr>
            <a:xfrm>
              <a:off x="6020530" y="1805489"/>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254" name="pl1254"/>
            <p:cNvSpPr/>
            <p:nvPr/>
          </p:nvSpPr>
          <p:spPr>
            <a:xfrm>
              <a:off x="6020530" y="1788780"/>
              <a:ext cx="896831" cy="22278"/>
            </a:xfrm>
            <a:custGeom>
              <a:avLst/>
              <a:pathLst>
                <a:path w="896831" h="22278">
                  <a:moveTo>
                    <a:pt x="0" y="22278"/>
                  </a:moveTo>
                  <a:lnTo>
                    <a:pt x="128118" y="16709"/>
                  </a:lnTo>
                  <a:lnTo>
                    <a:pt x="256237" y="5569"/>
                  </a:lnTo>
                  <a:lnTo>
                    <a:pt x="384356" y="5569"/>
                  </a:lnTo>
                  <a:lnTo>
                    <a:pt x="512475" y="11139"/>
                  </a:lnTo>
                  <a:lnTo>
                    <a:pt x="640593" y="5569"/>
                  </a:lnTo>
                  <a:lnTo>
                    <a:pt x="768712" y="11139"/>
                  </a:lnTo>
                  <a:lnTo>
                    <a:pt x="896831" y="0"/>
                  </a:lnTo>
                </a:path>
              </a:pathLst>
            </a:custGeom>
            <a:ln w="40651" cap="flat">
              <a:solidFill>
                <a:srgbClr val="000000">
                  <a:alpha val="100000"/>
                </a:srgbClr>
              </a:solidFill>
              <a:prstDash val="solid"/>
              <a:round/>
            </a:ln>
          </p:spPr>
          <p:txBody>
            <a:bodyPr/>
            <a:lstStyle/>
            <a:p/>
          </p:txBody>
        </p:sp>
        <p:sp>
          <p:nvSpPr>
            <p:cNvPr id="1255" name="pl1255"/>
            <p:cNvSpPr/>
            <p:nvPr/>
          </p:nvSpPr>
          <p:spPr>
            <a:xfrm>
              <a:off x="6020530" y="1788780"/>
              <a:ext cx="896831" cy="22278"/>
            </a:xfrm>
            <a:custGeom>
              <a:avLst/>
              <a:pathLst>
                <a:path w="896831" h="22278">
                  <a:moveTo>
                    <a:pt x="0" y="22278"/>
                  </a:moveTo>
                  <a:lnTo>
                    <a:pt x="128118" y="16709"/>
                  </a:lnTo>
                  <a:lnTo>
                    <a:pt x="256237" y="5569"/>
                  </a:lnTo>
                  <a:lnTo>
                    <a:pt x="384356" y="5569"/>
                  </a:lnTo>
                  <a:lnTo>
                    <a:pt x="512475" y="11139"/>
                  </a:lnTo>
                  <a:lnTo>
                    <a:pt x="640593" y="5569"/>
                  </a:lnTo>
                  <a:lnTo>
                    <a:pt x="768712" y="11139"/>
                  </a:lnTo>
                  <a:lnTo>
                    <a:pt x="896831" y="0"/>
                  </a:lnTo>
                </a:path>
              </a:pathLst>
            </a:custGeom>
            <a:ln w="35231" cap="flat">
              <a:solidFill>
                <a:srgbClr val="F26A21">
                  <a:alpha val="100000"/>
                </a:srgbClr>
              </a:solidFill>
              <a:prstDash val="solid"/>
              <a:round/>
            </a:ln>
          </p:spPr>
          <p:txBody>
            <a:bodyPr/>
            <a:lstStyle/>
            <a:p/>
          </p:txBody>
        </p:sp>
        <p:sp>
          <p:nvSpPr>
            <p:cNvPr id="1256" name="pl1256"/>
            <p:cNvSpPr/>
            <p:nvPr/>
          </p:nvSpPr>
          <p:spPr>
            <a:xfrm>
              <a:off x="5975689" y="182219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257" name="tx1257"/>
            <p:cNvSpPr/>
            <p:nvPr/>
          </p:nvSpPr>
          <p:spPr>
            <a:xfrm>
              <a:off x="5990401" y="1648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258" name="tx1258"/>
            <p:cNvSpPr/>
            <p:nvPr/>
          </p:nvSpPr>
          <p:spPr>
            <a:xfrm>
              <a:off x="6118520" y="16424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259" name="tx1259"/>
            <p:cNvSpPr/>
            <p:nvPr/>
          </p:nvSpPr>
          <p:spPr>
            <a:xfrm>
              <a:off x="6246638" y="16313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260" name="tx1260"/>
            <p:cNvSpPr/>
            <p:nvPr/>
          </p:nvSpPr>
          <p:spPr>
            <a:xfrm>
              <a:off x="6374757" y="16313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261" name="tx1261"/>
            <p:cNvSpPr/>
            <p:nvPr/>
          </p:nvSpPr>
          <p:spPr>
            <a:xfrm>
              <a:off x="6502876" y="163689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262" name="tx1262"/>
            <p:cNvSpPr/>
            <p:nvPr/>
          </p:nvSpPr>
          <p:spPr>
            <a:xfrm>
              <a:off x="6630995" y="16313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263" name="tx1263"/>
            <p:cNvSpPr/>
            <p:nvPr/>
          </p:nvSpPr>
          <p:spPr>
            <a:xfrm>
              <a:off x="6759113" y="163689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264" name="tx1264"/>
            <p:cNvSpPr/>
            <p:nvPr/>
          </p:nvSpPr>
          <p:spPr>
            <a:xfrm>
              <a:off x="6887232" y="16257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265" name="rc1265"/>
            <p:cNvSpPr/>
            <p:nvPr/>
          </p:nvSpPr>
          <p:spPr>
            <a:xfrm>
              <a:off x="5975689" y="2179046"/>
              <a:ext cx="986514" cy="367599"/>
            </a:xfrm>
            <a:prstGeom prst="rect">
              <a:avLst/>
            </a:prstGeom>
            <a:solidFill>
              <a:srgbClr val="EBEBEB">
                <a:alpha val="100000"/>
              </a:srgbClr>
            </a:solidFill>
          </p:spPr>
          <p:txBody>
            <a:bodyPr/>
            <a:lstStyle/>
            <a:p/>
          </p:txBody>
        </p:sp>
        <p:sp>
          <p:nvSpPr>
            <p:cNvPr id="1266" name="pl1266"/>
            <p:cNvSpPr/>
            <p:nvPr/>
          </p:nvSpPr>
          <p:spPr>
            <a:xfrm>
              <a:off x="5975689" y="254386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67" name="pl1267"/>
            <p:cNvSpPr/>
            <p:nvPr/>
          </p:nvSpPr>
          <p:spPr>
            <a:xfrm>
              <a:off x="5975689" y="240461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68" name="pl1268"/>
            <p:cNvSpPr/>
            <p:nvPr/>
          </p:nvSpPr>
          <p:spPr>
            <a:xfrm>
              <a:off x="5975689" y="226537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69" name="pl1269"/>
            <p:cNvSpPr/>
            <p:nvPr/>
          </p:nvSpPr>
          <p:spPr>
            <a:xfrm>
              <a:off x="5975689" y="247423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70" name="pl1270"/>
            <p:cNvSpPr/>
            <p:nvPr/>
          </p:nvSpPr>
          <p:spPr>
            <a:xfrm>
              <a:off x="5975689" y="233499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71" name="pl1271"/>
            <p:cNvSpPr/>
            <p:nvPr/>
          </p:nvSpPr>
          <p:spPr>
            <a:xfrm>
              <a:off x="5975689" y="219575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72" name="pl1272"/>
            <p:cNvSpPr/>
            <p:nvPr/>
          </p:nvSpPr>
          <p:spPr>
            <a:xfrm>
              <a:off x="6020530"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73" name="pl1273"/>
            <p:cNvSpPr/>
            <p:nvPr/>
          </p:nvSpPr>
          <p:spPr>
            <a:xfrm>
              <a:off x="6148649"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74" name="pl1274"/>
            <p:cNvSpPr/>
            <p:nvPr/>
          </p:nvSpPr>
          <p:spPr>
            <a:xfrm>
              <a:off x="6276768"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75" name="pl1275"/>
            <p:cNvSpPr/>
            <p:nvPr/>
          </p:nvSpPr>
          <p:spPr>
            <a:xfrm>
              <a:off x="6404887"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76" name="pl1276"/>
            <p:cNvSpPr/>
            <p:nvPr/>
          </p:nvSpPr>
          <p:spPr>
            <a:xfrm>
              <a:off x="6533005"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77" name="pl1277"/>
            <p:cNvSpPr/>
            <p:nvPr/>
          </p:nvSpPr>
          <p:spPr>
            <a:xfrm>
              <a:off x="6661124"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78" name="pl1278"/>
            <p:cNvSpPr/>
            <p:nvPr/>
          </p:nvSpPr>
          <p:spPr>
            <a:xfrm>
              <a:off x="6789243"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79" name="pl1279"/>
            <p:cNvSpPr/>
            <p:nvPr/>
          </p:nvSpPr>
          <p:spPr>
            <a:xfrm>
              <a:off x="6917362"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280" name="pl1280"/>
            <p:cNvSpPr/>
            <p:nvPr/>
          </p:nvSpPr>
          <p:spPr>
            <a:xfrm>
              <a:off x="6020530" y="2457530"/>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281" name="pl1281"/>
            <p:cNvSpPr/>
            <p:nvPr/>
          </p:nvSpPr>
          <p:spPr>
            <a:xfrm>
              <a:off x="6020530" y="2429681"/>
              <a:ext cx="896831" cy="33418"/>
            </a:xfrm>
            <a:custGeom>
              <a:avLst/>
              <a:pathLst>
                <a:path w="896831" h="33418">
                  <a:moveTo>
                    <a:pt x="0" y="33418"/>
                  </a:moveTo>
                  <a:lnTo>
                    <a:pt x="128118" y="33418"/>
                  </a:lnTo>
                  <a:lnTo>
                    <a:pt x="256237" y="33418"/>
                  </a:lnTo>
                  <a:lnTo>
                    <a:pt x="384356" y="33418"/>
                  </a:lnTo>
                  <a:lnTo>
                    <a:pt x="512475" y="16709"/>
                  </a:lnTo>
                  <a:lnTo>
                    <a:pt x="640593" y="0"/>
                  </a:lnTo>
                  <a:lnTo>
                    <a:pt x="768712" y="33418"/>
                  </a:lnTo>
                  <a:lnTo>
                    <a:pt x="896831" y="22278"/>
                  </a:lnTo>
                </a:path>
              </a:pathLst>
            </a:custGeom>
            <a:ln w="40651" cap="flat">
              <a:solidFill>
                <a:srgbClr val="BEBEBE">
                  <a:alpha val="69803"/>
                </a:srgbClr>
              </a:solidFill>
              <a:prstDash val="solid"/>
              <a:round/>
            </a:ln>
          </p:spPr>
          <p:txBody>
            <a:bodyPr/>
            <a:lstStyle/>
            <a:p/>
          </p:txBody>
        </p:sp>
        <p:sp>
          <p:nvSpPr>
            <p:cNvPr id="1282" name="pl1282"/>
            <p:cNvSpPr/>
            <p:nvPr/>
          </p:nvSpPr>
          <p:spPr>
            <a:xfrm>
              <a:off x="6020530" y="2429681"/>
              <a:ext cx="896831" cy="33418"/>
            </a:xfrm>
            <a:custGeom>
              <a:avLst/>
              <a:pathLst>
                <a:path w="896831" h="33418">
                  <a:moveTo>
                    <a:pt x="0" y="33418"/>
                  </a:moveTo>
                  <a:lnTo>
                    <a:pt x="128118" y="33418"/>
                  </a:lnTo>
                  <a:lnTo>
                    <a:pt x="256237" y="33418"/>
                  </a:lnTo>
                  <a:lnTo>
                    <a:pt x="384356" y="33418"/>
                  </a:lnTo>
                  <a:lnTo>
                    <a:pt x="512475" y="16709"/>
                  </a:lnTo>
                  <a:lnTo>
                    <a:pt x="640593" y="0"/>
                  </a:lnTo>
                  <a:lnTo>
                    <a:pt x="768712" y="33418"/>
                  </a:lnTo>
                  <a:lnTo>
                    <a:pt x="896831" y="22278"/>
                  </a:lnTo>
                </a:path>
              </a:pathLst>
            </a:custGeom>
            <a:ln w="35231" cap="flat">
              <a:solidFill>
                <a:srgbClr val="BEBEBE">
                  <a:alpha val="69803"/>
                </a:srgbClr>
              </a:solidFill>
              <a:prstDash val="solid"/>
              <a:round/>
            </a:ln>
          </p:spPr>
          <p:txBody>
            <a:bodyPr/>
            <a:lstStyle/>
            <a:p/>
          </p:txBody>
        </p:sp>
        <p:sp>
          <p:nvSpPr>
            <p:cNvPr id="1283" name="pl1283"/>
            <p:cNvSpPr/>
            <p:nvPr/>
          </p:nvSpPr>
          <p:spPr>
            <a:xfrm>
              <a:off x="6020530" y="2457530"/>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284" name="pl1284"/>
            <p:cNvSpPr/>
            <p:nvPr/>
          </p:nvSpPr>
          <p:spPr>
            <a:xfrm>
              <a:off x="6020530" y="2429681"/>
              <a:ext cx="896831" cy="33418"/>
            </a:xfrm>
            <a:custGeom>
              <a:avLst/>
              <a:pathLst>
                <a:path w="896831" h="33418">
                  <a:moveTo>
                    <a:pt x="0" y="33418"/>
                  </a:moveTo>
                  <a:lnTo>
                    <a:pt x="128118" y="33418"/>
                  </a:lnTo>
                  <a:lnTo>
                    <a:pt x="256237" y="33418"/>
                  </a:lnTo>
                  <a:lnTo>
                    <a:pt x="384356" y="33418"/>
                  </a:lnTo>
                  <a:lnTo>
                    <a:pt x="512475" y="16709"/>
                  </a:lnTo>
                  <a:lnTo>
                    <a:pt x="640593" y="0"/>
                  </a:lnTo>
                  <a:lnTo>
                    <a:pt x="768712" y="33418"/>
                  </a:lnTo>
                  <a:lnTo>
                    <a:pt x="896831" y="22278"/>
                  </a:lnTo>
                </a:path>
              </a:pathLst>
            </a:custGeom>
            <a:ln w="40651" cap="flat">
              <a:solidFill>
                <a:srgbClr val="000000">
                  <a:alpha val="100000"/>
                </a:srgbClr>
              </a:solidFill>
              <a:prstDash val="solid"/>
              <a:round/>
            </a:ln>
          </p:spPr>
          <p:txBody>
            <a:bodyPr/>
            <a:lstStyle/>
            <a:p/>
          </p:txBody>
        </p:sp>
        <p:sp>
          <p:nvSpPr>
            <p:cNvPr id="1285" name="pl1285"/>
            <p:cNvSpPr/>
            <p:nvPr/>
          </p:nvSpPr>
          <p:spPr>
            <a:xfrm>
              <a:off x="6020530" y="2429681"/>
              <a:ext cx="896831" cy="33418"/>
            </a:xfrm>
            <a:custGeom>
              <a:avLst/>
              <a:pathLst>
                <a:path w="896831" h="33418">
                  <a:moveTo>
                    <a:pt x="0" y="33418"/>
                  </a:moveTo>
                  <a:lnTo>
                    <a:pt x="128118" y="33418"/>
                  </a:lnTo>
                  <a:lnTo>
                    <a:pt x="256237" y="33418"/>
                  </a:lnTo>
                  <a:lnTo>
                    <a:pt x="384356" y="33418"/>
                  </a:lnTo>
                  <a:lnTo>
                    <a:pt x="512475" y="16709"/>
                  </a:lnTo>
                  <a:lnTo>
                    <a:pt x="640593" y="0"/>
                  </a:lnTo>
                  <a:lnTo>
                    <a:pt x="768712" y="33418"/>
                  </a:lnTo>
                  <a:lnTo>
                    <a:pt x="896831" y="22278"/>
                  </a:lnTo>
                </a:path>
              </a:pathLst>
            </a:custGeom>
            <a:ln w="35231" cap="flat">
              <a:solidFill>
                <a:srgbClr val="F26A21">
                  <a:alpha val="100000"/>
                </a:srgbClr>
              </a:solidFill>
              <a:prstDash val="solid"/>
              <a:round/>
            </a:ln>
          </p:spPr>
          <p:txBody>
            <a:bodyPr/>
            <a:lstStyle/>
            <a:p/>
          </p:txBody>
        </p:sp>
        <p:sp>
          <p:nvSpPr>
            <p:cNvPr id="1286" name="pl1286"/>
            <p:cNvSpPr/>
            <p:nvPr/>
          </p:nvSpPr>
          <p:spPr>
            <a:xfrm>
              <a:off x="5975689" y="2474239"/>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287" name="tx1287"/>
            <p:cNvSpPr/>
            <p:nvPr/>
          </p:nvSpPr>
          <p:spPr>
            <a:xfrm>
              <a:off x="5990401" y="2300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288" name="tx1288"/>
            <p:cNvSpPr/>
            <p:nvPr/>
          </p:nvSpPr>
          <p:spPr>
            <a:xfrm>
              <a:off x="6118520" y="2300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289" name="tx1289"/>
            <p:cNvSpPr/>
            <p:nvPr/>
          </p:nvSpPr>
          <p:spPr>
            <a:xfrm>
              <a:off x="6246638" y="2300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290" name="tx1290"/>
            <p:cNvSpPr/>
            <p:nvPr/>
          </p:nvSpPr>
          <p:spPr>
            <a:xfrm>
              <a:off x="6374757" y="2300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291" name="tx1291"/>
            <p:cNvSpPr/>
            <p:nvPr/>
          </p:nvSpPr>
          <p:spPr>
            <a:xfrm>
              <a:off x="6502876" y="228336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292" name="tx1292"/>
            <p:cNvSpPr/>
            <p:nvPr/>
          </p:nvSpPr>
          <p:spPr>
            <a:xfrm>
              <a:off x="6630995" y="22666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293" name="tx1293"/>
            <p:cNvSpPr/>
            <p:nvPr/>
          </p:nvSpPr>
          <p:spPr>
            <a:xfrm>
              <a:off x="6759113" y="2300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294" name="tx1294"/>
            <p:cNvSpPr/>
            <p:nvPr/>
          </p:nvSpPr>
          <p:spPr>
            <a:xfrm>
              <a:off x="6887232" y="228893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295" name="rc1295"/>
            <p:cNvSpPr/>
            <p:nvPr/>
          </p:nvSpPr>
          <p:spPr>
            <a:xfrm>
              <a:off x="5975689" y="2831086"/>
              <a:ext cx="986514" cy="367599"/>
            </a:xfrm>
            <a:prstGeom prst="rect">
              <a:avLst/>
            </a:prstGeom>
            <a:solidFill>
              <a:srgbClr val="EBEBEB">
                <a:alpha val="100000"/>
              </a:srgbClr>
            </a:solidFill>
          </p:spPr>
          <p:txBody>
            <a:bodyPr/>
            <a:lstStyle/>
            <a:p/>
          </p:txBody>
        </p:sp>
        <p:sp>
          <p:nvSpPr>
            <p:cNvPr id="1296" name="pl1296"/>
            <p:cNvSpPr/>
            <p:nvPr/>
          </p:nvSpPr>
          <p:spPr>
            <a:xfrm>
              <a:off x="5975689" y="3195901"/>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97" name="pl1297"/>
            <p:cNvSpPr/>
            <p:nvPr/>
          </p:nvSpPr>
          <p:spPr>
            <a:xfrm>
              <a:off x="5975689" y="305665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98" name="pl1298"/>
            <p:cNvSpPr/>
            <p:nvPr/>
          </p:nvSpPr>
          <p:spPr>
            <a:xfrm>
              <a:off x="5975689" y="291741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99" name="pl1299"/>
            <p:cNvSpPr/>
            <p:nvPr/>
          </p:nvSpPr>
          <p:spPr>
            <a:xfrm>
              <a:off x="5975689" y="312628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00" name="pl1300"/>
            <p:cNvSpPr/>
            <p:nvPr/>
          </p:nvSpPr>
          <p:spPr>
            <a:xfrm>
              <a:off x="5975689" y="298703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01" name="pl1301"/>
            <p:cNvSpPr/>
            <p:nvPr/>
          </p:nvSpPr>
          <p:spPr>
            <a:xfrm>
              <a:off x="5975689" y="284779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02" name="pl1302"/>
            <p:cNvSpPr/>
            <p:nvPr/>
          </p:nvSpPr>
          <p:spPr>
            <a:xfrm>
              <a:off x="6020530"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03" name="pl1303"/>
            <p:cNvSpPr/>
            <p:nvPr/>
          </p:nvSpPr>
          <p:spPr>
            <a:xfrm>
              <a:off x="6148649"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04" name="pl1304"/>
            <p:cNvSpPr/>
            <p:nvPr/>
          </p:nvSpPr>
          <p:spPr>
            <a:xfrm>
              <a:off x="6276768"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05" name="pl1305"/>
            <p:cNvSpPr/>
            <p:nvPr/>
          </p:nvSpPr>
          <p:spPr>
            <a:xfrm>
              <a:off x="6404887"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06" name="pl1306"/>
            <p:cNvSpPr/>
            <p:nvPr/>
          </p:nvSpPr>
          <p:spPr>
            <a:xfrm>
              <a:off x="6533005"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07" name="pl1307"/>
            <p:cNvSpPr/>
            <p:nvPr/>
          </p:nvSpPr>
          <p:spPr>
            <a:xfrm>
              <a:off x="6661124"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08" name="pl1308"/>
            <p:cNvSpPr/>
            <p:nvPr/>
          </p:nvSpPr>
          <p:spPr>
            <a:xfrm>
              <a:off x="6789243"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09" name="pl1309"/>
            <p:cNvSpPr/>
            <p:nvPr/>
          </p:nvSpPr>
          <p:spPr>
            <a:xfrm>
              <a:off x="6917362"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10" name="pl1310"/>
            <p:cNvSpPr/>
            <p:nvPr/>
          </p:nvSpPr>
          <p:spPr>
            <a:xfrm>
              <a:off x="6020530" y="3109571"/>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311" name="pl1311"/>
            <p:cNvSpPr/>
            <p:nvPr/>
          </p:nvSpPr>
          <p:spPr>
            <a:xfrm>
              <a:off x="6020530" y="3098431"/>
              <a:ext cx="896831" cy="27848"/>
            </a:xfrm>
            <a:custGeom>
              <a:avLst/>
              <a:pathLst>
                <a:path w="896831" h="27848">
                  <a:moveTo>
                    <a:pt x="0" y="22278"/>
                  </a:moveTo>
                  <a:lnTo>
                    <a:pt x="128118" y="16709"/>
                  </a:lnTo>
                  <a:lnTo>
                    <a:pt x="256237" y="5569"/>
                  </a:lnTo>
                  <a:lnTo>
                    <a:pt x="384356" y="0"/>
                  </a:lnTo>
                  <a:lnTo>
                    <a:pt x="512475" y="27848"/>
                  </a:lnTo>
                  <a:lnTo>
                    <a:pt x="640593" y="27848"/>
                  </a:lnTo>
                  <a:lnTo>
                    <a:pt x="768712" y="22278"/>
                  </a:lnTo>
                  <a:lnTo>
                    <a:pt x="896831" y="27848"/>
                  </a:lnTo>
                </a:path>
              </a:pathLst>
            </a:custGeom>
            <a:ln w="40651" cap="flat">
              <a:solidFill>
                <a:srgbClr val="BEBEBE">
                  <a:alpha val="69803"/>
                </a:srgbClr>
              </a:solidFill>
              <a:prstDash val="solid"/>
              <a:round/>
            </a:ln>
          </p:spPr>
          <p:txBody>
            <a:bodyPr/>
            <a:lstStyle/>
            <a:p/>
          </p:txBody>
        </p:sp>
        <p:sp>
          <p:nvSpPr>
            <p:cNvPr id="1312" name="pl1312"/>
            <p:cNvSpPr/>
            <p:nvPr/>
          </p:nvSpPr>
          <p:spPr>
            <a:xfrm>
              <a:off x="6020530" y="3098431"/>
              <a:ext cx="896831" cy="27848"/>
            </a:xfrm>
            <a:custGeom>
              <a:avLst/>
              <a:pathLst>
                <a:path w="896831" h="27848">
                  <a:moveTo>
                    <a:pt x="0" y="22278"/>
                  </a:moveTo>
                  <a:lnTo>
                    <a:pt x="128118" y="16709"/>
                  </a:lnTo>
                  <a:lnTo>
                    <a:pt x="256237" y="5569"/>
                  </a:lnTo>
                  <a:lnTo>
                    <a:pt x="384356" y="0"/>
                  </a:lnTo>
                  <a:lnTo>
                    <a:pt x="512475" y="27848"/>
                  </a:lnTo>
                  <a:lnTo>
                    <a:pt x="640593" y="27848"/>
                  </a:lnTo>
                  <a:lnTo>
                    <a:pt x="768712" y="22278"/>
                  </a:lnTo>
                  <a:lnTo>
                    <a:pt x="896831" y="27848"/>
                  </a:lnTo>
                </a:path>
              </a:pathLst>
            </a:custGeom>
            <a:ln w="35231" cap="flat">
              <a:solidFill>
                <a:srgbClr val="BEBEBE">
                  <a:alpha val="69803"/>
                </a:srgbClr>
              </a:solidFill>
              <a:prstDash val="solid"/>
              <a:round/>
            </a:ln>
          </p:spPr>
          <p:txBody>
            <a:bodyPr/>
            <a:lstStyle/>
            <a:p/>
          </p:txBody>
        </p:sp>
        <p:sp>
          <p:nvSpPr>
            <p:cNvPr id="1313" name="pl1313"/>
            <p:cNvSpPr/>
            <p:nvPr/>
          </p:nvSpPr>
          <p:spPr>
            <a:xfrm>
              <a:off x="6020530" y="3109571"/>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314" name="pl1314"/>
            <p:cNvSpPr/>
            <p:nvPr/>
          </p:nvSpPr>
          <p:spPr>
            <a:xfrm>
              <a:off x="6020530" y="3098431"/>
              <a:ext cx="896831" cy="27848"/>
            </a:xfrm>
            <a:custGeom>
              <a:avLst/>
              <a:pathLst>
                <a:path w="896831" h="27848">
                  <a:moveTo>
                    <a:pt x="0" y="22278"/>
                  </a:moveTo>
                  <a:lnTo>
                    <a:pt x="128118" y="16709"/>
                  </a:lnTo>
                  <a:lnTo>
                    <a:pt x="256237" y="5569"/>
                  </a:lnTo>
                  <a:lnTo>
                    <a:pt x="384356" y="0"/>
                  </a:lnTo>
                  <a:lnTo>
                    <a:pt x="512475" y="27848"/>
                  </a:lnTo>
                  <a:lnTo>
                    <a:pt x="640593" y="27848"/>
                  </a:lnTo>
                  <a:lnTo>
                    <a:pt x="768712" y="22278"/>
                  </a:lnTo>
                  <a:lnTo>
                    <a:pt x="896831" y="27848"/>
                  </a:lnTo>
                </a:path>
              </a:pathLst>
            </a:custGeom>
            <a:ln w="40651" cap="flat">
              <a:solidFill>
                <a:srgbClr val="000000">
                  <a:alpha val="100000"/>
                </a:srgbClr>
              </a:solidFill>
              <a:prstDash val="solid"/>
              <a:round/>
            </a:ln>
          </p:spPr>
          <p:txBody>
            <a:bodyPr/>
            <a:lstStyle/>
            <a:p/>
          </p:txBody>
        </p:sp>
        <p:sp>
          <p:nvSpPr>
            <p:cNvPr id="1315" name="pl1315"/>
            <p:cNvSpPr/>
            <p:nvPr/>
          </p:nvSpPr>
          <p:spPr>
            <a:xfrm>
              <a:off x="6020530" y="3098431"/>
              <a:ext cx="896831" cy="27848"/>
            </a:xfrm>
            <a:custGeom>
              <a:avLst/>
              <a:pathLst>
                <a:path w="896831" h="27848">
                  <a:moveTo>
                    <a:pt x="0" y="22278"/>
                  </a:moveTo>
                  <a:lnTo>
                    <a:pt x="128118" y="16709"/>
                  </a:lnTo>
                  <a:lnTo>
                    <a:pt x="256237" y="5569"/>
                  </a:lnTo>
                  <a:lnTo>
                    <a:pt x="384356" y="0"/>
                  </a:lnTo>
                  <a:lnTo>
                    <a:pt x="512475" y="27848"/>
                  </a:lnTo>
                  <a:lnTo>
                    <a:pt x="640593" y="27848"/>
                  </a:lnTo>
                  <a:lnTo>
                    <a:pt x="768712" y="22278"/>
                  </a:lnTo>
                  <a:lnTo>
                    <a:pt x="896831" y="27848"/>
                  </a:lnTo>
                </a:path>
              </a:pathLst>
            </a:custGeom>
            <a:ln w="35231" cap="flat">
              <a:solidFill>
                <a:srgbClr val="F26A21">
                  <a:alpha val="100000"/>
                </a:srgbClr>
              </a:solidFill>
              <a:prstDash val="solid"/>
              <a:round/>
            </a:ln>
          </p:spPr>
          <p:txBody>
            <a:bodyPr/>
            <a:lstStyle/>
            <a:p/>
          </p:txBody>
        </p:sp>
        <p:sp>
          <p:nvSpPr>
            <p:cNvPr id="1316" name="pl1316"/>
            <p:cNvSpPr/>
            <p:nvPr/>
          </p:nvSpPr>
          <p:spPr>
            <a:xfrm>
              <a:off x="5975689" y="3126280"/>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317" name="tx1317"/>
            <p:cNvSpPr/>
            <p:nvPr/>
          </p:nvSpPr>
          <p:spPr>
            <a:xfrm>
              <a:off x="5990401" y="29576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318" name="tx1318"/>
            <p:cNvSpPr/>
            <p:nvPr/>
          </p:nvSpPr>
          <p:spPr>
            <a:xfrm>
              <a:off x="6118520" y="29521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319" name="tx1319"/>
            <p:cNvSpPr/>
            <p:nvPr/>
          </p:nvSpPr>
          <p:spPr>
            <a:xfrm>
              <a:off x="6246638" y="29409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320" name="tx1320"/>
            <p:cNvSpPr/>
            <p:nvPr/>
          </p:nvSpPr>
          <p:spPr>
            <a:xfrm>
              <a:off x="6374757" y="29354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321" name="tx1321"/>
            <p:cNvSpPr/>
            <p:nvPr/>
          </p:nvSpPr>
          <p:spPr>
            <a:xfrm>
              <a:off x="6502876" y="296325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22" name="tx1322"/>
            <p:cNvSpPr/>
            <p:nvPr/>
          </p:nvSpPr>
          <p:spPr>
            <a:xfrm>
              <a:off x="6630995" y="296325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23" name="tx1323"/>
            <p:cNvSpPr/>
            <p:nvPr/>
          </p:nvSpPr>
          <p:spPr>
            <a:xfrm>
              <a:off x="6759113" y="29576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324" name="tx1324"/>
            <p:cNvSpPr/>
            <p:nvPr/>
          </p:nvSpPr>
          <p:spPr>
            <a:xfrm>
              <a:off x="6887232" y="296325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25" name="rc1325"/>
            <p:cNvSpPr/>
            <p:nvPr/>
          </p:nvSpPr>
          <p:spPr>
            <a:xfrm>
              <a:off x="5975689" y="3483127"/>
              <a:ext cx="986514" cy="367599"/>
            </a:xfrm>
            <a:prstGeom prst="rect">
              <a:avLst/>
            </a:prstGeom>
            <a:solidFill>
              <a:srgbClr val="EBEBEB">
                <a:alpha val="100000"/>
              </a:srgbClr>
            </a:solidFill>
          </p:spPr>
          <p:txBody>
            <a:bodyPr/>
            <a:lstStyle/>
            <a:p/>
          </p:txBody>
        </p:sp>
        <p:sp>
          <p:nvSpPr>
            <p:cNvPr id="1326" name="pl1326"/>
            <p:cNvSpPr/>
            <p:nvPr/>
          </p:nvSpPr>
          <p:spPr>
            <a:xfrm>
              <a:off x="5975689" y="384794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327" name="pl1327"/>
            <p:cNvSpPr/>
            <p:nvPr/>
          </p:nvSpPr>
          <p:spPr>
            <a:xfrm>
              <a:off x="5975689" y="370870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328" name="pl1328"/>
            <p:cNvSpPr/>
            <p:nvPr/>
          </p:nvSpPr>
          <p:spPr>
            <a:xfrm>
              <a:off x="5975689" y="356945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329" name="pl1329"/>
            <p:cNvSpPr/>
            <p:nvPr/>
          </p:nvSpPr>
          <p:spPr>
            <a:xfrm>
              <a:off x="5975689" y="3778321"/>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30" name="pl1330"/>
            <p:cNvSpPr/>
            <p:nvPr/>
          </p:nvSpPr>
          <p:spPr>
            <a:xfrm>
              <a:off x="5975689" y="363907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31" name="pl1331"/>
            <p:cNvSpPr/>
            <p:nvPr/>
          </p:nvSpPr>
          <p:spPr>
            <a:xfrm>
              <a:off x="5975689" y="349983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32" name="pl1332"/>
            <p:cNvSpPr/>
            <p:nvPr/>
          </p:nvSpPr>
          <p:spPr>
            <a:xfrm>
              <a:off x="6020530"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33" name="pl1333"/>
            <p:cNvSpPr/>
            <p:nvPr/>
          </p:nvSpPr>
          <p:spPr>
            <a:xfrm>
              <a:off x="6148649"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34" name="pl1334"/>
            <p:cNvSpPr/>
            <p:nvPr/>
          </p:nvSpPr>
          <p:spPr>
            <a:xfrm>
              <a:off x="6276768"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35" name="pl1335"/>
            <p:cNvSpPr/>
            <p:nvPr/>
          </p:nvSpPr>
          <p:spPr>
            <a:xfrm>
              <a:off x="6404887"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36" name="pl1336"/>
            <p:cNvSpPr/>
            <p:nvPr/>
          </p:nvSpPr>
          <p:spPr>
            <a:xfrm>
              <a:off x="6533005"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37" name="pl1337"/>
            <p:cNvSpPr/>
            <p:nvPr/>
          </p:nvSpPr>
          <p:spPr>
            <a:xfrm>
              <a:off x="6661124"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38" name="pl1338"/>
            <p:cNvSpPr/>
            <p:nvPr/>
          </p:nvSpPr>
          <p:spPr>
            <a:xfrm>
              <a:off x="6789243"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39" name="pl1339"/>
            <p:cNvSpPr/>
            <p:nvPr/>
          </p:nvSpPr>
          <p:spPr>
            <a:xfrm>
              <a:off x="6917362"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40" name="pl1340"/>
            <p:cNvSpPr/>
            <p:nvPr/>
          </p:nvSpPr>
          <p:spPr>
            <a:xfrm>
              <a:off x="6020530" y="3761612"/>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341" name="pl1341"/>
            <p:cNvSpPr/>
            <p:nvPr/>
          </p:nvSpPr>
          <p:spPr>
            <a:xfrm>
              <a:off x="6020530" y="3761612"/>
              <a:ext cx="896831" cy="11139"/>
            </a:xfrm>
            <a:custGeom>
              <a:avLst/>
              <a:pathLst>
                <a:path w="896831" h="11139">
                  <a:moveTo>
                    <a:pt x="0" y="0"/>
                  </a:moveTo>
                  <a:lnTo>
                    <a:pt x="128118" y="5569"/>
                  </a:lnTo>
                  <a:lnTo>
                    <a:pt x="256237" y="11139"/>
                  </a:lnTo>
                  <a:lnTo>
                    <a:pt x="384356" y="11139"/>
                  </a:lnTo>
                  <a:lnTo>
                    <a:pt x="512475" y="5569"/>
                  </a:lnTo>
                  <a:lnTo>
                    <a:pt x="640593" y="0"/>
                  </a:lnTo>
                  <a:lnTo>
                    <a:pt x="768712" y="0"/>
                  </a:lnTo>
                  <a:lnTo>
                    <a:pt x="896831" y="0"/>
                  </a:lnTo>
                </a:path>
              </a:pathLst>
            </a:custGeom>
            <a:ln w="40651" cap="flat">
              <a:solidFill>
                <a:srgbClr val="BEBEBE">
                  <a:alpha val="69803"/>
                </a:srgbClr>
              </a:solidFill>
              <a:prstDash val="solid"/>
              <a:round/>
            </a:ln>
          </p:spPr>
          <p:txBody>
            <a:bodyPr/>
            <a:lstStyle/>
            <a:p/>
          </p:txBody>
        </p:sp>
        <p:sp>
          <p:nvSpPr>
            <p:cNvPr id="1342" name="pl1342"/>
            <p:cNvSpPr/>
            <p:nvPr/>
          </p:nvSpPr>
          <p:spPr>
            <a:xfrm>
              <a:off x="6020530" y="3761612"/>
              <a:ext cx="896831" cy="11139"/>
            </a:xfrm>
            <a:custGeom>
              <a:avLst/>
              <a:pathLst>
                <a:path w="896831" h="11139">
                  <a:moveTo>
                    <a:pt x="0" y="0"/>
                  </a:moveTo>
                  <a:lnTo>
                    <a:pt x="128118" y="5569"/>
                  </a:lnTo>
                  <a:lnTo>
                    <a:pt x="256237" y="11139"/>
                  </a:lnTo>
                  <a:lnTo>
                    <a:pt x="384356" y="11139"/>
                  </a:lnTo>
                  <a:lnTo>
                    <a:pt x="512475" y="5569"/>
                  </a:lnTo>
                  <a:lnTo>
                    <a:pt x="640593" y="0"/>
                  </a:lnTo>
                  <a:lnTo>
                    <a:pt x="768712" y="0"/>
                  </a:lnTo>
                  <a:lnTo>
                    <a:pt x="896831" y="0"/>
                  </a:lnTo>
                </a:path>
              </a:pathLst>
            </a:custGeom>
            <a:ln w="35231" cap="flat">
              <a:solidFill>
                <a:srgbClr val="BEBEBE">
                  <a:alpha val="69803"/>
                </a:srgbClr>
              </a:solidFill>
              <a:prstDash val="solid"/>
              <a:round/>
            </a:ln>
          </p:spPr>
          <p:txBody>
            <a:bodyPr/>
            <a:lstStyle/>
            <a:p/>
          </p:txBody>
        </p:sp>
        <p:sp>
          <p:nvSpPr>
            <p:cNvPr id="1343" name="pl1343"/>
            <p:cNvSpPr/>
            <p:nvPr/>
          </p:nvSpPr>
          <p:spPr>
            <a:xfrm>
              <a:off x="6020530" y="3761612"/>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344" name="pl1344"/>
            <p:cNvSpPr/>
            <p:nvPr/>
          </p:nvSpPr>
          <p:spPr>
            <a:xfrm>
              <a:off x="6020530" y="3761612"/>
              <a:ext cx="896831" cy="11139"/>
            </a:xfrm>
            <a:custGeom>
              <a:avLst/>
              <a:pathLst>
                <a:path w="896831" h="11139">
                  <a:moveTo>
                    <a:pt x="0" y="0"/>
                  </a:moveTo>
                  <a:lnTo>
                    <a:pt x="128118" y="5569"/>
                  </a:lnTo>
                  <a:lnTo>
                    <a:pt x="256237" y="11139"/>
                  </a:lnTo>
                  <a:lnTo>
                    <a:pt x="384356" y="11139"/>
                  </a:lnTo>
                  <a:lnTo>
                    <a:pt x="512475" y="5569"/>
                  </a:lnTo>
                  <a:lnTo>
                    <a:pt x="640593" y="0"/>
                  </a:lnTo>
                  <a:lnTo>
                    <a:pt x="768712" y="0"/>
                  </a:lnTo>
                  <a:lnTo>
                    <a:pt x="896831" y="0"/>
                  </a:lnTo>
                </a:path>
              </a:pathLst>
            </a:custGeom>
            <a:ln w="40651" cap="flat">
              <a:solidFill>
                <a:srgbClr val="000000">
                  <a:alpha val="100000"/>
                </a:srgbClr>
              </a:solidFill>
              <a:prstDash val="solid"/>
              <a:round/>
            </a:ln>
          </p:spPr>
          <p:txBody>
            <a:bodyPr/>
            <a:lstStyle/>
            <a:p/>
          </p:txBody>
        </p:sp>
        <p:sp>
          <p:nvSpPr>
            <p:cNvPr id="1345" name="pl1345"/>
            <p:cNvSpPr/>
            <p:nvPr/>
          </p:nvSpPr>
          <p:spPr>
            <a:xfrm>
              <a:off x="6020530" y="3761612"/>
              <a:ext cx="896831" cy="11139"/>
            </a:xfrm>
            <a:custGeom>
              <a:avLst/>
              <a:pathLst>
                <a:path w="896831" h="11139">
                  <a:moveTo>
                    <a:pt x="0" y="0"/>
                  </a:moveTo>
                  <a:lnTo>
                    <a:pt x="128118" y="5569"/>
                  </a:lnTo>
                  <a:lnTo>
                    <a:pt x="256237" y="11139"/>
                  </a:lnTo>
                  <a:lnTo>
                    <a:pt x="384356" y="11139"/>
                  </a:lnTo>
                  <a:lnTo>
                    <a:pt x="512475" y="5569"/>
                  </a:lnTo>
                  <a:lnTo>
                    <a:pt x="640593" y="0"/>
                  </a:lnTo>
                  <a:lnTo>
                    <a:pt x="768712" y="0"/>
                  </a:lnTo>
                  <a:lnTo>
                    <a:pt x="896831" y="0"/>
                  </a:lnTo>
                </a:path>
              </a:pathLst>
            </a:custGeom>
            <a:ln w="35231" cap="flat">
              <a:solidFill>
                <a:srgbClr val="F26A21">
                  <a:alpha val="100000"/>
                </a:srgbClr>
              </a:solidFill>
              <a:prstDash val="solid"/>
              <a:round/>
            </a:ln>
          </p:spPr>
          <p:txBody>
            <a:bodyPr/>
            <a:lstStyle/>
            <a:p/>
          </p:txBody>
        </p:sp>
        <p:sp>
          <p:nvSpPr>
            <p:cNvPr id="1346" name="pl1346"/>
            <p:cNvSpPr/>
            <p:nvPr/>
          </p:nvSpPr>
          <p:spPr>
            <a:xfrm>
              <a:off x="5975689" y="3778321"/>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347" name="tx1347"/>
            <p:cNvSpPr/>
            <p:nvPr/>
          </p:nvSpPr>
          <p:spPr>
            <a:xfrm>
              <a:off x="5990401" y="35985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348" name="tx1348"/>
            <p:cNvSpPr/>
            <p:nvPr/>
          </p:nvSpPr>
          <p:spPr>
            <a:xfrm>
              <a:off x="6118520" y="36041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349" name="tx1349"/>
            <p:cNvSpPr/>
            <p:nvPr/>
          </p:nvSpPr>
          <p:spPr>
            <a:xfrm>
              <a:off x="6246638" y="36097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350" name="tx1350"/>
            <p:cNvSpPr/>
            <p:nvPr/>
          </p:nvSpPr>
          <p:spPr>
            <a:xfrm>
              <a:off x="6374757" y="360972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351" name="tx1351"/>
            <p:cNvSpPr/>
            <p:nvPr/>
          </p:nvSpPr>
          <p:spPr>
            <a:xfrm>
              <a:off x="6502876" y="36041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352" name="tx1352"/>
            <p:cNvSpPr/>
            <p:nvPr/>
          </p:nvSpPr>
          <p:spPr>
            <a:xfrm>
              <a:off x="6630995" y="35985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353" name="tx1353"/>
            <p:cNvSpPr/>
            <p:nvPr/>
          </p:nvSpPr>
          <p:spPr>
            <a:xfrm>
              <a:off x="6759113" y="35985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354" name="tx1354"/>
            <p:cNvSpPr/>
            <p:nvPr/>
          </p:nvSpPr>
          <p:spPr>
            <a:xfrm>
              <a:off x="6887232" y="35985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355" name="rc1355"/>
            <p:cNvSpPr/>
            <p:nvPr/>
          </p:nvSpPr>
          <p:spPr>
            <a:xfrm>
              <a:off x="5975689" y="4135168"/>
              <a:ext cx="986514" cy="367599"/>
            </a:xfrm>
            <a:prstGeom prst="rect">
              <a:avLst/>
            </a:prstGeom>
            <a:solidFill>
              <a:srgbClr val="EBEBEB">
                <a:alpha val="100000"/>
              </a:srgbClr>
            </a:solidFill>
          </p:spPr>
          <p:txBody>
            <a:bodyPr/>
            <a:lstStyle/>
            <a:p/>
          </p:txBody>
        </p:sp>
        <p:sp>
          <p:nvSpPr>
            <p:cNvPr id="1356" name="pl1356"/>
            <p:cNvSpPr/>
            <p:nvPr/>
          </p:nvSpPr>
          <p:spPr>
            <a:xfrm>
              <a:off x="5975689" y="449998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357" name="pl1357"/>
            <p:cNvSpPr/>
            <p:nvPr/>
          </p:nvSpPr>
          <p:spPr>
            <a:xfrm>
              <a:off x="5975689" y="436074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358" name="pl1358"/>
            <p:cNvSpPr/>
            <p:nvPr/>
          </p:nvSpPr>
          <p:spPr>
            <a:xfrm>
              <a:off x="5975689" y="422149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359" name="pl1359"/>
            <p:cNvSpPr/>
            <p:nvPr/>
          </p:nvSpPr>
          <p:spPr>
            <a:xfrm>
              <a:off x="5975689" y="443036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60" name="pl1360"/>
            <p:cNvSpPr/>
            <p:nvPr/>
          </p:nvSpPr>
          <p:spPr>
            <a:xfrm>
              <a:off x="5975689" y="429111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61" name="pl1361"/>
            <p:cNvSpPr/>
            <p:nvPr/>
          </p:nvSpPr>
          <p:spPr>
            <a:xfrm>
              <a:off x="5975689" y="415187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62" name="pl1362"/>
            <p:cNvSpPr/>
            <p:nvPr/>
          </p:nvSpPr>
          <p:spPr>
            <a:xfrm>
              <a:off x="6020530"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63" name="pl1363"/>
            <p:cNvSpPr/>
            <p:nvPr/>
          </p:nvSpPr>
          <p:spPr>
            <a:xfrm>
              <a:off x="6148649"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64" name="pl1364"/>
            <p:cNvSpPr/>
            <p:nvPr/>
          </p:nvSpPr>
          <p:spPr>
            <a:xfrm>
              <a:off x="6276768"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65" name="pl1365"/>
            <p:cNvSpPr/>
            <p:nvPr/>
          </p:nvSpPr>
          <p:spPr>
            <a:xfrm>
              <a:off x="6404887"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66" name="pl1366"/>
            <p:cNvSpPr/>
            <p:nvPr/>
          </p:nvSpPr>
          <p:spPr>
            <a:xfrm>
              <a:off x="6533005"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67" name="pl1367"/>
            <p:cNvSpPr/>
            <p:nvPr/>
          </p:nvSpPr>
          <p:spPr>
            <a:xfrm>
              <a:off x="6661124"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68" name="pl1368"/>
            <p:cNvSpPr/>
            <p:nvPr/>
          </p:nvSpPr>
          <p:spPr>
            <a:xfrm>
              <a:off x="6789243"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69" name="pl1369"/>
            <p:cNvSpPr/>
            <p:nvPr/>
          </p:nvSpPr>
          <p:spPr>
            <a:xfrm>
              <a:off x="6917362"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70" name="pl1370"/>
            <p:cNvSpPr/>
            <p:nvPr/>
          </p:nvSpPr>
          <p:spPr>
            <a:xfrm>
              <a:off x="6020530" y="4413653"/>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371" name="pl1371"/>
            <p:cNvSpPr/>
            <p:nvPr/>
          </p:nvSpPr>
          <p:spPr>
            <a:xfrm>
              <a:off x="6020530" y="4307828"/>
              <a:ext cx="896831" cy="133672"/>
            </a:xfrm>
            <a:custGeom>
              <a:avLst/>
              <a:pathLst>
                <a:path w="896831" h="133672">
                  <a:moveTo>
                    <a:pt x="0" y="100254"/>
                  </a:moveTo>
                  <a:lnTo>
                    <a:pt x="128118" y="133672"/>
                  </a:lnTo>
                  <a:lnTo>
                    <a:pt x="256237" y="122533"/>
                  </a:lnTo>
                  <a:lnTo>
                    <a:pt x="384356" y="61266"/>
                  </a:lnTo>
                  <a:lnTo>
                    <a:pt x="512475" y="83545"/>
                  </a:lnTo>
                  <a:lnTo>
                    <a:pt x="640593" y="66836"/>
                  </a:lnTo>
                  <a:lnTo>
                    <a:pt x="768712" y="0"/>
                  </a:lnTo>
                  <a:lnTo>
                    <a:pt x="896831" y="0"/>
                  </a:lnTo>
                </a:path>
              </a:pathLst>
            </a:custGeom>
            <a:ln w="40651" cap="flat">
              <a:solidFill>
                <a:srgbClr val="BEBEBE">
                  <a:alpha val="69803"/>
                </a:srgbClr>
              </a:solidFill>
              <a:prstDash val="solid"/>
              <a:round/>
            </a:ln>
          </p:spPr>
          <p:txBody>
            <a:bodyPr/>
            <a:lstStyle/>
            <a:p/>
          </p:txBody>
        </p:sp>
        <p:sp>
          <p:nvSpPr>
            <p:cNvPr id="1372" name="pl1372"/>
            <p:cNvSpPr/>
            <p:nvPr/>
          </p:nvSpPr>
          <p:spPr>
            <a:xfrm>
              <a:off x="6020530" y="4307828"/>
              <a:ext cx="896831" cy="133672"/>
            </a:xfrm>
            <a:custGeom>
              <a:avLst/>
              <a:pathLst>
                <a:path w="896831" h="133672">
                  <a:moveTo>
                    <a:pt x="0" y="100254"/>
                  </a:moveTo>
                  <a:lnTo>
                    <a:pt x="128118" y="133672"/>
                  </a:lnTo>
                  <a:lnTo>
                    <a:pt x="256237" y="122533"/>
                  </a:lnTo>
                  <a:lnTo>
                    <a:pt x="384356" y="61266"/>
                  </a:lnTo>
                  <a:lnTo>
                    <a:pt x="512475" y="83545"/>
                  </a:lnTo>
                  <a:lnTo>
                    <a:pt x="640593" y="66836"/>
                  </a:lnTo>
                  <a:lnTo>
                    <a:pt x="768712" y="0"/>
                  </a:lnTo>
                  <a:lnTo>
                    <a:pt x="896831" y="0"/>
                  </a:lnTo>
                </a:path>
              </a:pathLst>
            </a:custGeom>
            <a:ln w="35231" cap="flat">
              <a:solidFill>
                <a:srgbClr val="BEBEBE">
                  <a:alpha val="69803"/>
                </a:srgbClr>
              </a:solidFill>
              <a:prstDash val="solid"/>
              <a:round/>
            </a:ln>
          </p:spPr>
          <p:txBody>
            <a:bodyPr/>
            <a:lstStyle/>
            <a:p/>
          </p:txBody>
        </p:sp>
        <p:sp>
          <p:nvSpPr>
            <p:cNvPr id="1373" name="pl1373"/>
            <p:cNvSpPr/>
            <p:nvPr/>
          </p:nvSpPr>
          <p:spPr>
            <a:xfrm>
              <a:off x="6020530" y="4413653"/>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374" name="pl1374"/>
            <p:cNvSpPr/>
            <p:nvPr/>
          </p:nvSpPr>
          <p:spPr>
            <a:xfrm>
              <a:off x="6020530" y="4307828"/>
              <a:ext cx="896831" cy="133672"/>
            </a:xfrm>
            <a:custGeom>
              <a:avLst/>
              <a:pathLst>
                <a:path w="896831" h="133672">
                  <a:moveTo>
                    <a:pt x="0" y="100254"/>
                  </a:moveTo>
                  <a:lnTo>
                    <a:pt x="128118" y="133672"/>
                  </a:lnTo>
                  <a:lnTo>
                    <a:pt x="256237" y="122533"/>
                  </a:lnTo>
                  <a:lnTo>
                    <a:pt x="384356" y="61266"/>
                  </a:lnTo>
                  <a:lnTo>
                    <a:pt x="512475" y="83545"/>
                  </a:lnTo>
                  <a:lnTo>
                    <a:pt x="640593" y="66836"/>
                  </a:lnTo>
                  <a:lnTo>
                    <a:pt x="768712" y="0"/>
                  </a:lnTo>
                  <a:lnTo>
                    <a:pt x="896831" y="0"/>
                  </a:lnTo>
                </a:path>
              </a:pathLst>
            </a:custGeom>
            <a:ln w="40651" cap="flat">
              <a:solidFill>
                <a:srgbClr val="000000">
                  <a:alpha val="100000"/>
                </a:srgbClr>
              </a:solidFill>
              <a:prstDash val="solid"/>
              <a:round/>
            </a:ln>
          </p:spPr>
          <p:txBody>
            <a:bodyPr/>
            <a:lstStyle/>
            <a:p/>
          </p:txBody>
        </p:sp>
        <p:sp>
          <p:nvSpPr>
            <p:cNvPr id="1375" name="pl1375"/>
            <p:cNvSpPr/>
            <p:nvPr/>
          </p:nvSpPr>
          <p:spPr>
            <a:xfrm>
              <a:off x="6020530" y="4307828"/>
              <a:ext cx="896831" cy="133672"/>
            </a:xfrm>
            <a:custGeom>
              <a:avLst/>
              <a:pathLst>
                <a:path w="896831" h="133672">
                  <a:moveTo>
                    <a:pt x="0" y="100254"/>
                  </a:moveTo>
                  <a:lnTo>
                    <a:pt x="128118" y="133672"/>
                  </a:lnTo>
                  <a:lnTo>
                    <a:pt x="256237" y="122533"/>
                  </a:lnTo>
                  <a:lnTo>
                    <a:pt x="384356" y="61266"/>
                  </a:lnTo>
                  <a:lnTo>
                    <a:pt x="512475" y="83545"/>
                  </a:lnTo>
                  <a:lnTo>
                    <a:pt x="640593" y="66836"/>
                  </a:lnTo>
                  <a:lnTo>
                    <a:pt x="768712" y="0"/>
                  </a:lnTo>
                  <a:lnTo>
                    <a:pt x="896831" y="0"/>
                  </a:lnTo>
                </a:path>
              </a:pathLst>
            </a:custGeom>
            <a:ln w="35231" cap="flat">
              <a:solidFill>
                <a:srgbClr val="F26A21">
                  <a:alpha val="100000"/>
                </a:srgbClr>
              </a:solidFill>
              <a:prstDash val="solid"/>
              <a:round/>
            </a:ln>
          </p:spPr>
          <p:txBody>
            <a:bodyPr/>
            <a:lstStyle/>
            <a:p/>
          </p:txBody>
        </p:sp>
        <p:sp>
          <p:nvSpPr>
            <p:cNvPr id="1376" name="pl1376"/>
            <p:cNvSpPr/>
            <p:nvPr/>
          </p:nvSpPr>
          <p:spPr>
            <a:xfrm>
              <a:off x="5975689" y="4430362"/>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377" name="tx1377"/>
            <p:cNvSpPr/>
            <p:nvPr/>
          </p:nvSpPr>
          <p:spPr>
            <a:xfrm>
              <a:off x="5990401" y="424505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378" name="tx1378"/>
            <p:cNvSpPr/>
            <p:nvPr/>
          </p:nvSpPr>
          <p:spPr>
            <a:xfrm>
              <a:off x="6100460" y="427847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379" name="tx1379"/>
            <p:cNvSpPr/>
            <p:nvPr/>
          </p:nvSpPr>
          <p:spPr>
            <a:xfrm>
              <a:off x="6246638" y="426733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80" name="tx1380"/>
            <p:cNvSpPr/>
            <p:nvPr/>
          </p:nvSpPr>
          <p:spPr>
            <a:xfrm>
              <a:off x="6348651" y="4206067"/>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381" name="tx1381"/>
            <p:cNvSpPr/>
            <p:nvPr/>
          </p:nvSpPr>
          <p:spPr>
            <a:xfrm>
              <a:off x="6502876" y="42283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382" name="tx1382"/>
            <p:cNvSpPr/>
            <p:nvPr/>
          </p:nvSpPr>
          <p:spPr>
            <a:xfrm>
              <a:off x="6600865" y="421163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383" name="tx1383"/>
            <p:cNvSpPr/>
            <p:nvPr/>
          </p:nvSpPr>
          <p:spPr>
            <a:xfrm>
              <a:off x="6728984" y="41448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1384" name="tx1384"/>
            <p:cNvSpPr/>
            <p:nvPr/>
          </p:nvSpPr>
          <p:spPr>
            <a:xfrm>
              <a:off x="6857103" y="41448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1385" name="rc1385"/>
            <p:cNvSpPr/>
            <p:nvPr/>
          </p:nvSpPr>
          <p:spPr>
            <a:xfrm>
              <a:off x="5975689" y="4787209"/>
              <a:ext cx="986514" cy="367599"/>
            </a:xfrm>
            <a:prstGeom prst="rect">
              <a:avLst/>
            </a:prstGeom>
            <a:solidFill>
              <a:srgbClr val="EBEBEB">
                <a:alpha val="100000"/>
              </a:srgbClr>
            </a:solidFill>
          </p:spPr>
          <p:txBody>
            <a:bodyPr/>
            <a:lstStyle/>
            <a:p/>
          </p:txBody>
        </p:sp>
        <p:sp>
          <p:nvSpPr>
            <p:cNvPr id="1386" name="pl1386"/>
            <p:cNvSpPr/>
            <p:nvPr/>
          </p:nvSpPr>
          <p:spPr>
            <a:xfrm>
              <a:off x="5975689" y="515202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387" name="pl1387"/>
            <p:cNvSpPr/>
            <p:nvPr/>
          </p:nvSpPr>
          <p:spPr>
            <a:xfrm>
              <a:off x="5975689" y="5012781"/>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388" name="pl1388"/>
            <p:cNvSpPr/>
            <p:nvPr/>
          </p:nvSpPr>
          <p:spPr>
            <a:xfrm>
              <a:off x="5975689" y="487353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389" name="pl1389"/>
            <p:cNvSpPr/>
            <p:nvPr/>
          </p:nvSpPr>
          <p:spPr>
            <a:xfrm>
              <a:off x="5975689" y="508240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90" name="pl1390"/>
            <p:cNvSpPr/>
            <p:nvPr/>
          </p:nvSpPr>
          <p:spPr>
            <a:xfrm>
              <a:off x="5975689" y="494316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91" name="pl1391"/>
            <p:cNvSpPr/>
            <p:nvPr/>
          </p:nvSpPr>
          <p:spPr>
            <a:xfrm>
              <a:off x="5975689" y="480391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92" name="pl1392"/>
            <p:cNvSpPr/>
            <p:nvPr/>
          </p:nvSpPr>
          <p:spPr>
            <a:xfrm>
              <a:off x="6020530"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93" name="pl1393"/>
            <p:cNvSpPr/>
            <p:nvPr/>
          </p:nvSpPr>
          <p:spPr>
            <a:xfrm>
              <a:off x="6148649"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94" name="pl1394"/>
            <p:cNvSpPr/>
            <p:nvPr/>
          </p:nvSpPr>
          <p:spPr>
            <a:xfrm>
              <a:off x="6276768"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95" name="pl1395"/>
            <p:cNvSpPr/>
            <p:nvPr/>
          </p:nvSpPr>
          <p:spPr>
            <a:xfrm>
              <a:off x="6404887"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96" name="pl1396"/>
            <p:cNvSpPr/>
            <p:nvPr/>
          </p:nvSpPr>
          <p:spPr>
            <a:xfrm>
              <a:off x="6533005"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97" name="pl1397"/>
            <p:cNvSpPr/>
            <p:nvPr/>
          </p:nvSpPr>
          <p:spPr>
            <a:xfrm>
              <a:off x="6661124"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98" name="pl1398"/>
            <p:cNvSpPr/>
            <p:nvPr/>
          </p:nvSpPr>
          <p:spPr>
            <a:xfrm>
              <a:off x="6789243"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399" name="pl1399"/>
            <p:cNvSpPr/>
            <p:nvPr/>
          </p:nvSpPr>
          <p:spPr>
            <a:xfrm>
              <a:off x="6917362"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00" name="pl1400"/>
            <p:cNvSpPr/>
            <p:nvPr/>
          </p:nvSpPr>
          <p:spPr>
            <a:xfrm>
              <a:off x="6020530" y="5065693"/>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401" name="pl1401"/>
            <p:cNvSpPr/>
            <p:nvPr/>
          </p:nvSpPr>
          <p:spPr>
            <a:xfrm>
              <a:off x="6020530" y="5071263"/>
              <a:ext cx="896831" cy="11139"/>
            </a:xfrm>
            <a:custGeom>
              <a:avLst/>
              <a:pathLst>
                <a:path w="896831" h="11139">
                  <a:moveTo>
                    <a:pt x="0" y="11139"/>
                  </a:moveTo>
                  <a:lnTo>
                    <a:pt x="128118" y="11139"/>
                  </a:lnTo>
                  <a:lnTo>
                    <a:pt x="256237" y="0"/>
                  </a:lnTo>
                  <a:lnTo>
                    <a:pt x="384356" y="5569"/>
                  </a:lnTo>
                  <a:lnTo>
                    <a:pt x="512475" y="5569"/>
                  </a:lnTo>
                  <a:lnTo>
                    <a:pt x="640593" y="5569"/>
                  </a:lnTo>
                  <a:lnTo>
                    <a:pt x="768712" y="5569"/>
                  </a:lnTo>
                  <a:lnTo>
                    <a:pt x="896831" y="0"/>
                  </a:lnTo>
                </a:path>
              </a:pathLst>
            </a:custGeom>
            <a:ln w="40651" cap="flat">
              <a:solidFill>
                <a:srgbClr val="BEBEBE">
                  <a:alpha val="69803"/>
                </a:srgbClr>
              </a:solidFill>
              <a:prstDash val="solid"/>
              <a:round/>
            </a:ln>
          </p:spPr>
          <p:txBody>
            <a:bodyPr/>
            <a:lstStyle/>
            <a:p/>
          </p:txBody>
        </p:sp>
        <p:sp>
          <p:nvSpPr>
            <p:cNvPr id="1402" name="pl1402"/>
            <p:cNvSpPr/>
            <p:nvPr/>
          </p:nvSpPr>
          <p:spPr>
            <a:xfrm>
              <a:off x="6020530" y="5071263"/>
              <a:ext cx="896831" cy="11139"/>
            </a:xfrm>
            <a:custGeom>
              <a:avLst/>
              <a:pathLst>
                <a:path w="896831" h="11139">
                  <a:moveTo>
                    <a:pt x="0" y="11139"/>
                  </a:moveTo>
                  <a:lnTo>
                    <a:pt x="128118" y="11139"/>
                  </a:lnTo>
                  <a:lnTo>
                    <a:pt x="256237" y="0"/>
                  </a:lnTo>
                  <a:lnTo>
                    <a:pt x="384356" y="5569"/>
                  </a:lnTo>
                  <a:lnTo>
                    <a:pt x="512475" y="5569"/>
                  </a:lnTo>
                  <a:lnTo>
                    <a:pt x="640593" y="5569"/>
                  </a:lnTo>
                  <a:lnTo>
                    <a:pt x="768712" y="5569"/>
                  </a:lnTo>
                  <a:lnTo>
                    <a:pt x="896831" y="0"/>
                  </a:lnTo>
                </a:path>
              </a:pathLst>
            </a:custGeom>
            <a:ln w="35231" cap="flat">
              <a:solidFill>
                <a:srgbClr val="BEBEBE">
                  <a:alpha val="69803"/>
                </a:srgbClr>
              </a:solidFill>
              <a:prstDash val="solid"/>
              <a:round/>
            </a:ln>
          </p:spPr>
          <p:txBody>
            <a:bodyPr/>
            <a:lstStyle/>
            <a:p/>
          </p:txBody>
        </p:sp>
        <p:sp>
          <p:nvSpPr>
            <p:cNvPr id="1403" name="pl1403"/>
            <p:cNvSpPr/>
            <p:nvPr/>
          </p:nvSpPr>
          <p:spPr>
            <a:xfrm>
              <a:off x="6020530" y="5065693"/>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404" name="pl1404"/>
            <p:cNvSpPr/>
            <p:nvPr/>
          </p:nvSpPr>
          <p:spPr>
            <a:xfrm>
              <a:off x="6020530" y="5071263"/>
              <a:ext cx="896831" cy="11139"/>
            </a:xfrm>
            <a:custGeom>
              <a:avLst/>
              <a:pathLst>
                <a:path w="896831" h="11139">
                  <a:moveTo>
                    <a:pt x="0" y="11139"/>
                  </a:moveTo>
                  <a:lnTo>
                    <a:pt x="128118" y="11139"/>
                  </a:lnTo>
                  <a:lnTo>
                    <a:pt x="256237" y="0"/>
                  </a:lnTo>
                  <a:lnTo>
                    <a:pt x="384356" y="5569"/>
                  </a:lnTo>
                  <a:lnTo>
                    <a:pt x="512475" y="5569"/>
                  </a:lnTo>
                  <a:lnTo>
                    <a:pt x="640593" y="5569"/>
                  </a:lnTo>
                  <a:lnTo>
                    <a:pt x="768712" y="5569"/>
                  </a:lnTo>
                  <a:lnTo>
                    <a:pt x="896831" y="0"/>
                  </a:lnTo>
                </a:path>
              </a:pathLst>
            </a:custGeom>
            <a:ln w="40651" cap="flat">
              <a:solidFill>
                <a:srgbClr val="000000">
                  <a:alpha val="100000"/>
                </a:srgbClr>
              </a:solidFill>
              <a:prstDash val="solid"/>
              <a:round/>
            </a:ln>
          </p:spPr>
          <p:txBody>
            <a:bodyPr/>
            <a:lstStyle/>
            <a:p/>
          </p:txBody>
        </p:sp>
        <p:sp>
          <p:nvSpPr>
            <p:cNvPr id="1405" name="pl1405"/>
            <p:cNvSpPr/>
            <p:nvPr/>
          </p:nvSpPr>
          <p:spPr>
            <a:xfrm>
              <a:off x="6020530" y="5071263"/>
              <a:ext cx="896831" cy="11139"/>
            </a:xfrm>
            <a:custGeom>
              <a:avLst/>
              <a:pathLst>
                <a:path w="896831" h="11139">
                  <a:moveTo>
                    <a:pt x="0" y="11139"/>
                  </a:moveTo>
                  <a:lnTo>
                    <a:pt x="128118" y="11139"/>
                  </a:lnTo>
                  <a:lnTo>
                    <a:pt x="256237" y="0"/>
                  </a:lnTo>
                  <a:lnTo>
                    <a:pt x="384356" y="5569"/>
                  </a:lnTo>
                  <a:lnTo>
                    <a:pt x="512475" y="5569"/>
                  </a:lnTo>
                  <a:lnTo>
                    <a:pt x="640593" y="5569"/>
                  </a:lnTo>
                  <a:lnTo>
                    <a:pt x="768712" y="5569"/>
                  </a:lnTo>
                  <a:lnTo>
                    <a:pt x="896831" y="0"/>
                  </a:lnTo>
                </a:path>
              </a:pathLst>
            </a:custGeom>
            <a:ln w="35231" cap="flat">
              <a:solidFill>
                <a:srgbClr val="F26A21">
                  <a:alpha val="100000"/>
                </a:srgbClr>
              </a:solidFill>
              <a:prstDash val="solid"/>
              <a:round/>
            </a:ln>
          </p:spPr>
          <p:txBody>
            <a:bodyPr/>
            <a:lstStyle/>
            <a:p/>
          </p:txBody>
        </p:sp>
        <p:sp>
          <p:nvSpPr>
            <p:cNvPr id="1406" name="pl1406"/>
            <p:cNvSpPr/>
            <p:nvPr/>
          </p:nvSpPr>
          <p:spPr>
            <a:xfrm>
              <a:off x="5975689" y="5082402"/>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407" name="tx1407"/>
            <p:cNvSpPr/>
            <p:nvPr/>
          </p:nvSpPr>
          <p:spPr>
            <a:xfrm>
              <a:off x="5990401" y="49193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08" name="tx1408"/>
            <p:cNvSpPr/>
            <p:nvPr/>
          </p:nvSpPr>
          <p:spPr>
            <a:xfrm>
              <a:off x="6118520" y="49193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09" name="tx1409"/>
            <p:cNvSpPr/>
            <p:nvPr/>
          </p:nvSpPr>
          <p:spPr>
            <a:xfrm>
              <a:off x="6246638" y="49082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410" name="tx1410"/>
            <p:cNvSpPr/>
            <p:nvPr/>
          </p:nvSpPr>
          <p:spPr>
            <a:xfrm>
              <a:off x="6374757" y="49138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411" name="tx1411"/>
            <p:cNvSpPr/>
            <p:nvPr/>
          </p:nvSpPr>
          <p:spPr>
            <a:xfrm>
              <a:off x="6502876" y="49138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412" name="tx1412"/>
            <p:cNvSpPr/>
            <p:nvPr/>
          </p:nvSpPr>
          <p:spPr>
            <a:xfrm>
              <a:off x="6630995" y="49138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413" name="tx1413"/>
            <p:cNvSpPr/>
            <p:nvPr/>
          </p:nvSpPr>
          <p:spPr>
            <a:xfrm>
              <a:off x="6759113" y="49138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414" name="tx1414"/>
            <p:cNvSpPr/>
            <p:nvPr/>
          </p:nvSpPr>
          <p:spPr>
            <a:xfrm>
              <a:off x="6887232" y="49082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415" name="rc1415"/>
            <p:cNvSpPr/>
            <p:nvPr/>
          </p:nvSpPr>
          <p:spPr>
            <a:xfrm>
              <a:off x="5975689" y="5439250"/>
              <a:ext cx="986514" cy="367599"/>
            </a:xfrm>
            <a:prstGeom prst="rect">
              <a:avLst/>
            </a:prstGeom>
            <a:solidFill>
              <a:srgbClr val="EBEBEB">
                <a:alpha val="100000"/>
              </a:srgbClr>
            </a:solidFill>
          </p:spPr>
          <p:txBody>
            <a:bodyPr/>
            <a:lstStyle/>
            <a:p/>
          </p:txBody>
        </p:sp>
        <p:sp>
          <p:nvSpPr>
            <p:cNvPr id="1416" name="pl1416"/>
            <p:cNvSpPr/>
            <p:nvPr/>
          </p:nvSpPr>
          <p:spPr>
            <a:xfrm>
              <a:off x="5975689" y="580406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17" name="pl1417"/>
            <p:cNvSpPr/>
            <p:nvPr/>
          </p:nvSpPr>
          <p:spPr>
            <a:xfrm>
              <a:off x="5975689" y="566482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18" name="pl1418"/>
            <p:cNvSpPr/>
            <p:nvPr/>
          </p:nvSpPr>
          <p:spPr>
            <a:xfrm>
              <a:off x="5975689" y="552558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19" name="pl1419"/>
            <p:cNvSpPr/>
            <p:nvPr/>
          </p:nvSpPr>
          <p:spPr>
            <a:xfrm>
              <a:off x="5975689" y="573444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420" name="pl1420"/>
            <p:cNvSpPr/>
            <p:nvPr/>
          </p:nvSpPr>
          <p:spPr>
            <a:xfrm>
              <a:off x="5975689" y="5595201"/>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421" name="pl1421"/>
            <p:cNvSpPr/>
            <p:nvPr/>
          </p:nvSpPr>
          <p:spPr>
            <a:xfrm>
              <a:off x="5975689" y="545595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422" name="pl1422"/>
            <p:cNvSpPr/>
            <p:nvPr/>
          </p:nvSpPr>
          <p:spPr>
            <a:xfrm>
              <a:off x="6020530"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23" name="pl1423"/>
            <p:cNvSpPr/>
            <p:nvPr/>
          </p:nvSpPr>
          <p:spPr>
            <a:xfrm>
              <a:off x="6148649"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24" name="pl1424"/>
            <p:cNvSpPr/>
            <p:nvPr/>
          </p:nvSpPr>
          <p:spPr>
            <a:xfrm>
              <a:off x="6276768"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25" name="pl1425"/>
            <p:cNvSpPr/>
            <p:nvPr/>
          </p:nvSpPr>
          <p:spPr>
            <a:xfrm>
              <a:off x="6404887"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26" name="pl1426"/>
            <p:cNvSpPr/>
            <p:nvPr/>
          </p:nvSpPr>
          <p:spPr>
            <a:xfrm>
              <a:off x="6533005"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27" name="pl1427"/>
            <p:cNvSpPr/>
            <p:nvPr/>
          </p:nvSpPr>
          <p:spPr>
            <a:xfrm>
              <a:off x="6661124"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28" name="pl1428"/>
            <p:cNvSpPr/>
            <p:nvPr/>
          </p:nvSpPr>
          <p:spPr>
            <a:xfrm>
              <a:off x="6789243"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29" name="pl1429"/>
            <p:cNvSpPr/>
            <p:nvPr/>
          </p:nvSpPr>
          <p:spPr>
            <a:xfrm>
              <a:off x="6917362"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30" name="pl1430"/>
            <p:cNvSpPr/>
            <p:nvPr/>
          </p:nvSpPr>
          <p:spPr>
            <a:xfrm>
              <a:off x="6020530" y="5717734"/>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431" name="pl1431"/>
            <p:cNvSpPr/>
            <p:nvPr/>
          </p:nvSpPr>
          <p:spPr>
            <a:xfrm>
              <a:off x="6020530" y="5695456"/>
              <a:ext cx="896831" cy="11139"/>
            </a:xfrm>
            <a:custGeom>
              <a:avLst/>
              <a:pathLst>
                <a:path w="896831" h="11139">
                  <a:moveTo>
                    <a:pt x="0" y="11139"/>
                  </a:moveTo>
                  <a:lnTo>
                    <a:pt x="128118" y="0"/>
                  </a:lnTo>
                  <a:lnTo>
                    <a:pt x="256237" y="5569"/>
                  </a:lnTo>
                  <a:lnTo>
                    <a:pt x="384356" y="11139"/>
                  </a:lnTo>
                  <a:lnTo>
                    <a:pt x="512475" y="5569"/>
                  </a:lnTo>
                  <a:lnTo>
                    <a:pt x="640593" y="5569"/>
                  </a:lnTo>
                  <a:lnTo>
                    <a:pt x="768712" y="5569"/>
                  </a:lnTo>
                  <a:lnTo>
                    <a:pt x="896831" y="5569"/>
                  </a:lnTo>
                </a:path>
              </a:pathLst>
            </a:custGeom>
            <a:ln w="40651" cap="flat">
              <a:solidFill>
                <a:srgbClr val="BEBEBE">
                  <a:alpha val="69803"/>
                </a:srgbClr>
              </a:solidFill>
              <a:prstDash val="solid"/>
              <a:round/>
            </a:ln>
          </p:spPr>
          <p:txBody>
            <a:bodyPr/>
            <a:lstStyle/>
            <a:p/>
          </p:txBody>
        </p:sp>
        <p:sp>
          <p:nvSpPr>
            <p:cNvPr id="1432" name="pl1432"/>
            <p:cNvSpPr/>
            <p:nvPr/>
          </p:nvSpPr>
          <p:spPr>
            <a:xfrm>
              <a:off x="6020530" y="5695456"/>
              <a:ext cx="896831" cy="11139"/>
            </a:xfrm>
            <a:custGeom>
              <a:avLst/>
              <a:pathLst>
                <a:path w="896831" h="11139">
                  <a:moveTo>
                    <a:pt x="0" y="11139"/>
                  </a:moveTo>
                  <a:lnTo>
                    <a:pt x="128118" y="0"/>
                  </a:lnTo>
                  <a:lnTo>
                    <a:pt x="256237" y="5569"/>
                  </a:lnTo>
                  <a:lnTo>
                    <a:pt x="384356" y="11139"/>
                  </a:lnTo>
                  <a:lnTo>
                    <a:pt x="512475" y="5569"/>
                  </a:lnTo>
                  <a:lnTo>
                    <a:pt x="640593" y="5569"/>
                  </a:lnTo>
                  <a:lnTo>
                    <a:pt x="768712" y="5569"/>
                  </a:lnTo>
                  <a:lnTo>
                    <a:pt x="896831" y="5569"/>
                  </a:lnTo>
                </a:path>
              </a:pathLst>
            </a:custGeom>
            <a:ln w="35231" cap="flat">
              <a:solidFill>
                <a:srgbClr val="BEBEBE">
                  <a:alpha val="69803"/>
                </a:srgbClr>
              </a:solidFill>
              <a:prstDash val="solid"/>
              <a:round/>
            </a:ln>
          </p:spPr>
          <p:txBody>
            <a:bodyPr/>
            <a:lstStyle/>
            <a:p/>
          </p:txBody>
        </p:sp>
        <p:sp>
          <p:nvSpPr>
            <p:cNvPr id="1433" name="pl1433"/>
            <p:cNvSpPr/>
            <p:nvPr/>
          </p:nvSpPr>
          <p:spPr>
            <a:xfrm>
              <a:off x="6020530" y="5717734"/>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434" name="pl1434"/>
            <p:cNvSpPr/>
            <p:nvPr/>
          </p:nvSpPr>
          <p:spPr>
            <a:xfrm>
              <a:off x="6020530" y="5695456"/>
              <a:ext cx="896831" cy="11139"/>
            </a:xfrm>
            <a:custGeom>
              <a:avLst/>
              <a:pathLst>
                <a:path w="896831" h="11139">
                  <a:moveTo>
                    <a:pt x="0" y="11139"/>
                  </a:moveTo>
                  <a:lnTo>
                    <a:pt x="128118" y="0"/>
                  </a:lnTo>
                  <a:lnTo>
                    <a:pt x="256237" y="5569"/>
                  </a:lnTo>
                  <a:lnTo>
                    <a:pt x="384356" y="11139"/>
                  </a:lnTo>
                  <a:lnTo>
                    <a:pt x="512475" y="5569"/>
                  </a:lnTo>
                  <a:lnTo>
                    <a:pt x="640593" y="5569"/>
                  </a:lnTo>
                  <a:lnTo>
                    <a:pt x="768712" y="5569"/>
                  </a:lnTo>
                  <a:lnTo>
                    <a:pt x="896831" y="5569"/>
                  </a:lnTo>
                </a:path>
              </a:pathLst>
            </a:custGeom>
            <a:ln w="40651" cap="flat">
              <a:solidFill>
                <a:srgbClr val="000000">
                  <a:alpha val="100000"/>
                </a:srgbClr>
              </a:solidFill>
              <a:prstDash val="solid"/>
              <a:round/>
            </a:ln>
          </p:spPr>
          <p:txBody>
            <a:bodyPr/>
            <a:lstStyle/>
            <a:p/>
          </p:txBody>
        </p:sp>
        <p:sp>
          <p:nvSpPr>
            <p:cNvPr id="1435" name="pl1435"/>
            <p:cNvSpPr/>
            <p:nvPr/>
          </p:nvSpPr>
          <p:spPr>
            <a:xfrm>
              <a:off x="6020530" y="5695456"/>
              <a:ext cx="896831" cy="11139"/>
            </a:xfrm>
            <a:custGeom>
              <a:avLst/>
              <a:pathLst>
                <a:path w="896831" h="11139">
                  <a:moveTo>
                    <a:pt x="0" y="11139"/>
                  </a:moveTo>
                  <a:lnTo>
                    <a:pt x="128118" y="0"/>
                  </a:lnTo>
                  <a:lnTo>
                    <a:pt x="256237" y="5569"/>
                  </a:lnTo>
                  <a:lnTo>
                    <a:pt x="384356" y="11139"/>
                  </a:lnTo>
                  <a:lnTo>
                    <a:pt x="512475" y="5569"/>
                  </a:lnTo>
                  <a:lnTo>
                    <a:pt x="640593" y="5569"/>
                  </a:lnTo>
                  <a:lnTo>
                    <a:pt x="768712" y="5569"/>
                  </a:lnTo>
                  <a:lnTo>
                    <a:pt x="896831" y="5569"/>
                  </a:lnTo>
                </a:path>
              </a:pathLst>
            </a:custGeom>
            <a:ln w="35231" cap="flat">
              <a:solidFill>
                <a:srgbClr val="F26A21">
                  <a:alpha val="100000"/>
                </a:srgbClr>
              </a:solidFill>
              <a:prstDash val="solid"/>
              <a:round/>
            </a:ln>
          </p:spPr>
          <p:txBody>
            <a:bodyPr/>
            <a:lstStyle/>
            <a:p/>
          </p:txBody>
        </p:sp>
        <p:sp>
          <p:nvSpPr>
            <p:cNvPr id="1436" name="pl1436"/>
            <p:cNvSpPr/>
            <p:nvPr/>
          </p:nvSpPr>
          <p:spPr>
            <a:xfrm>
              <a:off x="5975689" y="5734443"/>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437" name="tx1437"/>
            <p:cNvSpPr/>
            <p:nvPr/>
          </p:nvSpPr>
          <p:spPr>
            <a:xfrm>
              <a:off x="5990401" y="55435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438" name="tx1438"/>
            <p:cNvSpPr/>
            <p:nvPr/>
          </p:nvSpPr>
          <p:spPr>
            <a:xfrm>
              <a:off x="6118520" y="553242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439" name="tx1439"/>
            <p:cNvSpPr/>
            <p:nvPr/>
          </p:nvSpPr>
          <p:spPr>
            <a:xfrm>
              <a:off x="6246638" y="553799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440" name="tx1440"/>
            <p:cNvSpPr/>
            <p:nvPr/>
          </p:nvSpPr>
          <p:spPr>
            <a:xfrm>
              <a:off x="6374757" y="55435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441" name="tx1441"/>
            <p:cNvSpPr/>
            <p:nvPr/>
          </p:nvSpPr>
          <p:spPr>
            <a:xfrm>
              <a:off x="6502876" y="553799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442" name="tx1442"/>
            <p:cNvSpPr/>
            <p:nvPr/>
          </p:nvSpPr>
          <p:spPr>
            <a:xfrm>
              <a:off x="6630995" y="553799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443" name="tx1443"/>
            <p:cNvSpPr/>
            <p:nvPr/>
          </p:nvSpPr>
          <p:spPr>
            <a:xfrm>
              <a:off x="6759113" y="553799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444" name="tx1444"/>
            <p:cNvSpPr/>
            <p:nvPr/>
          </p:nvSpPr>
          <p:spPr>
            <a:xfrm>
              <a:off x="6887232" y="553799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445" name="rc1445"/>
            <p:cNvSpPr/>
            <p:nvPr/>
          </p:nvSpPr>
          <p:spPr>
            <a:xfrm>
              <a:off x="7031792" y="874964"/>
              <a:ext cx="986514" cy="367599"/>
            </a:xfrm>
            <a:prstGeom prst="rect">
              <a:avLst/>
            </a:prstGeom>
            <a:solidFill>
              <a:srgbClr val="EBEBEB">
                <a:alpha val="100000"/>
              </a:srgbClr>
            </a:solidFill>
          </p:spPr>
          <p:txBody>
            <a:bodyPr/>
            <a:lstStyle/>
            <a:p/>
          </p:txBody>
        </p:sp>
        <p:sp>
          <p:nvSpPr>
            <p:cNvPr id="1446" name="pl1446"/>
            <p:cNvSpPr/>
            <p:nvPr/>
          </p:nvSpPr>
          <p:spPr>
            <a:xfrm>
              <a:off x="7031792" y="123977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47" name="pl1447"/>
            <p:cNvSpPr/>
            <p:nvPr/>
          </p:nvSpPr>
          <p:spPr>
            <a:xfrm>
              <a:off x="7031792" y="110053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48" name="pl1448"/>
            <p:cNvSpPr/>
            <p:nvPr/>
          </p:nvSpPr>
          <p:spPr>
            <a:xfrm>
              <a:off x="7031792" y="96129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49" name="pl1449"/>
            <p:cNvSpPr/>
            <p:nvPr/>
          </p:nvSpPr>
          <p:spPr>
            <a:xfrm>
              <a:off x="7031792" y="117015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450" name="pl1450"/>
            <p:cNvSpPr/>
            <p:nvPr/>
          </p:nvSpPr>
          <p:spPr>
            <a:xfrm>
              <a:off x="7031792" y="103091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451" name="pl1451"/>
            <p:cNvSpPr/>
            <p:nvPr/>
          </p:nvSpPr>
          <p:spPr>
            <a:xfrm>
              <a:off x="7031792" y="89167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452" name="pl1452"/>
            <p:cNvSpPr/>
            <p:nvPr/>
          </p:nvSpPr>
          <p:spPr>
            <a:xfrm>
              <a:off x="7076634"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53" name="pl1453"/>
            <p:cNvSpPr/>
            <p:nvPr/>
          </p:nvSpPr>
          <p:spPr>
            <a:xfrm>
              <a:off x="7204753"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54" name="pl1454"/>
            <p:cNvSpPr/>
            <p:nvPr/>
          </p:nvSpPr>
          <p:spPr>
            <a:xfrm>
              <a:off x="7332871"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55" name="pl1455"/>
            <p:cNvSpPr/>
            <p:nvPr/>
          </p:nvSpPr>
          <p:spPr>
            <a:xfrm>
              <a:off x="7460990"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56" name="pl1456"/>
            <p:cNvSpPr/>
            <p:nvPr/>
          </p:nvSpPr>
          <p:spPr>
            <a:xfrm>
              <a:off x="7589109"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57" name="pl1457"/>
            <p:cNvSpPr/>
            <p:nvPr/>
          </p:nvSpPr>
          <p:spPr>
            <a:xfrm>
              <a:off x="7717228"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58" name="pl1458"/>
            <p:cNvSpPr/>
            <p:nvPr/>
          </p:nvSpPr>
          <p:spPr>
            <a:xfrm>
              <a:off x="7845347"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59" name="pl1459"/>
            <p:cNvSpPr/>
            <p:nvPr/>
          </p:nvSpPr>
          <p:spPr>
            <a:xfrm>
              <a:off x="7973465"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60" name="pl1460"/>
            <p:cNvSpPr/>
            <p:nvPr/>
          </p:nvSpPr>
          <p:spPr>
            <a:xfrm>
              <a:off x="7076634" y="1153448"/>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461" name="pl1461"/>
            <p:cNvSpPr/>
            <p:nvPr/>
          </p:nvSpPr>
          <p:spPr>
            <a:xfrm>
              <a:off x="7076634" y="1108891"/>
              <a:ext cx="896831" cy="77975"/>
            </a:xfrm>
            <a:custGeom>
              <a:avLst/>
              <a:pathLst>
                <a:path w="896831" h="77975">
                  <a:moveTo>
                    <a:pt x="0" y="0"/>
                  </a:moveTo>
                  <a:lnTo>
                    <a:pt x="128118" y="61266"/>
                  </a:lnTo>
                  <a:lnTo>
                    <a:pt x="256237" y="77975"/>
                  </a:lnTo>
                  <a:lnTo>
                    <a:pt x="384356" y="22278"/>
                  </a:lnTo>
                  <a:lnTo>
                    <a:pt x="512475" y="50127"/>
                  </a:lnTo>
                  <a:lnTo>
                    <a:pt x="640593" y="50127"/>
                  </a:lnTo>
                  <a:lnTo>
                    <a:pt x="768712" y="27848"/>
                  </a:lnTo>
                  <a:lnTo>
                    <a:pt x="896831" y="50127"/>
                  </a:lnTo>
                </a:path>
              </a:pathLst>
            </a:custGeom>
            <a:ln w="40651" cap="flat">
              <a:solidFill>
                <a:srgbClr val="BEBEBE">
                  <a:alpha val="69803"/>
                </a:srgbClr>
              </a:solidFill>
              <a:prstDash val="solid"/>
              <a:round/>
            </a:ln>
          </p:spPr>
          <p:txBody>
            <a:bodyPr/>
            <a:lstStyle/>
            <a:p/>
          </p:txBody>
        </p:sp>
        <p:sp>
          <p:nvSpPr>
            <p:cNvPr id="1462" name="pl1462"/>
            <p:cNvSpPr/>
            <p:nvPr/>
          </p:nvSpPr>
          <p:spPr>
            <a:xfrm>
              <a:off x="7076634" y="1108891"/>
              <a:ext cx="896831" cy="77975"/>
            </a:xfrm>
            <a:custGeom>
              <a:avLst/>
              <a:pathLst>
                <a:path w="896831" h="77975">
                  <a:moveTo>
                    <a:pt x="0" y="0"/>
                  </a:moveTo>
                  <a:lnTo>
                    <a:pt x="128118" y="61266"/>
                  </a:lnTo>
                  <a:lnTo>
                    <a:pt x="256237" y="77975"/>
                  </a:lnTo>
                  <a:lnTo>
                    <a:pt x="384356" y="22278"/>
                  </a:lnTo>
                  <a:lnTo>
                    <a:pt x="512475" y="50127"/>
                  </a:lnTo>
                  <a:lnTo>
                    <a:pt x="640593" y="50127"/>
                  </a:lnTo>
                  <a:lnTo>
                    <a:pt x="768712" y="27848"/>
                  </a:lnTo>
                  <a:lnTo>
                    <a:pt x="896831" y="50127"/>
                  </a:lnTo>
                </a:path>
              </a:pathLst>
            </a:custGeom>
            <a:ln w="35231" cap="flat">
              <a:solidFill>
                <a:srgbClr val="BEBEBE">
                  <a:alpha val="69803"/>
                </a:srgbClr>
              </a:solidFill>
              <a:prstDash val="solid"/>
              <a:round/>
            </a:ln>
          </p:spPr>
          <p:txBody>
            <a:bodyPr/>
            <a:lstStyle/>
            <a:p/>
          </p:txBody>
        </p:sp>
        <p:sp>
          <p:nvSpPr>
            <p:cNvPr id="1463" name="pl1463"/>
            <p:cNvSpPr/>
            <p:nvPr/>
          </p:nvSpPr>
          <p:spPr>
            <a:xfrm>
              <a:off x="7076634" y="1153448"/>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464" name="pl1464"/>
            <p:cNvSpPr/>
            <p:nvPr/>
          </p:nvSpPr>
          <p:spPr>
            <a:xfrm>
              <a:off x="7076634" y="1108891"/>
              <a:ext cx="896831" cy="77975"/>
            </a:xfrm>
            <a:custGeom>
              <a:avLst/>
              <a:pathLst>
                <a:path w="896831" h="77975">
                  <a:moveTo>
                    <a:pt x="0" y="0"/>
                  </a:moveTo>
                  <a:lnTo>
                    <a:pt x="128118" y="61266"/>
                  </a:lnTo>
                  <a:lnTo>
                    <a:pt x="256237" y="77975"/>
                  </a:lnTo>
                  <a:lnTo>
                    <a:pt x="384356" y="22278"/>
                  </a:lnTo>
                  <a:lnTo>
                    <a:pt x="512475" y="50127"/>
                  </a:lnTo>
                  <a:lnTo>
                    <a:pt x="640593" y="50127"/>
                  </a:lnTo>
                  <a:lnTo>
                    <a:pt x="768712" y="27848"/>
                  </a:lnTo>
                  <a:lnTo>
                    <a:pt x="896831" y="50127"/>
                  </a:lnTo>
                </a:path>
              </a:pathLst>
            </a:custGeom>
            <a:ln w="40651" cap="flat">
              <a:solidFill>
                <a:srgbClr val="000000">
                  <a:alpha val="100000"/>
                </a:srgbClr>
              </a:solidFill>
              <a:prstDash val="solid"/>
              <a:round/>
            </a:ln>
          </p:spPr>
          <p:txBody>
            <a:bodyPr/>
            <a:lstStyle/>
            <a:p/>
          </p:txBody>
        </p:sp>
        <p:sp>
          <p:nvSpPr>
            <p:cNvPr id="1465" name="pl1465"/>
            <p:cNvSpPr/>
            <p:nvPr/>
          </p:nvSpPr>
          <p:spPr>
            <a:xfrm>
              <a:off x="7076634" y="1108891"/>
              <a:ext cx="896831" cy="77975"/>
            </a:xfrm>
            <a:custGeom>
              <a:avLst/>
              <a:pathLst>
                <a:path w="896831" h="77975">
                  <a:moveTo>
                    <a:pt x="0" y="0"/>
                  </a:moveTo>
                  <a:lnTo>
                    <a:pt x="128118" y="61266"/>
                  </a:lnTo>
                  <a:lnTo>
                    <a:pt x="256237" y="77975"/>
                  </a:lnTo>
                  <a:lnTo>
                    <a:pt x="384356" y="22278"/>
                  </a:lnTo>
                  <a:lnTo>
                    <a:pt x="512475" y="50127"/>
                  </a:lnTo>
                  <a:lnTo>
                    <a:pt x="640593" y="50127"/>
                  </a:lnTo>
                  <a:lnTo>
                    <a:pt x="768712" y="27848"/>
                  </a:lnTo>
                  <a:lnTo>
                    <a:pt x="896831" y="50127"/>
                  </a:lnTo>
                </a:path>
              </a:pathLst>
            </a:custGeom>
            <a:ln w="35231" cap="flat">
              <a:solidFill>
                <a:srgbClr val="F26A21">
                  <a:alpha val="100000"/>
                </a:srgbClr>
              </a:solidFill>
              <a:prstDash val="solid"/>
              <a:round/>
            </a:ln>
          </p:spPr>
          <p:txBody>
            <a:bodyPr/>
            <a:lstStyle/>
            <a:p/>
          </p:txBody>
        </p:sp>
        <p:sp>
          <p:nvSpPr>
            <p:cNvPr id="1466" name="pl1466"/>
            <p:cNvSpPr/>
            <p:nvPr/>
          </p:nvSpPr>
          <p:spPr>
            <a:xfrm>
              <a:off x="7031792" y="117015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467" name="tx1467"/>
            <p:cNvSpPr/>
            <p:nvPr/>
          </p:nvSpPr>
          <p:spPr>
            <a:xfrm>
              <a:off x="7020398" y="945862"/>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468" name="tx1468"/>
            <p:cNvSpPr/>
            <p:nvPr/>
          </p:nvSpPr>
          <p:spPr>
            <a:xfrm>
              <a:off x="7174623" y="10071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69" name="tx1469"/>
            <p:cNvSpPr/>
            <p:nvPr/>
          </p:nvSpPr>
          <p:spPr>
            <a:xfrm>
              <a:off x="7284683" y="102383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470" name="tx1470"/>
            <p:cNvSpPr/>
            <p:nvPr/>
          </p:nvSpPr>
          <p:spPr>
            <a:xfrm>
              <a:off x="7430861" y="9681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471" name="tx1471"/>
            <p:cNvSpPr/>
            <p:nvPr/>
          </p:nvSpPr>
          <p:spPr>
            <a:xfrm>
              <a:off x="7558979" y="995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472" name="tx1472"/>
            <p:cNvSpPr/>
            <p:nvPr/>
          </p:nvSpPr>
          <p:spPr>
            <a:xfrm>
              <a:off x="7687098" y="995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473" name="tx1473"/>
            <p:cNvSpPr/>
            <p:nvPr/>
          </p:nvSpPr>
          <p:spPr>
            <a:xfrm>
              <a:off x="7815217" y="9737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474" name="tx1474"/>
            <p:cNvSpPr/>
            <p:nvPr/>
          </p:nvSpPr>
          <p:spPr>
            <a:xfrm>
              <a:off x="7943336" y="995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475" name="rc1475"/>
            <p:cNvSpPr/>
            <p:nvPr/>
          </p:nvSpPr>
          <p:spPr>
            <a:xfrm>
              <a:off x="7031792" y="1527005"/>
              <a:ext cx="986514" cy="367599"/>
            </a:xfrm>
            <a:prstGeom prst="rect">
              <a:avLst/>
            </a:prstGeom>
            <a:solidFill>
              <a:srgbClr val="EBEBEB">
                <a:alpha val="100000"/>
              </a:srgbClr>
            </a:solidFill>
          </p:spPr>
          <p:txBody>
            <a:bodyPr/>
            <a:lstStyle/>
            <a:p/>
          </p:txBody>
        </p:sp>
        <p:sp>
          <p:nvSpPr>
            <p:cNvPr id="1476" name="pl1476"/>
            <p:cNvSpPr/>
            <p:nvPr/>
          </p:nvSpPr>
          <p:spPr>
            <a:xfrm>
              <a:off x="7031792" y="189181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77" name="pl1477"/>
            <p:cNvSpPr/>
            <p:nvPr/>
          </p:nvSpPr>
          <p:spPr>
            <a:xfrm>
              <a:off x="7031792" y="175257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78" name="pl1478"/>
            <p:cNvSpPr/>
            <p:nvPr/>
          </p:nvSpPr>
          <p:spPr>
            <a:xfrm>
              <a:off x="7031792" y="161333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79" name="pl1479"/>
            <p:cNvSpPr/>
            <p:nvPr/>
          </p:nvSpPr>
          <p:spPr>
            <a:xfrm>
              <a:off x="7031792" y="182219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480" name="pl1480"/>
            <p:cNvSpPr/>
            <p:nvPr/>
          </p:nvSpPr>
          <p:spPr>
            <a:xfrm>
              <a:off x="7031792" y="168295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481" name="pl1481"/>
            <p:cNvSpPr/>
            <p:nvPr/>
          </p:nvSpPr>
          <p:spPr>
            <a:xfrm>
              <a:off x="7031792" y="154371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482" name="pl1482"/>
            <p:cNvSpPr/>
            <p:nvPr/>
          </p:nvSpPr>
          <p:spPr>
            <a:xfrm>
              <a:off x="7076634"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83" name="pl1483"/>
            <p:cNvSpPr/>
            <p:nvPr/>
          </p:nvSpPr>
          <p:spPr>
            <a:xfrm>
              <a:off x="7204753"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84" name="pl1484"/>
            <p:cNvSpPr/>
            <p:nvPr/>
          </p:nvSpPr>
          <p:spPr>
            <a:xfrm>
              <a:off x="7332871"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85" name="pl1485"/>
            <p:cNvSpPr/>
            <p:nvPr/>
          </p:nvSpPr>
          <p:spPr>
            <a:xfrm>
              <a:off x="7460990"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86" name="pl1486"/>
            <p:cNvSpPr/>
            <p:nvPr/>
          </p:nvSpPr>
          <p:spPr>
            <a:xfrm>
              <a:off x="7589109"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87" name="pl1487"/>
            <p:cNvSpPr/>
            <p:nvPr/>
          </p:nvSpPr>
          <p:spPr>
            <a:xfrm>
              <a:off x="7717228"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88" name="pl1488"/>
            <p:cNvSpPr/>
            <p:nvPr/>
          </p:nvSpPr>
          <p:spPr>
            <a:xfrm>
              <a:off x="7845347"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89" name="pl1489"/>
            <p:cNvSpPr/>
            <p:nvPr/>
          </p:nvSpPr>
          <p:spPr>
            <a:xfrm>
              <a:off x="7973465"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490" name="pl1490"/>
            <p:cNvSpPr/>
            <p:nvPr/>
          </p:nvSpPr>
          <p:spPr>
            <a:xfrm>
              <a:off x="7076634" y="1805489"/>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491" name="pl1491"/>
            <p:cNvSpPr/>
            <p:nvPr/>
          </p:nvSpPr>
          <p:spPr>
            <a:xfrm>
              <a:off x="7076634" y="1727513"/>
              <a:ext cx="896831" cy="94684"/>
            </a:xfrm>
            <a:custGeom>
              <a:avLst/>
              <a:pathLst>
                <a:path w="896831" h="94684">
                  <a:moveTo>
                    <a:pt x="0" y="44557"/>
                  </a:moveTo>
                  <a:lnTo>
                    <a:pt x="128118" y="22278"/>
                  </a:lnTo>
                  <a:lnTo>
                    <a:pt x="256237" y="22278"/>
                  </a:lnTo>
                  <a:lnTo>
                    <a:pt x="384356" y="22278"/>
                  </a:lnTo>
                  <a:lnTo>
                    <a:pt x="512475" y="11139"/>
                  </a:lnTo>
                  <a:lnTo>
                    <a:pt x="640593" y="0"/>
                  </a:lnTo>
                  <a:lnTo>
                    <a:pt x="768712" y="94684"/>
                  </a:lnTo>
                  <a:lnTo>
                    <a:pt x="896831" y="50127"/>
                  </a:lnTo>
                </a:path>
              </a:pathLst>
            </a:custGeom>
            <a:ln w="40651" cap="flat">
              <a:solidFill>
                <a:srgbClr val="BEBEBE">
                  <a:alpha val="69803"/>
                </a:srgbClr>
              </a:solidFill>
              <a:prstDash val="solid"/>
              <a:round/>
            </a:ln>
          </p:spPr>
          <p:txBody>
            <a:bodyPr/>
            <a:lstStyle/>
            <a:p/>
          </p:txBody>
        </p:sp>
        <p:sp>
          <p:nvSpPr>
            <p:cNvPr id="1492" name="pl1492"/>
            <p:cNvSpPr/>
            <p:nvPr/>
          </p:nvSpPr>
          <p:spPr>
            <a:xfrm>
              <a:off x="7076634" y="1727513"/>
              <a:ext cx="896831" cy="94684"/>
            </a:xfrm>
            <a:custGeom>
              <a:avLst/>
              <a:pathLst>
                <a:path w="896831" h="94684">
                  <a:moveTo>
                    <a:pt x="0" y="44557"/>
                  </a:moveTo>
                  <a:lnTo>
                    <a:pt x="128118" y="22278"/>
                  </a:lnTo>
                  <a:lnTo>
                    <a:pt x="256237" y="22278"/>
                  </a:lnTo>
                  <a:lnTo>
                    <a:pt x="384356" y="22278"/>
                  </a:lnTo>
                  <a:lnTo>
                    <a:pt x="512475" y="11139"/>
                  </a:lnTo>
                  <a:lnTo>
                    <a:pt x="640593" y="0"/>
                  </a:lnTo>
                  <a:lnTo>
                    <a:pt x="768712" y="94684"/>
                  </a:lnTo>
                  <a:lnTo>
                    <a:pt x="896831" y="50127"/>
                  </a:lnTo>
                </a:path>
              </a:pathLst>
            </a:custGeom>
            <a:ln w="35231" cap="flat">
              <a:solidFill>
                <a:srgbClr val="BEBEBE">
                  <a:alpha val="69803"/>
                </a:srgbClr>
              </a:solidFill>
              <a:prstDash val="solid"/>
              <a:round/>
            </a:ln>
          </p:spPr>
          <p:txBody>
            <a:bodyPr/>
            <a:lstStyle/>
            <a:p/>
          </p:txBody>
        </p:sp>
        <p:sp>
          <p:nvSpPr>
            <p:cNvPr id="1493" name="pl1493"/>
            <p:cNvSpPr/>
            <p:nvPr/>
          </p:nvSpPr>
          <p:spPr>
            <a:xfrm>
              <a:off x="7076634" y="1805489"/>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494" name="pl1494"/>
            <p:cNvSpPr/>
            <p:nvPr/>
          </p:nvSpPr>
          <p:spPr>
            <a:xfrm>
              <a:off x="7076634" y="1727513"/>
              <a:ext cx="896831" cy="94684"/>
            </a:xfrm>
            <a:custGeom>
              <a:avLst/>
              <a:pathLst>
                <a:path w="896831" h="94684">
                  <a:moveTo>
                    <a:pt x="0" y="44557"/>
                  </a:moveTo>
                  <a:lnTo>
                    <a:pt x="128118" y="22278"/>
                  </a:lnTo>
                  <a:lnTo>
                    <a:pt x="256237" y="22278"/>
                  </a:lnTo>
                  <a:lnTo>
                    <a:pt x="384356" y="22278"/>
                  </a:lnTo>
                  <a:lnTo>
                    <a:pt x="512475" y="11139"/>
                  </a:lnTo>
                  <a:lnTo>
                    <a:pt x="640593" y="0"/>
                  </a:lnTo>
                  <a:lnTo>
                    <a:pt x="768712" y="94684"/>
                  </a:lnTo>
                  <a:lnTo>
                    <a:pt x="896831" y="50127"/>
                  </a:lnTo>
                </a:path>
              </a:pathLst>
            </a:custGeom>
            <a:ln w="40651" cap="flat">
              <a:solidFill>
                <a:srgbClr val="000000">
                  <a:alpha val="100000"/>
                </a:srgbClr>
              </a:solidFill>
              <a:prstDash val="solid"/>
              <a:round/>
            </a:ln>
          </p:spPr>
          <p:txBody>
            <a:bodyPr/>
            <a:lstStyle/>
            <a:p/>
          </p:txBody>
        </p:sp>
        <p:sp>
          <p:nvSpPr>
            <p:cNvPr id="1495" name="pl1495"/>
            <p:cNvSpPr/>
            <p:nvPr/>
          </p:nvSpPr>
          <p:spPr>
            <a:xfrm>
              <a:off x="7076634" y="1727513"/>
              <a:ext cx="896831" cy="94684"/>
            </a:xfrm>
            <a:custGeom>
              <a:avLst/>
              <a:pathLst>
                <a:path w="896831" h="94684">
                  <a:moveTo>
                    <a:pt x="0" y="44557"/>
                  </a:moveTo>
                  <a:lnTo>
                    <a:pt x="128118" y="22278"/>
                  </a:lnTo>
                  <a:lnTo>
                    <a:pt x="256237" y="22278"/>
                  </a:lnTo>
                  <a:lnTo>
                    <a:pt x="384356" y="22278"/>
                  </a:lnTo>
                  <a:lnTo>
                    <a:pt x="512475" y="11139"/>
                  </a:lnTo>
                  <a:lnTo>
                    <a:pt x="640593" y="0"/>
                  </a:lnTo>
                  <a:lnTo>
                    <a:pt x="768712" y="94684"/>
                  </a:lnTo>
                  <a:lnTo>
                    <a:pt x="896831" y="50127"/>
                  </a:lnTo>
                </a:path>
              </a:pathLst>
            </a:custGeom>
            <a:ln w="35231" cap="flat">
              <a:solidFill>
                <a:srgbClr val="F26A21">
                  <a:alpha val="100000"/>
                </a:srgbClr>
              </a:solidFill>
              <a:prstDash val="solid"/>
              <a:round/>
            </a:ln>
          </p:spPr>
          <p:txBody>
            <a:bodyPr/>
            <a:lstStyle/>
            <a:p/>
          </p:txBody>
        </p:sp>
        <p:sp>
          <p:nvSpPr>
            <p:cNvPr id="1496" name="pl1496"/>
            <p:cNvSpPr/>
            <p:nvPr/>
          </p:nvSpPr>
          <p:spPr>
            <a:xfrm>
              <a:off x="7031792" y="182219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497" name="tx1497"/>
            <p:cNvSpPr/>
            <p:nvPr/>
          </p:nvSpPr>
          <p:spPr>
            <a:xfrm>
              <a:off x="7046504" y="16090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498" name="tx1498"/>
            <p:cNvSpPr/>
            <p:nvPr/>
          </p:nvSpPr>
          <p:spPr>
            <a:xfrm>
              <a:off x="7144494" y="158676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499" name="tx1499"/>
            <p:cNvSpPr/>
            <p:nvPr/>
          </p:nvSpPr>
          <p:spPr>
            <a:xfrm>
              <a:off x="7272612" y="158676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500" name="tx1500"/>
            <p:cNvSpPr/>
            <p:nvPr/>
          </p:nvSpPr>
          <p:spPr>
            <a:xfrm>
              <a:off x="7400731" y="158676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501" name="tx1501"/>
            <p:cNvSpPr/>
            <p:nvPr/>
          </p:nvSpPr>
          <p:spPr>
            <a:xfrm>
              <a:off x="7528850" y="15756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1502" name="tx1502"/>
            <p:cNvSpPr/>
            <p:nvPr/>
          </p:nvSpPr>
          <p:spPr>
            <a:xfrm>
              <a:off x="7656969" y="156448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1503" name="tx1503"/>
            <p:cNvSpPr/>
            <p:nvPr/>
          </p:nvSpPr>
          <p:spPr>
            <a:xfrm>
              <a:off x="7815217" y="165917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04" name="tx1504"/>
            <p:cNvSpPr/>
            <p:nvPr/>
          </p:nvSpPr>
          <p:spPr>
            <a:xfrm>
              <a:off x="7943336" y="16146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505" name="rc1505"/>
            <p:cNvSpPr/>
            <p:nvPr/>
          </p:nvSpPr>
          <p:spPr>
            <a:xfrm>
              <a:off x="7031792" y="2179046"/>
              <a:ext cx="986514" cy="367599"/>
            </a:xfrm>
            <a:prstGeom prst="rect">
              <a:avLst/>
            </a:prstGeom>
            <a:solidFill>
              <a:srgbClr val="EBEBEB">
                <a:alpha val="100000"/>
              </a:srgbClr>
            </a:solidFill>
          </p:spPr>
          <p:txBody>
            <a:bodyPr/>
            <a:lstStyle/>
            <a:p/>
          </p:txBody>
        </p:sp>
        <p:sp>
          <p:nvSpPr>
            <p:cNvPr id="1506" name="pl1506"/>
            <p:cNvSpPr/>
            <p:nvPr/>
          </p:nvSpPr>
          <p:spPr>
            <a:xfrm>
              <a:off x="7031792" y="254386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07" name="pl1507"/>
            <p:cNvSpPr/>
            <p:nvPr/>
          </p:nvSpPr>
          <p:spPr>
            <a:xfrm>
              <a:off x="7031792" y="240461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08" name="pl1508"/>
            <p:cNvSpPr/>
            <p:nvPr/>
          </p:nvSpPr>
          <p:spPr>
            <a:xfrm>
              <a:off x="7031792" y="226537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09" name="pl1509"/>
            <p:cNvSpPr/>
            <p:nvPr/>
          </p:nvSpPr>
          <p:spPr>
            <a:xfrm>
              <a:off x="7031792" y="247423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510" name="pl1510"/>
            <p:cNvSpPr/>
            <p:nvPr/>
          </p:nvSpPr>
          <p:spPr>
            <a:xfrm>
              <a:off x="7031792" y="233499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511" name="pl1511"/>
            <p:cNvSpPr/>
            <p:nvPr/>
          </p:nvSpPr>
          <p:spPr>
            <a:xfrm>
              <a:off x="7031792" y="219575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512" name="pl1512"/>
            <p:cNvSpPr/>
            <p:nvPr/>
          </p:nvSpPr>
          <p:spPr>
            <a:xfrm>
              <a:off x="7076634"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13" name="pl1513"/>
            <p:cNvSpPr/>
            <p:nvPr/>
          </p:nvSpPr>
          <p:spPr>
            <a:xfrm>
              <a:off x="7204753"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14" name="pl1514"/>
            <p:cNvSpPr/>
            <p:nvPr/>
          </p:nvSpPr>
          <p:spPr>
            <a:xfrm>
              <a:off x="7332871"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15" name="pl1515"/>
            <p:cNvSpPr/>
            <p:nvPr/>
          </p:nvSpPr>
          <p:spPr>
            <a:xfrm>
              <a:off x="7460990"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16" name="pl1516"/>
            <p:cNvSpPr/>
            <p:nvPr/>
          </p:nvSpPr>
          <p:spPr>
            <a:xfrm>
              <a:off x="7589109"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17" name="pl1517"/>
            <p:cNvSpPr/>
            <p:nvPr/>
          </p:nvSpPr>
          <p:spPr>
            <a:xfrm>
              <a:off x="7717228"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18" name="pl1518"/>
            <p:cNvSpPr/>
            <p:nvPr/>
          </p:nvSpPr>
          <p:spPr>
            <a:xfrm>
              <a:off x="7845347"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19" name="pl1519"/>
            <p:cNvSpPr/>
            <p:nvPr/>
          </p:nvSpPr>
          <p:spPr>
            <a:xfrm>
              <a:off x="7973465"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20" name="pl1520"/>
            <p:cNvSpPr/>
            <p:nvPr/>
          </p:nvSpPr>
          <p:spPr>
            <a:xfrm>
              <a:off x="7076634" y="2457530"/>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521" name="pl1521"/>
            <p:cNvSpPr/>
            <p:nvPr/>
          </p:nvSpPr>
          <p:spPr>
            <a:xfrm>
              <a:off x="7076634" y="2457530"/>
              <a:ext cx="896831" cy="16709"/>
            </a:xfrm>
            <a:custGeom>
              <a:avLst/>
              <a:pathLst>
                <a:path w="896831" h="16709">
                  <a:moveTo>
                    <a:pt x="0" y="11139"/>
                  </a:moveTo>
                  <a:lnTo>
                    <a:pt x="128118" y="11139"/>
                  </a:lnTo>
                  <a:lnTo>
                    <a:pt x="256237" y="11139"/>
                  </a:lnTo>
                  <a:lnTo>
                    <a:pt x="384356" y="0"/>
                  </a:lnTo>
                  <a:lnTo>
                    <a:pt x="512475" y="5569"/>
                  </a:lnTo>
                  <a:lnTo>
                    <a:pt x="640593" y="11139"/>
                  </a:lnTo>
                  <a:lnTo>
                    <a:pt x="768712" y="16709"/>
                  </a:lnTo>
                  <a:lnTo>
                    <a:pt x="896831" y="16709"/>
                  </a:lnTo>
                </a:path>
              </a:pathLst>
            </a:custGeom>
            <a:ln w="40651" cap="flat">
              <a:solidFill>
                <a:srgbClr val="BEBEBE">
                  <a:alpha val="69803"/>
                </a:srgbClr>
              </a:solidFill>
              <a:prstDash val="solid"/>
              <a:round/>
            </a:ln>
          </p:spPr>
          <p:txBody>
            <a:bodyPr/>
            <a:lstStyle/>
            <a:p/>
          </p:txBody>
        </p:sp>
        <p:sp>
          <p:nvSpPr>
            <p:cNvPr id="1522" name="pl1522"/>
            <p:cNvSpPr/>
            <p:nvPr/>
          </p:nvSpPr>
          <p:spPr>
            <a:xfrm>
              <a:off x="7076634" y="2457530"/>
              <a:ext cx="896831" cy="16709"/>
            </a:xfrm>
            <a:custGeom>
              <a:avLst/>
              <a:pathLst>
                <a:path w="896831" h="16709">
                  <a:moveTo>
                    <a:pt x="0" y="11139"/>
                  </a:moveTo>
                  <a:lnTo>
                    <a:pt x="128118" y="11139"/>
                  </a:lnTo>
                  <a:lnTo>
                    <a:pt x="256237" y="11139"/>
                  </a:lnTo>
                  <a:lnTo>
                    <a:pt x="384356" y="0"/>
                  </a:lnTo>
                  <a:lnTo>
                    <a:pt x="512475" y="5569"/>
                  </a:lnTo>
                  <a:lnTo>
                    <a:pt x="640593" y="11139"/>
                  </a:lnTo>
                  <a:lnTo>
                    <a:pt x="768712" y="16709"/>
                  </a:lnTo>
                  <a:lnTo>
                    <a:pt x="896831" y="16709"/>
                  </a:lnTo>
                </a:path>
              </a:pathLst>
            </a:custGeom>
            <a:ln w="35231" cap="flat">
              <a:solidFill>
                <a:srgbClr val="BEBEBE">
                  <a:alpha val="69803"/>
                </a:srgbClr>
              </a:solidFill>
              <a:prstDash val="solid"/>
              <a:round/>
            </a:ln>
          </p:spPr>
          <p:txBody>
            <a:bodyPr/>
            <a:lstStyle/>
            <a:p/>
          </p:txBody>
        </p:sp>
        <p:sp>
          <p:nvSpPr>
            <p:cNvPr id="1523" name="pl1523"/>
            <p:cNvSpPr/>
            <p:nvPr/>
          </p:nvSpPr>
          <p:spPr>
            <a:xfrm>
              <a:off x="7076634" y="2457530"/>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524" name="pl1524"/>
            <p:cNvSpPr/>
            <p:nvPr/>
          </p:nvSpPr>
          <p:spPr>
            <a:xfrm>
              <a:off x="7076634" y="2457530"/>
              <a:ext cx="896831" cy="16709"/>
            </a:xfrm>
            <a:custGeom>
              <a:avLst/>
              <a:pathLst>
                <a:path w="896831" h="16709">
                  <a:moveTo>
                    <a:pt x="0" y="11139"/>
                  </a:moveTo>
                  <a:lnTo>
                    <a:pt x="128118" y="11139"/>
                  </a:lnTo>
                  <a:lnTo>
                    <a:pt x="256237" y="11139"/>
                  </a:lnTo>
                  <a:lnTo>
                    <a:pt x="384356" y="0"/>
                  </a:lnTo>
                  <a:lnTo>
                    <a:pt x="512475" y="5569"/>
                  </a:lnTo>
                  <a:lnTo>
                    <a:pt x="640593" y="11139"/>
                  </a:lnTo>
                  <a:lnTo>
                    <a:pt x="768712" y="16709"/>
                  </a:lnTo>
                  <a:lnTo>
                    <a:pt x="896831" y="16709"/>
                  </a:lnTo>
                </a:path>
              </a:pathLst>
            </a:custGeom>
            <a:ln w="40651" cap="flat">
              <a:solidFill>
                <a:srgbClr val="000000">
                  <a:alpha val="100000"/>
                </a:srgbClr>
              </a:solidFill>
              <a:prstDash val="solid"/>
              <a:round/>
            </a:ln>
          </p:spPr>
          <p:txBody>
            <a:bodyPr/>
            <a:lstStyle/>
            <a:p/>
          </p:txBody>
        </p:sp>
        <p:sp>
          <p:nvSpPr>
            <p:cNvPr id="1525" name="pl1525"/>
            <p:cNvSpPr/>
            <p:nvPr/>
          </p:nvSpPr>
          <p:spPr>
            <a:xfrm>
              <a:off x="7076634" y="2457530"/>
              <a:ext cx="896831" cy="16709"/>
            </a:xfrm>
            <a:custGeom>
              <a:avLst/>
              <a:pathLst>
                <a:path w="896831" h="16709">
                  <a:moveTo>
                    <a:pt x="0" y="11139"/>
                  </a:moveTo>
                  <a:lnTo>
                    <a:pt x="128118" y="11139"/>
                  </a:lnTo>
                  <a:lnTo>
                    <a:pt x="256237" y="11139"/>
                  </a:lnTo>
                  <a:lnTo>
                    <a:pt x="384356" y="0"/>
                  </a:lnTo>
                  <a:lnTo>
                    <a:pt x="512475" y="5569"/>
                  </a:lnTo>
                  <a:lnTo>
                    <a:pt x="640593" y="11139"/>
                  </a:lnTo>
                  <a:lnTo>
                    <a:pt x="768712" y="16709"/>
                  </a:lnTo>
                  <a:lnTo>
                    <a:pt x="896831" y="16709"/>
                  </a:lnTo>
                </a:path>
              </a:pathLst>
            </a:custGeom>
            <a:ln w="35231" cap="flat">
              <a:solidFill>
                <a:srgbClr val="F26A21">
                  <a:alpha val="100000"/>
                </a:srgbClr>
              </a:solidFill>
              <a:prstDash val="solid"/>
              <a:round/>
            </a:ln>
          </p:spPr>
          <p:txBody>
            <a:bodyPr/>
            <a:lstStyle/>
            <a:p/>
          </p:txBody>
        </p:sp>
        <p:sp>
          <p:nvSpPr>
            <p:cNvPr id="1526" name="pl1526"/>
            <p:cNvSpPr/>
            <p:nvPr/>
          </p:nvSpPr>
          <p:spPr>
            <a:xfrm>
              <a:off x="7031792" y="2474239"/>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527" name="tx1527"/>
            <p:cNvSpPr/>
            <p:nvPr/>
          </p:nvSpPr>
          <p:spPr>
            <a:xfrm>
              <a:off x="7046504" y="23056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528" name="tx1528"/>
            <p:cNvSpPr/>
            <p:nvPr/>
          </p:nvSpPr>
          <p:spPr>
            <a:xfrm>
              <a:off x="7174623" y="23056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529" name="tx1529"/>
            <p:cNvSpPr/>
            <p:nvPr/>
          </p:nvSpPr>
          <p:spPr>
            <a:xfrm>
              <a:off x="7302742" y="23056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530" name="tx1530"/>
            <p:cNvSpPr/>
            <p:nvPr/>
          </p:nvSpPr>
          <p:spPr>
            <a:xfrm>
              <a:off x="7430861" y="229450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531" name="tx1531"/>
            <p:cNvSpPr/>
            <p:nvPr/>
          </p:nvSpPr>
          <p:spPr>
            <a:xfrm>
              <a:off x="7558979" y="23000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532" name="tx1532"/>
            <p:cNvSpPr/>
            <p:nvPr/>
          </p:nvSpPr>
          <p:spPr>
            <a:xfrm>
              <a:off x="7687098" y="23056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533" name="tx1533"/>
            <p:cNvSpPr/>
            <p:nvPr/>
          </p:nvSpPr>
          <p:spPr>
            <a:xfrm>
              <a:off x="7815217" y="23112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34" name="tx1534"/>
            <p:cNvSpPr/>
            <p:nvPr/>
          </p:nvSpPr>
          <p:spPr>
            <a:xfrm>
              <a:off x="7943336" y="23112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35" name="rc1535"/>
            <p:cNvSpPr/>
            <p:nvPr/>
          </p:nvSpPr>
          <p:spPr>
            <a:xfrm>
              <a:off x="7031792" y="2831086"/>
              <a:ext cx="986514" cy="367599"/>
            </a:xfrm>
            <a:prstGeom prst="rect">
              <a:avLst/>
            </a:prstGeom>
            <a:solidFill>
              <a:srgbClr val="EBEBEB">
                <a:alpha val="100000"/>
              </a:srgbClr>
            </a:solidFill>
          </p:spPr>
          <p:txBody>
            <a:bodyPr/>
            <a:lstStyle/>
            <a:p/>
          </p:txBody>
        </p:sp>
        <p:sp>
          <p:nvSpPr>
            <p:cNvPr id="1536" name="pl1536"/>
            <p:cNvSpPr/>
            <p:nvPr/>
          </p:nvSpPr>
          <p:spPr>
            <a:xfrm>
              <a:off x="7031792" y="3195901"/>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37" name="pl1537"/>
            <p:cNvSpPr/>
            <p:nvPr/>
          </p:nvSpPr>
          <p:spPr>
            <a:xfrm>
              <a:off x="7031792" y="305665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38" name="pl1538"/>
            <p:cNvSpPr/>
            <p:nvPr/>
          </p:nvSpPr>
          <p:spPr>
            <a:xfrm>
              <a:off x="7031792" y="291741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39" name="pl1539"/>
            <p:cNvSpPr/>
            <p:nvPr/>
          </p:nvSpPr>
          <p:spPr>
            <a:xfrm>
              <a:off x="7031792" y="312628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540" name="pl1540"/>
            <p:cNvSpPr/>
            <p:nvPr/>
          </p:nvSpPr>
          <p:spPr>
            <a:xfrm>
              <a:off x="7031792" y="298703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541" name="pl1541"/>
            <p:cNvSpPr/>
            <p:nvPr/>
          </p:nvSpPr>
          <p:spPr>
            <a:xfrm>
              <a:off x="7031792" y="284779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542" name="pl1542"/>
            <p:cNvSpPr/>
            <p:nvPr/>
          </p:nvSpPr>
          <p:spPr>
            <a:xfrm>
              <a:off x="7076634"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43" name="pl1543"/>
            <p:cNvSpPr/>
            <p:nvPr/>
          </p:nvSpPr>
          <p:spPr>
            <a:xfrm>
              <a:off x="7204753"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44" name="pl1544"/>
            <p:cNvSpPr/>
            <p:nvPr/>
          </p:nvSpPr>
          <p:spPr>
            <a:xfrm>
              <a:off x="7332871"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45" name="pl1545"/>
            <p:cNvSpPr/>
            <p:nvPr/>
          </p:nvSpPr>
          <p:spPr>
            <a:xfrm>
              <a:off x="7460990"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46" name="pl1546"/>
            <p:cNvSpPr/>
            <p:nvPr/>
          </p:nvSpPr>
          <p:spPr>
            <a:xfrm>
              <a:off x="7589109"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47" name="pl1547"/>
            <p:cNvSpPr/>
            <p:nvPr/>
          </p:nvSpPr>
          <p:spPr>
            <a:xfrm>
              <a:off x="7717228"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48" name="pl1548"/>
            <p:cNvSpPr/>
            <p:nvPr/>
          </p:nvSpPr>
          <p:spPr>
            <a:xfrm>
              <a:off x="7845347"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49" name="pl1549"/>
            <p:cNvSpPr/>
            <p:nvPr/>
          </p:nvSpPr>
          <p:spPr>
            <a:xfrm>
              <a:off x="7973465"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50" name="pl1550"/>
            <p:cNvSpPr/>
            <p:nvPr/>
          </p:nvSpPr>
          <p:spPr>
            <a:xfrm>
              <a:off x="7076634" y="3109571"/>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551" name="pl1551"/>
            <p:cNvSpPr/>
            <p:nvPr/>
          </p:nvSpPr>
          <p:spPr>
            <a:xfrm>
              <a:off x="7076634" y="3109571"/>
              <a:ext cx="896831" cy="22278"/>
            </a:xfrm>
            <a:custGeom>
              <a:avLst/>
              <a:pathLst>
                <a:path w="896831" h="22278">
                  <a:moveTo>
                    <a:pt x="0" y="22278"/>
                  </a:moveTo>
                  <a:lnTo>
                    <a:pt x="128118" y="16709"/>
                  </a:lnTo>
                  <a:lnTo>
                    <a:pt x="256237" y="16709"/>
                  </a:lnTo>
                  <a:lnTo>
                    <a:pt x="384356" y="22278"/>
                  </a:lnTo>
                  <a:lnTo>
                    <a:pt x="512475" y="0"/>
                  </a:lnTo>
                  <a:lnTo>
                    <a:pt x="640593" y="22278"/>
                  </a:lnTo>
                  <a:lnTo>
                    <a:pt x="768712" y="11139"/>
                  </a:lnTo>
                  <a:lnTo>
                    <a:pt x="896831" y="16709"/>
                  </a:lnTo>
                </a:path>
              </a:pathLst>
            </a:custGeom>
            <a:ln w="40651" cap="flat">
              <a:solidFill>
                <a:srgbClr val="BEBEBE">
                  <a:alpha val="69803"/>
                </a:srgbClr>
              </a:solidFill>
              <a:prstDash val="solid"/>
              <a:round/>
            </a:ln>
          </p:spPr>
          <p:txBody>
            <a:bodyPr/>
            <a:lstStyle/>
            <a:p/>
          </p:txBody>
        </p:sp>
        <p:sp>
          <p:nvSpPr>
            <p:cNvPr id="1552" name="pl1552"/>
            <p:cNvSpPr/>
            <p:nvPr/>
          </p:nvSpPr>
          <p:spPr>
            <a:xfrm>
              <a:off x="7076634" y="3109571"/>
              <a:ext cx="896831" cy="22278"/>
            </a:xfrm>
            <a:custGeom>
              <a:avLst/>
              <a:pathLst>
                <a:path w="896831" h="22278">
                  <a:moveTo>
                    <a:pt x="0" y="22278"/>
                  </a:moveTo>
                  <a:lnTo>
                    <a:pt x="128118" y="16709"/>
                  </a:lnTo>
                  <a:lnTo>
                    <a:pt x="256237" y="16709"/>
                  </a:lnTo>
                  <a:lnTo>
                    <a:pt x="384356" y="22278"/>
                  </a:lnTo>
                  <a:lnTo>
                    <a:pt x="512475" y="0"/>
                  </a:lnTo>
                  <a:lnTo>
                    <a:pt x="640593" y="22278"/>
                  </a:lnTo>
                  <a:lnTo>
                    <a:pt x="768712" y="11139"/>
                  </a:lnTo>
                  <a:lnTo>
                    <a:pt x="896831" y="16709"/>
                  </a:lnTo>
                </a:path>
              </a:pathLst>
            </a:custGeom>
            <a:ln w="35231" cap="flat">
              <a:solidFill>
                <a:srgbClr val="BEBEBE">
                  <a:alpha val="69803"/>
                </a:srgbClr>
              </a:solidFill>
              <a:prstDash val="solid"/>
              <a:round/>
            </a:ln>
          </p:spPr>
          <p:txBody>
            <a:bodyPr/>
            <a:lstStyle/>
            <a:p/>
          </p:txBody>
        </p:sp>
        <p:sp>
          <p:nvSpPr>
            <p:cNvPr id="1553" name="pl1553"/>
            <p:cNvSpPr/>
            <p:nvPr/>
          </p:nvSpPr>
          <p:spPr>
            <a:xfrm>
              <a:off x="7076634" y="3109571"/>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554" name="pl1554"/>
            <p:cNvSpPr/>
            <p:nvPr/>
          </p:nvSpPr>
          <p:spPr>
            <a:xfrm>
              <a:off x="7076634" y="3109571"/>
              <a:ext cx="896831" cy="22278"/>
            </a:xfrm>
            <a:custGeom>
              <a:avLst/>
              <a:pathLst>
                <a:path w="896831" h="22278">
                  <a:moveTo>
                    <a:pt x="0" y="22278"/>
                  </a:moveTo>
                  <a:lnTo>
                    <a:pt x="128118" y="16709"/>
                  </a:lnTo>
                  <a:lnTo>
                    <a:pt x="256237" y="16709"/>
                  </a:lnTo>
                  <a:lnTo>
                    <a:pt x="384356" y="22278"/>
                  </a:lnTo>
                  <a:lnTo>
                    <a:pt x="512475" y="0"/>
                  </a:lnTo>
                  <a:lnTo>
                    <a:pt x="640593" y="22278"/>
                  </a:lnTo>
                  <a:lnTo>
                    <a:pt x="768712" y="11139"/>
                  </a:lnTo>
                  <a:lnTo>
                    <a:pt x="896831" y="16709"/>
                  </a:lnTo>
                </a:path>
              </a:pathLst>
            </a:custGeom>
            <a:ln w="40651" cap="flat">
              <a:solidFill>
                <a:srgbClr val="000000">
                  <a:alpha val="100000"/>
                </a:srgbClr>
              </a:solidFill>
              <a:prstDash val="solid"/>
              <a:round/>
            </a:ln>
          </p:spPr>
          <p:txBody>
            <a:bodyPr/>
            <a:lstStyle/>
            <a:p/>
          </p:txBody>
        </p:sp>
        <p:sp>
          <p:nvSpPr>
            <p:cNvPr id="1555" name="pl1555"/>
            <p:cNvSpPr/>
            <p:nvPr/>
          </p:nvSpPr>
          <p:spPr>
            <a:xfrm>
              <a:off x="7076634" y="3109571"/>
              <a:ext cx="896831" cy="22278"/>
            </a:xfrm>
            <a:custGeom>
              <a:avLst/>
              <a:pathLst>
                <a:path w="896831" h="22278">
                  <a:moveTo>
                    <a:pt x="0" y="22278"/>
                  </a:moveTo>
                  <a:lnTo>
                    <a:pt x="128118" y="16709"/>
                  </a:lnTo>
                  <a:lnTo>
                    <a:pt x="256237" y="16709"/>
                  </a:lnTo>
                  <a:lnTo>
                    <a:pt x="384356" y="22278"/>
                  </a:lnTo>
                  <a:lnTo>
                    <a:pt x="512475" y="0"/>
                  </a:lnTo>
                  <a:lnTo>
                    <a:pt x="640593" y="22278"/>
                  </a:lnTo>
                  <a:lnTo>
                    <a:pt x="768712" y="11139"/>
                  </a:lnTo>
                  <a:lnTo>
                    <a:pt x="896831" y="16709"/>
                  </a:lnTo>
                </a:path>
              </a:pathLst>
            </a:custGeom>
            <a:ln w="35231" cap="flat">
              <a:solidFill>
                <a:srgbClr val="F26A21">
                  <a:alpha val="100000"/>
                </a:srgbClr>
              </a:solidFill>
              <a:prstDash val="solid"/>
              <a:round/>
            </a:ln>
          </p:spPr>
          <p:txBody>
            <a:bodyPr/>
            <a:lstStyle/>
            <a:p/>
          </p:txBody>
        </p:sp>
        <p:sp>
          <p:nvSpPr>
            <p:cNvPr id="1556" name="pl1556"/>
            <p:cNvSpPr/>
            <p:nvPr/>
          </p:nvSpPr>
          <p:spPr>
            <a:xfrm>
              <a:off x="7031792" y="3126280"/>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557" name="tx1557"/>
            <p:cNvSpPr/>
            <p:nvPr/>
          </p:nvSpPr>
          <p:spPr>
            <a:xfrm>
              <a:off x="7028445" y="296882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558" name="tx1558"/>
            <p:cNvSpPr/>
            <p:nvPr/>
          </p:nvSpPr>
          <p:spPr>
            <a:xfrm>
              <a:off x="7174623" y="296325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59" name="tx1559"/>
            <p:cNvSpPr/>
            <p:nvPr/>
          </p:nvSpPr>
          <p:spPr>
            <a:xfrm>
              <a:off x="7302742" y="296325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60" name="tx1560"/>
            <p:cNvSpPr/>
            <p:nvPr/>
          </p:nvSpPr>
          <p:spPr>
            <a:xfrm>
              <a:off x="7412801" y="296882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561" name="tx1561"/>
            <p:cNvSpPr/>
            <p:nvPr/>
          </p:nvSpPr>
          <p:spPr>
            <a:xfrm>
              <a:off x="7558979" y="294654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562" name="tx1562"/>
            <p:cNvSpPr/>
            <p:nvPr/>
          </p:nvSpPr>
          <p:spPr>
            <a:xfrm>
              <a:off x="7669039" y="296882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563" name="tx1563"/>
            <p:cNvSpPr/>
            <p:nvPr/>
          </p:nvSpPr>
          <p:spPr>
            <a:xfrm>
              <a:off x="7815217" y="29576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564" name="tx1564"/>
            <p:cNvSpPr/>
            <p:nvPr/>
          </p:nvSpPr>
          <p:spPr>
            <a:xfrm>
              <a:off x="7943336" y="296325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65" name="rc1565"/>
            <p:cNvSpPr/>
            <p:nvPr/>
          </p:nvSpPr>
          <p:spPr>
            <a:xfrm>
              <a:off x="7031792" y="3483127"/>
              <a:ext cx="986514" cy="367599"/>
            </a:xfrm>
            <a:prstGeom prst="rect">
              <a:avLst/>
            </a:prstGeom>
            <a:solidFill>
              <a:srgbClr val="EBEBEB">
                <a:alpha val="100000"/>
              </a:srgbClr>
            </a:solidFill>
          </p:spPr>
          <p:txBody>
            <a:bodyPr/>
            <a:lstStyle/>
            <a:p/>
          </p:txBody>
        </p:sp>
        <p:sp>
          <p:nvSpPr>
            <p:cNvPr id="1566" name="pl1566"/>
            <p:cNvSpPr/>
            <p:nvPr/>
          </p:nvSpPr>
          <p:spPr>
            <a:xfrm>
              <a:off x="7031792" y="384794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67" name="pl1567"/>
            <p:cNvSpPr/>
            <p:nvPr/>
          </p:nvSpPr>
          <p:spPr>
            <a:xfrm>
              <a:off x="7031792" y="370870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68" name="pl1568"/>
            <p:cNvSpPr/>
            <p:nvPr/>
          </p:nvSpPr>
          <p:spPr>
            <a:xfrm>
              <a:off x="7031792" y="356945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69" name="pl1569"/>
            <p:cNvSpPr/>
            <p:nvPr/>
          </p:nvSpPr>
          <p:spPr>
            <a:xfrm>
              <a:off x="7031792" y="3778321"/>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570" name="pl1570"/>
            <p:cNvSpPr/>
            <p:nvPr/>
          </p:nvSpPr>
          <p:spPr>
            <a:xfrm>
              <a:off x="7031792" y="363907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571" name="pl1571"/>
            <p:cNvSpPr/>
            <p:nvPr/>
          </p:nvSpPr>
          <p:spPr>
            <a:xfrm>
              <a:off x="7031792" y="349983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572" name="pl1572"/>
            <p:cNvSpPr/>
            <p:nvPr/>
          </p:nvSpPr>
          <p:spPr>
            <a:xfrm>
              <a:off x="7076634"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73" name="pl1573"/>
            <p:cNvSpPr/>
            <p:nvPr/>
          </p:nvSpPr>
          <p:spPr>
            <a:xfrm>
              <a:off x="7204753"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74" name="pl1574"/>
            <p:cNvSpPr/>
            <p:nvPr/>
          </p:nvSpPr>
          <p:spPr>
            <a:xfrm>
              <a:off x="7332871"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75" name="pl1575"/>
            <p:cNvSpPr/>
            <p:nvPr/>
          </p:nvSpPr>
          <p:spPr>
            <a:xfrm>
              <a:off x="7460990"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76" name="pl1576"/>
            <p:cNvSpPr/>
            <p:nvPr/>
          </p:nvSpPr>
          <p:spPr>
            <a:xfrm>
              <a:off x="7589109"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77" name="pl1577"/>
            <p:cNvSpPr/>
            <p:nvPr/>
          </p:nvSpPr>
          <p:spPr>
            <a:xfrm>
              <a:off x="7717228"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78" name="pl1578"/>
            <p:cNvSpPr/>
            <p:nvPr/>
          </p:nvSpPr>
          <p:spPr>
            <a:xfrm>
              <a:off x="7845347"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79" name="pl1579"/>
            <p:cNvSpPr/>
            <p:nvPr/>
          </p:nvSpPr>
          <p:spPr>
            <a:xfrm>
              <a:off x="7973465"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580" name="pl1580"/>
            <p:cNvSpPr/>
            <p:nvPr/>
          </p:nvSpPr>
          <p:spPr>
            <a:xfrm>
              <a:off x="7076634" y="3761612"/>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581" name="pl1581"/>
            <p:cNvSpPr/>
            <p:nvPr/>
          </p:nvSpPr>
          <p:spPr>
            <a:xfrm>
              <a:off x="7076634" y="3767181"/>
              <a:ext cx="896831" cy="11139"/>
            </a:xfrm>
            <a:custGeom>
              <a:avLst/>
              <a:pathLst>
                <a:path w="896831" h="11139">
                  <a:moveTo>
                    <a:pt x="0" y="11139"/>
                  </a:moveTo>
                  <a:lnTo>
                    <a:pt x="128118" y="11139"/>
                  </a:lnTo>
                  <a:lnTo>
                    <a:pt x="256237" y="11139"/>
                  </a:lnTo>
                  <a:lnTo>
                    <a:pt x="384356" y="11139"/>
                  </a:lnTo>
                  <a:lnTo>
                    <a:pt x="512475" y="0"/>
                  </a:lnTo>
                  <a:lnTo>
                    <a:pt x="640593" y="11139"/>
                  </a:lnTo>
                  <a:lnTo>
                    <a:pt x="768712" y="11139"/>
                  </a:lnTo>
                  <a:lnTo>
                    <a:pt x="896831" y="11139"/>
                  </a:lnTo>
                </a:path>
              </a:pathLst>
            </a:custGeom>
            <a:ln w="40651" cap="flat">
              <a:solidFill>
                <a:srgbClr val="BEBEBE">
                  <a:alpha val="69803"/>
                </a:srgbClr>
              </a:solidFill>
              <a:prstDash val="solid"/>
              <a:round/>
            </a:ln>
          </p:spPr>
          <p:txBody>
            <a:bodyPr/>
            <a:lstStyle/>
            <a:p/>
          </p:txBody>
        </p:sp>
        <p:sp>
          <p:nvSpPr>
            <p:cNvPr id="1582" name="pl1582"/>
            <p:cNvSpPr/>
            <p:nvPr/>
          </p:nvSpPr>
          <p:spPr>
            <a:xfrm>
              <a:off x="7076634" y="3767181"/>
              <a:ext cx="896831" cy="11139"/>
            </a:xfrm>
            <a:custGeom>
              <a:avLst/>
              <a:pathLst>
                <a:path w="896831" h="11139">
                  <a:moveTo>
                    <a:pt x="0" y="11139"/>
                  </a:moveTo>
                  <a:lnTo>
                    <a:pt x="128118" y="11139"/>
                  </a:lnTo>
                  <a:lnTo>
                    <a:pt x="256237" y="11139"/>
                  </a:lnTo>
                  <a:lnTo>
                    <a:pt x="384356" y="11139"/>
                  </a:lnTo>
                  <a:lnTo>
                    <a:pt x="512475" y="0"/>
                  </a:lnTo>
                  <a:lnTo>
                    <a:pt x="640593" y="11139"/>
                  </a:lnTo>
                  <a:lnTo>
                    <a:pt x="768712" y="11139"/>
                  </a:lnTo>
                  <a:lnTo>
                    <a:pt x="896831" y="11139"/>
                  </a:lnTo>
                </a:path>
              </a:pathLst>
            </a:custGeom>
            <a:ln w="35231" cap="flat">
              <a:solidFill>
                <a:srgbClr val="BEBEBE">
                  <a:alpha val="69803"/>
                </a:srgbClr>
              </a:solidFill>
              <a:prstDash val="solid"/>
              <a:round/>
            </a:ln>
          </p:spPr>
          <p:txBody>
            <a:bodyPr/>
            <a:lstStyle/>
            <a:p/>
          </p:txBody>
        </p:sp>
        <p:sp>
          <p:nvSpPr>
            <p:cNvPr id="1583" name="pl1583"/>
            <p:cNvSpPr/>
            <p:nvPr/>
          </p:nvSpPr>
          <p:spPr>
            <a:xfrm>
              <a:off x="7076634" y="3761612"/>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584" name="pl1584"/>
            <p:cNvSpPr/>
            <p:nvPr/>
          </p:nvSpPr>
          <p:spPr>
            <a:xfrm>
              <a:off x="7076634" y="3767181"/>
              <a:ext cx="896831" cy="11139"/>
            </a:xfrm>
            <a:custGeom>
              <a:avLst/>
              <a:pathLst>
                <a:path w="896831" h="11139">
                  <a:moveTo>
                    <a:pt x="0" y="11139"/>
                  </a:moveTo>
                  <a:lnTo>
                    <a:pt x="128118" y="11139"/>
                  </a:lnTo>
                  <a:lnTo>
                    <a:pt x="256237" y="11139"/>
                  </a:lnTo>
                  <a:lnTo>
                    <a:pt x="384356" y="11139"/>
                  </a:lnTo>
                  <a:lnTo>
                    <a:pt x="512475" y="0"/>
                  </a:lnTo>
                  <a:lnTo>
                    <a:pt x="640593" y="11139"/>
                  </a:lnTo>
                  <a:lnTo>
                    <a:pt x="768712" y="11139"/>
                  </a:lnTo>
                  <a:lnTo>
                    <a:pt x="896831" y="11139"/>
                  </a:lnTo>
                </a:path>
              </a:pathLst>
            </a:custGeom>
            <a:ln w="40651" cap="flat">
              <a:solidFill>
                <a:srgbClr val="000000">
                  <a:alpha val="100000"/>
                </a:srgbClr>
              </a:solidFill>
              <a:prstDash val="solid"/>
              <a:round/>
            </a:ln>
          </p:spPr>
          <p:txBody>
            <a:bodyPr/>
            <a:lstStyle/>
            <a:p/>
          </p:txBody>
        </p:sp>
        <p:sp>
          <p:nvSpPr>
            <p:cNvPr id="1585" name="pl1585"/>
            <p:cNvSpPr/>
            <p:nvPr/>
          </p:nvSpPr>
          <p:spPr>
            <a:xfrm>
              <a:off x="7076634" y="3767181"/>
              <a:ext cx="896831" cy="11139"/>
            </a:xfrm>
            <a:custGeom>
              <a:avLst/>
              <a:pathLst>
                <a:path w="896831" h="11139">
                  <a:moveTo>
                    <a:pt x="0" y="11139"/>
                  </a:moveTo>
                  <a:lnTo>
                    <a:pt x="128118" y="11139"/>
                  </a:lnTo>
                  <a:lnTo>
                    <a:pt x="256237" y="11139"/>
                  </a:lnTo>
                  <a:lnTo>
                    <a:pt x="384356" y="11139"/>
                  </a:lnTo>
                  <a:lnTo>
                    <a:pt x="512475" y="0"/>
                  </a:lnTo>
                  <a:lnTo>
                    <a:pt x="640593" y="11139"/>
                  </a:lnTo>
                  <a:lnTo>
                    <a:pt x="768712" y="11139"/>
                  </a:lnTo>
                  <a:lnTo>
                    <a:pt x="896831" y="11139"/>
                  </a:lnTo>
                </a:path>
              </a:pathLst>
            </a:custGeom>
            <a:ln w="35231" cap="flat">
              <a:solidFill>
                <a:srgbClr val="F26A21">
                  <a:alpha val="100000"/>
                </a:srgbClr>
              </a:solidFill>
              <a:prstDash val="solid"/>
              <a:round/>
            </a:ln>
          </p:spPr>
          <p:txBody>
            <a:bodyPr/>
            <a:lstStyle/>
            <a:p/>
          </p:txBody>
        </p:sp>
        <p:sp>
          <p:nvSpPr>
            <p:cNvPr id="1586" name="pl1586"/>
            <p:cNvSpPr/>
            <p:nvPr/>
          </p:nvSpPr>
          <p:spPr>
            <a:xfrm>
              <a:off x="7031792" y="3778321"/>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587" name="tx1587"/>
            <p:cNvSpPr/>
            <p:nvPr/>
          </p:nvSpPr>
          <p:spPr>
            <a:xfrm>
              <a:off x="7046504" y="36152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88" name="tx1588"/>
            <p:cNvSpPr/>
            <p:nvPr/>
          </p:nvSpPr>
          <p:spPr>
            <a:xfrm>
              <a:off x="7174623" y="36152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89" name="tx1589"/>
            <p:cNvSpPr/>
            <p:nvPr/>
          </p:nvSpPr>
          <p:spPr>
            <a:xfrm>
              <a:off x="7302742" y="36152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90" name="tx1590"/>
            <p:cNvSpPr/>
            <p:nvPr/>
          </p:nvSpPr>
          <p:spPr>
            <a:xfrm>
              <a:off x="7430861" y="36152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91" name="tx1591"/>
            <p:cNvSpPr/>
            <p:nvPr/>
          </p:nvSpPr>
          <p:spPr>
            <a:xfrm>
              <a:off x="7558979" y="36041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592" name="tx1592"/>
            <p:cNvSpPr/>
            <p:nvPr/>
          </p:nvSpPr>
          <p:spPr>
            <a:xfrm>
              <a:off x="7687098" y="36152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93" name="tx1593"/>
            <p:cNvSpPr/>
            <p:nvPr/>
          </p:nvSpPr>
          <p:spPr>
            <a:xfrm>
              <a:off x="7815217" y="36152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94" name="tx1594"/>
            <p:cNvSpPr/>
            <p:nvPr/>
          </p:nvSpPr>
          <p:spPr>
            <a:xfrm>
              <a:off x="7943336" y="36152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95" name="rc1595"/>
            <p:cNvSpPr/>
            <p:nvPr/>
          </p:nvSpPr>
          <p:spPr>
            <a:xfrm>
              <a:off x="7031792" y="4135168"/>
              <a:ext cx="986514" cy="367599"/>
            </a:xfrm>
            <a:prstGeom prst="rect">
              <a:avLst/>
            </a:prstGeom>
            <a:solidFill>
              <a:srgbClr val="EBEBEB">
                <a:alpha val="100000"/>
              </a:srgbClr>
            </a:solidFill>
          </p:spPr>
          <p:txBody>
            <a:bodyPr/>
            <a:lstStyle/>
            <a:p/>
          </p:txBody>
        </p:sp>
        <p:sp>
          <p:nvSpPr>
            <p:cNvPr id="1596" name="pl1596"/>
            <p:cNvSpPr/>
            <p:nvPr/>
          </p:nvSpPr>
          <p:spPr>
            <a:xfrm>
              <a:off x="7031792" y="449998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97" name="pl1597"/>
            <p:cNvSpPr/>
            <p:nvPr/>
          </p:nvSpPr>
          <p:spPr>
            <a:xfrm>
              <a:off x="7031792" y="436074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98" name="pl1598"/>
            <p:cNvSpPr/>
            <p:nvPr/>
          </p:nvSpPr>
          <p:spPr>
            <a:xfrm>
              <a:off x="7031792" y="422149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599" name="pl1599"/>
            <p:cNvSpPr/>
            <p:nvPr/>
          </p:nvSpPr>
          <p:spPr>
            <a:xfrm>
              <a:off x="7031792" y="443036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00" name="pl1600"/>
            <p:cNvSpPr/>
            <p:nvPr/>
          </p:nvSpPr>
          <p:spPr>
            <a:xfrm>
              <a:off x="7031792" y="429111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01" name="pl1601"/>
            <p:cNvSpPr/>
            <p:nvPr/>
          </p:nvSpPr>
          <p:spPr>
            <a:xfrm>
              <a:off x="7031792" y="415187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02" name="pl1602"/>
            <p:cNvSpPr/>
            <p:nvPr/>
          </p:nvSpPr>
          <p:spPr>
            <a:xfrm>
              <a:off x="7076634"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03" name="pl1603"/>
            <p:cNvSpPr/>
            <p:nvPr/>
          </p:nvSpPr>
          <p:spPr>
            <a:xfrm>
              <a:off x="7204753"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04" name="pl1604"/>
            <p:cNvSpPr/>
            <p:nvPr/>
          </p:nvSpPr>
          <p:spPr>
            <a:xfrm>
              <a:off x="7332871"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05" name="pl1605"/>
            <p:cNvSpPr/>
            <p:nvPr/>
          </p:nvSpPr>
          <p:spPr>
            <a:xfrm>
              <a:off x="7460990"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06" name="pl1606"/>
            <p:cNvSpPr/>
            <p:nvPr/>
          </p:nvSpPr>
          <p:spPr>
            <a:xfrm>
              <a:off x="7589109"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07" name="pl1607"/>
            <p:cNvSpPr/>
            <p:nvPr/>
          </p:nvSpPr>
          <p:spPr>
            <a:xfrm>
              <a:off x="7717228"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08" name="pl1608"/>
            <p:cNvSpPr/>
            <p:nvPr/>
          </p:nvSpPr>
          <p:spPr>
            <a:xfrm>
              <a:off x="7845347"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09" name="pl1609"/>
            <p:cNvSpPr/>
            <p:nvPr/>
          </p:nvSpPr>
          <p:spPr>
            <a:xfrm>
              <a:off x="7973465"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10" name="pl1610"/>
            <p:cNvSpPr/>
            <p:nvPr/>
          </p:nvSpPr>
          <p:spPr>
            <a:xfrm>
              <a:off x="7076634" y="4413653"/>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611" name="pl1611"/>
            <p:cNvSpPr/>
            <p:nvPr/>
          </p:nvSpPr>
          <p:spPr>
            <a:xfrm>
              <a:off x="7076634" y="4430362"/>
              <a:ext cx="896831" cy="5569"/>
            </a:xfrm>
            <a:custGeom>
              <a:avLst/>
              <a:pathLst>
                <a:path w="896831" h="5569">
                  <a:moveTo>
                    <a:pt x="0" y="5569"/>
                  </a:moveTo>
                  <a:lnTo>
                    <a:pt x="128118" y="5569"/>
                  </a:lnTo>
                  <a:lnTo>
                    <a:pt x="256237" y="0"/>
                  </a:lnTo>
                  <a:lnTo>
                    <a:pt x="384356" y="0"/>
                  </a:lnTo>
                  <a:lnTo>
                    <a:pt x="512475" y="0"/>
                  </a:lnTo>
                  <a:lnTo>
                    <a:pt x="640593" y="0"/>
                  </a:lnTo>
                  <a:lnTo>
                    <a:pt x="768712" y="0"/>
                  </a:lnTo>
                  <a:lnTo>
                    <a:pt x="896831" y="0"/>
                  </a:lnTo>
                </a:path>
              </a:pathLst>
            </a:custGeom>
            <a:ln w="40651" cap="flat">
              <a:solidFill>
                <a:srgbClr val="BEBEBE">
                  <a:alpha val="69803"/>
                </a:srgbClr>
              </a:solidFill>
              <a:prstDash val="solid"/>
              <a:round/>
            </a:ln>
          </p:spPr>
          <p:txBody>
            <a:bodyPr/>
            <a:lstStyle/>
            <a:p/>
          </p:txBody>
        </p:sp>
        <p:sp>
          <p:nvSpPr>
            <p:cNvPr id="1612" name="pl1612"/>
            <p:cNvSpPr/>
            <p:nvPr/>
          </p:nvSpPr>
          <p:spPr>
            <a:xfrm>
              <a:off x="7076634" y="4430362"/>
              <a:ext cx="896831" cy="5569"/>
            </a:xfrm>
            <a:custGeom>
              <a:avLst/>
              <a:pathLst>
                <a:path w="896831" h="5569">
                  <a:moveTo>
                    <a:pt x="0" y="5569"/>
                  </a:moveTo>
                  <a:lnTo>
                    <a:pt x="128118" y="5569"/>
                  </a:lnTo>
                  <a:lnTo>
                    <a:pt x="256237" y="0"/>
                  </a:lnTo>
                  <a:lnTo>
                    <a:pt x="384356" y="0"/>
                  </a:lnTo>
                  <a:lnTo>
                    <a:pt x="512475" y="0"/>
                  </a:lnTo>
                  <a:lnTo>
                    <a:pt x="640593" y="0"/>
                  </a:lnTo>
                  <a:lnTo>
                    <a:pt x="768712" y="0"/>
                  </a:lnTo>
                  <a:lnTo>
                    <a:pt x="896831" y="0"/>
                  </a:lnTo>
                </a:path>
              </a:pathLst>
            </a:custGeom>
            <a:ln w="35231" cap="flat">
              <a:solidFill>
                <a:srgbClr val="BEBEBE">
                  <a:alpha val="69803"/>
                </a:srgbClr>
              </a:solidFill>
              <a:prstDash val="solid"/>
              <a:round/>
            </a:ln>
          </p:spPr>
          <p:txBody>
            <a:bodyPr/>
            <a:lstStyle/>
            <a:p/>
          </p:txBody>
        </p:sp>
        <p:sp>
          <p:nvSpPr>
            <p:cNvPr id="1613" name="pl1613"/>
            <p:cNvSpPr/>
            <p:nvPr/>
          </p:nvSpPr>
          <p:spPr>
            <a:xfrm>
              <a:off x="7076634" y="4413653"/>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614" name="pl1614"/>
            <p:cNvSpPr/>
            <p:nvPr/>
          </p:nvSpPr>
          <p:spPr>
            <a:xfrm>
              <a:off x="7076634" y="4430362"/>
              <a:ext cx="896831" cy="5569"/>
            </a:xfrm>
            <a:custGeom>
              <a:avLst/>
              <a:pathLst>
                <a:path w="896831" h="5569">
                  <a:moveTo>
                    <a:pt x="0" y="5569"/>
                  </a:moveTo>
                  <a:lnTo>
                    <a:pt x="128118" y="5569"/>
                  </a:lnTo>
                  <a:lnTo>
                    <a:pt x="256237" y="0"/>
                  </a:lnTo>
                  <a:lnTo>
                    <a:pt x="384356" y="0"/>
                  </a:lnTo>
                  <a:lnTo>
                    <a:pt x="512475" y="0"/>
                  </a:lnTo>
                  <a:lnTo>
                    <a:pt x="640593" y="0"/>
                  </a:lnTo>
                  <a:lnTo>
                    <a:pt x="768712" y="0"/>
                  </a:lnTo>
                  <a:lnTo>
                    <a:pt x="896831" y="0"/>
                  </a:lnTo>
                </a:path>
              </a:pathLst>
            </a:custGeom>
            <a:ln w="40651" cap="flat">
              <a:solidFill>
                <a:srgbClr val="000000">
                  <a:alpha val="100000"/>
                </a:srgbClr>
              </a:solidFill>
              <a:prstDash val="solid"/>
              <a:round/>
            </a:ln>
          </p:spPr>
          <p:txBody>
            <a:bodyPr/>
            <a:lstStyle/>
            <a:p/>
          </p:txBody>
        </p:sp>
        <p:sp>
          <p:nvSpPr>
            <p:cNvPr id="1615" name="pl1615"/>
            <p:cNvSpPr/>
            <p:nvPr/>
          </p:nvSpPr>
          <p:spPr>
            <a:xfrm>
              <a:off x="7076634" y="4430362"/>
              <a:ext cx="896831" cy="5569"/>
            </a:xfrm>
            <a:custGeom>
              <a:avLst/>
              <a:pathLst>
                <a:path w="896831" h="5569">
                  <a:moveTo>
                    <a:pt x="0" y="5569"/>
                  </a:moveTo>
                  <a:lnTo>
                    <a:pt x="128118" y="5569"/>
                  </a:lnTo>
                  <a:lnTo>
                    <a:pt x="256237" y="0"/>
                  </a:lnTo>
                  <a:lnTo>
                    <a:pt x="384356" y="0"/>
                  </a:lnTo>
                  <a:lnTo>
                    <a:pt x="512475" y="0"/>
                  </a:lnTo>
                  <a:lnTo>
                    <a:pt x="640593" y="0"/>
                  </a:lnTo>
                  <a:lnTo>
                    <a:pt x="768712" y="0"/>
                  </a:lnTo>
                  <a:lnTo>
                    <a:pt x="896831" y="0"/>
                  </a:lnTo>
                </a:path>
              </a:pathLst>
            </a:custGeom>
            <a:ln w="35231" cap="flat">
              <a:solidFill>
                <a:srgbClr val="F26A21">
                  <a:alpha val="100000"/>
                </a:srgbClr>
              </a:solidFill>
              <a:prstDash val="solid"/>
              <a:round/>
            </a:ln>
          </p:spPr>
          <p:txBody>
            <a:bodyPr/>
            <a:lstStyle/>
            <a:p/>
          </p:txBody>
        </p:sp>
        <p:sp>
          <p:nvSpPr>
            <p:cNvPr id="1616" name="pl1616"/>
            <p:cNvSpPr/>
            <p:nvPr/>
          </p:nvSpPr>
          <p:spPr>
            <a:xfrm>
              <a:off x="7031792" y="4430362"/>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617" name="tx1617"/>
            <p:cNvSpPr/>
            <p:nvPr/>
          </p:nvSpPr>
          <p:spPr>
            <a:xfrm>
              <a:off x="7028445" y="427290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618" name="tx1618"/>
            <p:cNvSpPr/>
            <p:nvPr/>
          </p:nvSpPr>
          <p:spPr>
            <a:xfrm>
              <a:off x="7156564" y="427290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619" name="tx1619"/>
            <p:cNvSpPr/>
            <p:nvPr/>
          </p:nvSpPr>
          <p:spPr>
            <a:xfrm>
              <a:off x="7302742" y="426733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620" name="tx1620"/>
            <p:cNvSpPr/>
            <p:nvPr/>
          </p:nvSpPr>
          <p:spPr>
            <a:xfrm>
              <a:off x="7430861" y="426733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621" name="tx1621"/>
            <p:cNvSpPr/>
            <p:nvPr/>
          </p:nvSpPr>
          <p:spPr>
            <a:xfrm>
              <a:off x="7558979" y="426733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622" name="tx1622"/>
            <p:cNvSpPr/>
            <p:nvPr/>
          </p:nvSpPr>
          <p:spPr>
            <a:xfrm>
              <a:off x="7687098" y="426733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623" name="tx1623"/>
            <p:cNvSpPr/>
            <p:nvPr/>
          </p:nvSpPr>
          <p:spPr>
            <a:xfrm>
              <a:off x="7815217" y="426733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624" name="tx1624"/>
            <p:cNvSpPr/>
            <p:nvPr/>
          </p:nvSpPr>
          <p:spPr>
            <a:xfrm>
              <a:off x="7943336" y="426733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625" name="rc1625"/>
            <p:cNvSpPr/>
            <p:nvPr/>
          </p:nvSpPr>
          <p:spPr>
            <a:xfrm>
              <a:off x="7031792" y="4787209"/>
              <a:ext cx="986514" cy="367599"/>
            </a:xfrm>
            <a:prstGeom prst="rect">
              <a:avLst/>
            </a:prstGeom>
            <a:solidFill>
              <a:srgbClr val="EBEBEB">
                <a:alpha val="100000"/>
              </a:srgbClr>
            </a:solidFill>
          </p:spPr>
          <p:txBody>
            <a:bodyPr/>
            <a:lstStyle/>
            <a:p/>
          </p:txBody>
        </p:sp>
        <p:sp>
          <p:nvSpPr>
            <p:cNvPr id="1626" name="pl1626"/>
            <p:cNvSpPr/>
            <p:nvPr/>
          </p:nvSpPr>
          <p:spPr>
            <a:xfrm>
              <a:off x="7031792" y="515202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627" name="pl1627"/>
            <p:cNvSpPr/>
            <p:nvPr/>
          </p:nvSpPr>
          <p:spPr>
            <a:xfrm>
              <a:off x="7031792" y="5012781"/>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628" name="pl1628"/>
            <p:cNvSpPr/>
            <p:nvPr/>
          </p:nvSpPr>
          <p:spPr>
            <a:xfrm>
              <a:off x="7031792" y="487353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629" name="pl1629"/>
            <p:cNvSpPr/>
            <p:nvPr/>
          </p:nvSpPr>
          <p:spPr>
            <a:xfrm>
              <a:off x="7031792" y="508240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30" name="pl1630"/>
            <p:cNvSpPr/>
            <p:nvPr/>
          </p:nvSpPr>
          <p:spPr>
            <a:xfrm>
              <a:off x="7031792" y="494316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31" name="pl1631"/>
            <p:cNvSpPr/>
            <p:nvPr/>
          </p:nvSpPr>
          <p:spPr>
            <a:xfrm>
              <a:off x="7031792" y="480391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32" name="pl1632"/>
            <p:cNvSpPr/>
            <p:nvPr/>
          </p:nvSpPr>
          <p:spPr>
            <a:xfrm>
              <a:off x="7076634"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33" name="pl1633"/>
            <p:cNvSpPr/>
            <p:nvPr/>
          </p:nvSpPr>
          <p:spPr>
            <a:xfrm>
              <a:off x="7204753"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34" name="pl1634"/>
            <p:cNvSpPr/>
            <p:nvPr/>
          </p:nvSpPr>
          <p:spPr>
            <a:xfrm>
              <a:off x="7332871"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35" name="pl1635"/>
            <p:cNvSpPr/>
            <p:nvPr/>
          </p:nvSpPr>
          <p:spPr>
            <a:xfrm>
              <a:off x="7460990"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36" name="pl1636"/>
            <p:cNvSpPr/>
            <p:nvPr/>
          </p:nvSpPr>
          <p:spPr>
            <a:xfrm>
              <a:off x="7589109"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37" name="pl1637"/>
            <p:cNvSpPr/>
            <p:nvPr/>
          </p:nvSpPr>
          <p:spPr>
            <a:xfrm>
              <a:off x="7717228"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38" name="pl1638"/>
            <p:cNvSpPr/>
            <p:nvPr/>
          </p:nvSpPr>
          <p:spPr>
            <a:xfrm>
              <a:off x="7845347"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39" name="pl1639"/>
            <p:cNvSpPr/>
            <p:nvPr/>
          </p:nvSpPr>
          <p:spPr>
            <a:xfrm>
              <a:off x="7973465"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40" name="pl1640"/>
            <p:cNvSpPr/>
            <p:nvPr/>
          </p:nvSpPr>
          <p:spPr>
            <a:xfrm>
              <a:off x="7076634" y="5065693"/>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641" name="pl1641"/>
            <p:cNvSpPr/>
            <p:nvPr/>
          </p:nvSpPr>
          <p:spPr>
            <a:xfrm>
              <a:off x="7076634" y="5048984"/>
              <a:ext cx="896831" cy="33418"/>
            </a:xfrm>
            <a:custGeom>
              <a:avLst/>
              <a:pathLst>
                <a:path w="896831" h="33418">
                  <a:moveTo>
                    <a:pt x="0" y="16709"/>
                  </a:moveTo>
                  <a:lnTo>
                    <a:pt x="128118" y="33418"/>
                  </a:lnTo>
                  <a:lnTo>
                    <a:pt x="256237" y="11139"/>
                  </a:lnTo>
                  <a:lnTo>
                    <a:pt x="384356" y="27848"/>
                  </a:lnTo>
                  <a:lnTo>
                    <a:pt x="512475" y="27848"/>
                  </a:lnTo>
                  <a:lnTo>
                    <a:pt x="640593" y="16709"/>
                  </a:lnTo>
                  <a:lnTo>
                    <a:pt x="768712" y="22278"/>
                  </a:lnTo>
                  <a:lnTo>
                    <a:pt x="896831" y="0"/>
                  </a:lnTo>
                </a:path>
              </a:pathLst>
            </a:custGeom>
            <a:ln w="40651" cap="flat">
              <a:solidFill>
                <a:srgbClr val="BEBEBE">
                  <a:alpha val="69803"/>
                </a:srgbClr>
              </a:solidFill>
              <a:prstDash val="solid"/>
              <a:round/>
            </a:ln>
          </p:spPr>
          <p:txBody>
            <a:bodyPr/>
            <a:lstStyle/>
            <a:p/>
          </p:txBody>
        </p:sp>
        <p:sp>
          <p:nvSpPr>
            <p:cNvPr id="1642" name="pl1642"/>
            <p:cNvSpPr/>
            <p:nvPr/>
          </p:nvSpPr>
          <p:spPr>
            <a:xfrm>
              <a:off x="7076634" y="5048984"/>
              <a:ext cx="896831" cy="33418"/>
            </a:xfrm>
            <a:custGeom>
              <a:avLst/>
              <a:pathLst>
                <a:path w="896831" h="33418">
                  <a:moveTo>
                    <a:pt x="0" y="16709"/>
                  </a:moveTo>
                  <a:lnTo>
                    <a:pt x="128118" y="33418"/>
                  </a:lnTo>
                  <a:lnTo>
                    <a:pt x="256237" y="11139"/>
                  </a:lnTo>
                  <a:lnTo>
                    <a:pt x="384356" y="27848"/>
                  </a:lnTo>
                  <a:lnTo>
                    <a:pt x="512475" y="27848"/>
                  </a:lnTo>
                  <a:lnTo>
                    <a:pt x="640593" y="16709"/>
                  </a:lnTo>
                  <a:lnTo>
                    <a:pt x="768712" y="22278"/>
                  </a:lnTo>
                  <a:lnTo>
                    <a:pt x="896831" y="0"/>
                  </a:lnTo>
                </a:path>
              </a:pathLst>
            </a:custGeom>
            <a:ln w="35231" cap="flat">
              <a:solidFill>
                <a:srgbClr val="BEBEBE">
                  <a:alpha val="69803"/>
                </a:srgbClr>
              </a:solidFill>
              <a:prstDash val="solid"/>
              <a:round/>
            </a:ln>
          </p:spPr>
          <p:txBody>
            <a:bodyPr/>
            <a:lstStyle/>
            <a:p/>
          </p:txBody>
        </p:sp>
        <p:sp>
          <p:nvSpPr>
            <p:cNvPr id="1643" name="pl1643"/>
            <p:cNvSpPr/>
            <p:nvPr/>
          </p:nvSpPr>
          <p:spPr>
            <a:xfrm>
              <a:off x="7076634" y="5065693"/>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644" name="pl1644"/>
            <p:cNvSpPr/>
            <p:nvPr/>
          </p:nvSpPr>
          <p:spPr>
            <a:xfrm>
              <a:off x="7076634" y="5048984"/>
              <a:ext cx="896831" cy="33418"/>
            </a:xfrm>
            <a:custGeom>
              <a:avLst/>
              <a:pathLst>
                <a:path w="896831" h="33418">
                  <a:moveTo>
                    <a:pt x="0" y="16709"/>
                  </a:moveTo>
                  <a:lnTo>
                    <a:pt x="128118" y="33418"/>
                  </a:lnTo>
                  <a:lnTo>
                    <a:pt x="256237" y="11139"/>
                  </a:lnTo>
                  <a:lnTo>
                    <a:pt x="384356" y="27848"/>
                  </a:lnTo>
                  <a:lnTo>
                    <a:pt x="512475" y="27848"/>
                  </a:lnTo>
                  <a:lnTo>
                    <a:pt x="640593" y="16709"/>
                  </a:lnTo>
                  <a:lnTo>
                    <a:pt x="768712" y="22278"/>
                  </a:lnTo>
                  <a:lnTo>
                    <a:pt x="896831" y="0"/>
                  </a:lnTo>
                </a:path>
              </a:pathLst>
            </a:custGeom>
            <a:ln w="40651" cap="flat">
              <a:solidFill>
                <a:srgbClr val="000000">
                  <a:alpha val="100000"/>
                </a:srgbClr>
              </a:solidFill>
              <a:prstDash val="solid"/>
              <a:round/>
            </a:ln>
          </p:spPr>
          <p:txBody>
            <a:bodyPr/>
            <a:lstStyle/>
            <a:p/>
          </p:txBody>
        </p:sp>
        <p:sp>
          <p:nvSpPr>
            <p:cNvPr id="1645" name="pl1645"/>
            <p:cNvSpPr/>
            <p:nvPr/>
          </p:nvSpPr>
          <p:spPr>
            <a:xfrm>
              <a:off x="7076634" y="5048984"/>
              <a:ext cx="896831" cy="33418"/>
            </a:xfrm>
            <a:custGeom>
              <a:avLst/>
              <a:pathLst>
                <a:path w="896831" h="33418">
                  <a:moveTo>
                    <a:pt x="0" y="16709"/>
                  </a:moveTo>
                  <a:lnTo>
                    <a:pt x="128118" y="33418"/>
                  </a:lnTo>
                  <a:lnTo>
                    <a:pt x="256237" y="11139"/>
                  </a:lnTo>
                  <a:lnTo>
                    <a:pt x="384356" y="27848"/>
                  </a:lnTo>
                  <a:lnTo>
                    <a:pt x="512475" y="27848"/>
                  </a:lnTo>
                  <a:lnTo>
                    <a:pt x="640593" y="16709"/>
                  </a:lnTo>
                  <a:lnTo>
                    <a:pt x="768712" y="22278"/>
                  </a:lnTo>
                  <a:lnTo>
                    <a:pt x="896831" y="0"/>
                  </a:lnTo>
                </a:path>
              </a:pathLst>
            </a:custGeom>
            <a:ln w="35231" cap="flat">
              <a:solidFill>
                <a:srgbClr val="F26A21">
                  <a:alpha val="100000"/>
                </a:srgbClr>
              </a:solidFill>
              <a:prstDash val="solid"/>
              <a:round/>
            </a:ln>
          </p:spPr>
          <p:txBody>
            <a:bodyPr/>
            <a:lstStyle/>
            <a:p/>
          </p:txBody>
        </p:sp>
        <p:sp>
          <p:nvSpPr>
            <p:cNvPr id="1646" name="pl1646"/>
            <p:cNvSpPr/>
            <p:nvPr/>
          </p:nvSpPr>
          <p:spPr>
            <a:xfrm>
              <a:off x="7031792" y="5082402"/>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647" name="tx1647"/>
            <p:cNvSpPr/>
            <p:nvPr/>
          </p:nvSpPr>
          <p:spPr>
            <a:xfrm>
              <a:off x="7046504" y="490266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648" name="tx1648"/>
            <p:cNvSpPr/>
            <p:nvPr/>
          </p:nvSpPr>
          <p:spPr>
            <a:xfrm>
              <a:off x="7174623" y="49193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649" name="tx1649"/>
            <p:cNvSpPr/>
            <p:nvPr/>
          </p:nvSpPr>
          <p:spPr>
            <a:xfrm>
              <a:off x="7302742" y="489709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650" name="tx1650"/>
            <p:cNvSpPr/>
            <p:nvPr/>
          </p:nvSpPr>
          <p:spPr>
            <a:xfrm>
              <a:off x="7430861" y="49138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651" name="tx1651"/>
            <p:cNvSpPr/>
            <p:nvPr/>
          </p:nvSpPr>
          <p:spPr>
            <a:xfrm>
              <a:off x="7558979" y="49138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652" name="tx1652"/>
            <p:cNvSpPr/>
            <p:nvPr/>
          </p:nvSpPr>
          <p:spPr>
            <a:xfrm>
              <a:off x="7687098" y="490266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653" name="tx1653"/>
            <p:cNvSpPr/>
            <p:nvPr/>
          </p:nvSpPr>
          <p:spPr>
            <a:xfrm>
              <a:off x="7815217" y="49082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654" name="tx1654"/>
            <p:cNvSpPr/>
            <p:nvPr/>
          </p:nvSpPr>
          <p:spPr>
            <a:xfrm>
              <a:off x="7943336" y="488595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655" name="rc1655"/>
            <p:cNvSpPr/>
            <p:nvPr/>
          </p:nvSpPr>
          <p:spPr>
            <a:xfrm>
              <a:off x="7031792" y="5439250"/>
              <a:ext cx="986514" cy="367599"/>
            </a:xfrm>
            <a:prstGeom prst="rect">
              <a:avLst/>
            </a:prstGeom>
            <a:solidFill>
              <a:srgbClr val="EBEBEB">
                <a:alpha val="100000"/>
              </a:srgbClr>
            </a:solidFill>
          </p:spPr>
          <p:txBody>
            <a:bodyPr/>
            <a:lstStyle/>
            <a:p/>
          </p:txBody>
        </p:sp>
        <p:sp>
          <p:nvSpPr>
            <p:cNvPr id="1656" name="pl1656"/>
            <p:cNvSpPr/>
            <p:nvPr/>
          </p:nvSpPr>
          <p:spPr>
            <a:xfrm>
              <a:off x="7031792" y="580406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657" name="pl1657"/>
            <p:cNvSpPr/>
            <p:nvPr/>
          </p:nvSpPr>
          <p:spPr>
            <a:xfrm>
              <a:off x="7031792" y="566482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658" name="pl1658"/>
            <p:cNvSpPr/>
            <p:nvPr/>
          </p:nvSpPr>
          <p:spPr>
            <a:xfrm>
              <a:off x="7031792" y="552558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659" name="pl1659"/>
            <p:cNvSpPr/>
            <p:nvPr/>
          </p:nvSpPr>
          <p:spPr>
            <a:xfrm>
              <a:off x="7031792" y="573444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60" name="pl1660"/>
            <p:cNvSpPr/>
            <p:nvPr/>
          </p:nvSpPr>
          <p:spPr>
            <a:xfrm>
              <a:off x="7031792" y="5595201"/>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61" name="pl1661"/>
            <p:cNvSpPr/>
            <p:nvPr/>
          </p:nvSpPr>
          <p:spPr>
            <a:xfrm>
              <a:off x="7031792" y="545595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62" name="pl1662"/>
            <p:cNvSpPr/>
            <p:nvPr/>
          </p:nvSpPr>
          <p:spPr>
            <a:xfrm>
              <a:off x="7076634"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63" name="pl1663"/>
            <p:cNvSpPr/>
            <p:nvPr/>
          </p:nvSpPr>
          <p:spPr>
            <a:xfrm>
              <a:off x="7204753"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64" name="pl1664"/>
            <p:cNvSpPr/>
            <p:nvPr/>
          </p:nvSpPr>
          <p:spPr>
            <a:xfrm>
              <a:off x="7332871"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65" name="pl1665"/>
            <p:cNvSpPr/>
            <p:nvPr/>
          </p:nvSpPr>
          <p:spPr>
            <a:xfrm>
              <a:off x="7460990"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66" name="pl1666"/>
            <p:cNvSpPr/>
            <p:nvPr/>
          </p:nvSpPr>
          <p:spPr>
            <a:xfrm>
              <a:off x="7589109"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67" name="pl1667"/>
            <p:cNvSpPr/>
            <p:nvPr/>
          </p:nvSpPr>
          <p:spPr>
            <a:xfrm>
              <a:off x="7717228"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68" name="pl1668"/>
            <p:cNvSpPr/>
            <p:nvPr/>
          </p:nvSpPr>
          <p:spPr>
            <a:xfrm>
              <a:off x="7845347"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69" name="pl1669"/>
            <p:cNvSpPr/>
            <p:nvPr/>
          </p:nvSpPr>
          <p:spPr>
            <a:xfrm>
              <a:off x="7973465" y="5439250"/>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70" name="pl1670"/>
            <p:cNvSpPr/>
            <p:nvPr/>
          </p:nvSpPr>
          <p:spPr>
            <a:xfrm>
              <a:off x="7076634" y="5717734"/>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671" name="pl1671"/>
            <p:cNvSpPr/>
            <p:nvPr/>
          </p:nvSpPr>
          <p:spPr>
            <a:xfrm>
              <a:off x="7076634" y="5706595"/>
              <a:ext cx="896831" cy="33418"/>
            </a:xfrm>
            <a:custGeom>
              <a:avLst/>
              <a:pathLst>
                <a:path w="896831" h="33418">
                  <a:moveTo>
                    <a:pt x="0" y="33418"/>
                  </a:moveTo>
                  <a:lnTo>
                    <a:pt x="128118" y="11139"/>
                  </a:lnTo>
                  <a:lnTo>
                    <a:pt x="256237" y="11139"/>
                  </a:lnTo>
                  <a:lnTo>
                    <a:pt x="384356" y="0"/>
                  </a:lnTo>
                  <a:lnTo>
                    <a:pt x="512475" y="11139"/>
                  </a:lnTo>
                  <a:lnTo>
                    <a:pt x="640593" y="16709"/>
                  </a:lnTo>
                  <a:lnTo>
                    <a:pt x="768712" y="27848"/>
                  </a:lnTo>
                  <a:lnTo>
                    <a:pt x="896831" y="22278"/>
                  </a:lnTo>
                </a:path>
              </a:pathLst>
            </a:custGeom>
            <a:ln w="40651" cap="flat">
              <a:solidFill>
                <a:srgbClr val="BEBEBE">
                  <a:alpha val="69803"/>
                </a:srgbClr>
              </a:solidFill>
              <a:prstDash val="solid"/>
              <a:round/>
            </a:ln>
          </p:spPr>
          <p:txBody>
            <a:bodyPr/>
            <a:lstStyle/>
            <a:p/>
          </p:txBody>
        </p:sp>
        <p:sp>
          <p:nvSpPr>
            <p:cNvPr id="1672" name="pl1672"/>
            <p:cNvSpPr/>
            <p:nvPr/>
          </p:nvSpPr>
          <p:spPr>
            <a:xfrm>
              <a:off x="7076634" y="5706595"/>
              <a:ext cx="896831" cy="33418"/>
            </a:xfrm>
            <a:custGeom>
              <a:avLst/>
              <a:pathLst>
                <a:path w="896831" h="33418">
                  <a:moveTo>
                    <a:pt x="0" y="33418"/>
                  </a:moveTo>
                  <a:lnTo>
                    <a:pt x="128118" y="11139"/>
                  </a:lnTo>
                  <a:lnTo>
                    <a:pt x="256237" y="11139"/>
                  </a:lnTo>
                  <a:lnTo>
                    <a:pt x="384356" y="0"/>
                  </a:lnTo>
                  <a:lnTo>
                    <a:pt x="512475" y="11139"/>
                  </a:lnTo>
                  <a:lnTo>
                    <a:pt x="640593" y="16709"/>
                  </a:lnTo>
                  <a:lnTo>
                    <a:pt x="768712" y="27848"/>
                  </a:lnTo>
                  <a:lnTo>
                    <a:pt x="896831" y="22278"/>
                  </a:lnTo>
                </a:path>
              </a:pathLst>
            </a:custGeom>
            <a:ln w="35231" cap="flat">
              <a:solidFill>
                <a:srgbClr val="BEBEBE">
                  <a:alpha val="69803"/>
                </a:srgbClr>
              </a:solidFill>
              <a:prstDash val="solid"/>
              <a:round/>
            </a:ln>
          </p:spPr>
          <p:txBody>
            <a:bodyPr/>
            <a:lstStyle/>
            <a:p/>
          </p:txBody>
        </p:sp>
        <p:sp>
          <p:nvSpPr>
            <p:cNvPr id="1673" name="pl1673"/>
            <p:cNvSpPr/>
            <p:nvPr/>
          </p:nvSpPr>
          <p:spPr>
            <a:xfrm>
              <a:off x="7076634" y="5717734"/>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674" name="pl1674"/>
            <p:cNvSpPr/>
            <p:nvPr/>
          </p:nvSpPr>
          <p:spPr>
            <a:xfrm>
              <a:off x="7076634" y="5706595"/>
              <a:ext cx="896831" cy="33418"/>
            </a:xfrm>
            <a:custGeom>
              <a:avLst/>
              <a:pathLst>
                <a:path w="896831" h="33418">
                  <a:moveTo>
                    <a:pt x="0" y="33418"/>
                  </a:moveTo>
                  <a:lnTo>
                    <a:pt x="128118" y="11139"/>
                  </a:lnTo>
                  <a:lnTo>
                    <a:pt x="256237" y="11139"/>
                  </a:lnTo>
                  <a:lnTo>
                    <a:pt x="384356" y="0"/>
                  </a:lnTo>
                  <a:lnTo>
                    <a:pt x="512475" y="11139"/>
                  </a:lnTo>
                  <a:lnTo>
                    <a:pt x="640593" y="16709"/>
                  </a:lnTo>
                  <a:lnTo>
                    <a:pt x="768712" y="27848"/>
                  </a:lnTo>
                  <a:lnTo>
                    <a:pt x="896831" y="22278"/>
                  </a:lnTo>
                </a:path>
              </a:pathLst>
            </a:custGeom>
            <a:ln w="40651" cap="flat">
              <a:solidFill>
                <a:srgbClr val="000000">
                  <a:alpha val="100000"/>
                </a:srgbClr>
              </a:solidFill>
              <a:prstDash val="solid"/>
              <a:round/>
            </a:ln>
          </p:spPr>
          <p:txBody>
            <a:bodyPr/>
            <a:lstStyle/>
            <a:p/>
          </p:txBody>
        </p:sp>
        <p:sp>
          <p:nvSpPr>
            <p:cNvPr id="1675" name="pl1675"/>
            <p:cNvSpPr/>
            <p:nvPr/>
          </p:nvSpPr>
          <p:spPr>
            <a:xfrm>
              <a:off x="7076634" y="5706595"/>
              <a:ext cx="896831" cy="33418"/>
            </a:xfrm>
            <a:custGeom>
              <a:avLst/>
              <a:pathLst>
                <a:path w="896831" h="33418">
                  <a:moveTo>
                    <a:pt x="0" y="33418"/>
                  </a:moveTo>
                  <a:lnTo>
                    <a:pt x="128118" y="11139"/>
                  </a:lnTo>
                  <a:lnTo>
                    <a:pt x="256237" y="11139"/>
                  </a:lnTo>
                  <a:lnTo>
                    <a:pt x="384356" y="0"/>
                  </a:lnTo>
                  <a:lnTo>
                    <a:pt x="512475" y="11139"/>
                  </a:lnTo>
                  <a:lnTo>
                    <a:pt x="640593" y="16709"/>
                  </a:lnTo>
                  <a:lnTo>
                    <a:pt x="768712" y="27848"/>
                  </a:lnTo>
                  <a:lnTo>
                    <a:pt x="896831" y="22278"/>
                  </a:lnTo>
                </a:path>
              </a:pathLst>
            </a:custGeom>
            <a:ln w="35231" cap="flat">
              <a:solidFill>
                <a:srgbClr val="F26A21">
                  <a:alpha val="100000"/>
                </a:srgbClr>
              </a:solidFill>
              <a:prstDash val="solid"/>
              <a:round/>
            </a:ln>
          </p:spPr>
          <p:txBody>
            <a:bodyPr/>
            <a:lstStyle/>
            <a:p/>
          </p:txBody>
        </p:sp>
        <p:sp>
          <p:nvSpPr>
            <p:cNvPr id="1676" name="pl1676"/>
            <p:cNvSpPr/>
            <p:nvPr/>
          </p:nvSpPr>
          <p:spPr>
            <a:xfrm>
              <a:off x="7031792" y="5734443"/>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677" name="tx1677"/>
            <p:cNvSpPr/>
            <p:nvPr/>
          </p:nvSpPr>
          <p:spPr>
            <a:xfrm>
              <a:off x="7028445" y="557698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678" name="tx1678"/>
            <p:cNvSpPr/>
            <p:nvPr/>
          </p:nvSpPr>
          <p:spPr>
            <a:xfrm>
              <a:off x="7174623" y="55547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679" name="tx1679"/>
            <p:cNvSpPr/>
            <p:nvPr/>
          </p:nvSpPr>
          <p:spPr>
            <a:xfrm>
              <a:off x="7302742" y="55547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680" name="tx1680"/>
            <p:cNvSpPr/>
            <p:nvPr/>
          </p:nvSpPr>
          <p:spPr>
            <a:xfrm>
              <a:off x="7430861" y="55435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681" name="tx1681"/>
            <p:cNvSpPr/>
            <p:nvPr/>
          </p:nvSpPr>
          <p:spPr>
            <a:xfrm>
              <a:off x="7558979" y="55547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682" name="tx1682"/>
            <p:cNvSpPr/>
            <p:nvPr/>
          </p:nvSpPr>
          <p:spPr>
            <a:xfrm>
              <a:off x="7687098" y="55602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683" name="tx1683"/>
            <p:cNvSpPr/>
            <p:nvPr/>
          </p:nvSpPr>
          <p:spPr>
            <a:xfrm>
              <a:off x="7815217" y="557141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684" name="tx1684"/>
            <p:cNvSpPr/>
            <p:nvPr/>
          </p:nvSpPr>
          <p:spPr>
            <a:xfrm>
              <a:off x="7943336" y="55658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685" name="rc1685"/>
            <p:cNvSpPr/>
            <p:nvPr/>
          </p:nvSpPr>
          <p:spPr>
            <a:xfrm>
              <a:off x="8087896" y="874964"/>
              <a:ext cx="986514" cy="367599"/>
            </a:xfrm>
            <a:prstGeom prst="rect">
              <a:avLst/>
            </a:prstGeom>
            <a:solidFill>
              <a:srgbClr val="EBEBEB">
                <a:alpha val="100000"/>
              </a:srgbClr>
            </a:solidFill>
          </p:spPr>
          <p:txBody>
            <a:bodyPr/>
            <a:lstStyle/>
            <a:p/>
          </p:txBody>
        </p:sp>
        <p:sp>
          <p:nvSpPr>
            <p:cNvPr id="1686" name="pl1686"/>
            <p:cNvSpPr/>
            <p:nvPr/>
          </p:nvSpPr>
          <p:spPr>
            <a:xfrm>
              <a:off x="8087896" y="123977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687" name="pl1687"/>
            <p:cNvSpPr/>
            <p:nvPr/>
          </p:nvSpPr>
          <p:spPr>
            <a:xfrm>
              <a:off x="8087896" y="110053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688" name="pl1688"/>
            <p:cNvSpPr/>
            <p:nvPr/>
          </p:nvSpPr>
          <p:spPr>
            <a:xfrm>
              <a:off x="8087896" y="96129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689" name="pl1689"/>
            <p:cNvSpPr/>
            <p:nvPr/>
          </p:nvSpPr>
          <p:spPr>
            <a:xfrm>
              <a:off x="8087896" y="117015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90" name="pl1690"/>
            <p:cNvSpPr/>
            <p:nvPr/>
          </p:nvSpPr>
          <p:spPr>
            <a:xfrm>
              <a:off x="8087896" y="103091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91" name="pl1691"/>
            <p:cNvSpPr/>
            <p:nvPr/>
          </p:nvSpPr>
          <p:spPr>
            <a:xfrm>
              <a:off x="8087896" y="891673"/>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692" name="pl1692"/>
            <p:cNvSpPr/>
            <p:nvPr/>
          </p:nvSpPr>
          <p:spPr>
            <a:xfrm>
              <a:off x="8132737"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93" name="pl1693"/>
            <p:cNvSpPr/>
            <p:nvPr/>
          </p:nvSpPr>
          <p:spPr>
            <a:xfrm>
              <a:off x="8260856"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94" name="pl1694"/>
            <p:cNvSpPr/>
            <p:nvPr/>
          </p:nvSpPr>
          <p:spPr>
            <a:xfrm>
              <a:off x="8388975"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95" name="pl1695"/>
            <p:cNvSpPr/>
            <p:nvPr/>
          </p:nvSpPr>
          <p:spPr>
            <a:xfrm>
              <a:off x="8517094"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96" name="pl1696"/>
            <p:cNvSpPr/>
            <p:nvPr/>
          </p:nvSpPr>
          <p:spPr>
            <a:xfrm>
              <a:off x="8645213"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97" name="pl1697"/>
            <p:cNvSpPr/>
            <p:nvPr/>
          </p:nvSpPr>
          <p:spPr>
            <a:xfrm>
              <a:off x="8773331"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98" name="pl1698"/>
            <p:cNvSpPr/>
            <p:nvPr/>
          </p:nvSpPr>
          <p:spPr>
            <a:xfrm>
              <a:off x="8901450"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699" name="pl1699"/>
            <p:cNvSpPr/>
            <p:nvPr/>
          </p:nvSpPr>
          <p:spPr>
            <a:xfrm>
              <a:off x="9029569" y="874964"/>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00" name="pl1700"/>
            <p:cNvSpPr/>
            <p:nvPr/>
          </p:nvSpPr>
          <p:spPr>
            <a:xfrm>
              <a:off x="8132737" y="1153448"/>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701" name="pl1701"/>
            <p:cNvSpPr/>
            <p:nvPr/>
          </p:nvSpPr>
          <p:spPr>
            <a:xfrm>
              <a:off x="8132737" y="1153448"/>
              <a:ext cx="896831" cy="5569"/>
            </a:xfrm>
            <a:custGeom>
              <a:avLst/>
              <a:pathLst>
                <a:path w="896831" h="5569">
                  <a:moveTo>
                    <a:pt x="0" y="0"/>
                  </a:moveTo>
                  <a:lnTo>
                    <a:pt x="128118" y="0"/>
                  </a:lnTo>
                  <a:lnTo>
                    <a:pt x="256237" y="5569"/>
                  </a:lnTo>
                  <a:lnTo>
                    <a:pt x="384356" y="5569"/>
                  </a:lnTo>
                  <a:lnTo>
                    <a:pt x="512475" y="5569"/>
                  </a:lnTo>
                  <a:lnTo>
                    <a:pt x="640593" y="5569"/>
                  </a:lnTo>
                  <a:lnTo>
                    <a:pt x="768712" y="5569"/>
                  </a:lnTo>
                  <a:lnTo>
                    <a:pt x="896831" y="5569"/>
                  </a:lnTo>
                </a:path>
              </a:pathLst>
            </a:custGeom>
            <a:ln w="40651" cap="flat">
              <a:solidFill>
                <a:srgbClr val="BEBEBE">
                  <a:alpha val="69803"/>
                </a:srgbClr>
              </a:solidFill>
              <a:prstDash val="solid"/>
              <a:round/>
            </a:ln>
          </p:spPr>
          <p:txBody>
            <a:bodyPr/>
            <a:lstStyle/>
            <a:p/>
          </p:txBody>
        </p:sp>
        <p:sp>
          <p:nvSpPr>
            <p:cNvPr id="1702" name="pl1702"/>
            <p:cNvSpPr/>
            <p:nvPr/>
          </p:nvSpPr>
          <p:spPr>
            <a:xfrm>
              <a:off x="8132737" y="1153448"/>
              <a:ext cx="896831" cy="5569"/>
            </a:xfrm>
            <a:custGeom>
              <a:avLst/>
              <a:pathLst>
                <a:path w="896831" h="5569">
                  <a:moveTo>
                    <a:pt x="0" y="0"/>
                  </a:moveTo>
                  <a:lnTo>
                    <a:pt x="128118" y="0"/>
                  </a:lnTo>
                  <a:lnTo>
                    <a:pt x="256237" y="5569"/>
                  </a:lnTo>
                  <a:lnTo>
                    <a:pt x="384356" y="5569"/>
                  </a:lnTo>
                  <a:lnTo>
                    <a:pt x="512475" y="5569"/>
                  </a:lnTo>
                  <a:lnTo>
                    <a:pt x="640593" y="5569"/>
                  </a:lnTo>
                  <a:lnTo>
                    <a:pt x="768712" y="5569"/>
                  </a:lnTo>
                  <a:lnTo>
                    <a:pt x="896831" y="5569"/>
                  </a:lnTo>
                </a:path>
              </a:pathLst>
            </a:custGeom>
            <a:ln w="35231" cap="flat">
              <a:solidFill>
                <a:srgbClr val="BEBEBE">
                  <a:alpha val="69803"/>
                </a:srgbClr>
              </a:solidFill>
              <a:prstDash val="solid"/>
              <a:round/>
            </a:ln>
          </p:spPr>
          <p:txBody>
            <a:bodyPr/>
            <a:lstStyle/>
            <a:p/>
          </p:txBody>
        </p:sp>
        <p:sp>
          <p:nvSpPr>
            <p:cNvPr id="1703" name="pl1703"/>
            <p:cNvSpPr/>
            <p:nvPr/>
          </p:nvSpPr>
          <p:spPr>
            <a:xfrm>
              <a:off x="8132737" y="1153448"/>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704" name="pl1704"/>
            <p:cNvSpPr/>
            <p:nvPr/>
          </p:nvSpPr>
          <p:spPr>
            <a:xfrm>
              <a:off x="8132737" y="1153448"/>
              <a:ext cx="896831" cy="5569"/>
            </a:xfrm>
            <a:custGeom>
              <a:avLst/>
              <a:pathLst>
                <a:path w="896831" h="5569">
                  <a:moveTo>
                    <a:pt x="0" y="0"/>
                  </a:moveTo>
                  <a:lnTo>
                    <a:pt x="128118" y="0"/>
                  </a:lnTo>
                  <a:lnTo>
                    <a:pt x="256237" y="5569"/>
                  </a:lnTo>
                  <a:lnTo>
                    <a:pt x="384356" y="5569"/>
                  </a:lnTo>
                  <a:lnTo>
                    <a:pt x="512475" y="5569"/>
                  </a:lnTo>
                  <a:lnTo>
                    <a:pt x="640593" y="5569"/>
                  </a:lnTo>
                  <a:lnTo>
                    <a:pt x="768712" y="5569"/>
                  </a:lnTo>
                  <a:lnTo>
                    <a:pt x="896831" y="5569"/>
                  </a:lnTo>
                </a:path>
              </a:pathLst>
            </a:custGeom>
            <a:ln w="40651" cap="flat">
              <a:solidFill>
                <a:srgbClr val="000000">
                  <a:alpha val="100000"/>
                </a:srgbClr>
              </a:solidFill>
              <a:prstDash val="solid"/>
              <a:round/>
            </a:ln>
          </p:spPr>
          <p:txBody>
            <a:bodyPr/>
            <a:lstStyle/>
            <a:p/>
          </p:txBody>
        </p:sp>
        <p:sp>
          <p:nvSpPr>
            <p:cNvPr id="1705" name="pl1705"/>
            <p:cNvSpPr/>
            <p:nvPr/>
          </p:nvSpPr>
          <p:spPr>
            <a:xfrm>
              <a:off x="8132737" y="1153448"/>
              <a:ext cx="896831" cy="5569"/>
            </a:xfrm>
            <a:custGeom>
              <a:avLst/>
              <a:pathLst>
                <a:path w="896831" h="5569">
                  <a:moveTo>
                    <a:pt x="0" y="0"/>
                  </a:moveTo>
                  <a:lnTo>
                    <a:pt x="128118" y="0"/>
                  </a:lnTo>
                  <a:lnTo>
                    <a:pt x="256237" y="5569"/>
                  </a:lnTo>
                  <a:lnTo>
                    <a:pt x="384356" y="5569"/>
                  </a:lnTo>
                  <a:lnTo>
                    <a:pt x="512475" y="5569"/>
                  </a:lnTo>
                  <a:lnTo>
                    <a:pt x="640593" y="5569"/>
                  </a:lnTo>
                  <a:lnTo>
                    <a:pt x="768712" y="5569"/>
                  </a:lnTo>
                  <a:lnTo>
                    <a:pt x="896831" y="5569"/>
                  </a:lnTo>
                </a:path>
              </a:pathLst>
            </a:custGeom>
            <a:ln w="35231" cap="flat">
              <a:solidFill>
                <a:srgbClr val="F26A21">
                  <a:alpha val="100000"/>
                </a:srgbClr>
              </a:solidFill>
              <a:prstDash val="solid"/>
              <a:round/>
            </a:ln>
          </p:spPr>
          <p:txBody>
            <a:bodyPr/>
            <a:lstStyle/>
            <a:p/>
          </p:txBody>
        </p:sp>
        <p:sp>
          <p:nvSpPr>
            <p:cNvPr id="1706" name="pl1706"/>
            <p:cNvSpPr/>
            <p:nvPr/>
          </p:nvSpPr>
          <p:spPr>
            <a:xfrm>
              <a:off x="8087896" y="117015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707" name="tx1707"/>
            <p:cNvSpPr/>
            <p:nvPr/>
          </p:nvSpPr>
          <p:spPr>
            <a:xfrm>
              <a:off x="8102608" y="99042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708" name="tx1708"/>
            <p:cNvSpPr/>
            <p:nvPr/>
          </p:nvSpPr>
          <p:spPr>
            <a:xfrm>
              <a:off x="8230727" y="99042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709" name="tx1709"/>
            <p:cNvSpPr/>
            <p:nvPr/>
          </p:nvSpPr>
          <p:spPr>
            <a:xfrm>
              <a:off x="8358846" y="995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710" name="tx1710"/>
            <p:cNvSpPr/>
            <p:nvPr/>
          </p:nvSpPr>
          <p:spPr>
            <a:xfrm>
              <a:off x="8486964" y="995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711" name="tx1711"/>
            <p:cNvSpPr/>
            <p:nvPr/>
          </p:nvSpPr>
          <p:spPr>
            <a:xfrm>
              <a:off x="8615083" y="995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712" name="tx1712"/>
            <p:cNvSpPr/>
            <p:nvPr/>
          </p:nvSpPr>
          <p:spPr>
            <a:xfrm>
              <a:off x="8743202" y="995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713" name="tx1713"/>
            <p:cNvSpPr/>
            <p:nvPr/>
          </p:nvSpPr>
          <p:spPr>
            <a:xfrm>
              <a:off x="8871321" y="995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714" name="tx1714"/>
            <p:cNvSpPr/>
            <p:nvPr/>
          </p:nvSpPr>
          <p:spPr>
            <a:xfrm>
              <a:off x="8999439" y="9959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715" name="rc1715"/>
            <p:cNvSpPr/>
            <p:nvPr/>
          </p:nvSpPr>
          <p:spPr>
            <a:xfrm>
              <a:off x="8087896" y="1527005"/>
              <a:ext cx="986514" cy="367599"/>
            </a:xfrm>
            <a:prstGeom prst="rect">
              <a:avLst/>
            </a:prstGeom>
            <a:solidFill>
              <a:srgbClr val="EBEBEB">
                <a:alpha val="100000"/>
              </a:srgbClr>
            </a:solidFill>
          </p:spPr>
          <p:txBody>
            <a:bodyPr/>
            <a:lstStyle/>
            <a:p/>
          </p:txBody>
        </p:sp>
        <p:sp>
          <p:nvSpPr>
            <p:cNvPr id="1716" name="pl1716"/>
            <p:cNvSpPr/>
            <p:nvPr/>
          </p:nvSpPr>
          <p:spPr>
            <a:xfrm>
              <a:off x="8087896" y="189181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717" name="pl1717"/>
            <p:cNvSpPr/>
            <p:nvPr/>
          </p:nvSpPr>
          <p:spPr>
            <a:xfrm>
              <a:off x="8087896" y="175257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718" name="pl1718"/>
            <p:cNvSpPr/>
            <p:nvPr/>
          </p:nvSpPr>
          <p:spPr>
            <a:xfrm>
              <a:off x="8087896" y="1613335"/>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719" name="pl1719"/>
            <p:cNvSpPr/>
            <p:nvPr/>
          </p:nvSpPr>
          <p:spPr>
            <a:xfrm>
              <a:off x="8087896" y="182219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720" name="pl1720"/>
            <p:cNvSpPr/>
            <p:nvPr/>
          </p:nvSpPr>
          <p:spPr>
            <a:xfrm>
              <a:off x="8087896" y="168295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721" name="pl1721"/>
            <p:cNvSpPr/>
            <p:nvPr/>
          </p:nvSpPr>
          <p:spPr>
            <a:xfrm>
              <a:off x="8087896" y="1543714"/>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722" name="pl1722"/>
            <p:cNvSpPr/>
            <p:nvPr/>
          </p:nvSpPr>
          <p:spPr>
            <a:xfrm>
              <a:off x="8132737"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23" name="pl1723"/>
            <p:cNvSpPr/>
            <p:nvPr/>
          </p:nvSpPr>
          <p:spPr>
            <a:xfrm>
              <a:off x="8260856"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24" name="pl1724"/>
            <p:cNvSpPr/>
            <p:nvPr/>
          </p:nvSpPr>
          <p:spPr>
            <a:xfrm>
              <a:off x="8388975"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25" name="pl1725"/>
            <p:cNvSpPr/>
            <p:nvPr/>
          </p:nvSpPr>
          <p:spPr>
            <a:xfrm>
              <a:off x="8517094"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26" name="pl1726"/>
            <p:cNvSpPr/>
            <p:nvPr/>
          </p:nvSpPr>
          <p:spPr>
            <a:xfrm>
              <a:off x="8645213"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27" name="pl1727"/>
            <p:cNvSpPr/>
            <p:nvPr/>
          </p:nvSpPr>
          <p:spPr>
            <a:xfrm>
              <a:off x="8773331"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28" name="pl1728"/>
            <p:cNvSpPr/>
            <p:nvPr/>
          </p:nvSpPr>
          <p:spPr>
            <a:xfrm>
              <a:off x="8901450"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29" name="pl1729"/>
            <p:cNvSpPr/>
            <p:nvPr/>
          </p:nvSpPr>
          <p:spPr>
            <a:xfrm>
              <a:off x="9029569" y="1527005"/>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30" name="pl1730"/>
            <p:cNvSpPr/>
            <p:nvPr/>
          </p:nvSpPr>
          <p:spPr>
            <a:xfrm>
              <a:off x="8132737" y="1805489"/>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731" name="pl1731"/>
            <p:cNvSpPr/>
            <p:nvPr/>
          </p:nvSpPr>
          <p:spPr>
            <a:xfrm>
              <a:off x="8132737" y="1749792"/>
              <a:ext cx="896831" cy="61266"/>
            </a:xfrm>
            <a:custGeom>
              <a:avLst/>
              <a:pathLst>
                <a:path w="896831" h="61266">
                  <a:moveTo>
                    <a:pt x="0" y="55696"/>
                  </a:moveTo>
                  <a:lnTo>
                    <a:pt x="128118" y="33418"/>
                  </a:lnTo>
                  <a:lnTo>
                    <a:pt x="256237" y="44557"/>
                  </a:lnTo>
                  <a:lnTo>
                    <a:pt x="384356" y="61266"/>
                  </a:lnTo>
                  <a:lnTo>
                    <a:pt x="512475" y="61266"/>
                  </a:lnTo>
                  <a:lnTo>
                    <a:pt x="640593" y="22278"/>
                  </a:lnTo>
                  <a:lnTo>
                    <a:pt x="768712" y="27848"/>
                  </a:lnTo>
                  <a:lnTo>
                    <a:pt x="896831" y="0"/>
                  </a:lnTo>
                </a:path>
              </a:pathLst>
            </a:custGeom>
            <a:ln w="40651" cap="flat">
              <a:solidFill>
                <a:srgbClr val="BEBEBE">
                  <a:alpha val="69803"/>
                </a:srgbClr>
              </a:solidFill>
              <a:prstDash val="solid"/>
              <a:round/>
            </a:ln>
          </p:spPr>
          <p:txBody>
            <a:bodyPr/>
            <a:lstStyle/>
            <a:p/>
          </p:txBody>
        </p:sp>
        <p:sp>
          <p:nvSpPr>
            <p:cNvPr id="1732" name="pl1732"/>
            <p:cNvSpPr/>
            <p:nvPr/>
          </p:nvSpPr>
          <p:spPr>
            <a:xfrm>
              <a:off x="8132737" y="1749792"/>
              <a:ext cx="896831" cy="61266"/>
            </a:xfrm>
            <a:custGeom>
              <a:avLst/>
              <a:pathLst>
                <a:path w="896831" h="61266">
                  <a:moveTo>
                    <a:pt x="0" y="55696"/>
                  </a:moveTo>
                  <a:lnTo>
                    <a:pt x="128118" y="33418"/>
                  </a:lnTo>
                  <a:lnTo>
                    <a:pt x="256237" y="44557"/>
                  </a:lnTo>
                  <a:lnTo>
                    <a:pt x="384356" y="61266"/>
                  </a:lnTo>
                  <a:lnTo>
                    <a:pt x="512475" y="61266"/>
                  </a:lnTo>
                  <a:lnTo>
                    <a:pt x="640593" y="22278"/>
                  </a:lnTo>
                  <a:lnTo>
                    <a:pt x="768712" y="27848"/>
                  </a:lnTo>
                  <a:lnTo>
                    <a:pt x="896831" y="0"/>
                  </a:lnTo>
                </a:path>
              </a:pathLst>
            </a:custGeom>
            <a:ln w="35231" cap="flat">
              <a:solidFill>
                <a:srgbClr val="BEBEBE">
                  <a:alpha val="69803"/>
                </a:srgbClr>
              </a:solidFill>
              <a:prstDash val="solid"/>
              <a:round/>
            </a:ln>
          </p:spPr>
          <p:txBody>
            <a:bodyPr/>
            <a:lstStyle/>
            <a:p/>
          </p:txBody>
        </p:sp>
        <p:sp>
          <p:nvSpPr>
            <p:cNvPr id="1733" name="pl1733"/>
            <p:cNvSpPr/>
            <p:nvPr/>
          </p:nvSpPr>
          <p:spPr>
            <a:xfrm>
              <a:off x="8132737" y="1805489"/>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734" name="pl1734"/>
            <p:cNvSpPr/>
            <p:nvPr/>
          </p:nvSpPr>
          <p:spPr>
            <a:xfrm>
              <a:off x="8132737" y="1749792"/>
              <a:ext cx="896831" cy="61266"/>
            </a:xfrm>
            <a:custGeom>
              <a:avLst/>
              <a:pathLst>
                <a:path w="896831" h="61266">
                  <a:moveTo>
                    <a:pt x="0" y="55696"/>
                  </a:moveTo>
                  <a:lnTo>
                    <a:pt x="128118" y="33418"/>
                  </a:lnTo>
                  <a:lnTo>
                    <a:pt x="256237" y="44557"/>
                  </a:lnTo>
                  <a:lnTo>
                    <a:pt x="384356" y="61266"/>
                  </a:lnTo>
                  <a:lnTo>
                    <a:pt x="512475" y="61266"/>
                  </a:lnTo>
                  <a:lnTo>
                    <a:pt x="640593" y="22278"/>
                  </a:lnTo>
                  <a:lnTo>
                    <a:pt x="768712" y="27848"/>
                  </a:lnTo>
                  <a:lnTo>
                    <a:pt x="896831" y="0"/>
                  </a:lnTo>
                </a:path>
              </a:pathLst>
            </a:custGeom>
            <a:ln w="40651" cap="flat">
              <a:solidFill>
                <a:srgbClr val="000000">
                  <a:alpha val="100000"/>
                </a:srgbClr>
              </a:solidFill>
              <a:prstDash val="solid"/>
              <a:round/>
            </a:ln>
          </p:spPr>
          <p:txBody>
            <a:bodyPr/>
            <a:lstStyle/>
            <a:p/>
          </p:txBody>
        </p:sp>
        <p:sp>
          <p:nvSpPr>
            <p:cNvPr id="1735" name="pl1735"/>
            <p:cNvSpPr/>
            <p:nvPr/>
          </p:nvSpPr>
          <p:spPr>
            <a:xfrm>
              <a:off x="8132737" y="1749792"/>
              <a:ext cx="896831" cy="61266"/>
            </a:xfrm>
            <a:custGeom>
              <a:avLst/>
              <a:pathLst>
                <a:path w="896831" h="61266">
                  <a:moveTo>
                    <a:pt x="0" y="55696"/>
                  </a:moveTo>
                  <a:lnTo>
                    <a:pt x="128118" y="33418"/>
                  </a:lnTo>
                  <a:lnTo>
                    <a:pt x="256237" y="44557"/>
                  </a:lnTo>
                  <a:lnTo>
                    <a:pt x="384356" y="61266"/>
                  </a:lnTo>
                  <a:lnTo>
                    <a:pt x="512475" y="61266"/>
                  </a:lnTo>
                  <a:lnTo>
                    <a:pt x="640593" y="22278"/>
                  </a:lnTo>
                  <a:lnTo>
                    <a:pt x="768712" y="27848"/>
                  </a:lnTo>
                  <a:lnTo>
                    <a:pt x="896831" y="0"/>
                  </a:lnTo>
                </a:path>
              </a:pathLst>
            </a:custGeom>
            <a:ln w="35231" cap="flat">
              <a:solidFill>
                <a:srgbClr val="F26A21">
                  <a:alpha val="100000"/>
                </a:srgbClr>
              </a:solidFill>
              <a:prstDash val="solid"/>
              <a:round/>
            </a:ln>
          </p:spPr>
          <p:txBody>
            <a:bodyPr/>
            <a:lstStyle/>
            <a:p/>
          </p:txBody>
        </p:sp>
        <p:sp>
          <p:nvSpPr>
            <p:cNvPr id="1736" name="pl1736"/>
            <p:cNvSpPr/>
            <p:nvPr/>
          </p:nvSpPr>
          <p:spPr>
            <a:xfrm>
              <a:off x="8087896" y="182219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737" name="tx1737"/>
            <p:cNvSpPr/>
            <p:nvPr/>
          </p:nvSpPr>
          <p:spPr>
            <a:xfrm>
              <a:off x="8102608" y="16424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738" name="tx1738"/>
            <p:cNvSpPr/>
            <p:nvPr/>
          </p:nvSpPr>
          <p:spPr>
            <a:xfrm>
              <a:off x="8230727" y="16201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739" name="tx1739"/>
            <p:cNvSpPr/>
            <p:nvPr/>
          </p:nvSpPr>
          <p:spPr>
            <a:xfrm>
              <a:off x="8358846" y="163132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740" name="tx1740"/>
            <p:cNvSpPr/>
            <p:nvPr/>
          </p:nvSpPr>
          <p:spPr>
            <a:xfrm>
              <a:off x="8486964" y="1648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741" name="tx1741"/>
            <p:cNvSpPr/>
            <p:nvPr/>
          </p:nvSpPr>
          <p:spPr>
            <a:xfrm>
              <a:off x="8615083" y="16480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742" name="tx1742"/>
            <p:cNvSpPr/>
            <p:nvPr/>
          </p:nvSpPr>
          <p:spPr>
            <a:xfrm>
              <a:off x="8743202" y="16090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743" name="tx1743"/>
            <p:cNvSpPr/>
            <p:nvPr/>
          </p:nvSpPr>
          <p:spPr>
            <a:xfrm>
              <a:off x="8871321" y="16146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744" name="tx1744"/>
            <p:cNvSpPr/>
            <p:nvPr/>
          </p:nvSpPr>
          <p:spPr>
            <a:xfrm>
              <a:off x="8969310" y="158676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745" name="rc1745"/>
            <p:cNvSpPr/>
            <p:nvPr/>
          </p:nvSpPr>
          <p:spPr>
            <a:xfrm>
              <a:off x="8087896" y="2179046"/>
              <a:ext cx="986514" cy="367599"/>
            </a:xfrm>
            <a:prstGeom prst="rect">
              <a:avLst/>
            </a:prstGeom>
            <a:solidFill>
              <a:srgbClr val="EBEBEB">
                <a:alpha val="100000"/>
              </a:srgbClr>
            </a:solidFill>
          </p:spPr>
          <p:txBody>
            <a:bodyPr/>
            <a:lstStyle/>
            <a:p/>
          </p:txBody>
        </p:sp>
        <p:sp>
          <p:nvSpPr>
            <p:cNvPr id="1746" name="pl1746"/>
            <p:cNvSpPr/>
            <p:nvPr/>
          </p:nvSpPr>
          <p:spPr>
            <a:xfrm>
              <a:off x="8087896" y="254386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747" name="pl1747"/>
            <p:cNvSpPr/>
            <p:nvPr/>
          </p:nvSpPr>
          <p:spPr>
            <a:xfrm>
              <a:off x="8087896" y="240461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748" name="pl1748"/>
            <p:cNvSpPr/>
            <p:nvPr/>
          </p:nvSpPr>
          <p:spPr>
            <a:xfrm>
              <a:off x="8087896" y="2265376"/>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749" name="pl1749"/>
            <p:cNvSpPr/>
            <p:nvPr/>
          </p:nvSpPr>
          <p:spPr>
            <a:xfrm>
              <a:off x="8087896" y="247423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750" name="pl1750"/>
            <p:cNvSpPr/>
            <p:nvPr/>
          </p:nvSpPr>
          <p:spPr>
            <a:xfrm>
              <a:off x="8087896" y="233499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751" name="pl1751"/>
            <p:cNvSpPr/>
            <p:nvPr/>
          </p:nvSpPr>
          <p:spPr>
            <a:xfrm>
              <a:off x="8087896" y="219575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752" name="pl1752"/>
            <p:cNvSpPr/>
            <p:nvPr/>
          </p:nvSpPr>
          <p:spPr>
            <a:xfrm>
              <a:off x="8132737"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53" name="pl1753"/>
            <p:cNvSpPr/>
            <p:nvPr/>
          </p:nvSpPr>
          <p:spPr>
            <a:xfrm>
              <a:off x="8260856"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54" name="pl1754"/>
            <p:cNvSpPr/>
            <p:nvPr/>
          </p:nvSpPr>
          <p:spPr>
            <a:xfrm>
              <a:off x="8388975"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55" name="pl1755"/>
            <p:cNvSpPr/>
            <p:nvPr/>
          </p:nvSpPr>
          <p:spPr>
            <a:xfrm>
              <a:off x="8517094"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56" name="pl1756"/>
            <p:cNvSpPr/>
            <p:nvPr/>
          </p:nvSpPr>
          <p:spPr>
            <a:xfrm>
              <a:off x="8645213"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57" name="pl1757"/>
            <p:cNvSpPr/>
            <p:nvPr/>
          </p:nvSpPr>
          <p:spPr>
            <a:xfrm>
              <a:off x="8773331"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58" name="pl1758"/>
            <p:cNvSpPr/>
            <p:nvPr/>
          </p:nvSpPr>
          <p:spPr>
            <a:xfrm>
              <a:off x="8901450"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59" name="pl1759"/>
            <p:cNvSpPr/>
            <p:nvPr/>
          </p:nvSpPr>
          <p:spPr>
            <a:xfrm>
              <a:off x="9029569" y="217904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60" name="pl1760"/>
            <p:cNvSpPr/>
            <p:nvPr/>
          </p:nvSpPr>
          <p:spPr>
            <a:xfrm>
              <a:off x="8132737" y="2457530"/>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761" name="pl1761"/>
            <p:cNvSpPr/>
            <p:nvPr/>
          </p:nvSpPr>
          <p:spPr>
            <a:xfrm>
              <a:off x="8132737" y="2474239"/>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BEBEBE">
                  <a:alpha val="69803"/>
                </a:srgbClr>
              </a:solidFill>
              <a:prstDash val="solid"/>
              <a:round/>
            </a:ln>
          </p:spPr>
          <p:txBody>
            <a:bodyPr/>
            <a:lstStyle/>
            <a:p/>
          </p:txBody>
        </p:sp>
        <p:sp>
          <p:nvSpPr>
            <p:cNvPr id="1762" name="pl1762"/>
            <p:cNvSpPr/>
            <p:nvPr/>
          </p:nvSpPr>
          <p:spPr>
            <a:xfrm>
              <a:off x="8132737" y="2474239"/>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BEBEBE">
                  <a:alpha val="69803"/>
                </a:srgbClr>
              </a:solidFill>
              <a:prstDash val="solid"/>
              <a:round/>
            </a:ln>
          </p:spPr>
          <p:txBody>
            <a:bodyPr/>
            <a:lstStyle/>
            <a:p/>
          </p:txBody>
        </p:sp>
        <p:sp>
          <p:nvSpPr>
            <p:cNvPr id="1763" name="pl1763"/>
            <p:cNvSpPr/>
            <p:nvPr/>
          </p:nvSpPr>
          <p:spPr>
            <a:xfrm>
              <a:off x="8132737" y="2457530"/>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764" name="pl1764"/>
            <p:cNvSpPr/>
            <p:nvPr/>
          </p:nvSpPr>
          <p:spPr>
            <a:xfrm>
              <a:off x="8132737" y="2474239"/>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000000">
                  <a:alpha val="100000"/>
                </a:srgbClr>
              </a:solidFill>
              <a:prstDash val="solid"/>
              <a:round/>
            </a:ln>
          </p:spPr>
          <p:txBody>
            <a:bodyPr/>
            <a:lstStyle/>
            <a:p/>
          </p:txBody>
        </p:sp>
        <p:sp>
          <p:nvSpPr>
            <p:cNvPr id="1765" name="pl1765"/>
            <p:cNvSpPr/>
            <p:nvPr/>
          </p:nvSpPr>
          <p:spPr>
            <a:xfrm>
              <a:off x="8132737" y="2474239"/>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F26A21">
                  <a:alpha val="100000"/>
                </a:srgbClr>
              </a:solidFill>
              <a:prstDash val="solid"/>
              <a:round/>
            </a:ln>
          </p:spPr>
          <p:txBody>
            <a:bodyPr/>
            <a:lstStyle/>
            <a:p/>
          </p:txBody>
        </p:sp>
        <p:sp>
          <p:nvSpPr>
            <p:cNvPr id="1766" name="pl1766"/>
            <p:cNvSpPr/>
            <p:nvPr/>
          </p:nvSpPr>
          <p:spPr>
            <a:xfrm>
              <a:off x="8087896" y="2474239"/>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767" name="tx1767"/>
            <p:cNvSpPr/>
            <p:nvPr/>
          </p:nvSpPr>
          <p:spPr>
            <a:xfrm>
              <a:off x="8102608" y="23112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68" name="tx1768"/>
            <p:cNvSpPr/>
            <p:nvPr/>
          </p:nvSpPr>
          <p:spPr>
            <a:xfrm>
              <a:off x="8230727" y="23112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69" name="tx1769"/>
            <p:cNvSpPr/>
            <p:nvPr/>
          </p:nvSpPr>
          <p:spPr>
            <a:xfrm>
              <a:off x="8358846" y="23112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70" name="tx1770"/>
            <p:cNvSpPr/>
            <p:nvPr/>
          </p:nvSpPr>
          <p:spPr>
            <a:xfrm>
              <a:off x="8486964" y="23112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71" name="tx1771"/>
            <p:cNvSpPr/>
            <p:nvPr/>
          </p:nvSpPr>
          <p:spPr>
            <a:xfrm>
              <a:off x="8615083" y="23112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72" name="tx1772"/>
            <p:cNvSpPr/>
            <p:nvPr/>
          </p:nvSpPr>
          <p:spPr>
            <a:xfrm>
              <a:off x="8743202" y="23112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73" name="tx1773"/>
            <p:cNvSpPr/>
            <p:nvPr/>
          </p:nvSpPr>
          <p:spPr>
            <a:xfrm>
              <a:off x="8871321" y="23112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74" name="tx1774"/>
            <p:cNvSpPr/>
            <p:nvPr/>
          </p:nvSpPr>
          <p:spPr>
            <a:xfrm>
              <a:off x="8999439" y="23112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75" name="rc1775"/>
            <p:cNvSpPr/>
            <p:nvPr/>
          </p:nvSpPr>
          <p:spPr>
            <a:xfrm>
              <a:off x="8087896" y="2831086"/>
              <a:ext cx="986514" cy="367599"/>
            </a:xfrm>
            <a:prstGeom prst="rect">
              <a:avLst/>
            </a:prstGeom>
            <a:solidFill>
              <a:srgbClr val="EBEBEB">
                <a:alpha val="100000"/>
              </a:srgbClr>
            </a:solidFill>
          </p:spPr>
          <p:txBody>
            <a:bodyPr/>
            <a:lstStyle/>
            <a:p/>
          </p:txBody>
        </p:sp>
        <p:sp>
          <p:nvSpPr>
            <p:cNvPr id="1776" name="pl1776"/>
            <p:cNvSpPr/>
            <p:nvPr/>
          </p:nvSpPr>
          <p:spPr>
            <a:xfrm>
              <a:off x="8087896" y="3195901"/>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777" name="pl1777"/>
            <p:cNvSpPr/>
            <p:nvPr/>
          </p:nvSpPr>
          <p:spPr>
            <a:xfrm>
              <a:off x="8087896" y="305665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778" name="pl1778"/>
            <p:cNvSpPr/>
            <p:nvPr/>
          </p:nvSpPr>
          <p:spPr>
            <a:xfrm>
              <a:off x="8087896" y="291741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779" name="pl1779"/>
            <p:cNvSpPr/>
            <p:nvPr/>
          </p:nvSpPr>
          <p:spPr>
            <a:xfrm>
              <a:off x="8087896" y="312628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780" name="pl1780"/>
            <p:cNvSpPr/>
            <p:nvPr/>
          </p:nvSpPr>
          <p:spPr>
            <a:xfrm>
              <a:off x="8087896" y="298703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781" name="pl1781"/>
            <p:cNvSpPr/>
            <p:nvPr/>
          </p:nvSpPr>
          <p:spPr>
            <a:xfrm>
              <a:off x="8087896" y="2847795"/>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782" name="pl1782"/>
            <p:cNvSpPr/>
            <p:nvPr/>
          </p:nvSpPr>
          <p:spPr>
            <a:xfrm>
              <a:off x="8132737"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83" name="pl1783"/>
            <p:cNvSpPr/>
            <p:nvPr/>
          </p:nvSpPr>
          <p:spPr>
            <a:xfrm>
              <a:off x="8260856"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84" name="pl1784"/>
            <p:cNvSpPr/>
            <p:nvPr/>
          </p:nvSpPr>
          <p:spPr>
            <a:xfrm>
              <a:off x="8388975"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85" name="pl1785"/>
            <p:cNvSpPr/>
            <p:nvPr/>
          </p:nvSpPr>
          <p:spPr>
            <a:xfrm>
              <a:off x="8517094"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86" name="pl1786"/>
            <p:cNvSpPr/>
            <p:nvPr/>
          </p:nvSpPr>
          <p:spPr>
            <a:xfrm>
              <a:off x="8645213"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87" name="pl1787"/>
            <p:cNvSpPr/>
            <p:nvPr/>
          </p:nvSpPr>
          <p:spPr>
            <a:xfrm>
              <a:off x="8773331"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88" name="pl1788"/>
            <p:cNvSpPr/>
            <p:nvPr/>
          </p:nvSpPr>
          <p:spPr>
            <a:xfrm>
              <a:off x="8901450"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89" name="pl1789"/>
            <p:cNvSpPr/>
            <p:nvPr/>
          </p:nvSpPr>
          <p:spPr>
            <a:xfrm>
              <a:off x="9029569" y="2831086"/>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790" name="pl1790"/>
            <p:cNvSpPr/>
            <p:nvPr/>
          </p:nvSpPr>
          <p:spPr>
            <a:xfrm>
              <a:off x="8132737" y="3109571"/>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791" name="pl1791"/>
            <p:cNvSpPr/>
            <p:nvPr/>
          </p:nvSpPr>
          <p:spPr>
            <a:xfrm>
              <a:off x="8132737" y="3087292"/>
              <a:ext cx="896831" cy="22278"/>
            </a:xfrm>
            <a:custGeom>
              <a:avLst/>
              <a:pathLst>
                <a:path w="896831" h="22278">
                  <a:moveTo>
                    <a:pt x="0" y="22278"/>
                  </a:moveTo>
                  <a:lnTo>
                    <a:pt x="128118" y="22278"/>
                  </a:lnTo>
                  <a:lnTo>
                    <a:pt x="256237" y="11139"/>
                  </a:lnTo>
                  <a:lnTo>
                    <a:pt x="384356" y="11139"/>
                  </a:lnTo>
                  <a:lnTo>
                    <a:pt x="512475" y="5569"/>
                  </a:lnTo>
                  <a:lnTo>
                    <a:pt x="640593" y="5569"/>
                  </a:lnTo>
                  <a:lnTo>
                    <a:pt x="768712" y="0"/>
                  </a:lnTo>
                  <a:lnTo>
                    <a:pt x="896831" y="0"/>
                  </a:lnTo>
                </a:path>
              </a:pathLst>
            </a:custGeom>
            <a:ln w="40651" cap="flat">
              <a:solidFill>
                <a:srgbClr val="BEBEBE">
                  <a:alpha val="69803"/>
                </a:srgbClr>
              </a:solidFill>
              <a:prstDash val="solid"/>
              <a:round/>
            </a:ln>
          </p:spPr>
          <p:txBody>
            <a:bodyPr/>
            <a:lstStyle/>
            <a:p/>
          </p:txBody>
        </p:sp>
        <p:sp>
          <p:nvSpPr>
            <p:cNvPr id="1792" name="pl1792"/>
            <p:cNvSpPr/>
            <p:nvPr/>
          </p:nvSpPr>
          <p:spPr>
            <a:xfrm>
              <a:off x="8132737" y="3087292"/>
              <a:ext cx="896831" cy="22278"/>
            </a:xfrm>
            <a:custGeom>
              <a:avLst/>
              <a:pathLst>
                <a:path w="896831" h="22278">
                  <a:moveTo>
                    <a:pt x="0" y="22278"/>
                  </a:moveTo>
                  <a:lnTo>
                    <a:pt x="128118" y="22278"/>
                  </a:lnTo>
                  <a:lnTo>
                    <a:pt x="256237" y="11139"/>
                  </a:lnTo>
                  <a:lnTo>
                    <a:pt x="384356" y="11139"/>
                  </a:lnTo>
                  <a:lnTo>
                    <a:pt x="512475" y="5569"/>
                  </a:lnTo>
                  <a:lnTo>
                    <a:pt x="640593" y="5569"/>
                  </a:lnTo>
                  <a:lnTo>
                    <a:pt x="768712" y="0"/>
                  </a:lnTo>
                  <a:lnTo>
                    <a:pt x="896831" y="0"/>
                  </a:lnTo>
                </a:path>
              </a:pathLst>
            </a:custGeom>
            <a:ln w="35231" cap="flat">
              <a:solidFill>
                <a:srgbClr val="BEBEBE">
                  <a:alpha val="69803"/>
                </a:srgbClr>
              </a:solidFill>
              <a:prstDash val="solid"/>
              <a:round/>
            </a:ln>
          </p:spPr>
          <p:txBody>
            <a:bodyPr/>
            <a:lstStyle/>
            <a:p/>
          </p:txBody>
        </p:sp>
        <p:sp>
          <p:nvSpPr>
            <p:cNvPr id="1793" name="pl1793"/>
            <p:cNvSpPr/>
            <p:nvPr/>
          </p:nvSpPr>
          <p:spPr>
            <a:xfrm>
              <a:off x="8132737" y="3109571"/>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794" name="pl1794"/>
            <p:cNvSpPr/>
            <p:nvPr/>
          </p:nvSpPr>
          <p:spPr>
            <a:xfrm>
              <a:off x="8132737" y="3087292"/>
              <a:ext cx="896831" cy="22278"/>
            </a:xfrm>
            <a:custGeom>
              <a:avLst/>
              <a:pathLst>
                <a:path w="896831" h="22278">
                  <a:moveTo>
                    <a:pt x="0" y="22278"/>
                  </a:moveTo>
                  <a:lnTo>
                    <a:pt x="128118" y="22278"/>
                  </a:lnTo>
                  <a:lnTo>
                    <a:pt x="256237" y="11139"/>
                  </a:lnTo>
                  <a:lnTo>
                    <a:pt x="384356" y="11139"/>
                  </a:lnTo>
                  <a:lnTo>
                    <a:pt x="512475" y="5569"/>
                  </a:lnTo>
                  <a:lnTo>
                    <a:pt x="640593" y="5569"/>
                  </a:lnTo>
                  <a:lnTo>
                    <a:pt x="768712" y="0"/>
                  </a:lnTo>
                  <a:lnTo>
                    <a:pt x="896831" y="0"/>
                  </a:lnTo>
                </a:path>
              </a:pathLst>
            </a:custGeom>
            <a:ln w="40651" cap="flat">
              <a:solidFill>
                <a:srgbClr val="000000">
                  <a:alpha val="100000"/>
                </a:srgbClr>
              </a:solidFill>
              <a:prstDash val="solid"/>
              <a:round/>
            </a:ln>
          </p:spPr>
          <p:txBody>
            <a:bodyPr/>
            <a:lstStyle/>
            <a:p/>
          </p:txBody>
        </p:sp>
        <p:sp>
          <p:nvSpPr>
            <p:cNvPr id="1795" name="pl1795"/>
            <p:cNvSpPr/>
            <p:nvPr/>
          </p:nvSpPr>
          <p:spPr>
            <a:xfrm>
              <a:off x="8132737" y="3087292"/>
              <a:ext cx="896831" cy="22278"/>
            </a:xfrm>
            <a:custGeom>
              <a:avLst/>
              <a:pathLst>
                <a:path w="896831" h="22278">
                  <a:moveTo>
                    <a:pt x="0" y="22278"/>
                  </a:moveTo>
                  <a:lnTo>
                    <a:pt x="128118" y="22278"/>
                  </a:lnTo>
                  <a:lnTo>
                    <a:pt x="256237" y="11139"/>
                  </a:lnTo>
                  <a:lnTo>
                    <a:pt x="384356" y="11139"/>
                  </a:lnTo>
                  <a:lnTo>
                    <a:pt x="512475" y="5569"/>
                  </a:lnTo>
                  <a:lnTo>
                    <a:pt x="640593" y="5569"/>
                  </a:lnTo>
                  <a:lnTo>
                    <a:pt x="768712" y="0"/>
                  </a:lnTo>
                  <a:lnTo>
                    <a:pt x="896831" y="0"/>
                  </a:lnTo>
                </a:path>
              </a:pathLst>
            </a:custGeom>
            <a:ln w="35231" cap="flat">
              <a:solidFill>
                <a:srgbClr val="F26A21">
                  <a:alpha val="100000"/>
                </a:srgbClr>
              </a:solidFill>
              <a:prstDash val="solid"/>
              <a:round/>
            </a:ln>
          </p:spPr>
          <p:txBody>
            <a:bodyPr/>
            <a:lstStyle/>
            <a:p/>
          </p:txBody>
        </p:sp>
        <p:sp>
          <p:nvSpPr>
            <p:cNvPr id="1796" name="pl1796"/>
            <p:cNvSpPr/>
            <p:nvPr/>
          </p:nvSpPr>
          <p:spPr>
            <a:xfrm>
              <a:off x="8087896" y="3126280"/>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797" name="tx1797"/>
            <p:cNvSpPr/>
            <p:nvPr/>
          </p:nvSpPr>
          <p:spPr>
            <a:xfrm>
              <a:off x="8102608" y="294654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798" name="tx1798"/>
            <p:cNvSpPr/>
            <p:nvPr/>
          </p:nvSpPr>
          <p:spPr>
            <a:xfrm>
              <a:off x="8230727" y="294654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799" name="tx1799"/>
            <p:cNvSpPr/>
            <p:nvPr/>
          </p:nvSpPr>
          <p:spPr>
            <a:xfrm>
              <a:off x="8358846" y="29354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800" name="tx1800"/>
            <p:cNvSpPr/>
            <p:nvPr/>
          </p:nvSpPr>
          <p:spPr>
            <a:xfrm>
              <a:off x="8486964" y="29354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801" name="tx1801"/>
            <p:cNvSpPr/>
            <p:nvPr/>
          </p:nvSpPr>
          <p:spPr>
            <a:xfrm>
              <a:off x="8615083" y="292983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802" name="tx1802"/>
            <p:cNvSpPr/>
            <p:nvPr/>
          </p:nvSpPr>
          <p:spPr>
            <a:xfrm>
              <a:off x="8743202" y="292983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803" name="tx1803"/>
            <p:cNvSpPr/>
            <p:nvPr/>
          </p:nvSpPr>
          <p:spPr>
            <a:xfrm>
              <a:off x="8871321" y="29242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804" name="tx1804"/>
            <p:cNvSpPr/>
            <p:nvPr/>
          </p:nvSpPr>
          <p:spPr>
            <a:xfrm>
              <a:off x="8999439" y="29242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805" name="rc1805"/>
            <p:cNvSpPr/>
            <p:nvPr/>
          </p:nvSpPr>
          <p:spPr>
            <a:xfrm>
              <a:off x="8087896" y="3483127"/>
              <a:ext cx="986514" cy="367599"/>
            </a:xfrm>
            <a:prstGeom prst="rect">
              <a:avLst/>
            </a:prstGeom>
            <a:solidFill>
              <a:srgbClr val="EBEBEB">
                <a:alpha val="100000"/>
              </a:srgbClr>
            </a:solidFill>
          </p:spPr>
          <p:txBody>
            <a:bodyPr/>
            <a:lstStyle/>
            <a:p/>
          </p:txBody>
        </p:sp>
        <p:sp>
          <p:nvSpPr>
            <p:cNvPr id="1806" name="pl1806"/>
            <p:cNvSpPr/>
            <p:nvPr/>
          </p:nvSpPr>
          <p:spPr>
            <a:xfrm>
              <a:off x="8087896" y="3847942"/>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807" name="pl1807"/>
            <p:cNvSpPr/>
            <p:nvPr/>
          </p:nvSpPr>
          <p:spPr>
            <a:xfrm>
              <a:off x="8087896" y="370870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808" name="pl1808"/>
            <p:cNvSpPr/>
            <p:nvPr/>
          </p:nvSpPr>
          <p:spPr>
            <a:xfrm>
              <a:off x="8087896" y="356945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809" name="pl1809"/>
            <p:cNvSpPr/>
            <p:nvPr/>
          </p:nvSpPr>
          <p:spPr>
            <a:xfrm>
              <a:off x="8087896" y="3778321"/>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810" name="pl1810"/>
            <p:cNvSpPr/>
            <p:nvPr/>
          </p:nvSpPr>
          <p:spPr>
            <a:xfrm>
              <a:off x="8087896" y="363907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811" name="pl1811"/>
            <p:cNvSpPr/>
            <p:nvPr/>
          </p:nvSpPr>
          <p:spPr>
            <a:xfrm>
              <a:off x="8087896" y="349983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812" name="pl1812"/>
            <p:cNvSpPr/>
            <p:nvPr/>
          </p:nvSpPr>
          <p:spPr>
            <a:xfrm>
              <a:off x="8132737"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13" name="pl1813"/>
            <p:cNvSpPr/>
            <p:nvPr/>
          </p:nvSpPr>
          <p:spPr>
            <a:xfrm>
              <a:off x="8260856"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14" name="pl1814"/>
            <p:cNvSpPr/>
            <p:nvPr/>
          </p:nvSpPr>
          <p:spPr>
            <a:xfrm>
              <a:off x="8388975"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15" name="pl1815"/>
            <p:cNvSpPr/>
            <p:nvPr/>
          </p:nvSpPr>
          <p:spPr>
            <a:xfrm>
              <a:off x="8517094"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16" name="pl1816"/>
            <p:cNvSpPr/>
            <p:nvPr/>
          </p:nvSpPr>
          <p:spPr>
            <a:xfrm>
              <a:off x="8645213"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17" name="pl1817"/>
            <p:cNvSpPr/>
            <p:nvPr/>
          </p:nvSpPr>
          <p:spPr>
            <a:xfrm>
              <a:off x="8773331"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18" name="pl1818"/>
            <p:cNvSpPr/>
            <p:nvPr/>
          </p:nvSpPr>
          <p:spPr>
            <a:xfrm>
              <a:off x="8901450"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19" name="pl1819"/>
            <p:cNvSpPr/>
            <p:nvPr/>
          </p:nvSpPr>
          <p:spPr>
            <a:xfrm>
              <a:off x="9029569" y="3483127"/>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20" name="pl1820"/>
            <p:cNvSpPr/>
            <p:nvPr/>
          </p:nvSpPr>
          <p:spPr>
            <a:xfrm>
              <a:off x="8132737" y="3761612"/>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821" name="pl1821"/>
            <p:cNvSpPr/>
            <p:nvPr/>
          </p:nvSpPr>
          <p:spPr>
            <a:xfrm>
              <a:off x="8132737" y="3728194"/>
              <a:ext cx="896831" cy="38987"/>
            </a:xfrm>
            <a:custGeom>
              <a:avLst/>
              <a:pathLst>
                <a:path w="896831" h="38987">
                  <a:moveTo>
                    <a:pt x="0" y="0"/>
                  </a:moveTo>
                  <a:lnTo>
                    <a:pt x="128118" y="38987"/>
                  </a:lnTo>
                  <a:lnTo>
                    <a:pt x="256237" y="16709"/>
                  </a:lnTo>
                  <a:lnTo>
                    <a:pt x="384356" y="16709"/>
                  </a:lnTo>
                  <a:lnTo>
                    <a:pt x="512475" y="33418"/>
                  </a:lnTo>
                  <a:lnTo>
                    <a:pt x="640593" y="33418"/>
                  </a:lnTo>
                  <a:lnTo>
                    <a:pt x="768712" y="33418"/>
                  </a:lnTo>
                  <a:lnTo>
                    <a:pt x="896831" y="22278"/>
                  </a:lnTo>
                </a:path>
              </a:pathLst>
            </a:custGeom>
            <a:ln w="40651" cap="flat">
              <a:solidFill>
                <a:srgbClr val="BEBEBE">
                  <a:alpha val="69803"/>
                </a:srgbClr>
              </a:solidFill>
              <a:prstDash val="solid"/>
              <a:round/>
            </a:ln>
          </p:spPr>
          <p:txBody>
            <a:bodyPr/>
            <a:lstStyle/>
            <a:p/>
          </p:txBody>
        </p:sp>
        <p:sp>
          <p:nvSpPr>
            <p:cNvPr id="1822" name="pl1822"/>
            <p:cNvSpPr/>
            <p:nvPr/>
          </p:nvSpPr>
          <p:spPr>
            <a:xfrm>
              <a:off x="8132737" y="3728194"/>
              <a:ext cx="896831" cy="38987"/>
            </a:xfrm>
            <a:custGeom>
              <a:avLst/>
              <a:pathLst>
                <a:path w="896831" h="38987">
                  <a:moveTo>
                    <a:pt x="0" y="0"/>
                  </a:moveTo>
                  <a:lnTo>
                    <a:pt x="128118" y="38987"/>
                  </a:lnTo>
                  <a:lnTo>
                    <a:pt x="256237" y="16709"/>
                  </a:lnTo>
                  <a:lnTo>
                    <a:pt x="384356" y="16709"/>
                  </a:lnTo>
                  <a:lnTo>
                    <a:pt x="512475" y="33418"/>
                  </a:lnTo>
                  <a:lnTo>
                    <a:pt x="640593" y="33418"/>
                  </a:lnTo>
                  <a:lnTo>
                    <a:pt x="768712" y="33418"/>
                  </a:lnTo>
                  <a:lnTo>
                    <a:pt x="896831" y="22278"/>
                  </a:lnTo>
                </a:path>
              </a:pathLst>
            </a:custGeom>
            <a:ln w="35231" cap="flat">
              <a:solidFill>
                <a:srgbClr val="BEBEBE">
                  <a:alpha val="69803"/>
                </a:srgbClr>
              </a:solidFill>
              <a:prstDash val="solid"/>
              <a:round/>
            </a:ln>
          </p:spPr>
          <p:txBody>
            <a:bodyPr/>
            <a:lstStyle/>
            <a:p/>
          </p:txBody>
        </p:sp>
        <p:sp>
          <p:nvSpPr>
            <p:cNvPr id="1823" name="pl1823"/>
            <p:cNvSpPr/>
            <p:nvPr/>
          </p:nvSpPr>
          <p:spPr>
            <a:xfrm>
              <a:off x="8132737" y="3761612"/>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824" name="pl1824"/>
            <p:cNvSpPr/>
            <p:nvPr/>
          </p:nvSpPr>
          <p:spPr>
            <a:xfrm>
              <a:off x="8132737" y="3728194"/>
              <a:ext cx="896831" cy="38987"/>
            </a:xfrm>
            <a:custGeom>
              <a:avLst/>
              <a:pathLst>
                <a:path w="896831" h="38987">
                  <a:moveTo>
                    <a:pt x="0" y="0"/>
                  </a:moveTo>
                  <a:lnTo>
                    <a:pt x="128118" y="38987"/>
                  </a:lnTo>
                  <a:lnTo>
                    <a:pt x="256237" y="16709"/>
                  </a:lnTo>
                  <a:lnTo>
                    <a:pt x="384356" y="16709"/>
                  </a:lnTo>
                  <a:lnTo>
                    <a:pt x="512475" y="33418"/>
                  </a:lnTo>
                  <a:lnTo>
                    <a:pt x="640593" y="33418"/>
                  </a:lnTo>
                  <a:lnTo>
                    <a:pt x="768712" y="33418"/>
                  </a:lnTo>
                  <a:lnTo>
                    <a:pt x="896831" y="22278"/>
                  </a:lnTo>
                </a:path>
              </a:pathLst>
            </a:custGeom>
            <a:ln w="40651" cap="flat">
              <a:solidFill>
                <a:srgbClr val="000000">
                  <a:alpha val="100000"/>
                </a:srgbClr>
              </a:solidFill>
              <a:prstDash val="solid"/>
              <a:round/>
            </a:ln>
          </p:spPr>
          <p:txBody>
            <a:bodyPr/>
            <a:lstStyle/>
            <a:p/>
          </p:txBody>
        </p:sp>
        <p:sp>
          <p:nvSpPr>
            <p:cNvPr id="1825" name="pl1825"/>
            <p:cNvSpPr/>
            <p:nvPr/>
          </p:nvSpPr>
          <p:spPr>
            <a:xfrm>
              <a:off x="8132737" y="3728194"/>
              <a:ext cx="896831" cy="38987"/>
            </a:xfrm>
            <a:custGeom>
              <a:avLst/>
              <a:pathLst>
                <a:path w="896831" h="38987">
                  <a:moveTo>
                    <a:pt x="0" y="0"/>
                  </a:moveTo>
                  <a:lnTo>
                    <a:pt x="128118" y="38987"/>
                  </a:lnTo>
                  <a:lnTo>
                    <a:pt x="256237" y="16709"/>
                  </a:lnTo>
                  <a:lnTo>
                    <a:pt x="384356" y="16709"/>
                  </a:lnTo>
                  <a:lnTo>
                    <a:pt x="512475" y="33418"/>
                  </a:lnTo>
                  <a:lnTo>
                    <a:pt x="640593" y="33418"/>
                  </a:lnTo>
                  <a:lnTo>
                    <a:pt x="768712" y="33418"/>
                  </a:lnTo>
                  <a:lnTo>
                    <a:pt x="896831" y="22278"/>
                  </a:lnTo>
                </a:path>
              </a:pathLst>
            </a:custGeom>
            <a:ln w="35231" cap="flat">
              <a:solidFill>
                <a:srgbClr val="F26A21">
                  <a:alpha val="100000"/>
                </a:srgbClr>
              </a:solidFill>
              <a:prstDash val="solid"/>
              <a:round/>
            </a:ln>
          </p:spPr>
          <p:txBody>
            <a:bodyPr/>
            <a:lstStyle/>
            <a:p/>
          </p:txBody>
        </p:sp>
        <p:sp>
          <p:nvSpPr>
            <p:cNvPr id="1826" name="pl1826"/>
            <p:cNvSpPr/>
            <p:nvPr/>
          </p:nvSpPr>
          <p:spPr>
            <a:xfrm>
              <a:off x="8087896" y="3778321"/>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827" name="tx1827"/>
            <p:cNvSpPr/>
            <p:nvPr/>
          </p:nvSpPr>
          <p:spPr>
            <a:xfrm>
              <a:off x="8102608" y="356516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828" name="tx1828"/>
            <p:cNvSpPr/>
            <p:nvPr/>
          </p:nvSpPr>
          <p:spPr>
            <a:xfrm>
              <a:off x="8230727" y="36041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829" name="tx1829"/>
            <p:cNvSpPr/>
            <p:nvPr/>
          </p:nvSpPr>
          <p:spPr>
            <a:xfrm>
              <a:off x="8358846" y="35818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830" name="tx1830"/>
            <p:cNvSpPr/>
            <p:nvPr/>
          </p:nvSpPr>
          <p:spPr>
            <a:xfrm>
              <a:off x="8486964" y="35818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831" name="tx1831"/>
            <p:cNvSpPr/>
            <p:nvPr/>
          </p:nvSpPr>
          <p:spPr>
            <a:xfrm>
              <a:off x="8615083" y="35985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832" name="tx1832"/>
            <p:cNvSpPr/>
            <p:nvPr/>
          </p:nvSpPr>
          <p:spPr>
            <a:xfrm>
              <a:off x="8743202" y="35985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833" name="tx1833"/>
            <p:cNvSpPr/>
            <p:nvPr/>
          </p:nvSpPr>
          <p:spPr>
            <a:xfrm>
              <a:off x="8871321" y="359858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834" name="tx1834"/>
            <p:cNvSpPr/>
            <p:nvPr/>
          </p:nvSpPr>
          <p:spPr>
            <a:xfrm>
              <a:off x="8999439" y="358744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835" name="rc1835"/>
            <p:cNvSpPr/>
            <p:nvPr/>
          </p:nvSpPr>
          <p:spPr>
            <a:xfrm>
              <a:off x="8087896" y="4135168"/>
              <a:ext cx="986514" cy="367599"/>
            </a:xfrm>
            <a:prstGeom prst="rect">
              <a:avLst/>
            </a:prstGeom>
            <a:solidFill>
              <a:srgbClr val="EBEBEB">
                <a:alpha val="100000"/>
              </a:srgbClr>
            </a:solidFill>
          </p:spPr>
          <p:txBody>
            <a:bodyPr/>
            <a:lstStyle/>
            <a:p/>
          </p:txBody>
        </p:sp>
        <p:sp>
          <p:nvSpPr>
            <p:cNvPr id="1836" name="pl1836"/>
            <p:cNvSpPr/>
            <p:nvPr/>
          </p:nvSpPr>
          <p:spPr>
            <a:xfrm>
              <a:off x="8087896" y="4499983"/>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837" name="pl1837"/>
            <p:cNvSpPr/>
            <p:nvPr/>
          </p:nvSpPr>
          <p:spPr>
            <a:xfrm>
              <a:off x="8087896" y="436074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838" name="pl1838"/>
            <p:cNvSpPr/>
            <p:nvPr/>
          </p:nvSpPr>
          <p:spPr>
            <a:xfrm>
              <a:off x="8087896" y="422149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839" name="pl1839"/>
            <p:cNvSpPr/>
            <p:nvPr/>
          </p:nvSpPr>
          <p:spPr>
            <a:xfrm>
              <a:off x="8087896" y="443036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840" name="pl1840"/>
            <p:cNvSpPr/>
            <p:nvPr/>
          </p:nvSpPr>
          <p:spPr>
            <a:xfrm>
              <a:off x="8087896" y="429111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841" name="pl1841"/>
            <p:cNvSpPr/>
            <p:nvPr/>
          </p:nvSpPr>
          <p:spPr>
            <a:xfrm>
              <a:off x="8087896" y="415187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842" name="pl1842"/>
            <p:cNvSpPr/>
            <p:nvPr/>
          </p:nvSpPr>
          <p:spPr>
            <a:xfrm>
              <a:off x="8132737"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43" name="pl1843"/>
            <p:cNvSpPr/>
            <p:nvPr/>
          </p:nvSpPr>
          <p:spPr>
            <a:xfrm>
              <a:off x="8260856"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44" name="pl1844"/>
            <p:cNvSpPr/>
            <p:nvPr/>
          </p:nvSpPr>
          <p:spPr>
            <a:xfrm>
              <a:off x="8388975"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45" name="pl1845"/>
            <p:cNvSpPr/>
            <p:nvPr/>
          </p:nvSpPr>
          <p:spPr>
            <a:xfrm>
              <a:off x="8517094"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46" name="pl1846"/>
            <p:cNvSpPr/>
            <p:nvPr/>
          </p:nvSpPr>
          <p:spPr>
            <a:xfrm>
              <a:off x="8645213"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47" name="pl1847"/>
            <p:cNvSpPr/>
            <p:nvPr/>
          </p:nvSpPr>
          <p:spPr>
            <a:xfrm>
              <a:off x="8773331"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48" name="pl1848"/>
            <p:cNvSpPr/>
            <p:nvPr/>
          </p:nvSpPr>
          <p:spPr>
            <a:xfrm>
              <a:off x="8901450"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49" name="pl1849"/>
            <p:cNvSpPr/>
            <p:nvPr/>
          </p:nvSpPr>
          <p:spPr>
            <a:xfrm>
              <a:off x="9029569" y="4135168"/>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50" name="pl1850"/>
            <p:cNvSpPr/>
            <p:nvPr/>
          </p:nvSpPr>
          <p:spPr>
            <a:xfrm>
              <a:off x="8132737" y="4413653"/>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851" name="pl1851"/>
            <p:cNvSpPr/>
            <p:nvPr/>
          </p:nvSpPr>
          <p:spPr>
            <a:xfrm>
              <a:off x="8132737" y="4402513"/>
              <a:ext cx="896831" cy="16709"/>
            </a:xfrm>
            <a:custGeom>
              <a:avLst/>
              <a:pathLst>
                <a:path w="896831" h="16709">
                  <a:moveTo>
                    <a:pt x="0" y="0"/>
                  </a:moveTo>
                  <a:lnTo>
                    <a:pt x="128118" y="0"/>
                  </a:lnTo>
                  <a:lnTo>
                    <a:pt x="256237" y="16709"/>
                  </a:lnTo>
                  <a:lnTo>
                    <a:pt x="384356" y="16709"/>
                  </a:lnTo>
                  <a:lnTo>
                    <a:pt x="512475" y="16709"/>
                  </a:lnTo>
                  <a:lnTo>
                    <a:pt x="640593" y="5569"/>
                  </a:lnTo>
                  <a:lnTo>
                    <a:pt x="768712" y="11139"/>
                  </a:lnTo>
                  <a:lnTo>
                    <a:pt x="896831" y="0"/>
                  </a:lnTo>
                </a:path>
              </a:pathLst>
            </a:custGeom>
            <a:ln w="40651" cap="flat">
              <a:solidFill>
                <a:srgbClr val="BEBEBE">
                  <a:alpha val="69803"/>
                </a:srgbClr>
              </a:solidFill>
              <a:prstDash val="solid"/>
              <a:round/>
            </a:ln>
          </p:spPr>
          <p:txBody>
            <a:bodyPr/>
            <a:lstStyle/>
            <a:p/>
          </p:txBody>
        </p:sp>
        <p:sp>
          <p:nvSpPr>
            <p:cNvPr id="1852" name="pl1852"/>
            <p:cNvSpPr/>
            <p:nvPr/>
          </p:nvSpPr>
          <p:spPr>
            <a:xfrm>
              <a:off x="8132737" y="4402513"/>
              <a:ext cx="896831" cy="16709"/>
            </a:xfrm>
            <a:custGeom>
              <a:avLst/>
              <a:pathLst>
                <a:path w="896831" h="16709">
                  <a:moveTo>
                    <a:pt x="0" y="0"/>
                  </a:moveTo>
                  <a:lnTo>
                    <a:pt x="128118" y="0"/>
                  </a:lnTo>
                  <a:lnTo>
                    <a:pt x="256237" y="16709"/>
                  </a:lnTo>
                  <a:lnTo>
                    <a:pt x="384356" y="16709"/>
                  </a:lnTo>
                  <a:lnTo>
                    <a:pt x="512475" y="16709"/>
                  </a:lnTo>
                  <a:lnTo>
                    <a:pt x="640593" y="5569"/>
                  </a:lnTo>
                  <a:lnTo>
                    <a:pt x="768712" y="11139"/>
                  </a:lnTo>
                  <a:lnTo>
                    <a:pt x="896831" y="0"/>
                  </a:lnTo>
                </a:path>
              </a:pathLst>
            </a:custGeom>
            <a:ln w="35231" cap="flat">
              <a:solidFill>
                <a:srgbClr val="BEBEBE">
                  <a:alpha val="69803"/>
                </a:srgbClr>
              </a:solidFill>
              <a:prstDash val="solid"/>
              <a:round/>
            </a:ln>
          </p:spPr>
          <p:txBody>
            <a:bodyPr/>
            <a:lstStyle/>
            <a:p/>
          </p:txBody>
        </p:sp>
        <p:sp>
          <p:nvSpPr>
            <p:cNvPr id="1853" name="pl1853"/>
            <p:cNvSpPr/>
            <p:nvPr/>
          </p:nvSpPr>
          <p:spPr>
            <a:xfrm>
              <a:off x="8132737" y="4413653"/>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854" name="pl1854"/>
            <p:cNvSpPr/>
            <p:nvPr/>
          </p:nvSpPr>
          <p:spPr>
            <a:xfrm>
              <a:off x="8132737" y="4402513"/>
              <a:ext cx="896831" cy="16709"/>
            </a:xfrm>
            <a:custGeom>
              <a:avLst/>
              <a:pathLst>
                <a:path w="896831" h="16709">
                  <a:moveTo>
                    <a:pt x="0" y="0"/>
                  </a:moveTo>
                  <a:lnTo>
                    <a:pt x="128118" y="0"/>
                  </a:lnTo>
                  <a:lnTo>
                    <a:pt x="256237" y="16709"/>
                  </a:lnTo>
                  <a:lnTo>
                    <a:pt x="384356" y="16709"/>
                  </a:lnTo>
                  <a:lnTo>
                    <a:pt x="512475" y="16709"/>
                  </a:lnTo>
                  <a:lnTo>
                    <a:pt x="640593" y="5569"/>
                  </a:lnTo>
                  <a:lnTo>
                    <a:pt x="768712" y="11139"/>
                  </a:lnTo>
                  <a:lnTo>
                    <a:pt x="896831" y="0"/>
                  </a:lnTo>
                </a:path>
              </a:pathLst>
            </a:custGeom>
            <a:ln w="40651" cap="flat">
              <a:solidFill>
                <a:srgbClr val="000000">
                  <a:alpha val="100000"/>
                </a:srgbClr>
              </a:solidFill>
              <a:prstDash val="solid"/>
              <a:round/>
            </a:ln>
          </p:spPr>
          <p:txBody>
            <a:bodyPr/>
            <a:lstStyle/>
            <a:p/>
          </p:txBody>
        </p:sp>
        <p:sp>
          <p:nvSpPr>
            <p:cNvPr id="1855" name="pl1855"/>
            <p:cNvSpPr/>
            <p:nvPr/>
          </p:nvSpPr>
          <p:spPr>
            <a:xfrm>
              <a:off x="8132737" y="4402513"/>
              <a:ext cx="896831" cy="16709"/>
            </a:xfrm>
            <a:custGeom>
              <a:avLst/>
              <a:pathLst>
                <a:path w="896831" h="16709">
                  <a:moveTo>
                    <a:pt x="0" y="0"/>
                  </a:moveTo>
                  <a:lnTo>
                    <a:pt x="128118" y="0"/>
                  </a:lnTo>
                  <a:lnTo>
                    <a:pt x="256237" y="16709"/>
                  </a:lnTo>
                  <a:lnTo>
                    <a:pt x="384356" y="16709"/>
                  </a:lnTo>
                  <a:lnTo>
                    <a:pt x="512475" y="16709"/>
                  </a:lnTo>
                  <a:lnTo>
                    <a:pt x="640593" y="5569"/>
                  </a:lnTo>
                  <a:lnTo>
                    <a:pt x="768712" y="11139"/>
                  </a:lnTo>
                  <a:lnTo>
                    <a:pt x="896831" y="0"/>
                  </a:lnTo>
                </a:path>
              </a:pathLst>
            </a:custGeom>
            <a:ln w="35231" cap="flat">
              <a:solidFill>
                <a:srgbClr val="F26A21">
                  <a:alpha val="100000"/>
                </a:srgbClr>
              </a:solidFill>
              <a:prstDash val="solid"/>
              <a:round/>
            </a:ln>
          </p:spPr>
          <p:txBody>
            <a:bodyPr/>
            <a:lstStyle/>
            <a:p/>
          </p:txBody>
        </p:sp>
        <p:sp>
          <p:nvSpPr>
            <p:cNvPr id="1856" name="pl1856"/>
            <p:cNvSpPr/>
            <p:nvPr/>
          </p:nvSpPr>
          <p:spPr>
            <a:xfrm>
              <a:off x="8087896" y="4430362"/>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857" name="tx1857"/>
            <p:cNvSpPr/>
            <p:nvPr/>
          </p:nvSpPr>
          <p:spPr>
            <a:xfrm>
              <a:off x="8102608" y="423948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858" name="tx1858"/>
            <p:cNvSpPr/>
            <p:nvPr/>
          </p:nvSpPr>
          <p:spPr>
            <a:xfrm>
              <a:off x="8230727" y="423948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859" name="tx1859"/>
            <p:cNvSpPr/>
            <p:nvPr/>
          </p:nvSpPr>
          <p:spPr>
            <a:xfrm>
              <a:off x="8358846" y="42561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860" name="tx1860"/>
            <p:cNvSpPr/>
            <p:nvPr/>
          </p:nvSpPr>
          <p:spPr>
            <a:xfrm>
              <a:off x="8486964" y="42561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861" name="tx1861"/>
            <p:cNvSpPr/>
            <p:nvPr/>
          </p:nvSpPr>
          <p:spPr>
            <a:xfrm>
              <a:off x="8615083" y="42561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862" name="tx1862"/>
            <p:cNvSpPr/>
            <p:nvPr/>
          </p:nvSpPr>
          <p:spPr>
            <a:xfrm>
              <a:off x="8743202" y="424505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863" name="tx1863"/>
            <p:cNvSpPr/>
            <p:nvPr/>
          </p:nvSpPr>
          <p:spPr>
            <a:xfrm>
              <a:off x="8871321" y="425062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864" name="tx1864"/>
            <p:cNvSpPr/>
            <p:nvPr/>
          </p:nvSpPr>
          <p:spPr>
            <a:xfrm>
              <a:off x="8999439" y="423948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865" name="rc1865"/>
            <p:cNvSpPr/>
            <p:nvPr/>
          </p:nvSpPr>
          <p:spPr>
            <a:xfrm>
              <a:off x="8087896" y="4787209"/>
              <a:ext cx="986514" cy="367599"/>
            </a:xfrm>
            <a:prstGeom prst="rect">
              <a:avLst/>
            </a:prstGeom>
            <a:solidFill>
              <a:srgbClr val="EBEBEB">
                <a:alpha val="100000"/>
              </a:srgbClr>
            </a:solidFill>
          </p:spPr>
          <p:txBody>
            <a:bodyPr/>
            <a:lstStyle/>
            <a:p/>
          </p:txBody>
        </p:sp>
        <p:sp>
          <p:nvSpPr>
            <p:cNvPr id="1866" name="pl1866"/>
            <p:cNvSpPr/>
            <p:nvPr/>
          </p:nvSpPr>
          <p:spPr>
            <a:xfrm>
              <a:off x="8087896" y="5152024"/>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867" name="pl1867"/>
            <p:cNvSpPr/>
            <p:nvPr/>
          </p:nvSpPr>
          <p:spPr>
            <a:xfrm>
              <a:off x="8087896" y="5012781"/>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868" name="pl1868"/>
            <p:cNvSpPr/>
            <p:nvPr/>
          </p:nvSpPr>
          <p:spPr>
            <a:xfrm>
              <a:off x="8087896" y="487353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869" name="pl1869"/>
            <p:cNvSpPr/>
            <p:nvPr/>
          </p:nvSpPr>
          <p:spPr>
            <a:xfrm>
              <a:off x="8087896" y="5082402"/>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870" name="pl1870"/>
            <p:cNvSpPr/>
            <p:nvPr/>
          </p:nvSpPr>
          <p:spPr>
            <a:xfrm>
              <a:off x="8087896" y="494316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871" name="pl1871"/>
            <p:cNvSpPr/>
            <p:nvPr/>
          </p:nvSpPr>
          <p:spPr>
            <a:xfrm>
              <a:off x="8087896" y="480391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872" name="pl1872"/>
            <p:cNvSpPr/>
            <p:nvPr/>
          </p:nvSpPr>
          <p:spPr>
            <a:xfrm>
              <a:off x="8132737"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73" name="pl1873"/>
            <p:cNvSpPr/>
            <p:nvPr/>
          </p:nvSpPr>
          <p:spPr>
            <a:xfrm>
              <a:off x="8260856"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74" name="pl1874"/>
            <p:cNvSpPr/>
            <p:nvPr/>
          </p:nvSpPr>
          <p:spPr>
            <a:xfrm>
              <a:off x="8388975"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75" name="pl1875"/>
            <p:cNvSpPr/>
            <p:nvPr/>
          </p:nvSpPr>
          <p:spPr>
            <a:xfrm>
              <a:off x="8517094"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76" name="pl1876"/>
            <p:cNvSpPr/>
            <p:nvPr/>
          </p:nvSpPr>
          <p:spPr>
            <a:xfrm>
              <a:off x="8645213"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77" name="pl1877"/>
            <p:cNvSpPr/>
            <p:nvPr/>
          </p:nvSpPr>
          <p:spPr>
            <a:xfrm>
              <a:off x="8773331"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78" name="pl1878"/>
            <p:cNvSpPr/>
            <p:nvPr/>
          </p:nvSpPr>
          <p:spPr>
            <a:xfrm>
              <a:off x="8901450"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79" name="pl1879"/>
            <p:cNvSpPr/>
            <p:nvPr/>
          </p:nvSpPr>
          <p:spPr>
            <a:xfrm>
              <a:off x="9029569" y="4787209"/>
              <a:ext cx="0" cy="367599"/>
            </a:xfrm>
            <a:custGeom>
              <a:avLst/>
              <a:pathLst>
                <a:path w="0" h="367599">
                  <a:moveTo>
                    <a:pt x="0" y="367599"/>
                  </a:moveTo>
                  <a:lnTo>
                    <a:pt x="0" y="0"/>
                  </a:lnTo>
                  <a:lnTo>
                    <a:pt x="0" y="0"/>
                  </a:lnTo>
                </a:path>
              </a:pathLst>
            </a:custGeom>
            <a:ln w="13550" cap="flat">
              <a:solidFill>
                <a:srgbClr val="FFFFFF">
                  <a:alpha val="100000"/>
                </a:srgbClr>
              </a:solidFill>
              <a:prstDash val="solid"/>
              <a:round/>
            </a:ln>
          </p:spPr>
          <p:txBody>
            <a:bodyPr/>
            <a:lstStyle/>
            <a:p/>
          </p:txBody>
        </p:sp>
        <p:sp>
          <p:nvSpPr>
            <p:cNvPr id="1880" name="pl1880"/>
            <p:cNvSpPr/>
            <p:nvPr/>
          </p:nvSpPr>
          <p:spPr>
            <a:xfrm>
              <a:off x="8132737" y="5065693"/>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881" name="pl1881"/>
            <p:cNvSpPr/>
            <p:nvPr/>
          </p:nvSpPr>
          <p:spPr>
            <a:xfrm>
              <a:off x="8132737" y="5060124"/>
              <a:ext cx="896831" cy="16709"/>
            </a:xfrm>
            <a:custGeom>
              <a:avLst/>
              <a:pathLst>
                <a:path w="896831" h="16709">
                  <a:moveTo>
                    <a:pt x="0" y="11139"/>
                  </a:moveTo>
                  <a:lnTo>
                    <a:pt x="128118" y="16709"/>
                  </a:lnTo>
                  <a:lnTo>
                    <a:pt x="256237" y="16709"/>
                  </a:lnTo>
                  <a:lnTo>
                    <a:pt x="384356" y="16709"/>
                  </a:lnTo>
                  <a:lnTo>
                    <a:pt x="512475" y="0"/>
                  </a:lnTo>
                  <a:lnTo>
                    <a:pt x="640593" y="5569"/>
                  </a:lnTo>
                  <a:lnTo>
                    <a:pt x="768712" y="0"/>
                  </a:lnTo>
                  <a:lnTo>
                    <a:pt x="896831" y="0"/>
                  </a:lnTo>
                </a:path>
              </a:pathLst>
            </a:custGeom>
            <a:ln w="40651" cap="flat">
              <a:solidFill>
                <a:srgbClr val="BEBEBE">
                  <a:alpha val="69803"/>
                </a:srgbClr>
              </a:solidFill>
              <a:prstDash val="solid"/>
              <a:round/>
            </a:ln>
          </p:spPr>
          <p:txBody>
            <a:bodyPr/>
            <a:lstStyle/>
            <a:p/>
          </p:txBody>
        </p:sp>
        <p:sp>
          <p:nvSpPr>
            <p:cNvPr id="1882" name="pl1882"/>
            <p:cNvSpPr/>
            <p:nvPr/>
          </p:nvSpPr>
          <p:spPr>
            <a:xfrm>
              <a:off x="8132737" y="5060124"/>
              <a:ext cx="896831" cy="16709"/>
            </a:xfrm>
            <a:custGeom>
              <a:avLst/>
              <a:pathLst>
                <a:path w="896831" h="16709">
                  <a:moveTo>
                    <a:pt x="0" y="11139"/>
                  </a:moveTo>
                  <a:lnTo>
                    <a:pt x="128118" y="16709"/>
                  </a:lnTo>
                  <a:lnTo>
                    <a:pt x="256237" y="16709"/>
                  </a:lnTo>
                  <a:lnTo>
                    <a:pt x="384356" y="16709"/>
                  </a:lnTo>
                  <a:lnTo>
                    <a:pt x="512475" y="0"/>
                  </a:lnTo>
                  <a:lnTo>
                    <a:pt x="640593" y="5569"/>
                  </a:lnTo>
                  <a:lnTo>
                    <a:pt x="768712" y="0"/>
                  </a:lnTo>
                  <a:lnTo>
                    <a:pt x="896831" y="0"/>
                  </a:lnTo>
                </a:path>
              </a:pathLst>
            </a:custGeom>
            <a:ln w="35231" cap="flat">
              <a:solidFill>
                <a:srgbClr val="BEBEBE">
                  <a:alpha val="69803"/>
                </a:srgbClr>
              </a:solidFill>
              <a:prstDash val="solid"/>
              <a:round/>
            </a:ln>
          </p:spPr>
          <p:txBody>
            <a:bodyPr/>
            <a:lstStyle/>
            <a:p/>
          </p:txBody>
        </p:sp>
        <p:sp>
          <p:nvSpPr>
            <p:cNvPr id="1883" name="pl1883"/>
            <p:cNvSpPr/>
            <p:nvPr/>
          </p:nvSpPr>
          <p:spPr>
            <a:xfrm>
              <a:off x="8132737" y="5065693"/>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884" name="pl1884"/>
            <p:cNvSpPr/>
            <p:nvPr/>
          </p:nvSpPr>
          <p:spPr>
            <a:xfrm>
              <a:off x="8132737" y="5060124"/>
              <a:ext cx="896831" cy="16709"/>
            </a:xfrm>
            <a:custGeom>
              <a:avLst/>
              <a:pathLst>
                <a:path w="896831" h="16709">
                  <a:moveTo>
                    <a:pt x="0" y="11139"/>
                  </a:moveTo>
                  <a:lnTo>
                    <a:pt x="128118" y="16709"/>
                  </a:lnTo>
                  <a:lnTo>
                    <a:pt x="256237" y="16709"/>
                  </a:lnTo>
                  <a:lnTo>
                    <a:pt x="384356" y="16709"/>
                  </a:lnTo>
                  <a:lnTo>
                    <a:pt x="512475" y="0"/>
                  </a:lnTo>
                  <a:lnTo>
                    <a:pt x="640593" y="5569"/>
                  </a:lnTo>
                  <a:lnTo>
                    <a:pt x="768712" y="0"/>
                  </a:lnTo>
                  <a:lnTo>
                    <a:pt x="896831" y="0"/>
                  </a:lnTo>
                </a:path>
              </a:pathLst>
            </a:custGeom>
            <a:ln w="40651" cap="flat">
              <a:solidFill>
                <a:srgbClr val="000000">
                  <a:alpha val="100000"/>
                </a:srgbClr>
              </a:solidFill>
              <a:prstDash val="solid"/>
              <a:round/>
            </a:ln>
          </p:spPr>
          <p:txBody>
            <a:bodyPr/>
            <a:lstStyle/>
            <a:p/>
          </p:txBody>
        </p:sp>
        <p:sp>
          <p:nvSpPr>
            <p:cNvPr id="1885" name="pl1885"/>
            <p:cNvSpPr/>
            <p:nvPr/>
          </p:nvSpPr>
          <p:spPr>
            <a:xfrm>
              <a:off x="8132737" y="5060124"/>
              <a:ext cx="896831" cy="16709"/>
            </a:xfrm>
            <a:custGeom>
              <a:avLst/>
              <a:pathLst>
                <a:path w="896831" h="16709">
                  <a:moveTo>
                    <a:pt x="0" y="11139"/>
                  </a:moveTo>
                  <a:lnTo>
                    <a:pt x="128118" y="16709"/>
                  </a:lnTo>
                  <a:lnTo>
                    <a:pt x="256237" y="16709"/>
                  </a:lnTo>
                  <a:lnTo>
                    <a:pt x="384356" y="16709"/>
                  </a:lnTo>
                  <a:lnTo>
                    <a:pt x="512475" y="0"/>
                  </a:lnTo>
                  <a:lnTo>
                    <a:pt x="640593" y="5569"/>
                  </a:lnTo>
                  <a:lnTo>
                    <a:pt x="768712" y="0"/>
                  </a:lnTo>
                  <a:lnTo>
                    <a:pt x="896831" y="0"/>
                  </a:lnTo>
                </a:path>
              </a:pathLst>
            </a:custGeom>
            <a:ln w="35231" cap="flat">
              <a:solidFill>
                <a:srgbClr val="F26A21">
                  <a:alpha val="100000"/>
                </a:srgbClr>
              </a:solidFill>
              <a:prstDash val="solid"/>
              <a:round/>
            </a:ln>
          </p:spPr>
          <p:txBody>
            <a:bodyPr/>
            <a:lstStyle/>
            <a:p/>
          </p:txBody>
        </p:sp>
        <p:sp>
          <p:nvSpPr>
            <p:cNvPr id="1886" name="pl1886"/>
            <p:cNvSpPr/>
            <p:nvPr/>
          </p:nvSpPr>
          <p:spPr>
            <a:xfrm>
              <a:off x="8087896" y="5082402"/>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887" name="tx1887"/>
            <p:cNvSpPr/>
            <p:nvPr/>
          </p:nvSpPr>
          <p:spPr>
            <a:xfrm>
              <a:off x="8102608" y="49082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888" name="tx1888"/>
            <p:cNvSpPr/>
            <p:nvPr/>
          </p:nvSpPr>
          <p:spPr>
            <a:xfrm>
              <a:off x="8230727" y="49138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889" name="tx1889"/>
            <p:cNvSpPr/>
            <p:nvPr/>
          </p:nvSpPr>
          <p:spPr>
            <a:xfrm>
              <a:off x="8358846" y="49138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890" name="tx1890"/>
            <p:cNvSpPr/>
            <p:nvPr/>
          </p:nvSpPr>
          <p:spPr>
            <a:xfrm>
              <a:off x="8486964" y="49138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891" name="tx1891"/>
            <p:cNvSpPr/>
            <p:nvPr/>
          </p:nvSpPr>
          <p:spPr>
            <a:xfrm>
              <a:off x="8615083" y="489709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892" name="tx1892"/>
            <p:cNvSpPr/>
            <p:nvPr/>
          </p:nvSpPr>
          <p:spPr>
            <a:xfrm>
              <a:off x="8743202" y="490266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893" name="tx1893"/>
            <p:cNvSpPr/>
            <p:nvPr/>
          </p:nvSpPr>
          <p:spPr>
            <a:xfrm>
              <a:off x="8871321" y="489709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894" name="tx1894"/>
            <p:cNvSpPr/>
            <p:nvPr/>
          </p:nvSpPr>
          <p:spPr>
            <a:xfrm>
              <a:off x="8999439" y="489709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895" name="tx1895"/>
            <p:cNvSpPr/>
            <p:nvPr/>
          </p:nvSpPr>
          <p:spPr>
            <a:xfrm>
              <a:off x="899615" y="5291819"/>
              <a:ext cx="5776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Switzerland</a:t>
              </a:r>
            </a:p>
          </p:txBody>
        </p:sp>
        <p:sp>
          <p:nvSpPr>
            <p:cNvPr id="1896" name="tx1896"/>
            <p:cNvSpPr/>
            <p:nvPr/>
          </p:nvSpPr>
          <p:spPr>
            <a:xfrm>
              <a:off x="1831360" y="5291819"/>
              <a:ext cx="8263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The Netherlands</a:t>
              </a:r>
            </a:p>
          </p:txBody>
        </p:sp>
        <p:sp>
          <p:nvSpPr>
            <p:cNvPr id="1897" name="tx1897"/>
            <p:cNvSpPr/>
            <p:nvPr/>
          </p:nvSpPr>
          <p:spPr>
            <a:xfrm>
              <a:off x="2794103" y="5291819"/>
              <a:ext cx="10130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Trinidad and Tobago</a:t>
              </a:r>
            </a:p>
          </p:txBody>
        </p:sp>
        <p:sp>
          <p:nvSpPr>
            <p:cNvPr id="1898" name="tx1898"/>
            <p:cNvSpPr/>
            <p:nvPr/>
          </p:nvSpPr>
          <p:spPr>
            <a:xfrm>
              <a:off x="3828673" y="5291819"/>
              <a:ext cx="10561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United Arab Emirates</a:t>
              </a:r>
            </a:p>
          </p:txBody>
        </p:sp>
        <p:sp>
          <p:nvSpPr>
            <p:cNvPr id="1899" name="tx1899"/>
            <p:cNvSpPr/>
            <p:nvPr/>
          </p:nvSpPr>
          <p:spPr>
            <a:xfrm>
              <a:off x="5015216" y="5291819"/>
              <a:ext cx="79525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United Kingdom</a:t>
              </a:r>
            </a:p>
          </p:txBody>
        </p:sp>
        <p:sp>
          <p:nvSpPr>
            <p:cNvPr id="1900" name="tx1900"/>
            <p:cNvSpPr/>
            <p:nvPr/>
          </p:nvSpPr>
          <p:spPr>
            <a:xfrm>
              <a:off x="6133407" y="5291819"/>
              <a:ext cx="67107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United States</a:t>
              </a:r>
            </a:p>
          </p:txBody>
        </p:sp>
        <p:sp>
          <p:nvSpPr>
            <p:cNvPr id="1901" name="tx1901"/>
            <p:cNvSpPr/>
            <p:nvPr/>
          </p:nvSpPr>
          <p:spPr>
            <a:xfrm>
              <a:off x="7313823" y="5291819"/>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Uruguay</a:t>
              </a:r>
            </a:p>
          </p:txBody>
        </p:sp>
        <p:sp>
          <p:nvSpPr>
            <p:cNvPr id="1902" name="tx1902"/>
            <p:cNvSpPr/>
            <p:nvPr/>
          </p:nvSpPr>
          <p:spPr>
            <a:xfrm>
              <a:off x="871497" y="4639778"/>
              <a:ext cx="6338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Saudi Arabia</a:t>
              </a:r>
            </a:p>
          </p:txBody>
        </p:sp>
        <p:sp>
          <p:nvSpPr>
            <p:cNvPr id="1903" name="tx1903"/>
            <p:cNvSpPr/>
            <p:nvPr/>
          </p:nvSpPr>
          <p:spPr>
            <a:xfrm>
              <a:off x="1974326" y="4639778"/>
              <a:ext cx="54041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Seychelles</a:t>
              </a:r>
            </a:p>
          </p:txBody>
        </p:sp>
        <p:sp>
          <p:nvSpPr>
            <p:cNvPr id="1904" name="tx1904"/>
            <p:cNvSpPr/>
            <p:nvPr/>
          </p:nvSpPr>
          <p:spPr>
            <a:xfrm>
              <a:off x="3045838" y="4639778"/>
              <a:ext cx="50959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Singapore</a:t>
              </a:r>
            </a:p>
          </p:txBody>
        </p:sp>
        <p:sp>
          <p:nvSpPr>
            <p:cNvPr id="1905" name="tx1905"/>
            <p:cNvSpPr/>
            <p:nvPr/>
          </p:nvSpPr>
          <p:spPr>
            <a:xfrm>
              <a:off x="4145558" y="4639778"/>
              <a:ext cx="4223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Slovakia</a:t>
              </a:r>
            </a:p>
          </p:txBody>
        </p:sp>
        <p:sp>
          <p:nvSpPr>
            <p:cNvPr id="1906" name="tx1906"/>
            <p:cNvSpPr/>
            <p:nvPr/>
          </p:nvSpPr>
          <p:spPr>
            <a:xfrm>
              <a:off x="5198507" y="4639778"/>
              <a:ext cx="4286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Slovenia</a:t>
              </a:r>
            </a:p>
          </p:txBody>
        </p:sp>
        <p:sp>
          <p:nvSpPr>
            <p:cNvPr id="1907" name="tx1907"/>
            <p:cNvSpPr/>
            <p:nvPr/>
          </p:nvSpPr>
          <p:spPr>
            <a:xfrm>
              <a:off x="6326025" y="4639778"/>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Spain</a:t>
              </a:r>
            </a:p>
          </p:txBody>
        </p:sp>
        <p:sp>
          <p:nvSpPr>
            <p:cNvPr id="1908" name="tx1908"/>
            <p:cNvSpPr/>
            <p:nvPr/>
          </p:nvSpPr>
          <p:spPr>
            <a:xfrm>
              <a:off x="7083989" y="4639778"/>
              <a:ext cx="88212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St Kitts and Nevis</a:t>
              </a:r>
            </a:p>
          </p:txBody>
        </p:sp>
        <p:sp>
          <p:nvSpPr>
            <p:cNvPr id="1909" name="tx1909"/>
            <p:cNvSpPr/>
            <p:nvPr/>
          </p:nvSpPr>
          <p:spPr>
            <a:xfrm>
              <a:off x="8379208" y="4639778"/>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Sweden</a:t>
              </a:r>
            </a:p>
          </p:txBody>
        </p:sp>
        <p:sp>
          <p:nvSpPr>
            <p:cNvPr id="1910" name="tx1910"/>
            <p:cNvSpPr/>
            <p:nvPr/>
          </p:nvSpPr>
          <p:spPr>
            <a:xfrm>
              <a:off x="980265" y="3987737"/>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Panama</a:t>
              </a:r>
            </a:p>
          </p:txBody>
        </p:sp>
        <p:sp>
          <p:nvSpPr>
            <p:cNvPr id="1911" name="tx1911"/>
            <p:cNvSpPr/>
            <p:nvPr/>
          </p:nvSpPr>
          <p:spPr>
            <a:xfrm>
              <a:off x="2070521" y="3987737"/>
              <a:ext cx="34802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Poland</a:t>
              </a:r>
            </a:p>
          </p:txBody>
        </p:sp>
        <p:sp>
          <p:nvSpPr>
            <p:cNvPr id="1912" name="tx1912"/>
            <p:cNvSpPr/>
            <p:nvPr/>
          </p:nvSpPr>
          <p:spPr>
            <a:xfrm>
              <a:off x="3092472" y="3987737"/>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Portugal</a:t>
              </a:r>
            </a:p>
          </p:txBody>
        </p:sp>
        <p:sp>
          <p:nvSpPr>
            <p:cNvPr id="1913" name="tx1913"/>
            <p:cNvSpPr/>
            <p:nvPr/>
          </p:nvSpPr>
          <p:spPr>
            <a:xfrm>
              <a:off x="4216927" y="3987737"/>
              <a:ext cx="2796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Qatar</a:t>
              </a:r>
            </a:p>
          </p:txBody>
        </p:sp>
        <p:sp>
          <p:nvSpPr>
            <p:cNvPr id="1914" name="tx1914"/>
            <p:cNvSpPr/>
            <p:nvPr/>
          </p:nvSpPr>
          <p:spPr>
            <a:xfrm>
              <a:off x="4968581" y="3987737"/>
              <a:ext cx="8885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Republic of Korea</a:t>
              </a:r>
            </a:p>
          </p:txBody>
        </p:sp>
        <p:sp>
          <p:nvSpPr>
            <p:cNvPr id="1915" name="tx1915"/>
            <p:cNvSpPr/>
            <p:nvPr/>
          </p:nvSpPr>
          <p:spPr>
            <a:xfrm>
              <a:off x="6245329" y="3987737"/>
              <a:ext cx="4472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Romania</a:t>
              </a:r>
            </a:p>
          </p:txBody>
        </p:sp>
        <p:sp>
          <p:nvSpPr>
            <p:cNvPr id="1916" name="tx1916"/>
            <p:cNvSpPr/>
            <p:nvPr/>
          </p:nvSpPr>
          <p:spPr>
            <a:xfrm>
              <a:off x="7040463" y="3987737"/>
              <a:ext cx="9691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Russian Federation</a:t>
              </a:r>
            </a:p>
          </p:txBody>
        </p:sp>
        <p:sp>
          <p:nvSpPr>
            <p:cNvPr id="1917" name="tx1917"/>
            <p:cNvSpPr/>
            <p:nvPr/>
          </p:nvSpPr>
          <p:spPr>
            <a:xfrm>
              <a:off x="8295357" y="3987737"/>
              <a:ext cx="57159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San Marino</a:t>
              </a:r>
            </a:p>
          </p:txBody>
        </p:sp>
        <p:sp>
          <p:nvSpPr>
            <p:cNvPr id="1918" name="tx1918"/>
            <p:cNvSpPr/>
            <p:nvPr/>
          </p:nvSpPr>
          <p:spPr>
            <a:xfrm>
              <a:off x="877715" y="3335696"/>
              <a:ext cx="6214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Luxembourg</a:t>
              </a:r>
            </a:p>
          </p:txBody>
        </p:sp>
        <p:sp>
          <p:nvSpPr>
            <p:cNvPr id="1919" name="tx1919"/>
            <p:cNvSpPr/>
            <p:nvPr/>
          </p:nvSpPr>
          <p:spPr>
            <a:xfrm>
              <a:off x="2107874" y="3335696"/>
              <a:ext cx="2733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Malta</a:t>
              </a:r>
            </a:p>
          </p:txBody>
        </p:sp>
        <p:sp>
          <p:nvSpPr>
            <p:cNvPr id="1920" name="tx1920"/>
            <p:cNvSpPr/>
            <p:nvPr/>
          </p:nvSpPr>
          <p:spPr>
            <a:xfrm>
              <a:off x="3101799" y="3335696"/>
              <a:ext cx="3976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Monaco</a:t>
              </a:r>
            </a:p>
          </p:txBody>
        </p:sp>
        <p:sp>
          <p:nvSpPr>
            <p:cNvPr id="1921" name="tx1921"/>
            <p:cNvSpPr/>
            <p:nvPr/>
          </p:nvSpPr>
          <p:spPr>
            <a:xfrm>
              <a:off x="4204537" y="3335696"/>
              <a:ext cx="3044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Nauru</a:t>
              </a:r>
            </a:p>
          </p:txBody>
        </p:sp>
        <p:sp>
          <p:nvSpPr>
            <p:cNvPr id="1922" name="tx1922"/>
            <p:cNvSpPr/>
            <p:nvPr/>
          </p:nvSpPr>
          <p:spPr>
            <a:xfrm>
              <a:off x="5083613" y="3335696"/>
              <a:ext cx="6584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New Zealand</a:t>
              </a:r>
            </a:p>
          </p:txBody>
        </p:sp>
        <p:sp>
          <p:nvSpPr>
            <p:cNvPr id="1923" name="tx1923"/>
            <p:cNvSpPr/>
            <p:nvPr/>
          </p:nvSpPr>
          <p:spPr>
            <a:xfrm>
              <a:off x="6279574" y="3335696"/>
              <a:ext cx="37874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Norway</a:t>
              </a:r>
            </a:p>
          </p:txBody>
        </p:sp>
        <p:sp>
          <p:nvSpPr>
            <p:cNvPr id="1924" name="tx1924"/>
            <p:cNvSpPr/>
            <p:nvPr/>
          </p:nvSpPr>
          <p:spPr>
            <a:xfrm>
              <a:off x="7372848" y="3335696"/>
              <a:ext cx="3044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Oman</a:t>
              </a:r>
            </a:p>
          </p:txBody>
        </p:sp>
        <p:sp>
          <p:nvSpPr>
            <p:cNvPr id="1925" name="tx1925"/>
            <p:cNvSpPr/>
            <p:nvPr/>
          </p:nvSpPr>
          <p:spPr>
            <a:xfrm>
              <a:off x="8438232" y="3335696"/>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Palau</a:t>
              </a:r>
            </a:p>
          </p:txBody>
        </p:sp>
        <p:sp>
          <p:nvSpPr>
            <p:cNvPr id="1926" name="tx1926"/>
            <p:cNvSpPr/>
            <p:nvPr/>
          </p:nvSpPr>
          <p:spPr>
            <a:xfrm>
              <a:off x="1008200" y="2683655"/>
              <a:ext cx="36045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Iceland</a:t>
              </a:r>
            </a:p>
          </p:txBody>
        </p:sp>
        <p:sp>
          <p:nvSpPr>
            <p:cNvPr id="1927" name="tx1927"/>
            <p:cNvSpPr/>
            <p:nvPr/>
          </p:nvSpPr>
          <p:spPr>
            <a:xfrm>
              <a:off x="2073630" y="2683655"/>
              <a:ext cx="341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Ireland</a:t>
              </a:r>
            </a:p>
          </p:txBody>
        </p:sp>
        <p:sp>
          <p:nvSpPr>
            <p:cNvPr id="1928" name="tx1928"/>
            <p:cNvSpPr/>
            <p:nvPr/>
          </p:nvSpPr>
          <p:spPr>
            <a:xfrm>
              <a:off x="3163978" y="2683655"/>
              <a:ext cx="2733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Israel</a:t>
              </a:r>
            </a:p>
          </p:txBody>
        </p:sp>
        <p:sp>
          <p:nvSpPr>
            <p:cNvPr id="1929" name="tx1929"/>
            <p:cNvSpPr/>
            <p:nvPr/>
          </p:nvSpPr>
          <p:spPr>
            <a:xfrm>
              <a:off x="4254235" y="2683655"/>
              <a:ext cx="20500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Italy</a:t>
              </a:r>
            </a:p>
          </p:txBody>
        </p:sp>
        <p:sp>
          <p:nvSpPr>
            <p:cNvPr id="1930" name="tx1930"/>
            <p:cNvSpPr/>
            <p:nvPr/>
          </p:nvSpPr>
          <p:spPr>
            <a:xfrm>
              <a:off x="5260549" y="2683655"/>
              <a:ext cx="3045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Japan</a:t>
              </a:r>
            </a:p>
          </p:txBody>
        </p:sp>
        <p:sp>
          <p:nvSpPr>
            <p:cNvPr id="1931" name="tx1931"/>
            <p:cNvSpPr/>
            <p:nvPr/>
          </p:nvSpPr>
          <p:spPr>
            <a:xfrm>
              <a:off x="6301245" y="2683655"/>
              <a:ext cx="33540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Kuwait</a:t>
              </a:r>
            </a:p>
          </p:txBody>
        </p:sp>
        <p:sp>
          <p:nvSpPr>
            <p:cNvPr id="1932" name="tx1932"/>
            <p:cNvSpPr/>
            <p:nvPr/>
          </p:nvSpPr>
          <p:spPr>
            <a:xfrm>
              <a:off x="7375911" y="2683655"/>
              <a:ext cx="2982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Latvia</a:t>
              </a:r>
            </a:p>
          </p:txBody>
        </p:sp>
        <p:sp>
          <p:nvSpPr>
            <p:cNvPr id="1933" name="tx1933"/>
            <p:cNvSpPr/>
            <p:nvPr/>
          </p:nvSpPr>
          <p:spPr>
            <a:xfrm>
              <a:off x="8354291" y="2683655"/>
              <a:ext cx="45372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Lithuania</a:t>
              </a:r>
            </a:p>
          </p:txBody>
        </p:sp>
        <p:sp>
          <p:nvSpPr>
            <p:cNvPr id="1934" name="tx1934"/>
            <p:cNvSpPr/>
            <p:nvPr/>
          </p:nvSpPr>
          <p:spPr>
            <a:xfrm>
              <a:off x="961748" y="2031614"/>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Denmark</a:t>
              </a:r>
            </a:p>
          </p:txBody>
        </p:sp>
        <p:sp>
          <p:nvSpPr>
            <p:cNvPr id="1935" name="tx1935"/>
            <p:cNvSpPr/>
            <p:nvPr/>
          </p:nvSpPr>
          <p:spPr>
            <a:xfrm>
              <a:off x="2058131" y="2031614"/>
              <a:ext cx="3728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Estonia</a:t>
              </a:r>
            </a:p>
          </p:txBody>
        </p:sp>
        <p:sp>
          <p:nvSpPr>
            <p:cNvPr id="1936" name="tx1936"/>
            <p:cNvSpPr/>
            <p:nvPr/>
          </p:nvSpPr>
          <p:spPr>
            <a:xfrm>
              <a:off x="3117389" y="2031614"/>
              <a:ext cx="36649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Finland</a:t>
              </a:r>
            </a:p>
          </p:txBody>
        </p:sp>
        <p:sp>
          <p:nvSpPr>
            <p:cNvPr id="1937" name="tx1937"/>
            <p:cNvSpPr/>
            <p:nvPr/>
          </p:nvSpPr>
          <p:spPr>
            <a:xfrm>
              <a:off x="4182820" y="2031614"/>
              <a:ext cx="3478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France</a:t>
              </a:r>
            </a:p>
          </p:txBody>
        </p:sp>
        <p:sp>
          <p:nvSpPr>
            <p:cNvPr id="1938" name="tx1938"/>
            <p:cNvSpPr/>
            <p:nvPr/>
          </p:nvSpPr>
          <p:spPr>
            <a:xfrm>
              <a:off x="5183008" y="2031614"/>
              <a:ext cx="4596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Germany</a:t>
              </a:r>
            </a:p>
          </p:txBody>
        </p:sp>
        <p:sp>
          <p:nvSpPr>
            <p:cNvPr id="1939" name="tx1939"/>
            <p:cNvSpPr/>
            <p:nvPr/>
          </p:nvSpPr>
          <p:spPr>
            <a:xfrm>
              <a:off x="6285654" y="2031614"/>
              <a:ext cx="36658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Greece</a:t>
              </a:r>
            </a:p>
          </p:txBody>
        </p:sp>
        <p:sp>
          <p:nvSpPr>
            <p:cNvPr id="1940" name="tx1940"/>
            <p:cNvSpPr/>
            <p:nvPr/>
          </p:nvSpPr>
          <p:spPr>
            <a:xfrm>
              <a:off x="7329277" y="2031614"/>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Guyana</a:t>
              </a:r>
            </a:p>
          </p:txBody>
        </p:sp>
        <p:sp>
          <p:nvSpPr>
            <p:cNvPr id="1941" name="tx1941"/>
            <p:cNvSpPr/>
            <p:nvPr/>
          </p:nvSpPr>
          <p:spPr>
            <a:xfrm>
              <a:off x="8369927" y="2031614"/>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Hungary</a:t>
              </a:r>
            </a:p>
          </p:txBody>
        </p:sp>
        <p:sp>
          <p:nvSpPr>
            <p:cNvPr id="1942" name="tx1942"/>
            <p:cNvSpPr/>
            <p:nvPr/>
          </p:nvSpPr>
          <p:spPr>
            <a:xfrm>
              <a:off x="713260" y="1379573"/>
              <a:ext cx="95033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Brunei Darussalam</a:t>
              </a:r>
            </a:p>
          </p:txBody>
        </p:sp>
        <p:sp>
          <p:nvSpPr>
            <p:cNvPr id="1943" name="tx1943"/>
            <p:cNvSpPr/>
            <p:nvPr/>
          </p:nvSpPr>
          <p:spPr>
            <a:xfrm>
              <a:off x="2039523" y="1379573"/>
              <a:ext cx="4100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Bulgaria</a:t>
              </a:r>
            </a:p>
          </p:txBody>
        </p:sp>
        <p:sp>
          <p:nvSpPr>
            <p:cNvPr id="1944" name="tx1944"/>
            <p:cNvSpPr/>
            <p:nvPr/>
          </p:nvSpPr>
          <p:spPr>
            <a:xfrm>
              <a:off x="3104862" y="1379573"/>
              <a:ext cx="3915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Canada</a:t>
              </a:r>
            </a:p>
          </p:txBody>
        </p:sp>
        <p:sp>
          <p:nvSpPr>
            <p:cNvPr id="1945" name="tx1945"/>
            <p:cNvSpPr/>
            <p:nvPr/>
          </p:nvSpPr>
          <p:spPr>
            <a:xfrm>
              <a:off x="4229454" y="1379573"/>
              <a:ext cx="2545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Chile</a:t>
              </a:r>
            </a:p>
          </p:txBody>
        </p:sp>
        <p:sp>
          <p:nvSpPr>
            <p:cNvPr id="1946" name="tx1946"/>
            <p:cNvSpPr/>
            <p:nvPr/>
          </p:nvSpPr>
          <p:spPr>
            <a:xfrm>
              <a:off x="5139574" y="1379573"/>
              <a:ext cx="5465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Costa Rica</a:t>
              </a:r>
            </a:p>
          </p:txBody>
        </p:sp>
        <p:sp>
          <p:nvSpPr>
            <p:cNvPr id="1947" name="tx1947"/>
            <p:cNvSpPr/>
            <p:nvPr/>
          </p:nvSpPr>
          <p:spPr>
            <a:xfrm>
              <a:off x="6288809" y="1379573"/>
              <a:ext cx="36027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Croatia</a:t>
              </a:r>
            </a:p>
          </p:txBody>
        </p:sp>
        <p:sp>
          <p:nvSpPr>
            <p:cNvPr id="1948" name="tx1948"/>
            <p:cNvSpPr/>
            <p:nvPr/>
          </p:nvSpPr>
          <p:spPr>
            <a:xfrm>
              <a:off x="7348067" y="1379573"/>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Cyprus</a:t>
              </a:r>
            </a:p>
          </p:txBody>
        </p:sp>
        <p:sp>
          <p:nvSpPr>
            <p:cNvPr id="1949" name="tx1949"/>
            <p:cNvSpPr/>
            <p:nvPr/>
          </p:nvSpPr>
          <p:spPr>
            <a:xfrm>
              <a:off x="8379299" y="1379573"/>
              <a:ext cx="4037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Czechia</a:t>
              </a:r>
            </a:p>
          </p:txBody>
        </p:sp>
        <p:sp>
          <p:nvSpPr>
            <p:cNvPr id="1950" name="tx1950"/>
            <p:cNvSpPr/>
            <p:nvPr/>
          </p:nvSpPr>
          <p:spPr>
            <a:xfrm>
              <a:off x="989592" y="727533"/>
              <a:ext cx="3976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Andorra</a:t>
              </a:r>
            </a:p>
          </p:txBody>
        </p:sp>
        <p:sp>
          <p:nvSpPr>
            <p:cNvPr id="1951" name="tx1951"/>
            <p:cNvSpPr/>
            <p:nvPr/>
          </p:nvSpPr>
          <p:spPr>
            <a:xfrm>
              <a:off x="1719300" y="727533"/>
              <a:ext cx="10504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Antigua and Barbuda</a:t>
              </a:r>
            </a:p>
          </p:txBody>
        </p:sp>
        <p:sp>
          <p:nvSpPr>
            <p:cNvPr id="1952" name="tx1952"/>
            <p:cNvSpPr/>
            <p:nvPr/>
          </p:nvSpPr>
          <p:spPr>
            <a:xfrm>
              <a:off x="3083237" y="727533"/>
              <a:ext cx="43479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Australia</a:t>
              </a:r>
            </a:p>
          </p:txBody>
        </p:sp>
        <p:sp>
          <p:nvSpPr>
            <p:cNvPr id="1953" name="tx1953"/>
            <p:cNvSpPr/>
            <p:nvPr/>
          </p:nvSpPr>
          <p:spPr>
            <a:xfrm>
              <a:off x="4182820" y="727533"/>
              <a:ext cx="3478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Austria</a:t>
              </a:r>
            </a:p>
          </p:txBody>
        </p:sp>
        <p:sp>
          <p:nvSpPr>
            <p:cNvPr id="1954" name="tx1954"/>
            <p:cNvSpPr/>
            <p:nvPr/>
          </p:nvSpPr>
          <p:spPr>
            <a:xfrm>
              <a:off x="5176744" y="727533"/>
              <a:ext cx="4721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Bahamas</a:t>
              </a:r>
            </a:p>
          </p:txBody>
        </p:sp>
        <p:sp>
          <p:nvSpPr>
            <p:cNvPr id="1955" name="tx1955"/>
            <p:cNvSpPr/>
            <p:nvPr/>
          </p:nvSpPr>
          <p:spPr>
            <a:xfrm>
              <a:off x="6276328" y="727533"/>
              <a:ext cx="3852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Bahrain</a:t>
              </a:r>
            </a:p>
          </p:txBody>
        </p:sp>
        <p:sp>
          <p:nvSpPr>
            <p:cNvPr id="1956" name="tx1956"/>
            <p:cNvSpPr/>
            <p:nvPr/>
          </p:nvSpPr>
          <p:spPr>
            <a:xfrm>
              <a:off x="7285797" y="727533"/>
              <a:ext cx="47850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Barbados</a:t>
              </a:r>
            </a:p>
          </p:txBody>
        </p:sp>
        <p:sp>
          <p:nvSpPr>
            <p:cNvPr id="1957" name="tx1957"/>
            <p:cNvSpPr/>
            <p:nvPr/>
          </p:nvSpPr>
          <p:spPr>
            <a:xfrm>
              <a:off x="8379299" y="727533"/>
              <a:ext cx="4037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Belgium</a:t>
              </a:r>
            </a:p>
          </p:txBody>
        </p:sp>
        <p:sp>
          <p:nvSpPr>
            <p:cNvPr id="1958" name="pl1958"/>
            <p:cNvSpPr/>
            <p:nvPr/>
          </p:nvSpPr>
          <p:spPr>
            <a:xfrm>
              <a:off x="74001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59" name="pl1959"/>
            <p:cNvSpPr/>
            <p:nvPr/>
          </p:nvSpPr>
          <p:spPr>
            <a:xfrm>
              <a:off x="86813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60" name="pl1960"/>
            <p:cNvSpPr/>
            <p:nvPr/>
          </p:nvSpPr>
          <p:spPr>
            <a:xfrm>
              <a:off x="99625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61" name="pl1961"/>
            <p:cNvSpPr/>
            <p:nvPr/>
          </p:nvSpPr>
          <p:spPr>
            <a:xfrm>
              <a:off x="112436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62" name="pl1962"/>
            <p:cNvSpPr/>
            <p:nvPr/>
          </p:nvSpPr>
          <p:spPr>
            <a:xfrm>
              <a:off x="125248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63" name="pl1963"/>
            <p:cNvSpPr/>
            <p:nvPr/>
          </p:nvSpPr>
          <p:spPr>
            <a:xfrm>
              <a:off x="138060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64" name="pl1964"/>
            <p:cNvSpPr/>
            <p:nvPr/>
          </p:nvSpPr>
          <p:spPr>
            <a:xfrm>
              <a:off x="150872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65" name="pl1965"/>
            <p:cNvSpPr/>
            <p:nvPr/>
          </p:nvSpPr>
          <p:spPr>
            <a:xfrm>
              <a:off x="163684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66" name="tx1966"/>
            <p:cNvSpPr/>
            <p:nvPr/>
          </p:nvSpPr>
          <p:spPr>
            <a:xfrm rot="-5400000">
              <a:off x="61565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967" name="tx1967"/>
            <p:cNvSpPr/>
            <p:nvPr/>
          </p:nvSpPr>
          <p:spPr>
            <a:xfrm rot="-5400000">
              <a:off x="74377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968" name="tx1968"/>
            <p:cNvSpPr/>
            <p:nvPr/>
          </p:nvSpPr>
          <p:spPr>
            <a:xfrm rot="-5400000">
              <a:off x="87189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969" name="tx1969"/>
            <p:cNvSpPr/>
            <p:nvPr/>
          </p:nvSpPr>
          <p:spPr>
            <a:xfrm rot="-5400000">
              <a:off x="100001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970" name="tx1970"/>
            <p:cNvSpPr/>
            <p:nvPr/>
          </p:nvSpPr>
          <p:spPr>
            <a:xfrm rot="-5400000">
              <a:off x="112812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971" name="tx1971"/>
            <p:cNvSpPr/>
            <p:nvPr/>
          </p:nvSpPr>
          <p:spPr>
            <a:xfrm rot="-5400000">
              <a:off x="125624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972" name="tx1972"/>
            <p:cNvSpPr/>
            <p:nvPr/>
          </p:nvSpPr>
          <p:spPr>
            <a:xfrm rot="-5400000">
              <a:off x="138436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973" name="tx1973"/>
            <p:cNvSpPr/>
            <p:nvPr/>
          </p:nvSpPr>
          <p:spPr>
            <a:xfrm rot="-5400000">
              <a:off x="151248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974" name="pl1974"/>
            <p:cNvSpPr/>
            <p:nvPr/>
          </p:nvSpPr>
          <p:spPr>
            <a:xfrm>
              <a:off x="179611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75" name="pl1975"/>
            <p:cNvSpPr/>
            <p:nvPr/>
          </p:nvSpPr>
          <p:spPr>
            <a:xfrm>
              <a:off x="192423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76" name="pl1976"/>
            <p:cNvSpPr/>
            <p:nvPr/>
          </p:nvSpPr>
          <p:spPr>
            <a:xfrm>
              <a:off x="205235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77" name="pl1977"/>
            <p:cNvSpPr/>
            <p:nvPr/>
          </p:nvSpPr>
          <p:spPr>
            <a:xfrm>
              <a:off x="218047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78" name="pl1978"/>
            <p:cNvSpPr/>
            <p:nvPr/>
          </p:nvSpPr>
          <p:spPr>
            <a:xfrm>
              <a:off x="230859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79" name="pl1979"/>
            <p:cNvSpPr/>
            <p:nvPr/>
          </p:nvSpPr>
          <p:spPr>
            <a:xfrm>
              <a:off x="243671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80" name="pl1980"/>
            <p:cNvSpPr/>
            <p:nvPr/>
          </p:nvSpPr>
          <p:spPr>
            <a:xfrm>
              <a:off x="256482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81" name="pl1981"/>
            <p:cNvSpPr/>
            <p:nvPr/>
          </p:nvSpPr>
          <p:spPr>
            <a:xfrm>
              <a:off x="269294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82" name="tx1982"/>
            <p:cNvSpPr/>
            <p:nvPr/>
          </p:nvSpPr>
          <p:spPr>
            <a:xfrm rot="-5400000">
              <a:off x="167175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983" name="tx1983"/>
            <p:cNvSpPr/>
            <p:nvPr/>
          </p:nvSpPr>
          <p:spPr>
            <a:xfrm rot="-5400000">
              <a:off x="179987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984" name="tx1984"/>
            <p:cNvSpPr/>
            <p:nvPr/>
          </p:nvSpPr>
          <p:spPr>
            <a:xfrm rot="-5400000">
              <a:off x="192799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985" name="tx1985"/>
            <p:cNvSpPr/>
            <p:nvPr/>
          </p:nvSpPr>
          <p:spPr>
            <a:xfrm rot="-5400000">
              <a:off x="205611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986" name="tx1986"/>
            <p:cNvSpPr/>
            <p:nvPr/>
          </p:nvSpPr>
          <p:spPr>
            <a:xfrm rot="-5400000">
              <a:off x="218423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987" name="tx1987"/>
            <p:cNvSpPr/>
            <p:nvPr/>
          </p:nvSpPr>
          <p:spPr>
            <a:xfrm rot="-5400000">
              <a:off x="231235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988" name="tx1988"/>
            <p:cNvSpPr/>
            <p:nvPr/>
          </p:nvSpPr>
          <p:spPr>
            <a:xfrm rot="-5400000">
              <a:off x="244047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989" name="tx1989"/>
            <p:cNvSpPr/>
            <p:nvPr/>
          </p:nvSpPr>
          <p:spPr>
            <a:xfrm rot="-5400000">
              <a:off x="256858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990" name="pl1990"/>
            <p:cNvSpPr/>
            <p:nvPr/>
          </p:nvSpPr>
          <p:spPr>
            <a:xfrm>
              <a:off x="285221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91" name="pl1991"/>
            <p:cNvSpPr/>
            <p:nvPr/>
          </p:nvSpPr>
          <p:spPr>
            <a:xfrm>
              <a:off x="298033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92" name="pl1992"/>
            <p:cNvSpPr/>
            <p:nvPr/>
          </p:nvSpPr>
          <p:spPr>
            <a:xfrm>
              <a:off x="310845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93" name="pl1993"/>
            <p:cNvSpPr/>
            <p:nvPr/>
          </p:nvSpPr>
          <p:spPr>
            <a:xfrm>
              <a:off x="323657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94" name="pl1994"/>
            <p:cNvSpPr/>
            <p:nvPr/>
          </p:nvSpPr>
          <p:spPr>
            <a:xfrm>
              <a:off x="336469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95" name="pl1995"/>
            <p:cNvSpPr/>
            <p:nvPr/>
          </p:nvSpPr>
          <p:spPr>
            <a:xfrm>
              <a:off x="349281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96" name="pl1996"/>
            <p:cNvSpPr/>
            <p:nvPr/>
          </p:nvSpPr>
          <p:spPr>
            <a:xfrm>
              <a:off x="362093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97" name="pl1997"/>
            <p:cNvSpPr/>
            <p:nvPr/>
          </p:nvSpPr>
          <p:spPr>
            <a:xfrm>
              <a:off x="374905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98" name="tx1998"/>
            <p:cNvSpPr/>
            <p:nvPr/>
          </p:nvSpPr>
          <p:spPr>
            <a:xfrm rot="-5400000">
              <a:off x="272786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999" name="tx1999"/>
            <p:cNvSpPr/>
            <p:nvPr/>
          </p:nvSpPr>
          <p:spPr>
            <a:xfrm rot="-5400000">
              <a:off x="285598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2000" name="tx2000"/>
            <p:cNvSpPr/>
            <p:nvPr/>
          </p:nvSpPr>
          <p:spPr>
            <a:xfrm rot="-5400000">
              <a:off x="298409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2001" name="tx2001"/>
            <p:cNvSpPr/>
            <p:nvPr/>
          </p:nvSpPr>
          <p:spPr>
            <a:xfrm rot="-5400000">
              <a:off x="311221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2002" name="tx2002"/>
            <p:cNvSpPr/>
            <p:nvPr/>
          </p:nvSpPr>
          <p:spPr>
            <a:xfrm rot="-5400000">
              <a:off x="324033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2003" name="tx2003"/>
            <p:cNvSpPr/>
            <p:nvPr/>
          </p:nvSpPr>
          <p:spPr>
            <a:xfrm rot="-5400000">
              <a:off x="336845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2004" name="tx2004"/>
            <p:cNvSpPr/>
            <p:nvPr/>
          </p:nvSpPr>
          <p:spPr>
            <a:xfrm rot="-5400000">
              <a:off x="349657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2005" name="tx2005"/>
            <p:cNvSpPr/>
            <p:nvPr/>
          </p:nvSpPr>
          <p:spPr>
            <a:xfrm rot="-5400000">
              <a:off x="362469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2006" name="pl2006"/>
            <p:cNvSpPr/>
            <p:nvPr/>
          </p:nvSpPr>
          <p:spPr>
            <a:xfrm>
              <a:off x="390832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07" name="pl2007"/>
            <p:cNvSpPr/>
            <p:nvPr/>
          </p:nvSpPr>
          <p:spPr>
            <a:xfrm>
              <a:off x="403644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08" name="pl2008"/>
            <p:cNvSpPr/>
            <p:nvPr/>
          </p:nvSpPr>
          <p:spPr>
            <a:xfrm>
              <a:off x="416456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09" name="pl2009"/>
            <p:cNvSpPr/>
            <p:nvPr/>
          </p:nvSpPr>
          <p:spPr>
            <a:xfrm>
              <a:off x="429267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10" name="pl2010"/>
            <p:cNvSpPr/>
            <p:nvPr/>
          </p:nvSpPr>
          <p:spPr>
            <a:xfrm>
              <a:off x="442079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11" name="pl2011"/>
            <p:cNvSpPr/>
            <p:nvPr/>
          </p:nvSpPr>
          <p:spPr>
            <a:xfrm>
              <a:off x="454891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12" name="pl2012"/>
            <p:cNvSpPr/>
            <p:nvPr/>
          </p:nvSpPr>
          <p:spPr>
            <a:xfrm>
              <a:off x="467703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13" name="pl2013"/>
            <p:cNvSpPr/>
            <p:nvPr/>
          </p:nvSpPr>
          <p:spPr>
            <a:xfrm>
              <a:off x="480515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14" name="tx2014"/>
            <p:cNvSpPr/>
            <p:nvPr/>
          </p:nvSpPr>
          <p:spPr>
            <a:xfrm rot="-5400000">
              <a:off x="378396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2015" name="tx2015"/>
            <p:cNvSpPr/>
            <p:nvPr/>
          </p:nvSpPr>
          <p:spPr>
            <a:xfrm rot="-5400000">
              <a:off x="391208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2016" name="tx2016"/>
            <p:cNvSpPr/>
            <p:nvPr/>
          </p:nvSpPr>
          <p:spPr>
            <a:xfrm rot="-5400000">
              <a:off x="404020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2017" name="tx2017"/>
            <p:cNvSpPr/>
            <p:nvPr/>
          </p:nvSpPr>
          <p:spPr>
            <a:xfrm rot="-5400000">
              <a:off x="416832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2018" name="tx2018"/>
            <p:cNvSpPr/>
            <p:nvPr/>
          </p:nvSpPr>
          <p:spPr>
            <a:xfrm rot="-5400000">
              <a:off x="429644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2019" name="tx2019"/>
            <p:cNvSpPr/>
            <p:nvPr/>
          </p:nvSpPr>
          <p:spPr>
            <a:xfrm rot="-5400000">
              <a:off x="442455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2020" name="tx2020"/>
            <p:cNvSpPr/>
            <p:nvPr/>
          </p:nvSpPr>
          <p:spPr>
            <a:xfrm rot="-5400000">
              <a:off x="455267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2021" name="tx2021"/>
            <p:cNvSpPr/>
            <p:nvPr/>
          </p:nvSpPr>
          <p:spPr>
            <a:xfrm rot="-5400000">
              <a:off x="468079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2022" name="pl2022"/>
            <p:cNvSpPr/>
            <p:nvPr/>
          </p:nvSpPr>
          <p:spPr>
            <a:xfrm>
              <a:off x="496442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23" name="pl2023"/>
            <p:cNvSpPr/>
            <p:nvPr/>
          </p:nvSpPr>
          <p:spPr>
            <a:xfrm>
              <a:off x="509254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24" name="pl2024"/>
            <p:cNvSpPr/>
            <p:nvPr/>
          </p:nvSpPr>
          <p:spPr>
            <a:xfrm>
              <a:off x="522066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25" name="pl2025"/>
            <p:cNvSpPr/>
            <p:nvPr/>
          </p:nvSpPr>
          <p:spPr>
            <a:xfrm>
              <a:off x="534878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26" name="pl2026"/>
            <p:cNvSpPr/>
            <p:nvPr/>
          </p:nvSpPr>
          <p:spPr>
            <a:xfrm>
              <a:off x="547690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27" name="pl2027"/>
            <p:cNvSpPr/>
            <p:nvPr/>
          </p:nvSpPr>
          <p:spPr>
            <a:xfrm>
              <a:off x="560502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28" name="pl2028"/>
            <p:cNvSpPr/>
            <p:nvPr/>
          </p:nvSpPr>
          <p:spPr>
            <a:xfrm>
              <a:off x="573313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29" name="pl2029"/>
            <p:cNvSpPr/>
            <p:nvPr/>
          </p:nvSpPr>
          <p:spPr>
            <a:xfrm>
              <a:off x="586125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30" name="tx2030"/>
            <p:cNvSpPr/>
            <p:nvPr/>
          </p:nvSpPr>
          <p:spPr>
            <a:xfrm rot="-5400000">
              <a:off x="484006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2031" name="tx2031"/>
            <p:cNvSpPr/>
            <p:nvPr/>
          </p:nvSpPr>
          <p:spPr>
            <a:xfrm rot="-5400000">
              <a:off x="496818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2032" name="tx2032"/>
            <p:cNvSpPr/>
            <p:nvPr/>
          </p:nvSpPr>
          <p:spPr>
            <a:xfrm rot="-5400000">
              <a:off x="509630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2033" name="tx2033"/>
            <p:cNvSpPr/>
            <p:nvPr/>
          </p:nvSpPr>
          <p:spPr>
            <a:xfrm rot="-5400000">
              <a:off x="522442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2034" name="tx2034"/>
            <p:cNvSpPr/>
            <p:nvPr/>
          </p:nvSpPr>
          <p:spPr>
            <a:xfrm rot="-5400000">
              <a:off x="535254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2035" name="tx2035"/>
            <p:cNvSpPr/>
            <p:nvPr/>
          </p:nvSpPr>
          <p:spPr>
            <a:xfrm rot="-5400000">
              <a:off x="548066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2036" name="tx2036"/>
            <p:cNvSpPr/>
            <p:nvPr/>
          </p:nvSpPr>
          <p:spPr>
            <a:xfrm rot="-5400000">
              <a:off x="560878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2037" name="tx2037"/>
            <p:cNvSpPr/>
            <p:nvPr/>
          </p:nvSpPr>
          <p:spPr>
            <a:xfrm rot="-5400000">
              <a:off x="573690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2038" name="pl2038"/>
            <p:cNvSpPr/>
            <p:nvPr/>
          </p:nvSpPr>
          <p:spPr>
            <a:xfrm>
              <a:off x="602053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39" name="pl2039"/>
            <p:cNvSpPr/>
            <p:nvPr/>
          </p:nvSpPr>
          <p:spPr>
            <a:xfrm>
              <a:off x="614864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40" name="pl2040"/>
            <p:cNvSpPr/>
            <p:nvPr/>
          </p:nvSpPr>
          <p:spPr>
            <a:xfrm>
              <a:off x="627676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41" name="pl2041"/>
            <p:cNvSpPr/>
            <p:nvPr/>
          </p:nvSpPr>
          <p:spPr>
            <a:xfrm>
              <a:off x="640488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42" name="pl2042"/>
            <p:cNvSpPr/>
            <p:nvPr/>
          </p:nvSpPr>
          <p:spPr>
            <a:xfrm>
              <a:off x="653300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43" name="pl2043"/>
            <p:cNvSpPr/>
            <p:nvPr/>
          </p:nvSpPr>
          <p:spPr>
            <a:xfrm>
              <a:off x="666112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44" name="pl2044"/>
            <p:cNvSpPr/>
            <p:nvPr/>
          </p:nvSpPr>
          <p:spPr>
            <a:xfrm>
              <a:off x="678924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45" name="pl2045"/>
            <p:cNvSpPr/>
            <p:nvPr/>
          </p:nvSpPr>
          <p:spPr>
            <a:xfrm>
              <a:off x="691736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46" name="tx2046"/>
            <p:cNvSpPr/>
            <p:nvPr/>
          </p:nvSpPr>
          <p:spPr>
            <a:xfrm rot="-5400000">
              <a:off x="589617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2047" name="tx2047"/>
            <p:cNvSpPr/>
            <p:nvPr/>
          </p:nvSpPr>
          <p:spPr>
            <a:xfrm rot="-5400000">
              <a:off x="602429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2048" name="tx2048"/>
            <p:cNvSpPr/>
            <p:nvPr/>
          </p:nvSpPr>
          <p:spPr>
            <a:xfrm rot="-5400000">
              <a:off x="615240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2049" name="tx2049"/>
            <p:cNvSpPr/>
            <p:nvPr/>
          </p:nvSpPr>
          <p:spPr>
            <a:xfrm rot="-5400000">
              <a:off x="628052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2050" name="tx2050"/>
            <p:cNvSpPr/>
            <p:nvPr/>
          </p:nvSpPr>
          <p:spPr>
            <a:xfrm rot="-5400000">
              <a:off x="640864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2051" name="tx2051"/>
            <p:cNvSpPr/>
            <p:nvPr/>
          </p:nvSpPr>
          <p:spPr>
            <a:xfrm rot="-5400000">
              <a:off x="653676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2052" name="tx2052"/>
            <p:cNvSpPr/>
            <p:nvPr/>
          </p:nvSpPr>
          <p:spPr>
            <a:xfrm rot="-5400000">
              <a:off x="666488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2053" name="tx2053"/>
            <p:cNvSpPr/>
            <p:nvPr/>
          </p:nvSpPr>
          <p:spPr>
            <a:xfrm rot="-5400000">
              <a:off x="679300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2054" name="pl2054"/>
            <p:cNvSpPr/>
            <p:nvPr/>
          </p:nvSpPr>
          <p:spPr>
            <a:xfrm>
              <a:off x="707663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55" name="pl2055"/>
            <p:cNvSpPr/>
            <p:nvPr/>
          </p:nvSpPr>
          <p:spPr>
            <a:xfrm>
              <a:off x="720475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56" name="pl2056"/>
            <p:cNvSpPr/>
            <p:nvPr/>
          </p:nvSpPr>
          <p:spPr>
            <a:xfrm>
              <a:off x="733287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57" name="pl2057"/>
            <p:cNvSpPr/>
            <p:nvPr/>
          </p:nvSpPr>
          <p:spPr>
            <a:xfrm>
              <a:off x="746099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58" name="pl2058"/>
            <p:cNvSpPr/>
            <p:nvPr/>
          </p:nvSpPr>
          <p:spPr>
            <a:xfrm>
              <a:off x="758910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59" name="pl2059"/>
            <p:cNvSpPr/>
            <p:nvPr/>
          </p:nvSpPr>
          <p:spPr>
            <a:xfrm>
              <a:off x="771722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60" name="pl2060"/>
            <p:cNvSpPr/>
            <p:nvPr/>
          </p:nvSpPr>
          <p:spPr>
            <a:xfrm>
              <a:off x="784534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61" name="pl2061"/>
            <p:cNvSpPr/>
            <p:nvPr/>
          </p:nvSpPr>
          <p:spPr>
            <a:xfrm>
              <a:off x="797346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62" name="tx2062"/>
            <p:cNvSpPr/>
            <p:nvPr/>
          </p:nvSpPr>
          <p:spPr>
            <a:xfrm rot="-5400000">
              <a:off x="695227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2063" name="tx2063"/>
            <p:cNvSpPr/>
            <p:nvPr/>
          </p:nvSpPr>
          <p:spPr>
            <a:xfrm rot="-5400000">
              <a:off x="708039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2064" name="tx2064"/>
            <p:cNvSpPr/>
            <p:nvPr/>
          </p:nvSpPr>
          <p:spPr>
            <a:xfrm rot="-5400000">
              <a:off x="720851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2065" name="tx2065"/>
            <p:cNvSpPr/>
            <p:nvPr/>
          </p:nvSpPr>
          <p:spPr>
            <a:xfrm rot="-5400000">
              <a:off x="733663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2066" name="tx2066"/>
            <p:cNvSpPr/>
            <p:nvPr/>
          </p:nvSpPr>
          <p:spPr>
            <a:xfrm rot="-5400000">
              <a:off x="746475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2067" name="tx2067"/>
            <p:cNvSpPr/>
            <p:nvPr/>
          </p:nvSpPr>
          <p:spPr>
            <a:xfrm rot="-5400000">
              <a:off x="759286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2068" name="tx2068"/>
            <p:cNvSpPr/>
            <p:nvPr/>
          </p:nvSpPr>
          <p:spPr>
            <a:xfrm rot="-5400000">
              <a:off x="772098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2069" name="tx2069"/>
            <p:cNvSpPr/>
            <p:nvPr/>
          </p:nvSpPr>
          <p:spPr>
            <a:xfrm rot="-5400000">
              <a:off x="784910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2070" name="pl2070"/>
            <p:cNvSpPr/>
            <p:nvPr/>
          </p:nvSpPr>
          <p:spPr>
            <a:xfrm>
              <a:off x="8132737"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71" name="pl2071"/>
            <p:cNvSpPr/>
            <p:nvPr/>
          </p:nvSpPr>
          <p:spPr>
            <a:xfrm>
              <a:off x="8260856"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72" name="pl2072"/>
            <p:cNvSpPr/>
            <p:nvPr/>
          </p:nvSpPr>
          <p:spPr>
            <a:xfrm>
              <a:off x="8388975"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73" name="pl2073"/>
            <p:cNvSpPr/>
            <p:nvPr/>
          </p:nvSpPr>
          <p:spPr>
            <a:xfrm>
              <a:off x="8517094"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74" name="pl2074"/>
            <p:cNvSpPr/>
            <p:nvPr/>
          </p:nvSpPr>
          <p:spPr>
            <a:xfrm>
              <a:off x="8645213"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75" name="pl2075"/>
            <p:cNvSpPr/>
            <p:nvPr/>
          </p:nvSpPr>
          <p:spPr>
            <a:xfrm>
              <a:off x="8773331"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76" name="pl2076"/>
            <p:cNvSpPr/>
            <p:nvPr/>
          </p:nvSpPr>
          <p:spPr>
            <a:xfrm>
              <a:off x="8901450"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77" name="pl2077"/>
            <p:cNvSpPr/>
            <p:nvPr/>
          </p:nvSpPr>
          <p:spPr>
            <a:xfrm>
              <a:off x="9029569" y="5154808"/>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78" name="tx2078"/>
            <p:cNvSpPr/>
            <p:nvPr/>
          </p:nvSpPr>
          <p:spPr>
            <a:xfrm rot="-5400000">
              <a:off x="8008379"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2079" name="tx2079"/>
            <p:cNvSpPr/>
            <p:nvPr/>
          </p:nvSpPr>
          <p:spPr>
            <a:xfrm rot="-5400000">
              <a:off x="8136498"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2080" name="tx2080"/>
            <p:cNvSpPr/>
            <p:nvPr/>
          </p:nvSpPr>
          <p:spPr>
            <a:xfrm rot="-5400000">
              <a:off x="8264617"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2081" name="tx2081"/>
            <p:cNvSpPr/>
            <p:nvPr/>
          </p:nvSpPr>
          <p:spPr>
            <a:xfrm rot="-5400000">
              <a:off x="8392735"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2082" name="tx2082"/>
            <p:cNvSpPr/>
            <p:nvPr/>
          </p:nvSpPr>
          <p:spPr>
            <a:xfrm rot="-5400000">
              <a:off x="8520854"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2083" name="tx2083"/>
            <p:cNvSpPr/>
            <p:nvPr/>
          </p:nvSpPr>
          <p:spPr>
            <a:xfrm rot="-5400000">
              <a:off x="8648973"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2084" name="tx2084"/>
            <p:cNvSpPr/>
            <p:nvPr/>
          </p:nvSpPr>
          <p:spPr>
            <a:xfrm rot="-5400000">
              <a:off x="8777092"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2085" name="tx2085"/>
            <p:cNvSpPr/>
            <p:nvPr/>
          </p:nvSpPr>
          <p:spPr>
            <a:xfrm rot="-5400000">
              <a:off x="8905210" y="530179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2086" name="tx2086"/>
            <p:cNvSpPr/>
            <p:nvPr/>
          </p:nvSpPr>
          <p:spPr>
            <a:xfrm>
              <a:off x="570361" y="1130152"/>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087" name="tx2087"/>
            <p:cNvSpPr/>
            <p:nvPr/>
          </p:nvSpPr>
          <p:spPr>
            <a:xfrm>
              <a:off x="508182" y="99091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2088" name="tx2088"/>
            <p:cNvSpPr/>
            <p:nvPr/>
          </p:nvSpPr>
          <p:spPr>
            <a:xfrm>
              <a:off x="508182" y="85166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2089" name="pl2089"/>
            <p:cNvSpPr/>
            <p:nvPr/>
          </p:nvSpPr>
          <p:spPr>
            <a:xfrm>
              <a:off x="660376" y="117015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90" name="pl2090"/>
            <p:cNvSpPr/>
            <p:nvPr/>
          </p:nvSpPr>
          <p:spPr>
            <a:xfrm>
              <a:off x="660376" y="103091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91" name="pl2091"/>
            <p:cNvSpPr/>
            <p:nvPr/>
          </p:nvSpPr>
          <p:spPr>
            <a:xfrm>
              <a:off x="660376" y="89167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92" name="tx2092"/>
            <p:cNvSpPr/>
            <p:nvPr/>
          </p:nvSpPr>
          <p:spPr>
            <a:xfrm>
              <a:off x="570361" y="178219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093" name="tx2093"/>
            <p:cNvSpPr/>
            <p:nvPr/>
          </p:nvSpPr>
          <p:spPr>
            <a:xfrm>
              <a:off x="508182" y="164295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2094" name="tx2094"/>
            <p:cNvSpPr/>
            <p:nvPr/>
          </p:nvSpPr>
          <p:spPr>
            <a:xfrm>
              <a:off x="508182" y="150370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2095" name="pl2095"/>
            <p:cNvSpPr/>
            <p:nvPr/>
          </p:nvSpPr>
          <p:spPr>
            <a:xfrm>
              <a:off x="660376" y="182219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96" name="pl2096"/>
            <p:cNvSpPr/>
            <p:nvPr/>
          </p:nvSpPr>
          <p:spPr>
            <a:xfrm>
              <a:off x="660376" y="168295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97" name="pl2097"/>
            <p:cNvSpPr/>
            <p:nvPr/>
          </p:nvSpPr>
          <p:spPr>
            <a:xfrm>
              <a:off x="660376" y="154371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98" name="tx2098"/>
            <p:cNvSpPr/>
            <p:nvPr/>
          </p:nvSpPr>
          <p:spPr>
            <a:xfrm>
              <a:off x="570361" y="2434234"/>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099" name="tx2099"/>
            <p:cNvSpPr/>
            <p:nvPr/>
          </p:nvSpPr>
          <p:spPr>
            <a:xfrm>
              <a:off x="508182" y="229499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2100" name="tx2100"/>
            <p:cNvSpPr/>
            <p:nvPr/>
          </p:nvSpPr>
          <p:spPr>
            <a:xfrm>
              <a:off x="508182" y="215575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2101" name="pl2101"/>
            <p:cNvSpPr/>
            <p:nvPr/>
          </p:nvSpPr>
          <p:spPr>
            <a:xfrm>
              <a:off x="660376" y="247423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102" name="pl2102"/>
            <p:cNvSpPr/>
            <p:nvPr/>
          </p:nvSpPr>
          <p:spPr>
            <a:xfrm>
              <a:off x="660376" y="233499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103" name="pl2103"/>
            <p:cNvSpPr/>
            <p:nvPr/>
          </p:nvSpPr>
          <p:spPr>
            <a:xfrm>
              <a:off x="660376" y="219575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104" name="tx2104"/>
            <p:cNvSpPr/>
            <p:nvPr/>
          </p:nvSpPr>
          <p:spPr>
            <a:xfrm>
              <a:off x="570361" y="3086275"/>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105" name="tx2105"/>
            <p:cNvSpPr/>
            <p:nvPr/>
          </p:nvSpPr>
          <p:spPr>
            <a:xfrm>
              <a:off x="508182" y="294703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2106" name="tx2106"/>
            <p:cNvSpPr/>
            <p:nvPr/>
          </p:nvSpPr>
          <p:spPr>
            <a:xfrm>
              <a:off x="508182" y="280779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2107" name="pl2107"/>
            <p:cNvSpPr/>
            <p:nvPr/>
          </p:nvSpPr>
          <p:spPr>
            <a:xfrm>
              <a:off x="660376" y="312628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108" name="pl2108"/>
            <p:cNvSpPr/>
            <p:nvPr/>
          </p:nvSpPr>
          <p:spPr>
            <a:xfrm>
              <a:off x="660376" y="298703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109" name="pl2109"/>
            <p:cNvSpPr/>
            <p:nvPr/>
          </p:nvSpPr>
          <p:spPr>
            <a:xfrm>
              <a:off x="660376" y="284779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110" name="tx2110"/>
            <p:cNvSpPr/>
            <p:nvPr/>
          </p:nvSpPr>
          <p:spPr>
            <a:xfrm>
              <a:off x="570361" y="3738316"/>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111" name="tx2111"/>
            <p:cNvSpPr/>
            <p:nvPr/>
          </p:nvSpPr>
          <p:spPr>
            <a:xfrm>
              <a:off x="508182" y="359907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2112" name="tx2112"/>
            <p:cNvSpPr/>
            <p:nvPr/>
          </p:nvSpPr>
          <p:spPr>
            <a:xfrm>
              <a:off x="508182" y="345983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2113" name="pl2113"/>
            <p:cNvSpPr/>
            <p:nvPr/>
          </p:nvSpPr>
          <p:spPr>
            <a:xfrm>
              <a:off x="660376" y="377832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114" name="pl2114"/>
            <p:cNvSpPr/>
            <p:nvPr/>
          </p:nvSpPr>
          <p:spPr>
            <a:xfrm>
              <a:off x="660376" y="363907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115" name="pl2115"/>
            <p:cNvSpPr/>
            <p:nvPr/>
          </p:nvSpPr>
          <p:spPr>
            <a:xfrm>
              <a:off x="660376" y="349983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116" name="tx2116"/>
            <p:cNvSpPr/>
            <p:nvPr/>
          </p:nvSpPr>
          <p:spPr>
            <a:xfrm>
              <a:off x="570361" y="4390357"/>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117" name="tx2117"/>
            <p:cNvSpPr/>
            <p:nvPr/>
          </p:nvSpPr>
          <p:spPr>
            <a:xfrm>
              <a:off x="508182" y="425111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2118" name="tx2118"/>
            <p:cNvSpPr/>
            <p:nvPr/>
          </p:nvSpPr>
          <p:spPr>
            <a:xfrm>
              <a:off x="508182" y="411187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2119" name="pl2119"/>
            <p:cNvSpPr/>
            <p:nvPr/>
          </p:nvSpPr>
          <p:spPr>
            <a:xfrm>
              <a:off x="660376" y="443036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120" name="pl2120"/>
            <p:cNvSpPr/>
            <p:nvPr/>
          </p:nvSpPr>
          <p:spPr>
            <a:xfrm>
              <a:off x="660376" y="429111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121" name="pl2121"/>
            <p:cNvSpPr/>
            <p:nvPr/>
          </p:nvSpPr>
          <p:spPr>
            <a:xfrm>
              <a:off x="660376" y="415187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122" name="tx2122"/>
            <p:cNvSpPr/>
            <p:nvPr/>
          </p:nvSpPr>
          <p:spPr>
            <a:xfrm>
              <a:off x="570361" y="5042397"/>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123" name="tx2123"/>
            <p:cNvSpPr/>
            <p:nvPr/>
          </p:nvSpPr>
          <p:spPr>
            <a:xfrm>
              <a:off x="508182" y="490315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2124" name="tx2124"/>
            <p:cNvSpPr/>
            <p:nvPr/>
          </p:nvSpPr>
          <p:spPr>
            <a:xfrm>
              <a:off x="508182" y="476391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2125" name="pl2125"/>
            <p:cNvSpPr/>
            <p:nvPr/>
          </p:nvSpPr>
          <p:spPr>
            <a:xfrm>
              <a:off x="660376" y="508240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126" name="pl2126"/>
            <p:cNvSpPr/>
            <p:nvPr/>
          </p:nvSpPr>
          <p:spPr>
            <a:xfrm>
              <a:off x="660376" y="494316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127" name="pl2127"/>
            <p:cNvSpPr/>
            <p:nvPr/>
          </p:nvSpPr>
          <p:spPr>
            <a:xfrm>
              <a:off x="660376" y="480391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128" name="tx2128"/>
            <p:cNvSpPr/>
            <p:nvPr/>
          </p:nvSpPr>
          <p:spPr>
            <a:xfrm>
              <a:off x="570361" y="5694438"/>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129" name="tx2129"/>
            <p:cNvSpPr/>
            <p:nvPr/>
          </p:nvSpPr>
          <p:spPr>
            <a:xfrm>
              <a:off x="508182" y="555519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2130" name="tx2130"/>
            <p:cNvSpPr/>
            <p:nvPr/>
          </p:nvSpPr>
          <p:spPr>
            <a:xfrm>
              <a:off x="508182" y="541595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2131" name="pl2131"/>
            <p:cNvSpPr/>
            <p:nvPr/>
          </p:nvSpPr>
          <p:spPr>
            <a:xfrm>
              <a:off x="660376" y="573444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132" name="pl2132"/>
            <p:cNvSpPr/>
            <p:nvPr/>
          </p:nvSpPr>
          <p:spPr>
            <a:xfrm>
              <a:off x="660376" y="559520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133" name="pl2133"/>
            <p:cNvSpPr/>
            <p:nvPr/>
          </p:nvSpPr>
          <p:spPr>
            <a:xfrm>
              <a:off x="660376" y="545595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134" name="tx2134"/>
            <p:cNvSpPr/>
            <p:nvPr/>
          </p:nvSpPr>
          <p:spPr>
            <a:xfrm rot="-5400000">
              <a:off x="-6031" y="3290889"/>
              <a:ext cx="79991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Drop-out (%)</a:t>
              </a:r>
            </a:p>
          </p:txBody>
        </p:sp>
        <p:sp>
          <p:nvSpPr>
            <p:cNvPr id="2135" name="tx2135"/>
            <p:cNvSpPr/>
            <p:nvPr/>
          </p:nvSpPr>
          <p:spPr>
            <a:xfrm>
              <a:off x="695171" y="435349"/>
              <a:ext cx="5164714"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Drop-out between DTP1 and MCV1 (%), by country, HICs, 2018-2025</a:t>
              </a:r>
            </a:p>
          </p:txBody>
        </p:sp>
        <p:sp>
          <p:nvSpPr>
            <p:cNvPr id="2136" name="tx2136"/>
            <p:cNvSpPr/>
            <p:nvPr/>
          </p:nvSpPr>
          <p:spPr>
            <a:xfrm>
              <a:off x="4912427" y="63520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2137" name="tx2137"/>
            <p:cNvSpPr/>
            <p:nvPr/>
          </p:nvSpPr>
          <p:spPr>
            <a:xfrm>
              <a:off x="6147873" y="6472760"/>
              <a:ext cx="292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Dark grey line displays regional dropout for reference</a:t>
              </a:r>
            </a:p>
          </p:txBody>
        </p:sp>
        <p:sp>
          <p:nvSpPr>
            <p:cNvPr id="2138" name="tx2138"/>
            <p:cNvSpPr/>
            <p:nvPr/>
          </p:nvSpPr>
          <p:spPr>
            <a:xfrm>
              <a:off x="5796652" y="6593460"/>
              <a:ext cx="32777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Drop-out classification: &lt;5% = low, 5-10% = medium, &gt;10% = high</a:t>
              </a:r>
            </a:p>
          </p:txBody>
        </p:sp>
      </p:grpSp>
      <p:sp>
        <p:nvSpPr>
          <p:cNvPr id="2139"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trends in drop-out rates between DTP1 and MCV1 by country.
In 2025, Nauru had the highest drop-out with 25% of children who received DTP1 not receiving MCV1.
Austria, Bahrain, Brunei Darussalam, Canada, Guyana, Hungary, Italy, Kuwait, Latvia, Luxembourg, Oman, Qatar, Russian Federation, and United Arab Emirates had the lowest DTP-MCV drop-out (0%).
4 countries had DTP-MCV drop-out of more than 10%.#n
There were 5 countries with negative DTP-MCV dropout (ie. more children received MCV1 than DTP1).</a:t>
            </a: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761465" y="2215603"/>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5" name="pl5"/>
            <p:cNvSpPr/>
            <p:nvPr/>
          </p:nvSpPr>
          <p:spPr>
            <a:xfrm>
              <a:off x="761465" y="196145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6" name="pl6"/>
            <p:cNvSpPr/>
            <p:nvPr/>
          </p:nvSpPr>
          <p:spPr>
            <a:xfrm>
              <a:off x="761465" y="170730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7" name="pl7"/>
            <p:cNvSpPr/>
            <p:nvPr/>
          </p:nvSpPr>
          <p:spPr>
            <a:xfrm>
              <a:off x="761465" y="145315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 name="pl8"/>
            <p:cNvSpPr/>
            <p:nvPr/>
          </p:nvSpPr>
          <p:spPr>
            <a:xfrm>
              <a:off x="761465" y="1199005"/>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9" name="pl9"/>
            <p:cNvSpPr/>
            <p:nvPr/>
          </p:nvSpPr>
          <p:spPr>
            <a:xfrm>
              <a:off x="761465" y="944855"/>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0" name="pl10"/>
            <p:cNvSpPr/>
            <p:nvPr/>
          </p:nvSpPr>
          <p:spPr>
            <a:xfrm>
              <a:off x="761465" y="2342678"/>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1" name="pl11"/>
            <p:cNvSpPr/>
            <p:nvPr/>
          </p:nvSpPr>
          <p:spPr>
            <a:xfrm>
              <a:off x="761465" y="2088528"/>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2" name="pl12"/>
            <p:cNvSpPr/>
            <p:nvPr/>
          </p:nvSpPr>
          <p:spPr>
            <a:xfrm>
              <a:off x="761465" y="183437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3" name="pl13"/>
            <p:cNvSpPr/>
            <p:nvPr/>
          </p:nvSpPr>
          <p:spPr>
            <a:xfrm>
              <a:off x="761465" y="158022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4" name="pl14"/>
            <p:cNvSpPr/>
            <p:nvPr/>
          </p:nvSpPr>
          <p:spPr>
            <a:xfrm>
              <a:off x="761465" y="132607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5" name="pl15"/>
            <p:cNvSpPr/>
            <p:nvPr/>
          </p:nvSpPr>
          <p:spPr>
            <a:xfrm>
              <a:off x="761465" y="1071930"/>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6" name="pl16"/>
            <p:cNvSpPr/>
            <p:nvPr/>
          </p:nvSpPr>
          <p:spPr>
            <a:xfrm>
              <a:off x="1056130"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483182"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910233"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2337285"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2678926"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3105978"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191388"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1056130" y="1110052"/>
              <a:ext cx="2135258" cy="88952"/>
            </a:xfrm>
            <a:custGeom>
              <a:avLst/>
              <a:pathLst>
                <a:path w="2135258" h="88952">
                  <a:moveTo>
                    <a:pt x="0" y="88952"/>
                  </a:moveTo>
                  <a:lnTo>
                    <a:pt x="85410" y="76244"/>
                  </a:lnTo>
                  <a:lnTo>
                    <a:pt x="170820" y="50829"/>
                  </a:lnTo>
                  <a:lnTo>
                    <a:pt x="256230" y="63537"/>
                  </a:lnTo>
                  <a:lnTo>
                    <a:pt x="341641" y="63537"/>
                  </a:lnTo>
                  <a:lnTo>
                    <a:pt x="427051" y="63537"/>
                  </a:lnTo>
                  <a:lnTo>
                    <a:pt x="512461" y="63537"/>
                  </a:lnTo>
                  <a:lnTo>
                    <a:pt x="597872" y="63537"/>
                  </a:lnTo>
                  <a:lnTo>
                    <a:pt x="683282" y="50829"/>
                  </a:lnTo>
                  <a:lnTo>
                    <a:pt x="768692" y="38122"/>
                  </a:lnTo>
                  <a:lnTo>
                    <a:pt x="854103" y="25414"/>
                  </a:lnTo>
                  <a:lnTo>
                    <a:pt x="939513" y="38122"/>
                  </a:lnTo>
                  <a:lnTo>
                    <a:pt x="1024923" y="38122"/>
                  </a:lnTo>
                  <a:lnTo>
                    <a:pt x="1110334" y="25414"/>
                  </a:lnTo>
                  <a:lnTo>
                    <a:pt x="1195744" y="38122"/>
                  </a:lnTo>
                  <a:lnTo>
                    <a:pt x="1281154" y="50829"/>
                  </a:lnTo>
                  <a:lnTo>
                    <a:pt x="1366565" y="38122"/>
                  </a:lnTo>
                  <a:lnTo>
                    <a:pt x="1451975" y="38122"/>
                  </a:lnTo>
                  <a:lnTo>
                    <a:pt x="1537385" y="25414"/>
                  </a:lnTo>
                  <a:lnTo>
                    <a:pt x="1622796" y="88952"/>
                  </a:lnTo>
                  <a:lnTo>
                    <a:pt x="1708206" y="38122"/>
                  </a:lnTo>
                  <a:lnTo>
                    <a:pt x="1793616" y="38122"/>
                  </a:lnTo>
                  <a:lnTo>
                    <a:pt x="1879027" y="0"/>
                  </a:lnTo>
                  <a:lnTo>
                    <a:pt x="1964437" y="12707"/>
                  </a:lnTo>
                  <a:lnTo>
                    <a:pt x="2049847" y="12707"/>
                  </a:lnTo>
                  <a:lnTo>
                    <a:pt x="2135258" y="12707"/>
                  </a:lnTo>
                </a:path>
              </a:pathLst>
            </a:custGeom>
            <a:ln w="27101" cap="flat">
              <a:solidFill>
                <a:srgbClr val="1CABE2">
                  <a:alpha val="100000"/>
                </a:srgbClr>
              </a:solidFill>
              <a:prstDash val="solid"/>
              <a:round/>
            </a:ln>
          </p:spPr>
          <p:txBody>
            <a:bodyPr/>
            <a:lstStyle/>
            <a:p/>
          </p:txBody>
        </p:sp>
        <p:sp>
          <p:nvSpPr>
            <p:cNvPr id="24" name="tx24"/>
            <p:cNvSpPr/>
            <p:nvPr/>
          </p:nvSpPr>
          <p:spPr>
            <a:xfrm>
              <a:off x="904303" y="110830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90</a:t>
              </a:r>
            </a:p>
          </p:txBody>
        </p:sp>
        <p:sp>
          <p:nvSpPr>
            <p:cNvPr id="25" name="tx25"/>
            <p:cNvSpPr/>
            <p:nvPr/>
          </p:nvSpPr>
          <p:spPr>
            <a:xfrm>
              <a:off x="3223923" y="103206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96</a:t>
              </a:r>
            </a:p>
          </p:txBody>
        </p:sp>
        <p:sp>
          <p:nvSpPr>
            <p:cNvPr id="26" name="tx26"/>
            <p:cNvSpPr/>
            <p:nvPr/>
          </p:nvSpPr>
          <p:spPr>
            <a:xfrm>
              <a:off x="1428958" y="10340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92</a:t>
              </a:r>
            </a:p>
          </p:txBody>
        </p:sp>
        <p:sp>
          <p:nvSpPr>
            <p:cNvPr id="27" name="tx27"/>
            <p:cNvSpPr/>
            <p:nvPr/>
          </p:nvSpPr>
          <p:spPr>
            <a:xfrm>
              <a:off x="1856010" y="99593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95</a:t>
              </a:r>
            </a:p>
          </p:txBody>
        </p:sp>
        <p:sp>
          <p:nvSpPr>
            <p:cNvPr id="28" name="tx28"/>
            <p:cNvSpPr/>
            <p:nvPr/>
          </p:nvSpPr>
          <p:spPr>
            <a:xfrm>
              <a:off x="2283061" y="10213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93</a:t>
              </a:r>
            </a:p>
          </p:txBody>
        </p:sp>
        <p:sp>
          <p:nvSpPr>
            <p:cNvPr id="29" name="tx29"/>
            <p:cNvSpPr/>
            <p:nvPr/>
          </p:nvSpPr>
          <p:spPr>
            <a:xfrm>
              <a:off x="2624702" y="10594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90</a:t>
              </a:r>
            </a:p>
          </p:txBody>
        </p:sp>
        <p:sp>
          <p:nvSpPr>
            <p:cNvPr id="30" name="tx30"/>
            <p:cNvSpPr/>
            <p:nvPr/>
          </p:nvSpPr>
          <p:spPr>
            <a:xfrm>
              <a:off x="3051754" y="98322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96</a:t>
              </a:r>
            </a:p>
          </p:txBody>
        </p:sp>
        <p:sp>
          <p:nvSpPr>
            <p:cNvPr id="31" name="pl31"/>
            <p:cNvSpPr/>
            <p:nvPr/>
          </p:nvSpPr>
          <p:spPr>
            <a:xfrm>
              <a:off x="761465" y="4037650"/>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32" name="pl32"/>
            <p:cNvSpPr/>
            <p:nvPr/>
          </p:nvSpPr>
          <p:spPr>
            <a:xfrm>
              <a:off x="761465" y="378350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33" name="pl33"/>
            <p:cNvSpPr/>
            <p:nvPr/>
          </p:nvSpPr>
          <p:spPr>
            <a:xfrm>
              <a:off x="761465" y="352935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34" name="pl34"/>
            <p:cNvSpPr/>
            <p:nvPr/>
          </p:nvSpPr>
          <p:spPr>
            <a:xfrm>
              <a:off x="761465" y="327520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35" name="pl35"/>
            <p:cNvSpPr/>
            <p:nvPr/>
          </p:nvSpPr>
          <p:spPr>
            <a:xfrm>
              <a:off x="761465" y="3021052"/>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36" name="pl36"/>
            <p:cNvSpPr/>
            <p:nvPr/>
          </p:nvSpPr>
          <p:spPr>
            <a:xfrm>
              <a:off x="761465" y="2766902"/>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37" name="pl37"/>
            <p:cNvSpPr/>
            <p:nvPr/>
          </p:nvSpPr>
          <p:spPr>
            <a:xfrm>
              <a:off x="761465" y="4164725"/>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38" name="pl38"/>
            <p:cNvSpPr/>
            <p:nvPr/>
          </p:nvSpPr>
          <p:spPr>
            <a:xfrm>
              <a:off x="761465" y="3910575"/>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39" name="pl39"/>
            <p:cNvSpPr/>
            <p:nvPr/>
          </p:nvSpPr>
          <p:spPr>
            <a:xfrm>
              <a:off x="761465" y="365642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40" name="pl40"/>
            <p:cNvSpPr/>
            <p:nvPr/>
          </p:nvSpPr>
          <p:spPr>
            <a:xfrm>
              <a:off x="761465" y="340227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41" name="pl41"/>
            <p:cNvSpPr/>
            <p:nvPr/>
          </p:nvSpPr>
          <p:spPr>
            <a:xfrm>
              <a:off x="761465" y="314812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42" name="pl42"/>
            <p:cNvSpPr/>
            <p:nvPr/>
          </p:nvSpPr>
          <p:spPr>
            <a:xfrm>
              <a:off x="761465" y="2893977"/>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43" name="pl43"/>
            <p:cNvSpPr/>
            <p:nvPr/>
          </p:nvSpPr>
          <p:spPr>
            <a:xfrm>
              <a:off x="1056130"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1483182"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1910233"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2337285"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47" name="pl47"/>
            <p:cNvSpPr/>
            <p:nvPr/>
          </p:nvSpPr>
          <p:spPr>
            <a:xfrm>
              <a:off x="2678926"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48" name="pl48"/>
            <p:cNvSpPr/>
            <p:nvPr/>
          </p:nvSpPr>
          <p:spPr>
            <a:xfrm>
              <a:off x="3105978"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49" name="pl49"/>
            <p:cNvSpPr/>
            <p:nvPr/>
          </p:nvSpPr>
          <p:spPr>
            <a:xfrm>
              <a:off x="3191388"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50" name="pl50"/>
            <p:cNvSpPr/>
            <p:nvPr/>
          </p:nvSpPr>
          <p:spPr>
            <a:xfrm>
              <a:off x="2337285" y="2932099"/>
              <a:ext cx="854103" cy="25414"/>
            </a:xfrm>
            <a:custGeom>
              <a:avLst/>
              <a:pathLst>
                <a:path w="854103" h="25414">
                  <a:moveTo>
                    <a:pt x="0" y="25414"/>
                  </a:moveTo>
                  <a:lnTo>
                    <a:pt x="85410" y="0"/>
                  </a:lnTo>
                  <a:lnTo>
                    <a:pt x="170820" y="0"/>
                  </a:lnTo>
                  <a:lnTo>
                    <a:pt x="256230" y="0"/>
                  </a:lnTo>
                  <a:lnTo>
                    <a:pt x="341641" y="0"/>
                  </a:lnTo>
                  <a:lnTo>
                    <a:pt x="427051" y="12707"/>
                  </a:lnTo>
                  <a:lnTo>
                    <a:pt x="512461" y="0"/>
                  </a:lnTo>
                  <a:lnTo>
                    <a:pt x="597872" y="0"/>
                  </a:lnTo>
                  <a:lnTo>
                    <a:pt x="683282" y="12707"/>
                  </a:lnTo>
                  <a:lnTo>
                    <a:pt x="768692" y="12707"/>
                  </a:lnTo>
                  <a:lnTo>
                    <a:pt x="854103" y="0"/>
                  </a:lnTo>
                </a:path>
              </a:pathLst>
            </a:custGeom>
            <a:ln w="27101" cap="flat">
              <a:solidFill>
                <a:srgbClr val="1CABE2">
                  <a:alpha val="100000"/>
                </a:srgbClr>
              </a:solidFill>
              <a:prstDash val="solid"/>
              <a:round/>
            </a:ln>
          </p:spPr>
          <p:txBody>
            <a:bodyPr/>
            <a:lstStyle/>
            <a:p/>
          </p:txBody>
        </p:sp>
        <p:sp>
          <p:nvSpPr>
            <p:cNvPr id="51" name="tx51"/>
            <p:cNvSpPr/>
            <p:nvPr/>
          </p:nvSpPr>
          <p:spPr>
            <a:xfrm>
              <a:off x="2185458" y="28668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95</a:t>
              </a:r>
            </a:p>
          </p:txBody>
        </p:sp>
        <p:sp>
          <p:nvSpPr>
            <p:cNvPr id="52" name="tx52"/>
            <p:cNvSpPr/>
            <p:nvPr/>
          </p:nvSpPr>
          <p:spPr>
            <a:xfrm>
              <a:off x="3223923" y="284140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97</a:t>
              </a:r>
            </a:p>
          </p:txBody>
        </p:sp>
        <p:sp>
          <p:nvSpPr>
            <p:cNvPr id="53" name="tx53"/>
            <p:cNvSpPr/>
            <p:nvPr/>
          </p:nvSpPr>
          <p:spPr>
            <a:xfrm>
              <a:off x="2624702" y="279256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97</a:t>
              </a:r>
            </a:p>
          </p:txBody>
        </p:sp>
        <p:sp>
          <p:nvSpPr>
            <p:cNvPr id="54" name="tx54"/>
            <p:cNvSpPr/>
            <p:nvPr/>
          </p:nvSpPr>
          <p:spPr>
            <a:xfrm>
              <a:off x="3051754" y="280526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96</a:t>
              </a:r>
            </a:p>
          </p:txBody>
        </p:sp>
        <p:sp>
          <p:nvSpPr>
            <p:cNvPr id="55" name="pl55"/>
            <p:cNvSpPr/>
            <p:nvPr/>
          </p:nvSpPr>
          <p:spPr>
            <a:xfrm>
              <a:off x="761465" y="5859697"/>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56" name="pl56"/>
            <p:cNvSpPr/>
            <p:nvPr/>
          </p:nvSpPr>
          <p:spPr>
            <a:xfrm>
              <a:off x="761465" y="560554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57" name="pl57"/>
            <p:cNvSpPr/>
            <p:nvPr/>
          </p:nvSpPr>
          <p:spPr>
            <a:xfrm>
              <a:off x="761465" y="535139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58" name="pl58"/>
            <p:cNvSpPr/>
            <p:nvPr/>
          </p:nvSpPr>
          <p:spPr>
            <a:xfrm>
              <a:off x="761465" y="509724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59" name="pl59"/>
            <p:cNvSpPr/>
            <p:nvPr/>
          </p:nvSpPr>
          <p:spPr>
            <a:xfrm>
              <a:off x="761465" y="4843099"/>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60" name="pl60"/>
            <p:cNvSpPr/>
            <p:nvPr/>
          </p:nvSpPr>
          <p:spPr>
            <a:xfrm>
              <a:off x="761465" y="4588949"/>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61" name="pl61"/>
            <p:cNvSpPr/>
            <p:nvPr/>
          </p:nvSpPr>
          <p:spPr>
            <a:xfrm>
              <a:off x="761465" y="5986772"/>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62" name="pl62"/>
            <p:cNvSpPr/>
            <p:nvPr/>
          </p:nvSpPr>
          <p:spPr>
            <a:xfrm>
              <a:off x="761465" y="573262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63" name="pl63"/>
            <p:cNvSpPr/>
            <p:nvPr/>
          </p:nvSpPr>
          <p:spPr>
            <a:xfrm>
              <a:off x="761465" y="547847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64" name="pl64"/>
            <p:cNvSpPr/>
            <p:nvPr/>
          </p:nvSpPr>
          <p:spPr>
            <a:xfrm>
              <a:off x="761465" y="522432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65" name="pl65"/>
            <p:cNvSpPr/>
            <p:nvPr/>
          </p:nvSpPr>
          <p:spPr>
            <a:xfrm>
              <a:off x="761465" y="4970174"/>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66" name="pl66"/>
            <p:cNvSpPr/>
            <p:nvPr/>
          </p:nvSpPr>
          <p:spPr>
            <a:xfrm>
              <a:off x="761465" y="4716024"/>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67" name="pl67"/>
            <p:cNvSpPr/>
            <p:nvPr/>
          </p:nvSpPr>
          <p:spPr>
            <a:xfrm>
              <a:off x="1056130"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68" name="pl68"/>
            <p:cNvSpPr/>
            <p:nvPr/>
          </p:nvSpPr>
          <p:spPr>
            <a:xfrm>
              <a:off x="1483182"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1910233"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2337285"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2678926"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3105978"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3191388"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74" name="pl74"/>
            <p:cNvSpPr/>
            <p:nvPr/>
          </p:nvSpPr>
          <p:spPr>
            <a:xfrm>
              <a:off x="1056130" y="4804976"/>
              <a:ext cx="2135258" cy="584544"/>
            </a:xfrm>
            <a:custGeom>
              <a:avLst/>
              <a:pathLst>
                <a:path w="2135258" h="584544">
                  <a:moveTo>
                    <a:pt x="0" y="584544"/>
                  </a:moveTo>
                  <a:lnTo>
                    <a:pt x="85410" y="495591"/>
                  </a:lnTo>
                  <a:lnTo>
                    <a:pt x="170820" y="406639"/>
                  </a:lnTo>
                  <a:lnTo>
                    <a:pt x="256230" y="393931"/>
                  </a:lnTo>
                  <a:lnTo>
                    <a:pt x="341641" y="317687"/>
                  </a:lnTo>
                  <a:lnTo>
                    <a:pt x="427051" y="304979"/>
                  </a:lnTo>
                  <a:lnTo>
                    <a:pt x="512461" y="292272"/>
                  </a:lnTo>
                  <a:lnTo>
                    <a:pt x="597872" y="292272"/>
                  </a:lnTo>
                  <a:lnTo>
                    <a:pt x="683282" y="203319"/>
                  </a:lnTo>
                  <a:lnTo>
                    <a:pt x="768692" y="190612"/>
                  </a:lnTo>
                  <a:lnTo>
                    <a:pt x="854103" y="127074"/>
                  </a:lnTo>
                  <a:lnTo>
                    <a:pt x="939513" y="127074"/>
                  </a:lnTo>
                  <a:lnTo>
                    <a:pt x="1024923" y="88952"/>
                  </a:lnTo>
                  <a:lnTo>
                    <a:pt x="1110334" y="38122"/>
                  </a:lnTo>
                  <a:lnTo>
                    <a:pt x="1195744" y="25414"/>
                  </a:lnTo>
                  <a:lnTo>
                    <a:pt x="1281154" y="25414"/>
                  </a:lnTo>
                  <a:lnTo>
                    <a:pt x="1366565" y="12707"/>
                  </a:lnTo>
                  <a:lnTo>
                    <a:pt x="1451975" y="12707"/>
                  </a:lnTo>
                  <a:lnTo>
                    <a:pt x="1537385" y="0"/>
                  </a:lnTo>
                  <a:lnTo>
                    <a:pt x="1622796" y="0"/>
                  </a:lnTo>
                  <a:lnTo>
                    <a:pt x="1708206" y="12707"/>
                  </a:lnTo>
                  <a:lnTo>
                    <a:pt x="1793616" y="12707"/>
                  </a:lnTo>
                  <a:lnTo>
                    <a:pt x="1879027" y="12707"/>
                  </a:lnTo>
                  <a:lnTo>
                    <a:pt x="1964437" y="25414"/>
                  </a:lnTo>
                  <a:lnTo>
                    <a:pt x="2049847" y="25414"/>
                  </a:lnTo>
                  <a:lnTo>
                    <a:pt x="2135258" y="25414"/>
                  </a:lnTo>
                </a:path>
              </a:pathLst>
            </a:custGeom>
            <a:ln w="27101" cap="flat">
              <a:solidFill>
                <a:srgbClr val="1CABE2">
                  <a:alpha val="100000"/>
                </a:srgbClr>
              </a:solidFill>
              <a:prstDash val="solid"/>
              <a:round/>
            </a:ln>
          </p:spPr>
          <p:txBody>
            <a:bodyPr/>
            <a:lstStyle/>
            <a:p/>
          </p:txBody>
        </p:sp>
        <p:sp>
          <p:nvSpPr>
            <p:cNvPr id="75" name="tx75"/>
            <p:cNvSpPr/>
            <p:nvPr/>
          </p:nvSpPr>
          <p:spPr>
            <a:xfrm>
              <a:off x="904303" y="529882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47</a:t>
              </a:r>
            </a:p>
          </p:txBody>
        </p:sp>
        <p:sp>
          <p:nvSpPr>
            <p:cNvPr id="76" name="tx76"/>
            <p:cNvSpPr/>
            <p:nvPr/>
          </p:nvSpPr>
          <p:spPr>
            <a:xfrm>
              <a:off x="3223923" y="473969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91</a:t>
              </a:r>
            </a:p>
          </p:txBody>
        </p:sp>
        <p:sp>
          <p:nvSpPr>
            <p:cNvPr id="77" name="tx77"/>
            <p:cNvSpPr/>
            <p:nvPr/>
          </p:nvSpPr>
          <p:spPr>
            <a:xfrm>
              <a:off x="1428958" y="497041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69</a:t>
              </a:r>
            </a:p>
          </p:txBody>
        </p:sp>
        <p:sp>
          <p:nvSpPr>
            <p:cNvPr id="78" name="tx78"/>
            <p:cNvSpPr/>
            <p:nvPr/>
          </p:nvSpPr>
          <p:spPr>
            <a:xfrm>
              <a:off x="1856010" y="47925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83</a:t>
              </a:r>
            </a:p>
          </p:txBody>
        </p:sp>
        <p:sp>
          <p:nvSpPr>
            <p:cNvPr id="79" name="tx79"/>
            <p:cNvSpPr/>
            <p:nvPr/>
          </p:nvSpPr>
          <p:spPr>
            <a:xfrm>
              <a:off x="2283061" y="469085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91</a:t>
              </a:r>
            </a:p>
          </p:txBody>
        </p:sp>
        <p:sp>
          <p:nvSpPr>
            <p:cNvPr id="80" name="tx80"/>
            <p:cNvSpPr/>
            <p:nvPr/>
          </p:nvSpPr>
          <p:spPr>
            <a:xfrm>
              <a:off x="2624702" y="466543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93</a:t>
              </a:r>
            </a:p>
          </p:txBody>
        </p:sp>
        <p:sp>
          <p:nvSpPr>
            <p:cNvPr id="81" name="tx81"/>
            <p:cNvSpPr/>
            <p:nvPr/>
          </p:nvSpPr>
          <p:spPr>
            <a:xfrm>
              <a:off x="3051754" y="469085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91</a:t>
              </a:r>
            </a:p>
          </p:txBody>
        </p:sp>
        <p:sp>
          <p:nvSpPr>
            <p:cNvPr id="82" name="pl82"/>
            <p:cNvSpPr/>
            <p:nvPr/>
          </p:nvSpPr>
          <p:spPr>
            <a:xfrm>
              <a:off x="3555643" y="2215603"/>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3" name="pl83"/>
            <p:cNvSpPr/>
            <p:nvPr/>
          </p:nvSpPr>
          <p:spPr>
            <a:xfrm>
              <a:off x="3555643" y="196145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4" name="pl84"/>
            <p:cNvSpPr/>
            <p:nvPr/>
          </p:nvSpPr>
          <p:spPr>
            <a:xfrm>
              <a:off x="3555643" y="170730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5" name="pl85"/>
            <p:cNvSpPr/>
            <p:nvPr/>
          </p:nvSpPr>
          <p:spPr>
            <a:xfrm>
              <a:off x="3555643" y="145315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6" name="pl86"/>
            <p:cNvSpPr/>
            <p:nvPr/>
          </p:nvSpPr>
          <p:spPr>
            <a:xfrm>
              <a:off x="3555643" y="1199005"/>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7" name="pl87"/>
            <p:cNvSpPr/>
            <p:nvPr/>
          </p:nvSpPr>
          <p:spPr>
            <a:xfrm>
              <a:off x="3555643" y="944855"/>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8" name="pl88"/>
            <p:cNvSpPr/>
            <p:nvPr/>
          </p:nvSpPr>
          <p:spPr>
            <a:xfrm>
              <a:off x="3555643" y="2342678"/>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89" name="pl89"/>
            <p:cNvSpPr/>
            <p:nvPr/>
          </p:nvSpPr>
          <p:spPr>
            <a:xfrm>
              <a:off x="3555643" y="2088528"/>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90" name="pl90"/>
            <p:cNvSpPr/>
            <p:nvPr/>
          </p:nvSpPr>
          <p:spPr>
            <a:xfrm>
              <a:off x="3555643" y="183437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91" name="pl91"/>
            <p:cNvSpPr/>
            <p:nvPr/>
          </p:nvSpPr>
          <p:spPr>
            <a:xfrm>
              <a:off x="3555643" y="158022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92" name="pl92"/>
            <p:cNvSpPr/>
            <p:nvPr/>
          </p:nvSpPr>
          <p:spPr>
            <a:xfrm>
              <a:off x="3555643" y="132607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93" name="pl93"/>
            <p:cNvSpPr/>
            <p:nvPr/>
          </p:nvSpPr>
          <p:spPr>
            <a:xfrm>
              <a:off x="3555643" y="1071930"/>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94" name="pl94"/>
            <p:cNvSpPr/>
            <p:nvPr/>
          </p:nvSpPr>
          <p:spPr>
            <a:xfrm>
              <a:off x="3850309"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95" name="pl95"/>
            <p:cNvSpPr/>
            <p:nvPr/>
          </p:nvSpPr>
          <p:spPr>
            <a:xfrm>
              <a:off x="4277360"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96" name="pl96"/>
            <p:cNvSpPr/>
            <p:nvPr/>
          </p:nvSpPr>
          <p:spPr>
            <a:xfrm>
              <a:off x="4704412"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97" name="pl97"/>
            <p:cNvSpPr/>
            <p:nvPr/>
          </p:nvSpPr>
          <p:spPr>
            <a:xfrm>
              <a:off x="5131463"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98" name="pl98"/>
            <p:cNvSpPr/>
            <p:nvPr/>
          </p:nvSpPr>
          <p:spPr>
            <a:xfrm>
              <a:off x="5473105"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99" name="pl99"/>
            <p:cNvSpPr/>
            <p:nvPr/>
          </p:nvSpPr>
          <p:spPr>
            <a:xfrm>
              <a:off x="5900156"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00" name="pl100"/>
            <p:cNvSpPr/>
            <p:nvPr/>
          </p:nvSpPr>
          <p:spPr>
            <a:xfrm>
              <a:off x="5985567"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01" name="pl101"/>
            <p:cNvSpPr/>
            <p:nvPr/>
          </p:nvSpPr>
          <p:spPr>
            <a:xfrm>
              <a:off x="3850309" y="1097345"/>
              <a:ext cx="2135258" cy="25414"/>
            </a:xfrm>
            <a:custGeom>
              <a:avLst/>
              <a:pathLst>
                <a:path w="2135258" h="25414">
                  <a:moveTo>
                    <a:pt x="0" y="12707"/>
                  </a:moveTo>
                  <a:lnTo>
                    <a:pt x="85410" y="12707"/>
                  </a:lnTo>
                  <a:lnTo>
                    <a:pt x="170820" y="12707"/>
                  </a:lnTo>
                  <a:lnTo>
                    <a:pt x="256230" y="12707"/>
                  </a:lnTo>
                  <a:lnTo>
                    <a:pt x="341641" y="12707"/>
                  </a:lnTo>
                  <a:lnTo>
                    <a:pt x="427051" y="12707"/>
                  </a:lnTo>
                  <a:lnTo>
                    <a:pt x="512461" y="0"/>
                  </a:lnTo>
                  <a:lnTo>
                    <a:pt x="597872" y="0"/>
                  </a:lnTo>
                  <a:lnTo>
                    <a:pt x="683282" y="12707"/>
                  </a:lnTo>
                  <a:lnTo>
                    <a:pt x="768692" y="12707"/>
                  </a:lnTo>
                  <a:lnTo>
                    <a:pt x="854103" y="12707"/>
                  </a:lnTo>
                  <a:lnTo>
                    <a:pt x="939513" y="12707"/>
                  </a:lnTo>
                  <a:lnTo>
                    <a:pt x="1024923" y="12707"/>
                  </a:lnTo>
                  <a:lnTo>
                    <a:pt x="1110334" y="12707"/>
                  </a:lnTo>
                  <a:lnTo>
                    <a:pt x="1195744" y="12707"/>
                  </a:lnTo>
                  <a:lnTo>
                    <a:pt x="1281154" y="12707"/>
                  </a:lnTo>
                  <a:lnTo>
                    <a:pt x="1366565" y="12707"/>
                  </a:lnTo>
                  <a:lnTo>
                    <a:pt x="1451975" y="12707"/>
                  </a:lnTo>
                  <a:lnTo>
                    <a:pt x="1537385" y="12707"/>
                  </a:lnTo>
                  <a:lnTo>
                    <a:pt x="1622796" y="12707"/>
                  </a:lnTo>
                  <a:lnTo>
                    <a:pt x="1708206" y="12707"/>
                  </a:lnTo>
                  <a:lnTo>
                    <a:pt x="1793616" y="12707"/>
                  </a:lnTo>
                  <a:lnTo>
                    <a:pt x="1879027" y="12707"/>
                  </a:lnTo>
                  <a:lnTo>
                    <a:pt x="1964437" y="12707"/>
                  </a:lnTo>
                  <a:lnTo>
                    <a:pt x="2049847" y="12707"/>
                  </a:lnTo>
                  <a:lnTo>
                    <a:pt x="2135258" y="25414"/>
                  </a:lnTo>
                </a:path>
              </a:pathLst>
            </a:custGeom>
            <a:ln w="27101" cap="flat">
              <a:solidFill>
                <a:srgbClr val="1CABE2">
                  <a:alpha val="100000"/>
                </a:srgbClr>
              </a:solidFill>
              <a:prstDash val="solid"/>
              <a:round/>
            </a:ln>
          </p:spPr>
          <p:txBody>
            <a:bodyPr/>
            <a:lstStyle/>
            <a:p/>
          </p:txBody>
        </p:sp>
        <p:sp>
          <p:nvSpPr>
            <p:cNvPr id="102" name="tx102"/>
            <p:cNvSpPr/>
            <p:nvPr/>
          </p:nvSpPr>
          <p:spPr>
            <a:xfrm>
              <a:off x="3698482" y="101935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97</a:t>
              </a:r>
            </a:p>
          </p:txBody>
        </p:sp>
        <p:sp>
          <p:nvSpPr>
            <p:cNvPr id="103" name="tx103"/>
            <p:cNvSpPr/>
            <p:nvPr/>
          </p:nvSpPr>
          <p:spPr>
            <a:xfrm>
              <a:off x="6018101" y="103206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96</a:t>
              </a:r>
            </a:p>
          </p:txBody>
        </p:sp>
        <p:sp>
          <p:nvSpPr>
            <p:cNvPr id="104" name="tx104"/>
            <p:cNvSpPr/>
            <p:nvPr/>
          </p:nvSpPr>
          <p:spPr>
            <a:xfrm>
              <a:off x="4223136" y="9705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97</a:t>
              </a:r>
            </a:p>
          </p:txBody>
        </p:sp>
        <p:sp>
          <p:nvSpPr>
            <p:cNvPr id="105" name="tx105"/>
            <p:cNvSpPr/>
            <p:nvPr/>
          </p:nvSpPr>
          <p:spPr>
            <a:xfrm>
              <a:off x="4650188" y="9705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97</a:t>
              </a:r>
            </a:p>
          </p:txBody>
        </p:sp>
        <p:sp>
          <p:nvSpPr>
            <p:cNvPr id="106" name="tx106"/>
            <p:cNvSpPr/>
            <p:nvPr/>
          </p:nvSpPr>
          <p:spPr>
            <a:xfrm>
              <a:off x="5077239" y="9705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97</a:t>
              </a:r>
            </a:p>
          </p:txBody>
        </p:sp>
        <p:sp>
          <p:nvSpPr>
            <p:cNvPr id="107" name="tx107"/>
            <p:cNvSpPr/>
            <p:nvPr/>
          </p:nvSpPr>
          <p:spPr>
            <a:xfrm>
              <a:off x="5418881" y="9705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97</a:t>
              </a:r>
            </a:p>
          </p:txBody>
        </p:sp>
        <p:sp>
          <p:nvSpPr>
            <p:cNvPr id="108" name="tx108"/>
            <p:cNvSpPr/>
            <p:nvPr/>
          </p:nvSpPr>
          <p:spPr>
            <a:xfrm>
              <a:off x="5845932" y="97051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97</a:t>
              </a:r>
            </a:p>
          </p:txBody>
        </p:sp>
        <p:sp>
          <p:nvSpPr>
            <p:cNvPr id="109" name="pl109"/>
            <p:cNvSpPr/>
            <p:nvPr/>
          </p:nvSpPr>
          <p:spPr>
            <a:xfrm>
              <a:off x="3555643" y="4037650"/>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10" name="pl110"/>
            <p:cNvSpPr/>
            <p:nvPr/>
          </p:nvSpPr>
          <p:spPr>
            <a:xfrm>
              <a:off x="3555643" y="378350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11" name="pl111"/>
            <p:cNvSpPr/>
            <p:nvPr/>
          </p:nvSpPr>
          <p:spPr>
            <a:xfrm>
              <a:off x="3555643" y="352935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12" name="pl112"/>
            <p:cNvSpPr/>
            <p:nvPr/>
          </p:nvSpPr>
          <p:spPr>
            <a:xfrm>
              <a:off x="3555643" y="327520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13" name="pl113"/>
            <p:cNvSpPr/>
            <p:nvPr/>
          </p:nvSpPr>
          <p:spPr>
            <a:xfrm>
              <a:off x="3555643" y="3021052"/>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14" name="pl114"/>
            <p:cNvSpPr/>
            <p:nvPr/>
          </p:nvSpPr>
          <p:spPr>
            <a:xfrm>
              <a:off x="3555643" y="2766902"/>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15" name="pl115"/>
            <p:cNvSpPr/>
            <p:nvPr/>
          </p:nvSpPr>
          <p:spPr>
            <a:xfrm>
              <a:off x="3555643" y="4164725"/>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16" name="pl116"/>
            <p:cNvSpPr/>
            <p:nvPr/>
          </p:nvSpPr>
          <p:spPr>
            <a:xfrm>
              <a:off x="3555643" y="3910575"/>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17" name="pl117"/>
            <p:cNvSpPr/>
            <p:nvPr/>
          </p:nvSpPr>
          <p:spPr>
            <a:xfrm>
              <a:off x="3555643" y="365642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18" name="pl118"/>
            <p:cNvSpPr/>
            <p:nvPr/>
          </p:nvSpPr>
          <p:spPr>
            <a:xfrm>
              <a:off x="3555643" y="340227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19" name="pl119"/>
            <p:cNvSpPr/>
            <p:nvPr/>
          </p:nvSpPr>
          <p:spPr>
            <a:xfrm>
              <a:off x="3555643" y="314812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20" name="pl120"/>
            <p:cNvSpPr/>
            <p:nvPr/>
          </p:nvSpPr>
          <p:spPr>
            <a:xfrm>
              <a:off x="3555643" y="2893977"/>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21" name="pl121"/>
            <p:cNvSpPr/>
            <p:nvPr/>
          </p:nvSpPr>
          <p:spPr>
            <a:xfrm>
              <a:off x="3850309"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2" name="pl122"/>
            <p:cNvSpPr/>
            <p:nvPr/>
          </p:nvSpPr>
          <p:spPr>
            <a:xfrm>
              <a:off x="4277360"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3" name="pl123"/>
            <p:cNvSpPr/>
            <p:nvPr/>
          </p:nvSpPr>
          <p:spPr>
            <a:xfrm>
              <a:off x="4704412"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4" name="pl124"/>
            <p:cNvSpPr/>
            <p:nvPr/>
          </p:nvSpPr>
          <p:spPr>
            <a:xfrm>
              <a:off x="5131463"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5" name="pl125"/>
            <p:cNvSpPr/>
            <p:nvPr/>
          </p:nvSpPr>
          <p:spPr>
            <a:xfrm>
              <a:off x="5473105"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6" name="pl126"/>
            <p:cNvSpPr/>
            <p:nvPr/>
          </p:nvSpPr>
          <p:spPr>
            <a:xfrm>
              <a:off x="5900156"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7" name="pl127"/>
            <p:cNvSpPr/>
            <p:nvPr/>
          </p:nvSpPr>
          <p:spPr>
            <a:xfrm>
              <a:off x="5985567"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8" name="pl128"/>
            <p:cNvSpPr/>
            <p:nvPr/>
          </p:nvSpPr>
          <p:spPr>
            <a:xfrm>
              <a:off x="5643925" y="2970222"/>
              <a:ext cx="341641" cy="0"/>
            </a:xfrm>
            <a:custGeom>
              <a:avLst/>
              <a:pathLst>
                <a:path w="341641" h="0">
                  <a:moveTo>
                    <a:pt x="0" y="0"/>
                  </a:moveTo>
                  <a:lnTo>
                    <a:pt x="85410" y="0"/>
                  </a:lnTo>
                  <a:lnTo>
                    <a:pt x="170820" y="0"/>
                  </a:lnTo>
                  <a:lnTo>
                    <a:pt x="256230" y="0"/>
                  </a:lnTo>
                  <a:lnTo>
                    <a:pt x="341641" y="0"/>
                  </a:lnTo>
                </a:path>
              </a:pathLst>
            </a:custGeom>
            <a:ln w="27101" cap="flat">
              <a:solidFill>
                <a:srgbClr val="1CABE2">
                  <a:alpha val="100000"/>
                </a:srgbClr>
              </a:solidFill>
              <a:prstDash val="solid"/>
              <a:round/>
            </a:ln>
          </p:spPr>
          <p:txBody>
            <a:bodyPr/>
            <a:lstStyle/>
            <a:p/>
          </p:txBody>
        </p:sp>
        <p:sp>
          <p:nvSpPr>
            <p:cNvPr id="129" name="tx129"/>
            <p:cNvSpPr/>
            <p:nvPr/>
          </p:nvSpPr>
          <p:spPr>
            <a:xfrm>
              <a:off x="5492098" y="287952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94</a:t>
              </a:r>
            </a:p>
          </p:txBody>
        </p:sp>
        <p:sp>
          <p:nvSpPr>
            <p:cNvPr id="130" name="tx130"/>
            <p:cNvSpPr/>
            <p:nvPr/>
          </p:nvSpPr>
          <p:spPr>
            <a:xfrm>
              <a:off x="6018101" y="287952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94</a:t>
              </a:r>
            </a:p>
          </p:txBody>
        </p:sp>
        <p:sp>
          <p:nvSpPr>
            <p:cNvPr id="131" name="tx131"/>
            <p:cNvSpPr/>
            <p:nvPr/>
          </p:nvSpPr>
          <p:spPr>
            <a:xfrm>
              <a:off x="5845932" y="283068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94</a:t>
              </a:r>
            </a:p>
          </p:txBody>
        </p:sp>
        <p:sp>
          <p:nvSpPr>
            <p:cNvPr id="132" name="pl132"/>
            <p:cNvSpPr/>
            <p:nvPr/>
          </p:nvSpPr>
          <p:spPr>
            <a:xfrm>
              <a:off x="3555643" y="5859697"/>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33" name="pl133"/>
            <p:cNvSpPr/>
            <p:nvPr/>
          </p:nvSpPr>
          <p:spPr>
            <a:xfrm>
              <a:off x="3555643" y="560554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34" name="pl134"/>
            <p:cNvSpPr/>
            <p:nvPr/>
          </p:nvSpPr>
          <p:spPr>
            <a:xfrm>
              <a:off x="3555643" y="535139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35" name="pl135"/>
            <p:cNvSpPr/>
            <p:nvPr/>
          </p:nvSpPr>
          <p:spPr>
            <a:xfrm>
              <a:off x="3555643" y="509724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36" name="pl136"/>
            <p:cNvSpPr/>
            <p:nvPr/>
          </p:nvSpPr>
          <p:spPr>
            <a:xfrm>
              <a:off x="3555643" y="4843099"/>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37" name="pl137"/>
            <p:cNvSpPr/>
            <p:nvPr/>
          </p:nvSpPr>
          <p:spPr>
            <a:xfrm>
              <a:off x="3555643" y="4588949"/>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38" name="pl138"/>
            <p:cNvSpPr/>
            <p:nvPr/>
          </p:nvSpPr>
          <p:spPr>
            <a:xfrm>
              <a:off x="3555643" y="5986772"/>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39" name="pl139"/>
            <p:cNvSpPr/>
            <p:nvPr/>
          </p:nvSpPr>
          <p:spPr>
            <a:xfrm>
              <a:off x="3555643" y="573262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40" name="pl140"/>
            <p:cNvSpPr/>
            <p:nvPr/>
          </p:nvSpPr>
          <p:spPr>
            <a:xfrm>
              <a:off x="3555643" y="547847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41" name="pl141"/>
            <p:cNvSpPr/>
            <p:nvPr/>
          </p:nvSpPr>
          <p:spPr>
            <a:xfrm>
              <a:off x="3555643" y="522432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42" name="pl142"/>
            <p:cNvSpPr/>
            <p:nvPr/>
          </p:nvSpPr>
          <p:spPr>
            <a:xfrm>
              <a:off x="3555643" y="4970174"/>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43" name="pl143"/>
            <p:cNvSpPr/>
            <p:nvPr/>
          </p:nvSpPr>
          <p:spPr>
            <a:xfrm>
              <a:off x="3555643" y="4716024"/>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44" name="pl144"/>
            <p:cNvSpPr/>
            <p:nvPr/>
          </p:nvSpPr>
          <p:spPr>
            <a:xfrm>
              <a:off x="3850309"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45" name="pl145"/>
            <p:cNvSpPr/>
            <p:nvPr/>
          </p:nvSpPr>
          <p:spPr>
            <a:xfrm>
              <a:off x="4277360"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46" name="pl146"/>
            <p:cNvSpPr/>
            <p:nvPr/>
          </p:nvSpPr>
          <p:spPr>
            <a:xfrm>
              <a:off x="4704412"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47" name="pl147"/>
            <p:cNvSpPr/>
            <p:nvPr/>
          </p:nvSpPr>
          <p:spPr>
            <a:xfrm>
              <a:off x="5131463"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48" name="pl148"/>
            <p:cNvSpPr/>
            <p:nvPr/>
          </p:nvSpPr>
          <p:spPr>
            <a:xfrm>
              <a:off x="5473105"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49" name="pl149"/>
            <p:cNvSpPr/>
            <p:nvPr/>
          </p:nvSpPr>
          <p:spPr>
            <a:xfrm>
              <a:off x="5900156"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50" name="pl150"/>
            <p:cNvSpPr/>
            <p:nvPr/>
          </p:nvSpPr>
          <p:spPr>
            <a:xfrm>
              <a:off x="5985567"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51" name="pl151"/>
            <p:cNvSpPr/>
            <p:nvPr/>
          </p:nvSpPr>
          <p:spPr>
            <a:xfrm>
              <a:off x="4533591" y="4843099"/>
              <a:ext cx="1451975" cy="698911"/>
            </a:xfrm>
            <a:custGeom>
              <a:avLst/>
              <a:pathLst>
                <a:path w="1451975" h="698911">
                  <a:moveTo>
                    <a:pt x="0" y="698911"/>
                  </a:moveTo>
                  <a:lnTo>
                    <a:pt x="85410" y="609959"/>
                  </a:lnTo>
                  <a:lnTo>
                    <a:pt x="170820" y="457469"/>
                  </a:lnTo>
                  <a:lnTo>
                    <a:pt x="256230" y="317687"/>
                  </a:lnTo>
                  <a:lnTo>
                    <a:pt x="341641" y="292272"/>
                  </a:lnTo>
                  <a:lnTo>
                    <a:pt x="427051" y="279564"/>
                  </a:lnTo>
                  <a:lnTo>
                    <a:pt x="512461" y="266857"/>
                  </a:lnTo>
                  <a:lnTo>
                    <a:pt x="597872" y="228734"/>
                  </a:lnTo>
                  <a:lnTo>
                    <a:pt x="683282" y="165197"/>
                  </a:lnTo>
                  <a:lnTo>
                    <a:pt x="768692" y="76244"/>
                  </a:lnTo>
                  <a:lnTo>
                    <a:pt x="854103" y="38122"/>
                  </a:lnTo>
                  <a:lnTo>
                    <a:pt x="939513" y="0"/>
                  </a:lnTo>
                  <a:lnTo>
                    <a:pt x="1024923" y="38122"/>
                  </a:lnTo>
                  <a:lnTo>
                    <a:pt x="1110334" y="38122"/>
                  </a:lnTo>
                  <a:lnTo>
                    <a:pt x="1195744" y="25414"/>
                  </a:lnTo>
                  <a:lnTo>
                    <a:pt x="1281154" y="25414"/>
                  </a:lnTo>
                  <a:lnTo>
                    <a:pt x="1366565" y="38122"/>
                  </a:lnTo>
                  <a:lnTo>
                    <a:pt x="1451975" y="38122"/>
                  </a:lnTo>
                </a:path>
              </a:pathLst>
            </a:custGeom>
            <a:ln w="27101" cap="flat">
              <a:solidFill>
                <a:srgbClr val="1CABE2">
                  <a:alpha val="100000"/>
                </a:srgbClr>
              </a:solidFill>
              <a:prstDash val="solid"/>
              <a:round/>
            </a:ln>
          </p:spPr>
          <p:txBody>
            <a:bodyPr/>
            <a:lstStyle/>
            <a:p/>
          </p:txBody>
        </p:sp>
        <p:sp>
          <p:nvSpPr>
            <p:cNvPr id="152" name="tx152"/>
            <p:cNvSpPr/>
            <p:nvPr/>
          </p:nvSpPr>
          <p:spPr>
            <a:xfrm>
              <a:off x="4381764" y="545131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35</a:t>
              </a:r>
            </a:p>
          </p:txBody>
        </p:sp>
        <p:sp>
          <p:nvSpPr>
            <p:cNvPr id="153" name="tx153"/>
            <p:cNvSpPr/>
            <p:nvPr/>
          </p:nvSpPr>
          <p:spPr>
            <a:xfrm>
              <a:off x="6018101" y="479052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87</a:t>
              </a:r>
            </a:p>
          </p:txBody>
        </p:sp>
        <p:sp>
          <p:nvSpPr>
            <p:cNvPr id="154" name="tx154"/>
            <p:cNvSpPr/>
            <p:nvPr/>
          </p:nvSpPr>
          <p:spPr>
            <a:xfrm>
              <a:off x="4650188" y="516103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54</a:t>
              </a:r>
            </a:p>
          </p:txBody>
        </p:sp>
        <p:sp>
          <p:nvSpPr>
            <p:cNvPr id="155" name="tx155"/>
            <p:cNvSpPr/>
            <p:nvPr/>
          </p:nvSpPr>
          <p:spPr>
            <a:xfrm>
              <a:off x="5077239" y="493229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72</a:t>
              </a:r>
            </a:p>
          </p:txBody>
        </p:sp>
        <p:sp>
          <p:nvSpPr>
            <p:cNvPr id="156" name="tx156"/>
            <p:cNvSpPr/>
            <p:nvPr/>
          </p:nvSpPr>
          <p:spPr>
            <a:xfrm>
              <a:off x="5418881" y="470356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90</a:t>
              </a:r>
            </a:p>
          </p:txBody>
        </p:sp>
        <p:sp>
          <p:nvSpPr>
            <p:cNvPr id="157" name="tx157"/>
            <p:cNvSpPr/>
            <p:nvPr/>
          </p:nvSpPr>
          <p:spPr>
            <a:xfrm>
              <a:off x="5845932" y="474168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87</a:t>
              </a:r>
            </a:p>
          </p:txBody>
        </p:sp>
        <p:sp>
          <p:nvSpPr>
            <p:cNvPr id="158" name="pl158"/>
            <p:cNvSpPr/>
            <p:nvPr/>
          </p:nvSpPr>
          <p:spPr>
            <a:xfrm>
              <a:off x="6349821" y="2215603"/>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59" name="pl159"/>
            <p:cNvSpPr/>
            <p:nvPr/>
          </p:nvSpPr>
          <p:spPr>
            <a:xfrm>
              <a:off x="6349821" y="196145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60" name="pl160"/>
            <p:cNvSpPr/>
            <p:nvPr/>
          </p:nvSpPr>
          <p:spPr>
            <a:xfrm>
              <a:off x="6349821" y="170730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61" name="pl161"/>
            <p:cNvSpPr/>
            <p:nvPr/>
          </p:nvSpPr>
          <p:spPr>
            <a:xfrm>
              <a:off x="6349821" y="145315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62" name="pl162"/>
            <p:cNvSpPr/>
            <p:nvPr/>
          </p:nvSpPr>
          <p:spPr>
            <a:xfrm>
              <a:off x="6349821" y="1199005"/>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63" name="pl163"/>
            <p:cNvSpPr/>
            <p:nvPr/>
          </p:nvSpPr>
          <p:spPr>
            <a:xfrm>
              <a:off x="6349821" y="944855"/>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64" name="pl164"/>
            <p:cNvSpPr/>
            <p:nvPr/>
          </p:nvSpPr>
          <p:spPr>
            <a:xfrm>
              <a:off x="6349821" y="2342678"/>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65" name="pl165"/>
            <p:cNvSpPr/>
            <p:nvPr/>
          </p:nvSpPr>
          <p:spPr>
            <a:xfrm>
              <a:off x="6349821" y="2088528"/>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66" name="pl166"/>
            <p:cNvSpPr/>
            <p:nvPr/>
          </p:nvSpPr>
          <p:spPr>
            <a:xfrm>
              <a:off x="6349821" y="183437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67" name="pl167"/>
            <p:cNvSpPr/>
            <p:nvPr/>
          </p:nvSpPr>
          <p:spPr>
            <a:xfrm>
              <a:off x="6349821" y="158022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68" name="pl168"/>
            <p:cNvSpPr/>
            <p:nvPr/>
          </p:nvSpPr>
          <p:spPr>
            <a:xfrm>
              <a:off x="6349821" y="132607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69" name="pl169"/>
            <p:cNvSpPr/>
            <p:nvPr/>
          </p:nvSpPr>
          <p:spPr>
            <a:xfrm>
              <a:off x="6349821" y="1071930"/>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70" name="pl170"/>
            <p:cNvSpPr/>
            <p:nvPr/>
          </p:nvSpPr>
          <p:spPr>
            <a:xfrm>
              <a:off x="6644487"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1" name="pl171"/>
            <p:cNvSpPr/>
            <p:nvPr/>
          </p:nvSpPr>
          <p:spPr>
            <a:xfrm>
              <a:off x="7071538"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2" name="pl172"/>
            <p:cNvSpPr/>
            <p:nvPr/>
          </p:nvSpPr>
          <p:spPr>
            <a:xfrm>
              <a:off x="7498590"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3" name="pl173"/>
            <p:cNvSpPr/>
            <p:nvPr/>
          </p:nvSpPr>
          <p:spPr>
            <a:xfrm>
              <a:off x="7925642"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4" name="pl174"/>
            <p:cNvSpPr/>
            <p:nvPr/>
          </p:nvSpPr>
          <p:spPr>
            <a:xfrm>
              <a:off x="8267283"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5" name="pl175"/>
            <p:cNvSpPr/>
            <p:nvPr/>
          </p:nvSpPr>
          <p:spPr>
            <a:xfrm>
              <a:off x="8694335"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6" name="pl176"/>
            <p:cNvSpPr/>
            <p:nvPr/>
          </p:nvSpPr>
          <p:spPr>
            <a:xfrm>
              <a:off x="8779745"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7" name="pl177"/>
            <p:cNvSpPr/>
            <p:nvPr/>
          </p:nvSpPr>
          <p:spPr>
            <a:xfrm>
              <a:off x="6644487" y="1122760"/>
              <a:ext cx="2135258" cy="38122"/>
            </a:xfrm>
            <a:custGeom>
              <a:avLst/>
              <a:pathLst>
                <a:path w="2135258" h="38122">
                  <a:moveTo>
                    <a:pt x="0" y="38122"/>
                  </a:moveTo>
                  <a:lnTo>
                    <a:pt x="85410" y="12707"/>
                  </a:lnTo>
                  <a:lnTo>
                    <a:pt x="170820" y="12707"/>
                  </a:lnTo>
                  <a:lnTo>
                    <a:pt x="256230" y="0"/>
                  </a:lnTo>
                  <a:lnTo>
                    <a:pt x="341641" y="0"/>
                  </a:lnTo>
                  <a:lnTo>
                    <a:pt x="427051" y="0"/>
                  </a:lnTo>
                  <a:lnTo>
                    <a:pt x="512461" y="0"/>
                  </a:lnTo>
                  <a:lnTo>
                    <a:pt x="597872" y="0"/>
                  </a:lnTo>
                  <a:lnTo>
                    <a:pt x="683282" y="0"/>
                  </a:lnTo>
                  <a:lnTo>
                    <a:pt x="768692" y="0"/>
                  </a:lnTo>
                  <a:lnTo>
                    <a:pt x="854103" y="0"/>
                  </a:lnTo>
                  <a:lnTo>
                    <a:pt x="939513" y="0"/>
                  </a:lnTo>
                  <a:lnTo>
                    <a:pt x="1024923" y="0"/>
                  </a:lnTo>
                  <a:lnTo>
                    <a:pt x="1110334" y="12707"/>
                  </a:lnTo>
                  <a:lnTo>
                    <a:pt x="1195744" y="12707"/>
                  </a:lnTo>
                  <a:lnTo>
                    <a:pt x="1281154" y="12707"/>
                  </a:lnTo>
                  <a:lnTo>
                    <a:pt x="1366565" y="12707"/>
                  </a:lnTo>
                  <a:lnTo>
                    <a:pt x="1451975" y="12707"/>
                  </a:lnTo>
                  <a:lnTo>
                    <a:pt x="1537385" y="12707"/>
                  </a:lnTo>
                  <a:lnTo>
                    <a:pt x="1622796" y="12707"/>
                  </a:lnTo>
                  <a:lnTo>
                    <a:pt x="1708206" y="25414"/>
                  </a:lnTo>
                  <a:lnTo>
                    <a:pt x="1793616" y="12707"/>
                  </a:lnTo>
                  <a:lnTo>
                    <a:pt x="1879027" y="12707"/>
                  </a:lnTo>
                  <a:lnTo>
                    <a:pt x="1964437" y="25414"/>
                  </a:lnTo>
                  <a:lnTo>
                    <a:pt x="2049847" y="25414"/>
                  </a:lnTo>
                  <a:lnTo>
                    <a:pt x="2135258" y="25414"/>
                  </a:lnTo>
                </a:path>
              </a:pathLst>
            </a:custGeom>
            <a:ln w="27101" cap="flat">
              <a:solidFill>
                <a:srgbClr val="1CABE2">
                  <a:alpha val="100000"/>
                </a:srgbClr>
              </a:solidFill>
              <a:prstDash val="solid"/>
              <a:round/>
            </a:ln>
          </p:spPr>
          <p:txBody>
            <a:bodyPr/>
            <a:lstStyle/>
            <a:p/>
          </p:txBody>
        </p:sp>
        <p:sp>
          <p:nvSpPr>
            <p:cNvPr id="178" name="tx178"/>
            <p:cNvSpPr/>
            <p:nvPr/>
          </p:nvSpPr>
          <p:spPr>
            <a:xfrm>
              <a:off x="6492660" y="1070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93</a:t>
              </a:r>
            </a:p>
          </p:txBody>
        </p:sp>
        <p:sp>
          <p:nvSpPr>
            <p:cNvPr id="179" name="tx179"/>
            <p:cNvSpPr/>
            <p:nvPr/>
          </p:nvSpPr>
          <p:spPr>
            <a:xfrm>
              <a:off x="8812279" y="105747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94</a:t>
              </a:r>
            </a:p>
          </p:txBody>
        </p:sp>
        <p:sp>
          <p:nvSpPr>
            <p:cNvPr id="180" name="tx180"/>
            <p:cNvSpPr/>
            <p:nvPr/>
          </p:nvSpPr>
          <p:spPr>
            <a:xfrm>
              <a:off x="7017315" y="98322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96</a:t>
              </a:r>
            </a:p>
          </p:txBody>
        </p:sp>
        <p:sp>
          <p:nvSpPr>
            <p:cNvPr id="181" name="tx181"/>
            <p:cNvSpPr/>
            <p:nvPr/>
          </p:nvSpPr>
          <p:spPr>
            <a:xfrm>
              <a:off x="7444366" y="98322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96</a:t>
              </a:r>
            </a:p>
          </p:txBody>
        </p:sp>
        <p:sp>
          <p:nvSpPr>
            <p:cNvPr id="182" name="tx182"/>
            <p:cNvSpPr/>
            <p:nvPr/>
          </p:nvSpPr>
          <p:spPr>
            <a:xfrm>
              <a:off x="7871418" y="99593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95</a:t>
              </a:r>
            </a:p>
          </p:txBody>
        </p:sp>
        <p:sp>
          <p:nvSpPr>
            <p:cNvPr id="183" name="tx183"/>
            <p:cNvSpPr/>
            <p:nvPr/>
          </p:nvSpPr>
          <p:spPr>
            <a:xfrm>
              <a:off x="8213059" y="99593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95</a:t>
              </a:r>
            </a:p>
          </p:txBody>
        </p:sp>
        <p:sp>
          <p:nvSpPr>
            <p:cNvPr id="184" name="tx184"/>
            <p:cNvSpPr/>
            <p:nvPr/>
          </p:nvSpPr>
          <p:spPr>
            <a:xfrm>
              <a:off x="8640111" y="10086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94</a:t>
              </a:r>
            </a:p>
          </p:txBody>
        </p:sp>
        <p:sp>
          <p:nvSpPr>
            <p:cNvPr id="185" name="pl185"/>
            <p:cNvSpPr/>
            <p:nvPr/>
          </p:nvSpPr>
          <p:spPr>
            <a:xfrm>
              <a:off x="6349821" y="4037650"/>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86" name="pl186"/>
            <p:cNvSpPr/>
            <p:nvPr/>
          </p:nvSpPr>
          <p:spPr>
            <a:xfrm>
              <a:off x="6349821" y="378350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87" name="pl187"/>
            <p:cNvSpPr/>
            <p:nvPr/>
          </p:nvSpPr>
          <p:spPr>
            <a:xfrm>
              <a:off x="6349821" y="352935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88" name="pl188"/>
            <p:cNvSpPr/>
            <p:nvPr/>
          </p:nvSpPr>
          <p:spPr>
            <a:xfrm>
              <a:off x="6349821" y="327520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89" name="pl189"/>
            <p:cNvSpPr/>
            <p:nvPr/>
          </p:nvSpPr>
          <p:spPr>
            <a:xfrm>
              <a:off x="6349821" y="3021052"/>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90" name="pl190"/>
            <p:cNvSpPr/>
            <p:nvPr/>
          </p:nvSpPr>
          <p:spPr>
            <a:xfrm>
              <a:off x="6349821" y="2766902"/>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91" name="pl191"/>
            <p:cNvSpPr/>
            <p:nvPr/>
          </p:nvSpPr>
          <p:spPr>
            <a:xfrm>
              <a:off x="6349821" y="4164725"/>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92" name="pl192"/>
            <p:cNvSpPr/>
            <p:nvPr/>
          </p:nvSpPr>
          <p:spPr>
            <a:xfrm>
              <a:off x="6349821" y="3910575"/>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93" name="pl193"/>
            <p:cNvSpPr/>
            <p:nvPr/>
          </p:nvSpPr>
          <p:spPr>
            <a:xfrm>
              <a:off x="6349821" y="365642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94" name="pl194"/>
            <p:cNvSpPr/>
            <p:nvPr/>
          </p:nvSpPr>
          <p:spPr>
            <a:xfrm>
              <a:off x="6349821" y="340227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95" name="pl195"/>
            <p:cNvSpPr/>
            <p:nvPr/>
          </p:nvSpPr>
          <p:spPr>
            <a:xfrm>
              <a:off x="6349821" y="314812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96" name="pl196"/>
            <p:cNvSpPr/>
            <p:nvPr/>
          </p:nvSpPr>
          <p:spPr>
            <a:xfrm>
              <a:off x="6349821" y="2893977"/>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97" name="pl197"/>
            <p:cNvSpPr/>
            <p:nvPr/>
          </p:nvSpPr>
          <p:spPr>
            <a:xfrm>
              <a:off x="6644487"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98" name="pl198"/>
            <p:cNvSpPr/>
            <p:nvPr/>
          </p:nvSpPr>
          <p:spPr>
            <a:xfrm>
              <a:off x="7071538"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99" name="pl199"/>
            <p:cNvSpPr/>
            <p:nvPr/>
          </p:nvSpPr>
          <p:spPr>
            <a:xfrm>
              <a:off x="7498590"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00" name="pl200"/>
            <p:cNvSpPr/>
            <p:nvPr/>
          </p:nvSpPr>
          <p:spPr>
            <a:xfrm>
              <a:off x="7925642"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01" name="pl201"/>
            <p:cNvSpPr/>
            <p:nvPr/>
          </p:nvSpPr>
          <p:spPr>
            <a:xfrm>
              <a:off x="8267283"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02" name="pl202"/>
            <p:cNvSpPr/>
            <p:nvPr/>
          </p:nvSpPr>
          <p:spPr>
            <a:xfrm>
              <a:off x="8694335"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03" name="pl203"/>
            <p:cNvSpPr/>
            <p:nvPr/>
          </p:nvSpPr>
          <p:spPr>
            <a:xfrm>
              <a:off x="8779745"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04" name="pl204"/>
            <p:cNvSpPr/>
            <p:nvPr/>
          </p:nvSpPr>
          <p:spPr>
            <a:xfrm>
              <a:off x="6644487" y="2970222"/>
              <a:ext cx="2135258" cy="25414"/>
            </a:xfrm>
            <a:custGeom>
              <a:avLst/>
              <a:pathLst>
                <a:path w="2135258" h="25414">
                  <a:moveTo>
                    <a:pt x="0" y="25414"/>
                  </a:moveTo>
                  <a:lnTo>
                    <a:pt x="85410" y="25414"/>
                  </a:lnTo>
                  <a:lnTo>
                    <a:pt x="170820" y="12707"/>
                  </a:lnTo>
                  <a:lnTo>
                    <a:pt x="256230" y="12707"/>
                  </a:lnTo>
                  <a:lnTo>
                    <a:pt x="341641" y="0"/>
                  </a:lnTo>
                  <a:lnTo>
                    <a:pt x="427051" y="12707"/>
                  </a:lnTo>
                  <a:lnTo>
                    <a:pt x="512461" y="0"/>
                  </a:lnTo>
                  <a:lnTo>
                    <a:pt x="597872" y="0"/>
                  </a:lnTo>
                  <a:lnTo>
                    <a:pt x="683282" y="0"/>
                  </a:lnTo>
                  <a:lnTo>
                    <a:pt x="768692" y="12707"/>
                  </a:lnTo>
                  <a:lnTo>
                    <a:pt x="854103" y="0"/>
                  </a:lnTo>
                  <a:lnTo>
                    <a:pt x="939513" y="0"/>
                  </a:lnTo>
                  <a:lnTo>
                    <a:pt x="1024923" y="0"/>
                  </a:lnTo>
                  <a:lnTo>
                    <a:pt x="1110334" y="0"/>
                  </a:lnTo>
                  <a:lnTo>
                    <a:pt x="1195744" y="0"/>
                  </a:lnTo>
                  <a:lnTo>
                    <a:pt x="1281154" y="0"/>
                  </a:lnTo>
                  <a:lnTo>
                    <a:pt x="1366565" y="0"/>
                  </a:lnTo>
                  <a:lnTo>
                    <a:pt x="1451975" y="0"/>
                  </a:lnTo>
                  <a:lnTo>
                    <a:pt x="1537385" y="0"/>
                  </a:lnTo>
                  <a:lnTo>
                    <a:pt x="1622796" y="0"/>
                  </a:lnTo>
                  <a:lnTo>
                    <a:pt x="1708206" y="0"/>
                  </a:lnTo>
                  <a:lnTo>
                    <a:pt x="1793616" y="0"/>
                  </a:lnTo>
                  <a:lnTo>
                    <a:pt x="1879027" y="0"/>
                  </a:lnTo>
                  <a:lnTo>
                    <a:pt x="1964437" y="0"/>
                  </a:lnTo>
                  <a:lnTo>
                    <a:pt x="2049847" y="12707"/>
                  </a:lnTo>
                  <a:lnTo>
                    <a:pt x="2135258" y="12707"/>
                  </a:lnTo>
                </a:path>
              </a:pathLst>
            </a:custGeom>
            <a:ln w="27101" cap="flat">
              <a:solidFill>
                <a:srgbClr val="1CABE2">
                  <a:alpha val="100000"/>
                </a:srgbClr>
              </a:solidFill>
              <a:prstDash val="solid"/>
              <a:round/>
            </a:ln>
          </p:spPr>
          <p:txBody>
            <a:bodyPr/>
            <a:lstStyle/>
            <a:p/>
          </p:txBody>
        </p:sp>
        <p:sp>
          <p:nvSpPr>
            <p:cNvPr id="205" name="tx205"/>
            <p:cNvSpPr/>
            <p:nvPr/>
          </p:nvSpPr>
          <p:spPr>
            <a:xfrm>
              <a:off x="6492660" y="29049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92</a:t>
              </a:r>
            </a:p>
          </p:txBody>
        </p:sp>
        <p:sp>
          <p:nvSpPr>
            <p:cNvPr id="206" name="tx206"/>
            <p:cNvSpPr/>
            <p:nvPr/>
          </p:nvSpPr>
          <p:spPr>
            <a:xfrm>
              <a:off x="8812279" y="289223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93</a:t>
              </a:r>
            </a:p>
          </p:txBody>
        </p:sp>
        <p:sp>
          <p:nvSpPr>
            <p:cNvPr id="207" name="tx207"/>
            <p:cNvSpPr/>
            <p:nvPr/>
          </p:nvSpPr>
          <p:spPr>
            <a:xfrm>
              <a:off x="7017315" y="284339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93</a:t>
              </a:r>
            </a:p>
          </p:txBody>
        </p:sp>
        <p:sp>
          <p:nvSpPr>
            <p:cNvPr id="208" name="tx208"/>
            <p:cNvSpPr/>
            <p:nvPr/>
          </p:nvSpPr>
          <p:spPr>
            <a:xfrm>
              <a:off x="7444366" y="283068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94</a:t>
              </a:r>
            </a:p>
          </p:txBody>
        </p:sp>
        <p:sp>
          <p:nvSpPr>
            <p:cNvPr id="209" name="tx209"/>
            <p:cNvSpPr/>
            <p:nvPr/>
          </p:nvSpPr>
          <p:spPr>
            <a:xfrm>
              <a:off x="7871418" y="283068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94</a:t>
              </a:r>
            </a:p>
          </p:txBody>
        </p:sp>
        <p:sp>
          <p:nvSpPr>
            <p:cNvPr id="210" name="tx210"/>
            <p:cNvSpPr/>
            <p:nvPr/>
          </p:nvSpPr>
          <p:spPr>
            <a:xfrm>
              <a:off x="8213059" y="283068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94</a:t>
              </a:r>
            </a:p>
          </p:txBody>
        </p:sp>
        <p:sp>
          <p:nvSpPr>
            <p:cNvPr id="211" name="tx211"/>
            <p:cNvSpPr/>
            <p:nvPr/>
          </p:nvSpPr>
          <p:spPr>
            <a:xfrm>
              <a:off x="8640111" y="284339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93</a:t>
              </a:r>
            </a:p>
          </p:txBody>
        </p:sp>
        <p:sp>
          <p:nvSpPr>
            <p:cNvPr id="212" name="pl212"/>
            <p:cNvSpPr/>
            <p:nvPr/>
          </p:nvSpPr>
          <p:spPr>
            <a:xfrm>
              <a:off x="6349821" y="5859697"/>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213" name="pl213"/>
            <p:cNvSpPr/>
            <p:nvPr/>
          </p:nvSpPr>
          <p:spPr>
            <a:xfrm>
              <a:off x="6349821" y="560554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214" name="pl214"/>
            <p:cNvSpPr/>
            <p:nvPr/>
          </p:nvSpPr>
          <p:spPr>
            <a:xfrm>
              <a:off x="6349821" y="535139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215" name="pl215"/>
            <p:cNvSpPr/>
            <p:nvPr/>
          </p:nvSpPr>
          <p:spPr>
            <a:xfrm>
              <a:off x="6349821" y="509724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216" name="pl216"/>
            <p:cNvSpPr/>
            <p:nvPr/>
          </p:nvSpPr>
          <p:spPr>
            <a:xfrm>
              <a:off x="6349821" y="4843099"/>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217" name="pl217"/>
            <p:cNvSpPr/>
            <p:nvPr/>
          </p:nvSpPr>
          <p:spPr>
            <a:xfrm>
              <a:off x="6349821" y="4588949"/>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218" name="pl218"/>
            <p:cNvSpPr/>
            <p:nvPr/>
          </p:nvSpPr>
          <p:spPr>
            <a:xfrm>
              <a:off x="6349821" y="5986772"/>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219" name="pl219"/>
            <p:cNvSpPr/>
            <p:nvPr/>
          </p:nvSpPr>
          <p:spPr>
            <a:xfrm>
              <a:off x="6349821" y="573262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220" name="pl220"/>
            <p:cNvSpPr/>
            <p:nvPr/>
          </p:nvSpPr>
          <p:spPr>
            <a:xfrm>
              <a:off x="6349821" y="547847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221" name="pl221"/>
            <p:cNvSpPr/>
            <p:nvPr/>
          </p:nvSpPr>
          <p:spPr>
            <a:xfrm>
              <a:off x="6349821" y="522432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222" name="pl222"/>
            <p:cNvSpPr/>
            <p:nvPr/>
          </p:nvSpPr>
          <p:spPr>
            <a:xfrm>
              <a:off x="6349821" y="4970174"/>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223" name="pl223"/>
            <p:cNvSpPr/>
            <p:nvPr/>
          </p:nvSpPr>
          <p:spPr>
            <a:xfrm>
              <a:off x="6349821" y="4716024"/>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224" name="pl224"/>
            <p:cNvSpPr/>
            <p:nvPr/>
          </p:nvSpPr>
          <p:spPr>
            <a:xfrm>
              <a:off x="6644487"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25" name="pl225"/>
            <p:cNvSpPr/>
            <p:nvPr/>
          </p:nvSpPr>
          <p:spPr>
            <a:xfrm>
              <a:off x="7071538"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26" name="pl226"/>
            <p:cNvSpPr/>
            <p:nvPr/>
          </p:nvSpPr>
          <p:spPr>
            <a:xfrm>
              <a:off x="7498590"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27" name="pl227"/>
            <p:cNvSpPr/>
            <p:nvPr/>
          </p:nvSpPr>
          <p:spPr>
            <a:xfrm>
              <a:off x="7925642"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28" name="pl228"/>
            <p:cNvSpPr/>
            <p:nvPr/>
          </p:nvSpPr>
          <p:spPr>
            <a:xfrm>
              <a:off x="8267283"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29" name="pl229"/>
            <p:cNvSpPr/>
            <p:nvPr/>
          </p:nvSpPr>
          <p:spPr>
            <a:xfrm>
              <a:off x="8694335"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30" name="pl230"/>
            <p:cNvSpPr/>
            <p:nvPr/>
          </p:nvSpPr>
          <p:spPr>
            <a:xfrm>
              <a:off x="8779745"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31" name="pl231"/>
            <p:cNvSpPr/>
            <p:nvPr/>
          </p:nvSpPr>
          <p:spPr>
            <a:xfrm>
              <a:off x="7156949" y="5135371"/>
              <a:ext cx="1622796" cy="851401"/>
            </a:xfrm>
            <a:custGeom>
              <a:avLst/>
              <a:pathLst>
                <a:path w="1622796" h="851401">
                  <a:moveTo>
                    <a:pt x="0" y="851401"/>
                  </a:moveTo>
                  <a:lnTo>
                    <a:pt x="85410" y="851401"/>
                  </a:lnTo>
                  <a:lnTo>
                    <a:pt x="170820" y="825986"/>
                  </a:lnTo>
                  <a:lnTo>
                    <a:pt x="256230" y="673496"/>
                  </a:lnTo>
                  <a:lnTo>
                    <a:pt x="341641" y="609959"/>
                  </a:lnTo>
                  <a:lnTo>
                    <a:pt x="427051" y="584544"/>
                  </a:lnTo>
                  <a:lnTo>
                    <a:pt x="512461" y="559129"/>
                  </a:lnTo>
                  <a:lnTo>
                    <a:pt x="597872" y="508299"/>
                  </a:lnTo>
                  <a:lnTo>
                    <a:pt x="683282" y="457469"/>
                  </a:lnTo>
                  <a:lnTo>
                    <a:pt x="768692" y="381224"/>
                  </a:lnTo>
                  <a:lnTo>
                    <a:pt x="854103" y="368517"/>
                  </a:lnTo>
                  <a:lnTo>
                    <a:pt x="939513" y="343102"/>
                  </a:lnTo>
                  <a:lnTo>
                    <a:pt x="1024923" y="304979"/>
                  </a:lnTo>
                  <a:lnTo>
                    <a:pt x="1110334" y="292272"/>
                  </a:lnTo>
                  <a:lnTo>
                    <a:pt x="1195744" y="266857"/>
                  </a:lnTo>
                  <a:lnTo>
                    <a:pt x="1281154" y="241442"/>
                  </a:lnTo>
                  <a:lnTo>
                    <a:pt x="1366565" y="177904"/>
                  </a:lnTo>
                  <a:lnTo>
                    <a:pt x="1451975" y="88952"/>
                  </a:lnTo>
                  <a:lnTo>
                    <a:pt x="1537385" y="38122"/>
                  </a:lnTo>
                  <a:lnTo>
                    <a:pt x="1622796" y="0"/>
                  </a:lnTo>
                </a:path>
              </a:pathLst>
            </a:custGeom>
            <a:ln w="27101" cap="flat">
              <a:solidFill>
                <a:srgbClr val="1CABE2">
                  <a:alpha val="100000"/>
                </a:srgbClr>
              </a:solidFill>
              <a:prstDash val="solid"/>
              <a:round/>
            </a:ln>
          </p:spPr>
          <p:txBody>
            <a:bodyPr/>
            <a:lstStyle/>
            <a:p/>
          </p:txBody>
        </p:sp>
        <p:sp>
          <p:nvSpPr>
            <p:cNvPr id="232" name="tx232"/>
            <p:cNvSpPr/>
            <p:nvPr/>
          </p:nvSpPr>
          <p:spPr>
            <a:xfrm>
              <a:off x="7081035" y="5896073"/>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0</a:t>
              </a:r>
            </a:p>
          </p:txBody>
        </p:sp>
        <p:sp>
          <p:nvSpPr>
            <p:cNvPr id="233" name="tx233"/>
            <p:cNvSpPr/>
            <p:nvPr/>
          </p:nvSpPr>
          <p:spPr>
            <a:xfrm>
              <a:off x="8812279" y="504467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67</a:t>
              </a:r>
            </a:p>
          </p:txBody>
        </p:sp>
        <p:sp>
          <p:nvSpPr>
            <p:cNvPr id="234" name="tx234"/>
            <p:cNvSpPr/>
            <p:nvPr/>
          </p:nvSpPr>
          <p:spPr>
            <a:xfrm>
              <a:off x="7444366" y="560579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19</a:t>
              </a:r>
            </a:p>
          </p:txBody>
        </p:sp>
        <p:sp>
          <p:nvSpPr>
            <p:cNvPr id="235" name="tx235"/>
            <p:cNvSpPr/>
            <p:nvPr/>
          </p:nvSpPr>
          <p:spPr>
            <a:xfrm>
              <a:off x="7871418" y="53770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37</a:t>
              </a:r>
            </a:p>
          </p:txBody>
        </p:sp>
        <p:sp>
          <p:nvSpPr>
            <p:cNvPr id="236" name="tx236"/>
            <p:cNvSpPr/>
            <p:nvPr/>
          </p:nvSpPr>
          <p:spPr>
            <a:xfrm>
              <a:off x="8213059" y="528810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44</a:t>
              </a:r>
            </a:p>
          </p:txBody>
        </p:sp>
        <p:sp>
          <p:nvSpPr>
            <p:cNvPr id="237" name="tx237"/>
            <p:cNvSpPr/>
            <p:nvPr/>
          </p:nvSpPr>
          <p:spPr>
            <a:xfrm>
              <a:off x="8640111" y="503395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64</a:t>
              </a:r>
            </a:p>
          </p:txBody>
        </p:sp>
        <p:sp>
          <p:nvSpPr>
            <p:cNvPr id="238" name="tx238"/>
            <p:cNvSpPr/>
            <p:nvPr/>
          </p:nvSpPr>
          <p:spPr>
            <a:xfrm>
              <a:off x="1968540" y="4371627"/>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MCV2</a:t>
              </a:r>
            </a:p>
          </p:txBody>
        </p:sp>
        <p:sp>
          <p:nvSpPr>
            <p:cNvPr id="239" name="tx239"/>
            <p:cNvSpPr/>
            <p:nvPr/>
          </p:nvSpPr>
          <p:spPr>
            <a:xfrm>
              <a:off x="4762764" y="4371627"/>
              <a:ext cx="3103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PCVC</a:t>
              </a:r>
            </a:p>
          </p:txBody>
        </p:sp>
        <p:sp>
          <p:nvSpPr>
            <p:cNvPr id="240" name="tx240"/>
            <p:cNvSpPr/>
            <p:nvPr/>
          </p:nvSpPr>
          <p:spPr>
            <a:xfrm>
              <a:off x="7520778" y="4371627"/>
              <a:ext cx="382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ROTAC</a:t>
              </a:r>
            </a:p>
          </p:txBody>
        </p:sp>
        <p:sp>
          <p:nvSpPr>
            <p:cNvPr id="241" name="tx241"/>
            <p:cNvSpPr/>
            <p:nvPr/>
          </p:nvSpPr>
          <p:spPr>
            <a:xfrm>
              <a:off x="2002601" y="2549580"/>
              <a:ext cx="2423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IPV1</a:t>
              </a:r>
            </a:p>
          </p:txBody>
        </p:sp>
        <p:sp>
          <p:nvSpPr>
            <p:cNvPr id="242" name="tx242"/>
            <p:cNvSpPr/>
            <p:nvPr/>
          </p:nvSpPr>
          <p:spPr>
            <a:xfrm>
              <a:off x="4787544" y="2549580"/>
              <a:ext cx="2607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IPVC</a:t>
              </a:r>
            </a:p>
          </p:txBody>
        </p:sp>
        <p:sp>
          <p:nvSpPr>
            <p:cNvPr id="243" name="tx243"/>
            <p:cNvSpPr/>
            <p:nvPr/>
          </p:nvSpPr>
          <p:spPr>
            <a:xfrm>
              <a:off x="7556896" y="2549580"/>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MCV1</a:t>
              </a:r>
            </a:p>
          </p:txBody>
        </p:sp>
        <p:sp>
          <p:nvSpPr>
            <p:cNvPr id="244" name="tx244"/>
            <p:cNvSpPr/>
            <p:nvPr/>
          </p:nvSpPr>
          <p:spPr>
            <a:xfrm>
              <a:off x="2002693" y="727533"/>
              <a:ext cx="2421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BCG</a:t>
              </a:r>
            </a:p>
          </p:txBody>
        </p:sp>
        <p:sp>
          <p:nvSpPr>
            <p:cNvPr id="245" name="tx245"/>
            <p:cNvSpPr/>
            <p:nvPr/>
          </p:nvSpPr>
          <p:spPr>
            <a:xfrm>
              <a:off x="4775154" y="727533"/>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DTP1</a:t>
              </a:r>
            </a:p>
          </p:txBody>
        </p:sp>
        <p:sp>
          <p:nvSpPr>
            <p:cNvPr id="246" name="tx246"/>
            <p:cNvSpPr/>
            <p:nvPr/>
          </p:nvSpPr>
          <p:spPr>
            <a:xfrm>
              <a:off x="7569332" y="727533"/>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DTP3</a:t>
              </a:r>
            </a:p>
          </p:txBody>
        </p:sp>
        <p:sp>
          <p:nvSpPr>
            <p:cNvPr id="247" name="tx247"/>
            <p:cNvSpPr/>
            <p:nvPr/>
          </p:nvSpPr>
          <p:spPr>
            <a:xfrm rot="-5400000">
              <a:off x="935978"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2000</a:t>
              </a:r>
            </a:p>
          </p:txBody>
        </p:sp>
        <p:sp>
          <p:nvSpPr>
            <p:cNvPr id="248" name="tx248"/>
            <p:cNvSpPr/>
            <p:nvPr/>
          </p:nvSpPr>
          <p:spPr>
            <a:xfrm rot="-5400000">
              <a:off x="1363030"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2005</a:t>
              </a:r>
            </a:p>
          </p:txBody>
        </p:sp>
        <p:sp>
          <p:nvSpPr>
            <p:cNvPr id="249" name="tx249"/>
            <p:cNvSpPr/>
            <p:nvPr/>
          </p:nvSpPr>
          <p:spPr>
            <a:xfrm rot="-5400000">
              <a:off x="1790081"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2010</a:t>
              </a:r>
            </a:p>
          </p:txBody>
        </p:sp>
        <p:sp>
          <p:nvSpPr>
            <p:cNvPr id="250" name="tx250"/>
            <p:cNvSpPr/>
            <p:nvPr/>
          </p:nvSpPr>
          <p:spPr>
            <a:xfrm rot="-5400000">
              <a:off x="2217133"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2015</a:t>
              </a:r>
            </a:p>
          </p:txBody>
        </p:sp>
        <p:sp>
          <p:nvSpPr>
            <p:cNvPr id="251" name="tx251"/>
            <p:cNvSpPr/>
            <p:nvPr/>
          </p:nvSpPr>
          <p:spPr>
            <a:xfrm rot="-5400000">
              <a:off x="2558774"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2019</a:t>
              </a:r>
            </a:p>
          </p:txBody>
        </p:sp>
        <p:sp>
          <p:nvSpPr>
            <p:cNvPr id="252" name="tx252"/>
            <p:cNvSpPr/>
            <p:nvPr/>
          </p:nvSpPr>
          <p:spPr>
            <a:xfrm rot="-5400000">
              <a:off x="2985826"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2024</a:t>
              </a:r>
            </a:p>
          </p:txBody>
        </p:sp>
        <p:sp>
          <p:nvSpPr>
            <p:cNvPr id="253" name="tx253"/>
            <p:cNvSpPr/>
            <p:nvPr/>
          </p:nvSpPr>
          <p:spPr>
            <a:xfrm rot="-5400000">
              <a:off x="3071236"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2025</a:t>
              </a:r>
            </a:p>
          </p:txBody>
        </p:sp>
        <p:sp>
          <p:nvSpPr>
            <p:cNvPr id="254" name="tx254"/>
            <p:cNvSpPr/>
            <p:nvPr/>
          </p:nvSpPr>
          <p:spPr>
            <a:xfrm rot="-5400000">
              <a:off x="3730156"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2000</a:t>
              </a:r>
            </a:p>
          </p:txBody>
        </p:sp>
        <p:sp>
          <p:nvSpPr>
            <p:cNvPr id="255" name="tx255"/>
            <p:cNvSpPr/>
            <p:nvPr/>
          </p:nvSpPr>
          <p:spPr>
            <a:xfrm rot="-5400000">
              <a:off x="4157208"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2005</a:t>
              </a:r>
            </a:p>
          </p:txBody>
        </p:sp>
        <p:sp>
          <p:nvSpPr>
            <p:cNvPr id="256" name="tx256"/>
            <p:cNvSpPr/>
            <p:nvPr/>
          </p:nvSpPr>
          <p:spPr>
            <a:xfrm rot="-5400000">
              <a:off x="4584260"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2010</a:t>
              </a:r>
            </a:p>
          </p:txBody>
        </p:sp>
        <p:sp>
          <p:nvSpPr>
            <p:cNvPr id="257" name="tx257"/>
            <p:cNvSpPr/>
            <p:nvPr/>
          </p:nvSpPr>
          <p:spPr>
            <a:xfrm rot="-5400000">
              <a:off x="5011311"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2015</a:t>
              </a:r>
            </a:p>
          </p:txBody>
        </p:sp>
        <p:sp>
          <p:nvSpPr>
            <p:cNvPr id="258" name="tx258"/>
            <p:cNvSpPr/>
            <p:nvPr/>
          </p:nvSpPr>
          <p:spPr>
            <a:xfrm rot="-5400000">
              <a:off x="5352952"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2019</a:t>
              </a:r>
            </a:p>
          </p:txBody>
        </p:sp>
        <p:sp>
          <p:nvSpPr>
            <p:cNvPr id="259" name="tx259"/>
            <p:cNvSpPr/>
            <p:nvPr/>
          </p:nvSpPr>
          <p:spPr>
            <a:xfrm rot="-5400000">
              <a:off x="5780004"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2024</a:t>
              </a:r>
            </a:p>
          </p:txBody>
        </p:sp>
        <p:sp>
          <p:nvSpPr>
            <p:cNvPr id="260" name="tx260"/>
            <p:cNvSpPr/>
            <p:nvPr/>
          </p:nvSpPr>
          <p:spPr>
            <a:xfrm rot="-5400000">
              <a:off x="5865414"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2025</a:t>
              </a:r>
            </a:p>
          </p:txBody>
        </p:sp>
        <p:sp>
          <p:nvSpPr>
            <p:cNvPr id="261" name="tx261"/>
            <p:cNvSpPr/>
            <p:nvPr/>
          </p:nvSpPr>
          <p:spPr>
            <a:xfrm rot="-5400000">
              <a:off x="6524335"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2000</a:t>
              </a:r>
            </a:p>
          </p:txBody>
        </p:sp>
        <p:sp>
          <p:nvSpPr>
            <p:cNvPr id="262" name="tx262"/>
            <p:cNvSpPr/>
            <p:nvPr/>
          </p:nvSpPr>
          <p:spPr>
            <a:xfrm rot="-5400000">
              <a:off x="6951386"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2005</a:t>
              </a:r>
            </a:p>
          </p:txBody>
        </p:sp>
        <p:sp>
          <p:nvSpPr>
            <p:cNvPr id="263" name="tx263"/>
            <p:cNvSpPr/>
            <p:nvPr/>
          </p:nvSpPr>
          <p:spPr>
            <a:xfrm rot="-5400000">
              <a:off x="7378438"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2010</a:t>
              </a:r>
            </a:p>
          </p:txBody>
        </p:sp>
        <p:sp>
          <p:nvSpPr>
            <p:cNvPr id="264" name="tx264"/>
            <p:cNvSpPr/>
            <p:nvPr/>
          </p:nvSpPr>
          <p:spPr>
            <a:xfrm rot="-5400000">
              <a:off x="7805489"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2015</a:t>
              </a:r>
            </a:p>
          </p:txBody>
        </p:sp>
        <p:sp>
          <p:nvSpPr>
            <p:cNvPr id="265" name="tx265"/>
            <p:cNvSpPr/>
            <p:nvPr/>
          </p:nvSpPr>
          <p:spPr>
            <a:xfrm rot="-5400000">
              <a:off x="8147131"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2019</a:t>
              </a:r>
            </a:p>
          </p:txBody>
        </p:sp>
        <p:sp>
          <p:nvSpPr>
            <p:cNvPr id="266" name="tx266"/>
            <p:cNvSpPr/>
            <p:nvPr/>
          </p:nvSpPr>
          <p:spPr>
            <a:xfrm rot="-5400000">
              <a:off x="8574182"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2024</a:t>
              </a:r>
            </a:p>
          </p:txBody>
        </p:sp>
        <p:sp>
          <p:nvSpPr>
            <p:cNvPr id="267" name="tx267"/>
            <p:cNvSpPr/>
            <p:nvPr/>
          </p:nvSpPr>
          <p:spPr>
            <a:xfrm rot="-5400000">
              <a:off x="8659593"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2025</a:t>
              </a:r>
            </a:p>
          </p:txBody>
        </p:sp>
        <p:sp>
          <p:nvSpPr>
            <p:cNvPr id="268" name="tx268"/>
            <p:cNvSpPr/>
            <p:nvPr/>
          </p:nvSpPr>
          <p:spPr>
            <a:xfrm>
              <a:off x="635284" y="2301759"/>
              <a:ext cx="6355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0</a:t>
              </a:r>
            </a:p>
          </p:txBody>
        </p:sp>
        <p:sp>
          <p:nvSpPr>
            <p:cNvPr id="269" name="tx269"/>
            <p:cNvSpPr/>
            <p:nvPr/>
          </p:nvSpPr>
          <p:spPr>
            <a:xfrm>
              <a:off x="571733" y="2047609"/>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a:t>
              </a:r>
            </a:p>
          </p:txBody>
        </p:sp>
        <p:sp>
          <p:nvSpPr>
            <p:cNvPr id="270" name="tx270"/>
            <p:cNvSpPr/>
            <p:nvPr/>
          </p:nvSpPr>
          <p:spPr>
            <a:xfrm>
              <a:off x="571733" y="1793459"/>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40</a:t>
              </a:r>
            </a:p>
          </p:txBody>
        </p:sp>
        <p:sp>
          <p:nvSpPr>
            <p:cNvPr id="271" name="tx271"/>
            <p:cNvSpPr/>
            <p:nvPr/>
          </p:nvSpPr>
          <p:spPr>
            <a:xfrm>
              <a:off x="571733" y="1539310"/>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60</a:t>
              </a:r>
            </a:p>
          </p:txBody>
        </p:sp>
        <p:sp>
          <p:nvSpPr>
            <p:cNvPr id="272" name="tx272"/>
            <p:cNvSpPr/>
            <p:nvPr/>
          </p:nvSpPr>
          <p:spPr>
            <a:xfrm>
              <a:off x="571733" y="1285160"/>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80</a:t>
              </a:r>
            </a:p>
          </p:txBody>
        </p:sp>
        <p:sp>
          <p:nvSpPr>
            <p:cNvPr id="273" name="tx273"/>
            <p:cNvSpPr/>
            <p:nvPr/>
          </p:nvSpPr>
          <p:spPr>
            <a:xfrm>
              <a:off x="508182" y="1031010"/>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100</a:t>
              </a:r>
            </a:p>
          </p:txBody>
        </p:sp>
        <p:sp>
          <p:nvSpPr>
            <p:cNvPr id="274" name="tx274"/>
            <p:cNvSpPr/>
            <p:nvPr/>
          </p:nvSpPr>
          <p:spPr>
            <a:xfrm>
              <a:off x="635284" y="4123806"/>
              <a:ext cx="6355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0</a:t>
              </a:r>
            </a:p>
          </p:txBody>
        </p:sp>
        <p:sp>
          <p:nvSpPr>
            <p:cNvPr id="275" name="tx275"/>
            <p:cNvSpPr/>
            <p:nvPr/>
          </p:nvSpPr>
          <p:spPr>
            <a:xfrm>
              <a:off x="571733" y="3869656"/>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a:t>
              </a:r>
            </a:p>
          </p:txBody>
        </p:sp>
        <p:sp>
          <p:nvSpPr>
            <p:cNvPr id="276" name="tx276"/>
            <p:cNvSpPr/>
            <p:nvPr/>
          </p:nvSpPr>
          <p:spPr>
            <a:xfrm>
              <a:off x="571733" y="3615506"/>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40</a:t>
              </a:r>
            </a:p>
          </p:txBody>
        </p:sp>
        <p:sp>
          <p:nvSpPr>
            <p:cNvPr id="277" name="tx277"/>
            <p:cNvSpPr/>
            <p:nvPr/>
          </p:nvSpPr>
          <p:spPr>
            <a:xfrm>
              <a:off x="571733" y="3361357"/>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60</a:t>
              </a:r>
            </a:p>
          </p:txBody>
        </p:sp>
        <p:sp>
          <p:nvSpPr>
            <p:cNvPr id="278" name="tx278"/>
            <p:cNvSpPr/>
            <p:nvPr/>
          </p:nvSpPr>
          <p:spPr>
            <a:xfrm>
              <a:off x="571733" y="3107207"/>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80</a:t>
              </a:r>
            </a:p>
          </p:txBody>
        </p:sp>
        <p:sp>
          <p:nvSpPr>
            <p:cNvPr id="279" name="tx279"/>
            <p:cNvSpPr/>
            <p:nvPr/>
          </p:nvSpPr>
          <p:spPr>
            <a:xfrm>
              <a:off x="508182" y="2853057"/>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100</a:t>
              </a:r>
            </a:p>
          </p:txBody>
        </p:sp>
        <p:sp>
          <p:nvSpPr>
            <p:cNvPr id="280" name="tx280"/>
            <p:cNvSpPr/>
            <p:nvPr/>
          </p:nvSpPr>
          <p:spPr>
            <a:xfrm>
              <a:off x="635284" y="5945853"/>
              <a:ext cx="6355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0</a:t>
              </a:r>
            </a:p>
          </p:txBody>
        </p:sp>
        <p:sp>
          <p:nvSpPr>
            <p:cNvPr id="281" name="tx281"/>
            <p:cNvSpPr/>
            <p:nvPr/>
          </p:nvSpPr>
          <p:spPr>
            <a:xfrm>
              <a:off x="571733" y="5691703"/>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a:t>
              </a:r>
            </a:p>
          </p:txBody>
        </p:sp>
        <p:sp>
          <p:nvSpPr>
            <p:cNvPr id="282" name="tx282"/>
            <p:cNvSpPr/>
            <p:nvPr/>
          </p:nvSpPr>
          <p:spPr>
            <a:xfrm>
              <a:off x="571733" y="5437553"/>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40</a:t>
              </a:r>
            </a:p>
          </p:txBody>
        </p:sp>
        <p:sp>
          <p:nvSpPr>
            <p:cNvPr id="283" name="tx283"/>
            <p:cNvSpPr/>
            <p:nvPr/>
          </p:nvSpPr>
          <p:spPr>
            <a:xfrm>
              <a:off x="571733" y="5183404"/>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60</a:t>
              </a:r>
            </a:p>
          </p:txBody>
        </p:sp>
        <p:sp>
          <p:nvSpPr>
            <p:cNvPr id="284" name="tx284"/>
            <p:cNvSpPr/>
            <p:nvPr/>
          </p:nvSpPr>
          <p:spPr>
            <a:xfrm>
              <a:off x="571733" y="4929254"/>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80</a:t>
              </a:r>
            </a:p>
          </p:txBody>
        </p:sp>
        <p:sp>
          <p:nvSpPr>
            <p:cNvPr id="285" name="tx285"/>
            <p:cNvSpPr/>
            <p:nvPr/>
          </p:nvSpPr>
          <p:spPr>
            <a:xfrm>
              <a:off x="508182" y="4675104"/>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100</a:t>
              </a:r>
            </a:p>
          </p:txBody>
        </p:sp>
        <p:sp>
          <p:nvSpPr>
            <p:cNvPr id="286" name="tx286"/>
            <p:cNvSpPr/>
            <p:nvPr/>
          </p:nvSpPr>
          <p:spPr>
            <a:xfrm rot="-5400000">
              <a:off x="-37121" y="3415796"/>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287" name="tx287"/>
            <p:cNvSpPr/>
            <p:nvPr/>
          </p:nvSpPr>
          <p:spPr>
            <a:xfrm>
              <a:off x="2817972" y="435349"/>
              <a:ext cx="4199930"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Coverage of selected routine vaccines, HICs, 2000-2025</a:t>
              </a:r>
            </a:p>
          </p:txBody>
        </p:sp>
        <p:sp>
          <p:nvSpPr>
            <p:cNvPr id="288" name="tx288"/>
            <p:cNvSpPr/>
            <p:nvPr/>
          </p:nvSpPr>
          <p:spPr>
            <a:xfrm>
              <a:off x="4912427" y="65934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grpSp>
      <p:sp>
        <p:nvSpPr>
          <p:cNvPr id="289"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coverage trends for 9 core routine vaccines recommended in childhood.
The steep increasing trends in coverage of IPV, MCV2, PCVC and RotaC is in-part related to increasing introduction in countries, along with improved coverage.
In 2025, ROTAC had the lowest coverage of all vaccines (67%), followed by PCVC (87%).</a:t>
            </a: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457200" y="402336"/>
            <a:ext cx="8394192" cy="6053328"/>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Breadth of protection (BOP) is a combination of the number of vaccines in a country's national immunization programme and the coverage achieved for each vaccine.
The radar chart displays the BOP (shaded area) and vaccine coverage (points), by year.
BOP increased from 48% in 2000 to 87% in 2025. This increase since 2000 is a result of incremental improvement in introducing new vaccines and expanding vaccination services to previously missed populations.
Enhancing BOP now depends partly on improving the coverage of HPV and ROTAC - vaccines with coverage less than 80% in 2025.</a:t>
            </a:r>
          </a:p>
        </p:txBody>
      </p:sp>
      <p:sp>
        <p:nvSpPr>
          <p:cNvPr id="4" name="body"/>
          <p:cNvSpPr>
            <a:spLocks noGrp="1"/>
          </p:cNvSpPr>
          <p:nvPr>
            <p:ph/>
          </p:nvPr>
        </p:nvSpPr>
        <p:spPr>
          <a:xfrm>
            <a:off x="457200" y="91440"/>
            <a:ext cx="5486400" cy="457200"/>
          </a:xfrm>
        </p:spPr>
        <p:txBody>
          <a:bodyPr/>
          <a:lstStyle/>
          <a:p>
            <a:pPr algn="l" marL="0" marR="0">
              <a:lnSpc>
                <a:spcPct val="100000"/>
              </a:lnSpc>
              <a:spcBef>
                <a:spcPts val="0"/>
              </a:spcBef>
              <a:spcAft>
                <a:spcPts val="0"/>
              </a:spcAft>
              <a:buNone/>
            </a:pPr>
            <a:r>
              <a:rPr cap="none" sz="1400" i="0" b="0" u="none" strike="noStrike">
                <a:solidFill>
                  <a:srgbClr val="000000">
                    <a:alpha val="100000"/>
                  </a:srgbClr>
                </a:solidFill>
                <a:latin typeface="Arial"/>
                <a:cs typeface="Arial"/>
                <a:ea typeface="Arial"/>
                <a:sym typeface="Arial"/>
              </a:rPr>
              <a:t>Breadth of Protection, HICs, 2000-2025</a:t>
            </a:r>
          </a:p>
        </p:txBody>
      </p:sp>
      <p:sp>
        <p:nvSpPr>
          <p:cNvPr id="5" name="body"/>
          <p:cNvSpPr>
            <a:spLocks noGrp="1"/>
          </p:cNvSpPr>
          <p:nvPr>
            <p:ph/>
          </p:nvPr>
        </p:nvSpPr>
        <p:spPr>
          <a:xfrm>
            <a:off x="457200" y="6583680"/>
            <a:ext cx="7315200" cy="457200"/>
          </a:xfrm>
        </p:spPr>
        <p:txBody>
          <a:bodyPr/>
          <a:lstStyle/>
          <a:p>
            <a:pPr algn="l" marL="0" marR="0">
              <a:lnSpc>
                <a:spcPct val="100000"/>
              </a:lnSpc>
              <a:spcBef>
                <a:spcPts val="0"/>
              </a:spcBef>
              <a:spcAft>
                <a:spcPts val="0"/>
              </a:spcAft>
              <a:buNone/>
            </a:pPr>
            <a:r>
              <a:rPr cap="none" sz="800" i="0" b="0" u="none" strike="noStrike">
                <a:solidFill>
                  <a:srgbClr val="000000">
                    <a:alpha val="100000"/>
                  </a:srgbClr>
                </a:solidFill>
                <a:latin typeface="Arial"/>
                <a:cs typeface="Arial"/>
                <a:ea typeface="Arial"/>
                <a:sym typeface="Arial"/>
              </a:rPr>
              <a:t>Breadth of protection = ((DTP3 x 3) + HepB3 + Hib3 + IPV1 + IPVC + MCV1 + MCV2 + PCV3 + RCV1 + RotaC + HPV) / 13</a:t>
            </a: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03984" y="5944375"/>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5" name="pl5"/>
            <p:cNvSpPr/>
            <p:nvPr/>
          </p:nvSpPr>
          <p:spPr>
            <a:xfrm>
              <a:off x="803984" y="5547505"/>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6" name="pl6"/>
            <p:cNvSpPr/>
            <p:nvPr/>
          </p:nvSpPr>
          <p:spPr>
            <a:xfrm>
              <a:off x="803984" y="5150636"/>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7" name="pl7"/>
            <p:cNvSpPr/>
            <p:nvPr/>
          </p:nvSpPr>
          <p:spPr>
            <a:xfrm>
              <a:off x="803984" y="4753766"/>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8" name="pl8"/>
            <p:cNvSpPr/>
            <p:nvPr/>
          </p:nvSpPr>
          <p:spPr>
            <a:xfrm>
              <a:off x="803984" y="4356896"/>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9" name="pl9"/>
            <p:cNvSpPr/>
            <p:nvPr/>
          </p:nvSpPr>
          <p:spPr>
            <a:xfrm>
              <a:off x="803984" y="3960027"/>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0" name="pl10"/>
            <p:cNvSpPr/>
            <p:nvPr/>
          </p:nvSpPr>
          <p:spPr>
            <a:xfrm>
              <a:off x="803984" y="3563157"/>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1" name="pl11"/>
            <p:cNvSpPr/>
            <p:nvPr/>
          </p:nvSpPr>
          <p:spPr>
            <a:xfrm>
              <a:off x="803984" y="3166288"/>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2" name="pl12"/>
            <p:cNvSpPr/>
            <p:nvPr/>
          </p:nvSpPr>
          <p:spPr>
            <a:xfrm>
              <a:off x="803984" y="2769418"/>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3" name="pl13"/>
            <p:cNvSpPr/>
            <p:nvPr/>
          </p:nvSpPr>
          <p:spPr>
            <a:xfrm>
              <a:off x="803984" y="2372548"/>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4" name="pl14"/>
            <p:cNvSpPr/>
            <p:nvPr/>
          </p:nvSpPr>
          <p:spPr>
            <a:xfrm>
              <a:off x="803984" y="1975679"/>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5" name="pl15"/>
            <p:cNvSpPr/>
            <p:nvPr/>
          </p:nvSpPr>
          <p:spPr>
            <a:xfrm>
              <a:off x="803984" y="1578809"/>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6" name="pl16"/>
            <p:cNvSpPr/>
            <p:nvPr/>
          </p:nvSpPr>
          <p:spPr>
            <a:xfrm>
              <a:off x="1806460"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17" name="pl17"/>
            <p:cNvSpPr/>
            <p:nvPr/>
          </p:nvSpPr>
          <p:spPr>
            <a:xfrm>
              <a:off x="3059555"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18" name="pl18"/>
            <p:cNvSpPr/>
            <p:nvPr/>
          </p:nvSpPr>
          <p:spPr>
            <a:xfrm>
              <a:off x="4312650"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19" name="pl19"/>
            <p:cNvSpPr/>
            <p:nvPr/>
          </p:nvSpPr>
          <p:spPr>
            <a:xfrm>
              <a:off x="5440435"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20" name="pl20"/>
            <p:cNvSpPr/>
            <p:nvPr/>
          </p:nvSpPr>
          <p:spPr>
            <a:xfrm>
              <a:off x="6693530"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21" name="pl21"/>
            <p:cNvSpPr/>
            <p:nvPr/>
          </p:nvSpPr>
          <p:spPr>
            <a:xfrm>
              <a:off x="8071935"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22" name="pl22"/>
            <p:cNvSpPr/>
            <p:nvPr/>
          </p:nvSpPr>
          <p:spPr>
            <a:xfrm>
              <a:off x="8698482"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23" name="pl23"/>
            <p:cNvSpPr/>
            <p:nvPr/>
          </p:nvSpPr>
          <p:spPr>
            <a:xfrm>
              <a:off x="803984" y="5745940"/>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24" name="pl24"/>
            <p:cNvSpPr/>
            <p:nvPr/>
          </p:nvSpPr>
          <p:spPr>
            <a:xfrm>
              <a:off x="803984" y="5349071"/>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25" name="pl25"/>
            <p:cNvSpPr/>
            <p:nvPr/>
          </p:nvSpPr>
          <p:spPr>
            <a:xfrm>
              <a:off x="803984" y="4952201"/>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26" name="pl26"/>
            <p:cNvSpPr/>
            <p:nvPr/>
          </p:nvSpPr>
          <p:spPr>
            <a:xfrm>
              <a:off x="803984" y="4555331"/>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27" name="pl27"/>
            <p:cNvSpPr/>
            <p:nvPr/>
          </p:nvSpPr>
          <p:spPr>
            <a:xfrm>
              <a:off x="803984" y="4158462"/>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28" name="pl28"/>
            <p:cNvSpPr/>
            <p:nvPr/>
          </p:nvSpPr>
          <p:spPr>
            <a:xfrm>
              <a:off x="803984" y="3761592"/>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29" name="pl29"/>
            <p:cNvSpPr/>
            <p:nvPr/>
          </p:nvSpPr>
          <p:spPr>
            <a:xfrm>
              <a:off x="803984" y="3364722"/>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30" name="pl30"/>
            <p:cNvSpPr/>
            <p:nvPr/>
          </p:nvSpPr>
          <p:spPr>
            <a:xfrm>
              <a:off x="803984" y="2967853"/>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31" name="pl31"/>
            <p:cNvSpPr/>
            <p:nvPr/>
          </p:nvSpPr>
          <p:spPr>
            <a:xfrm>
              <a:off x="803984" y="2570983"/>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32" name="pl32"/>
            <p:cNvSpPr/>
            <p:nvPr/>
          </p:nvSpPr>
          <p:spPr>
            <a:xfrm>
              <a:off x="803984" y="2174113"/>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33" name="pl33"/>
            <p:cNvSpPr/>
            <p:nvPr/>
          </p:nvSpPr>
          <p:spPr>
            <a:xfrm>
              <a:off x="803984" y="1777244"/>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34" name="pl34"/>
            <p:cNvSpPr/>
            <p:nvPr/>
          </p:nvSpPr>
          <p:spPr>
            <a:xfrm>
              <a:off x="1179913" y="1578809"/>
              <a:ext cx="0" cy="4365566"/>
            </a:xfrm>
            <a:custGeom>
              <a:avLst/>
              <a:pathLst>
                <a:path w="0" h="4365566">
                  <a:moveTo>
                    <a:pt x="0" y="4365566"/>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2433008" y="1578809"/>
              <a:ext cx="0" cy="4365566"/>
            </a:xfrm>
            <a:custGeom>
              <a:avLst/>
              <a:pathLst>
                <a:path w="0" h="4365566">
                  <a:moveTo>
                    <a:pt x="0" y="4365566"/>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3686102" y="1578809"/>
              <a:ext cx="0" cy="4365566"/>
            </a:xfrm>
            <a:custGeom>
              <a:avLst/>
              <a:pathLst>
                <a:path w="0" h="4365566">
                  <a:moveTo>
                    <a:pt x="0" y="4365566"/>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4939197" y="1578809"/>
              <a:ext cx="0" cy="4365566"/>
            </a:xfrm>
            <a:custGeom>
              <a:avLst/>
              <a:pathLst>
                <a:path w="0" h="4365566">
                  <a:moveTo>
                    <a:pt x="0" y="4365566"/>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5941673" y="1578809"/>
              <a:ext cx="0" cy="4365566"/>
            </a:xfrm>
            <a:custGeom>
              <a:avLst/>
              <a:pathLst>
                <a:path w="0" h="4365566">
                  <a:moveTo>
                    <a:pt x="0" y="4365566"/>
                  </a:moveTo>
                  <a:lnTo>
                    <a:pt x="0" y="0"/>
                  </a:lnTo>
                  <a:lnTo>
                    <a:pt x="0" y="0"/>
                  </a:lnTo>
                </a:path>
              </a:pathLst>
            </a:custGeom>
            <a:ln w="13550" cap="flat">
              <a:solidFill>
                <a:srgbClr val="EBEBEB">
                  <a:alpha val="100000"/>
                </a:srgbClr>
              </a:solidFill>
              <a:prstDash val="solid"/>
              <a:round/>
            </a:ln>
          </p:spPr>
          <p:txBody>
            <a:bodyPr/>
            <a:lstStyle/>
            <a:p/>
          </p:txBody>
        </p:sp>
        <p:sp>
          <p:nvSpPr>
            <p:cNvPr id="39" name="pl39"/>
            <p:cNvSpPr/>
            <p:nvPr/>
          </p:nvSpPr>
          <p:spPr>
            <a:xfrm>
              <a:off x="7445387" y="1578809"/>
              <a:ext cx="0" cy="4365566"/>
            </a:xfrm>
            <a:custGeom>
              <a:avLst/>
              <a:pathLst>
                <a:path w="0" h="4365566">
                  <a:moveTo>
                    <a:pt x="0" y="4365566"/>
                  </a:moveTo>
                  <a:lnTo>
                    <a:pt x="0" y="0"/>
                  </a:lnTo>
                  <a:lnTo>
                    <a:pt x="0" y="0"/>
                  </a:lnTo>
                </a:path>
              </a:pathLst>
            </a:custGeom>
            <a:ln w="13550" cap="flat">
              <a:solidFill>
                <a:srgbClr val="EBEBEB">
                  <a:alpha val="100000"/>
                </a:srgbClr>
              </a:solidFill>
              <a:prstDash val="solid"/>
              <a:round/>
            </a:ln>
          </p:spPr>
          <p:txBody>
            <a:bodyPr/>
            <a:lstStyle/>
            <a:p/>
          </p:txBody>
        </p:sp>
        <p:sp>
          <p:nvSpPr>
            <p:cNvPr id="40" name="pl40"/>
            <p:cNvSpPr/>
            <p:nvPr/>
          </p:nvSpPr>
          <p:spPr>
            <a:xfrm>
              <a:off x="1179913" y="1935992"/>
              <a:ext cx="6265474" cy="119060"/>
            </a:xfrm>
            <a:custGeom>
              <a:avLst/>
              <a:pathLst>
                <a:path w="6265474" h="119060">
                  <a:moveTo>
                    <a:pt x="0" y="119060"/>
                  </a:moveTo>
                  <a:lnTo>
                    <a:pt x="250618" y="39686"/>
                  </a:lnTo>
                  <a:lnTo>
                    <a:pt x="501237" y="39686"/>
                  </a:lnTo>
                  <a:lnTo>
                    <a:pt x="751856" y="0"/>
                  </a:lnTo>
                  <a:lnTo>
                    <a:pt x="1002475" y="0"/>
                  </a:lnTo>
                  <a:lnTo>
                    <a:pt x="1253094" y="0"/>
                  </a:lnTo>
                  <a:lnTo>
                    <a:pt x="1503713" y="0"/>
                  </a:lnTo>
                  <a:lnTo>
                    <a:pt x="1754332" y="0"/>
                  </a:lnTo>
                  <a:lnTo>
                    <a:pt x="2004951" y="0"/>
                  </a:lnTo>
                  <a:lnTo>
                    <a:pt x="2255570" y="0"/>
                  </a:lnTo>
                  <a:lnTo>
                    <a:pt x="2506189" y="0"/>
                  </a:lnTo>
                  <a:lnTo>
                    <a:pt x="2756808" y="0"/>
                  </a:lnTo>
                  <a:lnTo>
                    <a:pt x="3007427" y="0"/>
                  </a:lnTo>
                  <a:lnTo>
                    <a:pt x="3258046" y="39686"/>
                  </a:lnTo>
                  <a:lnTo>
                    <a:pt x="3508665" y="39686"/>
                  </a:lnTo>
                  <a:lnTo>
                    <a:pt x="3759284" y="39686"/>
                  </a:lnTo>
                  <a:lnTo>
                    <a:pt x="4009903" y="39686"/>
                  </a:lnTo>
                  <a:lnTo>
                    <a:pt x="4260522" y="39686"/>
                  </a:lnTo>
                  <a:lnTo>
                    <a:pt x="4511141" y="39686"/>
                  </a:lnTo>
                  <a:lnTo>
                    <a:pt x="4761760" y="39686"/>
                  </a:lnTo>
                  <a:lnTo>
                    <a:pt x="5012379" y="79373"/>
                  </a:lnTo>
                  <a:lnTo>
                    <a:pt x="5262998" y="39686"/>
                  </a:lnTo>
                  <a:lnTo>
                    <a:pt x="5513617" y="39686"/>
                  </a:lnTo>
                  <a:lnTo>
                    <a:pt x="5764236" y="79373"/>
                  </a:lnTo>
                  <a:lnTo>
                    <a:pt x="6014855" y="79373"/>
                  </a:lnTo>
                  <a:lnTo>
                    <a:pt x="6265474" y="79373"/>
                  </a:lnTo>
                </a:path>
              </a:pathLst>
            </a:custGeom>
            <a:ln w="27101" cap="flat">
              <a:solidFill>
                <a:srgbClr val="1C86EE">
                  <a:alpha val="100000"/>
                </a:srgbClr>
              </a:solidFill>
              <a:prstDash val="solid"/>
              <a:round/>
            </a:ln>
          </p:spPr>
          <p:txBody>
            <a:bodyPr/>
            <a:lstStyle/>
            <a:p/>
          </p:txBody>
        </p:sp>
        <p:sp>
          <p:nvSpPr>
            <p:cNvPr id="41" name="pl41"/>
            <p:cNvSpPr/>
            <p:nvPr/>
          </p:nvSpPr>
          <p:spPr>
            <a:xfrm>
              <a:off x="1179913" y="2094739"/>
              <a:ext cx="6265474" cy="1508104"/>
            </a:xfrm>
            <a:custGeom>
              <a:avLst/>
              <a:pathLst>
                <a:path w="6265474" h="1508104">
                  <a:moveTo>
                    <a:pt x="0" y="1508104"/>
                  </a:moveTo>
                  <a:lnTo>
                    <a:pt x="250618" y="1269982"/>
                  </a:lnTo>
                  <a:lnTo>
                    <a:pt x="501237" y="1071548"/>
                  </a:lnTo>
                  <a:lnTo>
                    <a:pt x="751856" y="952487"/>
                  </a:lnTo>
                  <a:lnTo>
                    <a:pt x="1002475" y="873113"/>
                  </a:lnTo>
                  <a:lnTo>
                    <a:pt x="1253094" y="833426"/>
                  </a:lnTo>
                  <a:lnTo>
                    <a:pt x="1503713" y="793739"/>
                  </a:lnTo>
                  <a:lnTo>
                    <a:pt x="1754332" y="754052"/>
                  </a:lnTo>
                  <a:lnTo>
                    <a:pt x="2004951" y="714365"/>
                  </a:lnTo>
                  <a:lnTo>
                    <a:pt x="2255570" y="714365"/>
                  </a:lnTo>
                  <a:lnTo>
                    <a:pt x="2506189" y="674678"/>
                  </a:lnTo>
                  <a:lnTo>
                    <a:pt x="2756808" y="595304"/>
                  </a:lnTo>
                  <a:lnTo>
                    <a:pt x="3007427" y="595304"/>
                  </a:lnTo>
                  <a:lnTo>
                    <a:pt x="3258046" y="595304"/>
                  </a:lnTo>
                  <a:lnTo>
                    <a:pt x="3508665" y="515930"/>
                  </a:lnTo>
                  <a:lnTo>
                    <a:pt x="3759284" y="515930"/>
                  </a:lnTo>
                  <a:lnTo>
                    <a:pt x="4009903" y="476243"/>
                  </a:lnTo>
                  <a:lnTo>
                    <a:pt x="4260522" y="476243"/>
                  </a:lnTo>
                  <a:lnTo>
                    <a:pt x="4511141" y="476243"/>
                  </a:lnTo>
                  <a:lnTo>
                    <a:pt x="4761760" y="0"/>
                  </a:lnTo>
                  <a:lnTo>
                    <a:pt x="5012379" y="39686"/>
                  </a:lnTo>
                  <a:lnTo>
                    <a:pt x="5262998" y="0"/>
                  </a:lnTo>
                  <a:lnTo>
                    <a:pt x="5513617" y="0"/>
                  </a:lnTo>
                  <a:lnTo>
                    <a:pt x="5764236" y="0"/>
                  </a:lnTo>
                  <a:lnTo>
                    <a:pt x="6014855" y="39686"/>
                  </a:lnTo>
                  <a:lnTo>
                    <a:pt x="6265474" y="39686"/>
                  </a:lnTo>
                </a:path>
              </a:pathLst>
            </a:custGeom>
            <a:ln w="27101" cap="flat">
              <a:solidFill>
                <a:srgbClr val="80BD41">
                  <a:alpha val="100000"/>
                </a:srgbClr>
              </a:solidFill>
              <a:prstDash val="solid"/>
              <a:round/>
            </a:ln>
          </p:spPr>
          <p:txBody>
            <a:bodyPr/>
            <a:lstStyle/>
            <a:p/>
          </p:txBody>
        </p:sp>
        <p:sp>
          <p:nvSpPr>
            <p:cNvPr id="42" name="pl42"/>
            <p:cNvSpPr/>
            <p:nvPr/>
          </p:nvSpPr>
          <p:spPr>
            <a:xfrm>
              <a:off x="1179913" y="2055053"/>
              <a:ext cx="6265474" cy="1269982"/>
            </a:xfrm>
            <a:custGeom>
              <a:avLst/>
              <a:pathLst>
                <a:path w="6265474" h="1269982">
                  <a:moveTo>
                    <a:pt x="0" y="1269982"/>
                  </a:moveTo>
                  <a:lnTo>
                    <a:pt x="250618" y="1230295"/>
                  </a:lnTo>
                  <a:lnTo>
                    <a:pt x="501237" y="1031861"/>
                  </a:lnTo>
                  <a:lnTo>
                    <a:pt x="751856" y="992174"/>
                  </a:lnTo>
                  <a:lnTo>
                    <a:pt x="1002475" y="952487"/>
                  </a:lnTo>
                  <a:lnTo>
                    <a:pt x="1253094" y="912800"/>
                  </a:lnTo>
                  <a:lnTo>
                    <a:pt x="1503713" y="873113"/>
                  </a:lnTo>
                  <a:lnTo>
                    <a:pt x="1754332" y="833426"/>
                  </a:lnTo>
                  <a:lnTo>
                    <a:pt x="2004951" y="873113"/>
                  </a:lnTo>
                  <a:lnTo>
                    <a:pt x="2255570" y="952487"/>
                  </a:lnTo>
                  <a:lnTo>
                    <a:pt x="2506189" y="873113"/>
                  </a:lnTo>
                  <a:lnTo>
                    <a:pt x="2756808" y="793739"/>
                  </a:lnTo>
                  <a:lnTo>
                    <a:pt x="3007427" y="793739"/>
                  </a:lnTo>
                  <a:lnTo>
                    <a:pt x="3258046" y="833426"/>
                  </a:lnTo>
                  <a:lnTo>
                    <a:pt x="3508665" y="714365"/>
                  </a:lnTo>
                  <a:lnTo>
                    <a:pt x="3759284" y="436556"/>
                  </a:lnTo>
                  <a:lnTo>
                    <a:pt x="4009903" y="436556"/>
                  </a:lnTo>
                  <a:lnTo>
                    <a:pt x="4260522" y="396869"/>
                  </a:lnTo>
                  <a:lnTo>
                    <a:pt x="4511141" y="396869"/>
                  </a:lnTo>
                  <a:lnTo>
                    <a:pt x="4761760" y="396869"/>
                  </a:lnTo>
                  <a:lnTo>
                    <a:pt x="5012379" y="396869"/>
                  </a:lnTo>
                  <a:lnTo>
                    <a:pt x="5262998" y="357182"/>
                  </a:lnTo>
                  <a:lnTo>
                    <a:pt x="5513617" y="0"/>
                  </a:lnTo>
                  <a:lnTo>
                    <a:pt x="5764236" y="0"/>
                  </a:lnTo>
                  <a:lnTo>
                    <a:pt x="6014855" y="0"/>
                  </a:lnTo>
                  <a:lnTo>
                    <a:pt x="6265474" y="0"/>
                  </a:lnTo>
                </a:path>
              </a:pathLst>
            </a:custGeom>
            <a:ln w="27101" cap="flat">
              <a:solidFill>
                <a:srgbClr val="EE00EE">
                  <a:alpha val="100000"/>
                </a:srgbClr>
              </a:solidFill>
              <a:prstDash val="solid"/>
              <a:round/>
            </a:ln>
          </p:spPr>
          <p:txBody>
            <a:bodyPr/>
            <a:lstStyle/>
            <a:p/>
          </p:txBody>
        </p:sp>
        <p:sp>
          <p:nvSpPr>
            <p:cNvPr id="43" name="pl43"/>
            <p:cNvSpPr/>
            <p:nvPr/>
          </p:nvSpPr>
          <p:spPr>
            <a:xfrm>
              <a:off x="3686102" y="3880653"/>
              <a:ext cx="3759284" cy="1150921"/>
            </a:xfrm>
            <a:custGeom>
              <a:avLst/>
              <a:pathLst>
                <a:path w="3759284" h="1150921">
                  <a:moveTo>
                    <a:pt x="0" y="1150921"/>
                  </a:moveTo>
                  <a:lnTo>
                    <a:pt x="250618" y="1031861"/>
                  </a:lnTo>
                  <a:lnTo>
                    <a:pt x="501237" y="992174"/>
                  </a:lnTo>
                  <a:lnTo>
                    <a:pt x="751856" y="793739"/>
                  </a:lnTo>
                  <a:lnTo>
                    <a:pt x="1002475" y="793739"/>
                  </a:lnTo>
                  <a:lnTo>
                    <a:pt x="1253094" y="674678"/>
                  </a:lnTo>
                  <a:lnTo>
                    <a:pt x="1503713" y="555617"/>
                  </a:lnTo>
                  <a:lnTo>
                    <a:pt x="1754332" y="396869"/>
                  </a:lnTo>
                  <a:lnTo>
                    <a:pt x="2004951" y="396869"/>
                  </a:lnTo>
                  <a:lnTo>
                    <a:pt x="2255570" y="198434"/>
                  </a:lnTo>
                  <a:lnTo>
                    <a:pt x="2506189" y="277808"/>
                  </a:lnTo>
                  <a:lnTo>
                    <a:pt x="2756808" y="238121"/>
                  </a:lnTo>
                  <a:lnTo>
                    <a:pt x="3007427" y="119060"/>
                  </a:lnTo>
                  <a:lnTo>
                    <a:pt x="3258046" y="0"/>
                  </a:lnTo>
                  <a:lnTo>
                    <a:pt x="3508665" y="39686"/>
                  </a:lnTo>
                  <a:lnTo>
                    <a:pt x="3759284" y="0"/>
                  </a:lnTo>
                </a:path>
              </a:pathLst>
            </a:custGeom>
            <a:ln w="27101" cap="flat">
              <a:solidFill>
                <a:srgbClr val="6A3D9A">
                  <a:alpha val="100000"/>
                </a:srgbClr>
              </a:solidFill>
              <a:prstDash val="solid"/>
              <a:round/>
            </a:ln>
          </p:spPr>
          <p:txBody>
            <a:bodyPr/>
            <a:lstStyle/>
            <a:p/>
          </p:txBody>
        </p:sp>
        <p:sp>
          <p:nvSpPr>
            <p:cNvPr id="44" name="pl44"/>
            <p:cNvSpPr/>
            <p:nvPr/>
          </p:nvSpPr>
          <p:spPr>
            <a:xfrm>
              <a:off x="4939197" y="1896305"/>
              <a:ext cx="2506189" cy="79373"/>
            </a:xfrm>
            <a:custGeom>
              <a:avLst/>
              <a:pathLst>
                <a:path w="2506189" h="79373">
                  <a:moveTo>
                    <a:pt x="0" y="79373"/>
                  </a:moveTo>
                  <a:lnTo>
                    <a:pt x="250618" y="0"/>
                  </a:lnTo>
                  <a:lnTo>
                    <a:pt x="501237" y="0"/>
                  </a:lnTo>
                  <a:lnTo>
                    <a:pt x="751856" y="0"/>
                  </a:lnTo>
                  <a:lnTo>
                    <a:pt x="1002475" y="0"/>
                  </a:lnTo>
                  <a:lnTo>
                    <a:pt x="1253094" y="39686"/>
                  </a:lnTo>
                  <a:lnTo>
                    <a:pt x="1503713" y="0"/>
                  </a:lnTo>
                  <a:lnTo>
                    <a:pt x="1754332" y="0"/>
                  </a:lnTo>
                  <a:lnTo>
                    <a:pt x="2004951" y="39686"/>
                  </a:lnTo>
                  <a:lnTo>
                    <a:pt x="2255570" y="39686"/>
                  </a:lnTo>
                  <a:lnTo>
                    <a:pt x="2506189" y="0"/>
                  </a:lnTo>
                </a:path>
              </a:pathLst>
            </a:custGeom>
            <a:ln w="27101" cap="flat">
              <a:solidFill>
                <a:srgbClr val="E31A1C">
                  <a:alpha val="100000"/>
                </a:srgbClr>
              </a:solidFill>
              <a:prstDash val="solid"/>
              <a:round/>
            </a:ln>
          </p:spPr>
          <p:txBody>
            <a:bodyPr/>
            <a:lstStyle/>
            <a:p/>
          </p:txBody>
        </p:sp>
        <p:sp>
          <p:nvSpPr>
            <p:cNvPr id="45" name="pl45"/>
            <p:cNvSpPr/>
            <p:nvPr/>
          </p:nvSpPr>
          <p:spPr>
            <a:xfrm>
              <a:off x="6442911" y="2015366"/>
              <a:ext cx="1002475" cy="0"/>
            </a:xfrm>
            <a:custGeom>
              <a:avLst/>
              <a:pathLst>
                <a:path w="1002475" h="0">
                  <a:moveTo>
                    <a:pt x="0" y="0"/>
                  </a:moveTo>
                  <a:lnTo>
                    <a:pt x="250618" y="0"/>
                  </a:lnTo>
                  <a:lnTo>
                    <a:pt x="501237" y="0"/>
                  </a:lnTo>
                  <a:lnTo>
                    <a:pt x="751856" y="0"/>
                  </a:lnTo>
                  <a:lnTo>
                    <a:pt x="1002475" y="0"/>
                  </a:lnTo>
                </a:path>
              </a:pathLst>
            </a:custGeom>
            <a:ln w="27101" cap="flat">
              <a:solidFill>
                <a:srgbClr val="FF7F00">
                  <a:alpha val="100000"/>
                </a:srgbClr>
              </a:solidFill>
              <a:prstDash val="solid"/>
              <a:round/>
            </a:ln>
          </p:spPr>
          <p:txBody>
            <a:bodyPr/>
            <a:lstStyle/>
            <a:p/>
          </p:txBody>
        </p:sp>
        <p:sp>
          <p:nvSpPr>
            <p:cNvPr id="46" name="pl46"/>
            <p:cNvSpPr/>
            <p:nvPr/>
          </p:nvSpPr>
          <p:spPr>
            <a:xfrm>
              <a:off x="1179913" y="2015366"/>
              <a:ext cx="6265474" cy="79373"/>
            </a:xfrm>
            <a:custGeom>
              <a:avLst/>
              <a:pathLst>
                <a:path w="6265474" h="79373">
                  <a:moveTo>
                    <a:pt x="0" y="79373"/>
                  </a:moveTo>
                  <a:lnTo>
                    <a:pt x="250618" y="79373"/>
                  </a:lnTo>
                  <a:lnTo>
                    <a:pt x="501237" y="39686"/>
                  </a:lnTo>
                  <a:lnTo>
                    <a:pt x="751856" y="39686"/>
                  </a:lnTo>
                  <a:lnTo>
                    <a:pt x="1002475" y="0"/>
                  </a:lnTo>
                  <a:lnTo>
                    <a:pt x="1253094" y="39686"/>
                  </a:lnTo>
                  <a:lnTo>
                    <a:pt x="1503713" y="0"/>
                  </a:lnTo>
                  <a:lnTo>
                    <a:pt x="1754332" y="0"/>
                  </a:lnTo>
                  <a:lnTo>
                    <a:pt x="2004951" y="0"/>
                  </a:lnTo>
                  <a:lnTo>
                    <a:pt x="2255570" y="39686"/>
                  </a:lnTo>
                  <a:lnTo>
                    <a:pt x="2506189" y="0"/>
                  </a:lnTo>
                  <a:lnTo>
                    <a:pt x="2756808" y="0"/>
                  </a:lnTo>
                  <a:lnTo>
                    <a:pt x="3007427" y="0"/>
                  </a:lnTo>
                  <a:lnTo>
                    <a:pt x="3258046" y="0"/>
                  </a:lnTo>
                  <a:lnTo>
                    <a:pt x="3508665" y="0"/>
                  </a:lnTo>
                  <a:lnTo>
                    <a:pt x="3759284" y="0"/>
                  </a:lnTo>
                  <a:lnTo>
                    <a:pt x="4009903" y="0"/>
                  </a:lnTo>
                  <a:lnTo>
                    <a:pt x="4260522" y="0"/>
                  </a:lnTo>
                  <a:lnTo>
                    <a:pt x="4511141" y="0"/>
                  </a:lnTo>
                  <a:lnTo>
                    <a:pt x="4761760" y="0"/>
                  </a:lnTo>
                  <a:lnTo>
                    <a:pt x="5012379" y="0"/>
                  </a:lnTo>
                  <a:lnTo>
                    <a:pt x="5262998" y="0"/>
                  </a:lnTo>
                  <a:lnTo>
                    <a:pt x="5513617" y="0"/>
                  </a:lnTo>
                  <a:lnTo>
                    <a:pt x="5764236" y="0"/>
                  </a:lnTo>
                  <a:lnTo>
                    <a:pt x="6014855" y="39686"/>
                  </a:lnTo>
                  <a:lnTo>
                    <a:pt x="6265474" y="39686"/>
                  </a:lnTo>
                </a:path>
              </a:pathLst>
            </a:custGeom>
            <a:ln w="27101" cap="flat">
              <a:solidFill>
                <a:srgbClr val="FFC20E">
                  <a:alpha val="100000"/>
                </a:srgbClr>
              </a:solidFill>
              <a:prstDash val="solid"/>
              <a:round/>
            </a:ln>
          </p:spPr>
          <p:txBody>
            <a:bodyPr/>
            <a:lstStyle/>
            <a:p/>
          </p:txBody>
        </p:sp>
        <p:sp>
          <p:nvSpPr>
            <p:cNvPr id="47" name="pl47"/>
            <p:cNvSpPr/>
            <p:nvPr/>
          </p:nvSpPr>
          <p:spPr>
            <a:xfrm>
              <a:off x="1179913" y="2055053"/>
              <a:ext cx="6265474" cy="1825600"/>
            </a:xfrm>
            <a:custGeom>
              <a:avLst/>
              <a:pathLst>
                <a:path w="6265474" h="1825600">
                  <a:moveTo>
                    <a:pt x="0" y="1825600"/>
                  </a:moveTo>
                  <a:lnTo>
                    <a:pt x="250618" y="1547791"/>
                  </a:lnTo>
                  <a:lnTo>
                    <a:pt x="501237" y="1269982"/>
                  </a:lnTo>
                  <a:lnTo>
                    <a:pt x="751856" y="1230295"/>
                  </a:lnTo>
                  <a:lnTo>
                    <a:pt x="1002475" y="992174"/>
                  </a:lnTo>
                  <a:lnTo>
                    <a:pt x="1253094" y="952487"/>
                  </a:lnTo>
                  <a:lnTo>
                    <a:pt x="1503713" y="912800"/>
                  </a:lnTo>
                  <a:lnTo>
                    <a:pt x="1754332" y="912800"/>
                  </a:lnTo>
                  <a:lnTo>
                    <a:pt x="2004951" y="634991"/>
                  </a:lnTo>
                  <a:lnTo>
                    <a:pt x="2255570" y="595304"/>
                  </a:lnTo>
                  <a:lnTo>
                    <a:pt x="2506189" y="396869"/>
                  </a:lnTo>
                  <a:lnTo>
                    <a:pt x="2756808" y="396869"/>
                  </a:lnTo>
                  <a:lnTo>
                    <a:pt x="3007427" y="277808"/>
                  </a:lnTo>
                  <a:lnTo>
                    <a:pt x="3258046" y="119060"/>
                  </a:lnTo>
                  <a:lnTo>
                    <a:pt x="3508665" y="79373"/>
                  </a:lnTo>
                  <a:lnTo>
                    <a:pt x="3759284" y="79373"/>
                  </a:lnTo>
                  <a:lnTo>
                    <a:pt x="4009903" y="39686"/>
                  </a:lnTo>
                  <a:lnTo>
                    <a:pt x="4260522" y="39686"/>
                  </a:lnTo>
                  <a:lnTo>
                    <a:pt x="4511141" y="0"/>
                  </a:lnTo>
                  <a:lnTo>
                    <a:pt x="4761760" y="0"/>
                  </a:lnTo>
                  <a:lnTo>
                    <a:pt x="5012379" y="39686"/>
                  </a:lnTo>
                  <a:lnTo>
                    <a:pt x="5262998" y="39686"/>
                  </a:lnTo>
                  <a:lnTo>
                    <a:pt x="5513617" y="39686"/>
                  </a:lnTo>
                  <a:lnTo>
                    <a:pt x="5764236" y="79373"/>
                  </a:lnTo>
                  <a:lnTo>
                    <a:pt x="6014855" y="79373"/>
                  </a:lnTo>
                  <a:lnTo>
                    <a:pt x="6265474" y="79373"/>
                  </a:lnTo>
                </a:path>
              </a:pathLst>
            </a:custGeom>
            <a:ln w="27101" cap="flat">
              <a:solidFill>
                <a:srgbClr val="008B00">
                  <a:alpha val="100000"/>
                </a:srgbClr>
              </a:solidFill>
              <a:prstDash val="solid"/>
              <a:round/>
            </a:ln>
          </p:spPr>
          <p:txBody>
            <a:bodyPr/>
            <a:lstStyle/>
            <a:p/>
          </p:txBody>
        </p:sp>
        <p:sp>
          <p:nvSpPr>
            <p:cNvPr id="48" name="pl48"/>
            <p:cNvSpPr/>
            <p:nvPr/>
          </p:nvSpPr>
          <p:spPr>
            <a:xfrm>
              <a:off x="3184865" y="2174113"/>
              <a:ext cx="4260522" cy="2182783"/>
            </a:xfrm>
            <a:custGeom>
              <a:avLst/>
              <a:pathLst>
                <a:path w="4260522" h="2182783">
                  <a:moveTo>
                    <a:pt x="0" y="2182783"/>
                  </a:moveTo>
                  <a:lnTo>
                    <a:pt x="250618" y="1904974"/>
                  </a:lnTo>
                  <a:lnTo>
                    <a:pt x="501237" y="1428730"/>
                  </a:lnTo>
                  <a:lnTo>
                    <a:pt x="751856" y="992174"/>
                  </a:lnTo>
                  <a:lnTo>
                    <a:pt x="1002475" y="912800"/>
                  </a:lnTo>
                  <a:lnTo>
                    <a:pt x="1253094" y="873113"/>
                  </a:lnTo>
                  <a:lnTo>
                    <a:pt x="1503713" y="833426"/>
                  </a:lnTo>
                  <a:lnTo>
                    <a:pt x="1754332" y="714365"/>
                  </a:lnTo>
                  <a:lnTo>
                    <a:pt x="2004951" y="515930"/>
                  </a:lnTo>
                  <a:lnTo>
                    <a:pt x="2255570" y="238121"/>
                  </a:lnTo>
                  <a:lnTo>
                    <a:pt x="2506189" y="119060"/>
                  </a:lnTo>
                  <a:lnTo>
                    <a:pt x="2756808" y="0"/>
                  </a:lnTo>
                  <a:lnTo>
                    <a:pt x="3007427" y="119060"/>
                  </a:lnTo>
                  <a:lnTo>
                    <a:pt x="3258046" y="119060"/>
                  </a:lnTo>
                  <a:lnTo>
                    <a:pt x="3508665" y="79373"/>
                  </a:lnTo>
                  <a:lnTo>
                    <a:pt x="3759284" y="79373"/>
                  </a:lnTo>
                  <a:lnTo>
                    <a:pt x="4009903" y="119060"/>
                  </a:lnTo>
                  <a:lnTo>
                    <a:pt x="4260522" y="119060"/>
                  </a:lnTo>
                </a:path>
              </a:pathLst>
            </a:custGeom>
            <a:ln w="27101" cap="flat">
              <a:solidFill>
                <a:srgbClr val="9A32CD">
                  <a:alpha val="100000"/>
                </a:srgbClr>
              </a:solidFill>
              <a:prstDash val="solid"/>
              <a:round/>
            </a:ln>
          </p:spPr>
          <p:txBody>
            <a:bodyPr/>
            <a:lstStyle/>
            <a:p/>
          </p:txBody>
        </p:sp>
        <p:sp>
          <p:nvSpPr>
            <p:cNvPr id="49" name="pl49"/>
            <p:cNvSpPr/>
            <p:nvPr/>
          </p:nvSpPr>
          <p:spPr>
            <a:xfrm>
              <a:off x="2683627" y="3086914"/>
              <a:ext cx="4761760" cy="2659026"/>
            </a:xfrm>
            <a:custGeom>
              <a:avLst/>
              <a:pathLst>
                <a:path w="4761760" h="2659026">
                  <a:moveTo>
                    <a:pt x="0" y="2659026"/>
                  </a:moveTo>
                  <a:lnTo>
                    <a:pt x="250618" y="2659026"/>
                  </a:lnTo>
                  <a:lnTo>
                    <a:pt x="501237" y="2579652"/>
                  </a:lnTo>
                  <a:lnTo>
                    <a:pt x="751856" y="2103409"/>
                  </a:lnTo>
                  <a:lnTo>
                    <a:pt x="1002475" y="1904974"/>
                  </a:lnTo>
                  <a:lnTo>
                    <a:pt x="1253094" y="1825600"/>
                  </a:lnTo>
                  <a:lnTo>
                    <a:pt x="1503713" y="1746226"/>
                  </a:lnTo>
                  <a:lnTo>
                    <a:pt x="1754332" y="1587478"/>
                  </a:lnTo>
                  <a:lnTo>
                    <a:pt x="2004951" y="1428730"/>
                  </a:lnTo>
                  <a:lnTo>
                    <a:pt x="2255570" y="1190608"/>
                  </a:lnTo>
                  <a:lnTo>
                    <a:pt x="2506189" y="1150921"/>
                  </a:lnTo>
                  <a:lnTo>
                    <a:pt x="2756808" y="1071548"/>
                  </a:lnTo>
                  <a:lnTo>
                    <a:pt x="3007427" y="952487"/>
                  </a:lnTo>
                  <a:lnTo>
                    <a:pt x="3258046" y="912800"/>
                  </a:lnTo>
                  <a:lnTo>
                    <a:pt x="3508665" y="833426"/>
                  </a:lnTo>
                  <a:lnTo>
                    <a:pt x="3759284" y="754052"/>
                  </a:lnTo>
                  <a:lnTo>
                    <a:pt x="4009903" y="555617"/>
                  </a:lnTo>
                  <a:lnTo>
                    <a:pt x="4260522" y="277808"/>
                  </a:lnTo>
                  <a:lnTo>
                    <a:pt x="4511141" y="119060"/>
                  </a:lnTo>
                  <a:lnTo>
                    <a:pt x="4761760" y="0"/>
                  </a:lnTo>
                </a:path>
              </a:pathLst>
            </a:custGeom>
            <a:ln w="27101" cap="flat">
              <a:solidFill>
                <a:srgbClr val="836FFF">
                  <a:alpha val="100000"/>
                </a:srgbClr>
              </a:solidFill>
              <a:prstDash val="solid"/>
              <a:round/>
            </a:ln>
          </p:spPr>
          <p:txBody>
            <a:bodyPr/>
            <a:lstStyle/>
            <a:p/>
          </p:txBody>
        </p:sp>
        <p:sp>
          <p:nvSpPr>
            <p:cNvPr id="50" name="pl50"/>
            <p:cNvSpPr/>
            <p:nvPr/>
          </p:nvSpPr>
          <p:spPr>
            <a:xfrm>
              <a:off x="1179913" y="2015366"/>
              <a:ext cx="6265474" cy="158747"/>
            </a:xfrm>
            <a:custGeom>
              <a:avLst/>
              <a:pathLst>
                <a:path w="6265474" h="158747">
                  <a:moveTo>
                    <a:pt x="0" y="158747"/>
                  </a:moveTo>
                  <a:lnTo>
                    <a:pt x="250618" y="119060"/>
                  </a:lnTo>
                  <a:lnTo>
                    <a:pt x="501237" y="39686"/>
                  </a:lnTo>
                  <a:lnTo>
                    <a:pt x="751856" y="39686"/>
                  </a:lnTo>
                  <a:lnTo>
                    <a:pt x="1002475" y="0"/>
                  </a:lnTo>
                  <a:lnTo>
                    <a:pt x="1253094" y="39686"/>
                  </a:lnTo>
                  <a:lnTo>
                    <a:pt x="1503713" y="0"/>
                  </a:lnTo>
                  <a:lnTo>
                    <a:pt x="1754332" y="0"/>
                  </a:lnTo>
                  <a:lnTo>
                    <a:pt x="2004951" y="0"/>
                  </a:lnTo>
                  <a:lnTo>
                    <a:pt x="2255570" y="39686"/>
                  </a:lnTo>
                  <a:lnTo>
                    <a:pt x="2506189" y="0"/>
                  </a:lnTo>
                  <a:lnTo>
                    <a:pt x="2756808" y="0"/>
                  </a:lnTo>
                  <a:lnTo>
                    <a:pt x="3007427" y="0"/>
                  </a:lnTo>
                  <a:lnTo>
                    <a:pt x="3258046" y="0"/>
                  </a:lnTo>
                  <a:lnTo>
                    <a:pt x="3508665" y="0"/>
                  </a:lnTo>
                  <a:lnTo>
                    <a:pt x="3759284" y="0"/>
                  </a:lnTo>
                  <a:lnTo>
                    <a:pt x="4009903" y="0"/>
                  </a:lnTo>
                  <a:lnTo>
                    <a:pt x="4260522" y="0"/>
                  </a:lnTo>
                  <a:lnTo>
                    <a:pt x="4511141" y="0"/>
                  </a:lnTo>
                  <a:lnTo>
                    <a:pt x="4761760" y="0"/>
                  </a:lnTo>
                  <a:lnTo>
                    <a:pt x="5012379" y="0"/>
                  </a:lnTo>
                  <a:lnTo>
                    <a:pt x="5262998" y="0"/>
                  </a:lnTo>
                  <a:lnTo>
                    <a:pt x="5513617" y="0"/>
                  </a:lnTo>
                  <a:lnTo>
                    <a:pt x="5764236" y="0"/>
                  </a:lnTo>
                  <a:lnTo>
                    <a:pt x="6014855" y="39686"/>
                  </a:lnTo>
                  <a:lnTo>
                    <a:pt x="6265474" y="39686"/>
                  </a:lnTo>
                </a:path>
              </a:pathLst>
            </a:custGeom>
            <a:ln w="27101" cap="flat">
              <a:solidFill>
                <a:srgbClr val="FB9A99">
                  <a:alpha val="100000"/>
                </a:srgbClr>
              </a:solidFill>
              <a:prstDash val="solid"/>
              <a:round/>
            </a:ln>
          </p:spPr>
          <p:txBody>
            <a:bodyPr/>
            <a:lstStyle/>
            <a:p/>
          </p:txBody>
        </p:sp>
        <p:sp>
          <p:nvSpPr>
            <p:cNvPr id="51" name="pl51"/>
            <p:cNvSpPr/>
            <p:nvPr/>
          </p:nvSpPr>
          <p:spPr>
            <a:xfrm>
              <a:off x="1179913" y="2293174"/>
              <a:ext cx="6265474" cy="1547791"/>
            </a:xfrm>
            <a:custGeom>
              <a:avLst/>
              <a:pathLst>
                <a:path w="6265474" h="1547791">
                  <a:moveTo>
                    <a:pt x="0" y="1547791"/>
                  </a:moveTo>
                  <a:lnTo>
                    <a:pt x="250618" y="1468417"/>
                  </a:lnTo>
                  <a:lnTo>
                    <a:pt x="501237" y="1428730"/>
                  </a:lnTo>
                  <a:lnTo>
                    <a:pt x="751856" y="1389043"/>
                  </a:lnTo>
                  <a:lnTo>
                    <a:pt x="1002475" y="1349356"/>
                  </a:lnTo>
                  <a:lnTo>
                    <a:pt x="1253094" y="1349356"/>
                  </a:lnTo>
                  <a:lnTo>
                    <a:pt x="1503713" y="1349356"/>
                  </a:lnTo>
                  <a:lnTo>
                    <a:pt x="1754332" y="1349356"/>
                  </a:lnTo>
                  <a:lnTo>
                    <a:pt x="2004951" y="1190608"/>
                  </a:lnTo>
                  <a:lnTo>
                    <a:pt x="2255570" y="1150921"/>
                  </a:lnTo>
                  <a:lnTo>
                    <a:pt x="2506189" y="1031861"/>
                  </a:lnTo>
                  <a:lnTo>
                    <a:pt x="2756808" y="952487"/>
                  </a:lnTo>
                  <a:lnTo>
                    <a:pt x="3007427" y="952487"/>
                  </a:lnTo>
                  <a:lnTo>
                    <a:pt x="3258046" y="912800"/>
                  </a:lnTo>
                  <a:lnTo>
                    <a:pt x="3508665" y="873113"/>
                  </a:lnTo>
                  <a:lnTo>
                    <a:pt x="3759284" y="515930"/>
                  </a:lnTo>
                  <a:lnTo>
                    <a:pt x="4009903" y="476243"/>
                  </a:lnTo>
                  <a:lnTo>
                    <a:pt x="4260522" y="436556"/>
                  </a:lnTo>
                  <a:lnTo>
                    <a:pt x="4511141" y="436556"/>
                  </a:lnTo>
                  <a:lnTo>
                    <a:pt x="4761760" y="357182"/>
                  </a:lnTo>
                  <a:lnTo>
                    <a:pt x="5012379" y="396869"/>
                  </a:lnTo>
                  <a:lnTo>
                    <a:pt x="5262998" y="79373"/>
                  </a:lnTo>
                  <a:lnTo>
                    <a:pt x="5513617" y="0"/>
                  </a:lnTo>
                  <a:lnTo>
                    <a:pt x="5764236" y="0"/>
                  </a:lnTo>
                  <a:lnTo>
                    <a:pt x="6014855" y="0"/>
                  </a:lnTo>
                  <a:lnTo>
                    <a:pt x="6265474" y="0"/>
                  </a:lnTo>
                </a:path>
              </a:pathLst>
            </a:custGeom>
            <a:ln w="27101" cap="flat">
              <a:solidFill>
                <a:srgbClr val="002759">
                  <a:alpha val="100000"/>
                </a:srgbClr>
              </a:solidFill>
              <a:prstDash val="solid"/>
              <a:round/>
            </a:ln>
          </p:spPr>
          <p:txBody>
            <a:bodyPr/>
            <a:lstStyle/>
            <a:p/>
          </p:txBody>
        </p:sp>
        <p:sp>
          <p:nvSpPr>
            <p:cNvPr id="52" name="pt52"/>
            <p:cNvSpPr/>
            <p:nvPr/>
          </p:nvSpPr>
          <p:spPr>
            <a:xfrm>
              <a:off x="1155087" y="3816140"/>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3" name="pt53"/>
            <p:cNvSpPr/>
            <p:nvPr/>
          </p:nvSpPr>
          <p:spPr>
            <a:xfrm>
              <a:off x="1405706" y="3736766"/>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4" name="pt54"/>
            <p:cNvSpPr/>
            <p:nvPr/>
          </p:nvSpPr>
          <p:spPr>
            <a:xfrm>
              <a:off x="1656325" y="369707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5" name="pt55"/>
            <p:cNvSpPr/>
            <p:nvPr/>
          </p:nvSpPr>
          <p:spPr>
            <a:xfrm>
              <a:off x="1906944" y="3657392"/>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6" name="pt56"/>
            <p:cNvSpPr/>
            <p:nvPr/>
          </p:nvSpPr>
          <p:spPr>
            <a:xfrm>
              <a:off x="2157563" y="3617705"/>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7" name="pt57"/>
            <p:cNvSpPr/>
            <p:nvPr/>
          </p:nvSpPr>
          <p:spPr>
            <a:xfrm>
              <a:off x="2408182" y="3617705"/>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8" name="pt58"/>
            <p:cNvSpPr/>
            <p:nvPr/>
          </p:nvSpPr>
          <p:spPr>
            <a:xfrm>
              <a:off x="2658801" y="3617705"/>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9" name="pt59"/>
            <p:cNvSpPr/>
            <p:nvPr/>
          </p:nvSpPr>
          <p:spPr>
            <a:xfrm>
              <a:off x="2909420" y="3617705"/>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0" name="pt60"/>
            <p:cNvSpPr/>
            <p:nvPr/>
          </p:nvSpPr>
          <p:spPr>
            <a:xfrm>
              <a:off x="3160039" y="3458957"/>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1" name="pt61"/>
            <p:cNvSpPr/>
            <p:nvPr/>
          </p:nvSpPr>
          <p:spPr>
            <a:xfrm>
              <a:off x="3410658" y="3419270"/>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2" name="pt62"/>
            <p:cNvSpPr/>
            <p:nvPr/>
          </p:nvSpPr>
          <p:spPr>
            <a:xfrm>
              <a:off x="3661277" y="330020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3" name="pt63"/>
            <p:cNvSpPr/>
            <p:nvPr/>
          </p:nvSpPr>
          <p:spPr>
            <a:xfrm>
              <a:off x="3911896" y="3220835"/>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4" name="pt64"/>
            <p:cNvSpPr/>
            <p:nvPr/>
          </p:nvSpPr>
          <p:spPr>
            <a:xfrm>
              <a:off x="4162514" y="3220835"/>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5" name="pt65"/>
            <p:cNvSpPr/>
            <p:nvPr/>
          </p:nvSpPr>
          <p:spPr>
            <a:xfrm>
              <a:off x="4413133" y="318114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6" name="pt66"/>
            <p:cNvSpPr/>
            <p:nvPr/>
          </p:nvSpPr>
          <p:spPr>
            <a:xfrm>
              <a:off x="4663752" y="3141462"/>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7" name="pt67"/>
            <p:cNvSpPr/>
            <p:nvPr/>
          </p:nvSpPr>
          <p:spPr>
            <a:xfrm>
              <a:off x="4914371" y="278427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8" name="pt68"/>
            <p:cNvSpPr/>
            <p:nvPr/>
          </p:nvSpPr>
          <p:spPr>
            <a:xfrm>
              <a:off x="5164990" y="2744592"/>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9" name="pt69"/>
            <p:cNvSpPr/>
            <p:nvPr/>
          </p:nvSpPr>
          <p:spPr>
            <a:xfrm>
              <a:off x="5415609" y="2704905"/>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0" name="pt70"/>
            <p:cNvSpPr/>
            <p:nvPr/>
          </p:nvSpPr>
          <p:spPr>
            <a:xfrm>
              <a:off x="5666228" y="2704905"/>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1" name="pt71"/>
            <p:cNvSpPr/>
            <p:nvPr/>
          </p:nvSpPr>
          <p:spPr>
            <a:xfrm>
              <a:off x="5916847" y="2625531"/>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2" name="pt72"/>
            <p:cNvSpPr/>
            <p:nvPr/>
          </p:nvSpPr>
          <p:spPr>
            <a:xfrm>
              <a:off x="6167466" y="2665218"/>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3" name="pt73"/>
            <p:cNvSpPr/>
            <p:nvPr/>
          </p:nvSpPr>
          <p:spPr>
            <a:xfrm>
              <a:off x="6418085" y="2347722"/>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4" name="pt74"/>
            <p:cNvSpPr/>
            <p:nvPr/>
          </p:nvSpPr>
          <p:spPr>
            <a:xfrm>
              <a:off x="6668704" y="2268348"/>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5" name="pt75"/>
            <p:cNvSpPr/>
            <p:nvPr/>
          </p:nvSpPr>
          <p:spPr>
            <a:xfrm>
              <a:off x="6919323" y="2268348"/>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6" name="pt76"/>
            <p:cNvSpPr/>
            <p:nvPr/>
          </p:nvSpPr>
          <p:spPr>
            <a:xfrm>
              <a:off x="7169942" y="2268348"/>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7" name="pt77"/>
            <p:cNvSpPr/>
            <p:nvPr/>
          </p:nvSpPr>
          <p:spPr>
            <a:xfrm>
              <a:off x="7420561" y="2268348"/>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8" name="pl78"/>
            <p:cNvSpPr/>
            <p:nvPr/>
          </p:nvSpPr>
          <p:spPr>
            <a:xfrm>
              <a:off x="7463168" y="1713150"/>
              <a:ext cx="962201" cy="179831"/>
            </a:xfrm>
            <a:custGeom>
              <a:avLst/>
              <a:pathLst>
                <a:path w="962201" h="179831">
                  <a:moveTo>
                    <a:pt x="962201" y="0"/>
                  </a:moveTo>
                  <a:lnTo>
                    <a:pt x="0" y="179831"/>
                  </a:lnTo>
                </a:path>
              </a:pathLst>
            </a:custGeom>
          </p:spPr>
          <p:txBody>
            <a:bodyPr/>
            <a:lstStyle/>
            <a:p/>
          </p:txBody>
        </p:sp>
        <p:sp>
          <p:nvSpPr>
            <p:cNvPr id="79" name="pl79"/>
            <p:cNvSpPr/>
            <p:nvPr/>
          </p:nvSpPr>
          <p:spPr>
            <a:xfrm>
              <a:off x="7462883" y="2019086"/>
              <a:ext cx="980591" cy="208550"/>
            </a:xfrm>
            <a:custGeom>
              <a:avLst/>
              <a:pathLst>
                <a:path w="980591" h="208550">
                  <a:moveTo>
                    <a:pt x="980591" y="208550"/>
                  </a:moveTo>
                  <a:lnTo>
                    <a:pt x="0" y="0"/>
                  </a:lnTo>
                </a:path>
              </a:pathLst>
            </a:custGeom>
          </p:spPr>
          <p:txBody>
            <a:bodyPr/>
            <a:lstStyle/>
            <a:p/>
          </p:txBody>
        </p:sp>
        <p:sp>
          <p:nvSpPr>
            <p:cNvPr id="80" name="pl80"/>
            <p:cNvSpPr/>
            <p:nvPr/>
          </p:nvSpPr>
          <p:spPr>
            <a:xfrm>
              <a:off x="7464182" y="1971421"/>
              <a:ext cx="967221" cy="43106"/>
            </a:xfrm>
            <a:custGeom>
              <a:avLst/>
              <a:pathLst>
                <a:path w="967221" h="43106">
                  <a:moveTo>
                    <a:pt x="967221" y="0"/>
                  </a:moveTo>
                  <a:lnTo>
                    <a:pt x="0" y="43106"/>
                  </a:lnTo>
                </a:path>
              </a:pathLst>
            </a:custGeom>
          </p:spPr>
          <p:txBody>
            <a:bodyPr/>
            <a:lstStyle/>
            <a:p/>
          </p:txBody>
        </p:sp>
        <p:sp>
          <p:nvSpPr>
            <p:cNvPr id="81" name="pl81"/>
            <p:cNvSpPr/>
            <p:nvPr/>
          </p:nvSpPr>
          <p:spPr>
            <a:xfrm>
              <a:off x="7456069" y="2063258"/>
              <a:ext cx="1290893" cy="991672"/>
            </a:xfrm>
            <a:custGeom>
              <a:avLst/>
              <a:pathLst>
                <a:path w="1290893" h="991672">
                  <a:moveTo>
                    <a:pt x="1290893" y="991672"/>
                  </a:moveTo>
                  <a:lnTo>
                    <a:pt x="0" y="0"/>
                  </a:lnTo>
                </a:path>
              </a:pathLst>
            </a:custGeom>
          </p:spPr>
          <p:txBody>
            <a:bodyPr/>
            <a:lstStyle/>
            <a:p/>
          </p:txBody>
        </p:sp>
        <p:sp>
          <p:nvSpPr>
            <p:cNvPr id="82" name="pl82"/>
            <p:cNvSpPr/>
            <p:nvPr/>
          </p:nvSpPr>
          <p:spPr>
            <a:xfrm>
              <a:off x="7454137" y="2063873"/>
              <a:ext cx="802525" cy="808985"/>
            </a:xfrm>
            <a:custGeom>
              <a:avLst/>
              <a:pathLst>
                <a:path w="802525" h="808985">
                  <a:moveTo>
                    <a:pt x="802525" y="808985"/>
                  </a:moveTo>
                  <a:lnTo>
                    <a:pt x="0" y="0"/>
                  </a:lnTo>
                </a:path>
              </a:pathLst>
            </a:custGeom>
          </p:spPr>
          <p:txBody>
            <a:bodyPr/>
            <a:lstStyle/>
            <a:p/>
          </p:txBody>
        </p:sp>
        <p:sp>
          <p:nvSpPr>
            <p:cNvPr id="83" name="pl83"/>
            <p:cNvSpPr/>
            <p:nvPr/>
          </p:nvSpPr>
          <p:spPr>
            <a:xfrm>
              <a:off x="7459011" y="2061938"/>
              <a:ext cx="833769" cy="421384"/>
            </a:xfrm>
            <a:custGeom>
              <a:avLst/>
              <a:pathLst>
                <a:path w="833769" h="421384">
                  <a:moveTo>
                    <a:pt x="833769" y="421384"/>
                  </a:moveTo>
                  <a:lnTo>
                    <a:pt x="0" y="0"/>
                  </a:lnTo>
                </a:path>
              </a:pathLst>
            </a:custGeom>
          </p:spPr>
          <p:txBody>
            <a:bodyPr/>
            <a:lstStyle/>
            <a:p/>
          </p:txBody>
        </p:sp>
        <p:sp>
          <p:nvSpPr>
            <p:cNvPr id="84" name="pl84"/>
            <p:cNvSpPr/>
            <p:nvPr/>
          </p:nvSpPr>
          <p:spPr>
            <a:xfrm>
              <a:off x="7454474" y="2143151"/>
              <a:ext cx="1220397" cy="1171802"/>
            </a:xfrm>
            <a:custGeom>
              <a:avLst/>
              <a:pathLst>
                <a:path w="1220397" h="1171802">
                  <a:moveTo>
                    <a:pt x="1220397" y="1171802"/>
                  </a:moveTo>
                  <a:lnTo>
                    <a:pt x="0" y="0"/>
                  </a:lnTo>
                </a:path>
              </a:pathLst>
            </a:custGeom>
          </p:spPr>
          <p:txBody>
            <a:bodyPr/>
            <a:lstStyle/>
            <a:p/>
          </p:txBody>
        </p:sp>
        <p:sp>
          <p:nvSpPr>
            <p:cNvPr id="85" name="pl85"/>
            <p:cNvSpPr/>
            <p:nvPr/>
          </p:nvSpPr>
          <p:spPr>
            <a:xfrm>
              <a:off x="7451420" y="2143860"/>
              <a:ext cx="329297" cy="514911"/>
            </a:xfrm>
            <a:custGeom>
              <a:avLst/>
              <a:pathLst>
                <a:path w="329297" h="514911">
                  <a:moveTo>
                    <a:pt x="329297" y="514911"/>
                  </a:moveTo>
                  <a:lnTo>
                    <a:pt x="0" y="0"/>
                  </a:lnTo>
                </a:path>
              </a:pathLst>
            </a:custGeom>
          </p:spPr>
          <p:txBody>
            <a:bodyPr/>
            <a:lstStyle/>
            <a:p/>
          </p:txBody>
        </p:sp>
        <p:sp>
          <p:nvSpPr>
            <p:cNvPr id="86" name="pl86"/>
            <p:cNvSpPr/>
            <p:nvPr/>
          </p:nvSpPr>
          <p:spPr>
            <a:xfrm>
              <a:off x="7452995" y="2302285"/>
              <a:ext cx="1279641" cy="1532411"/>
            </a:xfrm>
            <a:custGeom>
              <a:avLst/>
              <a:pathLst>
                <a:path w="1279641" h="1532411">
                  <a:moveTo>
                    <a:pt x="1279641" y="1532411"/>
                  </a:moveTo>
                  <a:lnTo>
                    <a:pt x="0" y="0"/>
                  </a:lnTo>
                </a:path>
              </a:pathLst>
            </a:custGeom>
          </p:spPr>
          <p:txBody>
            <a:bodyPr/>
            <a:lstStyle/>
            <a:p/>
          </p:txBody>
        </p:sp>
        <p:sp>
          <p:nvSpPr>
            <p:cNvPr id="87" name="pl87"/>
            <p:cNvSpPr/>
            <p:nvPr/>
          </p:nvSpPr>
          <p:spPr>
            <a:xfrm>
              <a:off x="7453608" y="2302135"/>
              <a:ext cx="1168097" cy="1273344"/>
            </a:xfrm>
            <a:custGeom>
              <a:avLst/>
              <a:pathLst>
                <a:path w="1168097" h="1273344">
                  <a:moveTo>
                    <a:pt x="1168097" y="1273344"/>
                  </a:moveTo>
                  <a:lnTo>
                    <a:pt x="0" y="0"/>
                  </a:lnTo>
                </a:path>
              </a:pathLst>
            </a:custGeom>
          </p:spPr>
          <p:txBody>
            <a:bodyPr/>
            <a:lstStyle/>
            <a:p/>
          </p:txBody>
        </p:sp>
        <p:sp>
          <p:nvSpPr>
            <p:cNvPr id="88" name="pl88"/>
            <p:cNvSpPr/>
            <p:nvPr/>
          </p:nvSpPr>
          <p:spPr>
            <a:xfrm>
              <a:off x="7451893" y="3096259"/>
              <a:ext cx="750545" cy="1078167"/>
            </a:xfrm>
            <a:custGeom>
              <a:avLst/>
              <a:pathLst>
                <a:path w="750545" h="1078167">
                  <a:moveTo>
                    <a:pt x="750545" y="1078167"/>
                  </a:moveTo>
                  <a:lnTo>
                    <a:pt x="0" y="0"/>
                  </a:lnTo>
                </a:path>
              </a:pathLst>
            </a:custGeom>
          </p:spPr>
          <p:txBody>
            <a:bodyPr/>
            <a:lstStyle/>
            <a:p/>
          </p:txBody>
        </p:sp>
        <p:sp>
          <p:nvSpPr>
            <p:cNvPr id="89" name="pl89"/>
            <p:cNvSpPr/>
            <p:nvPr/>
          </p:nvSpPr>
          <p:spPr>
            <a:xfrm>
              <a:off x="7457990" y="3888061"/>
              <a:ext cx="925225" cy="543821"/>
            </a:xfrm>
            <a:custGeom>
              <a:avLst/>
              <a:pathLst>
                <a:path w="925225" h="543821">
                  <a:moveTo>
                    <a:pt x="925225" y="543821"/>
                  </a:moveTo>
                  <a:lnTo>
                    <a:pt x="0" y="0"/>
                  </a:lnTo>
                </a:path>
              </a:pathLst>
            </a:custGeom>
          </p:spPr>
          <p:txBody>
            <a:bodyPr/>
            <a:lstStyle/>
            <a:p/>
          </p:txBody>
        </p:sp>
        <p:sp>
          <p:nvSpPr>
            <p:cNvPr id="90" name="pg90"/>
            <p:cNvSpPr/>
            <p:nvPr/>
          </p:nvSpPr>
          <p:spPr>
            <a:xfrm>
              <a:off x="8356789" y="1625130"/>
              <a:ext cx="603321" cy="169072"/>
            </a:xfrm>
            <a:custGeom>
              <a:avLst/>
              <a:pathLst>
                <a:path w="603321" h="169072">
                  <a:moveTo>
                    <a:pt x="27431" y="169072"/>
                  </a:moveTo>
                  <a:lnTo>
                    <a:pt x="575889" y="169072"/>
                  </a:lnTo>
                  <a:lnTo>
                    <a:pt x="574784" y="169050"/>
                  </a:lnTo>
                  <a:lnTo>
                    <a:pt x="579195" y="168872"/>
                  </a:lnTo>
                  <a:lnTo>
                    <a:pt x="583521" y="167989"/>
                  </a:lnTo>
                  <a:lnTo>
                    <a:pt x="587649" y="166424"/>
                  </a:lnTo>
                  <a:lnTo>
                    <a:pt x="591472" y="164216"/>
                  </a:lnTo>
                  <a:lnTo>
                    <a:pt x="594891" y="161424"/>
                  </a:lnTo>
                  <a:lnTo>
                    <a:pt x="597819" y="158120"/>
                  </a:lnTo>
                  <a:lnTo>
                    <a:pt x="600178" y="154388"/>
                  </a:lnTo>
                  <a:lnTo>
                    <a:pt x="601909" y="150327"/>
                  </a:lnTo>
                  <a:lnTo>
                    <a:pt x="602965" y="146040"/>
                  </a:lnTo>
                  <a:lnTo>
                    <a:pt x="603321" y="141640"/>
                  </a:lnTo>
                  <a:lnTo>
                    <a:pt x="603321" y="27431"/>
                  </a:lnTo>
                  <a:lnTo>
                    <a:pt x="602965" y="23031"/>
                  </a:lnTo>
                  <a:lnTo>
                    <a:pt x="601909" y="18745"/>
                  </a:lnTo>
                  <a:lnTo>
                    <a:pt x="600178" y="14683"/>
                  </a:lnTo>
                  <a:lnTo>
                    <a:pt x="597819" y="10952"/>
                  </a:lnTo>
                  <a:lnTo>
                    <a:pt x="594891" y="7647"/>
                  </a:lnTo>
                  <a:lnTo>
                    <a:pt x="591472" y="4855"/>
                  </a:lnTo>
                  <a:lnTo>
                    <a:pt x="587649" y="2648"/>
                  </a:lnTo>
                  <a:lnTo>
                    <a:pt x="583521" y="1083"/>
                  </a:lnTo>
                  <a:lnTo>
                    <a:pt x="579195" y="200"/>
                  </a:lnTo>
                  <a:lnTo>
                    <a:pt x="575889"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E31A1C">
                  <a:alpha val="100000"/>
                </a:srgbClr>
              </a:solidFill>
              <a:prstDash val="solid"/>
              <a:round/>
            </a:ln>
          </p:spPr>
          <p:txBody>
            <a:bodyPr/>
            <a:lstStyle/>
            <a:p/>
          </p:txBody>
        </p:sp>
        <p:sp>
          <p:nvSpPr>
            <p:cNvPr id="91" name="tx91"/>
            <p:cNvSpPr/>
            <p:nvPr/>
          </p:nvSpPr>
          <p:spPr>
            <a:xfrm>
              <a:off x="8379649" y="1670850"/>
              <a:ext cx="51188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E31A1C">
                      <a:alpha val="100000"/>
                    </a:srgbClr>
                  </a:solidFill>
                  <a:latin typeface="Arial"/>
                  <a:cs typeface="Arial"/>
                </a:rPr>
                <a:t>IPV1: 97%</a:t>
              </a:r>
            </a:p>
          </p:txBody>
        </p:sp>
        <p:sp>
          <p:nvSpPr>
            <p:cNvPr id="92" name="pg92"/>
            <p:cNvSpPr/>
            <p:nvPr/>
          </p:nvSpPr>
          <p:spPr>
            <a:xfrm>
              <a:off x="8374894" y="2147024"/>
              <a:ext cx="585216" cy="169072"/>
            </a:xfrm>
            <a:custGeom>
              <a:avLst/>
              <a:pathLst>
                <a:path w="585216" h="169072">
                  <a:moveTo>
                    <a:pt x="27431" y="169072"/>
                  </a:moveTo>
                  <a:lnTo>
                    <a:pt x="557784" y="169072"/>
                  </a:lnTo>
                  <a:lnTo>
                    <a:pt x="556679" y="169050"/>
                  </a:lnTo>
                  <a:lnTo>
                    <a:pt x="561090" y="168872"/>
                  </a:lnTo>
                  <a:lnTo>
                    <a:pt x="565416" y="167989"/>
                  </a:lnTo>
                  <a:lnTo>
                    <a:pt x="569543" y="166424"/>
                  </a:lnTo>
                  <a:lnTo>
                    <a:pt x="573367" y="164216"/>
                  </a:lnTo>
                  <a:lnTo>
                    <a:pt x="576786" y="161424"/>
                  </a:lnTo>
                  <a:lnTo>
                    <a:pt x="579714" y="158120"/>
                  </a:lnTo>
                  <a:lnTo>
                    <a:pt x="582073" y="154388"/>
                  </a:lnTo>
                  <a:lnTo>
                    <a:pt x="583804" y="150327"/>
                  </a:lnTo>
                  <a:lnTo>
                    <a:pt x="584860" y="146040"/>
                  </a:lnTo>
                  <a:lnTo>
                    <a:pt x="585216" y="141640"/>
                  </a:lnTo>
                  <a:lnTo>
                    <a:pt x="585216" y="27431"/>
                  </a:lnTo>
                  <a:lnTo>
                    <a:pt x="584860" y="23031"/>
                  </a:lnTo>
                  <a:lnTo>
                    <a:pt x="583804" y="18745"/>
                  </a:lnTo>
                  <a:lnTo>
                    <a:pt x="582073" y="14683"/>
                  </a:lnTo>
                  <a:lnTo>
                    <a:pt x="579714" y="10952"/>
                  </a:lnTo>
                  <a:lnTo>
                    <a:pt x="576786" y="7647"/>
                  </a:lnTo>
                  <a:lnTo>
                    <a:pt x="573367" y="4855"/>
                  </a:lnTo>
                  <a:lnTo>
                    <a:pt x="569543" y="2648"/>
                  </a:lnTo>
                  <a:lnTo>
                    <a:pt x="565416" y="1083"/>
                  </a:lnTo>
                  <a:lnTo>
                    <a:pt x="561090" y="200"/>
                  </a:lnTo>
                  <a:lnTo>
                    <a:pt x="557784"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1C86EE">
                  <a:alpha val="100000"/>
                </a:srgbClr>
              </a:solidFill>
              <a:prstDash val="solid"/>
              <a:round/>
            </a:ln>
          </p:spPr>
          <p:txBody>
            <a:bodyPr/>
            <a:lstStyle/>
            <a:p/>
          </p:txBody>
        </p:sp>
        <p:sp>
          <p:nvSpPr>
            <p:cNvPr id="93" name="tx93"/>
            <p:cNvSpPr/>
            <p:nvPr/>
          </p:nvSpPr>
          <p:spPr>
            <a:xfrm>
              <a:off x="8397754" y="2192744"/>
              <a:ext cx="49377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1C86EE">
                      <a:alpha val="100000"/>
                    </a:srgbClr>
                  </a:solidFill>
                  <a:latin typeface="Arial"/>
                  <a:cs typeface="Arial"/>
                </a:rPr>
                <a:t>DTP: 94%</a:t>
              </a:r>
            </a:p>
          </p:txBody>
        </p:sp>
        <p:sp>
          <p:nvSpPr>
            <p:cNvPr id="94" name="pg94"/>
            <p:cNvSpPr/>
            <p:nvPr/>
          </p:nvSpPr>
          <p:spPr>
            <a:xfrm>
              <a:off x="8362824" y="1886727"/>
              <a:ext cx="597286" cy="169072"/>
            </a:xfrm>
            <a:custGeom>
              <a:avLst/>
              <a:pathLst>
                <a:path w="597286" h="169072">
                  <a:moveTo>
                    <a:pt x="27431" y="169072"/>
                  </a:moveTo>
                  <a:lnTo>
                    <a:pt x="569854" y="169072"/>
                  </a:lnTo>
                  <a:lnTo>
                    <a:pt x="568749" y="169050"/>
                  </a:lnTo>
                  <a:lnTo>
                    <a:pt x="573160" y="168872"/>
                  </a:lnTo>
                  <a:lnTo>
                    <a:pt x="577486" y="167989"/>
                  </a:lnTo>
                  <a:lnTo>
                    <a:pt x="581613" y="166424"/>
                  </a:lnTo>
                  <a:lnTo>
                    <a:pt x="585437" y="164216"/>
                  </a:lnTo>
                  <a:lnTo>
                    <a:pt x="588856" y="161424"/>
                  </a:lnTo>
                  <a:lnTo>
                    <a:pt x="591784" y="158120"/>
                  </a:lnTo>
                  <a:lnTo>
                    <a:pt x="594143" y="154388"/>
                  </a:lnTo>
                  <a:lnTo>
                    <a:pt x="595874" y="150327"/>
                  </a:lnTo>
                  <a:lnTo>
                    <a:pt x="596930" y="146040"/>
                  </a:lnTo>
                  <a:lnTo>
                    <a:pt x="597286" y="141640"/>
                  </a:lnTo>
                  <a:lnTo>
                    <a:pt x="597286" y="27431"/>
                  </a:lnTo>
                  <a:lnTo>
                    <a:pt x="596930" y="23031"/>
                  </a:lnTo>
                  <a:lnTo>
                    <a:pt x="595874" y="18745"/>
                  </a:lnTo>
                  <a:lnTo>
                    <a:pt x="594143" y="14683"/>
                  </a:lnTo>
                  <a:lnTo>
                    <a:pt x="591784" y="10952"/>
                  </a:lnTo>
                  <a:lnTo>
                    <a:pt x="588856" y="7647"/>
                  </a:lnTo>
                  <a:lnTo>
                    <a:pt x="585437" y="4855"/>
                  </a:lnTo>
                  <a:lnTo>
                    <a:pt x="581613" y="2648"/>
                  </a:lnTo>
                  <a:lnTo>
                    <a:pt x="577486" y="1083"/>
                  </a:lnTo>
                  <a:lnTo>
                    <a:pt x="573160" y="200"/>
                  </a:lnTo>
                  <a:lnTo>
                    <a:pt x="569854"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FF7F00">
                  <a:alpha val="100000"/>
                </a:srgbClr>
              </a:solidFill>
              <a:prstDash val="solid"/>
              <a:round/>
            </a:ln>
          </p:spPr>
          <p:txBody>
            <a:bodyPr/>
            <a:lstStyle/>
            <a:p/>
          </p:txBody>
        </p:sp>
        <p:sp>
          <p:nvSpPr>
            <p:cNvPr id="95" name="tx95"/>
            <p:cNvSpPr/>
            <p:nvPr/>
          </p:nvSpPr>
          <p:spPr>
            <a:xfrm>
              <a:off x="8385684" y="1932447"/>
              <a:ext cx="50584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7F00">
                      <a:alpha val="100000"/>
                    </a:srgbClr>
                  </a:solidFill>
                  <a:latin typeface="Arial"/>
                  <a:cs typeface="Arial"/>
                </a:rPr>
                <a:t>IPVc: 94%</a:t>
              </a:r>
            </a:p>
          </p:txBody>
        </p:sp>
        <p:sp>
          <p:nvSpPr>
            <p:cNvPr id="96" name="pg96"/>
            <p:cNvSpPr/>
            <p:nvPr/>
          </p:nvSpPr>
          <p:spPr>
            <a:xfrm>
              <a:off x="8429027" y="3054931"/>
              <a:ext cx="531083" cy="169072"/>
            </a:xfrm>
            <a:custGeom>
              <a:avLst/>
              <a:pathLst>
                <a:path w="531083" h="169072">
                  <a:moveTo>
                    <a:pt x="27431" y="169072"/>
                  </a:moveTo>
                  <a:lnTo>
                    <a:pt x="503651" y="169072"/>
                  </a:lnTo>
                  <a:lnTo>
                    <a:pt x="502546" y="169050"/>
                  </a:lnTo>
                  <a:lnTo>
                    <a:pt x="506958" y="168872"/>
                  </a:lnTo>
                  <a:lnTo>
                    <a:pt x="511283" y="167989"/>
                  </a:lnTo>
                  <a:lnTo>
                    <a:pt x="515411" y="166424"/>
                  </a:lnTo>
                  <a:lnTo>
                    <a:pt x="519234" y="164216"/>
                  </a:lnTo>
                  <a:lnTo>
                    <a:pt x="522654" y="161424"/>
                  </a:lnTo>
                  <a:lnTo>
                    <a:pt x="525581" y="158120"/>
                  </a:lnTo>
                  <a:lnTo>
                    <a:pt x="527941" y="154388"/>
                  </a:lnTo>
                  <a:lnTo>
                    <a:pt x="529671" y="150327"/>
                  </a:lnTo>
                  <a:lnTo>
                    <a:pt x="530728" y="146040"/>
                  </a:lnTo>
                  <a:lnTo>
                    <a:pt x="531083" y="141640"/>
                  </a:lnTo>
                  <a:lnTo>
                    <a:pt x="531083" y="27431"/>
                  </a:lnTo>
                  <a:lnTo>
                    <a:pt x="530728" y="23031"/>
                  </a:lnTo>
                  <a:lnTo>
                    <a:pt x="529671" y="18745"/>
                  </a:lnTo>
                  <a:lnTo>
                    <a:pt x="527941" y="14683"/>
                  </a:lnTo>
                  <a:lnTo>
                    <a:pt x="525581" y="10952"/>
                  </a:lnTo>
                  <a:lnTo>
                    <a:pt x="522654" y="7647"/>
                  </a:lnTo>
                  <a:lnTo>
                    <a:pt x="519234" y="4855"/>
                  </a:lnTo>
                  <a:lnTo>
                    <a:pt x="515411" y="2648"/>
                  </a:lnTo>
                  <a:lnTo>
                    <a:pt x="511283" y="1083"/>
                  </a:lnTo>
                  <a:lnTo>
                    <a:pt x="506958" y="200"/>
                  </a:lnTo>
                  <a:lnTo>
                    <a:pt x="503651"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EE00EE">
                  <a:alpha val="100000"/>
                </a:srgbClr>
              </a:solidFill>
              <a:prstDash val="solid"/>
              <a:round/>
            </a:ln>
          </p:spPr>
          <p:txBody>
            <a:bodyPr/>
            <a:lstStyle/>
            <a:p/>
          </p:txBody>
        </p:sp>
        <p:sp>
          <p:nvSpPr>
            <p:cNvPr id="97" name="tx97"/>
            <p:cNvSpPr/>
            <p:nvPr/>
          </p:nvSpPr>
          <p:spPr>
            <a:xfrm>
              <a:off x="8451887" y="3100651"/>
              <a:ext cx="43964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EE00EE">
                      <a:alpha val="100000"/>
                    </a:srgbClr>
                  </a:solidFill>
                  <a:latin typeface="Arial"/>
                  <a:cs typeface="Arial"/>
                </a:rPr>
                <a:t>Hib: 93%</a:t>
              </a:r>
            </a:p>
          </p:txBody>
        </p:sp>
        <p:sp>
          <p:nvSpPr>
            <p:cNvPr id="98" name="pg98"/>
            <p:cNvSpPr/>
            <p:nvPr/>
          </p:nvSpPr>
          <p:spPr>
            <a:xfrm>
              <a:off x="8188083" y="2795067"/>
              <a:ext cx="772027" cy="169072"/>
            </a:xfrm>
            <a:custGeom>
              <a:avLst/>
              <a:pathLst>
                <a:path w="772027" h="169072">
                  <a:moveTo>
                    <a:pt x="27431" y="169072"/>
                  </a:moveTo>
                  <a:lnTo>
                    <a:pt x="744595" y="169072"/>
                  </a:lnTo>
                  <a:lnTo>
                    <a:pt x="743491" y="169050"/>
                  </a:lnTo>
                  <a:lnTo>
                    <a:pt x="747902" y="168872"/>
                  </a:lnTo>
                  <a:lnTo>
                    <a:pt x="752227" y="167989"/>
                  </a:lnTo>
                  <a:lnTo>
                    <a:pt x="756355" y="166424"/>
                  </a:lnTo>
                  <a:lnTo>
                    <a:pt x="760179" y="164216"/>
                  </a:lnTo>
                  <a:lnTo>
                    <a:pt x="763598" y="161424"/>
                  </a:lnTo>
                  <a:lnTo>
                    <a:pt x="766526" y="158120"/>
                  </a:lnTo>
                  <a:lnTo>
                    <a:pt x="768885" y="154388"/>
                  </a:lnTo>
                  <a:lnTo>
                    <a:pt x="770616" y="150327"/>
                  </a:lnTo>
                  <a:lnTo>
                    <a:pt x="771672" y="146040"/>
                  </a:lnTo>
                  <a:lnTo>
                    <a:pt x="772027" y="141640"/>
                  </a:lnTo>
                  <a:lnTo>
                    <a:pt x="772027" y="27431"/>
                  </a:lnTo>
                  <a:lnTo>
                    <a:pt x="771672" y="23031"/>
                  </a:lnTo>
                  <a:lnTo>
                    <a:pt x="770616" y="18745"/>
                  </a:lnTo>
                  <a:lnTo>
                    <a:pt x="768885" y="14683"/>
                  </a:lnTo>
                  <a:lnTo>
                    <a:pt x="766526" y="10952"/>
                  </a:lnTo>
                  <a:lnTo>
                    <a:pt x="763598" y="7647"/>
                  </a:lnTo>
                  <a:lnTo>
                    <a:pt x="760179" y="4855"/>
                  </a:lnTo>
                  <a:lnTo>
                    <a:pt x="756355" y="2648"/>
                  </a:lnTo>
                  <a:lnTo>
                    <a:pt x="752227" y="1083"/>
                  </a:lnTo>
                  <a:lnTo>
                    <a:pt x="747902" y="200"/>
                  </a:lnTo>
                  <a:lnTo>
                    <a:pt x="744595"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FFC20E">
                  <a:alpha val="100000"/>
                </a:srgbClr>
              </a:solidFill>
              <a:prstDash val="solid"/>
              <a:round/>
            </a:ln>
          </p:spPr>
          <p:txBody>
            <a:bodyPr/>
            <a:lstStyle/>
            <a:p/>
          </p:txBody>
        </p:sp>
        <p:sp>
          <p:nvSpPr>
            <p:cNvPr id="99" name="tx99"/>
            <p:cNvSpPr/>
            <p:nvPr/>
          </p:nvSpPr>
          <p:spPr>
            <a:xfrm>
              <a:off x="8210943" y="2840787"/>
              <a:ext cx="68058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C20E">
                      <a:alpha val="100000"/>
                    </a:srgbClr>
                  </a:solidFill>
                  <a:latin typeface="Arial"/>
                  <a:cs typeface="Arial"/>
                </a:rPr>
                <a:t>Measles: 93%</a:t>
              </a:r>
            </a:p>
          </p:txBody>
        </p:sp>
        <p:sp>
          <p:nvSpPr>
            <p:cNvPr id="100" name="pg100"/>
            <p:cNvSpPr/>
            <p:nvPr/>
          </p:nvSpPr>
          <p:spPr>
            <a:xfrm>
              <a:off x="8224201" y="2406334"/>
              <a:ext cx="735909" cy="169072"/>
            </a:xfrm>
            <a:custGeom>
              <a:avLst/>
              <a:pathLst>
                <a:path w="735909" h="169072">
                  <a:moveTo>
                    <a:pt x="27431" y="169072"/>
                  </a:moveTo>
                  <a:lnTo>
                    <a:pt x="708477" y="169072"/>
                  </a:lnTo>
                  <a:lnTo>
                    <a:pt x="707372" y="169050"/>
                  </a:lnTo>
                  <a:lnTo>
                    <a:pt x="711783" y="168872"/>
                  </a:lnTo>
                  <a:lnTo>
                    <a:pt x="716109" y="167989"/>
                  </a:lnTo>
                  <a:lnTo>
                    <a:pt x="720237" y="166424"/>
                  </a:lnTo>
                  <a:lnTo>
                    <a:pt x="724060" y="164216"/>
                  </a:lnTo>
                  <a:lnTo>
                    <a:pt x="727479" y="161424"/>
                  </a:lnTo>
                  <a:lnTo>
                    <a:pt x="730407" y="158120"/>
                  </a:lnTo>
                  <a:lnTo>
                    <a:pt x="732766" y="154388"/>
                  </a:lnTo>
                  <a:lnTo>
                    <a:pt x="734497" y="150327"/>
                  </a:lnTo>
                  <a:lnTo>
                    <a:pt x="735553" y="146040"/>
                  </a:lnTo>
                  <a:lnTo>
                    <a:pt x="735909" y="141640"/>
                  </a:lnTo>
                  <a:lnTo>
                    <a:pt x="735909" y="27431"/>
                  </a:lnTo>
                  <a:lnTo>
                    <a:pt x="735553" y="23031"/>
                  </a:lnTo>
                  <a:lnTo>
                    <a:pt x="734497" y="18745"/>
                  </a:lnTo>
                  <a:lnTo>
                    <a:pt x="732766" y="14683"/>
                  </a:lnTo>
                  <a:lnTo>
                    <a:pt x="730407" y="10952"/>
                  </a:lnTo>
                  <a:lnTo>
                    <a:pt x="727479" y="7647"/>
                  </a:lnTo>
                  <a:lnTo>
                    <a:pt x="724060" y="4855"/>
                  </a:lnTo>
                  <a:lnTo>
                    <a:pt x="720237" y="2648"/>
                  </a:lnTo>
                  <a:lnTo>
                    <a:pt x="716109" y="1083"/>
                  </a:lnTo>
                  <a:lnTo>
                    <a:pt x="711783" y="200"/>
                  </a:lnTo>
                  <a:lnTo>
                    <a:pt x="708477"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FB9A99">
                  <a:alpha val="100000"/>
                </a:srgbClr>
              </a:solidFill>
              <a:prstDash val="solid"/>
              <a:round/>
            </a:ln>
          </p:spPr>
          <p:txBody>
            <a:bodyPr/>
            <a:lstStyle/>
            <a:p/>
          </p:txBody>
        </p:sp>
        <p:sp>
          <p:nvSpPr>
            <p:cNvPr id="101" name="tx101"/>
            <p:cNvSpPr/>
            <p:nvPr/>
          </p:nvSpPr>
          <p:spPr>
            <a:xfrm>
              <a:off x="8247061" y="2452054"/>
              <a:ext cx="64446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B9A99">
                      <a:alpha val="100000"/>
                    </a:srgbClr>
                  </a:solidFill>
                  <a:latin typeface="Arial"/>
                  <a:cs typeface="Arial"/>
                </a:rPr>
                <a:t>Rubella: 93%</a:t>
              </a:r>
            </a:p>
          </p:txBody>
        </p:sp>
        <p:sp>
          <p:nvSpPr>
            <p:cNvPr id="102" name="pg102"/>
            <p:cNvSpPr/>
            <p:nvPr/>
          </p:nvSpPr>
          <p:spPr>
            <a:xfrm>
              <a:off x="8290495" y="3314954"/>
              <a:ext cx="669615" cy="169072"/>
            </a:xfrm>
            <a:custGeom>
              <a:avLst/>
              <a:pathLst>
                <a:path w="669615" h="169072">
                  <a:moveTo>
                    <a:pt x="27431" y="169072"/>
                  </a:moveTo>
                  <a:lnTo>
                    <a:pt x="642183" y="169072"/>
                  </a:lnTo>
                  <a:lnTo>
                    <a:pt x="641078" y="169050"/>
                  </a:lnTo>
                  <a:lnTo>
                    <a:pt x="645489" y="168872"/>
                  </a:lnTo>
                  <a:lnTo>
                    <a:pt x="649815" y="167989"/>
                  </a:lnTo>
                  <a:lnTo>
                    <a:pt x="653943" y="166424"/>
                  </a:lnTo>
                  <a:lnTo>
                    <a:pt x="657766" y="164216"/>
                  </a:lnTo>
                  <a:lnTo>
                    <a:pt x="661185" y="161424"/>
                  </a:lnTo>
                  <a:lnTo>
                    <a:pt x="664113" y="158120"/>
                  </a:lnTo>
                  <a:lnTo>
                    <a:pt x="666472" y="154388"/>
                  </a:lnTo>
                  <a:lnTo>
                    <a:pt x="668203" y="150327"/>
                  </a:lnTo>
                  <a:lnTo>
                    <a:pt x="669259" y="146040"/>
                  </a:lnTo>
                  <a:lnTo>
                    <a:pt x="669615" y="141640"/>
                  </a:lnTo>
                  <a:lnTo>
                    <a:pt x="669615" y="27431"/>
                  </a:lnTo>
                  <a:lnTo>
                    <a:pt x="669259" y="23031"/>
                  </a:lnTo>
                  <a:lnTo>
                    <a:pt x="668203" y="18745"/>
                  </a:lnTo>
                  <a:lnTo>
                    <a:pt x="666472" y="14683"/>
                  </a:lnTo>
                  <a:lnTo>
                    <a:pt x="664113" y="10952"/>
                  </a:lnTo>
                  <a:lnTo>
                    <a:pt x="661185" y="7647"/>
                  </a:lnTo>
                  <a:lnTo>
                    <a:pt x="657766" y="4855"/>
                  </a:lnTo>
                  <a:lnTo>
                    <a:pt x="653943" y="2648"/>
                  </a:lnTo>
                  <a:lnTo>
                    <a:pt x="649815" y="1083"/>
                  </a:lnTo>
                  <a:lnTo>
                    <a:pt x="645489" y="200"/>
                  </a:lnTo>
                  <a:lnTo>
                    <a:pt x="642183"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80BD41">
                  <a:alpha val="100000"/>
                </a:srgbClr>
              </a:solidFill>
              <a:prstDash val="solid"/>
              <a:round/>
            </a:ln>
          </p:spPr>
          <p:txBody>
            <a:bodyPr/>
            <a:lstStyle/>
            <a:p/>
          </p:txBody>
        </p:sp>
        <p:sp>
          <p:nvSpPr>
            <p:cNvPr id="103" name="tx103"/>
            <p:cNvSpPr/>
            <p:nvPr/>
          </p:nvSpPr>
          <p:spPr>
            <a:xfrm>
              <a:off x="8313355" y="3360674"/>
              <a:ext cx="57817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80BD41">
                      <a:alpha val="100000"/>
                    </a:srgbClr>
                  </a:solidFill>
                  <a:latin typeface="Arial"/>
                  <a:cs typeface="Arial"/>
                </a:rPr>
                <a:t>Hep B: 91%</a:t>
              </a:r>
            </a:p>
          </p:txBody>
        </p:sp>
        <p:sp>
          <p:nvSpPr>
            <p:cNvPr id="104" name="pg104"/>
            <p:cNvSpPr/>
            <p:nvPr/>
          </p:nvSpPr>
          <p:spPr>
            <a:xfrm>
              <a:off x="7712137" y="2586144"/>
              <a:ext cx="1247973" cy="169072"/>
            </a:xfrm>
            <a:custGeom>
              <a:avLst/>
              <a:pathLst>
                <a:path w="1247973" h="169072">
                  <a:moveTo>
                    <a:pt x="27431" y="169072"/>
                  </a:moveTo>
                  <a:lnTo>
                    <a:pt x="1220541" y="169072"/>
                  </a:lnTo>
                  <a:lnTo>
                    <a:pt x="1219436" y="169050"/>
                  </a:lnTo>
                  <a:lnTo>
                    <a:pt x="1223847" y="168872"/>
                  </a:lnTo>
                  <a:lnTo>
                    <a:pt x="1228173" y="167989"/>
                  </a:lnTo>
                  <a:lnTo>
                    <a:pt x="1232301" y="166424"/>
                  </a:lnTo>
                  <a:lnTo>
                    <a:pt x="1236124" y="164216"/>
                  </a:lnTo>
                  <a:lnTo>
                    <a:pt x="1239543" y="161424"/>
                  </a:lnTo>
                  <a:lnTo>
                    <a:pt x="1242471" y="158120"/>
                  </a:lnTo>
                  <a:lnTo>
                    <a:pt x="1244830" y="154388"/>
                  </a:lnTo>
                  <a:lnTo>
                    <a:pt x="1246561" y="150327"/>
                  </a:lnTo>
                  <a:lnTo>
                    <a:pt x="1247617" y="146040"/>
                  </a:lnTo>
                  <a:lnTo>
                    <a:pt x="1247973" y="141640"/>
                  </a:lnTo>
                  <a:lnTo>
                    <a:pt x="1247973" y="27431"/>
                  </a:lnTo>
                  <a:lnTo>
                    <a:pt x="1247617" y="23031"/>
                  </a:lnTo>
                  <a:lnTo>
                    <a:pt x="1246561" y="18745"/>
                  </a:lnTo>
                  <a:lnTo>
                    <a:pt x="1244830" y="14683"/>
                  </a:lnTo>
                  <a:lnTo>
                    <a:pt x="1242471" y="10952"/>
                  </a:lnTo>
                  <a:lnTo>
                    <a:pt x="1239543" y="7647"/>
                  </a:lnTo>
                  <a:lnTo>
                    <a:pt x="1236124" y="4855"/>
                  </a:lnTo>
                  <a:lnTo>
                    <a:pt x="1232301" y="2648"/>
                  </a:lnTo>
                  <a:lnTo>
                    <a:pt x="1228173" y="1083"/>
                  </a:lnTo>
                  <a:lnTo>
                    <a:pt x="1223847" y="200"/>
                  </a:lnTo>
                  <a:lnTo>
                    <a:pt x="1220541"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008B00">
                  <a:alpha val="100000"/>
                </a:srgbClr>
              </a:solidFill>
              <a:prstDash val="solid"/>
              <a:round/>
            </a:ln>
          </p:spPr>
          <p:txBody>
            <a:bodyPr/>
            <a:lstStyle/>
            <a:p/>
          </p:txBody>
        </p:sp>
        <p:sp>
          <p:nvSpPr>
            <p:cNvPr id="105" name="tx105"/>
            <p:cNvSpPr/>
            <p:nvPr/>
          </p:nvSpPr>
          <p:spPr>
            <a:xfrm>
              <a:off x="7734997" y="2631864"/>
              <a:ext cx="115653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8B00">
                      <a:alpha val="100000"/>
                    </a:srgbClr>
                  </a:solidFill>
                  <a:latin typeface="Arial"/>
                  <a:cs typeface="Arial"/>
                </a:rPr>
                <a:t>Measles 2nd dose: 91%</a:t>
              </a:r>
            </a:p>
          </p:txBody>
        </p:sp>
        <p:sp>
          <p:nvSpPr>
            <p:cNvPr id="106" name="pg106"/>
            <p:cNvSpPr/>
            <p:nvPr/>
          </p:nvSpPr>
          <p:spPr>
            <a:xfrm>
              <a:off x="8386873" y="3834696"/>
              <a:ext cx="573237" cy="169072"/>
            </a:xfrm>
            <a:custGeom>
              <a:avLst/>
              <a:pathLst>
                <a:path w="573237" h="169072">
                  <a:moveTo>
                    <a:pt x="27431" y="169072"/>
                  </a:moveTo>
                  <a:lnTo>
                    <a:pt x="545805" y="169072"/>
                  </a:lnTo>
                  <a:lnTo>
                    <a:pt x="544700" y="169050"/>
                  </a:lnTo>
                  <a:lnTo>
                    <a:pt x="549111" y="168872"/>
                  </a:lnTo>
                  <a:lnTo>
                    <a:pt x="553437" y="167989"/>
                  </a:lnTo>
                  <a:lnTo>
                    <a:pt x="557565" y="166424"/>
                  </a:lnTo>
                  <a:lnTo>
                    <a:pt x="561388" y="164216"/>
                  </a:lnTo>
                  <a:lnTo>
                    <a:pt x="564808" y="161424"/>
                  </a:lnTo>
                  <a:lnTo>
                    <a:pt x="567735" y="158120"/>
                  </a:lnTo>
                  <a:lnTo>
                    <a:pt x="570095" y="154388"/>
                  </a:lnTo>
                  <a:lnTo>
                    <a:pt x="571825" y="150327"/>
                  </a:lnTo>
                  <a:lnTo>
                    <a:pt x="572882" y="146040"/>
                  </a:lnTo>
                  <a:lnTo>
                    <a:pt x="573237" y="141640"/>
                  </a:lnTo>
                  <a:lnTo>
                    <a:pt x="573237" y="27432"/>
                  </a:lnTo>
                  <a:lnTo>
                    <a:pt x="572882" y="23031"/>
                  </a:lnTo>
                  <a:lnTo>
                    <a:pt x="571825" y="18745"/>
                  </a:lnTo>
                  <a:lnTo>
                    <a:pt x="570095" y="14683"/>
                  </a:lnTo>
                  <a:lnTo>
                    <a:pt x="567735" y="10952"/>
                  </a:lnTo>
                  <a:lnTo>
                    <a:pt x="564808" y="7647"/>
                  </a:lnTo>
                  <a:lnTo>
                    <a:pt x="561388" y="4855"/>
                  </a:lnTo>
                  <a:lnTo>
                    <a:pt x="557565" y="2648"/>
                  </a:lnTo>
                  <a:lnTo>
                    <a:pt x="553437" y="1083"/>
                  </a:lnTo>
                  <a:lnTo>
                    <a:pt x="549111" y="200"/>
                  </a:lnTo>
                  <a:lnTo>
                    <a:pt x="545805"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07" name="tx107"/>
            <p:cNvSpPr/>
            <p:nvPr/>
          </p:nvSpPr>
          <p:spPr>
            <a:xfrm>
              <a:off x="8409733" y="3880416"/>
              <a:ext cx="48179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BoP: 87%</a:t>
              </a:r>
            </a:p>
          </p:txBody>
        </p:sp>
        <p:sp>
          <p:nvSpPr>
            <p:cNvPr id="108" name="pg108"/>
            <p:cNvSpPr/>
            <p:nvPr/>
          </p:nvSpPr>
          <p:spPr>
            <a:xfrm>
              <a:off x="8188083" y="3575480"/>
              <a:ext cx="772027" cy="169072"/>
            </a:xfrm>
            <a:custGeom>
              <a:avLst/>
              <a:pathLst>
                <a:path w="772027" h="169072">
                  <a:moveTo>
                    <a:pt x="27431" y="169072"/>
                  </a:moveTo>
                  <a:lnTo>
                    <a:pt x="744595" y="169072"/>
                  </a:lnTo>
                  <a:lnTo>
                    <a:pt x="743491" y="169050"/>
                  </a:lnTo>
                  <a:lnTo>
                    <a:pt x="747902" y="168872"/>
                  </a:lnTo>
                  <a:lnTo>
                    <a:pt x="752227" y="167989"/>
                  </a:lnTo>
                  <a:lnTo>
                    <a:pt x="756355" y="166424"/>
                  </a:lnTo>
                  <a:lnTo>
                    <a:pt x="760179" y="164216"/>
                  </a:lnTo>
                  <a:lnTo>
                    <a:pt x="763598" y="161424"/>
                  </a:lnTo>
                  <a:lnTo>
                    <a:pt x="766526" y="158120"/>
                  </a:lnTo>
                  <a:lnTo>
                    <a:pt x="768885" y="154388"/>
                  </a:lnTo>
                  <a:lnTo>
                    <a:pt x="770616" y="150327"/>
                  </a:lnTo>
                  <a:lnTo>
                    <a:pt x="771672" y="146040"/>
                  </a:lnTo>
                  <a:lnTo>
                    <a:pt x="772027" y="141640"/>
                  </a:lnTo>
                  <a:lnTo>
                    <a:pt x="772027" y="27431"/>
                  </a:lnTo>
                  <a:lnTo>
                    <a:pt x="771672" y="23031"/>
                  </a:lnTo>
                  <a:lnTo>
                    <a:pt x="770616" y="18745"/>
                  </a:lnTo>
                  <a:lnTo>
                    <a:pt x="768885" y="14683"/>
                  </a:lnTo>
                  <a:lnTo>
                    <a:pt x="766526" y="10952"/>
                  </a:lnTo>
                  <a:lnTo>
                    <a:pt x="763598" y="7647"/>
                  </a:lnTo>
                  <a:lnTo>
                    <a:pt x="760179" y="4855"/>
                  </a:lnTo>
                  <a:lnTo>
                    <a:pt x="756355" y="2648"/>
                  </a:lnTo>
                  <a:lnTo>
                    <a:pt x="752227" y="1083"/>
                  </a:lnTo>
                  <a:lnTo>
                    <a:pt x="747902" y="200"/>
                  </a:lnTo>
                  <a:lnTo>
                    <a:pt x="744595"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9A32CD">
                  <a:alpha val="100000"/>
                </a:srgbClr>
              </a:solidFill>
              <a:prstDash val="solid"/>
              <a:round/>
            </a:ln>
          </p:spPr>
          <p:txBody>
            <a:bodyPr/>
            <a:lstStyle/>
            <a:p/>
          </p:txBody>
        </p:sp>
        <p:sp>
          <p:nvSpPr>
            <p:cNvPr id="109" name="tx109"/>
            <p:cNvSpPr/>
            <p:nvPr/>
          </p:nvSpPr>
          <p:spPr>
            <a:xfrm>
              <a:off x="8210943" y="3621200"/>
              <a:ext cx="68058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9A32CD">
                      <a:alpha val="100000"/>
                    </a:srgbClr>
                  </a:solidFill>
                  <a:latin typeface="Arial"/>
                  <a:cs typeface="Arial"/>
                </a:rPr>
                <a:t>Pneumo: 87%</a:t>
              </a:r>
            </a:p>
          </p:txBody>
        </p:sp>
        <p:sp>
          <p:nvSpPr>
            <p:cNvPr id="110" name="pg110"/>
            <p:cNvSpPr/>
            <p:nvPr/>
          </p:nvSpPr>
          <p:spPr>
            <a:xfrm>
              <a:off x="8133859" y="4095629"/>
              <a:ext cx="826251" cy="169072"/>
            </a:xfrm>
            <a:custGeom>
              <a:avLst/>
              <a:pathLst>
                <a:path w="826251" h="169072">
                  <a:moveTo>
                    <a:pt x="27431" y="169072"/>
                  </a:moveTo>
                  <a:lnTo>
                    <a:pt x="798819" y="169072"/>
                  </a:lnTo>
                  <a:lnTo>
                    <a:pt x="797715" y="169050"/>
                  </a:lnTo>
                  <a:lnTo>
                    <a:pt x="802126" y="168872"/>
                  </a:lnTo>
                  <a:lnTo>
                    <a:pt x="806451" y="167989"/>
                  </a:lnTo>
                  <a:lnTo>
                    <a:pt x="810579" y="166424"/>
                  </a:lnTo>
                  <a:lnTo>
                    <a:pt x="814402" y="164216"/>
                  </a:lnTo>
                  <a:lnTo>
                    <a:pt x="817822" y="161424"/>
                  </a:lnTo>
                  <a:lnTo>
                    <a:pt x="820750" y="158120"/>
                  </a:lnTo>
                  <a:lnTo>
                    <a:pt x="823109" y="154388"/>
                  </a:lnTo>
                  <a:lnTo>
                    <a:pt x="824840" y="150327"/>
                  </a:lnTo>
                  <a:lnTo>
                    <a:pt x="825896" y="146040"/>
                  </a:lnTo>
                  <a:lnTo>
                    <a:pt x="826251" y="141640"/>
                  </a:lnTo>
                  <a:lnTo>
                    <a:pt x="826251" y="27432"/>
                  </a:lnTo>
                  <a:lnTo>
                    <a:pt x="825896" y="23031"/>
                  </a:lnTo>
                  <a:lnTo>
                    <a:pt x="824840" y="18745"/>
                  </a:lnTo>
                  <a:lnTo>
                    <a:pt x="823109" y="14683"/>
                  </a:lnTo>
                  <a:lnTo>
                    <a:pt x="820750" y="10952"/>
                  </a:lnTo>
                  <a:lnTo>
                    <a:pt x="817822" y="7647"/>
                  </a:lnTo>
                  <a:lnTo>
                    <a:pt x="814402" y="4855"/>
                  </a:lnTo>
                  <a:lnTo>
                    <a:pt x="810579" y="2648"/>
                  </a:lnTo>
                  <a:lnTo>
                    <a:pt x="806451" y="1083"/>
                  </a:lnTo>
                  <a:lnTo>
                    <a:pt x="802126" y="200"/>
                  </a:lnTo>
                  <a:lnTo>
                    <a:pt x="798819"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836FFF">
                  <a:alpha val="100000"/>
                </a:srgbClr>
              </a:solidFill>
              <a:prstDash val="solid"/>
              <a:round/>
            </a:ln>
          </p:spPr>
          <p:txBody>
            <a:bodyPr/>
            <a:lstStyle/>
            <a:p/>
          </p:txBody>
        </p:sp>
        <p:sp>
          <p:nvSpPr>
            <p:cNvPr id="111" name="tx111"/>
            <p:cNvSpPr/>
            <p:nvPr/>
          </p:nvSpPr>
          <p:spPr>
            <a:xfrm>
              <a:off x="8156719" y="4141349"/>
              <a:ext cx="734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836FFF">
                      <a:alpha val="100000"/>
                    </a:srgbClr>
                  </a:solidFill>
                  <a:latin typeface="Arial"/>
                  <a:cs typeface="Arial"/>
                </a:rPr>
                <a:t>Rotavirus: 67%</a:t>
              </a:r>
            </a:p>
          </p:txBody>
        </p:sp>
        <p:sp>
          <p:nvSpPr>
            <p:cNvPr id="112" name="pg112"/>
            <p:cNvSpPr/>
            <p:nvPr/>
          </p:nvSpPr>
          <p:spPr>
            <a:xfrm>
              <a:off x="8314635" y="4354251"/>
              <a:ext cx="645474" cy="169072"/>
            </a:xfrm>
            <a:custGeom>
              <a:avLst/>
              <a:pathLst>
                <a:path w="645474" h="169072">
                  <a:moveTo>
                    <a:pt x="27431" y="169072"/>
                  </a:moveTo>
                  <a:lnTo>
                    <a:pt x="618042" y="169072"/>
                  </a:lnTo>
                  <a:lnTo>
                    <a:pt x="616938" y="169050"/>
                  </a:lnTo>
                  <a:lnTo>
                    <a:pt x="621349" y="168872"/>
                  </a:lnTo>
                  <a:lnTo>
                    <a:pt x="625675" y="167989"/>
                  </a:lnTo>
                  <a:lnTo>
                    <a:pt x="629802" y="166424"/>
                  </a:lnTo>
                  <a:lnTo>
                    <a:pt x="633626" y="164216"/>
                  </a:lnTo>
                  <a:lnTo>
                    <a:pt x="637045" y="161424"/>
                  </a:lnTo>
                  <a:lnTo>
                    <a:pt x="639973" y="158120"/>
                  </a:lnTo>
                  <a:lnTo>
                    <a:pt x="642332" y="154388"/>
                  </a:lnTo>
                  <a:lnTo>
                    <a:pt x="644063" y="150327"/>
                  </a:lnTo>
                  <a:lnTo>
                    <a:pt x="645119" y="146040"/>
                  </a:lnTo>
                  <a:lnTo>
                    <a:pt x="645474" y="141640"/>
                  </a:lnTo>
                  <a:lnTo>
                    <a:pt x="645474" y="27431"/>
                  </a:lnTo>
                  <a:lnTo>
                    <a:pt x="645119" y="23031"/>
                  </a:lnTo>
                  <a:lnTo>
                    <a:pt x="644063" y="18745"/>
                  </a:lnTo>
                  <a:lnTo>
                    <a:pt x="642332" y="14683"/>
                  </a:lnTo>
                  <a:lnTo>
                    <a:pt x="639973" y="10952"/>
                  </a:lnTo>
                  <a:lnTo>
                    <a:pt x="637045" y="7647"/>
                  </a:lnTo>
                  <a:lnTo>
                    <a:pt x="633626" y="4855"/>
                  </a:lnTo>
                  <a:lnTo>
                    <a:pt x="629802" y="2648"/>
                  </a:lnTo>
                  <a:lnTo>
                    <a:pt x="625675" y="1083"/>
                  </a:lnTo>
                  <a:lnTo>
                    <a:pt x="621349" y="200"/>
                  </a:lnTo>
                  <a:lnTo>
                    <a:pt x="618042"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6A3D9A">
                  <a:alpha val="100000"/>
                </a:srgbClr>
              </a:solidFill>
              <a:prstDash val="solid"/>
              <a:round/>
            </a:ln>
          </p:spPr>
          <p:txBody>
            <a:bodyPr/>
            <a:lstStyle/>
            <a:p/>
          </p:txBody>
        </p:sp>
        <p:sp>
          <p:nvSpPr>
            <p:cNvPr id="113" name="tx113"/>
            <p:cNvSpPr/>
            <p:nvPr/>
          </p:nvSpPr>
          <p:spPr>
            <a:xfrm>
              <a:off x="8337495" y="4399971"/>
              <a:ext cx="55403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6A3D9A">
                      <a:alpha val="100000"/>
                    </a:srgbClr>
                  </a:solidFill>
                  <a:latin typeface="Arial"/>
                  <a:cs typeface="Arial"/>
                </a:rPr>
                <a:t>HPVc: 47%</a:t>
              </a:r>
            </a:p>
          </p:txBody>
        </p:sp>
        <p:sp>
          <p:nvSpPr>
            <p:cNvPr id="114" name="pg114"/>
            <p:cNvSpPr/>
            <p:nvPr/>
          </p:nvSpPr>
          <p:spPr>
            <a:xfrm>
              <a:off x="1099674" y="3897248"/>
              <a:ext cx="211957" cy="169072"/>
            </a:xfrm>
            <a:custGeom>
              <a:avLst/>
              <a:pathLst>
                <a:path w="211957" h="169072">
                  <a:moveTo>
                    <a:pt x="27432" y="169072"/>
                  </a:moveTo>
                  <a:lnTo>
                    <a:pt x="184525" y="169072"/>
                  </a:lnTo>
                  <a:lnTo>
                    <a:pt x="183421" y="169050"/>
                  </a:lnTo>
                  <a:lnTo>
                    <a:pt x="187832" y="168872"/>
                  </a:lnTo>
                  <a:lnTo>
                    <a:pt x="192157" y="167989"/>
                  </a:lnTo>
                  <a:lnTo>
                    <a:pt x="196285" y="166424"/>
                  </a:lnTo>
                  <a:lnTo>
                    <a:pt x="200109" y="164216"/>
                  </a:lnTo>
                  <a:lnTo>
                    <a:pt x="203528" y="161424"/>
                  </a:lnTo>
                  <a:lnTo>
                    <a:pt x="206456" y="158120"/>
                  </a:lnTo>
                  <a:lnTo>
                    <a:pt x="208815" y="154388"/>
                  </a:lnTo>
                  <a:lnTo>
                    <a:pt x="210546" y="150327"/>
                  </a:lnTo>
                  <a:lnTo>
                    <a:pt x="211602" y="146040"/>
                  </a:lnTo>
                  <a:lnTo>
                    <a:pt x="211957" y="141640"/>
                  </a:lnTo>
                  <a:lnTo>
                    <a:pt x="211957" y="27432"/>
                  </a:lnTo>
                  <a:lnTo>
                    <a:pt x="211602" y="23031"/>
                  </a:lnTo>
                  <a:lnTo>
                    <a:pt x="210546" y="18745"/>
                  </a:lnTo>
                  <a:lnTo>
                    <a:pt x="208815" y="14683"/>
                  </a:lnTo>
                  <a:lnTo>
                    <a:pt x="206456" y="10952"/>
                  </a:lnTo>
                  <a:lnTo>
                    <a:pt x="203528" y="7647"/>
                  </a:lnTo>
                  <a:lnTo>
                    <a:pt x="200109" y="4855"/>
                  </a:lnTo>
                  <a:lnTo>
                    <a:pt x="196285" y="2648"/>
                  </a:lnTo>
                  <a:lnTo>
                    <a:pt x="192157" y="1083"/>
                  </a:lnTo>
                  <a:lnTo>
                    <a:pt x="187832" y="200"/>
                  </a:lnTo>
                  <a:lnTo>
                    <a:pt x="184525" y="0"/>
                  </a:lnTo>
                  <a:lnTo>
                    <a:pt x="27432"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15" name="tx115"/>
            <p:cNvSpPr/>
            <p:nvPr/>
          </p:nvSpPr>
          <p:spPr>
            <a:xfrm>
              <a:off x="1145394" y="39429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48</a:t>
              </a:r>
            </a:p>
          </p:txBody>
        </p:sp>
        <p:sp>
          <p:nvSpPr>
            <p:cNvPr id="116" name="pg116"/>
            <p:cNvSpPr/>
            <p:nvPr/>
          </p:nvSpPr>
          <p:spPr>
            <a:xfrm>
              <a:off x="2352779" y="3698808"/>
              <a:ext cx="211957" cy="169072"/>
            </a:xfrm>
            <a:custGeom>
              <a:avLst/>
              <a:pathLst>
                <a:path w="211957" h="169072">
                  <a:moveTo>
                    <a:pt x="27431" y="169072"/>
                  </a:moveTo>
                  <a:lnTo>
                    <a:pt x="184525" y="169072"/>
                  </a:lnTo>
                  <a:lnTo>
                    <a:pt x="183421" y="169050"/>
                  </a:lnTo>
                  <a:lnTo>
                    <a:pt x="187832" y="168872"/>
                  </a:lnTo>
                  <a:lnTo>
                    <a:pt x="192157" y="167989"/>
                  </a:lnTo>
                  <a:lnTo>
                    <a:pt x="196285" y="166424"/>
                  </a:lnTo>
                  <a:lnTo>
                    <a:pt x="200109" y="164216"/>
                  </a:lnTo>
                  <a:lnTo>
                    <a:pt x="203528" y="161424"/>
                  </a:lnTo>
                  <a:lnTo>
                    <a:pt x="206456" y="158120"/>
                  </a:lnTo>
                  <a:lnTo>
                    <a:pt x="208815" y="154388"/>
                  </a:lnTo>
                  <a:lnTo>
                    <a:pt x="210546" y="150327"/>
                  </a:lnTo>
                  <a:lnTo>
                    <a:pt x="211602" y="146040"/>
                  </a:lnTo>
                  <a:lnTo>
                    <a:pt x="211957" y="141640"/>
                  </a:lnTo>
                  <a:lnTo>
                    <a:pt x="211957" y="27432"/>
                  </a:lnTo>
                  <a:lnTo>
                    <a:pt x="211602" y="23031"/>
                  </a:lnTo>
                  <a:lnTo>
                    <a:pt x="210546" y="18745"/>
                  </a:lnTo>
                  <a:lnTo>
                    <a:pt x="208815" y="14683"/>
                  </a:lnTo>
                  <a:lnTo>
                    <a:pt x="206456" y="10952"/>
                  </a:lnTo>
                  <a:lnTo>
                    <a:pt x="203528" y="7647"/>
                  </a:lnTo>
                  <a:lnTo>
                    <a:pt x="200109" y="4855"/>
                  </a:lnTo>
                  <a:lnTo>
                    <a:pt x="196285" y="2648"/>
                  </a:lnTo>
                  <a:lnTo>
                    <a:pt x="192157" y="1083"/>
                  </a:lnTo>
                  <a:lnTo>
                    <a:pt x="187832" y="200"/>
                  </a:lnTo>
                  <a:lnTo>
                    <a:pt x="184525"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17" name="tx117"/>
            <p:cNvSpPr/>
            <p:nvPr/>
          </p:nvSpPr>
          <p:spPr>
            <a:xfrm>
              <a:off x="2398499" y="374452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53</a:t>
              </a:r>
            </a:p>
          </p:txBody>
        </p:sp>
        <p:sp>
          <p:nvSpPr>
            <p:cNvPr id="118" name="pg118"/>
            <p:cNvSpPr/>
            <p:nvPr/>
          </p:nvSpPr>
          <p:spPr>
            <a:xfrm>
              <a:off x="3605885" y="3381307"/>
              <a:ext cx="211957" cy="169072"/>
            </a:xfrm>
            <a:custGeom>
              <a:avLst/>
              <a:pathLst>
                <a:path w="211957" h="169072">
                  <a:moveTo>
                    <a:pt x="27431" y="169072"/>
                  </a:moveTo>
                  <a:lnTo>
                    <a:pt x="184525" y="169072"/>
                  </a:lnTo>
                  <a:lnTo>
                    <a:pt x="183421" y="169050"/>
                  </a:lnTo>
                  <a:lnTo>
                    <a:pt x="187832" y="168872"/>
                  </a:lnTo>
                  <a:lnTo>
                    <a:pt x="192157" y="167989"/>
                  </a:lnTo>
                  <a:lnTo>
                    <a:pt x="196285" y="166424"/>
                  </a:lnTo>
                  <a:lnTo>
                    <a:pt x="200109" y="164216"/>
                  </a:lnTo>
                  <a:lnTo>
                    <a:pt x="203528" y="161424"/>
                  </a:lnTo>
                  <a:lnTo>
                    <a:pt x="206456" y="158120"/>
                  </a:lnTo>
                  <a:lnTo>
                    <a:pt x="208815" y="154388"/>
                  </a:lnTo>
                  <a:lnTo>
                    <a:pt x="210546" y="150327"/>
                  </a:lnTo>
                  <a:lnTo>
                    <a:pt x="211602" y="146040"/>
                  </a:lnTo>
                  <a:lnTo>
                    <a:pt x="211957" y="141640"/>
                  </a:lnTo>
                  <a:lnTo>
                    <a:pt x="211957" y="27431"/>
                  </a:lnTo>
                  <a:lnTo>
                    <a:pt x="211602" y="23031"/>
                  </a:lnTo>
                  <a:lnTo>
                    <a:pt x="210546" y="18745"/>
                  </a:lnTo>
                  <a:lnTo>
                    <a:pt x="208815" y="14683"/>
                  </a:lnTo>
                  <a:lnTo>
                    <a:pt x="206456" y="10952"/>
                  </a:lnTo>
                  <a:lnTo>
                    <a:pt x="203528" y="7647"/>
                  </a:lnTo>
                  <a:lnTo>
                    <a:pt x="200109" y="4855"/>
                  </a:lnTo>
                  <a:lnTo>
                    <a:pt x="196285" y="2648"/>
                  </a:lnTo>
                  <a:lnTo>
                    <a:pt x="192157" y="1083"/>
                  </a:lnTo>
                  <a:lnTo>
                    <a:pt x="187832" y="200"/>
                  </a:lnTo>
                  <a:lnTo>
                    <a:pt x="184525"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19" name="tx119"/>
            <p:cNvSpPr/>
            <p:nvPr/>
          </p:nvSpPr>
          <p:spPr>
            <a:xfrm>
              <a:off x="3651605" y="342702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61</a:t>
              </a:r>
            </a:p>
          </p:txBody>
        </p:sp>
        <p:sp>
          <p:nvSpPr>
            <p:cNvPr id="120" name="pg120"/>
            <p:cNvSpPr/>
            <p:nvPr/>
          </p:nvSpPr>
          <p:spPr>
            <a:xfrm>
              <a:off x="4858970" y="2865381"/>
              <a:ext cx="211957" cy="169072"/>
            </a:xfrm>
            <a:custGeom>
              <a:avLst/>
              <a:pathLst>
                <a:path w="211957" h="169072">
                  <a:moveTo>
                    <a:pt x="27432" y="169072"/>
                  </a:moveTo>
                  <a:lnTo>
                    <a:pt x="184525" y="169072"/>
                  </a:lnTo>
                  <a:lnTo>
                    <a:pt x="183421" y="169050"/>
                  </a:lnTo>
                  <a:lnTo>
                    <a:pt x="187832" y="168872"/>
                  </a:lnTo>
                  <a:lnTo>
                    <a:pt x="192157" y="167989"/>
                  </a:lnTo>
                  <a:lnTo>
                    <a:pt x="196285" y="166424"/>
                  </a:lnTo>
                  <a:lnTo>
                    <a:pt x="200109" y="164216"/>
                  </a:lnTo>
                  <a:lnTo>
                    <a:pt x="203528" y="161424"/>
                  </a:lnTo>
                  <a:lnTo>
                    <a:pt x="206456" y="158120"/>
                  </a:lnTo>
                  <a:lnTo>
                    <a:pt x="208815" y="154388"/>
                  </a:lnTo>
                  <a:lnTo>
                    <a:pt x="210546" y="150327"/>
                  </a:lnTo>
                  <a:lnTo>
                    <a:pt x="211602" y="146040"/>
                  </a:lnTo>
                  <a:lnTo>
                    <a:pt x="211957" y="141640"/>
                  </a:lnTo>
                  <a:lnTo>
                    <a:pt x="211957" y="27431"/>
                  </a:lnTo>
                  <a:lnTo>
                    <a:pt x="211602" y="23031"/>
                  </a:lnTo>
                  <a:lnTo>
                    <a:pt x="210546" y="18745"/>
                  </a:lnTo>
                  <a:lnTo>
                    <a:pt x="208815" y="14683"/>
                  </a:lnTo>
                  <a:lnTo>
                    <a:pt x="206456" y="10952"/>
                  </a:lnTo>
                  <a:lnTo>
                    <a:pt x="203528" y="7647"/>
                  </a:lnTo>
                  <a:lnTo>
                    <a:pt x="200109" y="4855"/>
                  </a:lnTo>
                  <a:lnTo>
                    <a:pt x="196285" y="2648"/>
                  </a:lnTo>
                  <a:lnTo>
                    <a:pt x="192157" y="1083"/>
                  </a:lnTo>
                  <a:lnTo>
                    <a:pt x="187832" y="200"/>
                  </a:lnTo>
                  <a:lnTo>
                    <a:pt x="184525" y="0"/>
                  </a:lnTo>
                  <a:lnTo>
                    <a:pt x="27432"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5"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21" name="tx121"/>
            <p:cNvSpPr/>
            <p:nvPr/>
          </p:nvSpPr>
          <p:spPr>
            <a:xfrm>
              <a:off x="4904690" y="29111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74</a:t>
              </a:r>
            </a:p>
          </p:txBody>
        </p:sp>
        <p:sp>
          <p:nvSpPr>
            <p:cNvPr id="122" name="pg122"/>
            <p:cNvSpPr/>
            <p:nvPr/>
          </p:nvSpPr>
          <p:spPr>
            <a:xfrm>
              <a:off x="5861447" y="2706633"/>
              <a:ext cx="211957" cy="169072"/>
            </a:xfrm>
            <a:custGeom>
              <a:avLst/>
              <a:pathLst>
                <a:path w="211957" h="169072">
                  <a:moveTo>
                    <a:pt x="27432" y="169072"/>
                  </a:moveTo>
                  <a:lnTo>
                    <a:pt x="184525" y="169072"/>
                  </a:lnTo>
                  <a:lnTo>
                    <a:pt x="183421" y="169050"/>
                  </a:lnTo>
                  <a:lnTo>
                    <a:pt x="187832" y="168872"/>
                  </a:lnTo>
                  <a:lnTo>
                    <a:pt x="192157" y="167989"/>
                  </a:lnTo>
                  <a:lnTo>
                    <a:pt x="196285" y="166424"/>
                  </a:lnTo>
                  <a:lnTo>
                    <a:pt x="200109" y="164216"/>
                  </a:lnTo>
                  <a:lnTo>
                    <a:pt x="203528" y="161424"/>
                  </a:lnTo>
                  <a:lnTo>
                    <a:pt x="206456" y="158120"/>
                  </a:lnTo>
                  <a:lnTo>
                    <a:pt x="208815" y="154388"/>
                  </a:lnTo>
                  <a:lnTo>
                    <a:pt x="210546" y="150327"/>
                  </a:lnTo>
                  <a:lnTo>
                    <a:pt x="211602" y="146040"/>
                  </a:lnTo>
                  <a:lnTo>
                    <a:pt x="211957" y="141640"/>
                  </a:lnTo>
                  <a:lnTo>
                    <a:pt x="211957" y="27431"/>
                  </a:lnTo>
                  <a:lnTo>
                    <a:pt x="211602" y="23031"/>
                  </a:lnTo>
                  <a:lnTo>
                    <a:pt x="210546" y="18745"/>
                  </a:lnTo>
                  <a:lnTo>
                    <a:pt x="208815" y="14683"/>
                  </a:lnTo>
                  <a:lnTo>
                    <a:pt x="206456" y="10952"/>
                  </a:lnTo>
                  <a:lnTo>
                    <a:pt x="203528" y="7647"/>
                  </a:lnTo>
                  <a:lnTo>
                    <a:pt x="200109" y="4855"/>
                  </a:lnTo>
                  <a:lnTo>
                    <a:pt x="196285" y="2648"/>
                  </a:lnTo>
                  <a:lnTo>
                    <a:pt x="192157" y="1083"/>
                  </a:lnTo>
                  <a:lnTo>
                    <a:pt x="187832" y="200"/>
                  </a:lnTo>
                  <a:lnTo>
                    <a:pt x="184525" y="0"/>
                  </a:lnTo>
                  <a:lnTo>
                    <a:pt x="27432"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5"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23" name="tx123"/>
            <p:cNvSpPr/>
            <p:nvPr/>
          </p:nvSpPr>
          <p:spPr>
            <a:xfrm>
              <a:off x="5907167" y="275235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78</a:t>
              </a:r>
            </a:p>
          </p:txBody>
        </p:sp>
        <p:sp>
          <p:nvSpPr>
            <p:cNvPr id="124" name="pg124"/>
            <p:cNvSpPr/>
            <p:nvPr/>
          </p:nvSpPr>
          <p:spPr>
            <a:xfrm>
              <a:off x="7365164" y="2349448"/>
              <a:ext cx="211957" cy="169072"/>
            </a:xfrm>
            <a:custGeom>
              <a:avLst/>
              <a:pathLst>
                <a:path w="211957" h="169072">
                  <a:moveTo>
                    <a:pt x="27431" y="169072"/>
                  </a:moveTo>
                  <a:lnTo>
                    <a:pt x="184525" y="169072"/>
                  </a:lnTo>
                  <a:lnTo>
                    <a:pt x="183421" y="169050"/>
                  </a:lnTo>
                  <a:lnTo>
                    <a:pt x="187832" y="168872"/>
                  </a:lnTo>
                  <a:lnTo>
                    <a:pt x="192157" y="167989"/>
                  </a:lnTo>
                  <a:lnTo>
                    <a:pt x="196285" y="166424"/>
                  </a:lnTo>
                  <a:lnTo>
                    <a:pt x="200109" y="164216"/>
                  </a:lnTo>
                  <a:lnTo>
                    <a:pt x="203528" y="161424"/>
                  </a:lnTo>
                  <a:lnTo>
                    <a:pt x="206456" y="158120"/>
                  </a:lnTo>
                  <a:lnTo>
                    <a:pt x="208815" y="154388"/>
                  </a:lnTo>
                  <a:lnTo>
                    <a:pt x="210546" y="150327"/>
                  </a:lnTo>
                  <a:lnTo>
                    <a:pt x="211602" y="146040"/>
                  </a:lnTo>
                  <a:lnTo>
                    <a:pt x="211957" y="141640"/>
                  </a:lnTo>
                  <a:lnTo>
                    <a:pt x="211957" y="27431"/>
                  </a:lnTo>
                  <a:lnTo>
                    <a:pt x="211602" y="23031"/>
                  </a:lnTo>
                  <a:lnTo>
                    <a:pt x="210546" y="18745"/>
                  </a:lnTo>
                  <a:lnTo>
                    <a:pt x="208815" y="14683"/>
                  </a:lnTo>
                  <a:lnTo>
                    <a:pt x="206456" y="10952"/>
                  </a:lnTo>
                  <a:lnTo>
                    <a:pt x="203528" y="7647"/>
                  </a:lnTo>
                  <a:lnTo>
                    <a:pt x="200109" y="4855"/>
                  </a:lnTo>
                  <a:lnTo>
                    <a:pt x="196285" y="2648"/>
                  </a:lnTo>
                  <a:lnTo>
                    <a:pt x="192157" y="1083"/>
                  </a:lnTo>
                  <a:lnTo>
                    <a:pt x="187832" y="200"/>
                  </a:lnTo>
                  <a:lnTo>
                    <a:pt x="184525" y="0"/>
                  </a:lnTo>
                  <a:lnTo>
                    <a:pt x="27431"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5"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25" name="tx125"/>
            <p:cNvSpPr/>
            <p:nvPr/>
          </p:nvSpPr>
          <p:spPr>
            <a:xfrm>
              <a:off x="7410884" y="23951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87</a:t>
              </a:r>
            </a:p>
          </p:txBody>
        </p:sp>
        <p:sp>
          <p:nvSpPr>
            <p:cNvPr id="126" name="pl126"/>
            <p:cNvSpPr/>
            <p:nvPr/>
          </p:nvSpPr>
          <p:spPr>
            <a:xfrm>
              <a:off x="803984" y="5745940"/>
              <a:ext cx="8270426" cy="0"/>
            </a:xfrm>
            <a:custGeom>
              <a:avLst/>
              <a:pathLst>
                <a:path w="8270426" h="0">
                  <a:moveTo>
                    <a:pt x="0" y="0"/>
                  </a:moveTo>
                  <a:lnTo>
                    <a:pt x="8270426" y="0"/>
                  </a:lnTo>
                  <a:lnTo>
                    <a:pt x="8270426" y="0"/>
                  </a:lnTo>
                </a:path>
              </a:pathLst>
            </a:custGeom>
            <a:ln w="13550" cap="flat">
              <a:solidFill>
                <a:srgbClr val="666666">
                  <a:alpha val="100000"/>
                </a:srgbClr>
              </a:solidFill>
              <a:prstDash val="dash"/>
              <a:round/>
            </a:ln>
          </p:spPr>
          <p:txBody>
            <a:bodyPr/>
            <a:lstStyle/>
            <a:p/>
          </p:txBody>
        </p:sp>
        <p:sp>
          <p:nvSpPr>
            <p:cNvPr id="127" name="rc127"/>
            <p:cNvSpPr/>
            <p:nvPr/>
          </p:nvSpPr>
          <p:spPr>
            <a:xfrm>
              <a:off x="803984" y="1578809"/>
              <a:ext cx="8270426" cy="4365566"/>
            </a:xfrm>
            <a:prstGeom prst="rect">
              <a:avLst/>
            </a:prstGeom>
            <a:noFill/>
            <a:ln w="13550" cap="rnd">
              <a:solidFill>
                <a:srgbClr val="BEBEBE">
                  <a:alpha val="100000"/>
                </a:srgbClr>
              </a:solidFill>
              <a:prstDash val="solid"/>
              <a:round/>
            </a:ln>
          </p:spPr>
          <p:txBody>
            <a:bodyPr/>
            <a:lstStyle/>
            <a:p/>
          </p:txBody>
        </p:sp>
        <p:sp>
          <p:nvSpPr>
            <p:cNvPr id="128" name="tx128"/>
            <p:cNvSpPr/>
            <p:nvPr/>
          </p:nvSpPr>
          <p:spPr>
            <a:xfrm>
              <a:off x="663630" y="5695922"/>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29" name="tx129"/>
            <p:cNvSpPr/>
            <p:nvPr/>
          </p:nvSpPr>
          <p:spPr>
            <a:xfrm>
              <a:off x="585906" y="5299053"/>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a:t>
              </a:r>
            </a:p>
          </p:txBody>
        </p:sp>
        <p:sp>
          <p:nvSpPr>
            <p:cNvPr id="130" name="tx130"/>
            <p:cNvSpPr/>
            <p:nvPr/>
          </p:nvSpPr>
          <p:spPr>
            <a:xfrm>
              <a:off x="585906" y="4902183"/>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a:t>
              </a:r>
            </a:p>
          </p:txBody>
        </p:sp>
        <p:sp>
          <p:nvSpPr>
            <p:cNvPr id="131" name="tx131"/>
            <p:cNvSpPr/>
            <p:nvPr/>
          </p:nvSpPr>
          <p:spPr>
            <a:xfrm>
              <a:off x="585906" y="4505314"/>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30</a:t>
              </a:r>
            </a:p>
          </p:txBody>
        </p:sp>
        <p:sp>
          <p:nvSpPr>
            <p:cNvPr id="132" name="tx132"/>
            <p:cNvSpPr/>
            <p:nvPr/>
          </p:nvSpPr>
          <p:spPr>
            <a:xfrm>
              <a:off x="585906" y="4108444"/>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40</a:t>
              </a:r>
            </a:p>
          </p:txBody>
        </p:sp>
        <p:sp>
          <p:nvSpPr>
            <p:cNvPr id="133" name="tx133"/>
            <p:cNvSpPr/>
            <p:nvPr/>
          </p:nvSpPr>
          <p:spPr>
            <a:xfrm>
              <a:off x="585906" y="3711574"/>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a:t>
              </a:r>
            </a:p>
          </p:txBody>
        </p:sp>
        <p:sp>
          <p:nvSpPr>
            <p:cNvPr id="134" name="tx134"/>
            <p:cNvSpPr/>
            <p:nvPr/>
          </p:nvSpPr>
          <p:spPr>
            <a:xfrm>
              <a:off x="585906" y="3314705"/>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60</a:t>
              </a:r>
            </a:p>
          </p:txBody>
        </p:sp>
        <p:sp>
          <p:nvSpPr>
            <p:cNvPr id="135" name="tx135"/>
            <p:cNvSpPr/>
            <p:nvPr/>
          </p:nvSpPr>
          <p:spPr>
            <a:xfrm>
              <a:off x="585906" y="2917835"/>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70</a:t>
              </a:r>
            </a:p>
          </p:txBody>
        </p:sp>
        <p:sp>
          <p:nvSpPr>
            <p:cNvPr id="136" name="tx136"/>
            <p:cNvSpPr/>
            <p:nvPr/>
          </p:nvSpPr>
          <p:spPr>
            <a:xfrm>
              <a:off x="585906" y="2520965"/>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80</a:t>
              </a:r>
            </a:p>
          </p:txBody>
        </p:sp>
        <p:sp>
          <p:nvSpPr>
            <p:cNvPr id="137" name="tx137"/>
            <p:cNvSpPr/>
            <p:nvPr/>
          </p:nvSpPr>
          <p:spPr>
            <a:xfrm>
              <a:off x="585906" y="2124096"/>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90</a:t>
              </a:r>
            </a:p>
          </p:txBody>
        </p:sp>
        <p:sp>
          <p:nvSpPr>
            <p:cNvPr id="138" name="tx138"/>
            <p:cNvSpPr/>
            <p:nvPr/>
          </p:nvSpPr>
          <p:spPr>
            <a:xfrm>
              <a:off x="508182" y="1727226"/>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a:t>
              </a:r>
            </a:p>
          </p:txBody>
        </p:sp>
        <p:sp>
          <p:nvSpPr>
            <p:cNvPr id="139" name="tx139"/>
            <p:cNvSpPr/>
            <p:nvPr/>
          </p:nvSpPr>
          <p:spPr>
            <a:xfrm>
              <a:off x="1024465" y="600700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140" name="tx140"/>
            <p:cNvSpPr/>
            <p:nvPr/>
          </p:nvSpPr>
          <p:spPr>
            <a:xfrm>
              <a:off x="2277560" y="600700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141" name="tx141"/>
            <p:cNvSpPr/>
            <p:nvPr/>
          </p:nvSpPr>
          <p:spPr>
            <a:xfrm>
              <a:off x="3530654" y="600700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42" name="tx142"/>
            <p:cNvSpPr/>
            <p:nvPr/>
          </p:nvSpPr>
          <p:spPr>
            <a:xfrm>
              <a:off x="4783749" y="600700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43" name="tx143"/>
            <p:cNvSpPr/>
            <p:nvPr/>
          </p:nvSpPr>
          <p:spPr>
            <a:xfrm>
              <a:off x="5786225" y="600700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44" name="tx144"/>
            <p:cNvSpPr/>
            <p:nvPr/>
          </p:nvSpPr>
          <p:spPr>
            <a:xfrm>
              <a:off x="7289939" y="600700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45" name="tx145"/>
            <p:cNvSpPr/>
            <p:nvPr/>
          </p:nvSpPr>
          <p:spPr>
            <a:xfrm rot="-5400000">
              <a:off x="-37121" y="3711574"/>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146" name="tx146"/>
            <p:cNvSpPr/>
            <p:nvPr/>
          </p:nvSpPr>
          <p:spPr>
            <a:xfrm>
              <a:off x="3613226" y="1368037"/>
              <a:ext cx="2651942"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Breadth of protection, HICs, 2000-2025</a:t>
              </a:r>
            </a:p>
          </p:txBody>
        </p:sp>
        <p:sp>
          <p:nvSpPr>
            <p:cNvPr id="147" name="tx147"/>
            <p:cNvSpPr/>
            <p:nvPr/>
          </p:nvSpPr>
          <p:spPr>
            <a:xfrm>
              <a:off x="4912427" y="6370347"/>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48" name="tx148"/>
            <p:cNvSpPr/>
            <p:nvPr/>
          </p:nvSpPr>
          <p:spPr>
            <a:xfrm>
              <a:off x="9074410" y="6491048"/>
              <a:ext cx="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
              </a:r>
            </a:p>
          </p:txBody>
        </p:sp>
        <p:sp>
          <p:nvSpPr>
            <p:cNvPr id="149" name="tx149"/>
            <p:cNvSpPr/>
            <p:nvPr/>
          </p:nvSpPr>
          <p:spPr>
            <a:xfrm>
              <a:off x="2610243" y="6611748"/>
              <a:ext cx="64641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Breadth of protection (BoP) = ((DTP3 x 3) + HepB3 + Hib3 + IPV1 +IPVC + MCV1 + MCV2 + PCVC + RCV1 + RotaC + HPVc) / 13</a:t>
              </a:r>
            </a:p>
          </p:txBody>
        </p:sp>
      </p:grpSp>
      <p:sp>
        <p:nvSpPr>
          <p:cNvPr id="15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Breadth of protection (BOP) is a combination of the number of vaccines in a country's national immunization programme and the coverage achieved for each vaccine.
The radar chart displays the BOP (shaded area) and vaccine coverage (points), by year.
BOP increased from 48% in 2000 to 87% in 2025. This increase since 2000 is a result of incremental improvement in introducing new vaccines and expanding vaccination services to previously missed populations.
Enhancing BOP now depends partly on improving the coverage of HPV and ROTAC - vaccines with coverage less than 80% in 2025.</a:t>
            </a:r>
          </a:p>
        </p:txBody>
      </p:sp>
      <p:sp>
        <p:nvSpPr>
          <p:cNvPr id="151"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Breadth of protection with all recommended antigens has increased by more than half since 2000, but reaching the next gains depends on closing coverage gaps in newer vaccines still below 87%.</a:t>
            </a:r>
          </a:p>
        </p:txBody>
      </p:sp>
      <p:grpSp xmlns:pic="http://schemas.openxmlformats.org/drawingml/2006/picture">
        <p:nvGrpSpPr>
          <p:cNvPr id="152" name=""/>
          <p:cNvGrpSpPr/>
          <p:nvPr/>
        </p:nvGrpSpPr>
        <p:grpSpPr>
          <a:xfrm>
            <a:off x="292608" y="1005840"/>
            <a:ext cx="8595360" cy="28575"/>
            <a:chOff x="292608" y="1005840"/>
            <a:chExt cx="8595360" cy="28575"/>
          </a:xfrm>
        </p:grpSpPr>
        <p:sp>
          <p:nvSpPr>
            <p:cNvPr id="153"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54"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411480" y="274320"/>
            <a:ext cx="11430000" cy="731520"/>
          </a:xfrm>
          <a:solidFill>
            <a:srgbClr val="203864">
              <a:alpha val="100000"/>
            </a:srgbClr>
          </a:solidFill>
        </p:spPr>
        <p:txBody>
          <a:bodyPr/>
          <a:lstStyle/>
          <a:p>
            <a:pPr algn="l" marL="0" marR="0">
              <a:lnSpc>
                <a:spcPct val="100000"/>
              </a:lnSpc>
              <a:spcBef>
                <a:spcPts val="0"/>
              </a:spcBef>
              <a:spcAft>
                <a:spcPts val="0"/>
              </a:spcAft>
              <a:buNone/>
            </a:pPr>
            <a:r>
              <a:rPr cap="none" sz="3200" i="0" b="1" u="none" strike="noStrike">
                <a:solidFill>
                  <a:srgbClr val="FFFFFF">
                    <a:alpha val="100000"/>
                  </a:srgbClr>
                </a:solidFill>
                <a:latin typeface="Arial"/>
                <a:cs typeface="Arial"/>
                <a:ea typeface="Arial"/>
                <a:sym typeface="Arial"/>
              </a:rPr>
              <a:t>Overview</a:t>
            </a:r>
          </a:p>
        </p:txBody>
      </p:sp>
      <p:sp>
        <p:nvSpPr>
          <p:cNvPr id="3" name="body"/>
          <p:cNvSpPr>
            <a:spLocks noGrp="1"/>
          </p:cNvSpPr>
          <p:nvPr>
            <p:ph/>
          </p:nvPr>
        </p:nvSpPr>
        <p:spPr>
          <a:xfrm>
            <a:off x="411480" y="1097280"/>
            <a:ext cx="11430000" cy="6217920"/>
          </a:xfrm>
          <a:solidFill>
            <a:srgbClr val="203864">
              <a:alpha val="100000"/>
            </a:srgbClr>
          </a:solidFill>
        </p:spPr>
        <p:txBody>
          <a:bodyPr/>
          <a:lstStyle/>
          <a:p>
            <a:pPr algn="l" marL="0" marR="0">
              <a:lnSpc>
                <a:spcPct val="100000"/>
              </a:lnSpc>
              <a:spcBef>
                <a:spcPts val="0"/>
              </a:spcBef>
              <a:spcAft>
                <a:spcPts val="0"/>
              </a:spcAft>
              <a:buNone/>
            </a:pPr>
            <a:r>
              <a:rPr cap="none" sz="1700" i="0" b="0" u="none" strike="noStrike">
                <a:solidFill>
                  <a:srgbClr val="FFFFFF">
                    <a:alpha val="100000"/>
                  </a:srgbClr>
                </a:solidFill>
                <a:latin typeface="Arial"/>
                <a:cs typeface="Arial"/>
                <a:ea typeface="Arial"/>
                <a:sym typeface="Arial"/>
              </a:rPr>
              <a:t>• DTP1 coverage declined 1 percentage point from 97% in 2024 to 96% in 2025.
• DTP3 coverage remained constant at 94% between 2024 and 2025.
• In HICs, there were 53,000 more zero-dose children compared to in 2024. This leaves 459,000 children without vaccination, vulnerable to vaccine-preventable diseases and a further 336,000 with only partial protection.
• In HICs, 4 countries* accounted for over half (50.4%) of all zero-dose children.
• There were 52 (83%) countries that achieved DTP3 coverage of at least 90% (IA2030 target).
• MCV1 coverage remained constant at 93% between 2024 and 2025. There were 839,000 children who missed out on the first measles vaccination.
• MCV2 coverage remained constant at 91% between 2024 and 2025.
• Last dose coverage of HPV vaccination (HPVc) among girls increased from 46% to 47% in 2025.</a:t>
            </a:r>
          </a:p>
        </p:txBody>
      </p:sp>
      <p:sp>
        <p:nvSpPr>
          <p:cNvPr id="4" name="body"/>
          <p:cNvSpPr>
            <a:spLocks noGrp="1"/>
          </p:cNvSpPr>
          <p:nvPr>
            <p:ph/>
          </p:nvPr>
        </p:nvSpPr>
        <p:spPr>
          <a:xfrm>
            <a:off x="411480" y="6217920"/>
            <a:ext cx="11430000" cy="4572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*United States (15.9%), Japan (14.6%), United Kingdom (11.8%), and Russian Federation (8.1%)</a:t>
            </a:r>
          </a:p>
        </p:txBody>
      </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11658600" cy="5486400"/>
            <a:chOff x="274320" y="1298448"/>
            <a:chExt cx="11658600" cy="5486400"/>
          </a:xfrm>
        </p:grpSpPr>
        <p:sp>
          <p:nvSpPr>
            <p:cNvPr id="3" name="rc3"/>
            <p:cNvSpPr/>
            <p:nvPr/>
          </p:nvSpPr>
          <p:spPr>
            <a:xfrm>
              <a:off x="274320" y="1298448"/>
              <a:ext cx="1165860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355509"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5" name="pl5"/>
            <p:cNvSpPr/>
            <p:nvPr/>
          </p:nvSpPr>
          <p:spPr>
            <a:xfrm>
              <a:off x="599736"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6" name="pl6"/>
            <p:cNvSpPr/>
            <p:nvPr/>
          </p:nvSpPr>
          <p:spPr>
            <a:xfrm>
              <a:off x="843962"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7" name="pl7"/>
            <p:cNvSpPr/>
            <p:nvPr/>
          </p:nvSpPr>
          <p:spPr>
            <a:xfrm>
              <a:off x="1088188"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8" name="pl8"/>
            <p:cNvSpPr/>
            <p:nvPr/>
          </p:nvSpPr>
          <p:spPr>
            <a:xfrm>
              <a:off x="1332415"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9" name="pl9"/>
            <p:cNvSpPr/>
            <p:nvPr/>
          </p:nvSpPr>
          <p:spPr>
            <a:xfrm>
              <a:off x="1466739" y="1807652"/>
              <a:ext cx="0" cy="3745526"/>
            </a:xfrm>
            <a:custGeom>
              <a:avLst/>
              <a:pathLst>
                <a:path w="0" h="3745526">
                  <a:moveTo>
                    <a:pt x="0" y="3745526"/>
                  </a:moveTo>
                  <a:lnTo>
                    <a:pt x="0" y="0"/>
                  </a:lnTo>
                  <a:lnTo>
                    <a:pt x="0" y="0"/>
                  </a:lnTo>
                </a:path>
              </a:pathLst>
            </a:custGeom>
            <a:ln w="13550" cap="flat">
              <a:solidFill>
                <a:srgbClr val="666666">
                  <a:alpha val="100000"/>
                </a:srgbClr>
              </a:solidFill>
              <a:prstDash val="dash"/>
              <a:round/>
            </a:ln>
          </p:spPr>
          <p:txBody>
            <a:bodyPr/>
            <a:lstStyle/>
            <a:p/>
          </p:txBody>
        </p:sp>
        <p:sp>
          <p:nvSpPr>
            <p:cNvPr id="10" name="pt10"/>
            <p:cNvSpPr/>
            <p:nvPr/>
          </p:nvSpPr>
          <p:spPr>
            <a:xfrm>
              <a:off x="1286348" y="533686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1" name="pt11"/>
            <p:cNvSpPr/>
            <p:nvPr/>
          </p:nvSpPr>
          <p:spPr>
            <a:xfrm>
              <a:off x="1298559" y="528194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2" name="pt12"/>
            <p:cNvSpPr/>
            <p:nvPr/>
          </p:nvSpPr>
          <p:spPr>
            <a:xfrm>
              <a:off x="1335193" y="522702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3" name="pt13"/>
            <p:cNvSpPr/>
            <p:nvPr/>
          </p:nvSpPr>
          <p:spPr>
            <a:xfrm>
              <a:off x="1347404" y="517210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4" name="pt14"/>
            <p:cNvSpPr/>
            <p:nvPr/>
          </p:nvSpPr>
          <p:spPr>
            <a:xfrm>
              <a:off x="1347404" y="511718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5" name="pt15"/>
            <p:cNvSpPr/>
            <p:nvPr/>
          </p:nvSpPr>
          <p:spPr>
            <a:xfrm>
              <a:off x="1347404" y="506226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6" name="pt16"/>
            <p:cNvSpPr/>
            <p:nvPr/>
          </p:nvSpPr>
          <p:spPr>
            <a:xfrm>
              <a:off x="1359615" y="500734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7" name="pt17"/>
            <p:cNvSpPr/>
            <p:nvPr/>
          </p:nvSpPr>
          <p:spPr>
            <a:xfrm>
              <a:off x="1359615" y="495242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8" name="pt18"/>
            <p:cNvSpPr/>
            <p:nvPr/>
          </p:nvSpPr>
          <p:spPr>
            <a:xfrm>
              <a:off x="1371827" y="4897503"/>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9" name="pt19"/>
            <p:cNvSpPr/>
            <p:nvPr/>
          </p:nvSpPr>
          <p:spPr>
            <a:xfrm>
              <a:off x="1371827" y="4842583"/>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0" name="pt20"/>
            <p:cNvSpPr/>
            <p:nvPr/>
          </p:nvSpPr>
          <p:spPr>
            <a:xfrm>
              <a:off x="1371827" y="4787663"/>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1" name="pt21"/>
            <p:cNvSpPr/>
            <p:nvPr/>
          </p:nvSpPr>
          <p:spPr>
            <a:xfrm>
              <a:off x="1371827" y="4732743"/>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2" name="pt22"/>
            <p:cNvSpPr/>
            <p:nvPr/>
          </p:nvSpPr>
          <p:spPr>
            <a:xfrm>
              <a:off x="1371827" y="467782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3" name="pt23"/>
            <p:cNvSpPr/>
            <p:nvPr/>
          </p:nvSpPr>
          <p:spPr>
            <a:xfrm>
              <a:off x="1384038" y="462290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4" name="pt24"/>
            <p:cNvSpPr/>
            <p:nvPr/>
          </p:nvSpPr>
          <p:spPr>
            <a:xfrm>
              <a:off x="1396249" y="456798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5" name="pt25"/>
            <p:cNvSpPr/>
            <p:nvPr/>
          </p:nvSpPr>
          <p:spPr>
            <a:xfrm>
              <a:off x="1408461" y="451306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6" name="pt26"/>
            <p:cNvSpPr/>
            <p:nvPr/>
          </p:nvSpPr>
          <p:spPr>
            <a:xfrm>
              <a:off x="1408461" y="445814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7" name="pt27"/>
            <p:cNvSpPr/>
            <p:nvPr/>
          </p:nvSpPr>
          <p:spPr>
            <a:xfrm>
              <a:off x="1408461" y="440322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8" name="pt28"/>
            <p:cNvSpPr/>
            <p:nvPr/>
          </p:nvSpPr>
          <p:spPr>
            <a:xfrm>
              <a:off x="1420672" y="434830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9" name="pt29"/>
            <p:cNvSpPr/>
            <p:nvPr/>
          </p:nvSpPr>
          <p:spPr>
            <a:xfrm>
              <a:off x="1432883" y="429338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0" name="pt30"/>
            <p:cNvSpPr/>
            <p:nvPr/>
          </p:nvSpPr>
          <p:spPr>
            <a:xfrm>
              <a:off x="1432883" y="423846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1" name="pt31"/>
            <p:cNvSpPr/>
            <p:nvPr/>
          </p:nvSpPr>
          <p:spPr>
            <a:xfrm>
              <a:off x="1432883" y="418354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2" name="pt32"/>
            <p:cNvSpPr/>
            <p:nvPr/>
          </p:nvSpPr>
          <p:spPr>
            <a:xfrm>
              <a:off x="1432883" y="412862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3" name="pt33"/>
            <p:cNvSpPr/>
            <p:nvPr/>
          </p:nvSpPr>
          <p:spPr>
            <a:xfrm>
              <a:off x="1432883" y="407370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4" name="pt34"/>
            <p:cNvSpPr/>
            <p:nvPr/>
          </p:nvSpPr>
          <p:spPr>
            <a:xfrm>
              <a:off x="1432883" y="401878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5" name="pt35"/>
            <p:cNvSpPr/>
            <p:nvPr/>
          </p:nvSpPr>
          <p:spPr>
            <a:xfrm>
              <a:off x="1432883" y="396386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6" name="pt36"/>
            <p:cNvSpPr/>
            <p:nvPr/>
          </p:nvSpPr>
          <p:spPr>
            <a:xfrm>
              <a:off x="1432883" y="390894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7" name="pt37"/>
            <p:cNvSpPr/>
            <p:nvPr/>
          </p:nvSpPr>
          <p:spPr>
            <a:xfrm>
              <a:off x="1445095" y="385402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8" name="pt38"/>
            <p:cNvSpPr/>
            <p:nvPr/>
          </p:nvSpPr>
          <p:spPr>
            <a:xfrm>
              <a:off x="1445095" y="379910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9" name="pt39"/>
            <p:cNvSpPr/>
            <p:nvPr/>
          </p:nvSpPr>
          <p:spPr>
            <a:xfrm>
              <a:off x="1445095" y="374418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0" name="pt40"/>
            <p:cNvSpPr/>
            <p:nvPr/>
          </p:nvSpPr>
          <p:spPr>
            <a:xfrm>
              <a:off x="1445095" y="368926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1" name="pt41"/>
            <p:cNvSpPr/>
            <p:nvPr/>
          </p:nvSpPr>
          <p:spPr>
            <a:xfrm>
              <a:off x="1445095" y="363434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2" name="pt42"/>
            <p:cNvSpPr/>
            <p:nvPr/>
          </p:nvSpPr>
          <p:spPr>
            <a:xfrm>
              <a:off x="1445095" y="357942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3" name="pt43"/>
            <p:cNvSpPr/>
            <p:nvPr/>
          </p:nvSpPr>
          <p:spPr>
            <a:xfrm>
              <a:off x="1445095" y="352450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4" name="pt44"/>
            <p:cNvSpPr/>
            <p:nvPr/>
          </p:nvSpPr>
          <p:spPr>
            <a:xfrm>
              <a:off x="1445095" y="346958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5" name="pt45"/>
            <p:cNvSpPr/>
            <p:nvPr/>
          </p:nvSpPr>
          <p:spPr>
            <a:xfrm>
              <a:off x="1445095" y="341466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6" name="pt46"/>
            <p:cNvSpPr/>
            <p:nvPr/>
          </p:nvSpPr>
          <p:spPr>
            <a:xfrm>
              <a:off x="1445095" y="335974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7" name="pt47"/>
            <p:cNvSpPr/>
            <p:nvPr/>
          </p:nvSpPr>
          <p:spPr>
            <a:xfrm>
              <a:off x="1445095" y="330483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8" name="pt48"/>
            <p:cNvSpPr/>
            <p:nvPr/>
          </p:nvSpPr>
          <p:spPr>
            <a:xfrm>
              <a:off x="1445095" y="32499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9" name="pt49"/>
            <p:cNvSpPr/>
            <p:nvPr/>
          </p:nvSpPr>
          <p:spPr>
            <a:xfrm>
              <a:off x="1457306" y="319499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0" name="pt50"/>
            <p:cNvSpPr/>
            <p:nvPr/>
          </p:nvSpPr>
          <p:spPr>
            <a:xfrm>
              <a:off x="1457306" y="314007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1" name="pt51"/>
            <p:cNvSpPr/>
            <p:nvPr/>
          </p:nvSpPr>
          <p:spPr>
            <a:xfrm>
              <a:off x="1457306" y="308515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2" name="pt52"/>
            <p:cNvSpPr/>
            <p:nvPr/>
          </p:nvSpPr>
          <p:spPr>
            <a:xfrm>
              <a:off x="1457306" y="303023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3" name="pt53"/>
            <p:cNvSpPr/>
            <p:nvPr/>
          </p:nvSpPr>
          <p:spPr>
            <a:xfrm>
              <a:off x="1457306" y="297531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4" name="pt54"/>
            <p:cNvSpPr/>
            <p:nvPr/>
          </p:nvSpPr>
          <p:spPr>
            <a:xfrm>
              <a:off x="1457306" y="292039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5" name="pt55"/>
            <p:cNvSpPr/>
            <p:nvPr/>
          </p:nvSpPr>
          <p:spPr>
            <a:xfrm>
              <a:off x="1457306" y="286547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6" name="pt56"/>
            <p:cNvSpPr/>
            <p:nvPr/>
          </p:nvSpPr>
          <p:spPr>
            <a:xfrm>
              <a:off x="1457306" y="281055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7" name="pt57"/>
            <p:cNvSpPr/>
            <p:nvPr/>
          </p:nvSpPr>
          <p:spPr>
            <a:xfrm>
              <a:off x="1457306" y="275563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8" name="pt58"/>
            <p:cNvSpPr/>
            <p:nvPr/>
          </p:nvSpPr>
          <p:spPr>
            <a:xfrm>
              <a:off x="1457306" y="270071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9" name="pt59"/>
            <p:cNvSpPr/>
            <p:nvPr/>
          </p:nvSpPr>
          <p:spPr>
            <a:xfrm>
              <a:off x="1457306" y="264579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0" name="pt60"/>
            <p:cNvSpPr/>
            <p:nvPr/>
          </p:nvSpPr>
          <p:spPr>
            <a:xfrm>
              <a:off x="1457306" y="259087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1" name="pt61"/>
            <p:cNvSpPr/>
            <p:nvPr/>
          </p:nvSpPr>
          <p:spPr>
            <a:xfrm>
              <a:off x="1457306" y="253595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2" name="pt62"/>
            <p:cNvSpPr/>
            <p:nvPr/>
          </p:nvSpPr>
          <p:spPr>
            <a:xfrm>
              <a:off x="1457306" y="248103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3" name="pt63"/>
            <p:cNvSpPr/>
            <p:nvPr/>
          </p:nvSpPr>
          <p:spPr>
            <a:xfrm>
              <a:off x="1457306" y="242611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4" name="pt64"/>
            <p:cNvSpPr/>
            <p:nvPr/>
          </p:nvSpPr>
          <p:spPr>
            <a:xfrm>
              <a:off x="1457306" y="237119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5" name="pt65"/>
            <p:cNvSpPr/>
            <p:nvPr/>
          </p:nvSpPr>
          <p:spPr>
            <a:xfrm>
              <a:off x="1457306" y="231627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6" name="pt66"/>
            <p:cNvSpPr/>
            <p:nvPr/>
          </p:nvSpPr>
          <p:spPr>
            <a:xfrm>
              <a:off x="1457306" y="226135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7" name="pt67"/>
            <p:cNvSpPr/>
            <p:nvPr/>
          </p:nvSpPr>
          <p:spPr>
            <a:xfrm>
              <a:off x="1457306" y="220643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8" name="pt68"/>
            <p:cNvSpPr/>
            <p:nvPr/>
          </p:nvSpPr>
          <p:spPr>
            <a:xfrm>
              <a:off x="1457306" y="215151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9" name="pt69"/>
            <p:cNvSpPr/>
            <p:nvPr/>
          </p:nvSpPr>
          <p:spPr>
            <a:xfrm>
              <a:off x="1457306" y="209659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0" name="pt70"/>
            <p:cNvSpPr/>
            <p:nvPr/>
          </p:nvSpPr>
          <p:spPr>
            <a:xfrm>
              <a:off x="1457306" y="204167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1" name="pt71"/>
            <p:cNvSpPr/>
            <p:nvPr/>
          </p:nvSpPr>
          <p:spPr>
            <a:xfrm>
              <a:off x="1457306" y="198675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2" name="pt72"/>
            <p:cNvSpPr/>
            <p:nvPr/>
          </p:nvSpPr>
          <p:spPr>
            <a:xfrm>
              <a:off x="1457306" y="193183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3" name="tx73"/>
            <p:cNvSpPr/>
            <p:nvPr/>
          </p:nvSpPr>
          <p:spPr>
            <a:xfrm>
              <a:off x="1094970" y="5354490"/>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ROU</a:t>
              </a:r>
            </a:p>
          </p:txBody>
        </p:sp>
        <p:sp>
          <p:nvSpPr>
            <p:cNvPr id="74" name="tx74"/>
            <p:cNvSpPr/>
            <p:nvPr/>
          </p:nvSpPr>
          <p:spPr>
            <a:xfrm>
              <a:off x="1129219" y="5299570"/>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EST</a:t>
              </a:r>
            </a:p>
          </p:txBody>
        </p:sp>
        <p:sp>
          <p:nvSpPr>
            <p:cNvPr id="75" name="tx75"/>
            <p:cNvSpPr/>
            <p:nvPr/>
          </p:nvSpPr>
          <p:spPr>
            <a:xfrm>
              <a:off x="1143816" y="5244650"/>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SMR</a:t>
              </a:r>
            </a:p>
          </p:txBody>
        </p:sp>
        <p:sp>
          <p:nvSpPr>
            <p:cNvPr id="76" name="tx76"/>
            <p:cNvSpPr/>
            <p:nvPr/>
          </p:nvSpPr>
          <p:spPr>
            <a:xfrm>
              <a:off x="1208879" y="5189730"/>
              <a:ext cx="12353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IRL</a:t>
              </a:r>
            </a:p>
          </p:txBody>
        </p:sp>
        <p:sp>
          <p:nvSpPr>
            <p:cNvPr id="77" name="tx77"/>
            <p:cNvSpPr/>
            <p:nvPr/>
          </p:nvSpPr>
          <p:spPr>
            <a:xfrm>
              <a:off x="1173583" y="5134811"/>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NLD</a:t>
              </a:r>
            </a:p>
          </p:txBody>
        </p:sp>
        <p:sp>
          <p:nvSpPr>
            <p:cNvPr id="78" name="tx78"/>
            <p:cNvSpPr/>
            <p:nvPr/>
          </p:nvSpPr>
          <p:spPr>
            <a:xfrm>
              <a:off x="1169194" y="5079891"/>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SVN</a:t>
              </a:r>
            </a:p>
          </p:txBody>
        </p:sp>
        <p:sp>
          <p:nvSpPr>
            <p:cNvPr id="79" name="tx79"/>
            <p:cNvSpPr/>
            <p:nvPr/>
          </p:nvSpPr>
          <p:spPr>
            <a:xfrm>
              <a:off x="1181406" y="5024971"/>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BRB</a:t>
              </a:r>
            </a:p>
          </p:txBody>
        </p:sp>
        <p:sp>
          <p:nvSpPr>
            <p:cNvPr id="80" name="tx80"/>
            <p:cNvSpPr/>
            <p:nvPr/>
          </p:nvSpPr>
          <p:spPr>
            <a:xfrm>
              <a:off x="1194664" y="4970051"/>
              <a:ext cx="14996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JPN</a:t>
              </a:r>
            </a:p>
          </p:txBody>
        </p:sp>
        <p:sp>
          <p:nvSpPr>
            <p:cNvPr id="81" name="tx81"/>
            <p:cNvSpPr/>
            <p:nvPr/>
          </p:nvSpPr>
          <p:spPr>
            <a:xfrm>
              <a:off x="1193617" y="4915132"/>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AUS</a:t>
              </a:r>
            </a:p>
          </p:txBody>
        </p:sp>
        <p:sp>
          <p:nvSpPr>
            <p:cNvPr id="82" name="tx82"/>
            <p:cNvSpPr/>
            <p:nvPr/>
          </p:nvSpPr>
          <p:spPr>
            <a:xfrm>
              <a:off x="1189228" y="4860212"/>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CAN</a:t>
              </a:r>
            </a:p>
          </p:txBody>
        </p:sp>
        <p:sp>
          <p:nvSpPr>
            <p:cNvPr id="83" name="tx83"/>
            <p:cNvSpPr/>
            <p:nvPr/>
          </p:nvSpPr>
          <p:spPr>
            <a:xfrm>
              <a:off x="1212728" y="4805292"/>
              <a:ext cx="1441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LTU</a:t>
              </a:r>
            </a:p>
          </p:txBody>
        </p:sp>
        <p:sp>
          <p:nvSpPr>
            <p:cNvPr id="84" name="tx84"/>
            <p:cNvSpPr/>
            <p:nvPr/>
          </p:nvSpPr>
          <p:spPr>
            <a:xfrm>
              <a:off x="1206876" y="4750372"/>
              <a:ext cx="14996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NZL</a:t>
              </a:r>
            </a:p>
          </p:txBody>
        </p:sp>
        <p:sp>
          <p:nvSpPr>
            <p:cNvPr id="85" name="tx85"/>
            <p:cNvSpPr/>
            <p:nvPr/>
          </p:nvSpPr>
          <p:spPr>
            <a:xfrm>
              <a:off x="1184839" y="4695453"/>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GBR</a:t>
              </a:r>
            </a:p>
          </p:txBody>
        </p:sp>
        <p:sp>
          <p:nvSpPr>
            <p:cNvPr id="86" name="tx86"/>
            <p:cNvSpPr/>
            <p:nvPr/>
          </p:nvSpPr>
          <p:spPr>
            <a:xfrm>
              <a:off x="1202902" y="4640533"/>
              <a:ext cx="166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HRV</a:t>
              </a:r>
            </a:p>
          </p:txBody>
        </p:sp>
        <p:sp>
          <p:nvSpPr>
            <p:cNvPr id="87" name="tx87"/>
            <p:cNvSpPr/>
            <p:nvPr/>
          </p:nvSpPr>
          <p:spPr>
            <a:xfrm>
              <a:off x="1223892" y="4585613"/>
              <a:ext cx="15736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PAN</a:t>
              </a:r>
            </a:p>
          </p:txBody>
        </p:sp>
        <p:sp>
          <p:nvSpPr>
            <p:cNvPr id="88" name="tx88"/>
            <p:cNvSpPr/>
            <p:nvPr/>
          </p:nvSpPr>
          <p:spPr>
            <a:xfrm>
              <a:off x="1234731" y="4530693"/>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AUT</a:t>
              </a:r>
            </a:p>
          </p:txBody>
        </p:sp>
        <p:sp>
          <p:nvSpPr>
            <p:cNvPr id="89" name="tx89"/>
            <p:cNvSpPr/>
            <p:nvPr/>
          </p:nvSpPr>
          <p:spPr>
            <a:xfrm>
              <a:off x="1275879" y="4475774"/>
              <a:ext cx="1175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ITA</a:t>
              </a:r>
            </a:p>
          </p:txBody>
        </p:sp>
        <p:sp>
          <p:nvSpPr>
            <p:cNvPr id="90" name="tx90"/>
            <p:cNvSpPr/>
            <p:nvPr/>
          </p:nvSpPr>
          <p:spPr>
            <a:xfrm>
              <a:off x="1221473" y="4420854"/>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NRU</a:t>
              </a:r>
            </a:p>
          </p:txBody>
        </p:sp>
        <p:sp>
          <p:nvSpPr>
            <p:cNvPr id="91" name="tx91"/>
            <p:cNvSpPr/>
            <p:nvPr/>
          </p:nvSpPr>
          <p:spPr>
            <a:xfrm>
              <a:off x="1246851" y="4365934"/>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SVK</a:t>
              </a:r>
            </a:p>
          </p:txBody>
        </p:sp>
        <p:sp>
          <p:nvSpPr>
            <p:cNvPr id="92" name="tx92"/>
            <p:cNvSpPr/>
            <p:nvPr/>
          </p:nvSpPr>
          <p:spPr>
            <a:xfrm>
              <a:off x="1245895" y="4311014"/>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BGR</a:t>
              </a:r>
            </a:p>
          </p:txBody>
        </p:sp>
        <p:sp>
          <p:nvSpPr>
            <p:cNvPr id="93" name="tx93"/>
            <p:cNvSpPr/>
            <p:nvPr/>
          </p:nvSpPr>
          <p:spPr>
            <a:xfrm>
              <a:off x="1281191" y="4256095"/>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CRI</a:t>
              </a:r>
            </a:p>
          </p:txBody>
        </p:sp>
        <p:sp>
          <p:nvSpPr>
            <p:cNvPr id="94" name="tx94"/>
            <p:cNvSpPr/>
            <p:nvPr/>
          </p:nvSpPr>
          <p:spPr>
            <a:xfrm>
              <a:off x="1259154" y="4201175"/>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CZE</a:t>
              </a:r>
            </a:p>
          </p:txBody>
        </p:sp>
        <p:sp>
          <p:nvSpPr>
            <p:cNvPr id="95" name="tx95"/>
            <p:cNvSpPr/>
            <p:nvPr/>
          </p:nvSpPr>
          <p:spPr>
            <a:xfrm>
              <a:off x="1250284" y="4146255"/>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DNK</a:t>
              </a:r>
            </a:p>
          </p:txBody>
        </p:sp>
        <p:sp>
          <p:nvSpPr>
            <p:cNvPr id="96" name="tx96"/>
            <p:cNvSpPr/>
            <p:nvPr/>
          </p:nvSpPr>
          <p:spPr>
            <a:xfrm>
              <a:off x="1250284" y="4091335"/>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DEU</a:t>
              </a:r>
            </a:p>
          </p:txBody>
        </p:sp>
        <p:sp>
          <p:nvSpPr>
            <p:cNvPr id="97" name="tx97"/>
            <p:cNvSpPr/>
            <p:nvPr/>
          </p:nvSpPr>
          <p:spPr>
            <a:xfrm>
              <a:off x="1250284" y="4036416"/>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RUS</a:t>
              </a:r>
            </a:p>
          </p:txBody>
        </p:sp>
        <p:sp>
          <p:nvSpPr>
            <p:cNvPr id="98" name="tx98"/>
            <p:cNvSpPr/>
            <p:nvPr/>
          </p:nvSpPr>
          <p:spPr>
            <a:xfrm>
              <a:off x="1237117" y="3981496"/>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SWE</a:t>
              </a:r>
            </a:p>
          </p:txBody>
        </p:sp>
        <p:sp>
          <p:nvSpPr>
            <p:cNvPr id="99" name="tx99"/>
            <p:cNvSpPr/>
            <p:nvPr/>
          </p:nvSpPr>
          <p:spPr>
            <a:xfrm>
              <a:off x="1250284" y="3926576"/>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CHE</a:t>
              </a:r>
            </a:p>
          </p:txBody>
        </p:sp>
        <p:sp>
          <p:nvSpPr>
            <p:cNvPr id="100" name="tx100"/>
            <p:cNvSpPr/>
            <p:nvPr/>
          </p:nvSpPr>
          <p:spPr>
            <a:xfrm>
              <a:off x="1262496" y="3871656"/>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AND</a:t>
              </a:r>
            </a:p>
          </p:txBody>
        </p:sp>
        <p:sp>
          <p:nvSpPr>
            <p:cNvPr id="101" name="tx101"/>
            <p:cNvSpPr/>
            <p:nvPr/>
          </p:nvSpPr>
          <p:spPr>
            <a:xfrm>
              <a:off x="1280052" y="3816737"/>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BEL</a:t>
              </a:r>
            </a:p>
          </p:txBody>
        </p:sp>
        <p:sp>
          <p:nvSpPr>
            <p:cNvPr id="102" name="tx102"/>
            <p:cNvSpPr/>
            <p:nvPr/>
          </p:nvSpPr>
          <p:spPr>
            <a:xfrm>
              <a:off x="1271274" y="3761817"/>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CHL</a:t>
              </a:r>
            </a:p>
          </p:txBody>
        </p:sp>
        <p:sp>
          <p:nvSpPr>
            <p:cNvPr id="103" name="tx103"/>
            <p:cNvSpPr/>
            <p:nvPr/>
          </p:nvSpPr>
          <p:spPr>
            <a:xfrm>
              <a:off x="1302272" y="3706897"/>
              <a:ext cx="12783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FIN</a:t>
              </a:r>
            </a:p>
          </p:txBody>
        </p:sp>
        <p:sp>
          <p:nvSpPr>
            <p:cNvPr id="104" name="tx104"/>
            <p:cNvSpPr/>
            <p:nvPr/>
          </p:nvSpPr>
          <p:spPr>
            <a:xfrm>
              <a:off x="1253717" y="3651977"/>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GRC</a:t>
              </a:r>
            </a:p>
          </p:txBody>
        </p:sp>
        <p:sp>
          <p:nvSpPr>
            <p:cNvPr id="105" name="tx105"/>
            <p:cNvSpPr/>
            <p:nvPr/>
          </p:nvSpPr>
          <p:spPr>
            <a:xfrm>
              <a:off x="1310959" y="3597058"/>
              <a:ext cx="119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ISL</a:t>
              </a:r>
            </a:p>
          </p:txBody>
        </p:sp>
        <p:sp>
          <p:nvSpPr>
            <p:cNvPr id="106" name="tx106"/>
            <p:cNvSpPr/>
            <p:nvPr/>
          </p:nvSpPr>
          <p:spPr>
            <a:xfrm>
              <a:off x="1258107" y="3542138"/>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KOR</a:t>
              </a:r>
            </a:p>
          </p:txBody>
        </p:sp>
        <p:sp>
          <p:nvSpPr>
            <p:cNvPr id="107" name="tx107"/>
            <p:cNvSpPr/>
            <p:nvPr/>
          </p:nvSpPr>
          <p:spPr>
            <a:xfrm>
              <a:off x="1266885" y="3487218"/>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SAU</a:t>
              </a:r>
            </a:p>
          </p:txBody>
        </p:sp>
        <p:sp>
          <p:nvSpPr>
            <p:cNvPr id="108" name="tx108"/>
            <p:cNvSpPr/>
            <p:nvPr/>
          </p:nvSpPr>
          <p:spPr>
            <a:xfrm>
              <a:off x="1262496" y="3432298"/>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SGP</a:t>
              </a:r>
            </a:p>
          </p:txBody>
        </p:sp>
        <p:sp>
          <p:nvSpPr>
            <p:cNvPr id="109" name="tx109"/>
            <p:cNvSpPr/>
            <p:nvPr/>
          </p:nvSpPr>
          <p:spPr>
            <a:xfrm>
              <a:off x="1271274" y="3377379"/>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ESP</a:t>
              </a:r>
            </a:p>
          </p:txBody>
        </p:sp>
        <p:sp>
          <p:nvSpPr>
            <p:cNvPr id="110" name="tx110"/>
            <p:cNvSpPr/>
            <p:nvPr/>
          </p:nvSpPr>
          <p:spPr>
            <a:xfrm>
              <a:off x="1266885" y="3322459"/>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ARE</a:t>
              </a:r>
            </a:p>
          </p:txBody>
        </p:sp>
        <p:sp>
          <p:nvSpPr>
            <p:cNvPr id="111" name="tx111"/>
            <p:cNvSpPr/>
            <p:nvPr/>
          </p:nvSpPr>
          <p:spPr>
            <a:xfrm>
              <a:off x="1266885" y="3267539"/>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USA</a:t>
              </a:r>
            </a:p>
          </p:txBody>
        </p:sp>
        <p:sp>
          <p:nvSpPr>
            <p:cNvPr id="112" name="tx112"/>
            <p:cNvSpPr/>
            <p:nvPr/>
          </p:nvSpPr>
          <p:spPr>
            <a:xfrm>
              <a:off x="1285040" y="3212619"/>
              <a:ext cx="1572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ATG</a:t>
              </a:r>
            </a:p>
          </p:txBody>
        </p:sp>
        <p:sp>
          <p:nvSpPr>
            <p:cNvPr id="113" name="tx113"/>
            <p:cNvSpPr/>
            <p:nvPr/>
          </p:nvSpPr>
          <p:spPr>
            <a:xfrm>
              <a:off x="1279096" y="3157700"/>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BHS</a:t>
              </a:r>
            </a:p>
          </p:txBody>
        </p:sp>
        <p:sp>
          <p:nvSpPr>
            <p:cNvPr id="114" name="tx114"/>
            <p:cNvSpPr/>
            <p:nvPr/>
          </p:nvSpPr>
          <p:spPr>
            <a:xfrm>
              <a:off x="1274707" y="3102780"/>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BHR</a:t>
              </a:r>
            </a:p>
          </p:txBody>
        </p:sp>
        <p:sp>
          <p:nvSpPr>
            <p:cNvPr id="115" name="tx115"/>
            <p:cNvSpPr/>
            <p:nvPr/>
          </p:nvSpPr>
          <p:spPr>
            <a:xfrm>
              <a:off x="1274707" y="3047860"/>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BRN</a:t>
              </a:r>
            </a:p>
          </p:txBody>
        </p:sp>
        <p:sp>
          <p:nvSpPr>
            <p:cNvPr id="116" name="tx116"/>
            <p:cNvSpPr/>
            <p:nvPr/>
          </p:nvSpPr>
          <p:spPr>
            <a:xfrm>
              <a:off x="1279096" y="2992940"/>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CYP</a:t>
              </a:r>
            </a:p>
          </p:txBody>
        </p:sp>
        <p:sp>
          <p:nvSpPr>
            <p:cNvPr id="117" name="tx117"/>
            <p:cNvSpPr/>
            <p:nvPr/>
          </p:nvSpPr>
          <p:spPr>
            <a:xfrm>
              <a:off x="1283577" y="2938021"/>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FRA</a:t>
              </a:r>
            </a:p>
          </p:txBody>
        </p:sp>
        <p:sp>
          <p:nvSpPr>
            <p:cNvPr id="118" name="tx118"/>
            <p:cNvSpPr/>
            <p:nvPr/>
          </p:nvSpPr>
          <p:spPr>
            <a:xfrm>
              <a:off x="1270318" y="2883101"/>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GUY</a:t>
              </a:r>
            </a:p>
          </p:txBody>
        </p:sp>
        <p:sp>
          <p:nvSpPr>
            <p:cNvPr id="119" name="tx119"/>
            <p:cNvSpPr/>
            <p:nvPr/>
          </p:nvSpPr>
          <p:spPr>
            <a:xfrm>
              <a:off x="1270318" y="2828181"/>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HUN</a:t>
              </a:r>
            </a:p>
          </p:txBody>
        </p:sp>
        <p:sp>
          <p:nvSpPr>
            <p:cNvPr id="120" name="tx120"/>
            <p:cNvSpPr/>
            <p:nvPr/>
          </p:nvSpPr>
          <p:spPr>
            <a:xfrm>
              <a:off x="1310003" y="2773261"/>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ISR</a:t>
              </a:r>
            </a:p>
          </p:txBody>
        </p:sp>
        <p:sp>
          <p:nvSpPr>
            <p:cNvPr id="121" name="tx121"/>
            <p:cNvSpPr/>
            <p:nvPr/>
          </p:nvSpPr>
          <p:spPr>
            <a:xfrm>
              <a:off x="1266020" y="2718342"/>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KWT</a:t>
              </a:r>
            </a:p>
          </p:txBody>
        </p:sp>
        <p:sp>
          <p:nvSpPr>
            <p:cNvPr id="122" name="tx122"/>
            <p:cNvSpPr/>
            <p:nvPr/>
          </p:nvSpPr>
          <p:spPr>
            <a:xfrm>
              <a:off x="1303968" y="2663422"/>
              <a:ext cx="13834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LVA</a:t>
              </a:r>
            </a:p>
          </p:txBody>
        </p:sp>
        <p:sp>
          <p:nvSpPr>
            <p:cNvPr id="123" name="tx123"/>
            <p:cNvSpPr/>
            <p:nvPr/>
          </p:nvSpPr>
          <p:spPr>
            <a:xfrm>
              <a:off x="1287874" y="2608502"/>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LUX</a:t>
              </a:r>
            </a:p>
          </p:txBody>
        </p:sp>
        <p:sp>
          <p:nvSpPr>
            <p:cNvPr id="124" name="tx124"/>
            <p:cNvSpPr/>
            <p:nvPr/>
          </p:nvSpPr>
          <p:spPr>
            <a:xfrm>
              <a:off x="1289429" y="2553582"/>
              <a:ext cx="1528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MLT</a:t>
              </a:r>
            </a:p>
          </p:txBody>
        </p:sp>
        <p:sp>
          <p:nvSpPr>
            <p:cNvPr id="125" name="tx125"/>
            <p:cNvSpPr/>
            <p:nvPr/>
          </p:nvSpPr>
          <p:spPr>
            <a:xfrm>
              <a:off x="1257150" y="2498663"/>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MCO</a:t>
              </a:r>
            </a:p>
          </p:txBody>
        </p:sp>
        <p:sp>
          <p:nvSpPr>
            <p:cNvPr id="126" name="tx126"/>
            <p:cNvSpPr/>
            <p:nvPr/>
          </p:nvSpPr>
          <p:spPr>
            <a:xfrm>
              <a:off x="1265929" y="2443743"/>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NOR</a:t>
              </a:r>
            </a:p>
          </p:txBody>
        </p:sp>
        <p:sp>
          <p:nvSpPr>
            <p:cNvPr id="127" name="tx127"/>
            <p:cNvSpPr/>
            <p:nvPr/>
          </p:nvSpPr>
          <p:spPr>
            <a:xfrm>
              <a:off x="1257150" y="2388823"/>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OMN</a:t>
              </a:r>
            </a:p>
          </p:txBody>
        </p:sp>
        <p:sp>
          <p:nvSpPr>
            <p:cNvPr id="128" name="tx128"/>
            <p:cNvSpPr/>
            <p:nvPr/>
          </p:nvSpPr>
          <p:spPr>
            <a:xfrm>
              <a:off x="1276170" y="2333903"/>
              <a:ext cx="166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PLW</a:t>
              </a:r>
            </a:p>
          </p:txBody>
        </p:sp>
        <p:sp>
          <p:nvSpPr>
            <p:cNvPr id="129" name="tx129"/>
            <p:cNvSpPr/>
            <p:nvPr/>
          </p:nvSpPr>
          <p:spPr>
            <a:xfrm>
              <a:off x="1283485" y="2278984"/>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POL</a:t>
              </a:r>
            </a:p>
          </p:txBody>
        </p:sp>
        <p:sp>
          <p:nvSpPr>
            <p:cNvPr id="130" name="tx130"/>
            <p:cNvSpPr/>
            <p:nvPr/>
          </p:nvSpPr>
          <p:spPr>
            <a:xfrm>
              <a:off x="1285040" y="2224064"/>
              <a:ext cx="1572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PRT</a:t>
              </a:r>
            </a:p>
          </p:txBody>
        </p:sp>
        <p:sp>
          <p:nvSpPr>
            <p:cNvPr id="131" name="tx131"/>
            <p:cNvSpPr/>
            <p:nvPr/>
          </p:nvSpPr>
          <p:spPr>
            <a:xfrm>
              <a:off x="1285040" y="2169144"/>
              <a:ext cx="1572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QAT</a:t>
              </a:r>
            </a:p>
          </p:txBody>
        </p:sp>
        <p:sp>
          <p:nvSpPr>
            <p:cNvPr id="132" name="tx132"/>
            <p:cNvSpPr/>
            <p:nvPr/>
          </p:nvSpPr>
          <p:spPr>
            <a:xfrm>
              <a:off x="1279096" y="2114224"/>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KNA</a:t>
              </a:r>
            </a:p>
          </p:txBody>
        </p:sp>
        <p:sp>
          <p:nvSpPr>
            <p:cNvPr id="133" name="tx133"/>
            <p:cNvSpPr/>
            <p:nvPr/>
          </p:nvSpPr>
          <p:spPr>
            <a:xfrm>
              <a:off x="1279096" y="2059305"/>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SYC</a:t>
              </a:r>
            </a:p>
          </p:txBody>
        </p:sp>
        <p:sp>
          <p:nvSpPr>
            <p:cNvPr id="134" name="tx134"/>
            <p:cNvSpPr/>
            <p:nvPr/>
          </p:nvSpPr>
          <p:spPr>
            <a:xfrm>
              <a:off x="1285131" y="2004385"/>
              <a:ext cx="15718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TTO</a:t>
              </a:r>
            </a:p>
          </p:txBody>
        </p:sp>
        <p:sp>
          <p:nvSpPr>
            <p:cNvPr id="135" name="tx135"/>
            <p:cNvSpPr/>
            <p:nvPr/>
          </p:nvSpPr>
          <p:spPr>
            <a:xfrm>
              <a:off x="1276170" y="1949465"/>
              <a:ext cx="166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URY</a:t>
              </a:r>
            </a:p>
          </p:txBody>
        </p:sp>
        <p:sp>
          <p:nvSpPr>
            <p:cNvPr id="136" name="rc136"/>
            <p:cNvSpPr/>
            <p:nvPr/>
          </p:nvSpPr>
          <p:spPr>
            <a:xfrm>
              <a:off x="343909" y="1807652"/>
              <a:ext cx="1218078" cy="3745526"/>
            </a:xfrm>
            <a:prstGeom prst="rect">
              <a:avLst/>
            </a:prstGeom>
            <a:noFill/>
            <a:ln w="13550" cap="rnd">
              <a:solidFill>
                <a:srgbClr val="999999">
                  <a:alpha val="100000"/>
                </a:srgbClr>
              </a:solidFill>
              <a:prstDash val="solid"/>
              <a:round/>
            </a:ln>
          </p:spPr>
          <p:txBody>
            <a:bodyPr/>
            <a:lstStyle/>
            <a:p/>
          </p:txBody>
        </p:sp>
        <p:sp>
          <p:nvSpPr>
            <p:cNvPr id="137" name="pl137"/>
            <p:cNvSpPr/>
            <p:nvPr/>
          </p:nvSpPr>
          <p:spPr>
            <a:xfrm>
              <a:off x="1643177"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138" name="pl138"/>
            <p:cNvSpPr/>
            <p:nvPr/>
          </p:nvSpPr>
          <p:spPr>
            <a:xfrm>
              <a:off x="1887404"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139" name="pl139"/>
            <p:cNvSpPr/>
            <p:nvPr/>
          </p:nvSpPr>
          <p:spPr>
            <a:xfrm>
              <a:off x="2131630"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140" name="pl140"/>
            <p:cNvSpPr/>
            <p:nvPr/>
          </p:nvSpPr>
          <p:spPr>
            <a:xfrm>
              <a:off x="2375856"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141" name="pl141"/>
            <p:cNvSpPr/>
            <p:nvPr/>
          </p:nvSpPr>
          <p:spPr>
            <a:xfrm>
              <a:off x="2620083"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142" name="pl142"/>
            <p:cNvSpPr/>
            <p:nvPr/>
          </p:nvSpPr>
          <p:spPr>
            <a:xfrm>
              <a:off x="2729984" y="1807652"/>
              <a:ext cx="0" cy="3745526"/>
            </a:xfrm>
            <a:custGeom>
              <a:avLst/>
              <a:pathLst>
                <a:path w="0" h="3745526">
                  <a:moveTo>
                    <a:pt x="0" y="3745526"/>
                  </a:moveTo>
                  <a:lnTo>
                    <a:pt x="0" y="0"/>
                  </a:lnTo>
                  <a:lnTo>
                    <a:pt x="0" y="0"/>
                  </a:lnTo>
                </a:path>
              </a:pathLst>
            </a:custGeom>
            <a:ln w="13550" cap="flat">
              <a:solidFill>
                <a:srgbClr val="666666">
                  <a:alpha val="100000"/>
                </a:srgbClr>
              </a:solidFill>
              <a:prstDash val="dash"/>
              <a:round/>
            </a:ln>
          </p:spPr>
          <p:txBody>
            <a:bodyPr/>
            <a:lstStyle/>
            <a:p/>
          </p:txBody>
        </p:sp>
        <p:sp>
          <p:nvSpPr>
            <p:cNvPr id="143" name="pt143"/>
            <p:cNvSpPr/>
            <p:nvPr/>
          </p:nvSpPr>
          <p:spPr>
            <a:xfrm>
              <a:off x="2342000" y="5336861"/>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144" name="pt144"/>
            <p:cNvSpPr/>
            <p:nvPr/>
          </p:nvSpPr>
          <p:spPr>
            <a:xfrm>
              <a:off x="2342000" y="5281941"/>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145" name="pt145"/>
            <p:cNvSpPr/>
            <p:nvPr/>
          </p:nvSpPr>
          <p:spPr>
            <a:xfrm>
              <a:off x="2512959" y="522702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46" name="pt146"/>
            <p:cNvSpPr/>
            <p:nvPr/>
          </p:nvSpPr>
          <p:spPr>
            <a:xfrm>
              <a:off x="2574015" y="517210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47" name="pt147"/>
            <p:cNvSpPr/>
            <p:nvPr/>
          </p:nvSpPr>
          <p:spPr>
            <a:xfrm>
              <a:off x="2574015" y="511718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48" name="pt148"/>
            <p:cNvSpPr/>
            <p:nvPr/>
          </p:nvSpPr>
          <p:spPr>
            <a:xfrm>
              <a:off x="2574015" y="506226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49" name="pt149"/>
            <p:cNvSpPr/>
            <p:nvPr/>
          </p:nvSpPr>
          <p:spPr>
            <a:xfrm>
              <a:off x="2610649" y="500734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50" name="pt150"/>
            <p:cNvSpPr/>
            <p:nvPr/>
          </p:nvSpPr>
          <p:spPr>
            <a:xfrm>
              <a:off x="2610649" y="495242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51" name="pt151"/>
            <p:cNvSpPr/>
            <p:nvPr/>
          </p:nvSpPr>
          <p:spPr>
            <a:xfrm>
              <a:off x="2610649" y="489750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52" name="pt152"/>
            <p:cNvSpPr/>
            <p:nvPr/>
          </p:nvSpPr>
          <p:spPr>
            <a:xfrm>
              <a:off x="2622861" y="484258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53" name="pt153"/>
            <p:cNvSpPr/>
            <p:nvPr/>
          </p:nvSpPr>
          <p:spPr>
            <a:xfrm>
              <a:off x="2622861" y="478766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54" name="pt154"/>
            <p:cNvSpPr/>
            <p:nvPr/>
          </p:nvSpPr>
          <p:spPr>
            <a:xfrm>
              <a:off x="2635072" y="4732743"/>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55" name="pt155"/>
            <p:cNvSpPr/>
            <p:nvPr/>
          </p:nvSpPr>
          <p:spPr>
            <a:xfrm>
              <a:off x="2635072" y="467782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56" name="pt156"/>
            <p:cNvSpPr/>
            <p:nvPr/>
          </p:nvSpPr>
          <p:spPr>
            <a:xfrm>
              <a:off x="2635072" y="462290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57" name="pt157"/>
            <p:cNvSpPr/>
            <p:nvPr/>
          </p:nvSpPr>
          <p:spPr>
            <a:xfrm>
              <a:off x="2635072" y="456798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58" name="pt158"/>
            <p:cNvSpPr/>
            <p:nvPr/>
          </p:nvSpPr>
          <p:spPr>
            <a:xfrm>
              <a:off x="2647283" y="451306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59" name="pt159"/>
            <p:cNvSpPr/>
            <p:nvPr/>
          </p:nvSpPr>
          <p:spPr>
            <a:xfrm>
              <a:off x="2647283" y="445814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60" name="pt160"/>
            <p:cNvSpPr/>
            <p:nvPr/>
          </p:nvSpPr>
          <p:spPr>
            <a:xfrm>
              <a:off x="2659495" y="4403225"/>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61" name="pt161"/>
            <p:cNvSpPr/>
            <p:nvPr/>
          </p:nvSpPr>
          <p:spPr>
            <a:xfrm>
              <a:off x="2659495" y="4348305"/>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62" name="pt162"/>
            <p:cNvSpPr/>
            <p:nvPr/>
          </p:nvSpPr>
          <p:spPr>
            <a:xfrm>
              <a:off x="2659495" y="4293385"/>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63" name="pt163"/>
            <p:cNvSpPr/>
            <p:nvPr/>
          </p:nvSpPr>
          <p:spPr>
            <a:xfrm>
              <a:off x="2659495" y="4238465"/>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64" name="pt164"/>
            <p:cNvSpPr/>
            <p:nvPr/>
          </p:nvSpPr>
          <p:spPr>
            <a:xfrm>
              <a:off x="2659495" y="4183546"/>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65" name="pt165"/>
            <p:cNvSpPr/>
            <p:nvPr/>
          </p:nvSpPr>
          <p:spPr>
            <a:xfrm>
              <a:off x="2671706" y="4128626"/>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66" name="pt166"/>
            <p:cNvSpPr/>
            <p:nvPr/>
          </p:nvSpPr>
          <p:spPr>
            <a:xfrm>
              <a:off x="2683917" y="4073706"/>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67" name="pt167"/>
            <p:cNvSpPr/>
            <p:nvPr/>
          </p:nvSpPr>
          <p:spPr>
            <a:xfrm>
              <a:off x="2683917" y="4018786"/>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68" name="pt168"/>
            <p:cNvSpPr/>
            <p:nvPr/>
          </p:nvSpPr>
          <p:spPr>
            <a:xfrm>
              <a:off x="2683917" y="396386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69" name="pt169"/>
            <p:cNvSpPr/>
            <p:nvPr/>
          </p:nvSpPr>
          <p:spPr>
            <a:xfrm>
              <a:off x="2696129" y="390894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70" name="pt170"/>
            <p:cNvSpPr/>
            <p:nvPr/>
          </p:nvSpPr>
          <p:spPr>
            <a:xfrm>
              <a:off x="2696129" y="385402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71" name="pt171"/>
            <p:cNvSpPr/>
            <p:nvPr/>
          </p:nvSpPr>
          <p:spPr>
            <a:xfrm>
              <a:off x="2696129" y="379910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72" name="pt172"/>
            <p:cNvSpPr/>
            <p:nvPr/>
          </p:nvSpPr>
          <p:spPr>
            <a:xfrm>
              <a:off x="2696129" y="374418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73" name="pt173"/>
            <p:cNvSpPr/>
            <p:nvPr/>
          </p:nvSpPr>
          <p:spPr>
            <a:xfrm>
              <a:off x="2696129" y="368926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74" name="pt174"/>
            <p:cNvSpPr/>
            <p:nvPr/>
          </p:nvSpPr>
          <p:spPr>
            <a:xfrm>
              <a:off x="2696129" y="363434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75" name="pt175"/>
            <p:cNvSpPr/>
            <p:nvPr/>
          </p:nvSpPr>
          <p:spPr>
            <a:xfrm>
              <a:off x="2708340" y="357942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76" name="pt176"/>
            <p:cNvSpPr/>
            <p:nvPr/>
          </p:nvSpPr>
          <p:spPr>
            <a:xfrm>
              <a:off x="2708340" y="352450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77" name="pt177"/>
            <p:cNvSpPr/>
            <p:nvPr/>
          </p:nvSpPr>
          <p:spPr>
            <a:xfrm>
              <a:off x="2708340" y="346958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78" name="pt178"/>
            <p:cNvSpPr/>
            <p:nvPr/>
          </p:nvSpPr>
          <p:spPr>
            <a:xfrm>
              <a:off x="2708340" y="341466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79" name="pt179"/>
            <p:cNvSpPr/>
            <p:nvPr/>
          </p:nvSpPr>
          <p:spPr>
            <a:xfrm>
              <a:off x="2708340" y="335974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80" name="pt180"/>
            <p:cNvSpPr/>
            <p:nvPr/>
          </p:nvSpPr>
          <p:spPr>
            <a:xfrm>
              <a:off x="2708340" y="330483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81" name="pt181"/>
            <p:cNvSpPr/>
            <p:nvPr/>
          </p:nvSpPr>
          <p:spPr>
            <a:xfrm>
              <a:off x="2708340" y="32499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82" name="pt182"/>
            <p:cNvSpPr/>
            <p:nvPr/>
          </p:nvSpPr>
          <p:spPr>
            <a:xfrm>
              <a:off x="2708340" y="319499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83" name="pt183"/>
            <p:cNvSpPr/>
            <p:nvPr/>
          </p:nvSpPr>
          <p:spPr>
            <a:xfrm>
              <a:off x="2720551" y="314007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84" name="pt184"/>
            <p:cNvSpPr/>
            <p:nvPr/>
          </p:nvSpPr>
          <p:spPr>
            <a:xfrm>
              <a:off x="2720551" y="308515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85" name="pt185"/>
            <p:cNvSpPr/>
            <p:nvPr/>
          </p:nvSpPr>
          <p:spPr>
            <a:xfrm>
              <a:off x="2720551" y="303023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86" name="pt186"/>
            <p:cNvSpPr/>
            <p:nvPr/>
          </p:nvSpPr>
          <p:spPr>
            <a:xfrm>
              <a:off x="2720551" y="297531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87" name="pt187"/>
            <p:cNvSpPr/>
            <p:nvPr/>
          </p:nvSpPr>
          <p:spPr>
            <a:xfrm>
              <a:off x="2720551" y="292039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88" name="pt188"/>
            <p:cNvSpPr/>
            <p:nvPr/>
          </p:nvSpPr>
          <p:spPr>
            <a:xfrm>
              <a:off x="2732763" y="286547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89" name="pt189"/>
            <p:cNvSpPr/>
            <p:nvPr/>
          </p:nvSpPr>
          <p:spPr>
            <a:xfrm>
              <a:off x="2732763" y="281055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90" name="pt190"/>
            <p:cNvSpPr/>
            <p:nvPr/>
          </p:nvSpPr>
          <p:spPr>
            <a:xfrm>
              <a:off x="2732763" y="275563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91" name="pt191"/>
            <p:cNvSpPr/>
            <p:nvPr/>
          </p:nvSpPr>
          <p:spPr>
            <a:xfrm>
              <a:off x="2732763" y="270071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92" name="pt192"/>
            <p:cNvSpPr/>
            <p:nvPr/>
          </p:nvSpPr>
          <p:spPr>
            <a:xfrm>
              <a:off x="2732763" y="264579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93" name="pt193"/>
            <p:cNvSpPr/>
            <p:nvPr/>
          </p:nvSpPr>
          <p:spPr>
            <a:xfrm>
              <a:off x="2732763" y="259087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94" name="pt194"/>
            <p:cNvSpPr/>
            <p:nvPr/>
          </p:nvSpPr>
          <p:spPr>
            <a:xfrm>
              <a:off x="2732763" y="253595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95" name="pt195"/>
            <p:cNvSpPr/>
            <p:nvPr/>
          </p:nvSpPr>
          <p:spPr>
            <a:xfrm>
              <a:off x="2732763" y="248103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96" name="pt196"/>
            <p:cNvSpPr/>
            <p:nvPr/>
          </p:nvSpPr>
          <p:spPr>
            <a:xfrm>
              <a:off x="2744974" y="242611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97" name="pt197"/>
            <p:cNvSpPr/>
            <p:nvPr/>
          </p:nvSpPr>
          <p:spPr>
            <a:xfrm>
              <a:off x="2744974" y="237119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98" name="pt198"/>
            <p:cNvSpPr/>
            <p:nvPr/>
          </p:nvSpPr>
          <p:spPr>
            <a:xfrm>
              <a:off x="2744974" y="231627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99" name="pt199"/>
            <p:cNvSpPr/>
            <p:nvPr/>
          </p:nvSpPr>
          <p:spPr>
            <a:xfrm>
              <a:off x="2744974" y="226135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00" name="pt200"/>
            <p:cNvSpPr/>
            <p:nvPr/>
          </p:nvSpPr>
          <p:spPr>
            <a:xfrm>
              <a:off x="2744974" y="220643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01" name="pt201"/>
            <p:cNvSpPr/>
            <p:nvPr/>
          </p:nvSpPr>
          <p:spPr>
            <a:xfrm>
              <a:off x="2744974" y="215151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02" name="pt202"/>
            <p:cNvSpPr/>
            <p:nvPr/>
          </p:nvSpPr>
          <p:spPr>
            <a:xfrm>
              <a:off x="2744974" y="209659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03" name="pt203"/>
            <p:cNvSpPr/>
            <p:nvPr/>
          </p:nvSpPr>
          <p:spPr>
            <a:xfrm>
              <a:off x="2744974" y="204167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04" name="pt204"/>
            <p:cNvSpPr/>
            <p:nvPr/>
          </p:nvSpPr>
          <p:spPr>
            <a:xfrm>
              <a:off x="2744974" y="198675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05" name="pt205"/>
            <p:cNvSpPr/>
            <p:nvPr/>
          </p:nvSpPr>
          <p:spPr>
            <a:xfrm>
              <a:off x="2744974" y="193183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06" name="tx206"/>
            <p:cNvSpPr/>
            <p:nvPr/>
          </p:nvSpPr>
          <p:spPr>
            <a:xfrm>
              <a:off x="2449124" y="5354490"/>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NRU</a:t>
              </a:r>
            </a:p>
          </p:txBody>
        </p:sp>
        <p:sp>
          <p:nvSpPr>
            <p:cNvPr id="207" name="tx207"/>
            <p:cNvSpPr/>
            <p:nvPr/>
          </p:nvSpPr>
          <p:spPr>
            <a:xfrm>
              <a:off x="2449124" y="5299570"/>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ROU</a:t>
              </a:r>
            </a:p>
          </p:txBody>
        </p:sp>
        <p:sp>
          <p:nvSpPr>
            <p:cNvPr id="208" name="tx208"/>
            <p:cNvSpPr/>
            <p:nvPr/>
          </p:nvSpPr>
          <p:spPr>
            <a:xfrm>
              <a:off x="2340601" y="5244650"/>
              <a:ext cx="15736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PAN</a:t>
              </a:r>
            </a:p>
          </p:txBody>
        </p:sp>
        <p:sp>
          <p:nvSpPr>
            <p:cNvPr id="209" name="tx209"/>
            <p:cNvSpPr/>
            <p:nvPr/>
          </p:nvSpPr>
          <p:spPr>
            <a:xfrm>
              <a:off x="2395806" y="5189730"/>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BHS</a:t>
              </a:r>
            </a:p>
          </p:txBody>
        </p:sp>
        <p:sp>
          <p:nvSpPr>
            <p:cNvPr id="210" name="tx210"/>
            <p:cNvSpPr/>
            <p:nvPr/>
          </p:nvSpPr>
          <p:spPr>
            <a:xfrm>
              <a:off x="2395806" y="5134811"/>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BRB</a:t>
              </a:r>
            </a:p>
          </p:txBody>
        </p:sp>
        <p:sp>
          <p:nvSpPr>
            <p:cNvPr id="211" name="tx211"/>
            <p:cNvSpPr/>
            <p:nvPr/>
          </p:nvSpPr>
          <p:spPr>
            <a:xfrm>
              <a:off x="2404675" y="5079891"/>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EST</a:t>
              </a:r>
            </a:p>
          </p:txBody>
        </p:sp>
        <p:sp>
          <p:nvSpPr>
            <p:cNvPr id="212" name="tx212"/>
            <p:cNvSpPr/>
            <p:nvPr/>
          </p:nvSpPr>
          <p:spPr>
            <a:xfrm>
              <a:off x="2436920" y="5024971"/>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AUT</a:t>
              </a:r>
            </a:p>
          </p:txBody>
        </p:sp>
        <p:sp>
          <p:nvSpPr>
            <p:cNvPr id="213" name="tx213"/>
            <p:cNvSpPr/>
            <p:nvPr/>
          </p:nvSpPr>
          <p:spPr>
            <a:xfrm>
              <a:off x="2445698" y="4970051"/>
              <a:ext cx="14996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NZL</a:t>
              </a:r>
            </a:p>
          </p:txBody>
        </p:sp>
        <p:sp>
          <p:nvSpPr>
            <p:cNvPr id="214" name="tx214"/>
            <p:cNvSpPr/>
            <p:nvPr/>
          </p:nvSpPr>
          <p:spPr>
            <a:xfrm>
              <a:off x="2419272" y="4915132"/>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SMR</a:t>
              </a:r>
            </a:p>
          </p:txBody>
        </p:sp>
        <p:sp>
          <p:nvSpPr>
            <p:cNvPr id="215" name="tx215"/>
            <p:cNvSpPr/>
            <p:nvPr/>
          </p:nvSpPr>
          <p:spPr>
            <a:xfrm>
              <a:off x="2440262" y="4860212"/>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DEU</a:t>
              </a:r>
            </a:p>
          </p:txBody>
        </p:sp>
        <p:sp>
          <p:nvSpPr>
            <p:cNvPr id="216" name="tx216"/>
            <p:cNvSpPr/>
            <p:nvPr/>
          </p:nvSpPr>
          <p:spPr>
            <a:xfrm>
              <a:off x="2463762" y="4805292"/>
              <a:ext cx="1441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LTU</a:t>
              </a:r>
            </a:p>
          </p:txBody>
        </p:sp>
        <p:sp>
          <p:nvSpPr>
            <p:cNvPr id="217" name="tx217"/>
            <p:cNvSpPr/>
            <p:nvPr/>
          </p:nvSpPr>
          <p:spPr>
            <a:xfrm>
              <a:off x="2500936" y="4750372"/>
              <a:ext cx="119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ISL</a:t>
              </a:r>
            </a:p>
          </p:txBody>
        </p:sp>
        <p:sp>
          <p:nvSpPr>
            <p:cNvPr id="218" name="tx218"/>
            <p:cNvSpPr/>
            <p:nvPr/>
          </p:nvSpPr>
          <p:spPr>
            <a:xfrm>
              <a:off x="2496547" y="4695453"/>
              <a:ext cx="12353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IRL</a:t>
              </a:r>
            </a:p>
          </p:txBody>
        </p:sp>
        <p:sp>
          <p:nvSpPr>
            <p:cNvPr id="219" name="tx219"/>
            <p:cNvSpPr/>
            <p:nvPr/>
          </p:nvSpPr>
          <p:spPr>
            <a:xfrm>
              <a:off x="2461251" y="4640533"/>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NLD</a:t>
              </a:r>
            </a:p>
          </p:txBody>
        </p:sp>
        <p:sp>
          <p:nvSpPr>
            <p:cNvPr id="220" name="tx220"/>
            <p:cNvSpPr/>
            <p:nvPr/>
          </p:nvSpPr>
          <p:spPr>
            <a:xfrm>
              <a:off x="2456862" y="4585613"/>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SVN</a:t>
              </a:r>
            </a:p>
          </p:txBody>
        </p:sp>
        <p:sp>
          <p:nvSpPr>
            <p:cNvPr id="221" name="tx221"/>
            <p:cNvSpPr/>
            <p:nvPr/>
          </p:nvSpPr>
          <p:spPr>
            <a:xfrm>
              <a:off x="2466147" y="4530693"/>
              <a:ext cx="166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HRV</a:t>
              </a:r>
            </a:p>
          </p:txBody>
        </p:sp>
        <p:sp>
          <p:nvSpPr>
            <p:cNvPr id="222" name="tx222"/>
            <p:cNvSpPr/>
            <p:nvPr/>
          </p:nvSpPr>
          <p:spPr>
            <a:xfrm>
              <a:off x="2482332" y="4475774"/>
              <a:ext cx="14996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JPN</a:t>
              </a:r>
            </a:p>
          </p:txBody>
        </p:sp>
        <p:sp>
          <p:nvSpPr>
            <p:cNvPr id="223" name="tx223"/>
            <p:cNvSpPr/>
            <p:nvPr/>
          </p:nvSpPr>
          <p:spPr>
            <a:xfrm>
              <a:off x="2481285" y="4420854"/>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AUS</a:t>
              </a:r>
            </a:p>
          </p:txBody>
        </p:sp>
        <p:sp>
          <p:nvSpPr>
            <p:cNvPr id="224" name="tx224"/>
            <p:cNvSpPr/>
            <p:nvPr/>
          </p:nvSpPr>
          <p:spPr>
            <a:xfrm>
              <a:off x="2472507" y="4365934"/>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BGR</a:t>
              </a:r>
            </a:p>
          </p:txBody>
        </p:sp>
        <p:sp>
          <p:nvSpPr>
            <p:cNvPr id="225" name="tx225"/>
            <p:cNvSpPr/>
            <p:nvPr/>
          </p:nvSpPr>
          <p:spPr>
            <a:xfrm>
              <a:off x="2476896" y="4311014"/>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CAN</a:t>
              </a:r>
            </a:p>
          </p:txBody>
        </p:sp>
        <p:sp>
          <p:nvSpPr>
            <p:cNvPr id="226" name="tx226"/>
            <p:cNvSpPr/>
            <p:nvPr/>
          </p:nvSpPr>
          <p:spPr>
            <a:xfrm>
              <a:off x="2516672" y="4256095"/>
              <a:ext cx="12783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FIN</a:t>
              </a:r>
            </a:p>
          </p:txBody>
        </p:sp>
        <p:sp>
          <p:nvSpPr>
            <p:cNvPr id="227" name="tx227"/>
            <p:cNvSpPr/>
            <p:nvPr/>
          </p:nvSpPr>
          <p:spPr>
            <a:xfrm>
              <a:off x="2472507" y="4201175"/>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GBR</a:t>
              </a:r>
            </a:p>
          </p:txBody>
        </p:sp>
        <p:sp>
          <p:nvSpPr>
            <p:cNvPr id="228" name="tx228"/>
            <p:cNvSpPr/>
            <p:nvPr/>
          </p:nvSpPr>
          <p:spPr>
            <a:xfrm>
              <a:off x="2497885" y="4146255"/>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ESP</a:t>
              </a:r>
            </a:p>
          </p:txBody>
        </p:sp>
        <p:sp>
          <p:nvSpPr>
            <p:cNvPr id="229" name="tx229"/>
            <p:cNvSpPr/>
            <p:nvPr/>
          </p:nvSpPr>
          <p:spPr>
            <a:xfrm>
              <a:off x="2492540" y="4091335"/>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GRC</a:t>
              </a:r>
            </a:p>
          </p:txBody>
        </p:sp>
        <p:sp>
          <p:nvSpPr>
            <p:cNvPr id="230" name="tx230"/>
            <p:cNvSpPr/>
            <p:nvPr/>
          </p:nvSpPr>
          <p:spPr>
            <a:xfrm>
              <a:off x="2510097" y="4036416"/>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POL</a:t>
              </a:r>
            </a:p>
          </p:txBody>
        </p:sp>
        <p:sp>
          <p:nvSpPr>
            <p:cNvPr id="231" name="tx231"/>
            <p:cNvSpPr/>
            <p:nvPr/>
          </p:nvSpPr>
          <p:spPr>
            <a:xfrm>
              <a:off x="2505707" y="3981496"/>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USA</a:t>
              </a:r>
            </a:p>
          </p:txBody>
        </p:sp>
        <p:sp>
          <p:nvSpPr>
            <p:cNvPr id="232" name="tx232"/>
            <p:cNvSpPr/>
            <p:nvPr/>
          </p:nvSpPr>
          <p:spPr>
            <a:xfrm>
              <a:off x="2522308" y="3926576"/>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CHL</a:t>
              </a:r>
            </a:p>
          </p:txBody>
        </p:sp>
        <p:sp>
          <p:nvSpPr>
            <p:cNvPr id="233" name="tx233"/>
            <p:cNvSpPr/>
            <p:nvPr/>
          </p:nvSpPr>
          <p:spPr>
            <a:xfrm>
              <a:off x="2563547" y="3871656"/>
              <a:ext cx="1175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ITA</a:t>
              </a:r>
            </a:p>
          </p:txBody>
        </p:sp>
        <p:sp>
          <p:nvSpPr>
            <p:cNvPr id="234" name="tx234"/>
            <p:cNvSpPr/>
            <p:nvPr/>
          </p:nvSpPr>
          <p:spPr>
            <a:xfrm>
              <a:off x="2504843" y="3816737"/>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KWT</a:t>
              </a:r>
            </a:p>
          </p:txBody>
        </p:sp>
        <p:sp>
          <p:nvSpPr>
            <p:cNvPr id="235" name="tx235"/>
            <p:cNvSpPr/>
            <p:nvPr/>
          </p:nvSpPr>
          <p:spPr>
            <a:xfrm>
              <a:off x="2517919" y="376181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KNA</a:t>
              </a:r>
            </a:p>
          </p:txBody>
        </p:sp>
        <p:sp>
          <p:nvSpPr>
            <p:cNvPr id="236" name="tx236"/>
            <p:cNvSpPr/>
            <p:nvPr/>
          </p:nvSpPr>
          <p:spPr>
            <a:xfrm>
              <a:off x="2500362" y="3706897"/>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SWE</a:t>
              </a:r>
            </a:p>
          </p:txBody>
        </p:sp>
        <p:sp>
          <p:nvSpPr>
            <p:cNvPr id="237" name="tx237"/>
            <p:cNvSpPr/>
            <p:nvPr/>
          </p:nvSpPr>
          <p:spPr>
            <a:xfrm>
              <a:off x="2513530" y="3651977"/>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CHE</a:t>
              </a:r>
            </a:p>
          </p:txBody>
        </p:sp>
        <p:sp>
          <p:nvSpPr>
            <p:cNvPr id="238" name="tx238"/>
            <p:cNvSpPr/>
            <p:nvPr/>
          </p:nvSpPr>
          <p:spPr>
            <a:xfrm>
              <a:off x="2556648" y="3597058"/>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CRI</a:t>
              </a:r>
            </a:p>
          </p:txBody>
        </p:sp>
        <p:sp>
          <p:nvSpPr>
            <p:cNvPr id="239" name="tx239"/>
            <p:cNvSpPr/>
            <p:nvPr/>
          </p:nvSpPr>
          <p:spPr>
            <a:xfrm>
              <a:off x="2525741" y="3542138"/>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DNK</a:t>
              </a:r>
            </a:p>
          </p:txBody>
        </p:sp>
        <p:sp>
          <p:nvSpPr>
            <p:cNvPr id="240" name="tx240"/>
            <p:cNvSpPr/>
            <p:nvPr/>
          </p:nvSpPr>
          <p:spPr>
            <a:xfrm>
              <a:off x="2534611" y="3487218"/>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FRA</a:t>
              </a:r>
            </a:p>
          </p:txBody>
        </p:sp>
        <p:sp>
          <p:nvSpPr>
            <p:cNvPr id="241" name="tx241"/>
            <p:cNvSpPr/>
            <p:nvPr/>
          </p:nvSpPr>
          <p:spPr>
            <a:xfrm>
              <a:off x="2516963" y="3432298"/>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NOR</a:t>
              </a:r>
            </a:p>
          </p:txBody>
        </p:sp>
        <p:sp>
          <p:nvSpPr>
            <p:cNvPr id="242" name="tx242"/>
            <p:cNvSpPr/>
            <p:nvPr/>
          </p:nvSpPr>
          <p:spPr>
            <a:xfrm>
              <a:off x="2527204" y="3377379"/>
              <a:ext cx="166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PLW</a:t>
              </a:r>
            </a:p>
          </p:txBody>
        </p:sp>
        <p:sp>
          <p:nvSpPr>
            <p:cNvPr id="243" name="tx243"/>
            <p:cNvSpPr/>
            <p:nvPr/>
          </p:nvSpPr>
          <p:spPr>
            <a:xfrm>
              <a:off x="2536074" y="3322459"/>
              <a:ext cx="1572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QAT</a:t>
              </a:r>
            </a:p>
          </p:txBody>
        </p:sp>
        <p:sp>
          <p:nvSpPr>
            <p:cNvPr id="244" name="tx244"/>
            <p:cNvSpPr/>
            <p:nvPr/>
          </p:nvSpPr>
          <p:spPr>
            <a:xfrm>
              <a:off x="2534519" y="3267539"/>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SVK</a:t>
              </a:r>
            </a:p>
          </p:txBody>
        </p:sp>
        <p:sp>
          <p:nvSpPr>
            <p:cNvPr id="245" name="tx245"/>
            <p:cNvSpPr/>
            <p:nvPr/>
          </p:nvSpPr>
          <p:spPr>
            <a:xfrm>
              <a:off x="2527204" y="3212619"/>
              <a:ext cx="166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URY</a:t>
              </a:r>
            </a:p>
          </p:txBody>
        </p:sp>
        <p:sp>
          <p:nvSpPr>
            <p:cNvPr id="246" name="tx246"/>
            <p:cNvSpPr/>
            <p:nvPr/>
          </p:nvSpPr>
          <p:spPr>
            <a:xfrm>
              <a:off x="2546822" y="3157700"/>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CZE</a:t>
              </a:r>
            </a:p>
          </p:txBody>
        </p:sp>
        <p:sp>
          <p:nvSpPr>
            <p:cNvPr id="247" name="tx247"/>
            <p:cNvSpPr/>
            <p:nvPr/>
          </p:nvSpPr>
          <p:spPr>
            <a:xfrm>
              <a:off x="2533563" y="3102780"/>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KOR</a:t>
              </a:r>
            </a:p>
          </p:txBody>
        </p:sp>
        <p:sp>
          <p:nvSpPr>
            <p:cNvPr id="248" name="tx248"/>
            <p:cNvSpPr/>
            <p:nvPr/>
          </p:nvSpPr>
          <p:spPr>
            <a:xfrm>
              <a:off x="2537952" y="3047860"/>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RUS</a:t>
              </a:r>
            </a:p>
          </p:txBody>
        </p:sp>
        <p:sp>
          <p:nvSpPr>
            <p:cNvPr id="249" name="tx249"/>
            <p:cNvSpPr/>
            <p:nvPr/>
          </p:nvSpPr>
          <p:spPr>
            <a:xfrm>
              <a:off x="2537952" y="2992940"/>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SGP</a:t>
              </a:r>
            </a:p>
          </p:txBody>
        </p:sp>
        <p:sp>
          <p:nvSpPr>
            <p:cNvPr id="250" name="tx250"/>
            <p:cNvSpPr/>
            <p:nvPr/>
          </p:nvSpPr>
          <p:spPr>
            <a:xfrm>
              <a:off x="2548376" y="2938021"/>
              <a:ext cx="15718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TTO</a:t>
              </a:r>
            </a:p>
          </p:txBody>
        </p:sp>
        <p:sp>
          <p:nvSpPr>
            <p:cNvPr id="251" name="tx251"/>
            <p:cNvSpPr/>
            <p:nvPr/>
          </p:nvSpPr>
          <p:spPr>
            <a:xfrm>
              <a:off x="2550164" y="2883101"/>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AND</a:t>
              </a:r>
            </a:p>
          </p:txBody>
        </p:sp>
        <p:sp>
          <p:nvSpPr>
            <p:cNvPr id="252" name="tx252"/>
            <p:cNvSpPr/>
            <p:nvPr/>
          </p:nvSpPr>
          <p:spPr>
            <a:xfrm>
              <a:off x="2550164" y="2828181"/>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BHR</a:t>
              </a:r>
            </a:p>
          </p:txBody>
        </p:sp>
        <p:sp>
          <p:nvSpPr>
            <p:cNvPr id="253" name="tx253"/>
            <p:cNvSpPr/>
            <p:nvPr/>
          </p:nvSpPr>
          <p:spPr>
            <a:xfrm>
              <a:off x="2567720" y="2773261"/>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BEL</a:t>
              </a:r>
            </a:p>
          </p:txBody>
        </p:sp>
        <p:sp>
          <p:nvSpPr>
            <p:cNvPr id="254" name="tx254"/>
            <p:cNvSpPr/>
            <p:nvPr/>
          </p:nvSpPr>
          <p:spPr>
            <a:xfrm>
              <a:off x="2554553" y="2718342"/>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CYP</a:t>
              </a:r>
            </a:p>
          </p:txBody>
        </p:sp>
        <p:sp>
          <p:nvSpPr>
            <p:cNvPr id="255" name="tx255"/>
            <p:cNvSpPr/>
            <p:nvPr/>
          </p:nvSpPr>
          <p:spPr>
            <a:xfrm>
              <a:off x="2585459" y="2663422"/>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ISR</a:t>
              </a:r>
            </a:p>
          </p:txBody>
        </p:sp>
        <p:sp>
          <p:nvSpPr>
            <p:cNvPr id="256" name="tx256"/>
            <p:cNvSpPr/>
            <p:nvPr/>
          </p:nvSpPr>
          <p:spPr>
            <a:xfrm>
              <a:off x="2554553" y="2608502"/>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SAU</a:t>
              </a:r>
            </a:p>
          </p:txBody>
        </p:sp>
        <p:sp>
          <p:nvSpPr>
            <p:cNvPr id="257" name="tx257"/>
            <p:cNvSpPr/>
            <p:nvPr/>
          </p:nvSpPr>
          <p:spPr>
            <a:xfrm>
              <a:off x="2554553" y="2553582"/>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SYC</a:t>
              </a:r>
            </a:p>
          </p:txBody>
        </p:sp>
        <p:sp>
          <p:nvSpPr>
            <p:cNvPr id="258" name="tx258"/>
            <p:cNvSpPr/>
            <p:nvPr/>
          </p:nvSpPr>
          <p:spPr>
            <a:xfrm>
              <a:off x="2554553" y="2498663"/>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ARE</a:t>
              </a:r>
            </a:p>
          </p:txBody>
        </p:sp>
        <p:sp>
          <p:nvSpPr>
            <p:cNvPr id="259" name="tx259"/>
            <p:cNvSpPr/>
            <p:nvPr/>
          </p:nvSpPr>
          <p:spPr>
            <a:xfrm>
              <a:off x="2572708" y="2443743"/>
              <a:ext cx="1572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ATG</a:t>
              </a:r>
            </a:p>
          </p:txBody>
        </p:sp>
        <p:sp>
          <p:nvSpPr>
            <p:cNvPr id="260" name="tx260"/>
            <p:cNvSpPr/>
            <p:nvPr/>
          </p:nvSpPr>
          <p:spPr>
            <a:xfrm>
              <a:off x="2562375" y="2388823"/>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BRN</a:t>
              </a:r>
            </a:p>
          </p:txBody>
        </p:sp>
        <p:sp>
          <p:nvSpPr>
            <p:cNvPr id="261" name="tx261"/>
            <p:cNvSpPr/>
            <p:nvPr/>
          </p:nvSpPr>
          <p:spPr>
            <a:xfrm>
              <a:off x="2557986" y="2333903"/>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GUY</a:t>
              </a:r>
            </a:p>
          </p:txBody>
        </p:sp>
        <p:sp>
          <p:nvSpPr>
            <p:cNvPr id="262" name="tx262"/>
            <p:cNvSpPr/>
            <p:nvPr/>
          </p:nvSpPr>
          <p:spPr>
            <a:xfrm>
              <a:off x="2557986" y="2278984"/>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HUN</a:t>
              </a:r>
            </a:p>
          </p:txBody>
        </p:sp>
        <p:sp>
          <p:nvSpPr>
            <p:cNvPr id="263" name="tx263"/>
            <p:cNvSpPr/>
            <p:nvPr/>
          </p:nvSpPr>
          <p:spPr>
            <a:xfrm>
              <a:off x="2591636" y="2224064"/>
              <a:ext cx="13834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LVA</a:t>
              </a:r>
            </a:p>
          </p:txBody>
        </p:sp>
        <p:sp>
          <p:nvSpPr>
            <p:cNvPr id="264" name="tx264"/>
            <p:cNvSpPr/>
            <p:nvPr/>
          </p:nvSpPr>
          <p:spPr>
            <a:xfrm>
              <a:off x="2575542" y="2169144"/>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LUX</a:t>
              </a:r>
            </a:p>
          </p:txBody>
        </p:sp>
        <p:sp>
          <p:nvSpPr>
            <p:cNvPr id="265" name="tx265"/>
            <p:cNvSpPr/>
            <p:nvPr/>
          </p:nvSpPr>
          <p:spPr>
            <a:xfrm>
              <a:off x="2577097" y="2114224"/>
              <a:ext cx="1528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MLT</a:t>
              </a:r>
            </a:p>
          </p:txBody>
        </p:sp>
        <p:sp>
          <p:nvSpPr>
            <p:cNvPr id="266" name="tx266"/>
            <p:cNvSpPr/>
            <p:nvPr/>
          </p:nvSpPr>
          <p:spPr>
            <a:xfrm>
              <a:off x="2544818" y="2059305"/>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MCO</a:t>
              </a:r>
            </a:p>
          </p:txBody>
        </p:sp>
        <p:sp>
          <p:nvSpPr>
            <p:cNvPr id="267" name="tx267"/>
            <p:cNvSpPr/>
            <p:nvPr/>
          </p:nvSpPr>
          <p:spPr>
            <a:xfrm>
              <a:off x="2544818" y="2004385"/>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OMN</a:t>
              </a:r>
            </a:p>
          </p:txBody>
        </p:sp>
        <p:sp>
          <p:nvSpPr>
            <p:cNvPr id="268" name="tx268"/>
            <p:cNvSpPr/>
            <p:nvPr/>
          </p:nvSpPr>
          <p:spPr>
            <a:xfrm>
              <a:off x="2572708" y="1949465"/>
              <a:ext cx="1572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PRT</a:t>
              </a:r>
            </a:p>
          </p:txBody>
        </p:sp>
        <p:sp>
          <p:nvSpPr>
            <p:cNvPr id="269" name="rc269"/>
            <p:cNvSpPr/>
            <p:nvPr/>
          </p:nvSpPr>
          <p:spPr>
            <a:xfrm>
              <a:off x="1631576" y="1807652"/>
              <a:ext cx="1218078" cy="3745526"/>
            </a:xfrm>
            <a:prstGeom prst="rect">
              <a:avLst/>
            </a:prstGeom>
            <a:noFill/>
            <a:ln w="13550" cap="rnd">
              <a:solidFill>
                <a:srgbClr val="999999">
                  <a:alpha val="100000"/>
                </a:srgbClr>
              </a:solidFill>
              <a:prstDash val="solid"/>
              <a:round/>
            </a:ln>
          </p:spPr>
          <p:txBody>
            <a:bodyPr/>
            <a:lstStyle/>
            <a:p/>
          </p:txBody>
        </p:sp>
        <p:sp>
          <p:nvSpPr>
            <p:cNvPr id="270" name="pl270"/>
            <p:cNvSpPr/>
            <p:nvPr/>
          </p:nvSpPr>
          <p:spPr>
            <a:xfrm>
              <a:off x="2930845"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271" name="pl271"/>
            <p:cNvSpPr/>
            <p:nvPr/>
          </p:nvSpPr>
          <p:spPr>
            <a:xfrm>
              <a:off x="3175071"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272" name="pl272"/>
            <p:cNvSpPr/>
            <p:nvPr/>
          </p:nvSpPr>
          <p:spPr>
            <a:xfrm>
              <a:off x="3419298"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273" name="pl273"/>
            <p:cNvSpPr/>
            <p:nvPr/>
          </p:nvSpPr>
          <p:spPr>
            <a:xfrm>
              <a:off x="3663524"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274" name="pl274"/>
            <p:cNvSpPr/>
            <p:nvPr/>
          </p:nvSpPr>
          <p:spPr>
            <a:xfrm>
              <a:off x="3907750"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275" name="pl275"/>
            <p:cNvSpPr/>
            <p:nvPr/>
          </p:nvSpPr>
          <p:spPr>
            <a:xfrm>
              <a:off x="4054286" y="1807652"/>
              <a:ext cx="0" cy="3745526"/>
            </a:xfrm>
            <a:custGeom>
              <a:avLst/>
              <a:pathLst>
                <a:path w="0" h="3745526">
                  <a:moveTo>
                    <a:pt x="0" y="3745526"/>
                  </a:moveTo>
                  <a:lnTo>
                    <a:pt x="0" y="0"/>
                  </a:lnTo>
                  <a:lnTo>
                    <a:pt x="0" y="0"/>
                  </a:lnTo>
                </a:path>
              </a:pathLst>
            </a:custGeom>
            <a:ln w="13550" cap="flat">
              <a:solidFill>
                <a:srgbClr val="666666">
                  <a:alpha val="100000"/>
                </a:srgbClr>
              </a:solidFill>
              <a:prstDash val="dash"/>
              <a:round/>
            </a:ln>
          </p:spPr>
          <p:txBody>
            <a:bodyPr/>
            <a:lstStyle/>
            <a:p/>
          </p:txBody>
        </p:sp>
        <p:sp>
          <p:nvSpPr>
            <p:cNvPr id="276" name="pt276"/>
            <p:cNvSpPr/>
            <p:nvPr/>
          </p:nvSpPr>
          <p:spPr>
            <a:xfrm>
              <a:off x="3629668" y="5336861"/>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277" name="pt277"/>
            <p:cNvSpPr/>
            <p:nvPr/>
          </p:nvSpPr>
          <p:spPr>
            <a:xfrm>
              <a:off x="3861683" y="528194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78" name="pt278"/>
            <p:cNvSpPr/>
            <p:nvPr/>
          </p:nvSpPr>
          <p:spPr>
            <a:xfrm>
              <a:off x="3873895" y="522702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79" name="pt279"/>
            <p:cNvSpPr/>
            <p:nvPr/>
          </p:nvSpPr>
          <p:spPr>
            <a:xfrm>
              <a:off x="3910529" y="517210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80" name="pt280"/>
            <p:cNvSpPr/>
            <p:nvPr/>
          </p:nvSpPr>
          <p:spPr>
            <a:xfrm>
              <a:off x="3922740" y="511718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81" name="pt281"/>
            <p:cNvSpPr/>
            <p:nvPr/>
          </p:nvSpPr>
          <p:spPr>
            <a:xfrm>
              <a:off x="3922740" y="506226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82" name="pt282"/>
            <p:cNvSpPr/>
            <p:nvPr/>
          </p:nvSpPr>
          <p:spPr>
            <a:xfrm>
              <a:off x="3947163" y="500734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83" name="pt283"/>
            <p:cNvSpPr/>
            <p:nvPr/>
          </p:nvSpPr>
          <p:spPr>
            <a:xfrm>
              <a:off x="3947163" y="495242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84" name="pt284"/>
            <p:cNvSpPr/>
            <p:nvPr/>
          </p:nvSpPr>
          <p:spPr>
            <a:xfrm>
              <a:off x="3947163" y="4897503"/>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85" name="pt285"/>
            <p:cNvSpPr/>
            <p:nvPr/>
          </p:nvSpPr>
          <p:spPr>
            <a:xfrm>
              <a:off x="3947163" y="4842583"/>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86" name="pt286"/>
            <p:cNvSpPr/>
            <p:nvPr/>
          </p:nvSpPr>
          <p:spPr>
            <a:xfrm>
              <a:off x="3947163" y="4787663"/>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87" name="pt287"/>
            <p:cNvSpPr/>
            <p:nvPr/>
          </p:nvSpPr>
          <p:spPr>
            <a:xfrm>
              <a:off x="3959374" y="4732743"/>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88" name="pt288"/>
            <p:cNvSpPr/>
            <p:nvPr/>
          </p:nvSpPr>
          <p:spPr>
            <a:xfrm>
              <a:off x="3959374" y="467782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89" name="pt289"/>
            <p:cNvSpPr/>
            <p:nvPr/>
          </p:nvSpPr>
          <p:spPr>
            <a:xfrm>
              <a:off x="3959374" y="462290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90" name="pt290"/>
            <p:cNvSpPr/>
            <p:nvPr/>
          </p:nvSpPr>
          <p:spPr>
            <a:xfrm>
              <a:off x="3971585" y="456798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91" name="pt291"/>
            <p:cNvSpPr/>
            <p:nvPr/>
          </p:nvSpPr>
          <p:spPr>
            <a:xfrm>
              <a:off x="3983797" y="451306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92" name="pt292"/>
            <p:cNvSpPr/>
            <p:nvPr/>
          </p:nvSpPr>
          <p:spPr>
            <a:xfrm>
              <a:off x="3983797" y="445814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93" name="pt293"/>
            <p:cNvSpPr/>
            <p:nvPr/>
          </p:nvSpPr>
          <p:spPr>
            <a:xfrm>
              <a:off x="3996008" y="440322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94" name="pt294"/>
            <p:cNvSpPr/>
            <p:nvPr/>
          </p:nvSpPr>
          <p:spPr>
            <a:xfrm>
              <a:off x="4008219" y="434830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95" name="pt295"/>
            <p:cNvSpPr/>
            <p:nvPr/>
          </p:nvSpPr>
          <p:spPr>
            <a:xfrm>
              <a:off x="4008219" y="429338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96" name="pt296"/>
            <p:cNvSpPr/>
            <p:nvPr/>
          </p:nvSpPr>
          <p:spPr>
            <a:xfrm>
              <a:off x="4008219" y="423846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97" name="pt297"/>
            <p:cNvSpPr/>
            <p:nvPr/>
          </p:nvSpPr>
          <p:spPr>
            <a:xfrm>
              <a:off x="4008219" y="418354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98" name="pt298"/>
            <p:cNvSpPr/>
            <p:nvPr/>
          </p:nvSpPr>
          <p:spPr>
            <a:xfrm>
              <a:off x="4008219" y="412862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99" name="pt299"/>
            <p:cNvSpPr/>
            <p:nvPr/>
          </p:nvSpPr>
          <p:spPr>
            <a:xfrm>
              <a:off x="4008219" y="407370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00" name="pt300"/>
            <p:cNvSpPr/>
            <p:nvPr/>
          </p:nvSpPr>
          <p:spPr>
            <a:xfrm>
              <a:off x="4008219" y="401878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01" name="pt301"/>
            <p:cNvSpPr/>
            <p:nvPr/>
          </p:nvSpPr>
          <p:spPr>
            <a:xfrm>
              <a:off x="4008219" y="396386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02" name="pt302"/>
            <p:cNvSpPr/>
            <p:nvPr/>
          </p:nvSpPr>
          <p:spPr>
            <a:xfrm>
              <a:off x="4008219" y="390894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03" name="pt303"/>
            <p:cNvSpPr/>
            <p:nvPr/>
          </p:nvSpPr>
          <p:spPr>
            <a:xfrm>
              <a:off x="4020430" y="385402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04" name="pt304"/>
            <p:cNvSpPr/>
            <p:nvPr/>
          </p:nvSpPr>
          <p:spPr>
            <a:xfrm>
              <a:off x="4020430" y="379910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05" name="pt305"/>
            <p:cNvSpPr/>
            <p:nvPr/>
          </p:nvSpPr>
          <p:spPr>
            <a:xfrm>
              <a:off x="4020430" y="374418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06" name="pt306"/>
            <p:cNvSpPr/>
            <p:nvPr/>
          </p:nvSpPr>
          <p:spPr>
            <a:xfrm>
              <a:off x="4020430" y="368926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07" name="pt307"/>
            <p:cNvSpPr/>
            <p:nvPr/>
          </p:nvSpPr>
          <p:spPr>
            <a:xfrm>
              <a:off x="4020430" y="363434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08" name="pt308"/>
            <p:cNvSpPr/>
            <p:nvPr/>
          </p:nvSpPr>
          <p:spPr>
            <a:xfrm>
              <a:off x="4020430" y="357942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09" name="pt309"/>
            <p:cNvSpPr/>
            <p:nvPr/>
          </p:nvSpPr>
          <p:spPr>
            <a:xfrm>
              <a:off x="4020430" y="352450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10" name="pt310"/>
            <p:cNvSpPr/>
            <p:nvPr/>
          </p:nvSpPr>
          <p:spPr>
            <a:xfrm>
              <a:off x="4020430" y="346958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11" name="pt311"/>
            <p:cNvSpPr/>
            <p:nvPr/>
          </p:nvSpPr>
          <p:spPr>
            <a:xfrm>
              <a:off x="4020430" y="341466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12" name="pt312"/>
            <p:cNvSpPr/>
            <p:nvPr/>
          </p:nvSpPr>
          <p:spPr>
            <a:xfrm>
              <a:off x="4020430" y="335974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13" name="pt313"/>
            <p:cNvSpPr/>
            <p:nvPr/>
          </p:nvSpPr>
          <p:spPr>
            <a:xfrm>
              <a:off x="4020430" y="330483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14" name="pt314"/>
            <p:cNvSpPr/>
            <p:nvPr/>
          </p:nvSpPr>
          <p:spPr>
            <a:xfrm>
              <a:off x="4020430" y="32499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15" name="pt315"/>
            <p:cNvSpPr/>
            <p:nvPr/>
          </p:nvSpPr>
          <p:spPr>
            <a:xfrm>
              <a:off x="4032642" y="319499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16" name="pt316"/>
            <p:cNvSpPr/>
            <p:nvPr/>
          </p:nvSpPr>
          <p:spPr>
            <a:xfrm>
              <a:off x="4032642" y="314007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17" name="pt317"/>
            <p:cNvSpPr/>
            <p:nvPr/>
          </p:nvSpPr>
          <p:spPr>
            <a:xfrm>
              <a:off x="4032642" y="308515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18" name="pt318"/>
            <p:cNvSpPr/>
            <p:nvPr/>
          </p:nvSpPr>
          <p:spPr>
            <a:xfrm>
              <a:off x="4032642" y="303023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19" name="pt319"/>
            <p:cNvSpPr/>
            <p:nvPr/>
          </p:nvSpPr>
          <p:spPr>
            <a:xfrm>
              <a:off x="4032642" y="297531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20" name="pt320"/>
            <p:cNvSpPr/>
            <p:nvPr/>
          </p:nvSpPr>
          <p:spPr>
            <a:xfrm>
              <a:off x="4032642" y="292039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21" name="pt321"/>
            <p:cNvSpPr/>
            <p:nvPr/>
          </p:nvSpPr>
          <p:spPr>
            <a:xfrm>
              <a:off x="4032642" y="286547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22" name="pt322"/>
            <p:cNvSpPr/>
            <p:nvPr/>
          </p:nvSpPr>
          <p:spPr>
            <a:xfrm>
              <a:off x="4032642" y="281055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23" name="pt323"/>
            <p:cNvSpPr/>
            <p:nvPr/>
          </p:nvSpPr>
          <p:spPr>
            <a:xfrm>
              <a:off x="4032642" y="275563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24" name="pt324"/>
            <p:cNvSpPr/>
            <p:nvPr/>
          </p:nvSpPr>
          <p:spPr>
            <a:xfrm>
              <a:off x="4032642" y="270071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25" name="pt325"/>
            <p:cNvSpPr/>
            <p:nvPr/>
          </p:nvSpPr>
          <p:spPr>
            <a:xfrm>
              <a:off x="4032642" y="264579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26" name="pt326"/>
            <p:cNvSpPr/>
            <p:nvPr/>
          </p:nvSpPr>
          <p:spPr>
            <a:xfrm>
              <a:off x="4032642" y="259087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27" name="pt327"/>
            <p:cNvSpPr/>
            <p:nvPr/>
          </p:nvSpPr>
          <p:spPr>
            <a:xfrm>
              <a:off x="4032642" y="253595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28" name="pt328"/>
            <p:cNvSpPr/>
            <p:nvPr/>
          </p:nvSpPr>
          <p:spPr>
            <a:xfrm>
              <a:off x="4032642" y="248103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29" name="pt329"/>
            <p:cNvSpPr/>
            <p:nvPr/>
          </p:nvSpPr>
          <p:spPr>
            <a:xfrm>
              <a:off x="4032642" y="242611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30" name="pt330"/>
            <p:cNvSpPr/>
            <p:nvPr/>
          </p:nvSpPr>
          <p:spPr>
            <a:xfrm>
              <a:off x="4032642" y="237119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31" name="pt331"/>
            <p:cNvSpPr/>
            <p:nvPr/>
          </p:nvSpPr>
          <p:spPr>
            <a:xfrm>
              <a:off x="4032642" y="231627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32" name="pt332"/>
            <p:cNvSpPr/>
            <p:nvPr/>
          </p:nvSpPr>
          <p:spPr>
            <a:xfrm>
              <a:off x="4032642" y="226135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33" name="pt333"/>
            <p:cNvSpPr/>
            <p:nvPr/>
          </p:nvSpPr>
          <p:spPr>
            <a:xfrm>
              <a:off x="4032642" y="220643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34" name="pt334"/>
            <p:cNvSpPr/>
            <p:nvPr/>
          </p:nvSpPr>
          <p:spPr>
            <a:xfrm>
              <a:off x="4032642" y="215151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35" name="pt335"/>
            <p:cNvSpPr/>
            <p:nvPr/>
          </p:nvSpPr>
          <p:spPr>
            <a:xfrm>
              <a:off x="4032642" y="209659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36" name="pt336"/>
            <p:cNvSpPr/>
            <p:nvPr/>
          </p:nvSpPr>
          <p:spPr>
            <a:xfrm>
              <a:off x="4032642" y="204167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37" name="pt337"/>
            <p:cNvSpPr/>
            <p:nvPr/>
          </p:nvSpPr>
          <p:spPr>
            <a:xfrm>
              <a:off x="4032642" y="198675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38" name="pt338"/>
            <p:cNvSpPr/>
            <p:nvPr/>
          </p:nvSpPr>
          <p:spPr>
            <a:xfrm>
              <a:off x="4032642" y="193183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39" name="tx339"/>
            <p:cNvSpPr/>
            <p:nvPr/>
          </p:nvSpPr>
          <p:spPr>
            <a:xfrm>
              <a:off x="3736792" y="5354490"/>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NRU</a:t>
              </a:r>
            </a:p>
          </p:txBody>
        </p:sp>
        <p:sp>
          <p:nvSpPr>
            <p:cNvPr id="340" name="tx340"/>
            <p:cNvSpPr/>
            <p:nvPr/>
          </p:nvSpPr>
          <p:spPr>
            <a:xfrm>
              <a:off x="3670306" y="5299570"/>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ROU</a:t>
              </a:r>
            </a:p>
          </p:txBody>
        </p:sp>
        <p:sp>
          <p:nvSpPr>
            <p:cNvPr id="341" name="tx341"/>
            <p:cNvSpPr/>
            <p:nvPr/>
          </p:nvSpPr>
          <p:spPr>
            <a:xfrm>
              <a:off x="3704554" y="5244650"/>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EST</a:t>
              </a:r>
            </a:p>
          </p:txBody>
        </p:sp>
        <p:sp>
          <p:nvSpPr>
            <p:cNvPr id="342" name="tx342"/>
            <p:cNvSpPr/>
            <p:nvPr/>
          </p:nvSpPr>
          <p:spPr>
            <a:xfrm>
              <a:off x="3719151" y="5189730"/>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SMR</a:t>
              </a:r>
            </a:p>
          </p:txBody>
        </p:sp>
        <p:sp>
          <p:nvSpPr>
            <p:cNvPr id="343" name="tx343"/>
            <p:cNvSpPr/>
            <p:nvPr/>
          </p:nvSpPr>
          <p:spPr>
            <a:xfrm>
              <a:off x="3748919" y="5134811"/>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NLD</a:t>
              </a:r>
            </a:p>
          </p:txBody>
        </p:sp>
        <p:sp>
          <p:nvSpPr>
            <p:cNvPr id="344" name="tx344"/>
            <p:cNvSpPr/>
            <p:nvPr/>
          </p:nvSpPr>
          <p:spPr>
            <a:xfrm>
              <a:off x="3744530" y="5079891"/>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SVN</a:t>
              </a:r>
            </a:p>
          </p:txBody>
        </p:sp>
        <p:sp>
          <p:nvSpPr>
            <p:cNvPr id="345" name="tx345"/>
            <p:cNvSpPr/>
            <p:nvPr/>
          </p:nvSpPr>
          <p:spPr>
            <a:xfrm>
              <a:off x="3768953" y="5024971"/>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BRB</a:t>
              </a:r>
            </a:p>
          </p:txBody>
        </p:sp>
        <p:sp>
          <p:nvSpPr>
            <p:cNvPr id="346" name="tx346"/>
            <p:cNvSpPr/>
            <p:nvPr/>
          </p:nvSpPr>
          <p:spPr>
            <a:xfrm>
              <a:off x="3764564" y="4970051"/>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CAN</a:t>
              </a:r>
            </a:p>
          </p:txBody>
        </p:sp>
        <p:sp>
          <p:nvSpPr>
            <p:cNvPr id="347" name="tx347"/>
            <p:cNvSpPr/>
            <p:nvPr/>
          </p:nvSpPr>
          <p:spPr>
            <a:xfrm>
              <a:off x="3788064" y="4915132"/>
              <a:ext cx="1441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LTU</a:t>
              </a:r>
            </a:p>
          </p:txBody>
        </p:sp>
        <p:sp>
          <p:nvSpPr>
            <p:cNvPr id="348" name="tx348"/>
            <p:cNvSpPr/>
            <p:nvPr/>
          </p:nvSpPr>
          <p:spPr>
            <a:xfrm>
              <a:off x="3782211" y="4860212"/>
              <a:ext cx="14996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NZL</a:t>
              </a:r>
            </a:p>
          </p:txBody>
        </p:sp>
        <p:sp>
          <p:nvSpPr>
            <p:cNvPr id="349" name="tx349"/>
            <p:cNvSpPr/>
            <p:nvPr/>
          </p:nvSpPr>
          <p:spPr>
            <a:xfrm>
              <a:off x="3760174" y="4805292"/>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GBR</a:t>
              </a:r>
            </a:p>
          </p:txBody>
        </p:sp>
        <p:sp>
          <p:nvSpPr>
            <p:cNvPr id="350" name="tx350"/>
            <p:cNvSpPr/>
            <p:nvPr/>
          </p:nvSpPr>
          <p:spPr>
            <a:xfrm>
              <a:off x="3781164" y="4750372"/>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AUS</a:t>
              </a:r>
            </a:p>
          </p:txBody>
        </p:sp>
        <p:sp>
          <p:nvSpPr>
            <p:cNvPr id="351" name="tx351"/>
            <p:cNvSpPr/>
            <p:nvPr/>
          </p:nvSpPr>
          <p:spPr>
            <a:xfrm>
              <a:off x="3778238" y="4695453"/>
              <a:ext cx="166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HRV</a:t>
              </a:r>
            </a:p>
          </p:txBody>
        </p:sp>
        <p:sp>
          <p:nvSpPr>
            <p:cNvPr id="352" name="tx352"/>
            <p:cNvSpPr/>
            <p:nvPr/>
          </p:nvSpPr>
          <p:spPr>
            <a:xfrm>
              <a:off x="3820849" y="4640533"/>
              <a:ext cx="12353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IRL</a:t>
              </a:r>
            </a:p>
          </p:txBody>
        </p:sp>
        <p:sp>
          <p:nvSpPr>
            <p:cNvPr id="353" name="tx353"/>
            <p:cNvSpPr/>
            <p:nvPr/>
          </p:nvSpPr>
          <p:spPr>
            <a:xfrm>
              <a:off x="3799227" y="4585613"/>
              <a:ext cx="15736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PAN</a:t>
              </a:r>
            </a:p>
          </p:txBody>
        </p:sp>
        <p:sp>
          <p:nvSpPr>
            <p:cNvPr id="354" name="tx354"/>
            <p:cNvSpPr/>
            <p:nvPr/>
          </p:nvSpPr>
          <p:spPr>
            <a:xfrm>
              <a:off x="3810067" y="4530693"/>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AUT</a:t>
              </a:r>
            </a:p>
          </p:txBody>
        </p:sp>
        <p:sp>
          <p:nvSpPr>
            <p:cNvPr id="355" name="tx355"/>
            <p:cNvSpPr/>
            <p:nvPr/>
          </p:nvSpPr>
          <p:spPr>
            <a:xfrm>
              <a:off x="3851215" y="4475774"/>
              <a:ext cx="1175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ITA</a:t>
              </a:r>
            </a:p>
          </p:txBody>
        </p:sp>
        <p:sp>
          <p:nvSpPr>
            <p:cNvPr id="356" name="tx356"/>
            <p:cNvSpPr/>
            <p:nvPr/>
          </p:nvSpPr>
          <p:spPr>
            <a:xfrm>
              <a:off x="3822187" y="4420854"/>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SVK</a:t>
              </a:r>
            </a:p>
          </p:txBody>
        </p:sp>
        <p:sp>
          <p:nvSpPr>
            <p:cNvPr id="357" name="tx357"/>
            <p:cNvSpPr/>
            <p:nvPr/>
          </p:nvSpPr>
          <p:spPr>
            <a:xfrm>
              <a:off x="3821231" y="4365934"/>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BGR</a:t>
              </a:r>
            </a:p>
          </p:txBody>
        </p:sp>
        <p:sp>
          <p:nvSpPr>
            <p:cNvPr id="358" name="tx358"/>
            <p:cNvSpPr/>
            <p:nvPr/>
          </p:nvSpPr>
          <p:spPr>
            <a:xfrm>
              <a:off x="3856527" y="4311014"/>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CRI</a:t>
              </a:r>
            </a:p>
          </p:txBody>
        </p:sp>
        <p:sp>
          <p:nvSpPr>
            <p:cNvPr id="359" name="tx359"/>
            <p:cNvSpPr/>
            <p:nvPr/>
          </p:nvSpPr>
          <p:spPr>
            <a:xfrm>
              <a:off x="3834490" y="4256095"/>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CZE</a:t>
              </a:r>
            </a:p>
          </p:txBody>
        </p:sp>
        <p:sp>
          <p:nvSpPr>
            <p:cNvPr id="360" name="tx360"/>
            <p:cNvSpPr/>
            <p:nvPr/>
          </p:nvSpPr>
          <p:spPr>
            <a:xfrm>
              <a:off x="3825620" y="4201175"/>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DNK</a:t>
              </a:r>
            </a:p>
          </p:txBody>
        </p:sp>
        <p:sp>
          <p:nvSpPr>
            <p:cNvPr id="361" name="tx361"/>
            <p:cNvSpPr/>
            <p:nvPr/>
          </p:nvSpPr>
          <p:spPr>
            <a:xfrm>
              <a:off x="3825620" y="4146255"/>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DEU</a:t>
              </a:r>
            </a:p>
          </p:txBody>
        </p:sp>
        <p:sp>
          <p:nvSpPr>
            <p:cNvPr id="362" name="tx362"/>
            <p:cNvSpPr/>
            <p:nvPr/>
          </p:nvSpPr>
          <p:spPr>
            <a:xfrm>
              <a:off x="3825620" y="4091335"/>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RUS</a:t>
              </a:r>
            </a:p>
          </p:txBody>
        </p:sp>
        <p:sp>
          <p:nvSpPr>
            <p:cNvPr id="363" name="tx363"/>
            <p:cNvSpPr/>
            <p:nvPr/>
          </p:nvSpPr>
          <p:spPr>
            <a:xfrm>
              <a:off x="3812453" y="4036416"/>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SWE</a:t>
              </a:r>
            </a:p>
          </p:txBody>
        </p:sp>
        <p:sp>
          <p:nvSpPr>
            <p:cNvPr id="364" name="tx364"/>
            <p:cNvSpPr/>
            <p:nvPr/>
          </p:nvSpPr>
          <p:spPr>
            <a:xfrm>
              <a:off x="3825620" y="3981496"/>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CHE</a:t>
              </a:r>
            </a:p>
          </p:txBody>
        </p:sp>
        <p:sp>
          <p:nvSpPr>
            <p:cNvPr id="365" name="tx365"/>
            <p:cNvSpPr/>
            <p:nvPr/>
          </p:nvSpPr>
          <p:spPr>
            <a:xfrm>
              <a:off x="3830009" y="3926576"/>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USA</a:t>
              </a:r>
            </a:p>
          </p:txBody>
        </p:sp>
        <p:sp>
          <p:nvSpPr>
            <p:cNvPr id="366" name="tx366"/>
            <p:cNvSpPr/>
            <p:nvPr/>
          </p:nvSpPr>
          <p:spPr>
            <a:xfrm>
              <a:off x="3837831" y="3871656"/>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AND</a:t>
              </a:r>
            </a:p>
          </p:txBody>
        </p:sp>
        <p:sp>
          <p:nvSpPr>
            <p:cNvPr id="367" name="tx367"/>
            <p:cNvSpPr/>
            <p:nvPr/>
          </p:nvSpPr>
          <p:spPr>
            <a:xfrm>
              <a:off x="3846610" y="3816737"/>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CHL</a:t>
              </a:r>
            </a:p>
          </p:txBody>
        </p:sp>
        <p:sp>
          <p:nvSpPr>
            <p:cNvPr id="368" name="tx368"/>
            <p:cNvSpPr/>
            <p:nvPr/>
          </p:nvSpPr>
          <p:spPr>
            <a:xfrm>
              <a:off x="3877608" y="3761817"/>
              <a:ext cx="12783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FIN</a:t>
              </a:r>
            </a:p>
          </p:txBody>
        </p:sp>
        <p:sp>
          <p:nvSpPr>
            <p:cNvPr id="369" name="tx369"/>
            <p:cNvSpPr/>
            <p:nvPr/>
          </p:nvSpPr>
          <p:spPr>
            <a:xfrm>
              <a:off x="3829053" y="3706897"/>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GRC</a:t>
              </a:r>
            </a:p>
          </p:txBody>
        </p:sp>
        <p:sp>
          <p:nvSpPr>
            <p:cNvPr id="370" name="tx370"/>
            <p:cNvSpPr/>
            <p:nvPr/>
          </p:nvSpPr>
          <p:spPr>
            <a:xfrm>
              <a:off x="3886295" y="3651977"/>
              <a:ext cx="119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ISL</a:t>
              </a:r>
            </a:p>
          </p:txBody>
        </p:sp>
        <p:sp>
          <p:nvSpPr>
            <p:cNvPr id="371" name="tx371"/>
            <p:cNvSpPr/>
            <p:nvPr/>
          </p:nvSpPr>
          <p:spPr>
            <a:xfrm>
              <a:off x="3855479" y="3597058"/>
              <a:ext cx="14996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JPN</a:t>
              </a:r>
            </a:p>
          </p:txBody>
        </p:sp>
        <p:sp>
          <p:nvSpPr>
            <p:cNvPr id="372" name="tx372"/>
            <p:cNvSpPr/>
            <p:nvPr/>
          </p:nvSpPr>
          <p:spPr>
            <a:xfrm>
              <a:off x="3833442" y="3542138"/>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KOR</a:t>
              </a:r>
            </a:p>
          </p:txBody>
        </p:sp>
        <p:sp>
          <p:nvSpPr>
            <p:cNvPr id="373" name="tx373"/>
            <p:cNvSpPr/>
            <p:nvPr/>
          </p:nvSpPr>
          <p:spPr>
            <a:xfrm>
              <a:off x="3842221" y="3487218"/>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KNA</a:t>
              </a:r>
            </a:p>
          </p:txBody>
        </p:sp>
        <p:sp>
          <p:nvSpPr>
            <p:cNvPr id="374" name="tx374"/>
            <p:cNvSpPr/>
            <p:nvPr/>
          </p:nvSpPr>
          <p:spPr>
            <a:xfrm>
              <a:off x="3842221" y="3432298"/>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SAU</a:t>
              </a:r>
            </a:p>
          </p:txBody>
        </p:sp>
        <p:sp>
          <p:nvSpPr>
            <p:cNvPr id="375" name="tx375"/>
            <p:cNvSpPr/>
            <p:nvPr/>
          </p:nvSpPr>
          <p:spPr>
            <a:xfrm>
              <a:off x="3837831" y="3377379"/>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SGP</a:t>
              </a:r>
            </a:p>
          </p:txBody>
        </p:sp>
        <p:sp>
          <p:nvSpPr>
            <p:cNvPr id="376" name="tx376"/>
            <p:cNvSpPr/>
            <p:nvPr/>
          </p:nvSpPr>
          <p:spPr>
            <a:xfrm>
              <a:off x="3846610" y="3322459"/>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ESP</a:t>
              </a:r>
            </a:p>
          </p:txBody>
        </p:sp>
        <p:sp>
          <p:nvSpPr>
            <p:cNvPr id="377" name="tx377"/>
            <p:cNvSpPr/>
            <p:nvPr/>
          </p:nvSpPr>
          <p:spPr>
            <a:xfrm>
              <a:off x="3842221" y="3267539"/>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ARE</a:t>
              </a:r>
            </a:p>
          </p:txBody>
        </p:sp>
        <p:sp>
          <p:nvSpPr>
            <p:cNvPr id="378" name="tx378"/>
            <p:cNvSpPr/>
            <p:nvPr/>
          </p:nvSpPr>
          <p:spPr>
            <a:xfrm>
              <a:off x="3860375" y="3212619"/>
              <a:ext cx="1572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ATG</a:t>
              </a:r>
            </a:p>
          </p:txBody>
        </p:sp>
        <p:sp>
          <p:nvSpPr>
            <p:cNvPr id="379" name="tx379"/>
            <p:cNvSpPr/>
            <p:nvPr/>
          </p:nvSpPr>
          <p:spPr>
            <a:xfrm>
              <a:off x="3854432" y="3157700"/>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BHS</a:t>
              </a:r>
            </a:p>
          </p:txBody>
        </p:sp>
        <p:sp>
          <p:nvSpPr>
            <p:cNvPr id="380" name="tx380"/>
            <p:cNvSpPr/>
            <p:nvPr/>
          </p:nvSpPr>
          <p:spPr>
            <a:xfrm>
              <a:off x="3850043" y="3102780"/>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BHR</a:t>
              </a:r>
            </a:p>
          </p:txBody>
        </p:sp>
        <p:sp>
          <p:nvSpPr>
            <p:cNvPr id="381" name="tx381"/>
            <p:cNvSpPr/>
            <p:nvPr/>
          </p:nvSpPr>
          <p:spPr>
            <a:xfrm>
              <a:off x="3867599" y="3047860"/>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BEL</a:t>
              </a:r>
            </a:p>
          </p:txBody>
        </p:sp>
        <p:sp>
          <p:nvSpPr>
            <p:cNvPr id="382" name="tx382"/>
            <p:cNvSpPr/>
            <p:nvPr/>
          </p:nvSpPr>
          <p:spPr>
            <a:xfrm>
              <a:off x="3850043" y="2992940"/>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BRN</a:t>
              </a:r>
            </a:p>
          </p:txBody>
        </p:sp>
        <p:sp>
          <p:nvSpPr>
            <p:cNvPr id="383" name="tx383"/>
            <p:cNvSpPr/>
            <p:nvPr/>
          </p:nvSpPr>
          <p:spPr>
            <a:xfrm>
              <a:off x="3854432" y="2938021"/>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CYP</a:t>
              </a:r>
            </a:p>
          </p:txBody>
        </p:sp>
        <p:sp>
          <p:nvSpPr>
            <p:cNvPr id="384" name="tx384"/>
            <p:cNvSpPr/>
            <p:nvPr/>
          </p:nvSpPr>
          <p:spPr>
            <a:xfrm>
              <a:off x="3858912" y="2883101"/>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FRA</a:t>
              </a:r>
            </a:p>
          </p:txBody>
        </p:sp>
        <p:sp>
          <p:nvSpPr>
            <p:cNvPr id="385" name="tx385"/>
            <p:cNvSpPr/>
            <p:nvPr/>
          </p:nvSpPr>
          <p:spPr>
            <a:xfrm>
              <a:off x="3845654" y="2828181"/>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GUY</a:t>
              </a:r>
            </a:p>
          </p:txBody>
        </p:sp>
        <p:sp>
          <p:nvSpPr>
            <p:cNvPr id="386" name="tx386"/>
            <p:cNvSpPr/>
            <p:nvPr/>
          </p:nvSpPr>
          <p:spPr>
            <a:xfrm>
              <a:off x="3845654" y="2773261"/>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HUN</a:t>
              </a:r>
            </a:p>
          </p:txBody>
        </p:sp>
        <p:sp>
          <p:nvSpPr>
            <p:cNvPr id="387" name="tx387"/>
            <p:cNvSpPr/>
            <p:nvPr/>
          </p:nvSpPr>
          <p:spPr>
            <a:xfrm>
              <a:off x="3885339" y="2718342"/>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ISR</a:t>
              </a:r>
            </a:p>
          </p:txBody>
        </p:sp>
        <p:sp>
          <p:nvSpPr>
            <p:cNvPr id="388" name="tx388"/>
            <p:cNvSpPr/>
            <p:nvPr/>
          </p:nvSpPr>
          <p:spPr>
            <a:xfrm>
              <a:off x="3841356" y="2663422"/>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KWT</a:t>
              </a:r>
            </a:p>
          </p:txBody>
        </p:sp>
        <p:sp>
          <p:nvSpPr>
            <p:cNvPr id="389" name="tx389"/>
            <p:cNvSpPr/>
            <p:nvPr/>
          </p:nvSpPr>
          <p:spPr>
            <a:xfrm>
              <a:off x="3879304" y="2608502"/>
              <a:ext cx="13834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LVA</a:t>
              </a:r>
            </a:p>
          </p:txBody>
        </p:sp>
        <p:sp>
          <p:nvSpPr>
            <p:cNvPr id="390" name="tx390"/>
            <p:cNvSpPr/>
            <p:nvPr/>
          </p:nvSpPr>
          <p:spPr>
            <a:xfrm>
              <a:off x="3863210" y="2553582"/>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LUX</a:t>
              </a:r>
            </a:p>
          </p:txBody>
        </p:sp>
        <p:sp>
          <p:nvSpPr>
            <p:cNvPr id="391" name="tx391"/>
            <p:cNvSpPr/>
            <p:nvPr/>
          </p:nvSpPr>
          <p:spPr>
            <a:xfrm>
              <a:off x="3864765" y="2498663"/>
              <a:ext cx="1528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MLT</a:t>
              </a:r>
            </a:p>
          </p:txBody>
        </p:sp>
        <p:sp>
          <p:nvSpPr>
            <p:cNvPr id="392" name="tx392"/>
            <p:cNvSpPr/>
            <p:nvPr/>
          </p:nvSpPr>
          <p:spPr>
            <a:xfrm>
              <a:off x="3832486" y="2443743"/>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MCO</a:t>
              </a:r>
            </a:p>
          </p:txBody>
        </p:sp>
        <p:sp>
          <p:nvSpPr>
            <p:cNvPr id="393" name="tx393"/>
            <p:cNvSpPr/>
            <p:nvPr/>
          </p:nvSpPr>
          <p:spPr>
            <a:xfrm>
              <a:off x="3841264" y="2388823"/>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NOR</a:t>
              </a:r>
            </a:p>
          </p:txBody>
        </p:sp>
        <p:sp>
          <p:nvSpPr>
            <p:cNvPr id="394" name="tx394"/>
            <p:cNvSpPr/>
            <p:nvPr/>
          </p:nvSpPr>
          <p:spPr>
            <a:xfrm>
              <a:off x="3832486" y="2333903"/>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OMN</a:t>
              </a:r>
            </a:p>
          </p:txBody>
        </p:sp>
        <p:sp>
          <p:nvSpPr>
            <p:cNvPr id="395" name="tx395"/>
            <p:cNvSpPr/>
            <p:nvPr/>
          </p:nvSpPr>
          <p:spPr>
            <a:xfrm>
              <a:off x="3851506" y="2278984"/>
              <a:ext cx="166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PLW</a:t>
              </a:r>
            </a:p>
          </p:txBody>
        </p:sp>
        <p:sp>
          <p:nvSpPr>
            <p:cNvPr id="396" name="tx396"/>
            <p:cNvSpPr/>
            <p:nvPr/>
          </p:nvSpPr>
          <p:spPr>
            <a:xfrm>
              <a:off x="3858821" y="2224064"/>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POL</a:t>
              </a:r>
            </a:p>
          </p:txBody>
        </p:sp>
        <p:sp>
          <p:nvSpPr>
            <p:cNvPr id="397" name="tx397"/>
            <p:cNvSpPr/>
            <p:nvPr/>
          </p:nvSpPr>
          <p:spPr>
            <a:xfrm>
              <a:off x="3860375" y="2169144"/>
              <a:ext cx="1572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PRT</a:t>
              </a:r>
            </a:p>
          </p:txBody>
        </p:sp>
        <p:sp>
          <p:nvSpPr>
            <p:cNvPr id="398" name="tx398"/>
            <p:cNvSpPr/>
            <p:nvPr/>
          </p:nvSpPr>
          <p:spPr>
            <a:xfrm>
              <a:off x="3860375" y="2114224"/>
              <a:ext cx="1572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QAT</a:t>
              </a:r>
            </a:p>
          </p:txBody>
        </p:sp>
        <p:sp>
          <p:nvSpPr>
            <p:cNvPr id="399" name="tx399"/>
            <p:cNvSpPr/>
            <p:nvPr/>
          </p:nvSpPr>
          <p:spPr>
            <a:xfrm>
              <a:off x="3854432" y="2059305"/>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SYC</a:t>
              </a:r>
            </a:p>
          </p:txBody>
        </p:sp>
        <p:sp>
          <p:nvSpPr>
            <p:cNvPr id="400" name="tx400"/>
            <p:cNvSpPr/>
            <p:nvPr/>
          </p:nvSpPr>
          <p:spPr>
            <a:xfrm>
              <a:off x="3860467" y="2004385"/>
              <a:ext cx="15718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TTO</a:t>
              </a:r>
            </a:p>
          </p:txBody>
        </p:sp>
        <p:sp>
          <p:nvSpPr>
            <p:cNvPr id="401" name="tx401"/>
            <p:cNvSpPr/>
            <p:nvPr/>
          </p:nvSpPr>
          <p:spPr>
            <a:xfrm>
              <a:off x="3851506" y="1949465"/>
              <a:ext cx="166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URY</a:t>
              </a:r>
            </a:p>
          </p:txBody>
        </p:sp>
        <p:sp>
          <p:nvSpPr>
            <p:cNvPr id="402" name="rc402"/>
            <p:cNvSpPr/>
            <p:nvPr/>
          </p:nvSpPr>
          <p:spPr>
            <a:xfrm>
              <a:off x="2919244" y="1807652"/>
              <a:ext cx="1218078" cy="3745526"/>
            </a:xfrm>
            <a:prstGeom prst="rect">
              <a:avLst/>
            </a:prstGeom>
            <a:noFill/>
            <a:ln w="13550" cap="rnd">
              <a:solidFill>
                <a:srgbClr val="999999">
                  <a:alpha val="100000"/>
                </a:srgbClr>
              </a:solidFill>
              <a:prstDash val="solid"/>
              <a:round/>
            </a:ln>
          </p:spPr>
          <p:txBody>
            <a:bodyPr/>
            <a:lstStyle/>
            <a:p/>
          </p:txBody>
        </p:sp>
        <p:sp>
          <p:nvSpPr>
            <p:cNvPr id="403" name="pl403"/>
            <p:cNvSpPr/>
            <p:nvPr/>
          </p:nvSpPr>
          <p:spPr>
            <a:xfrm>
              <a:off x="4218513"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404" name="pl404"/>
            <p:cNvSpPr/>
            <p:nvPr/>
          </p:nvSpPr>
          <p:spPr>
            <a:xfrm>
              <a:off x="4462739"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405" name="pl405"/>
            <p:cNvSpPr/>
            <p:nvPr/>
          </p:nvSpPr>
          <p:spPr>
            <a:xfrm>
              <a:off x="4706966"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406" name="pl406"/>
            <p:cNvSpPr/>
            <p:nvPr/>
          </p:nvSpPr>
          <p:spPr>
            <a:xfrm>
              <a:off x="4951192"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407" name="pl407"/>
            <p:cNvSpPr/>
            <p:nvPr/>
          </p:nvSpPr>
          <p:spPr>
            <a:xfrm>
              <a:off x="5195418"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408" name="pl408"/>
            <p:cNvSpPr/>
            <p:nvPr/>
          </p:nvSpPr>
          <p:spPr>
            <a:xfrm>
              <a:off x="5305320" y="1807652"/>
              <a:ext cx="0" cy="3745526"/>
            </a:xfrm>
            <a:custGeom>
              <a:avLst/>
              <a:pathLst>
                <a:path w="0" h="3745526">
                  <a:moveTo>
                    <a:pt x="0" y="3745526"/>
                  </a:moveTo>
                  <a:lnTo>
                    <a:pt x="0" y="0"/>
                  </a:lnTo>
                  <a:lnTo>
                    <a:pt x="0" y="0"/>
                  </a:lnTo>
                </a:path>
              </a:pathLst>
            </a:custGeom>
            <a:ln w="13550" cap="flat">
              <a:solidFill>
                <a:srgbClr val="666666">
                  <a:alpha val="100000"/>
                </a:srgbClr>
              </a:solidFill>
              <a:prstDash val="dash"/>
              <a:round/>
            </a:ln>
          </p:spPr>
          <p:txBody>
            <a:bodyPr/>
            <a:lstStyle/>
            <a:p/>
          </p:txBody>
        </p:sp>
        <p:sp>
          <p:nvSpPr>
            <p:cNvPr id="409" name="pt409"/>
            <p:cNvSpPr/>
            <p:nvPr/>
          </p:nvSpPr>
          <p:spPr>
            <a:xfrm>
              <a:off x="4917336" y="5336861"/>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410" name="pt410"/>
            <p:cNvSpPr/>
            <p:nvPr/>
          </p:nvSpPr>
          <p:spPr>
            <a:xfrm>
              <a:off x="5088295" y="528104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11" name="pt411"/>
            <p:cNvSpPr/>
            <p:nvPr/>
          </p:nvSpPr>
          <p:spPr>
            <a:xfrm>
              <a:off x="5149351" y="522522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12" name="pt412"/>
            <p:cNvSpPr/>
            <p:nvPr/>
          </p:nvSpPr>
          <p:spPr>
            <a:xfrm>
              <a:off x="5161563" y="516940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13" name="pt413"/>
            <p:cNvSpPr/>
            <p:nvPr/>
          </p:nvSpPr>
          <p:spPr>
            <a:xfrm>
              <a:off x="5185985" y="511358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14" name="pt414"/>
            <p:cNvSpPr/>
            <p:nvPr/>
          </p:nvSpPr>
          <p:spPr>
            <a:xfrm>
              <a:off x="5185985" y="505776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15" name="pt415"/>
            <p:cNvSpPr/>
            <p:nvPr/>
          </p:nvSpPr>
          <p:spPr>
            <a:xfrm>
              <a:off x="5185985" y="500194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16" name="pt416"/>
            <p:cNvSpPr/>
            <p:nvPr/>
          </p:nvSpPr>
          <p:spPr>
            <a:xfrm>
              <a:off x="5185985" y="494612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17" name="pt417"/>
            <p:cNvSpPr/>
            <p:nvPr/>
          </p:nvSpPr>
          <p:spPr>
            <a:xfrm>
              <a:off x="5185985" y="489030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18" name="pt418"/>
            <p:cNvSpPr/>
            <p:nvPr/>
          </p:nvSpPr>
          <p:spPr>
            <a:xfrm>
              <a:off x="5198196" y="483448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19" name="pt419"/>
            <p:cNvSpPr/>
            <p:nvPr/>
          </p:nvSpPr>
          <p:spPr>
            <a:xfrm>
              <a:off x="5210408" y="477866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20" name="pt420"/>
            <p:cNvSpPr/>
            <p:nvPr/>
          </p:nvSpPr>
          <p:spPr>
            <a:xfrm>
              <a:off x="5210408" y="472284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21" name="pt421"/>
            <p:cNvSpPr/>
            <p:nvPr/>
          </p:nvSpPr>
          <p:spPr>
            <a:xfrm>
              <a:off x="5210408" y="466702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22" name="pt422"/>
            <p:cNvSpPr/>
            <p:nvPr/>
          </p:nvSpPr>
          <p:spPr>
            <a:xfrm>
              <a:off x="5210408" y="461120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23" name="pt423"/>
            <p:cNvSpPr/>
            <p:nvPr/>
          </p:nvSpPr>
          <p:spPr>
            <a:xfrm>
              <a:off x="5222619" y="455537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24" name="pt424"/>
            <p:cNvSpPr/>
            <p:nvPr/>
          </p:nvSpPr>
          <p:spPr>
            <a:xfrm>
              <a:off x="5222619" y="449955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25" name="pt425"/>
            <p:cNvSpPr/>
            <p:nvPr/>
          </p:nvSpPr>
          <p:spPr>
            <a:xfrm>
              <a:off x="5234830" y="444373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26" name="pt426"/>
            <p:cNvSpPr/>
            <p:nvPr/>
          </p:nvSpPr>
          <p:spPr>
            <a:xfrm>
              <a:off x="5234830" y="438791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27" name="pt427"/>
            <p:cNvSpPr/>
            <p:nvPr/>
          </p:nvSpPr>
          <p:spPr>
            <a:xfrm>
              <a:off x="5234830" y="433209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28" name="pt428"/>
            <p:cNvSpPr/>
            <p:nvPr/>
          </p:nvSpPr>
          <p:spPr>
            <a:xfrm>
              <a:off x="5234830" y="427627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29" name="pt429"/>
            <p:cNvSpPr/>
            <p:nvPr/>
          </p:nvSpPr>
          <p:spPr>
            <a:xfrm>
              <a:off x="5247042" y="422045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30" name="pt430"/>
            <p:cNvSpPr/>
            <p:nvPr/>
          </p:nvSpPr>
          <p:spPr>
            <a:xfrm>
              <a:off x="5247042" y="416463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31" name="pt431"/>
            <p:cNvSpPr/>
            <p:nvPr/>
          </p:nvSpPr>
          <p:spPr>
            <a:xfrm>
              <a:off x="5247042" y="410881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32" name="pt432"/>
            <p:cNvSpPr/>
            <p:nvPr/>
          </p:nvSpPr>
          <p:spPr>
            <a:xfrm>
              <a:off x="5259253" y="405299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33" name="pt433"/>
            <p:cNvSpPr/>
            <p:nvPr/>
          </p:nvSpPr>
          <p:spPr>
            <a:xfrm>
              <a:off x="5271464" y="399717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34" name="pt434"/>
            <p:cNvSpPr/>
            <p:nvPr/>
          </p:nvSpPr>
          <p:spPr>
            <a:xfrm>
              <a:off x="5271464" y="394135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35" name="pt435"/>
            <p:cNvSpPr/>
            <p:nvPr/>
          </p:nvSpPr>
          <p:spPr>
            <a:xfrm>
              <a:off x="5271464" y="388553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36" name="pt436"/>
            <p:cNvSpPr/>
            <p:nvPr/>
          </p:nvSpPr>
          <p:spPr>
            <a:xfrm>
              <a:off x="5271464" y="382971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37" name="pt437"/>
            <p:cNvSpPr/>
            <p:nvPr/>
          </p:nvSpPr>
          <p:spPr>
            <a:xfrm>
              <a:off x="5271464" y="377389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38" name="pt438"/>
            <p:cNvSpPr/>
            <p:nvPr/>
          </p:nvSpPr>
          <p:spPr>
            <a:xfrm>
              <a:off x="5283676" y="371807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39" name="pt439"/>
            <p:cNvSpPr/>
            <p:nvPr/>
          </p:nvSpPr>
          <p:spPr>
            <a:xfrm>
              <a:off x="5283676" y="366225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40" name="pt440"/>
            <p:cNvSpPr/>
            <p:nvPr/>
          </p:nvSpPr>
          <p:spPr>
            <a:xfrm>
              <a:off x="5283676" y="360643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41" name="pt441"/>
            <p:cNvSpPr/>
            <p:nvPr/>
          </p:nvSpPr>
          <p:spPr>
            <a:xfrm>
              <a:off x="5283676" y="355061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42" name="pt442"/>
            <p:cNvSpPr/>
            <p:nvPr/>
          </p:nvSpPr>
          <p:spPr>
            <a:xfrm>
              <a:off x="5283676" y="349479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43" name="pt443"/>
            <p:cNvSpPr/>
            <p:nvPr/>
          </p:nvSpPr>
          <p:spPr>
            <a:xfrm>
              <a:off x="5283676" y="343897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44" name="pt444"/>
            <p:cNvSpPr/>
            <p:nvPr/>
          </p:nvSpPr>
          <p:spPr>
            <a:xfrm>
              <a:off x="5283676" y="338315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45" name="pt445"/>
            <p:cNvSpPr/>
            <p:nvPr/>
          </p:nvSpPr>
          <p:spPr>
            <a:xfrm>
              <a:off x="5283676" y="332733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46" name="pt446"/>
            <p:cNvSpPr/>
            <p:nvPr/>
          </p:nvSpPr>
          <p:spPr>
            <a:xfrm>
              <a:off x="5283676" y="327151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47" name="pt447"/>
            <p:cNvSpPr/>
            <p:nvPr/>
          </p:nvSpPr>
          <p:spPr>
            <a:xfrm>
              <a:off x="5283676" y="321569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48" name="pt448"/>
            <p:cNvSpPr/>
            <p:nvPr/>
          </p:nvSpPr>
          <p:spPr>
            <a:xfrm>
              <a:off x="5295887" y="315987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49" name="pt449"/>
            <p:cNvSpPr/>
            <p:nvPr/>
          </p:nvSpPr>
          <p:spPr>
            <a:xfrm>
              <a:off x="5295887" y="310405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50" name="pt450"/>
            <p:cNvSpPr/>
            <p:nvPr/>
          </p:nvSpPr>
          <p:spPr>
            <a:xfrm>
              <a:off x="5295887" y="304823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51" name="pt451"/>
            <p:cNvSpPr/>
            <p:nvPr/>
          </p:nvSpPr>
          <p:spPr>
            <a:xfrm>
              <a:off x="5295887" y="299241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52" name="pt452"/>
            <p:cNvSpPr/>
            <p:nvPr/>
          </p:nvSpPr>
          <p:spPr>
            <a:xfrm>
              <a:off x="5308098" y="293659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53" name="pt453"/>
            <p:cNvSpPr/>
            <p:nvPr/>
          </p:nvSpPr>
          <p:spPr>
            <a:xfrm>
              <a:off x="5308098" y="288077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54" name="pt454"/>
            <p:cNvSpPr/>
            <p:nvPr/>
          </p:nvSpPr>
          <p:spPr>
            <a:xfrm>
              <a:off x="5308098" y="282495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55" name="pt455"/>
            <p:cNvSpPr/>
            <p:nvPr/>
          </p:nvSpPr>
          <p:spPr>
            <a:xfrm>
              <a:off x="5308098" y="276913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56" name="pt456"/>
            <p:cNvSpPr/>
            <p:nvPr/>
          </p:nvSpPr>
          <p:spPr>
            <a:xfrm>
              <a:off x="5308098" y="271331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57" name="pt457"/>
            <p:cNvSpPr/>
            <p:nvPr/>
          </p:nvSpPr>
          <p:spPr>
            <a:xfrm>
              <a:off x="5308098" y="265749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58" name="pt458"/>
            <p:cNvSpPr/>
            <p:nvPr/>
          </p:nvSpPr>
          <p:spPr>
            <a:xfrm>
              <a:off x="5308098" y="260167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59" name="pt459"/>
            <p:cNvSpPr/>
            <p:nvPr/>
          </p:nvSpPr>
          <p:spPr>
            <a:xfrm>
              <a:off x="5308098" y="254585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60" name="pt460"/>
            <p:cNvSpPr/>
            <p:nvPr/>
          </p:nvSpPr>
          <p:spPr>
            <a:xfrm>
              <a:off x="5320310" y="249003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61" name="pt461"/>
            <p:cNvSpPr/>
            <p:nvPr/>
          </p:nvSpPr>
          <p:spPr>
            <a:xfrm>
              <a:off x="5320310" y="243421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62" name="pt462"/>
            <p:cNvSpPr/>
            <p:nvPr/>
          </p:nvSpPr>
          <p:spPr>
            <a:xfrm>
              <a:off x="5320310" y="237839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63" name="pt463"/>
            <p:cNvSpPr/>
            <p:nvPr/>
          </p:nvSpPr>
          <p:spPr>
            <a:xfrm>
              <a:off x="5320310" y="232257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64" name="pt464"/>
            <p:cNvSpPr/>
            <p:nvPr/>
          </p:nvSpPr>
          <p:spPr>
            <a:xfrm>
              <a:off x="5320310" y="226675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65" name="pt465"/>
            <p:cNvSpPr/>
            <p:nvPr/>
          </p:nvSpPr>
          <p:spPr>
            <a:xfrm>
              <a:off x="5320310" y="221093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66" name="pt466"/>
            <p:cNvSpPr/>
            <p:nvPr/>
          </p:nvSpPr>
          <p:spPr>
            <a:xfrm>
              <a:off x="5320310" y="215511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67" name="pt467"/>
            <p:cNvSpPr/>
            <p:nvPr/>
          </p:nvSpPr>
          <p:spPr>
            <a:xfrm>
              <a:off x="5320310" y="209929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68" name="pt468"/>
            <p:cNvSpPr/>
            <p:nvPr/>
          </p:nvSpPr>
          <p:spPr>
            <a:xfrm>
              <a:off x="5320310" y="204347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69" name="pt469"/>
            <p:cNvSpPr/>
            <p:nvPr/>
          </p:nvSpPr>
          <p:spPr>
            <a:xfrm>
              <a:off x="5320310" y="198765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70" name="pt470"/>
            <p:cNvSpPr/>
            <p:nvPr/>
          </p:nvSpPr>
          <p:spPr>
            <a:xfrm>
              <a:off x="5320310" y="193183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71" name="tx471"/>
            <p:cNvSpPr/>
            <p:nvPr/>
          </p:nvSpPr>
          <p:spPr>
            <a:xfrm>
              <a:off x="5024460" y="5354490"/>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ROU</a:t>
              </a:r>
            </a:p>
          </p:txBody>
        </p:sp>
        <p:sp>
          <p:nvSpPr>
            <p:cNvPr id="472" name="tx472"/>
            <p:cNvSpPr/>
            <p:nvPr/>
          </p:nvSpPr>
          <p:spPr>
            <a:xfrm>
              <a:off x="4915937" y="5298670"/>
              <a:ext cx="15736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PAN</a:t>
              </a:r>
            </a:p>
          </p:txBody>
        </p:sp>
        <p:sp>
          <p:nvSpPr>
            <p:cNvPr id="473" name="tx473"/>
            <p:cNvSpPr/>
            <p:nvPr/>
          </p:nvSpPr>
          <p:spPr>
            <a:xfrm>
              <a:off x="4980011" y="5242850"/>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EST</a:t>
              </a:r>
            </a:p>
          </p:txBody>
        </p:sp>
        <p:sp>
          <p:nvSpPr>
            <p:cNvPr id="474" name="tx474"/>
            <p:cNvSpPr/>
            <p:nvPr/>
          </p:nvSpPr>
          <p:spPr>
            <a:xfrm>
              <a:off x="4987742" y="5187030"/>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POL</a:t>
              </a:r>
            </a:p>
          </p:txBody>
        </p:sp>
        <p:sp>
          <p:nvSpPr>
            <p:cNvPr id="475" name="tx475"/>
            <p:cNvSpPr/>
            <p:nvPr/>
          </p:nvSpPr>
          <p:spPr>
            <a:xfrm>
              <a:off x="5013719" y="5131209"/>
              <a:ext cx="1572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ATG</a:t>
              </a:r>
            </a:p>
          </p:txBody>
        </p:sp>
        <p:sp>
          <p:nvSpPr>
            <p:cNvPr id="476" name="tx476"/>
            <p:cNvSpPr/>
            <p:nvPr/>
          </p:nvSpPr>
          <p:spPr>
            <a:xfrm>
              <a:off x="5012256" y="5075389"/>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AUT</a:t>
              </a:r>
            </a:p>
          </p:txBody>
        </p:sp>
        <p:sp>
          <p:nvSpPr>
            <p:cNvPr id="477" name="tx477"/>
            <p:cNvSpPr/>
            <p:nvPr/>
          </p:nvSpPr>
          <p:spPr>
            <a:xfrm>
              <a:off x="5003386" y="5019569"/>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DEU</a:t>
              </a:r>
            </a:p>
          </p:txBody>
        </p:sp>
        <p:sp>
          <p:nvSpPr>
            <p:cNvPr id="478" name="tx478"/>
            <p:cNvSpPr/>
            <p:nvPr/>
          </p:nvSpPr>
          <p:spPr>
            <a:xfrm>
              <a:off x="5021034" y="4963749"/>
              <a:ext cx="14996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NZL</a:t>
              </a:r>
            </a:p>
          </p:txBody>
        </p:sp>
        <p:sp>
          <p:nvSpPr>
            <p:cNvPr id="479" name="tx479"/>
            <p:cNvSpPr/>
            <p:nvPr/>
          </p:nvSpPr>
          <p:spPr>
            <a:xfrm>
              <a:off x="4994608" y="4907929"/>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SMR</a:t>
              </a:r>
            </a:p>
          </p:txBody>
        </p:sp>
        <p:sp>
          <p:nvSpPr>
            <p:cNvPr id="480" name="tx480"/>
            <p:cNvSpPr/>
            <p:nvPr/>
          </p:nvSpPr>
          <p:spPr>
            <a:xfrm>
              <a:off x="5039098" y="4852109"/>
              <a:ext cx="1441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LTU</a:t>
              </a:r>
            </a:p>
          </p:txBody>
        </p:sp>
        <p:sp>
          <p:nvSpPr>
            <p:cNvPr id="481" name="tx481"/>
            <p:cNvSpPr/>
            <p:nvPr/>
          </p:nvSpPr>
          <p:spPr>
            <a:xfrm>
              <a:off x="5076272" y="4796289"/>
              <a:ext cx="119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ISL</a:t>
              </a:r>
            </a:p>
          </p:txBody>
        </p:sp>
        <p:sp>
          <p:nvSpPr>
            <p:cNvPr id="482" name="tx482"/>
            <p:cNvSpPr/>
            <p:nvPr/>
          </p:nvSpPr>
          <p:spPr>
            <a:xfrm>
              <a:off x="5071883" y="4740469"/>
              <a:ext cx="12353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IRL</a:t>
              </a:r>
            </a:p>
          </p:txBody>
        </p:sp>
        <p:sp>
          <p:nvSpPr>
            <p:cNvPr id="483" name="tx483"/>
            <p:cNvSpPr/>
            <p:nvPr/>
          </p:nvSpPr>
          <p:spPr>
            <a:xfrm>
              <a:off x="5036587" y="4684649"/>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NLD</a:t>
              </a:r>
            </a:p>
          </p:txBody>
        </p:sp>
        <p:sp>
          <p:nvSpPr>
            <p:cNvPr id="484" name="tx484"/>
            <p:cNvSpPr/>
            <p:nvPr/>
          </p:nvSpPr>
          <p:spPr>
            <a:xfrm>
              <a:off x="5032198" y="4628829"/>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SVN</a:t>
              </a:r>
            </a:p>
          </p:txBody>
        </p:sp>
        <p:sp>
          <p:nvSpPr>
            <p:cNvPr id="485" name="tx485"/>
            <p:cNvSpPr/>
            <p:nvPr/>
          </p:nvSpPr>
          <p:spPr>
            <a:xfrm>
              <a:off x="5044409" y="4573009"/>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BRB</a:t>
              </a:r>
            </a:p>
          </p:txBody>
        </p:sp>
        <p:sp>
          <p:nvSpPr>
            <p:cNvPr id="486" name="tx486"/>
            <p:cNvSpPr/>
            <p:nvPr/>
          </p:nvSpPr>
          <p:spPr>
            <a:xfrm>
              <a:off x="5041483" y="4517189"/>
              <a:ext cx="166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HRV</a:t>
              </a:r>
            </a:p>
          </p:txBody>
        </p:sp>
        <p:sp>
          <p:nvSpPr>
            <p:cNvPr id="487" name="tx487"/>
            <p:cNvSpPr/>
            <p:nvPr/>
          </p:nvSpPr>
          <p:spPr>
            <a:xfrm>
              <a:off x="5047842" y="4461369"/>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BGR</a:t>
              </a:r>
            </a:p>
          </p:txBody>
        </p:sp>
        <p:sp>
          <p:nvSpPr>
            <p:cNvPr id="488" name="tx488"/>
            <p:cNvSpPr/>
            <p:nvPr/>
          </p:nvSpPr>
          <p:spPr>
            <a:xfrm>
              <a:off x="5052231" y="4405548"/>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CAN</a:t>
              </a:r>
            </a:p>
          </p:txBody>
        </p:sp>
        <p:sp>
          <p:nvSpPr>
            <p:cNvPr id="489" name="tx489"/>
            <p:cNvSpPr/>
            <p:nvPr/>
          </p:nvSpPr>
          <p:spPr>
            <a:xfrm>
              <a:off x="5092008" y="4349728"/>
              <a:ext cx="12783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FIN</a:t>
              </a:r>
            </a:p>
          </p:txBody>
        </p:sp>
        <p:sp>
          <p:nvSpPr>
            <p:cNvPr id="490" name="tx490"/>
            <p:cNvSpPr/>
            <p:nvPr/>
          </p:nvSpPr>
          <p:spPr>
            <a:xfrm>
              <a:off x="5047842" y="4293908"/>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GBR</a:t>
              </a:r>
            </a:p>
          </p:txBody>
        </p:sp>
        <p:sp>
          <p:nvSpPr>
            <p:cNvPr id="491" name="tx491"/>
            <p:cNvSpPr/>
            <p:nvPr/>
          </p:nvSpPr>
          <p:spPr>
            <a:xfrm>
              <a:off x="5068832" y="4238088"/>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AUS</a:t>
              </a:r>
            </a:p>
          </p:txBody>
        </p:sp>
        <p:sp>
          <p:nvSpPr>
            <p:cNvPr id="492" name="tx492"/>
            <p:cNvSpPr/>
            <p:nvPr/>
          </p:nvSpPr>
          <p:spPr>
            <a:xfrm>
              <a:off x="5068832" y="4182268"/>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BHS</a:t>
              </a:r>
            </a:p>
          </p:txBody>
        </p:sp>
        <p:sp>
          <p:nvSpPr>
            <p:cNvPr id="493" name="tx493"/>
            <p:cNvSpPr/>
            <p:nvPr/>
          </p:nvSpPr>
          <p:spPr>
            <a:xfrm>
              <a:off x="5068832" y="4126448"/>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USA</a:t>
              </a:r>
            </a:p>
          </p:txBody>
        </p:sp>
        <p:sp>
          <p:nvSpPr>
            <p:cNvPr id="494" name="tx494"/>
            <p:cNvSpPr/>
            <p:nvPr/>
          </p:nvSpPr>
          <p:spPr>
            <a:xfrm>
              <a:off x="5067876" y="4070628"/>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GRC</a:t>
              </a:r>
            </a:p>
          </p:txBody>
        </p:sp>
        <p:sp>
          <p:nvSpPr>
            <p:cNvPr id="495" name="tx495"/>
            <p:cNvSpPr/>
            <p:nvPr/>
          </p:nvSpPr>
          <p:spPr>
            <a:xfrm>
              <a:off x="5097644" y="4014808"/>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CHL</a:t>
              </a:r>
            </a:p>
          </p:txBody>
        </p:sp>
        <p:sp>
          <p:nvSpPr>
            <p:cNvPr id="496" name="tx496"/>
            <p:cNvSpPr/>
            <p:nvPr/>
          </p:nvSpPr>
          <p:spPr>
            <a:xfrm>
              <a:off x="5138883" y="3958988"/>
              <a:ext cx="1175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ITA</a:t>
              </a:r>
            </a:p>
          </p:txBody>
        </p:sp>
        <p:sp>
          <p:nvSpPr>
            <p:cNvPr id="497" name="tx497"/>
            <p:cNvSpPr/>
            <p:nvPr/>
          </p:nvSpPr>
          <p:spPr>
            <a:xfrm>
              <a:off x="5093254" y="3903168"/>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KNA</a:t>
              </a:r>
            </a:p>
          </p:txBody>
        </p:sp>
        <p:sp>
          <p:nvSpPr>
            <p:cNvPr id="498" name="tx498"/>
            <p:cNvSpPr/>
            <p:nvPr/>
          </p:nvSpPr>
          <p:spPr>
            <a:xfrm>
              <a:off x="5075698" y="3847348"/>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SWE</a:t>
              </a:r>
            </a:p>
          </p:txBody>
        </p:sp>
        <p:sp>
          <p:nvSpPr>
            <p:cNvPr id="499" name="tx499"/>
            <p:cNvSpPr/>
            <p:nvPr/>
          </p:nvSpPr>
          <p:spPr>
            <a:xfrm>
              <a:off x="5088865" y="3791528"/>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CHE</a:t>
              </a:r>
            </a:p>
          </p:txBody>
        </p:sp>
        <p:sp>
          <p:nvSpPr>
            <p:cNvPr id="500" name="tx500"/>
            <p:cNvSpPr/>
            <p:nvPr/>
          </p:nvSpPr>
          <p:spPr>
            <a:xfrm>
              <a:off x="5131983" y="3735708"/>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CRI</a:t>
              </a:r>
            </a:p>
          </p:txBody>
        </p:sp>
        <p:sp>
          <p:nvSpPr>
            <p:cNvPr id="501" name="tx501"/>
            <p:cNvSpPr/>
            <p:nvPr/>
          </p:nvSpPr>
          <p:spPr>
            <a:xfrm>
              <a:off x="5101077" y="3679887"/>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DNK</a:t>
              </a:r>
            </a:p>
          </p:txBody>
        </p:sp>
        <p:sp>
          <p:nvSpPr>
            <p:cNvPr id="502" name="tx502"/>
            <p:cNvSpPr/>
            <p:nvPr/>
          </p:nvSpPr>
          <p:spPr>
            <a:xfrm>
              <a:off x="5109946" y="3624067"/>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FRA</a:t>
              </a:r>
            </a:p>
          </p:txBody>
        </p:sp>
        <p:sp>
          <p:nvSpPr>
            <p:cNvPr id="503" name="tx503"/>
            <p:cNvSpPr/>
            <p:nvPr/>
          </p:nvSpPr>
          <p:spPr>
            <a:xfrm>
              <a:off x="5092390" y="3568247"/>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KWT</a:t>
              </a:r>
            </a:p>
          </p:txBody>
        </p:sp>
        <p:sp>
          <p:nvSpPr>
            <p:cNvPr id="504" name="tx504"/>
            <p:cNvSpPr/>
            <p:nvPr/>
          </p:nvSpPr>
          <p:spPr>
            <a:xfrm>
              <a:off x="5092298" y="3512427"/>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NOR</a:t>
              </a:r>
            </a:p>
          </p:txBody>
        </p:sp>
        <p:sp>
          <p:nvSpPr>
            <p:cNvPr id="505" name="tx505"/>
            <p:cNvSpPr/>
            <p:nvPr/>
          </p:nvSpPr>
          <p:spPr>
            <a:xfrm>
              <a:off x="5102540" y="3456607"/>
              <a:ext cx="166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PLW</a:t>
              </a:r>
            </a:p>
          </p:txBody>
        </p:sp>
        <p:sp>
          <p:nvSpPr>
            <p:cNvPr id="506" name="tx506"/>
            <p:cNvSpPr/>
            <p:nvPr/>
          </p:nvSpPr>
          <p:spPr>
            <a:xfrm>
              <a:off x="5111409" y="3400787"/>
              <a:ext cx="1572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QAT</a:t>
              </a:r>
            </a:p>
          </p:txBody>
        </p:sp>
        <p:sp>
          <p:nvSpPr>
            <p:cNvPr id="507" name="tx507"/>
            <p:cNvSpPr/>
            <p:nvPr/>
          </p:nvSpPr>
          <p:spPr>
            <a:xfrm>
              <a:off x="5109855" y="3344967"/>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SVK</a:t>
              </a:r>
            </a:p>
          </p:txBody>
        </p:sp>
        <p:sp>
          <p:nvSpPr>
            <p:cNvPr id="508" name="tx508"/>
            <p:cNvSpPr/>
            <p:nvPr/>
          </p:nvSpPr>
          <p:spPr>
            <a:xfrm>
              <a:off x="5105466" y="328914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ARE</a:t>
              </a:r>
            </a:p>
          </p:txBody>
        </p:sp>
        <p:sp>
          <p:nvSpPr>
            <p:cNvPr id="509" name="tx509"/>
            <p:cNvSpPr/>
            <p:nvPr/>
          </p:nvSpPr>
          <p:spPr>
            <a:xfrm>
              <a:off x="5102540" y="3233327"/>
              <a:ext cx="166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URY</a:t>
              </a:r>
            </a:p>
          </p:txBody>
        </p:sp>
        <p:sp>
          <p:nvSpPr>
            <p:cNvPr id="510" name="tx510"/>
            <p:cNvSpPr/>
            <p:nvPr/>
          </p:nvSpPr>
          <p:spPr>
            <a:xfrm>
              <a:off x="5122158" y="3177507"/>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CZE</a:t>
              </a:r>
            </a:p>
          </p:txBody>
        </p:sp>
        <p:sp>
          <p:nvSpPr>
            <p:cNvPr id="511" name="tx511"/>
            <p:cNvSpPr/>
            <p:nvPr/>
          </p:nvSpPr>
          <p:spPr>
            <a:xfrm>
              <a:off x="5108899" y="3121687"/>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KOR</a:t>
              </a:r>
            </a:p>
          </p:txBody>
        </p:sp>
        <p:sp>
          <p:nvSpPr>
            <p:cNvPr id="512" name="tx512"/>
            <p:cNvSpPr/>
            <p:nvPr/>
          </p:nvSpPr>
          <p:spPr>
            <a:xfrm>
              <a:off x="5113288" y="3065867"/>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RUS</a:t>
              </a:r>
            </a:p>
          </p:txBody>
        </p:sp>
        <p:sp>
          <p:nvSpPr>
            <p:cNvPr id="513" name="tx513"/>
            <p:cNvSpPr/>
            <p:nvPr/>
          </p:nvSpPr>
          <p:spPr>
            <a:xfrm>
              <a:off x="5113288" y="3010047"/>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SGP</a:t>
              </a:r>
            </a:p>
          </p:txBody>
        </p:sp>
        <p:sp>
          <p:nvSpPr>
            <p:cNvPr id="514" name="tx514"/>
            <p:cNvSpPr/>
            <p:nvPr/>
          </p:nvSpPr>
          <p:spPr>
            <a:xfrm>
              <a:off x="5125499" y="2954227"/>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AND</a:t>
              </a:r>
            </a:p>
          </p:txBody>
        </p:sp>
        <p:sp>
          <p:nvSpPr>
            <p:cNvPr id="515" name="tx515"/>
            <p:cNvSpPr/>
            <p:nvPr/>
          </p:nvSpPr>
          <p:spPr>
            <a:xfrm>
              <a:off x="5143056" y="2898406"/>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BEL</a:t>
              </a:r>
            </a:p>
          </p:txBody>
        </p:sp>
        <p:sp>
          <p:nvSpPr>
            <p:cNvPr id="516" name="tx516"/>
            <p:cNvSpPr/>
            <p:nvPr/>
          </p:nvSpPr>
          <p:spPr>
            <a:xfrm>
              <a:off x="5129888" y="2842586"/>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CYP</a:t>
              </a:r>
            </a:p>
          </p:txBody>
        </p:sp>
        <p:sp>
          <p:nvSpPr>
            <p:cNvPr id="517" name="tx517"/>
            <p:cNvSpPr/>
            <p:nvPr/>
          </p:nvSpPr>
          <p:spPr>
            <a:xfrm>
              <a:off x="5160795" y="2786766"/>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ISR</a:t>
              </a:r>
            </a:p>
          </p:txBody>
        </p:sp>
        <p:sp>
          <p:nvSpPr>
            <p:cNvPr id="518" name="tx518"/>
            <p:cNvSpPr/>
            <p:nvPr/>
          </p:nvSpPr>
          <p:spPr>
            <a:xfrm>
              <a:off x="5143147" y="2730946"/>
              <a:ext cx="14996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JPN</a:t>
              </a:r>
            </a:p>
          </p:txBody>
        </p:sp>
        <p:sp>
          <p:nvSpPr>
            <p:cNvPr id="519" name="tx519"/>
            <p:cNvSpPr/>
            <p:nvPr/>
          </p:nvSpPr>
          <p:spPr>
            <a:xfrm>
              <a:off x="5129888" y="2675126"/>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SAU</a:t>
              </a:r>
            </a:p>
          </p:txBody>
        </p:sp>
        <p:sp>
          <p:nvSpPr>
            <p:cNvPr id="520" name="tx520"/>
            <p:cNvSpPr/>
            <p:nvPr/>
          </p:nvSpPr>
          <p:spPr>
            <a:xfrm>
              <a:off x="5129888" y="2619306"/>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SYC</a:t>
              </a:r>
            </a:p>
          </p:txBody>
        </p:sp>
        <p:sp>
          <p:nvSpPr>
            <p:cNvPr id="521" name="tx521"/>
            <p:cNvSpPr/>
            <p:nvPr/>
          </p:nvSpPr>
          <p:spPr>
            <a:xfrm>
              <a:off x="5134278" y="2563486"/>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ESP</a:t>
              </a:r>
            </a:p>
          </p:txBody>
        </p:sp>
        <p:sp>
          <p:nvSpPr>
            <p:cNvPr id="522" name="tx522"/>
            <p:cNvSpPr/>
            <p:nvPr/>
          </p:nvSpPr>
          <p:spPr>
            <a:xfrm>
              <a:off x="5137711" y="2507666"/>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BHR</a:t>
              </a:r>
            </a:p>
          </p:txBody>
        </p:sp>
        <p:sp>
          <p:nvSpPr>
            <p:cNvPr id="523" name="tx523"/>
            <p:cNvSpPr/>
            <p:nvPr/>
          </p:nvSpPr>
          <p:spPr>
            <a:xfrm>
              <a:off x="5137711" y="2451846"/>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BRN</a:t>
              </a:r>
            </a:p>
          </p:txBody>
        </p:sp>
        <p:sp>
          <p:nvSpPr>
            <p:cNvPr id="524" name="tx524"/>
            <p:cNvSpPr/>
            <p:nvPr/>
          </p:nvSpPr>
          <p:spPr>
            <a:xfrm>
              <a:off x="5133321" y="2396026"/>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GUY</a:t>
              </a:r>
            </a:p>
          </p:txBody>
        </p:sp>
        <p:sp>
          <p:nvSpPr>
            <p:cNvPr id="525" name="tx525"/>
            <p:cNvSpPr/>
            <p:nvPr/>
          </p:nvSpPr>
          <p:spPr>
            <a:xfrm>
              <a:off x="5133321" y="2340206"/>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HUN</a:t>
              </a:r>
            </a:p>
          </p:txBody>
        </p:sp>
        <p:sp>
          <p:nvSpPr>
            <p:cNvPr id="526" name="tx526"/>
            <p:cNvSpPr/>
            <p:nvPr/>
          </p:nvSpPr>
          <p:spPr>
            <a:xfrm>
              <a:off x="5166971" y="2284386"/>
              <a:ext cx="13834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LVA</a:t>
              </a:r>
            </a:p>
          </p:txBody>
        </p:sp>
        <p:sp>
          <p:nvSpPr>
            <p:cNvPr id="527" name="tx527"/>
            <p:cNvSpPr/>
            <p:nvPr/>
          </p:nvSpPr>
          <p:spPr>
            <a:xfrm>
              <a:off x="5150878" y="2228566"/>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LUX</a:t>
              </a:r>
            </a:p>
          </p:txBody>
        </p:sp>
        <p:sp>
          <p:nvSpPr>
            <p:cNvPr id="528" name="tx528"/>
            <p:cNvSpPr/>
            <p:nvPr/>
          </p:nvSpPr>
          <p:spPr>
            <a:xfrm>
              <a:off x="5152432" y="2172745"/>
              <a:ext cx="1528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MLT</a:t>
              </a:r>
            </a:p>
          </p:txBody>
        </p:sp>
        <p:sp>
          <p:nvSpPr>
            <p:cNvPr id="529" name="tx529"/>
            <p:cNvSpPr/>
            <p:nvPr/>
          </p:nvSpPr>
          <p:spPr>
            <a:xfrm>
              <a:off x="5120154" y="2116925"/>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MCO</a:t>
              </a:r>
            </a:p>
          </p:txBody>
        </p:sp>
        <p:sp>
          <p:nvSpPr>
            <p:cNvPr id="530" name="tx530"/>
            <p:cNvSpPr/>
            <p:nvPr/>
          </p:nvSpPr>
          <p:spPr>
            <a:xfrm>
              <a:off x="5120154" y="2061105"/>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OMN</a:t>
              </a:r>
            </a:p>
          </p:txBody>
        </p:sp>
        <p:sp>
          <p:nvSpPr>
            <p:cNvPr id="531" name="tx531"/>
            <p:cNvSpPr/>
            <p:nvPr/>
          </p:nvSpPr>
          <p:spPr>
            <a:xfrm>
              <a:off x="5148043" y="2005285"/>
              <a:ext cx="1572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PRT</a:t>
              </a:r>
            </a:p>
          </p:txBody>
        </p:sp>
        <p:sp>
          <p:nvSpPr>
            <p:cNvPr id="532" name="tx532"/>
            <p:cNvSpPr/>
            <p:nvPr/>
          </p:nvSpPr>
          <p:spPr>
            <a:xfrm>
              <a:off x="5148135" y="1949465"/>
              <a:ext cx="15718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TTO</a:t>
              </a:r>
            </a:p>
          </p:txBody>
        </p:sp>
        <p:sp>
          <p:nvSpPr>
            <p:cNvPr id="533" name="rc533"/>
            <p:cNvSpPr/>
            <p:nvPr/>
          </p:nvSpPr>
          <p:spPr>
            <a:xfrm>
              <a:off x="4206912" y="1807652"/>
              <a:ext cx="1218078" cy="3745526"/>
            </a:xfrm>
            <a:prstGeom prst="rect">
              <a:avLst/>
            </a:prstGeom>
            <a:noFill/>
            <a:ln w="13550" cap="rnd">
              <a:solidFill>
                <a:srgbClr val="999999">
                  <a:alpha val="100000"/>
                </a:srgbClr>
              </a:solidFill>
              <a:prstDash val="solid"/>
              <a:round/>
            </a:ln>
          </p:spPr>
          <p:txBody>
            <a:bodyPr/>
            <a:lstStyle/>
            <a:p/>
          </p:txBody>
        </p:sp>
        <p:sp>
          <p:nvSpPr>
            <p:cNvPr id="534" name="pl534"/>
            <p:cNvSpPr/>
            <p:nvPr/>
          </p:nvSpPr>
          <p:spPr>
            <a:xfrm>
              <a:off x="5506181"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535" name="pl535"/>
            <p:cNvSpPr/>
            <p:nvPr/>
          </p:nvSpPr>
          <p:spPr>
            <a:xfrm>
              <a:off x="5750407"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536" name="pl536"/>
            <p:cNvSpPr/>
            <p:nvPr/>
          </p:nvSpPr>
          <p:spPr>
            <a:xfrm>
              <a:off x="5994633"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537" name="pl537"/>
            <p:cNvSpPr/>
            <p:nvPr/>
          </p:nvSpPr>
          <p:spPr>
            <a:xfrm>
              <a:off x="6238860"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538" name="pl538"/>
            <p:cNvSpPr/>
            <p:nvPr/>
          </p:nvSpPr>
          <p:spPr>
            <a:xfrm>
              <a:off x="6483086"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539" name="pl539"/>
            <p:cNvSpPr/>
            <p:nvPr/>
          </p:nvSpPr>
          <p:spPr>
            <a:xfrm>
              <a:off x="6580777" y="1807652"/>
              <a:ext cx="0" cy="3745526"/>
            </a:xfrm>
            <a:custGeom>
              <a:avLst/>
              <a:pathLst>
                <a:path w="0" h="3745526">
                  <a:moveTo>
                    <a:pt x="0" y="3745526"/>
                  </a:moveTo>
                  <a:lnTo>
                    <a:pt x="0" y="0"/>
                  </a:lnTo>
                  <a:lnTo>
                    <a:pt x="0" y="0"/>
                  </a:lnTo>
                </a:path>
              </a:pathLst>
            </a:custGeom>
            <a:ln w="13550" cap="flat">
              <a:solidFill>
                <a:srgbClr val="666666">
                  <a:alpha val="100000"/>
                </a:srgbClr>
              </a:solidFill>
              <a:prstDash val="dash"/>
              <a:round/>
            </a:ln>
          </p:spPr>
          <p:txBody>
            <a:bodyPr/>
            <a:lstStyle/>
            <a:p/>
          </p:txBody>
        </p:sp>
        <p:sp>
          <p:nvSpPr>
            <p:cNvPr id="540" name="pt540"/>
            <p:cNvSpPr/>
            <p:nvPr/>
          </p:nvSpPr>
          <p:spPr>
            <a:xfrm>
              <a:off x="6205004" y="5336861"/>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541" name="pt541"/>
            <p:cNvSpPr/>
            <p:nvPr/>
          </p:nvSpPr>
          <p:spPr>
            <a:xfrm>
              <a:off x="6266061" y="5281941"/>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542" name="pt542"/>
            <p:cNvSpPr/>
            <p:nvPr/>
          </p:nvSpPr>
          <p:spPr>
            <a:xfrm>
              <a:off x="6412596" y="522702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43" name="pt543"/>
            <p:cNvSpPr/>
            <p:nvPr/>
          </p:nvSpPr>
          <p:spPr>
            <a:xfrm>
              <a:off x="6424808" y="517210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44" name="pt544"/>
            <p:cNvSpPr/>
            <p:nvPr/>
          </p:nvSpPr>
          <p:spPr>
            <a:xfrm>
              <a:off x="6437019" y="511718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45" name="pt545"/>
            <p:cNvSpPr/>
            <p:nvPr/>
          </p:nvSpPr>
          <p:spPr>
            <a:xfrm>
              <a:off x="6449230" y="506226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46" name="pt546"/>
            <p:cNvSpPr/>
            <p:nvPr/>
          </p:nvSpPr>
          <p:spPr>
            <a:xfrm>
              <a:off x="6461442" y="500734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47" name="pt547"/>
            <p:cNvSpPr/>
            <p:nvPr/>
          </p:nvSpPr>
          <p:spPr>
            <a:xfrm>
              <a:off x="6461442" y="495242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48" name="pt548"/>
            <p:cNvSpPr/>
            <p:nvPr/>
          </p:nvSpPr>
          <p:spPr>
            <a:xfrm>
              <a:off x="6461442" y="489750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49" name="pt549"/>
            <p:cNvSpPr/>
            <p:nvPr/>
          </p:nvSpPr>
          <p:spPr>
            <a:xfrm>
              <a:off x="6473653" y="484258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50" name="pt550"/>
            <p:cNvSpPr/>
            <p:nvPr/>
          </p:nvSpPr>
          <p:spPr>
            <a:xfrm>
              <a:off x="6473653" y="478766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51" name="pt551"/>
            <p:cNvSpPr/>
            <p:nvPr/>
          </p:nvSpPr>
          <p:spPr>
            <a:xfrm>
              <a:off x="6473653" y="473274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52" name="pt552"/>
            <p:cNvSpPr/>
            <p:nvPr/>
          </p:nvSpPr>
          <p:spPr>
            <a:xfrm>
              <a:off x="6485864" y="467782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53" name="pt553"/>
            <p:cNvSpPr/>
            <p:nvPr/>
          </p:nvSpPr>
          <p:spPr>
            <a:xfrm>
              <a:off x="6485864" y="462290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54" name="pt554"/>
            <p:cNvSpPr/>
            <p:nvPr/>
          </p:nvSpPr>
          <p:spPr>
            <a:xfrm>
              <a:off x="6485864" y="456798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55" name="pt555"/>
            <p:cNvSpPr/>
            <p:nvPr/>
          </p:nvSpPr>
          <p:spPr>
            <a:xfrm>
              <a:off x="6510287" y="451306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56" name="pt556"/>
            <p:cNvSpPr/>
            <p:nvPr/>
          </p:nvSpPr>
          <p:spPr>
            <a:xfrm>
              <a:off x="6510287" y="445814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57" name="pt557"/>
            <p:cNvSpPr/>
            <p:nvPr/>
          </p:nvSpPr>
          <p:spPr>
            <a:xfrm>
              <a:off x="6510287" y="4403225"/>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58" name="pt558"/>
            <p:cNvSpPr/>
            <p:nvPr/>
          </p:nvSpPr>
          <p:spPr>
            <a:xfrm>
              <a:off x="6510287" y="4348305"/>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59" name="pt559"/>
            <p:cNvSpPr/>
            <p:nvPr/>
          </p:nvSpPr>
          <p:spPr>
            <a:xfrm>
              <a:off x="6522498" y="4293385"/>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60" name="pt560"/>
            <p:cNvSpPr/>
            <p:nvPr/>
          </p:nvSpPr>
          <p:spPr>
            <a:xfrm>
              <a:off x="6522498" y="4238465"/>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61" name="pt561"/>
            <p:cNvSpPr/>
            <p:nvPr/>
          </p:nvSpPr>
          <p:spPr>
            <a:xfrm>
              <a:off x="6522498" y="4183546"/>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62" name="pt562"/>
            <p:cNvSpPr/>
            <p:nvPr/>
          </p:nvSpPr>
          <p:spPr>
            <a:xfrm>
              <a:off x="6522498" y="4128626"/>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63" name="pt563"/>
            <p:cNvSpPr/>
            <p:nvPr/>
          </p:nvSpPr>
          <p:spPr>
            <a:xfrm>
              <a:off x="6534710" y="4073706"/>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64" name="pt564"/>
            <p:cNvSpPr/>
            <p:nvPr/>
          </p:nvSpPr>
          <p:spPr>
            <a:xfrm>
              <a:off x="6534710" y="4018786"/>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65" name="pt565"/>
            <p:cNvSpPr/>
            <p:nvPr/>
          </p:nvSpPr>
          <p:spPr>
            <a:xfrm>
              <a:off x="6534710" y="396386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66" name="pt566"/>
            <p:cNvSpPr/>
            <p:nvPr/>
          </p:nvSpPr>
          <p:spPr>
            <a:xfrm>
              <a:off x="6546921" y="390894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67" name="pt567"/>
            <p:cNvSpPr/>
            <p:nvPr/>
          </p:nvSpPr>
          <p:spPr>
            <a:xfrm>
              <a:off x="6546921" y="385402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68" name="pt568"/>
            <p:cNvSpPr/>
            <p:nvPr/>
          </p:nvSpPr>
          <p:spPr>
            <a:xfrm>
              <a:off x="6546921" y="379910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69" name="pt569"/>
            <p:cNvSpPr/>
            <p:nvPr/>
          </p:nvSpPr>
          <p:spPr>
            <a:xfrm>
              <a:off x="6546921" y="374418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70" name="pt570"/>
            <p:cNvSpPr/>
            <p:nvPr/>
          </p:nvSpPr>
          <p:spPr>
            <a:xfrm>
              <a:off x="6546921" y="368926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71" name="pt571"/>
            <p:cNvSpPr/>
            <p:nvPr/>
          </p:nvSpPr>
          <p:spPr>
            <a:xfrm>
              <a:off x="6546921" y="363434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572" name="pt572"/>
            <p:cNvSpPr/>
            <p:nvPr/>
          </p:nvSpPr>
          <p:spPr>
            <a:xfrm>
              <a:off x="6559132" y="357942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73" name="pt573"/>
            <p:cNvSpPr/>
            <p:nvPr/>
          </p:nvSpPr>
          <p:spPr>
            <a:xfrm>
              <a:off x="6559132" y="352450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74" name="pt574"/>
            <p:cNvSpPr/>
            <p:nvPr/>
          </p:nvSpPr>
          <p:spPr>
            <a:xfrm>
              <a:off x="6559132" y="346958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75" name="pt575"/>
            <p:cNvSpPr/>
            <p:nvPr/>
          </p:nvSpPr>
          <p:spPr>
            <a:xfrm>
              <a:off x="6559132" y="341466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76" name="pt576"/>
            <p:cNvSpPr/>
            <p:nvPr/>
          </p:nvSpPr>
          <p:spPr>
            <a:xfrm>
              <a:off x="6559132" y="335974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77" name="pt577"/>
            <p:cNvSpPr/>
            <p:nvPr/>
          </p:nvSpPr>
          <p:spPr>
            <a:xfrm>
              <a:off x="6571344" y="330483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78" name="pt578"/>
            <p:cNvSpPr/>
            <p:nvPr/>
          </p:nvSpPr>
          <p:spPr>
            <a:xfrm>
              <a:off x="6571344" y="324991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79" name="pt579"/>
            <p:cNvSpPr/>
            <p:nvPr/>
          </p:nvSpPr>
          <p:spPr>
            <a:xfrm>
              <a:off x="6571344" y="319499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80" name="pt580"/>
            <p:cNvSpPr/>
            <p:nvPr/>
          </p:nvSpPr>
          <p:spPr>
            <a:xfrm>
              <a:off x="6571344" y="314007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81" name="pt581"/>
            <p:cNvSpPr/>
            <p:nvPr/>
          </p:nvSpPr>
          <p:spPr>
            <a:xfrm>
              <a:off x="6571344" y="308515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82" name="pt582"/>
            <p:cNvSpPr/>
            <p:nvPr/>
          </p:nvSpPr>
          <p:spPr>
            <a:xfrm>
              <a:off x="6583555" y="303023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83" name="pt583"/>
            <p:cNvSpPr/>
            <p:nvPr/>
          </p:nvSpPr>
          <p:spPr>
            <a:xfrm>
              <a:off x="6583555" y="297531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84" name="pt584"/>
            <p:cNvSpPr/>
            <p:nvPr/>
          </p:nvSpPr>
          <p:spPr>
            <a:xfrm>
              <a:off x="6583555" y="292039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85" name="pt585"/>
            <p:cNvSpPr/>
            <p:nvPr/>
          </p:nvSpPr>
          <p:spPr>
            <a:xfrm>
              <a:off x="6583555" y="286547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86" name="pt586"/>
            <p:cNvSpPr/>
            <p:nvPr/>
          </p:nvSpPr>
          <p:spPr>
            <a:xfrm>
              <a:off x="6595766" y="281055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87" name="pt587"/>
            <p:cNvSpPr/>
            <p:nvPr/>
          </p:nvSpPr>
          <p:spPr>
            <a:xfrm>
              <a:off x="6595766" y="275563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88" name="pt588"/>
            <p:cNvSpPr/>
            <p:nvPr/>
          </p:nvSpPr>
          <p:spPr>
            <a:xfrm>
              <a:off x="6595766" y="270071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89" name="pt589"/>
            <p:cNvSpPr/>
            <p:nvPr/>
          </p:nvSpPr>
          <p:spPr>
            <a:xfrm>
              <a:off x="6595766" y="264579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90" name="pt590"/>
            <p:cNvSpPr/>
            <p:nvPr/>
          </p:nvSpPr>
          <p:spPr>
            <a:xfrm>
              <a:off x="6595766" y="259087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91" name="pt591"/>
            <p:cNvSpPr/>
            <p:nvPr/>
          </p:nvSpPr>
          <p:spPr>
            <a:xfrm>
              <a:off x="6595766" y="253595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92" name="pt592"/>
            <p:cNvSpPr/>
            <p:nvPr/>
          </p:nvSpPr>
          <p:spPr>
            <a:xfrm>
              <a:off x="6607978" y="248103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93" name="pt593"/>
            <p:cNvSpPr/>
            <p:nvPr/>
          </p:nvSpPr>
          <p:spPr>
            <a:xfrm>
              <a:off x="6607978" y="242611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94" name="pt594"/>
            <p:cNvSpPr/>
            <p:nvPr/>
          </p:nvSpPr>
          <p:spPr>
            <a:xfrm>
              <a:off x="6607978" y="237119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95" name="pt595"/>
            <p:cNvSpPr/>
            <p:nvPr/>
          </p:nvSpPr>
          <p:spPr>
            <a:xfrm>
              <a:off x="6607978" y="231627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96" name="pt596"/>
            <p:cNvSpPr/>
            <p:nvPr/>
          </p:nvSpPr>
          <p:spPr>
            <a:xfrm>
              <a:off x="6607978" y="226135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97" name="pt597"/>
            <p:cNvSpPr/>
            <p:nvPr/>
          </p:nvSpPr>
          <p:spPr>
            <a:xfrm>
              <a:off x="6607978" y="220643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98" name="pt598"/>
            <p:cNvSpPr/>
            <p:nvPr/>
          </p:nvSpPr>
          <p:spPr>
            <a:xfrm>
              <a:off x="6607978" y="215151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99" name="pt599"/>
            <p:cNvSpPr/>
            <p:nvPr/>
          </p:nvSpPr>
          <p:spPr>
            <a:xfrm>
              <a:off x="6607978" y="209659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00" name="pt600"/>
            <p:cNvSpPr/>
            <p:nvPr/>
          </p:nvSpPr>
          <p:spPr>
            <a:xfrm>
              <a:off x="6607978" y="204167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01" name="pt601"/>
            <p:cNvSpPr/>
            <p:nvPr/>
          </p:nvSpPr>
          <p:spPr>
            <a:xfrm>
              <a:off x="6607978" y="198675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02" name="pt602"/>
            <p:cNvSpPr/>
            <p:nvPr/>
          </p:nvSpPr>
          <p:spPr>
            <a:xfrm>
              <a:off x="6607978" y="193183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03" name="tx603"/>
            <p:cNvSpPr/>
            <p:nvPr/>
          </p:nvSpPr>
          <p:spPr>
            <a:xfrm>
              <a:off x="6312128" y="5354490"/>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ROU</a:t>
              </a:r>
            </a:p>
          </p:txBody>
        </p:sp>
        <p:sp>
          <p:nvSpPr>
            <p:cNvPr id="604" name="tx604"/>
            <p:cNvSpPr/>
            <p:nvPr/>
          </p:nvSpPr>
          <p:spPr>
            <a:xfrm>
              <a:off x="6373184" y="5299570"/>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NRU</a:t>
              </a:r>
            </a:p>
          </p:txBody>
        </p:sp>
        <p:sp>
          <p:nvSpPr>
            <p:cNvPr id="605" name="tx605"/>
            <p:cNvSpPr/>
            <p:nvPr/>
          </p:nvSpPr>
          <p:spPr>
            <a:xfrm>
              <a:off x="6243256" y="5244650"/>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EST</a:t>
              </a:r>
            </a:p>
          </p:txBody>
        </p:sp>
        <p:sp>
          <p:nvSpPr>
            <p:cNvPr id="606" name="tx606"/>
            <p:cNvSpPr/>
            <p:nvPr/>
          </p:nvSpPr>
          <p:spPr>
            <a:xfrm>
              <a:off x="6251078" y="5189730"/>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CZE</a:t>
              </a:r>
            </a:p>
          </p:txBody>
        </p:sp>
        <p:sp>
          <p:nvSpPr>
            <p:cNvPr id="607" name="tx607"/>
            <p:cNvSpPr/>
            <p:nvPr/>
          </p:nvSpPr>
          <p:spPr>
            <a:xfrm>
              <a:off x="6245642" y="5134811"/>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SMR</a:t>
              </a:r>
            </a:p>
          </p:txBody>
        </p:sp>
        <p:sp>
          <p:nvSpPr>
            <p:cNvPr id="608" name="tx608"/>
            <p:cNvSpPr/>
            <p:nvPr/>
          </p:nvSpPr>
          <p:spPr>
            <a:xfrm>
              <a:off x="6290131" y="5079891"/>
              <a:ext cx="1441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LTU</a:t>
              </a:r>
            </a:p>
          </p:txBody>
        </p:sp>
        <p:sp>
          <p:nvSpPr>
            <p:cNvPr id="609" name="tx609"/>
            <p:cNvSpPr/>
            <p:nvPr/>
          </p:nvSpPr>
          <p:spPr>
            <a:xfrm>
              <a:off x="6280306" y="5024971"/>
              <a:ext cx="166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HRV</a:t>
              </a:r>
            </a:p>
          </p:txBody>
        </p:sp>
        <p:sp>
          <p:nvSpPr>
            <p:cNvPr id="610" name="tx610"/>
            <p:cNvSpPr/>
            <p:nvPr/>
          </p:nvSpPr>
          <p:spPr>
            <a:xfrm>
              <a:off x="6322917" y="4970051"/>
              <a:ext cx="12353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IRL</a:t>
              </a:r>
            </a:p>
          </p:txBody>
        </p:sp>
        <p:sp>
          <p:nvSpPr>
            <p:cNvPr id="611" name="tx611"/>
            <p:cNvSpPr/>
            <p:nvPr/>
          </p:nvSpPr>
          <p:spPr>
            <a:xfrm>
              <a:off x="6289084" y="4915132"/>
              <a:ext cx="15736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PAN</a:t>
              </a:r>
            </a:p>
          </p:txBody>
        </p:sp>
        <p:sp>
          <p:nvSpPr>
            <p:cNvPr id="612" name="tx612"/>
            <p:cNvSpPr/>
            <p:nvPr/>
          </p:nvSpPr>
          <p:spPr>
            <a:xfrm>
              <a:off x="6286665" y="4860212"/>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BGR</a:t>
              </a:r>
            </a:p>
          </p:txBody>
        </p:sp>
        <p:sp>
          <p:nvSpPr>
            <p:cNvPr id="613" name="tx613"/>
            <p:cNvSpPr/>
            <p:nvPr/>
          </p:nvSpPr>
          <p:spPr>
            <a:xfrm>
              <a:off x="6273498" y="4805292"/>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MCO</a:t>
              </a:r>
            </a:p>
          </p:txBody>
        </p:sp>
        <p:sp>
          <p:nvSpPr>
            <p:cNvPr id="614" name="tx614"/>
            <p:cNvSpPr/>
            <p:nvPr/>
          </p:nvSpPr>
          <p:spPr>
            <a:xfrm>
              <a:off x="6299832" y="4750372"/>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NLD</a:t>
              </a:r>
            </a:p>
          </p:txBody>
        </p:sp>
        <p:sp>
          <p:nvSpPr>
            <p:cNvPr id="615" name="tx615"/>
            <p:cNvSpPr/>
            <p:nvPr/>
          </p:nvSpPr>
          <p:spPr>
            <a:xfrm>
              <a:off x="6307654" y="4695453"/>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BRB</a:t>
              </a:r>
            </a:p>
          </p:txBody>
        </p:sp>
        <p:sp>
          <p:nvSpPr>
            <p:cNvPr id="616" name="tx616"/>
            <p:cNvSpPr/>
            <p:nvPr/>
          </p:nvSpPr>
          <p:spPr>
            <a:xfrm>
              <a:off x="6320913" y="4640533"/>
              <a:ext cx="14996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NZL</a:t>
              </a:r>
            </a:p>
          </p:txBody>
        </p:sp>
        <p:sp>
          <p:nvSpPr>
            <p:cNvPr id="617" name="tx617"/>
            <p:cNvSpPr/>
            <p:nvPr/>
          </p:nvSpPr>
          <p:spPr>
            <a:xfrm>
              <a:off x="6298876" y="4585613"/>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GBR</a:t>
              </a:r>
            </a:p>
          </p:txBody>
        </p:sp>
        <p:sp>
          <p:nvSpPr>
            <p:cNvPr id="618" name="tx618"/>
            <p:cNvSpPr/>
            <p:nvPr/>
          </p:nvSpPr>
          <p:spPr>
            <a:xfrm>
              <a:off x="6332077" y="4530693"/>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AUS</a:t>
              </a:r>
            </a:p>
          </p:txBody>
        </p:sp>
        <p:sp>
          <p:nvSpPr>
            <p:cNvPr id="619" name="tx619"/>
            <p:cNvSpPr/>
            <p:nvPr/>
          </p:nvSpPr>
          <p:spPr>
            <a:xfrm>
              <a:off x="6332077" y="4475774"/>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BHS</a:t>
              </a:r>
            </a:p>
          </p:txBody>
        </p:sp>
        <p:sp>
          <p:nvSpPr>
            <p:cNvPr id="620" name="tx620"/>
            <p:cNvSpPr/>
            <p:nvPr/>
          </p:nvSpPr>
          <p:spPr>
            <a:xfrm>
              <a:off x="6332077" y="4420854"/>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CYP</a:t>
              </a:r>
            </a:p>
          </p:txBody>
        </p:sp>
        <p:sp>
          <p:nvSpPr>
            <p:cNvPr id="621" name="tx621"/>
            <p:cNvSpPr/>
            <p:nvPr/>
          </p:nvSpPr>
          <p:spPr>
            <a:xfrm>
              <a:off x="6336466" y="4365934"/>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POL</a:t>
              </a:r>
            </a:p>
          </p:txBody>
        </p:sp>
        <p:sp>
          <p:nvSpPr>
            <p:cNvPr id="622" name="tx622"/>
            <p:cNvSpPr/>
            <p:nvPr/>
          </p:nvSpPr>
          <p:spPr>
            <a:xfrm>
              <a:off x="6339899" y="4311014"/>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CAN</a:t>
              </a:r>
            </a:p>
          </p:txBody>
        </p:sp>
        <p:sp>
          <p:nvSpPr>
            <p:cNvPr id="623" name="tx623"/>
            <p:cNvSpPr/>
            <p:nvPr/>
          </p:nvSpPr>
          <p:spPr>
            <a:xfrm>
              <a:off x="6357547" y="4256095"/>
              <a:ext cx="14996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JPN</a:t>
              </a:r>
            </a:p>
          </p:txBody>
        </p:sp>
        <p:sp>
          <p:nvSpPr>
            <p:cNvPr id="624" name="tx624"/>
            <p:cNvSpPr/>
            <p:nvPr/>
          </p:nvSpPr>
          <p:spPr>
            <a:xfrm>
              <a:off x="6354621" y="4201175"/>
              <a:ext cx="1528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MLT</a:t>
              </a:r>
            </a:p>
          </p:txBody>
        </p:sp>
        <p:sp>
          <p:nvSpPr>
            <p:cNvPr id="625" name="tx625"/>
            <p:cNvSpPr/>
            <p:nvPr/>
          </p:nvSpPr>
          <p:spPr>
            <a:xfrm>
              <a:off x="6344288" y="4146255"/>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USA</a:t>
              </a:r>
            </a:p>
          </p:txBody>
        </p:sp>
        <p:sp>
          <p:nvSpPr>
            <p:cNvPr id="626" name="tx626"/>
            <p:cNvSpPr/>
            <p:nvPr/>
          </p:nvSpPr>
          <p:spPr>
            <a:xfrm>
              <a:off x="6356500" y="4091335"/>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KNA</a:t>
              </a:r>
            </a:p>
          </p:txBody>
        </p:sp>
        <p:sp>
          <p:nvSpPr>
            <p:cNvPr id="627" name="tx627"/>
            <p:cNvSpPr/>
            <p:nvPr/>
          </p:nvSpPr>
          <p:spPr>
            <a:xfrm>
              <a:off x="6338943" y="4036416"/>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SWE</a:t>
              </a:r>
            </a:p>
          </p:txBody>
        </p:sp>
        <p:sp>
          <p:nvSpPr>
            <p:cNvPr id="628" name="tx628"/>
            <p:cNvSpPr/>
            <p:nvPr/>
          </p:nvSpPr>
          <p:spPr>
            <a:xfrm>
              <a:off x="6362535" y="3981496"/>
              <a:ext cx="15718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TTO</a:t>
              </a:r>
            </a:p>
          </p:txBody>
        </p:sp>
        <p:sp>
          <p:nvSpPr>
            <p:cNvPr id="629" name="tx629"/>
            <p:cNvSpPr/>
            <p:nvPr/>
          </p:nvSpPr>
          <p:spPr>
            <a:xfrm>
              <a:off x="6364322" y="3926576"/>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DNK</a:t>
              </a:r>
            </a:p>
          </p:txBody>
        </p:sp>
        <p:sp>
          <p:nvSpPr>
            <p:cNvPr id="630" name="tx630"/>
            <p:cNvSpPr/>
            <p:nvPr/>
          </p:nvSpPr>
          <p:spPr>
            <a:xfrm>
              <a:off x="6355544" y="3871656"/>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GRC</a:t>
              </a:r>
            </a:p>
          </p:txBody>
        </p:sp>
        <p:sp>
          <p:nvSpPr>
            <p:cNvPr id="631" name="tx631"/>
            <p:cNvSpPr/>
            <p:nvPr/>
          </p:nvSpPr>
          <p:spPr>
            <a:xfrm>
              <a:off x="6412785" y="3816737"/>
              <a:ext cx="119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ISL</a:t>
              </a:r>
            </a:p>
          </p:txBody>
        </p:sp>
        <p:sp>
          <p:nvSpPr>
            <p:cNvPr id="632" name="tx632"/>
            <p:cNvSpPr/>
            <p:nvPr/>
          </p:nvSpPr>
          <p:spPr>
            <a:xfrm>
              <a:off x="6365785" y="3761817"/>
              <a:ext cx="166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PLW</a:t>
              </a:r>
            </a:p>
          </p:txBody>
        </p:sp>
        <p:sp>
          <p:nvSpPr>
            <p:cNvPr id="633" name="tx633"/>
            <p:cNvSpPr/>
            <p:nvPr/>
          </p:nvSpPr>
          <p:spPr>
            <a:xfrm>
              <a:off x="6373100" y="3706897"/>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SVK</a:t>
              </a:r>
            </a:p>
          </p:txBody>
        </p:sp>
        <p:sp>
          <p:nvSpPr>
            <p:cNvPr id="634" name="tx634"/>
            <p:cNvSpPr/>
            <p:nvPr/>
          </p:nvSpPr>
          <p:spPr>
            <a:xfrm>
              <a:off x="6368711" y="365197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SVN</a:t>
              </a:r>
            </a:p>
          </p:txBody>
        </p:sp>
        <p:sp>
          <p:nvSpPr>
            <p:cNvPr id="635" name="tx635"/>
            <p:cNvSpPr/>
            <p:nvPr/>
          </p:nvSpPr>
          <p:spPr>
            <a:xfrm>
              <a:off x="6385403" y="3597058"/>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AUT</a:t>
              </a:r>
            </a:p>
          </p:txBody>
        </p:sp>
        <p:sp>
          <p:nvSpPr>
            <p:cNvPr id="636" name="tx636"/>
            <p:cNvSpPr/>
            <p:nvPr/>
          </p:nvSpPr>
          <p:spPr>
            <a:xfrm>
              <a:off x="6385311" y="3542138"/>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CHL</a:t>
              </a:r>
            </a:p>
          </p:txBody>
        </p:sp>
        <p:sp>
          <p:nvSpPr>
            <p:cNvPr id="637" name="tx637"/>
            <p:cNvSpPr/>
            <p:nvPr/>
          </p:nvSpPr>
          <p:spPr>
            <a:xfrm>
              <a:off x="6416310" y="3487218"/>
              <a:ext cx="12783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FIN</a:t>
              </a:r>
            </a:p>
          </p:txBody>
        </p:sp>
        <p:sp>
          <p:nvSpPr>
            <p:cNvPr id="638" name="tx638"/>
            <p:cNvSpPr/>
            <p:nvPr/>
          </p:nvSpPr>
          <p:spPr>
            <a:xfrm>
              <a:off x="6426551" y="3432298"/>
              <a:ext cx="1175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ITA</a:t>
              </a:r>
            </a:p>
          </p:txBody>
        </p:sp>
        <p:sp>
          <p:nvSpPr>
            <p:cNvPr id="639" name="tx639"/>
            <p:cNvSpPr/>
            <p:nvPr/>
          </p:nvSpPr>
          <p:spPr>
            <a:xfrm>
              <a:off x="6376533" y="3377379"/>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CHE</a:t>
              </a:r>
            </a:p>
          </p:txBody>
        </p:sp>
        <p:sp>
          <p:nvSpPr>
            <p:cNvPr id="640" name="tx640"/>
            <p:cNvSpPr/>
            <p:nvPr/>
          </p:nvSpPr>
          <p:spPr>
            <a:xfrm>
              <a:off x="6406301" y="3322459"/>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BEL</a:t>
              </a:r>
            </a:p>
          </p:txBody>
        </p:sp>
        <p:sp>
          <p:nvSpPr>
            <p:cNvPr id="641" name="tx641"/>
            <p:cNvSpPr/>
            <p:nvPr/>
          </p:nvSpPr>
          <p:spPr>
            <a:xfrm>
              <a:off x="6397614" y="3267539"/>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FRA</a:t>
              </a:r>
            </a:p>
          </p:txBody>
        </p:sp>
        <p:sp>
          <p:nvSpPr>
            <p:cNvPr id="642" name="tx642"/>
            <p:cNvSpPr/>
            <p:nvPr/>
          </p:nvSpPr>
          <p:spPr>
            <a:xfrm>
              <a:off x="6388745" y="3212619"/>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DEU</a:t>
              </a:r>
            </a:p>
          </p:txBody>
        </p:sp>
        <p:sp>
          <p:nvSpPr>
            <p:cNvPr id="643" name="tx643"/>
            <p:cNvSpPr/>
            <p:nvPr/>
          </p:nvSpPr>
          <p:spPr>
            <a:xfrm>
              <a:off x="6379966" y="3157700"/>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NOR</a:t>
              </a:r>
            </a:p>
          </p:txBody>
        </p:sp>
        <p:sp>
          <p:nvSpPr>
            <p:cNvPr id="644" name="tx644"/>
            <p:cNvSpPr/>
            <p:nvPr/>
          </p:nvSpPr>
          <p:spPr>
            <a:xfrm>
              <a:off x="6397523" y="3102780"/>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ESP</a:t>
              </a:r>
            </a:p>
          </p:txBody>
        </p:sp>
        <p:sp>
          <p:nvSpPr>
            <p:cNvPr id="645" name="tx645"/>
            <p:cNvSpPr/>
            <p:nvPr/>
          </p:nvSpPr>
          <p:spPr>
            <a:xfrm>
              <a:off x="6411289" y="3047860"/>
              <a:ext cx="1572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ATG</a:t>
              </a:r>
            </a:p>
          </p:txBody>
        </p:sp>
        <p:sp>
          <p:nvSpPr>
            <p:cNvPr id="646" name="tx646"/>
            <p:cNvSpPr/>
            <p:nvPr/>
          </p:nvSpPr>
          <p:spPr>
            <a:xfrm>
              <a:off x="6396567" y="2992940"/>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KOR</a:t>
              </a:r>
            </a:p>
          </p:txBody>
        </p:sp>
        <p:sp>
          <p:nvSpPr>
            <p:cNvPr id="647" name="tx647"/>
            <p:cNvSpPr/>
            <p:nvPr/>
          </p:nvSpPr>
          <p:spPr>
            <a:xfrm>
              <a:off x="6400956" y="2938021"/>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RUS</a:t>
              </a:r>
            </a:p>
          </p:txBody>
        </p:sp>
        <p:sp>
          <p:nvSpPr>
            <p:cNvPr id="648" name="tx648"/>
            <p:cNvSpPr/>
            <p:nvPr/>
          </p:nvSpPr>
          <p:spPr>
            <a:xfrm>
              <a:off x="6400956" y="2883101"/>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SGP</a:t>
              </a:r>
            </a:p>
          </p:txBody>
        </p:sp>
        <p:sp>
          <p:nvSpPr>
            <p:cNvPr id="649" name="tx649"/>
            <p:cNvSpPr/>
            <p:nvPr/>
          </p:nvSpPr>
          <p:spPr>
            <a:xfrm>
              <a:off x="6444074" y="2828181"/>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CRI</a:t>
              </a:r>
            </a:p>
          </p:txBody>
        </p:sp>
        <p:sp>
          <p:nvSpPr>
            <p:cNvPr id="650" name="tx650"/>
            <p:cNvSpPr/>
            <p:nvPr/>
          </p:nvSpPr>
          <p:spPr>
            <a:xfrm>
              <a:off x="6448463" y="2773261"/>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ISR</a:t>
              </a:r>
            </a:p>
          </p:txBody>
        </p:sp>
        <p:sp>
          <p:nvSpPr>
            <p:cNvPr id="651" name="tx651"/>
            <p:cNvSpPr/>
            <p:nvPr/>
          </p:nvSpPr>
          <p:spPr>
            <a:xfrm>
              <a:off x="6423500" y="2718342"/>
              <a:ext cx="1572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PRT</a:t>
              </a:r>
            </a:p>
          </p:txBody>
        </p:sp>
        <p:sp>
          <p:nvSpPr>
            <p:cNvPr id="652" name="tx652"/>
            <p:cNvSpPr/>
            <p:nvPr/>
          </p:nvSpPr>
          <p:spPr>
            <a:xfrm>
              <a:off x="6417556" y="2663422"/>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SYC</a:t>
              </a:r>
            </a:p>
          </p:txBody>
        </p:sp>
        <p:sp>
          <p:nvSpPr>
            <p:cNvPr id="653" name="tx653"/>
            <p:cNvSpPr/>
            <p:nvPr/>
          </p:nvSpPr>
          <p:spPr>
            <a:xfrm>
              <a:off x="6417556" y="2608502"/>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ARE</a:t>
              </a:r>
            </a:p>
          </p:txBody>
        </p:sp>
        <p:sp>
          <p:nvSpPr>
            <p:cNvPr id="654" name="tx654"/>
            <p:cNvSpPr/>
            <p:nvPr/>
          </p:nvSpPr>
          <p:spPr>
            <a:xfrm>
              <a:off x="6414630" y="2553582"/>
              <a:ext cx="166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URY</a:t>
              </a:r>
            </a:p>
          </p:txBody>
        </p:sp>
        <p:sp>
          <p:nvSpPr>
            <p:cNvPr id="655" name="tx655"/>
            <p:cNvSpPr/>
            <p:nvPr/>
          </p:nvSpPr>
          <p:spPr>
            <a:xfrm>
              <a:off x="6425378" y="2498663"/>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AND</a:t>
              </a:r>
            </a:p>
          </p:txBody>
        </p:sp>
        <p:sp>
          <p:nvSpPr>
            <p:cNvPr id="656" name="tx656"/>
            <p:cNvSpPr/>
            <p:nvPr/>
          </p:nvSpPr>
          <p:spPr>
            <a:xfrm>
              <a:off x="6425378" y="2443743"/>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BHR</a:t>
              </a:r>
            </a:p>
          </p:txBody>
        </p:sp>
        <p:sp>
          <p:nvSpPr>
            <p:cNvPr id="657" name="tx657"/>
            <p:cNvSpPr/>
            <p:nvPr/>
          </p:nvSpPr>
          <p:spPr>
            <a:xfrm>
              <a:off x="6425378" y="2388823"/>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BRN</a:t>
              </a:r>
            </a:p>
          </p:txBody>
        </p:sp>
        <p:sp>
          <p:nvSpPr>
            <p:cNvPr id="658" name="tx658"/>
            <p:cNvSpPr/>
            <p:nvPr/>
          </p:nvSpPr>
          <p:spPr>
            <a:xfrm>
              <a:off x="6420989" y="2333903"/>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GUY</a:t>
              </a:r>
            </a:p>
          </p:txBody>
        </p:sp>
        <p:sp>
          <p:nvSpPr>
            <p:cNvPr id="659" name="tx659"/>
            <p:cNvSpPr/>
            <p:nvPr/>
          </p:nvSpPr>
          <p:spPr>
            <a:xfrm>
              <a:off x="6420989" y="2278984"/>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HUN</a:t>
              </a:r>
            </a:p>
          </p:txBody>
        </p:sp>
        <p:sp>
          <p:nvSpPr>
            <p:cNvPr id="660" name="tx660"/>
            <p:cNvSpPr/>
            <p:nvPr/>
          </p:nvSpPr>
          <p:spPr>
            <a:xfrm>
              <a:off x="6416692" y="2224064"/>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KWT</a:t>
              </a:r>
            </a:p>
          </p:txBody>
        </p:sp>
        <p:sp>
          <p:nvSpPr>
            <p:cNvPr id="661" name="tx661"/>
            <p:cNvSpPr/>
            <p:nvPr/>
          </p:nvSpPr>
          <p:spPr>
            <a:xfrm>
              <a:off x="6454639" y="2169144"/>
              <a:ext cx="13834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LVA</a:t>
              </a:r>
            </a:p>
          </p:txBody>
        </p:sp>
        <p:sp>
          <p:nvSpPr>
            <p:cNvPr id="662" name="tx662"/>
            <p:cNvSpPr/>
            <p:nvPr/>
          </p:nvSpPr>
          <p:spPr>
            <a:xfrm>
              <a:off x="6438546" y="2114224"/>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LUX</a:t>
              </a:r>
            </a:p>
          </p:txBody>
        </p:sp>
        <p:sp>
          <p:nvSpPr>
            <p:cNvPr id="663" name="tx663"/>
            <p:cNvSpPr/>
            <p:nvPr/>
          </p:nvSpPr>
          <p:spPr>
            <a:xfrm>
              <a:off x="6407822" y="2059305"/>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OMN</a:t>
              </a:r>
            </a:p>
          </p:txBody>
        </p:sp>
        <p:sp>
          <p:nvSpPr>
            <p:cNvPr id="664" name="tx664"/>
            <p:cNvSpPr/>
            <p:nvPr/>
          </p:nvSpPr>
          <p:spPr>
            <a:xfrm>
              <a:off x="6435711" y="2004385"/>
              <a:ext cx="1572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QAT</a:t>
              </a:r>
            </a:p>
          </p:txBody>
        </p:sp>
        <p:sp>
          <p:nvSpPr>
            <p:cNvPr id="665" name="tx665"/>
            <p:cNvSpPr/>
            <p:nvPr/>
          </p:nvSpPr>
          <p:spPr>
            <a:xfrm>
              <a:off x="6429768" y="1949465"/>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SAU</a:t>
              </a:r>
            </a:p>
          </p:txBody>
        </p:sp>
        <p:sp>
          <p:nvSpPr>
            <p:cNvPr id="666" name="rc666"/>
            <p:cNvSpPr/>
            <p:nvPr/>
          </p:nvSpPr>
          <p:spPr>
            <a:xfrm>
              <a:off x="5494580" y="1807652"/>
              <a:ext cx="1218078" cy="3745526"/>
            </a:xfrm>
            <a:prstGeom prst="rect">
              <a:avLst/>
            </a:prstGeom>
            <a:noFill/>
            <a:ln w="13550" cap="rnd">
              <a:solidFill>
                <a:srgbClr val="999999">
                  <a:alpha val="100000"/>
                </a:srgbClr>
              </a:solidFill>
              <a:prstDash val="solid"/>
              <a:round/>
            </a:ln>
          </p:spPr>
          <p:txBody>
            <a:bodyPr/>
            <a:lstStyle/>
            <a:p/>
          </p:txBody>
        </p:sp>
        <p:sp>
          <p:nvSpPr>
            <p:cNvPr id="667" name="pl667"/>
            <p:cNvSpPr/>
            <p:nvPr/>
          </p:nvSpPr>
          <p:spPr>
            <a:xfrm>
              <a:off x="6793849"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668" name="pl668"/>
            <p:cNvSpPr/>
            <p:nvPr/>
          </p:nvSpPr>
          <p:spPr>
            <a:xfrm>
              <a:off x="7038075"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669" name="pl669"/>
            <p:cNvSpPr/>
            <p:nvPr/>
          </p:nvSpPr>
          <p:spPr>
            <a:xfrm>
              <a:off x="7282301"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670" name="pl670"/>
            <p:cNvSpPr/>
            <p:nvPr/>
          </p:nvSpPr>
          <p:spPr>
            <a:xfrm>
              <a:off x="7526528"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671" name="pl671"/>
            <p:cNvSpPr/>
            <p:nvPr/>
          </p:nvSpPr>
          <p:spPr>
            <a:xfrm>
              <a:off x="7770754"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672" name="pl672"/>
            <p:cNvSpPr/>
            <p:nvPr/>
          </p:nvSpPr>
          <p:spPr>
            <a:xfrm>
              <a:off x="7844022" y="1807652"/>
              <a:ext cx="0" cy="3745526"/>
            </a:xfrm>
            <a:custGeom>
              <a:avLst/>
              <a:pathLst>
                <a:path w="0" h="3745526">
                  <a:moveTo>
                    <a:pt x="0" y="3745526"/>
                  </a:moveTo>
                  <a:lnTo>
                    <a:pt x="0" y="0"/>
                  </a:lnTo>
                  <a:lnTo>
                    <a:pt x="0" y="0"/>
                  </a:lnTo>
                </a:path>
              </a:pathLst>
            </a:custGeom>
            <a:ln w="13550" cap="flat">
              <a:solidFill>
                <a:srgbClr val="666666">
                  <a:alpha val="100000"/>
                </a:srgbClr>
              </a:solidFill>
              <a:prstDash val="dash"/>
              <a:round/>
            </a:ln>
          </p:spPr>
          <p:txBody>
            <a:bodyPr/>
            <a:lstStyle/>
            <a:p/>
          </p:txBody>
        </p:sp>
        <p:sp>
          <p:nvSpPr>
            <p:cNvPr id="673" name="pt673"/>
            <p:cNvSpPr/>
            <p:nvPr/>
          </p:nvSpPr>
          <p:spPr>
            <a:xfrm>
              <a:off x="7309502" y="5336861"/>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674" name="pt674"/>
            <p:cNvSpPr/>
            <p:nvPr/>
          </p:nvSpPr>
          <p:spPr>
            <a:xfrm>
              <a:off x="7480461" y="5281941"/>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675" name="pt675"/>
            <p:cNvSpPr/>
            <p:nvPr/>
          </p:nvSpPr>
          <p:spPr>
            <a:xfrm>
              <a:off x="7517095" y="5227021"/>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676" name="pt676"/>
            <p:cNvSpPr/>
            <p:nvPr/>
          </p:nvSpPr>
          <p:spPr>
            <a:xfrm>
              <a:off x="7578151" y="5172101"/>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677" name="pt677"/>
            <p:cNvSpPr/>
            <p:nvPr/>
          </p:nvSpPr>
          <p:spPr>
            <a:xfrm>
              <a:off x="7602574" y="5117182"/>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678" name="pt678"/>
            <p:cNvSpPr/>
            <p:nvPr/>
          </p:nvSpPr>
          <p:spPr>
            <a:xfrm>
              <a:off x="7639208" y="5062262"/>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679" name="pt679"/>
            <p:cNvSpPr/>
            <p:nvPr/>
          </p:nvSpPr>
          <p:spPr>
            <a:xfrm>
              <a:off x="7639208" y="5007342"/>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680" name="pt680"/>
            <p:cNvSpPr/>
            <p:nvPr/>
          </p:nvSpPr>
          <p:spPr>
            <a:xfrm>
              <a:off x="7651419" y="4952422"/>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681" name="pt681"/>
            <p:cNvSpPr/>
            <p:nvPr/>
          </p:nvSpPr>
          <p:spPr>
            <a:xfrm>
              <a:off x="7663630" y="489750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82" name="pt682"/>
            <p:cNvSpPr/>
            <p:nvPr/>
          </p:nvSpPr>
          <p:spPr>
            <a:xfrm>
              <a:off x="7675842" y="484258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83" name="pt683"/>
            <p:cNvSpPr/>
            <p:nvPr/>
          </p:nvSpPr>
          <p:spPr>
            <a:xfrm>
              <a:off x="7688053" y="478766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84" name="pt684"/>
            <p:cNvSpPr/>
            <p:nvPr/>
          </p:nvSpPr>
          <p:spPr>
            <a:xfrm>
              <a:off x="7688053" y="473274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85" name="pt685"/>
            <p:cNvSpPr/>
            <p:nvPr/>
          </p:nvSpPr>
          <p:spPr>
            <a:xfrm>
              <a:off x="7700264" y="467782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86" name="pt686"/>
            <p:cNvSpPr/>
            <p:nvPr/>
          </p:nvSpPr>
          <p:spPr>
            <a:xfrm>
              <a:off x="7700264" y="462290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87" name="pt687"/>
            <p:cNvSpPr/>
            <p:nvPr/>
          </p:nvSpPr>
          <p:spPr>
            <a:xfrm>
              <a:off x="7700264" y="456798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88" name="pt688"/>
            <p:cNvSpPr/>
            <p:nvPr/>
          </p:nvSpPr>
          <p:spPr>
            <a:xfrm>
              <a:off x="7712476" y="451306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89" name="pt689"/>
            <p:cNvSpPr/>
            <p:nvPr/>
          </p:nvSpPr>
          <p:spPr>
            <a:xfrm>
              <a:off x="7712476" y="445814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90" name="pt690"/>
            <p:cNvSpPr/>
            <p:nvPr/>
          </p:nvSpPr>
          <p:spPr>
            <a:xfrm>
              <a:off x="7712476" y="440322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91" name="pt691"/>
            <p:cNvSpPr/>
            <p:nvPr/>
          </p:nvSpPr>
          <p:spPr>
            <a:xfrm>
              <a:off x="7724687" y="434830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92" name="pt692"/>
            <p:cNvSpPr/>
            <p:nvPr/>
          </p:nvSpPr>
          <p:spPr>
            <a:xfrm>
              <a:off x="7724687" y="429338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93" name="pt693"/>
            <p:cNvSpPr/>
            <p:nvPr/>
          </p:nvSpPr>
          <p:spPr>
            <a:xfrm>
              <a:off x="7724687" y="423846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94" name="pt694"/>
            <p:cNvSpPr/>
            <p:nvPr/>
          </p:nvSpPr>
          <p:spPr>
            <a:xfrm>
              <a:off x="7724687" y="418354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95" name="pt695"/>
            <p:cNvSpPr/>
            <p:nvPr/>
          </p:nvSpPr>
          <p:spPr>
            <a:xfrm>
              <a:off x="7749110" y="412862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96" name="pt696"/>
            <p:cNvSpPr/>
            <p:nvPr/>
          </p:nvSpPr>
          <p:spPr>
            <a:xfrm>
              <a:off x="7761321" y="407370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97" name="pt697"/>
            <p:cNvSpPr/>
            <p:nvPr/>
          </p:nvSpPr>
          <p:spPr>
            <a:xfrm>
              <a:off x="7761321" y="401878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98" name="pt698"/>
            <p:cNvSpPr/>
            <p:nvPr/>
          </p:nvSpPr>
          <p:spPr>
            <a:xfrm>
              <a:off x="7761321" y="396386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99" name="pt699"/>
            <p:cNvSpPr/>
            <p:nvPr/>
          </p:nvSpPr>
          <p:spPr>
            <a:xfrm>
              <a:off x="7773532" y="390894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00" name="pt700"/>
            <p:cNvSpPr/>
            <p:nvPr/>
          </p:nvSpPr>
          <p:spPr>
            <a:xfrm>
              <a:off x="7785744" y="385402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701" name="pt701"/>
            <p:cNvSpPr/>
            <p:nvPr/>
          </p:nvSpPr>
          <p:spPr>
            <a:xfrm>
              <a:off x="7797955" y="379910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702" name="pt702"/>
            <p:cNvSpPr/>
            <p:nvPr/>
          </p:nvSpPr>
          <p:spPr>
            <a:xfrm>
              <a:off x="7810166" y="374418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703" name="pt703"/>
            <p:cNvSpPr/>
            <p:nvPr/>
          </p:nvSpPr>
          <p:spPr>
            <a:xfrm>
              <a:off x="7810166" y="368926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704" name="pt704"/>
            <p:cNvSpPr/>
            <p:nvPr/>
          </p:nvSpPr>
          <p:spPr>
            <a:xfrm>
              <a:off x="7810166" y="363434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705" name="pt705"/>
            <p:cNvSpPr/>
            <p:nvPr/>
          </p:nvSpPr>
          <p:spPr>
            <a:xfrm>
              <a:off x="7810166" y="357942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706" name="pt706"/>
            <p:cNvSpPr/>
            <p:nvPr/>
          </p:nvSpPr>
          <p:spPr>
            <a:xfrm>
              <a:off x="7810166" y="352450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707" name="pt707"/>
            <p:cNvSpPr/>
            <p:nvPr/>
          </p:nvSpPr>
          <p:spPr>
            <a:xfrm>
              <a:off x="7810166" y="346958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708" name="pt708"/>
            <p:cNvSpPr/>
            <p:nvPr/>
          </p:nvSpPr>
          <p:spPr>
            <a:xfrm>
              <a:off x="7810166" y="341466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709" name="pt709"/>
            <p:cNvSpPr/>
            <p:nvPr/>
          </p:nvSpPr>
          <p:spPr>
            <a:xfrm>
              <a:off x="7822378" y="335974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710" name="pt710"/>
            <p:cNvSpPr/>
            <p:nvPr/>
          </p:nvSpPr>
          <p:spPr>
            <a:xfrm>
              <a:off x="7822378" y="330483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711" name="pt711"/>
            <p:cNvSpPr/>
            <p:nvPr/>
          </p:nvSpPr>
          <p:spPr>
            <a:xfrm>
              <a:off x="7822378" y="324991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712" name="pt712"/>
            <p:cNvSpPr/>
            <p:nvPr/>
          </p:nvSpPr>
          <p:spPr>
            <a:xfrm>
              <a:off x="7822378" y="319499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713" name="pt713"/>
            <p:cNvSpPr/>
            <p:nvPr/>
          </p:nvSpPr>
          <p:spPr>
            <a:xfrm>
              <a:off x="7822378" y="314007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714" name="pt714"/>
            <p:cNvSpPr/>
            <p:nvPr/>
          </p:nvSpPr>
          <p:spPr>
            <a:xfrm>
              <a:off x="7834589" y="308515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715" name="pt715"/>
            <p:cNvSpPr/>
            <p:nvPr/>
          </p:nvSpPr>
          <p:spPr>
            <a:xfrm>
              <a:off x="7834589" y="303023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716" name="pt716"/>
            <p:cNvSpPr/>
            <p:nvPr/>
          </p:nvSpPr>
          <p:spPr>
            <a:xfrm>
              <a:off x="7834589" y="297531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717" name="pt717"/>
            <p:cNvSpPr/>
            <p:nvPr/>
          </p:nvSpPr>
          <p:spPr>
            <a:xfrm>
              <a:off x="7846800" y="292039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18" name="pt718"/>
            <p:cNvSpPr/>
            <p:nvPr/>
          </p:nvSpPr>
          <p:spPr>
            <a:xfrm>
              <a:off x="7846800" y="286547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19" name="pt719"/>
            <p:cNvSpPr/>
            <p:nvPr/>
          </p:nvSpPr>
          <p:spPr>
            <a:xfrm>
              <a:off x="7846800" y="281055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20" name="pt720"/>
            <p:cNvSpPr/>
            <p:nvPr/>
          </p:nvSpPr>
          <p:spPr>
            <a:xfrm>
              <a:off x="7846800" y="275563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21" name="pt721"/>
            <p:cNvSpPr/>
            <p:nvPr/>
          </p:nvSpPr>
          <p:spPr>
            <a:xfrm>
              <a:off x="7846800" y="270071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22" name="pt722"/>
            <p:cNvSpPr/>
            <p:nvPr/>
          </p:nvSpPr>
          <p:spPr>
            <a:xfrm>
              <a:off x="7846800" y="264579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23" name="pt723"/>
            <p:cNvSpPr/>
            <p:nvPr/>
          </p:nvSpPr>
          <p:spPr>
            <a:xfrm>
              <a:off x="7846800" y="259087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24" name="pt724"/>
            <p:cNvSpPr/>
            <p:nvPr/>
          </p:nvSpPr>
          <p:spPr>
            <a:xfrm>
              <a:off x="7859011" y="253595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25" name="pt725"/>
            <p:cNvSpPr/>
            <p:nvPr/>
          </p:nvSpPr>
          <p:spPr>
            <a:xfrm>
              <a:off x="7859011" y="248103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26" name="pt726"/>
            <p:cNvSpPr/>
            <p:nvPr/>
          </p:nvSpPr>
          <p:spPr>
            <a:xfrm>
              <a:off x="7871223" y="242611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27" name="pt727"/>
            <p:cNvSpPr/>
            <p:nvPr/>
          </p:nvSpPr>
          <p:spPr>
            <a:xfrm>
              <a:off x="7871223" y="237119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28" name="pt728"/>
            <p:cNvSpPr/>
            <p:nvPr/>
          </p:nvSpPr>
          <p:spPr>
            <a:xfrm>
              <a:off x="7883434" y="231627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29" name="pt729"/>
            <p:cNvSpPr/>
            <p:nvPr/>
          </p:nvSpPr>
          <p:spPr>
            <a:xfrm>
              <a:off x="7883434" y="226135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30" name="pt730"/>
            <p:cNvSpPr/>
            <p:nvPr/>
          </p:nvSpPr>
          <p:spPr>
            <a:xfrm>
              <a:off x="7895645" y="220643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31" name="pt731"/>
            <p:cNvSpPr/>
            <p:nvPr/>
          </p:nvSpPr>
          <p:spPr>
            <a:xfrm>
              <a:off x="7895645" y="215151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32" name="pt732"/>
            <p:cNvSpPr/>
            <p:nvPr/>
          </p:nvSpPr>
          <p:spPr>
            <a:xfrm>
              <a:off x="7895645" y="209659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33" name="pt733"/>
            <p:cNvSpPr/>
            <p:nvPr/>
          </p:nvSpPr>
          <p:spPr>
            <a:xfrm>
              <a:off x="7895645" y="204167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34" name="pt734"/>
            <p:cNvSpPr/>
            <p:nvPr/>
          </p:nvSpPr>
          <p:spPr>
            <a:xfrm>
              <a:off x="7895645" y="198675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35" name="pt735"/>
            <p:cNvSpPr/>
            <p:nvPr/>
          </p:nvSpPr>
          <p:spPr>
            <a:xfrm>
              <a:off x="7895645" y="193183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36" name="tx736"/>
            <p:cNvSpPr/>
            <p:nvPr/>
          </p:nvSpPr>
          <p:spPr>
            <a:xfrm>
              <a:off x="7416626" y="5354490"/>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NRU</a:t>
              </a:r>
            </a:p>
          </p:txBody>
        </p:sp>
        <p:sp>
          <p:nvSpPr>
            <p:cNvPr id="737" name="tx737"/>
            <p:cNvSpPr/>
            <p:nvPr/>
          </p:nvSpPr>
          <p:spPr>
            <a:xfrm>
              <a:off x="7587584" y="5299570"/>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BHS</a:t>
              </a:r>
            </a:p>
          </p:txBody>
        </p:sp>
        <p:sp>
          <p:nvSpPr>
            <p:cNvPr id="738" name="tx738"/>
            <p:cNvSpPr/>
            <p:nvPr/>
          </p:nvSpPr>
          <p:spPr>
            <a:xfrm>
              <a:off x="7624218" y="5244650"/>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ROU</a:t>
              </a:r>
            </a:p>
          </p:txBody>
        </p:sp>
        <p:sp>
          <p:nvSpPr>
            <p:cNvPr id="739" name="tx739"/>
            <p:cNvSpPr/>
            <p:nvPr/>
          </p:nvSpPr>
          <p:spPr>
            <a:xfrm>
              <a:off x="7685275" y="5189730"/>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BEL</a:t>
              </a:r>
            </a:p>
          </p:txBody>
        </p:sp>
        <p:sp>
          <p:nvSpPr>
            <p:cNvPr id="740" name="tx740"/>
            <p:cNvSpPr/>
            <p:nvPr/>
          </p:nvSpPr>
          <p:spPr>
            <a:xfrm>
              <a:off x="7709697" y="5134811"/>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EST</a:t>
              </a:r>
            </a:p>
          </p:txBody>
        </p:sp>
        <p:sp>
          <p:nvSpPr>
            <p:cNvPr id="741" name="tx741"/>
            <p:cNvSpPr/>
            <p:nvPr/>
          </p:nvSpPr>
          <p:spPr>
            <a:xfrm>
              <a:off x="7746331" y="5079891"/>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CHL</a:t>
              </a:r>
            </a:p>
          </p:txBody>
        </p:sp>
        <p:sp>
          <p:nvSpPr>
            <p:cNvPr id="742" name="tx742"/>
            <p:cNvSpPr/>
            <p:nvPr/>
          </p:nvSpPr>
          <p:spPr>
            <a:xfrm>
              <a:off x="7746331" y="5024971"/>
              <a:ext cx="166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PLW</a:t>
              </a:r>
            </a:p>
          </p:txBody>
        </p:sp>
        <p:sp>
          <p:nvSpPr>
            <p:cNvPr id="743" name="tx743"/>
            <p:cNvSpPr/>
            <p:nvPr/>
          </p:nvSpPr>
          <p:spPr>
            <a:xfrm>
              <a:off x="7758543" y="4970051"/>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CAN</a:t>
              </a:r>
            </a:p>
          </p:txBody>
        </p:sp>
        <p:sp>
          <p:nvSpPr>
            <p:cNvPr id="744" name="tx744"/>
            <p:cNvSpPr/>
            <p:nvPr/>
          </p:nvSpPr>
          <p:spPr>
            <a:xfrm>
              <a:off x="7463475" y="4915132"/>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MCO</a:t>
              </a:r>
            </a:p>
          </p:txBody>
        </p:sp>
        <p:sp>
          <p:nvSpPr>
            <p:cNvPr id="745" name="tx745"/>
            <p:cNvSpPr/>
            <p:nvPr/>
          </p:nvSpPr>
          <p:spPr>
            <a:xfrm>
              <a:off x="7502021" y="4860212"/>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NLD</a:t>
              </a:r>
            </a:p>
          </p:txBody>
        </p:sp>
        <p:sp>
          <p:nvSpPr>
            <p:cNvPr id="746" name="tx746"/>
            <p:cNvSpPr/>
            <p:nvPr/>
          </p:nvSpPr>
          <p:spPr>
            <a:xfrm>
              <a:off x="7515787" y="4805292"/>
              <a:ext cx="1572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ATG</a:t>
              </a:r>
            </a:p>
          </p:txBody>
        </p:sp>
        <p:sp>
          <p:nvSpPr>
            <p:cNvPr id="747" name="tx747"/>
            <p:cNvSpPr/>
            <p:nvPr/>
          </p:nvSpPr>
          <p:spPr>
            <a:xfrm>
              <a:off x="7501065" y="4750372"/>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BGR</a:t>
              </a:r>
            </a:p>
          </p:txBody>
        </p:sp>
        <p:sp>
          <p:nvSpPr>
            <p:cNvPr id="748" name="tx748"/>
            <p:cNvSpPr/>
            <p:nvPr/>
          </p:nvSpPr>
          <p:spPr>
            <a:xfrm>
              <a:off x="7508887" y="4695453"/>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GRC</a:t>
              </a:r>
            </a:p>
          </p:txBody>
        </p:sp>
        <p:sp>
          <p:nvSpPr>
            <p:cNvPr id="749" name="tx749"/>
            <p:cNvSpPr/>
            <p:nvPr/>
          </p:nvSpPr>
          <p:spPr>
            <a:xfrm>
              <a:off x="7567683" y="4640533"/>
              <a:ext cx="1175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ITA</a:t>
              </a:r>
            </a:p>
          </p:txBody>
        </p:sp>
        <p:sp>
          <p:nvSpPr>
            <p:cNvPr id="750" name="tx750"/>
            <p:cNvSpPr/>
            <p:nvPr/>
          </p:nvSpPr>
          <p:spPr>
            <a:xfrm>
              <a:off x="7526444" y="4585613"/>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POL</a:t>
              </a:r>
            </a:p>
          </p:txBody>
        </p:sp>
        <p:sp>
          <p:nvSpPr>
            <p:cNvPr id="751" name="tx751"/>
            <p:cNvSpPr/>
            <p:nvPr/>
          </p:nvSpPr>
          <p:spPr>
            <a:xfrm>
              <a:off x="7538746" y="4530693"/>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AUT</a:t>
              </a:r>
            </a:p>
          </p:txBody>
        </p:sp>
        <p:sp>
          <p:nvSpPr>
            <p:cNvPr id="752" name="tx752"/>
            <p:cNvSpPr/>
            <p:nvPr/>
          </p:nvSpPr>
          <p:spPr>
            <a:xfrm>
              <a:off x="7538746" y="4475774"/>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CZE</a:t>
              </a:r>
            </a:p>
          </p:txBody>
        </p:sp>
        <p:sp>
          <p:nvSpPr>
            <p:cNvPr id="753" name="tx753"/>
            <p:cNvSpPr/>
            <p:nvPr/>
          </p:nvSpPr>
          <p:spPr>
            <a:xfrm>
              <a:off x="7525488" y="4420854"/>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GBR</a:t>
              </a:r>
            </a:p>
          </p:txBody>
        </p:sp>
        <p:sp>
          <p:nvSpPr>
            <p:cNvPr id="754" name="tx754"/>
            <p:cNvSpPr/>
            <p:nvPr/>
          </p:nvSpPr>
          <p:spPr>
            <a:xfrm>
              <a:off x="7546477" y="4365934"/>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BRB</a:t>
              </a:r>
            </a:p>
          </p:txBody>
        </p:sp>
        <p:sp>
          <p:nvSpPr>
            <p:cNvPr id="755" name="tx755"/>
            <p:cNvSpPr/>
            <p:nvPr/>
          </p:nvSpPr>
          <p:spPr>
            <a:xfrm>
              <a:off x="7565588" y="4311014"/>
              <a:ext cx="1441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LTU</a:t>
              </a:r>
            </a:p>
          </p:txBody>
        </p:sp>
        <p:sp>
          <p:nvSpPr>
            <p:cNvPr id="756" name="tx756"/>
            <p:cNvSpPr/>
            <p:nvPr/>
          </p:nvSpPr>
          <p:spPr>
            <a:xfrm>
              <a:off x="7552329" y="4256095"/>
              <a:ext cx="15736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PAN</a:t>
              </a:r>
            </a:p>
          </p:txBody>
        </p:sp>
        <p:sp>
          <p:nvSpPr>
            <p:cNvPr id="757" name="tx757"/>
            <p:cNvSpPr/>
            <p:nvPr/>
          </p:nvSpPr>
          <p:spPr>
            <a:xfrm>
              <a:off x="7533310" y="4201175"/>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SMR</a:t>
              </a:r>
            </a:p>
          </p:txBody>
        </p:sp>
        <p:sp>
          <p:nvSpPr>
            <p:cNvPr id="758" name="tx758"/>
            <p:cNvSpPr/>
            <p:nvPr/>
          </p:nvSpPr>
          <p:spPr>
            <a:xfrm>
              <a:off x="7610585" y="4146255"/>
              <a:ext cx="12353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IRL</a:t>
              </a:r>
            </a:p>
          </p:txBody>
        </p:sp>
        <p:sp>
          <p:nvSpPr>
            <p:cNvPr id="759" name="tx759"/>
            <p:cNvSpPr/>
            <p:nvPr/>
          </p:nvSpPr>
          <p:spPr>
            <a:xfrm>
              <a:off x="7580185" y="4091335"/>
              <a:ext cx="166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HRV</a:t>
              </a:r>
            </a:p>
          </p:txBody>
        </p:sp>
        <p:sp>
          <p:nvSpPr>
            <p:cNvPr id="760" name="tx760"/>
            <p:cNvSpPr/>
            <p:nvPr/>
          </p:nvSpPr>
          <p:spPr>
            <a:xfrm>
              <a:off x="7596370" y="4036416"/>
              <a:ext cx="14996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NZL</a:t>
              </a:r>
            </a:p>
          </p:txBody>
        </p:sp>
        <p:sp>
          <p:nvSpPr>
            <p:cNvPr id="761" name="tx761"/>
            <p:cNvSpPr/>
            <p:nvPr/>
          </p:nvSpPr>
          <p:spPr>
            <a:xfrm>
              <a:off x="7583111" y="3981496"/>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SVN</a:t>
              </a:r>
            </a:p>
          </p:txBody>
        </p:sp>
        <p:sp>
          <p:nvSpPr>
            <p:cNvPr id="762" name="tx762"/>
            <p:cNvSpPr/>
            <p:nvPr/>
          </p:nvSpPr>
          <p:spPr>
            <a:xfrm>
              <a:off x="7605655" y="3926576"/>
              <a:ext cx="1528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MLT</a:t>
              </a:r>
            </a:p>
          </p:txBody>
        </p:sp>
        <p:sp>
          <p:nvSpPr>
            <p:cNvPr id="763" name="tx763"/>
            <p:cNvSpPr/>
            <p:nvPr/>
          </p:nvSpPr>
          <p:spPr>
            <a:xfrm>
              <a:off x="7632405" y="3871656"/>
              <a:ext cx="13834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LVA</a:t>
              </a:r>
            </a:p>
          </p:txBody>
        </p:sp>
        <p:sp>
          <p:nvSpPr>
            <p:cNvPr id="764" name="tx764"/>
            <p:cNvSpPr/>
            <p:nvPr/>
          </p:nvSpPr>
          <p:spPr>
            <a:xfrm>
              <a:off x="7619745" y="381673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AUS</a:t>
              </a:r>
            </a:p>
          </p:txBody>
        </p:sp>
        <p:sp>
          <p:nvSpPr>
            <p:cNvPr id="765" name="tx765"/>
            <p:cNvSpPr/>
            <p:nvPr/>
          </p:nvSpPr>
          <p:spPr>
            <a:xfrm>
              <a:off x="7658474" y="3761817"/>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CRI</a:t>
              </a:r>
            </a:p>
          </p:txBody>
        </p:sp>
        <p:sp>
          <p:nvSpPr>
            <p:cNvPr id="766" name="tx766"/>
            <p:cNvSpPr/>
            <p:nvPr/>
          </p:nvSpPr>
          <p:spPr>
            <a:xfrm>
              <a:off x="7667344" y="3706897"/>
              <a:ext cx="12783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FIN</a:t>
              </a:r>
            </a:p>
          </p:txBody>
        </p:sp>
        <p:sp>
          <p:nvSpPr>
            <p:cNvPr id="767" name="tx767"/>
            <p:cNvSpPr/>
            <p:nvPr/>
          </p:nvSpPr>
          <p:spPr>
            <a:xfrm>
              <a:off x="7627567" y="3651977"/>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DEU</a:t>
              </a:r>
            </a:p>
          </p:txBody>
        </p:sp>
        <p:sp>
          <p:nvSpPr>
            <p:cNvPr id="768" name="tx768"/>
            <p:cNvSpPr/>
            <p:nvPr/>
          </p:nvSpPr>
          <p:spPr>
            <a:xfrm>
              <a:off x="7662863" y="3597058"/>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ISR</a:t>
              </a:r>
            </a:p>
          </p:txBody>
        </p:sp>
        <p:sp>
          <p:nvSpPr>
            <p:cNvPr id="769" name="tx769"/>
            <p:cNvSpPr/>
            <p:nvPr/>
          </p:nvSpPr>
          <p:spPr>
            <a:xfrm>
              <a:off x="7636345" y="3542138"/>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ESP</a:t>
              </a:r>
            </a:p>
          </p:txBody>
        </p:sp>
        <p:sp>
          <p:nvSpPr>
            <p:cNvPr id="770" name="tx770"/>
            <p:cNvSpPr/>
            <p:nvPr/>
          </p:nvSpPr>
          <p:spPr>
            <a:xfrm>
              <a:off x="7627567" y="3487218"/>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CHE</a:t>
              </a:r>
            </a:p>
          </p:txBody>
        </p:sp>
        <p:sp>
          <p:nvSpPr>
            <p:cNvPr id="771" name="tx771"/>
            <p:cNvSpPr/>
            <p:nvPr/>
          </p:nvSpPr>
          <p:spPr>
            <a:xfrm>
              <a:off x="7631956" y="3432298"/>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ARE</a:t>
              </a:r>
            </a:p>
          </p:txBody>
        </p:sp>
        <p:sp>
          <p:nvSpPr>
            <p:cNvPr id="772" name="tx772"/>
            <p:cNvSpPr/>
            <p:nvPr/>
          </p:nvSpPr>
          <p:spPr>
            <a:xfrm>
              <a:off x="7648648" y="3377379"/>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FRA</a:t>
              </a:r>
            </a:p>
          </p:txBody>
        </p:sp>
        <p:sp>
          <p:nvSpPr>
            <p:cNvPr id="773" name="tx773"/>
            <p:cNvSpPr/>
            <p:nvPr/>
          </p:nvSpPr>
          <p:spPr>
            <a:xfrm>
              <a:off x="7688242" y="3322459"/>
              <a:ext cx="119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ISL</a:t>
              </a:r>
            </a:p>
          </p:txBody>
        </p:sp>
        <p:sp>
          <p:nvSpPr>
            <p:cNvPr id="774" name="tx774"/>
            <p:cNvSpPr/>
            <p:nvPr/>
          </p:nvSpPr>
          <p:spPr>
            <a:xfrm>
              <a:off x="7644168" y="3267539"/>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KNA</a:t>
              </a:r>
            </a:p>
          </p:txBody>
        </p:sp>
        <p:sp>
          <p:nvSpPr>
            <p:cNvPr id="775" name="tx775"/>
            <p:cNvSpPr/>
            <p:nvPr/>
          </p:nvSpPr>
          <p:spPr>
            <a:xfrm>
              <a:off x="7639778" y="3212619"/>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SGP</a:t>
              </a:r>
            </a:p>
          </p:txBody>
        </p:sp>
        <p:sp>
          <p:nvSpPr>
            <p:cNvPr id="776" name="tx776"/>
            <p:cNvSpPr/>
            <p:nvPr/>
          </p:nvSpPr>
          <p:spPr>
            <a:xfrm>
              <a:off x="7648557" y="3157700"/>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SVK</a:t>
              </a:r>
            </a:p>
          </p:txBody>
        </p:sp>
        <p:sp>
          <p:nvSpPr>
            <p:cNvPr id="777" name="tx777"/>
            <p:cNvSpPr/>
            <p:nvPr/>
          </p:nvSpPr>
          <p:spPr>
            <a:xfrm>
              <a:off x="7651990" y="3102780"/>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DNK</a:t>
              </a:r>
            </a:p>
          </p:txBody>
        </p:sp>
        <p:sp>
          <p:nvSpPr>
            <p:cNvPr id="778" name="tx778"/>
            <p:cNvSpPr/>
            <p:nvPr/>
          </p:nvSpPr>
          <p:spPr>
            <a:xfrm>
              <a:off x="7665157" y="3047860"/>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LUX</a:t>
              </a:r>
            </a:p>
          </p:txBody>
        </p:sp>
        <p:sp>
          <p:nvSpPr>
            <p:cNvPr id="779" name="tx779"/>
            <p:cNvSpPr/>
            <p:nvPr/>
          </p:nvSpPr>
          <p:spPr>
            <a:xfrm>
              <a:off x="7638822" y="2992940"/>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SWE</a:t>
              </a:r>
            </a:p>
          </p:txBody>
        </p:sp>
        <p:sp>
          <p:nvSpPr>
            <p:cNvPr id="780" name="tx780"/>
            <p:cNvSpPr/>
            <p:nvPr/>
          </p:nvSpPr>
          <p:spPr>
            <a:xfrm>
              <a:off x="7681849" y="2938021"/>
              <a:ext cx="14996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JPN</a:t>
              </a:r>
            </a:p>
          </p:txBody>
        </p:sp>
        <p:sp>
          <p:nvSpPr>
            <p:cNvPr id="781" name="tx781"/>
            <p:cNvSpPr/>
            <p:nvPr/>
          </p:nvSpPr>
          <p:spPr>
            <a:xfrm>
              <a:off x="7655423" y="2883101"/>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NOR</a:t>
              </a:r>
            </a:p>
          </p:txBody>
        </p:sp>
        <p:sp>
          <p:nvSpPr>
            <p:cNvPr id="782" name="tx782"/>
            <p:cNvSpPr/>
            <p:nvPr/>
          </p:nvSpPr>
          <p:spPr>
            <a:xfrm>
              <a:off x="7674534" y="2828181"/>
              <a:ext cx="1572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PRT</a:t>
              </a:r>
            </a:p>
          </p:txBody>
        </p:sp>
        <p:sp>
          <p:nvSpPr>
            <p:cNvPr id="783" name="tx783"/>
            <p:cNvSpPr/>
            <p:nvPr/>
          </p:nvSpPr>
          <p:spPr>
            <a:xfrm>
              <a:off x="7659812" y="2773261"/>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KOR</a:t>
              </a:r>
            </a:p>
          </p:txBody>
        </p:sp>
        <p:sp>
          <p:nvSpPr>
            <p:cNvPr id="784" name="tx784"/>
            <p:cNvSpPr/>
            <p:nvPr/>
          </p:nvSpPr>
          <p:spPr>
            <a:xfrm>
              <a:off x="7664201" y="2718342"/>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RUS</a:t>
              </a:r>
            </a:p>
          </p:txBody>
        </p:sp>
        <p:sp>
          <p:nvSpPr>
            <p:cNvPr id="785" name="tx785"/>
            <p:cNvSpPr/>
            <p:nvPr/>
          </p:nvSpPr>
          <p:spPr>
            <a:xfrm>
              <a:off x="7668590" y="2663422"/>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USA</a:t>
              </a:r>
            </a:p>
          </p:txBody>
        </p:sp>
        <p:sp>
          <p:nvSpPr>
            <p:cNvPr id="786" name="tx786"/>
            <p:cNvSpPr/>
            <p:nvPr/>
          </p:nvSpPr>
          <p:spPr>
            <a:xfrm>
              <a:off x="7665664" y="2608502"/>
              <a:ext cx="166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URY</a:t>
              </a:r>
            </a:p>
          </p:txBody>
        </p:sp>
        <p:sp>
          <p:nvSpPr>
            <p:cNvPr id="787" name="tx787"/>
            <p:cNvSpPr/>
            <p:nvPr/>
          </p:nvSpPr>
          <p:spPr>
            <a:xfrm>
              <a:off x="7676412" y="2553582"/>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AND</a:t>
              </a:r>
            </a:p>
          </p:txBody>
        </p:sp>
        <p:sp>
          <p:nvSpPr>
            <p:cNvPr id="788" name="tx788"/>
            <p:cNvSpPr/>
            <p:nvPr/>
          </p:nvSpPr>
          <p:spPr>
            <a:xfrm>
              <a:off x="7686837" y="2498663"/>
              <a:ext cx="15718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TTO</a:t>
              </a:r>
            </a:p>
          </p:txBody>
        </p:sp>
        <p:sp>
          <p:nvSpPr>
            <p:cNvPr id="789" name="tx789"/>
            <p:cNvSpPr/>
            <p:nvPr/>
          </p:nvSpPr>
          <p:spPr>
            <a:xfrm>
              <a:off x="7684235" y="2443743"/>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GUY</a:t>
              </a:r>
            </a:p>
          </p:txBody>
        </p:sp>
        <p:sp>
          <p:nvSpPr>
            <p:cNvPr id="790" name="tx790"/>
            <p:cNvSpPr/>
            <p:nvPr/>
          </p:nvSpPr>
          <p:spPr>
            <a:xfrm>
              <a:off x="7693013" y="2388823"/>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SYC</a:t>
              </a:r>
            </a:p>
          </p:txBody>
        </p:sp>
        <p:sp>
          <p:nvSpPr>
            <p:cNvPr id="791" name="tx791"/>
            <p:cNvSpPr/>
            <p:nvPr/>
          </p:nvSpPr>
          <p:spPr>
            <a:xfrm>
              <a:off x="7705224" y="2333903"/>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CYP</a:t>
              </a:r>
            </a:p>
          </p:txBody>
        </p:sp>
        <p:sp>
          <p:nvSpPr>
            <p:cNvPr id="792" name="tx792"/>
            <p:cNvSpPr/>
            <p:nvPr/>
          </p:nvSpPr>
          <p:spPr>
            <a:xfrm>
              <a:off x="7692148" y="2278984"/>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KWT</a:t>
              </a:r>
            </a:p>
          </p:txBody>
        </p:sp>
        <p:sp>
          <p:nvSpPr>
            <p:cNvPr id="793" name="tx793"/>
            <p:cNvSpPr/>
            <p:nvPr/>
          </p:nvSpPr>
          <p:spPr>
            <a:xfrm>
              <a:off x="7713046" y="2224064"/>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BHR</a:t>
              </a:r>
            </a:p>
          </p:txBody>
        </p:sp>
        <p:sp>
          <p:nvSpPr>
            <p:cNvPr id="794" name="tx794"/>
            <p:cNvSpPr/>
            <p:nvPr/>
          </p:nvSpPr>
          <p:spPr>
            <a:xfrm>
              <a:off x="7713046" y="2169144"/>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BRN</a:t>
              </a:r>
            </a:p>
          </p:txBody>
        </p:sp>
        <p:sp>
          <p:nvSpPr>
            <p:cNvPr id="795" name="tx795"/>
            <p:cNvSpPr/>
            <p:nvPr/>
          </p:nvSpPr>
          <p:spPr>
            <a:xfrm>
              <a:off x="7708657" y="2114224"/>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HUN</a:t>
              </a:r>
            </a:p>
          </p:txBody>
        </p:sp>
        <p:sp>
          <p:nvSpPr>
            <p:cNvPr id="796" name="tx796"/>
            <p:cNvSpPr/>
            <p:nvPr/>
          </p:nvSpPr>
          <p:spPr>
            <a:xfrm>
              <a:off x="7695490" y="2059305"/>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OMN</a:t>
              </a:r>
            </a:p>
          </p:txBody>
        </p:sp>
        <p:sp>
          <p:nvSpPr>
            <p:cNvPr id="797" name="tx797"/>
            <p:cNvSpPr/>
            <p:nvPr/>
          </p:nvSpPr>
          <p:spPr>
            <a:xfrm>
              <a:off x="7723379" y="2004385"/>
              <a:ext cx="1572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QAT</a:t>
              </a:r>
            </a:p>
          </p:txBody>
        </p:sp>
        <p:sp>
          <p:nvSpPr>
            <p:cNvPr id="798" name="tx798"/>
            <p:cNvSpPr/>
            <p:nvPr/>
          </p:nvSpPr>
          <p:spPr>
            <a:xfrm>
              <a:off x="7717436" y="1949465"/>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SAU</a:t>
              </a:r>
            </a:p>
          </p:txBody>
        </p:sp>
        <p:sp>
          <p:nvSpPr>
            <p:cNvPr id="799" name="rc799"/>
            <p:cNvSpPr/>
            <p:nvPr/>
          </p:nvSpPr>
          <p:spPr>
            <a:xfrm>
              <a:off x="6782248" y="1807652"/>
              <a:ext cx="1218078" cy="3745526"/>
            </a:xfrm>
            <a:prstGeom prst="rect">
              <a:avLst/>
            </a:prstGeom>
            <a:noFill/>
            <a:ln w="13550" cap="rnd">
              <a:solidFill>
                <a:srgbClr val="999999">
                  <a:alpha val="100000"/>
                </a:srgbClr>
              </a:solidFill>
              <a:prstDash val="solid"/>
              <a:round/>
            </a:ln>
          </p:spPr>
          <p:txBody>
            <a:bodyPr/>
            <a:lstStyle/>
            <a:p/>
          </p:txBody>
        </p:sp>
        <p:sp>
          <p:nvSpPr>
            <p:cNvPr id="800" name="pl800"/>
            <p:cNvSpPr/>
            <p:nvPr/>
          </p:nvSpPr>
          <p:spPr>
            <a:xfrm>
              <a:off x="8081517"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801" name="pl801"/>
            <p:cNvSpPr/>
            <p:nvPr/>
          </p:nvSpPr>
          <p:spPr>
            <a:xfrm>
              <a:off x="8325743"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802" name="pl802"/>
            <p:cNvSpPr/>
            <p:nvPr/>
          </p:nvSpPr>
          <p:spPr>
            <a:xfrm>
              <a:off x="8569969"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803" name="pl803"/>
            <p:cNvSpPr/>
            <p:nvPr/>
          </p:nvSpPr>
          <p:spPr>
            <a:xfrm>
              <a:off x="8814196"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804" name="pl804"/>
            <p:cNvSpPr/>
            <p:nvPr/>
          </p:nvSpPr>
          <p:spPr>
            <a:xfrm>
              <a:off x="9058422"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805" name="pl805"/>
            <p:cNvSpPr/>
            <p:nvPr/>
          </p:nvSpPr>
          <p:spPr>
            <a:xfrm>
              <a:off x="9082845" y="1807652"/>
              <a:ext cx="0" cy="3745526"/>
            </a:xfrm>
            <a:custGeom>
              <a:avLst/>
              <a:pathLst>
                <a:path w="0" h="3745526">
                  <a:moveTo>
                    <a:pt x="0" y="3745526"/>
                  </a:moveTo>
                  <a:lnTo>
                    <a:pt x="0" y="0"/>
                  </a:lnTo>
                  <a:lnTo>
                    <a:pt x="0" y="0"/>
                  </a:lnTo>
                </a:path>
              </a:pathLst>
            </a:custGeom>
            <a:ln w="13550" cap="flat">
              <a:solidFill>
                <a:srgbClr val="666666">
                  <a:alpha val="100000"/>
                </a:srgbClr>
              </a:solidFill>
              <a:prstDash val="dash"/>
              <a:round/>
            </a:ln>
          </p:spPr>
          <p:txBody>
            <a:bodyPr/>
            <a:lstStyle/>
            <a:p/>
          </p:txBody>
        </p:sp>
        <p:sp>
          <p:nvSpPr>
            <p:cNvPr id="806" name="pt806"/>
            <p:cNvSpPr/>
            <p:nvPr/>
          </p:nvSpPr>
          <p:spPr>
            <a:xfrm>
              <a:off x="8646015" y="5336861"/>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807" name="pt807"/>
            <p:cNvSpPr/>
            <p:nvPr/>
          </p:nvSpPr>
          <p:spPr>
            <a:xfrm>
              <a:off x="8780340" y="5274951"/>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808" name="pt808"/>
            <p:cNvSpPr/>
            <p:nvPr/>
          </p:nvSpPr>
          <p:spPr>
            <a:xfrm>
              <a:off x="8780340" y="5213041"/>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809" name="pt809"/>
            <p:cNvSpPr/>
            <p:nvPr/>
          </p:nvSpPr>
          <p:spPr>
            <a:xfrm>
              <a:off x="8878030" y="5151132"/>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810" name="pt810"/>
            <p:cNvSpPr/>
            <p:nvPr/>
          </p:nvSpPr>
          <p:spPr>
            <a:xfrm>
              <a:off x="8914664" y="5089222"/>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811" name="pt811"/>
            <p:cNvSpPr/>
            <p:nvPr/>
          </p:nvSpPr>
          <p:spPr>
            <a:xfrm>
              <a:off x="8963510" y="502731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12" name="pt812"/>
            <p:cNvSpPr/>
            <p:nvPr/>
          </p:nvSpPr>
          <p:spPr>
            <a:xfrm>
              <a:off x="8963510" y="496540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13" name="pt813"/>
            <p:cNvSpPr/>
            <p:nvPr/>
          </p:nvSpPr>
          <p:spPr>
            <a:xfrm>
              <a:off x="8975721" y="490349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14" name="pt814"/>
            <p:cNvSpPr/>
            <p:nvPr/>
          </p:nvSpPr>
          <p:spPr>
            <a:xfrm>
              <a:off x="8987932" y="484158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15" name="pt815"/>
            <p:cNvSpPr/>
            <p:nvPr/>
          </p:nvSpPr>
          <p:spPr>
            <a:xfrm>
              <a:off x="9000144" y="477967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16" name="pt816"/>
            <p:cNvSpPr/>
            <p:nvPr/>
          </p:nvSpPr>
          <p:spPr>
            <a:xfrm>
              <a:off x="9012355" y="471776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17" name="pt817"/>
            <p:cNvSpPr/>
            <p:nvPr/>
          </p:nvSpPr>
          <p:spPr>
            <a:xfrm>
              <a:off x="9012355" y="465585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18" name="pt818"/>
            <p:cNvSpPr/>
            <p:nvPr/>
          </p:nvSpPr>
          <p:spPr>
            <a:xfrm>
              <a:off x="9012355" y="459394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19" name="pt819"/>
            <p:cNvSpPr/>
            <p:nvPr/>
          </p:nvSpPr>
          <p:spPr>
            <a:xfrm>
              <a:off x="9024566" y="453203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20" name="pt820"/>
            <p:cNvSpPr/>
            <p:nvPr/>
          </p:nvSpPr>
          <p:spPr>
            <a:xfrm>
              <a:off x="9036778" y="447012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21" name="pt821"/>
            <p:cNvSpPr/>
            <p:nvPr/>
          </p:nvSpPr>
          <p:spPr>
            <a:xfrm>
              <a:off x="9036778" y="440821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22" name="pt822"/>
            <p:cNvSpPr/>
            <p:nvPr/>
          </p:nvSpPr>
          <p:spPr>
            <a:xfrm>
              <a:off x="9061200" y="434630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23" name="pt823"/>
            <p:cNvSpPr/>
            <p:nvPr/>
          </p:nvSpPr>
          <p:spPr>
            <a:xfrm>
              <a:off x="9061200" y="428439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24" name="pt824"/>
            <p:cNvSpPr/>
            <p:nvPr/>
          </p:nvSpPr>
          <p:spPr>
            <a:xfrm>
              <a:off x="9061200" y="422248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25" name="pt825"/>
            <p:cNvSpPr/>
            <p:nvPr/>
          </p:nvSpPr>
          <p:spPr>
            <a:xfrm>
              <a:off x="9061200" y="416057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26" name="pt826"/>
            <p:cNvSpPr/>
            <p:nvPr/>
          </p:nvSpPr>
          <p:spPr>
            <a:xfrm>
              <a:off x="9061200" y="409867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27" name="pt827"/>
            <p:cNvSpPr/>
            <p:nvPr/>
          </p:nvSpPr>
          <p:spPr>
            <a:xfrm>
              <a:off x="9061200" y="403676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28" name="pt828"/>
            <p:cNvSpPr/>
            <p:nvPr/>
          </p:nvSpPr>
          <p:spPr>
            <a:xfrm>
              <a:off x="9085623" y="397485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829" name="pt829"/>
            <p:cNvSpPr/>
            <p:nvPr/>
          </p:nvSpPr>
          <p:spPr>
            <a:xfrm>
              <a:off x="9085623" y="391294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830" name="pt830"/>
            <p:cNvSpPr/>
            <p:nvPr/>
          </p:nvSpPr>
          <p:spPr>
            <a:xfrm>
              <a:off x="9085623" y="385103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831" name="pt831"/>
            <p:cNvSpPr/>
            <p:nvPr/>
          </p:nvSpPr>
          <p:spPr>
            <a:xfrm>
              <a:off x="9097834" y="378912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832" name="pt832"/>
            <p:cNvSpPr/>
            <p:nvPr/>
          </p:nvSpPr>
          <p:spPr>
            <a:xfrm>
              <a:off x="9097834" y="3727213"/>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833" name="pt833"/>
            <p:cNvSpPr/>
            <p:nvPr/>
          </p:nvSpPr>
          <p:spPr>
            <a:xfrm>
              <a:off x="9110045" y="3665303"/>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834" name="pt834"/>
            <p:cNvSpPr/>
            <p:nvPr/>
          </p:nvSpPr>
          <p:spPr>
            <a:xfrm>
              <a:off x="9122257" y="3603393"/>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835" name="pt835"/>
            <p:cNvSpPr/>
            <p:nvPr/>
          </p:nvSpPr>
          <p:spPr>
            <a:xfrm>
              <a:off x="9122257" y="354148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836" name="pt836"/>
            <p:cNvSpPr/>
            <p:nvPr/>
          </p:nvSpPr>
          <p:spPr>
            <a:xfrm>
              <a:off x="9122257" y="347957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837" name="pt837"/>
            <p:cNvSpPr/>
            <p:nvPr/>
          </p:nvSpPr>
          <p:spPr>
            <a:xfrm>
              <a:off x="9122257" y="3417665"/>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838" name="pt838"/>
            <p:cNvSpPr/>
            <p:nvPr/>
          </p:nvSpPr>
          <p:spPr>
            <a:xfrm>
              <a:off x="9134468" y="335575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839" name="pt839"/>
            <p:cNvSpPr/>
            <p:nvPr/>
          </p:nvSpPr>
          <p:spPr>
            <a:xfrm>
              <a:off x="9134468" y="329384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840" name="pt840"/>
            <p:cNvSpPr/>
            <p:nvPr/>
          </p:nvSpPr>
          <p:spPr>
            <a:xfrm>
              <a:off x="9134468" y="323193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841" name="pt841"/>
            <p:cNvSpPr/>
            <p:nvPr/>
          </p:nvSpPr>
          <p:spPr>
            <a:xfrm>
              <a:off x="9134468" y="317002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842" name="pt842"/>
            <p:cNvSpPr/>
            <p:nvPr/>
          </p:nvSpPr>
          <p:spPr>
            <a:xfrm>
              <a:off x="9134468" y="310811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843" name="pt843"/>
            <p:cNvSpPr/>
            <p:nvPr/>
          </p:nvSpPr>
          <p:spPr>
            <a:xfrm>
              <a:off x="9146679" y="304620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844" name="pt844"/>
            <p:cNvSpPr/>
            <p:nvPr/>
          </p:nvSpPr>
          <p:spPr>
            <a:xfrm>
              <a:off x="9146679" y="298429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845" name="pt845"/>
            <p:cNvSpPr/>
            <p:nvPr/>
          </p:nvSpPr>
          <p:spPr>
            <a:xfrm>
              <a:off x="9146679" y="292238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846" name="pt846"/>
            <p:cNvSpPr/>
            <p:nvPr/>
          </p:nvSpPr>
          <p:spPr>
            <a:xfrm>
              <a:off x="9146679" y="286047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847" name="pt847"/>
            <p:cNvSpPr/>
            <p:nvPr/>
          </p:nvSpPr>
          <p:spPr>
            <a:xfrm>
              <a:off x="9146679" y="279856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848" name="pt848"/>
            <p:cNvSpPr/>
            <p:nvPr/>
          </p:nvSpPr>
          <p:spPr>
            <a:xfrm>
              <a:off x="9158891" y="273666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849" name="pt849"/>
            <p:cNvSpPr/>
            <p:nvPr/>
          </p:nvSpPr>
          <p:spPr>
            <a:xfrm>
              <a:off x="9158891" y="267475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850" name="pt850"/>
            <p:cNvSpPr/>
            <p:nvPr/>
          </p:nvSpPr>
          <p:spPr>
            <a:xfrm>
              <a:off x="9158891" y="261284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851" name="pt851"/>
            <p:cNvSpPr/>
            <p:nvPr/>
          </p:nvSpPr>
          <p:spPr>
            <a:xfrm>
              <a:off x="9158891" y="255093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852" name="pt852"/>
            <p:cNvSpPr/>
            <p:nvPr/>
          </p:nvSpPr>
          <p:spPr>
            <a:xfrm>
              <a:off x="9158891" y="248902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853" name="pt853"/>
            <p:cNvSpPr/>
            <p:nvPr/>
          </p:nvSpPr>
          <p:spPr>
            <a:xfrm>
              <a:off x="9158891" y="242711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854" name="pt854"/>
            <p:cNvSpPr/>
            <p:nvPr/>
          </p:nvSpPr>
          <p:spPr>
            <a:xfrm>
              <a:off x="9171102" y="236520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855" name="pt855"/>
            <p:cNvSpPr/>
            <p:nvPr/>
          </p:nvSpPr>
          <p:spPr>
            <a:xfrm>
              <a:off x="9171102" y="230329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856" name="pt856"/>
            <p:cNvSpPr/>
            <p:nvPr/>
          </p:nvSpPr>
          <p:spPr>
            <a:xfrm>
              <a:off x="9171102" y="224138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857" name="pt857"/>
            <p:cNvSpPr/>
            <p:nvPr/>
          </p:nvSpPr>
          <p:spPr>
            <a:xfrm>
              <a:off x="9183313" y="217947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858" name="pt858"/>
            <p:cNvSpPr/>
            <p:nvPr/>
          </p:nvSpPr>
          <p:spPr>
            <a:xfrm>
              <a:off x="9183313" y="211756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859" name="pt859"/>
            <p:cNvSpPr/>
            <p:nvPr/>
          </p:nvSpPr>
          <p:spPr>
            <a:xfrm>
              <a:off x="9183313" y="205565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860" name="pt860"/>
            <p:cNvSpPr/>
            <p:nvPr/>
          </p:nvSpPr>
          <p:spPr>
            <a:xfrm>
              <a:off x="9183313" y="199374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861" name="pt861"/>
            <p:cNvSpPr/>
            <p:nvPr/>
          </p:nvSpPr>
          <p:spPr>
            <a:xfrm>
              <a:off x="9183313" y="193183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862" name="tx862"/>
            <p:cNvSpPr/>
            <p:nvPr/>
          </p:nvSpPr>
          <p:spPr>
            <a:xfrm>
              <a:off x="8753139" y="5354490"/>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SVN</a:t>
              </a:r>
            </a:p>
          </p:txBody>
        </p:sp>
        <p:sp>
          <p:nvSpPr>
            <p:cNvPr id="863" name="tx863"/>
            <p:cNvSpPr/>
            <p:nvPr/>
          </p:nvSpPr>
          <p:spPr>
            <a:xfrm>
              <a:off x="8887464" y="5292580"/>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NRU</a:t>
              </a:r>
            </a:p>
          </p:txBody>
        </p:sp>
        <p:sp>
          <p:nvSpPr>
            <p:cNvPr id="864" name="tx864"/>
            <p:cNvSpPr/>
            <p:nvPr/>
          </p:nvSpPr>
          <p:spPr>
            <a:xfrm>
              <a:off x="8887464" y="5230671"/>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ROU</a:t>
              </a:r>
            </a:p>
          </p:txBody>
        </p:sp>
        <p:sp>
          <p:nvSpPr>
            <p:cNvPr id="865" name="tx865"/>
            <p:cNvSpPr/>
            <p:nvPr/>
          </p:nvSpPr>
          <p:spPr>
            <a:xfrm>
              <a:off x="8985154" y="5168761"/>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DEU</a:t>
              </a:r>
            </a:p>
          </p:txBody>
        </p:sp>
        <p:sp>
          <p:nvSpPr>
            <p:cNvPr id="866" name="tx866"/>
            <p:cNvSpPr/>
            <p:nvPr/>
          </p:nvSpPr>
          <p:spPr>
            <a:xfrm>
              <a:off x="9021788" y="5106852"/>
              <a:ext cx="15736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PAN</a:t>
              </a:r>
            </a:p>
          </p:txBody>
        </p:sp>
        <p:sp>
          <p:nvSpPr>
            <p:cNvPr id="867" name="tx867"/>
            <p:cNvSpPr/>
            <p:nvPr/>
          </p:nvSpPr>
          <p:spPr>
            <a:xfrm>
              <a:off x="8824985" y="5044942"/>
              <a:ext cx="12353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IRL</a:t>
              </a:r>
            </a:p>
          </p:txBody>
        </p:sp>
        <p:sp>
          <p:nvSpPr>
            <p:cNvPr id="868" name="tx868"/>
            <p:cNvSpPr/>
            <p:nvPr/>
          </p:nvSpPr>
          <p:spPr>
            <a:xfrm>
              <a:off x="8772132" y="4983033"/>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SMR</a:t>
              </a:r>
            </a:p>
          </p:txBody>
        </p:sp>
        <p:sp>
          <p:nvSpPr>
            <p:cNvPr id="869" name="tx869"/>
            <p:cNvSpPr/>
            <p:nvPr/>
          </p:nvSpPr>
          <p:spPr>
            <a:xfrm>
              <a:off x="8843140" y="4921123"/>
              <a:ext cx="1175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ITA</a:t>
              </a:r>
            </a:p>
          </p:txBody>
        </p:sp>
        <p:sp>
          <p:nvSpPr>
            <p:cNvPr id="870" name="tx870"/>
            <p:cNvSpPr/>
            <p:nvPr/>
          </p:nvSpPr>
          <p:spPr>
            <a:xfrm>
              <a:off x="8809722" y="4859213"/>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CYP</a:t>
              </a:r>
            </a:p>
          </p:txBody>
        </p:sp>
        <p:sp>
          <p:nvSpPr>
            <p:cNvPr id="871" name="tx871"/>
            <p:cNvSpPr/>
            <p:nvPr/>
          </p:nvSpPr>
          <p:spPr>
            <a:xfrm>
              <a:off x="8821934" y="4797304"/>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USA</a:t>
              </a:r>
            </a:p>
          </p:txBody>
        </p:sp>
        <p:sp>
          <p:nvSpPr>
            <p:cNvPr id="872" name="tx872"/>
            <p:cNvSpPr/>
            <p:nvPr/>
          </p:nvSpPr>
          <p:spPr>
            <a:xfrm>
              <a:off x="8834145" y="4735394"/>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BHS</a:t>
              </a:r>
            </a:p>
          </p:txBody>
        </p:sp>
        <p:sp>
          <p:nvSpPr>
            <p:cNvPr id="873" name="tx873"/>
            <p:cNvSpPr/>
            <p:nvPr/>
          </p:nvSpPr>
          <p:spPr>
            <a:xfrm>
              <a:off x="8834145" y="4673485"/>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BRB</a:t>
              </a:r>
            </a:p>
          </p:txBody>
        </p:sp>
        <p:sp>
          <p:nvSpPr>
            <p:cNvPr id="874" name="tx874"/>
            <p:cNvSpPr/>
            <p:nvPr/>
          </p:nvSpPr>
          <p:spPr>
            <a:xfrm>
              <a:off x="8829756" y="4611575"/>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CAN</a:t>
              </a:r>
            </a:p>
          </p:txBody>
        </p:sp>
        <p:sp>
          <p:nvSpPr>
            <p:cNvPr id="875" name="tx875"/>
            <p:cNvSpPr/>
            <p:nvPr/>
          </p:nvSpPr>
          <p:spPr>
            <a:xfrm>
              <a:off x="8837578" y="4549666"/>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BGR</a:t>
              </a:r>
            </a:p>
          </p:txBody>
        </p:sp>
        <p:sp>
          <p:nvSpPr>
            <p:cNvPr id="876" name="tx876"/>
            <p:cNvSpPr/>
            <p:nvPr/>
          </p:nvSpPr>
          <p:spPr>
            <a:xfrm>
              <a:off x="8877679" y="4487756"/>
              <a:ext cx="1441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LTU</a:t>
              </a:r>
            </a:p>
          </p:txBody>
        </p:sp>
        <p:sp>
          <p:nvSpPr>
            <p:cNvPr id="877" name="tx877"/>
            <p:cNvSpPr/>
            <p:nvPr/>
          </p:nvSpPr>
          <p:spPr>
            <a:xfrm>
              <a:off x="8862957" y="4425847"/>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NLD</a:t>
              </a:r>
            </a:p>
          </p:txBody>
        </p:sp>
        <p:sp>
          <p:nvSpPr>
            <p:cNvPr id="878" name="tx878"/>
            <p:cNvSpPr/>
            <p:nvPr/>
          </p:nvSpPr>
          <p:spPr>
            <a:xfrm>
              <a:off x="8880064" y="4363937"/>
              <a:ext cx="166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HRV</a:t>
              </a:r>
            </a:p>
          </p:txBody>
        </p:sp>
        <p:sp>
          <p:nvSpPr>
            <p:cNvPr id="879" name="tx879"/>
            <p:cNvSpPr/>
            <p:nvPr/>
          </p:nvSpPr>
          <p:spPr>
            <a:xfrm>
              <a:off x="8869823" y="4302028"/>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GRC</a:t>
              </a:r>
            </a:p>
          </p:txBody>
        </p:sp>
        <p:sp>
          <p:nvSpPr>
            <p:cNvPr id="880" name="tx880"/>
            <p:cNvSpPr/>
            <p:nvPr/>
          </p:nvSpPr>
          <p:spPr>
            <a:xfrm>
              <a:off x="8896249" y="4240118"/>
              <a:ext cx="14996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NZL</a:t>
              </a:r>
            </a:p>
          </p:txBody>
        </p:sp>
        <p:sp>
          <p:nvSpPr>
            <p:cNvPr id="881" name="tx881"/>
            <p:cNvSpPr/>
            <p:nvPr/>
          </p:nvSpPr>
          <p:spPr>
            <a:xfrm>
              <a:off x="8887379" y="4178209"/>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POL</a:t>
              </a:r>
            </a:p>
          </p:txBody>
        </p:sp>
        <p:sp>
          <p:nvSpPr>
            <p:cNvPr id="882" name="tx882"/>
            <p:cNvSpPr/>
            <p:nvPr/>
          </p:nvSpPr>
          <p:spPr>
            <a:xfrm>
              <a:off x="8887379" y="4116299"/>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ESP</a:t>
              </a:r>
            </a:p>
          </p:txBody>
        </p:sp>
        <p:sp>
          <p:nvSpPr>
            <p:cNvPr id="883" name="tx883"/>
            <p:cNvSpPr/>
            <p:nvPr/>
          </p:nvSpPr>
          <p:spPr>
            <a:xfrm>
              <a:off x="8874212" y="4054389"/>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GBR</a:t>
              </a:r>
            </a:p>
          </p:txBody>
        </p:sp>
        <p:sp>
          <p:nvSpPr>
            <p:cNvPr id="884" name="tx884"/>
            <p:cNvSpPr/>
            <p:nvPr/>
          </p:nvSpPr>
          <p:spPr>
            <a:xfrm>
              <a:off x="8942800" y="3992480"/>
              <a:ext cx="12783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FIN</a:t>
              </a:r>
            </a:p>
          </p:txBody>
        </p:sp>
        <p:sp>
          <p:nvSpPr>
            <p:cNvPr id="885" name="tx885"/>
            <p:cNvSpPr/>
            <p:nvPr/>
          </p:nvSpPr>
          <p:spPr>
            <a:xfrm>
              <a:off x="8903024" y="3930570"/>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SGP</a:t>
              </a:r>
            </a:p>
          </p:txBody>
        </p:sp>
        <p:sp>
          <p:nvSpPr>
            <p:cNvPr id="886" name="tx886"/>
            <p:cNvSpPr/>
            <p:nvPr/>
          </p:nvSpPr>
          <p:spPr>
            <a:xfrm>
              <a:off x="8907413" y="3868661"/>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ARE</a:t>
              </a:r>
            </a:p>
          </p:txBody>
        </p:sp>
        <p:sp>
          <p:nvSpPr>
            <p:cNvPr id="887" name="tx887"/>
            <p:cNvSpPr/>
            <p:nvPr/>
          </p:nvSpPr>
          <p:spPr>
            <a:xfrm>
              <a:off x="8963698" y="3806751"/>
              <a:ext cx="119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ISL</a:t>
              </a:r>
            </a:p>
          </p:txBody>
        </p:sp>
        <p:sp>
          <p:nvSpPr>
            <p:cNvPr id="888" name="tx888"/>
            <p:cNvSpPr/>
            <p:nvPr/>
          </p:nvSpPr>
          <p:spPr>
            <a:xfrm>
              <a:off x="8915235" y="3744842"/>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CHE</a:t>
              </a:r>
            </a:p>
          </p:txBody>
        </p:sp>
        <p:sp>
          <p:nvSpPr>
            <p:cNvPr id="889" name="tx889"/>
            <p:cNvSpPr/>
            <p:nvPr/>
          </p:nvSpPr>
          <p:spPr>
            <a:xfrm>
              <a:off x="8927446" y="3682932"/>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AND</a:t>
              </a:r>
            </a:p>
          </p:txBody>
        </p:sp>
        <p:sp>
          <p:nvSpPr>
            <p:cNvPr id="890" name="tx890"/>
            <p:cNvSpPr/>
            <p:nvPr/>
          </p:nvSpPr>
          <p:spPr>
            <a:xfrm>
              <a:off x="8944047" y="3621023"/>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AUS</a:t>
              </a:r>
            </a:p>
          </p:txBody>
        </p:sp>
        <p:sp>
          <p:nvSpPr>
            <p:cNvPr id="891" name="tx891"/>
            <p:cNvSpPr/>
            <p:nvPr/>
          </p:nvSpPr>
          <p:spPr>
            <a:xfrm>
              <a:off x="8957214" y="3559113"/>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BEL</a:t>
              </a:r>
            </a:p>
          </p:txBody>
        </p:sp>
        <p:sp>
          <p:nvSpPr>
            <p:cNvPr id="892" name="tx892"/>
            <p:cNvSpPr/>
            <p:nvPr/>
          </p:nvSpPr>
          <p:spPr>
            <a:xfrm>
              <a:off x="8948436" y="3497204"/>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CHL</a:t>
              </a:r>
            </a:p>
          </p:txBody>
        </p:sp>
        <p:sp>
          <p:nvSpPr>
            <p:cNvPr id="893" name="tx893"/>
            <p:cNvSpPr/>
            <p:nvPr/>
          </p:nvSpPr>
          <p:spPr>
            <a:xfrm>
              <a:off x="8974954" y="3435294"/>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ISR</a:t>
              </a:r>
            </a:p>
          </p:txBody>
        </p:sp>
        <p:sp>
          <p:nvSpPr>
            <p:cNvPr id="894" name="tx894"/>
            <p:cNvSpPr/>
            <p:nvPr/>
          </p:nvSpPr>
          <p:spPr>
            <a:xfrm>
              <a:off x="8943182" y="3373385"/>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KWT</a:t>
              </a:r>
            </a:p>
          </p:txBody>
        </p:sp>
        <p:sp>
          <p:nvSpPr>
            <p:cNvPr id="895" name="tx895"/>
            <p:cNvSpPr/>
            <p:nvPr/>
          </p:nvSpPr>
          <p:spPr>
            <a:xfrm>
              <a:off x="8943091" y="3311475"/>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NOR</a:t>
              </a:r>
            </a:p>
          </p:txBody>
        </p:sp>
        <p:sp>
          <p:nvSpPr>
            <p:cNvPr id="896" name="tx896"/>
            <p:cNvSpPr/>
            <p:nvPr/>
          </p:nvSpPr>
          <p:spPr>
            <a:xfrm>
              <a:off x="8953332" y="3249565"/>
              <a:ext cx="166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PLW</a:t>
              </a:r>
            </a:p>
          </p:txBody>
        </p:sp>
        <p:sp>
          <p:nvSpPr>
            <p:cNvPr id="897" name="tx897"/>
            <p:cNvSpPr/>
            <p:nvPr/>
          </p:nvSpPr>
          <p:spPr>
            <a:xfrm>
              <a:off x="8951869" y="3187656"/>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RUS</a:t>
              </a:r>
            </a:p>
          </p:txBody>
        </p:sp>
        <p:sp>
          <p:nvSpPr>
            <p:cNvPr id="898" name="tx898"/>
            <p:cNvSpPr/>
            <p:nvPr/>
          </p:nvSpPr>
          <p:spPr>
            <a:xfrm>
              <a:off x="8938702" y="3125746"/>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SWE</a:t>
              </a:r>
            </a:p>
          </p:txBody>
        </p:sp>
        <p:sp>
          <p:nvSpPr>
            <p:cNvPr id="899" name="tx899"/>
            <p:cNvSpPr/>
            <p:nvPr/>
          </p:nvSpPr>
          <p:spPr>
            <a:xfrm>
              <a:off x="8964080" y="3063837"/>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DNK</a:t>
              </a:r>
            </a:p>
          </p:txBody>
        </p:sp>
        <p:sp>
          <p:nvSpPr>
            <p:cNvPr id="900" name="tx900"/>
            <p:cNvSpPr/>
            <p:nvPr/>
          </p:nvSpPr>
          <p:spPr>
            <a:xfrm>
              <a:off x="8972950" y="3001927"/>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FRA</a:t>
              </a:r>
            </a:p>
          </p:txBody>
        </p:sp>
        <p:sp>
          <p:nvSpPr>
            <p:cNvPr id="901" name="tx901"/>
            <p:cNvSpPr/>
            <p:nvPr/>
          </p:nvSpPr>
          <p:spPr>
            <a:xfrm>
              <a:off x="8981728" y="2940018"/>
              <a:ext cx="14996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JPN</a:t>
              </a:r>
            </a:p>
          </p:txBody>
        </p:sp>
        <p:sp>
          <p:nvSpPr>
            <p:cNvPr id="902" name="tx902"/>
            <p:cNvSpPr/>
            <p:nvPr/>
          </p:nvSpPr>
          <p:spPr>
            <a:xfrm>
              <a:off x="8974413" y="2878108"/>
              <a:ext cx="1572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QAT</a:t>
              </a:r>
            </a:p>
          </p:txBody>
        </p:sp>
        <p:sp>
          <p:nvSpPr>
            <p:cNvPr id="903" name="tx903"/>
            <p:cNvSpPr/>
            <p:nvPr/>
          </p:nvSpPr>
          <p:spPr>
            <a:xfrm>
              <a:off x="8972859" y="2816199"/>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SVK</a:t>
              </a:r>
            </a:p>
          </p:txBody>
        </p:sp>
        <p:sp>
          <p:nvSpPr>
            <p:cNvPr id="904" name="tx904"/>
            <p:cNvSpPr/>
            <p:nvPr/>
          </p:nvSpPr>
          <p:spPr>
            <a:xfrm>
              <a:off x="9005552" y="2754289"/>
              <a:ext cx="13834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LVA</a:t>
              </a:r>
            </a:p>
          </p:txBody>
        </p:sp>
        <p:sp>
          <p:nvSpPr>
            <p:cNvPr id="905" name="tx905"/>
            <p:cNvSpPr/>
            <p:nvPr/>
          </p:nvSpPr>
          <p:spPr>
            <a:xfrm>
              <a:off x="8989459" y="2692380"/>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LUX</a:t>
              </a:r>
            </a:p>
          </p:txBody>
        </p:sp>
        <p:sp>
          <p:nvSpPr>
            <p:cNvPr id="906" name="tx906"/>
            <p:cNvSpPr/>
            <p:nvPr/>
          </p:nvSpPr>
          <p:spPr>
            <a:xfrm>
              <a:off x="8991013" y="2630470"/>
              <a:ext cx="1528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MLT</a:t>
              </a:r>
            </a:p>
          </p:txBody>
        </p:sp>
        <p:sp>
          <p:nvSpPr>
            <p:cNvPr id="907" name="tx907"/>
            <p:cNvSpPr/>
            <p:nvPr/>
          </p:nvSpPr>
          <p:spPr>
            <a:xfrm>
              <a:off x="8971903" y="2568561"/>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KOR</a:t>
              </a:r>
            </a:p>
          </p:txBody>
        </p:sp>
        <p:sp>
          <p:nvSpPr>
            <p:cNvPr id="908" name="tx908"/>
            <p:cNvSpPr/>
            <p:nvPr/>
          </p:nvSpPr>
          <p:spPr>
            <a:xfrm>
              <a:off x="8986716" y="2506651"/>
              <a:ext cx="15718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TTO</a:t>
              </a:r>
            </a:p>
          </p:txBody>
        </p:sp>
        <p:sp>
          <p:nvSpPr>
            <p:cNvPr id="909" name="tx909"/>
            <p:cNvSpPr/>
            <p:nvPr/>
          </p:nvSpPr>
          <p:spPr>
            <a:xfrm>
              <a:off x="8977755" y="2444741"/>
              <a:ext cx="166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URY</a:t>
              </a:r>
            </a:p>
          </p:txBody>
        </p:sp>
        <p:sp>
          <p:nvSpPr>
            <p:cNvPr id="910" name="tx910"/>
            <p:cNvSpPr/>
            <p:nvPr/>
          </p:nvSpPr>
          <p:spPr>
            <a:xfrm>
              <a:off x="9019410" y="2382832"/>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CRI</a:t>
              </a:r>
            </a:p>
          </p:txBody>
        </p:sp>
        <p:sp>
          <p:nvSpPr>
            <p:cNvPr id="911" name="tx911"/>
            <p:cNvSpPr/>
            <p:nvPr/>
          </p:nvSpPr>
          <p:spPr>
            <a:xfrm>
              <a:off x="8998836" y="2320922"/>
              <a:ext cx="1572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PRT</a:t>
              </a:r>
            </a:p>
          </p:txBody>
        </p:sp>
        <p:sp>
          <p:nvSpPr>
            <p:cNvPr id="912" name="tx912"/>
            <p:cNvSpPr/>
            <p:nvPr/>
          </p:nvSpPr>
          <p:spPr>
            <a:xfrm>
              <a:off x="8992892" y="2259013"/>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SAU</a:t>
              </a:r>
            </a:p>
          </p:txBody>
        </p:sp>
        <p:sp>
          <p:nvSpPr>
            <p:cNvPr id="913" name="tx913"/>
            <p:cNvSpPr/>
            <p:nvPr/>
          </p:nvSpPr>
          <p:spPr>
            <a:xfrm>
              <a:off x="9000714" y="2197103"/>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BHR</a:t>
              </a:r>
            </a:p>
          </p:txBody>
        </p:sp>
        <p:sp>
          <p:nvSpPr>
            <p:cNvPr id="914" name="tx914"/>
            <p:cNvSpPr/>
            <p:nvPr/>
          </p:nvSpPr>
          <p:spPr>
            <a:xfrm>
              <a:off x="8996325" y="2135194"/>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GUY</a:t>
              </a:r>
            </a:p>
          </p:txBody>
        </p:sp>
        <p:sp>
          <p:nvSpPr>
            <p:cNvPr id="915" name="tx915"/>
            <p:cNvSpPr/>
            <p:nvPr/>
          </p:nvSpPr>
          <p:spPr>
            <a:xfrm>
              <a:off x="8996325" y="2073284"/>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HUN</a:t>
              </a:r>
            </a:p>
          </p:txBody>
        </p:sp>
        <p:sp>
          <p:nvSpPr>
            <p:cNvPr id="916" name="tx916"/>
            <p:cNvSpPr/>
            <p:nvPr/>
          </p:nvSpPr>
          <p:spPr>
            <a:xfrm>
              <a:off x="8983158" y="2011375"/>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OMN</a:t>
              </a:r>
            </a:p>
          </p:txBody>
        </p:sp>
        <p:sp>
          <p:nvSpPr>
            <p:cNvPr id="917" name="tx917"/>
            <p:cNvSpPr/>
            <p:nvPr/>
          </p:nvSpPr>
          <p:spPr>
            <a:xfrm>
              <a:off x="9005103" y="1949465"/>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SYC</a:t>
              </a:r>
            </a:p>
          </p:txBody>
        </p:sp>
        <p:sp>
          <p:nvSpPr>
            <p:cNvPr id="918" name="rc918"/>
            <p:cNvSpPr/>
            <p:nvPr/>
          </p:nvSpPr>
          <p:spPr>
            <a:xfrm>
              <a:off x="8069916" y="1807652"/>
              <a:ext cx="1218078" cy="3745526"/>
            </a:xfrm>
            <a:prstGeom prst="rect">
              <a:avLst/>
            </a:prstGeom>
            <a:noFill/>
            <a:ln w="13550" cap="rnd">
              <a:solidFill>
                <a:srgbClr val="999999">
                  <a:alpha val="100000"/>
                </a:srgbClr>
              </a:solidFill>
              <a:prstDash val="solid"/>
              <a:round/>
            </a:ln>
          </p:spPr>
          <p:txBody>
            <a:bodyPr/>
            <a:lstStyle/>
            <a:p/>
          </p:txBody>
        </p:sp>
        <p:sp>
          <p:nvSpPr>
            <p:cNvPr id="919" name="pl919"/>
            <p:cNvSpPr/>
            <p:nvPr/>
          </p:nvSpPr>
          <p:spPr>
            <a:xfrm>
              <a:off x="9369184"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920" name="pl920"/>
            <p:cNvSpPr/>
            <p:nvPr/>
          </p:nvSpPr>
          <p:spPr>
            <a:xfrm>
              <a:off x="9613411"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921" name="pl921"/>
            <p:cNvSpPr/>
            <p:nvPr/>
          </p:nvSpPr>
          <p:spPr>
            <a:xfrm>
              <a:off x="9857637"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922" name="pl922"/>
            <p:cNvSpPr/>
            <p:nvPr/>
          </p:nvSpPr>
          <p:spPr>
            <a:xfrm>
              <a:off x="10101863"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923" name="pl923"/>
            <p:cNvSpPr/>
            <p:nvPr/>
          </p:nvSpPr>
          <p:spPr>
            <a:xfrm>
              <a:off x="10346090"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924" name="pl924"/>
            <p:cNvSpPr/>
            <p:nvPr/>
          </p:nvSpPr>
          <p:spPr>
            <a:xfrm>
              <a:off x="10126286" y="1807652"/>
              <a:ext cx="0" cy="3745526"/>
            </a:xfrm>
            <a:custGeom>
              <a:avLst/>
              <a:pathLst>
                <a:path w="0" h="3745526">
                  <a:moveTo>
                    <a:pt x="0" y="3745526"/>
                  </a:moveTo>
                  <a:lnTo>
                    <a:pt x="0" y="0"/>
                  </a:lnTo>
                  <a:lnTo>
                    <a:pt x="0" y="0"/>
                  </a:lnTo>
                </a:path>
              </a:pathLst>
            </a:custGeom>
            <a:ln w="13550" cap="flat">
              <a:solidFill>
                <a:srgbClr val="666666">
                  <a:alpha val="100000"/>
                </a:srgbClr>
              </a:solidFill>
              <a:prstDash val="dash"/>
              <a:round/>
            </a:ln>
          </p:spPr>
          <p:txBody>
            <a:bodyPr/>
            <a:lstStyle/>
            <a:p/>
          </p:txBody>
        </p:sp>
        <p:sp>
          <p:nvSpPr>
            <p:cNvPr id="925" name="pt925"/>
            <p:cNvSpPr/>
            <p:nvPr/>
          </p:nvSpPr>
          <p:spPr>
            <a:xfrm>
              <a:off x="9384174" y="5336861"/>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926" name="pt926"/>
            <p:cNvSpPr/>
            <p:nvPr/>
          </p:nvSpPr>
          <p:spPr>
            <a:xfrm>
              <a:off x="9481865" y="525578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927" name="pt927"/>
            <p:cNvSpPr/>
            <p:nvPr/>
          </p:nvSpPr>
          <p:spPr>
            <a:xfrm>
              <a:off x="9506287" y="5174716"/>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928" name="pt928"/>
            <p:cNvSpPr/>
            <p:nvPr/>
          </p:nvSpPr>
          <p:spPr>
            <a:xfrm>
              <a:off x="9799359" y="5093644"/>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929" name="pt929"/>
            <p:cNvSpPr/>
            <p:nvPr/>
          </p:nvSpPr>
          <p:spPr>
            <a:xfrm>
              <a:off x="10006951" y="5012572"/>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930" name="pt930"/>
            <p:cNvSpPr/>
            <p:nvPr/>
          </p:nvSpPr>
          <p:spPr>
            <a:xfrm>
              <a:off x="10006951" y="4931500"/>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931" name="pt931"/>
            <p:cNvSpPr/>
            <p:nvPr/>
          </p:nvSpPr>
          <p:spPr>
            <a:xfrm>
              <a:off x="10043585" y="4850428"/>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932" name="pt932"/>
            <p:cNvSpPr/>
            <p:nvPr/>
          </p:nvSpPr>
          <p:spPr>
            <a:xfrm>
              <a:off x="10055796" y="4769356"/>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933" name="pt933"/>
            <p:cNvSpPr/>
            <p:nvPr/>
          </p:nvSpPr>
          <p:spPr>
            <a:xfrm>
              <a:off x="10092430" y="4688284"/>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934" name="pt934"/>
            <p:cNvSpPr/>
            <p:nvPr/>
          </p:nvSpPr>
          <p:spPr>
            <a:xfrm>
              <a:off x="10116853" y="4607212"/>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935" name="pt935"/>
            <p:cNvSpPr/>
            <p:nvPr/>
          </p:nvSpPr>
          <p:spPr>
            <a:xfrm>
              <a:off x="10141276" y="4526140"/>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936" name="pt936"/>
            <p:cNvSpPr/>
            <p:nvPr/>
          </p:nvSpPr>
          <p:spPr>
            <a:xfrm>
              <a:off x="10153487" y="4445068"/>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937" name="pt937"/>
            <p:cNvSpPr/>
            <p:nvPr/>
          </p:nvSpPr>
          <p:spPr>
            <a:xfrm>
              <a:off x="10190121" y="4363996"/>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938" name="pt938"/>
            <p:cNvSpPr/>
            <p:nvPr/>
          </p:nvSpPr>
          <p:spPr>
            <a:xfrm>
              <a:off x="10190121" y="4282924"/>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939" name="pt939"/>
            <p:cNvSpPr/>
            <p:nvPr/>
          </p:nvSpPr>
          <p:spPr>
            <a:xfrm>
              <a:off x="10202332" y="4201852"/>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940" name="pt940"/>
            <p:cNvSpPr/>
            <p:nvPr/>
          </p:nvSpPr>
          <p:spPr>
            <a:xfrm>
              <a:off x="10238966" y="412078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941" name="pt941"/>
            <p:cNvSpPr/>
            <p:nvPr/>
          </p:nvSpPr>
          <p:spPr>
            <a:xfrm>
              <a:off x="10238966" y="403970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942" name="pt942"/>
            <p:cNvSpPr/>
            <p:nvPr/>
          </p:nvSpPr>
          <p:spPr>
            <a:xfrm>
              <a:off x="10275600" y="395863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943" name="pt943"/>
            <p:cNvSpPr/>
            <p:nvPr/>
          </p:nvSpPr>
          <p:spPr>
            <a:xfrm>
              <a:off x="10275600" y="387756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944" name="pt944"/>
            <p:cNvSpPr/>
            <p:nvPr/>
          </p:nvSpPr>
          <p:spPr>
            <a:xfrm>
              <a:off x="10300023" y="379649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945" name="pt945"/>
            <p:cNvSpPr/>
            <p:nvPr/>
          </p:nvSpPr>
          <p:spPr>
            <a:xfrm>
              <a:off x="10300023" y="371542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946" name="pt946"/>
            <p:cNvSpPr/>
            <p:nvPr/>
          </p:nvSpPr>
          <p:spPr>
            <a:xfrm>
              <a:off x="10312234" y="363434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947" name="pt947"/>
            <p:cNvSpPr/>
            <p:nvPr/>
          </p:nvSpPr>
          <p:spPr>
            <a:xfrm>
              <a:off x="10312234" y="355327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948" name="pt948"/>
            <p:cNvSpPr/>
            <p:nvPr/>
          </p:nvSpPr>
          <p:spPr>
            <a:xfrm>
              <a:off x="10312234" y="347220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949" name="pt949"/>
            <p:cNvSpPr/>
            <p:nvPr/>
          </p:nvSpPr>
          <p:spPr>
            <a:xfrm>
              <a:off x="10324445" y="339113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950" name="pt950"/>
            <p:cNvSpPr/>
            <p:nvPr/>
          </p:nvSpPr>
          <p:spPr>
            <a:xfrm>
              <a:off x="10324445" y="331006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951" name="pt951"/>
            <p:cNvSpPr/>
            <p:nvPr/>
          </p:nvSpPr>
          <p:spPr>
            <a:xfrm>
              <a:off x="10324445" y="322898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952" name="pt952"/>
            <p:cNvSpPr/>
            <p:nvPr/>
          </p:nvSpPr>
          <p:spPr>
            <a:xfrm>
              <a:off x="10336657" y="314791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953" name="pt953"/>
            <p:cNvSpPr/>
            <p:nvPr/>
          </p:nvSpPr>
          <p:spPr>
            <a:xfrm>
              <a:off x="10336657" y="306684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954" name="pt954"/>
            <p:cNvSpPr/>
            <p:nvPr/>
          </p:nvSpPr>
          <p:spPr>
            <a:xfrm>
              <a:off x="10348868" y="298577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955" name="pt955"/>
            <p:cNvSpPr/>
            <p:nvPr/>
          </p:nvSpPr>
          <p:spPr>
            <a:xfrm>
              <a:off x="10348868" y="290470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956" name="pt956"/>
            <p:cNvSpPr/>
            <p:nvPr/>
          </p:nvSpPr>
          <p:spPr>
            <a:xfrm>
              <a:off x="10348868" y="282362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957" name="pt957"/>
            <p:cNvSpPr/>
            <p:nvPr/>
          </p:nvSpPr>
          <p:spPr>
            <a:xfrm>
              <a:off x="10361079" y="2742556"/>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958" name="pt958"/>
            <p:cNvSpPr/>
            <p:nvPr/>
          </p:nvSpPr>
          <p:spPr>
            <a:xfrm>
              <a:off x="10409925" y="266148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959" name="pt959"/>
            <p:cNvSpPr/>
            <p:nvPr/>
          </p:nvSpPr>
          <p:spPr>
            <a:xfrm>
              <a:off x="10409925" y="258041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960" name="pt960"/>
            <p:cNvSpPr/>
            <p:nvPr/>
          </p:nvSpPr>
          <p:spPr>
            <a:xfrm>
              <a:off x="10422136" y="249934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961" name="pt961"/>
            <p:cNvSpPr/>
            <p:nvPr/>
          </p:nvSpPr>
          <p:spPr>
            <a:xfrm>
              <a:off x="10422136" y="241826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962" name="pt962"/>
            <p:cNvSpPr/>
            <p:nvPr/>
          </p:nvSpPr>
          <p:spPr>
            <a:xfrm>
              <a:off x="10422136" y="233719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963" name="pt963"/>
            <p:cNvSpPr/>
            <p:nvPr/>
          </p:nvSpPr>
          <p:spPr>
            <a:xfrm>
              <a:off x="10446559" y="225612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964" name="pt964"/>
            <p:cNvSpPr/>
            <p:nvPr/>
          </p:nvSpPr>
          <p:spPr>
            <a:xfrm>
              <a:off x="10458770" y="217505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965" name="pt965"/>
            <p:cNvSpPr/>
            <p:nvPr/>
          </p:nvSpPr>
          <p:spPr>
            <a:xfrm>
              <a:off x="10470981" y="209398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966" name="pt966"/>
            <p:cNvSpPr/>
            <p:nvPr/>
          </p:nvSpPr>
          <p:spPr>
            <a:xfrm>
              <a:off x="10470981" y="201290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967" name="pt967"/>
            <p:cNvSpPr/>
            <p:nvPr/>
          </p:nvSpPr>
          <p:spPr>
            <a:xfrm>
              <a:off x="10470981" y="193183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968" name="tx968"/>
            <p:cNvSpPr/>
            <p:nvPr/>
          </p:nvSpPr>
          <p:spPr>
            <a:xfrm>
              <a:off x="9491298" y="5354490"/>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CHE</a:t>
              </a:r>
            </a:p>
          </p:txBody>
        </p:sp>
        <p:sp>
          <p:nvSpPr>
            <p:cNvPr id="969" name="tx969"/>
            <p:cNvSpPr/>
            <p:nvPr/>
          </p:nvSpPr>
          <p:spPr>
            <a:xfrm>
              <a:off x="9588988" y="5273418"/>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RUS</a:t>
              </a:r>
            </a:p>
          </p:txBody>
        </p:sp>
        <p:sp>
          <p:nvSpPr>
            <p:cNvPr id="970" name="tx970"/>
            <p:cNvSpPr/>
            <p:nvPr/>
          </p:nvSpPr>
          <p:spPr>
            <a:xfrm>
              <a:off x="9613411" y="5192346"/>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GRC</a:t>
              </a:r>
            </a:p>
          </p:txBody>
        </p:sp>
        <p:sp>
          <p:nvSpPr>
            <p:cNvPr id="971" name="tx971"/>
            <p:cNvSpPr/>
            <p:nvPr/>
          </p:nvSpPr>
          <p:spPr>
            <a:xfrm>
              <a:off x="9906482" y="5111274"/>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FRA</a:t>
              </a:r>
            </a:p>
          </p:txBody>
        </p:sp>
        <p:sp>
          <p:nvSpPr>
            <p:cNvPr id="972" name="tx972"/>
            <p:cNvSpPr/>
            <p:nvPr/>
          </p:nvSpPr>
          <p:spPr>
            <a:xfrm>
              <a:off x="10114075" y="5030202"/>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AUT</a:t>
              </a:r>
            </a:p>
          </p:txBody>
        </p:sp>
        <p:sp>
          <p:nvSpPr>
            <p:cNvPr id="973" name="tx973"/>
            <p:cNvSpPr/>
            <p:nvPr/>
          </p:nvSpPr>
          <p:spPr>
            <a:xfrm>
              <a:off x="10114075" y="4949130"/>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BGR</a:t>
              </a:r>
            </a:p>
          </p:txBody>
        </p:sp>
        <p:sp>
          <p:nvSpPr>
            <p:cNvPr id="974" name="tx974"/>
            <p:cNvSpPr/>
            <p:nvPr/>
          </p:nvSpPr>
          <p:spPr>
            <a:xfrm>
              <a:off x="10150709" y="4868058"/>
              <a:ext cx="119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ISL</a:t>
              </a:r>
            </a:p>
          </p:txBody>
        </p:sp>
        <p:sp>
          <p:nvSpPr>
            <p:cNvPr id="975" name="tx975"/>
            <p:cNvSpPr/>
            <p:nvPr/>
          </p:nvSpPr>
          <p:spPr>
            <a:xfrm>
              <a:off x="10162920" y="4786986"/>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NRU</a:t>
              </a:r>
            </a:p>
          </p:txBody>
        </p:sp>
        <p:sp>
          <p:nvSpPr>
            <p:cNvPr id="976" name="tx976"/>
            <p:cNvSpPr/>
            <p:nvPr/>
          </p:nvSpPr>
          <p:spPr>
            <a:xfrm>
              <a:off x="10199554" y="4705914"/>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AUS</a:t>
              </a:r>
            </a:p>
          </p:txBody>
        </p:sp>
        <p:sp>
          <p:nvSpPr>
            <p:cNvPr id="977" name="tx977"/>
            <p:cNvSpPr/>
            <p:nvPr/>
          </p:nvSpPr>
          <p:spPr>
            <a:xfrm>
              <a:off x="10223977" y="4624842"/>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DEU</a:t>
              </a:r>
            </a:p>
          </p:txBody>
        </p:sp>
        <p:sp>
          <p:nvSpPr>
            <p:cNvPr id="978" name="tx978"/>
            <p:cNvSpPr/>
            <p:nvPr/>
          </p:nvSpPr>
          <p:spPr>
            <a:xfrm>
              <a:off x="10248399" y="4543770"/>
              <a:ext cx="1175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ITA</a:t>
              </a:r>
            </a:p>
          </p:txBody>
        </p:sp>
        <p:sp>
          <p:nvSpPr>
            <p:cNvPr id="979" name="tx979"/>
            <p:cNvSpPr/>
            <p:nvPr/>
          </p:nvSpPr>
          <p:spPr>
            <a:xfrm>
              <a:off x="10260611" y="4462698"/>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NLD</a:t>
              </a:r>
            </a:p>
          </p:txBody>
        </p:sp>
        <p:sp>
          <p:nvSpPr>
            <p:cNvPr id="980" name="tx980"/>
            <p:cNvSpPr/>
            <p:nvPr/>
          </p:nvSpPr>
          <p:spPr>
            <a:xfrm>
              <a:off x="10297245" y="4381626"/>
              <a:ext cx="1441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LTU</a:t>
              </a:r>
            </a:p>
          </p:txBody>
        </p:sp>
        <p:sp>
          <p:nvSpPr>
            <p:cNvPr id="981" name="tx981"/>
            <p:cNvSpPr/>
            <p:nvPr/>
          </p:nvSpPr>
          <p:spPr>
            <a:xfrm>
              <a:off x="10297245" y="4300554"/>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ESP</a:t>
              </a:r>
            </a:p>
          </p:txBody>
        </p:sp>
        <p:sp>
          <p:nvSpPr>
            <p:cNvPr id="982" name="tx982"/>
            <p:cNvSpPr/>
            <p:nvPr/>
          </p:nvSpPr>
          <p:spPr>
            <a:xfrm>
              <a:off x="10309456" y="4219482"/>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USA</a:t>
              </a:r>
            </a:p>
          </p:txBody>
        </p:sp>
        <p:sp>
          <p:nvSpPr>
            <p:cNvPr id="983" name="tx983"/>
            <p:cNvSpPr/>
            <p:nvPr/>
          </p:nvSpPr>
          <p:spPr>
            <a:xfrm>
              <a:off x="10069626" y="4138410"/>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EST</a:t>
              </a:r>
            </a:p>
          </p:txBody>
        </p:sp>
        <p:sp>
          <p:nvSpPr>
            <p:cNvPr id="984" name="tx984"/>
            <p:cNvSpPr/>
            <p:nvPr/>
          </p:nvSpPr>
          <p:spPr>
            <a:xfrm>
              <a:off x="10091663" y="4057338"/>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ISR</a:t>
              </a:r>
            </a:p>
          </p:txBody>
        </p:sp>
        <p:sp>
          <p:nvSpPr>
            <p:cNvPr id="985" name="tx985"/>
            <p:cNvSpPr/>
            <p:nvPr/>
          </p:nvSpPr>
          <p:spPr>
            <a:xfrm>
              <a:off x="10084314" y="3976266"/>
              <a:ext cx="17629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KWT</a:t>
              </a:r>
            </a:p>
          </p:txBody>
        </p:sp>
        <p:sp>
          <p:nvSpPr>
            <p:cNvPr id="986" name="tx986"/>
            <p:cNvSpPr/>
            <p:nvPr/>
          </p:nvSpPr>
          <p:spPr>
            <a:xfrm>
              <a:off x="10110649" y="3895194"/>
              <a:ext cx="14996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NZL</a:t>
              </a:r>
            </a:p>
          </p:txBody>
        </p:sp>
        <p:sp>
          <p:nvSpPr>
            <p:cNvPr id="987" name="tx987"/>
            <p:cNvSpPr/>
            <p:nvPr/>
          </p:nvSpPr>
          <p:spPr>
            <a:xfrm>
              <a:off x="10121813" y="3814121"/>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BHS</a:t>
              </a:r>
            </a:p>
          </p:txBody>
        </p:sp>
        <p:sp>
          <p:nvSpPr>
            <p:cNvPr id="988" name="tx988"/>
            <p:cNvSpPr/>
            <p:nvPr/>
          </p:nvSpPr>
          <p:spPr>
            <a:xfrm>
              <a:off x="10118887" y="3733049"/>
              <a:ext cx="166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PLW</a:t>
              </a:r>
            </a:p>
          </p:txBody>
        </p:sp>
        <p:sp>
          <p:nvSpPr>
            <p:cNvPr id="989" name="tx989"/>
            <p:cNvSpPr/>
            <p:nvPr/>
          </p:nvSpPr>
          <p:spPr>
            <a:xfrm>
              <a:off x="10147192" y="3651977"/>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BEL</a:t>
              </a:r>
            </a:p>
          </p:txBody>
        </p:sp>
        <p:sp>
          <p:nvSpPr>
            <p:cNvPr id="990" name="tx990"/>
            <p:cNvSpPr/>
            <p:nvPr/>
          </p:nvSpPr>
          <p:spPr>
            <a:xfrm>
              <a:off x="10169411" y="3570905"/>
              <a:ext cx="12783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FIN</a:t>
              </a:r>
            </a:p>
          </p:txBody>
        </p:sp>
        <p:sp>
          <p:nvSpPr>
            <p:cNvPr id="991" name="tx991"/>
            <p:cNvSpPr/>
            <p:nvPr/>
          </p:nvSpPr>
          <p:spPr>
            <a:xfrm>
              <a:off x="10173709" y="3489833"/>
              <a:ext cx="12353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IRL</a:t>
              </a:r>
            </a:p>
          </p:txBody>
        </p:sp>
        <p:sp>
          <p:nvSpPr>
            <p:cNvPr id="992" name="tx992"/>
            <p:cNvSpPr/>
            <p:nvPr/>
          </p:nvSpPr>
          <p:spPr>
            <a:xfrm>
              <a:off x="10141846" y="3408761"/>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CAN</a:t>
              </a:r>
            </a:p>
          </p:txBody>
        </p:sp>
        <p:sp>
          <p:nvSpPr>
            <p:cNvPr id="993" name="tx993"/>
            <p:cNvSpPr/>
            <p:nvPr/>
          </p:nvSpPr>
          <p:spPr>
            <a:xfrm>
              <a:off x="10152088" y="3327689"/>
              <a:ext cx="15736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PAN</a:t>
              </a:r>
            </a:p>
          </p:txBody>
        </p:sp>
        <p:sp>
          <p:nvSpPr>
            <p:cNvPr id="994" name="tx994"/>
            <p:cNvSpPr/>
            <p:nvPr/>
          </p:nvSpPr>
          <p:spPr>
            <a:xfrm>
              <a:off x="10150625" y="3246617"/>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POL</a:t>
              </a:r>
            </a:p>
          </p:txBody>
        </p:sp>
        <p:sp>
          <p:nvSpPr>
            <p:cNvPr id="995" name="tx995"/>
            <p:cNvSpPr/>
            <p:nvPr/>
          </p:nvSpPr>
          <p:spPr>
            <a:xfrm>
              <a:off x="10183318" y="3165545"/>
              <a:ext cx="13834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LVA</a:t>
              </a:r>
            </a:p>
          </p:txBody>
        </p:sp>
        <p:sp>
          <p:nvSpPr>
            <p:cNvPr id="996" name="tx996"/>
            <p:cNvSpPr/>
            <p:nvPr/>
          </p:nvSpPr>
          <p:spPr>
            <a:xfrm>
              <a:off x="10158447" y="3084473"/>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ARE</a:t>
              </a:r>
            </a:p>
          </p:txBody>
        </p:sp>
        <p:sp>
          <p:nvSpPr>
            <p:cNvPr id="997" name="tx997"/>
            <p:cNvSpPr/>
            <p:nvPr/>
          </p:nvSpPr>
          <p:spPr>
            <a:xfrm>
              <a:off x="10179436" y="3003401"/>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LUX</a:t>
              </a:r>
            </a:p>
          </p:txBody>
        </p:sp>
        <p:sp>
          <p:nvSpPr>
            <p:cNvPr id="998" name="tx998"/>
            <p:cNvSpPr/>
            <p:nvPr/>
          </p:nvSpPr>
          <p:spPr>
            <a:xfrm>
              <a:off x="10153102" y="2922329"/>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SWE</a:t>
              </a:r>
            </a:p>
          </p:txBody>
        </p:sp>
        <p:sp>
          <p:nvSpPr>
            <p:cNvPr id="999" name="tx999"/>
            <p:cNvSpPr/>
            <p:nvPr/>
          </p:nvSpPr>
          <p:spPr>
            <a:xfrm>
              <a:off x="10161880" y="2841257"/>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GBR</a:t>
              </a:r>
            </a:p>
          </p:txBody>
        </p:sp>
        <p:sp>
          <p:nvSpPr>
            <p:cNvPr id="1000" name="tx1000"/>
            <p:cNvSpPr/>
            <p:nvPr/>
          </p:nvSpPr>
          <p:spPr>
            <a:xfrm>
              <a:off x="10178480" y="2760185"/>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AND</a:t>
              </a:r>
            </a:p>
          </p:txBody>
        </p:sp>
        <p:sp>
          <p:nvSpPr>
            <p:cNvPr id="1001" name="tx1001"/>
            <p:cNvSpPr/>
            <p:nvPr/>
          </p:nvSpPr>
          <p:spPr>
            <a:xfrm>
              <a:off x="10244973" y="2679113"/>
              <a:ext cx="14996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JPN</a:t>
              </a:r>
            </a:p>
          </p:txBody>
        </p:sp>
        <p:sp>
          <p:nvSpPr>
            <p:cNvPr id="1002" name="tx1002"/>
            <p:cNvSpPr/>
            <p:nvPr/>
          </p:nvSpPr>
          <p:spPr>
            <a:xfrm>
              <a:off x="10222936" y="2598041"/>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KOR</a:t>
              </a:r>
            </a:p>
          </p:txBody>
        </p:sp>
        <p:sp>
          <p:nvSpPr>
            <p:cNvPr id="1003" name="tx1003"/>
            <p:cNvSpPr/>
            <p:nvPr/>
          </p:nvSpPr>
          <p:spPr>
            <a:xfrm>
              <a:off x="10270444" y="2516969"/>
              <a:ext cx="13670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CRI</a:t>
              </a:r>
            </a:p>
          </p:txBody>
        </p:sp>
        <p:sp>
          <p:nvSpPr>
            <p:cNvPr id="1004" name="tx1004"/>
            <p:cNvSpPr/>
            <p:nvPr/>
          </p:nvSpPr>
          <p:spPr>
            <a:xfrm>
              <a:off x="10230759" y="2435897"/>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NOR</a:t>
              </a:r>
            </a:p>
          </p:txBody>
        </p:sp>
        <p:sp>
          <p:nvSpPr>
            <p:cNvPr id="1005" name="tx1005"/>
            <p:cNvSpPr/>
            <p:nvPr/>
          </p:nvSpPr>
          <p:spPr>
            <a:xfrm>
              <a:off x="10249870" y="2354825"/>
              <a:ext cx="1572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QAT</a:t>
              </a:r>
            </a:p>
          </p:txBody>
        </p:sp>
        <p:sp>
          <p:nvSpPr>
            <p:cNvPr id="1006" name="tx1006"/>
            <p:cNvSpPr/>
            <p:nvPr/>
          </p:nvSpPr>
          <p:spPr>
            <a:xfrm>
              <a:off x="10263960" y="2273753"/>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BHR</a:t>
              </a:r>
            </a:p>
          </p:txBody>
        </p:sp>
        <p:sp>
          <p:nvSpPr>
            <p:cNvPr id="1007" name="tx1007"/>
            <p:cNvSpPr/>
            <p:nvPr/>
          </p:nvSpPr>
          <p:spPr>
            <a:xfrm>
              <a:off x="10280560" y="2192681"/>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SAU</a:t>
              </a:r>
            </a:p>
          </p:txBody>
        </p:sp>
        <p:sp>
          <p:nvSpPr>
            <p:cNvPr id="1008" name="tx1008"/>
            <p:cNvSpPr/>
            <p:nvPr/>
          </p:nvSpPr>
          <p:spPr>
            <a:xfrm>
              <a:off x="10283993" y="2111609"/>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GUY</a:t>
              </a:r>
            </a:p>
          </p:txBody>
        </p:sp>
        <p:sp>
          <p:nvSpPr>
            <p:cNvPr id="1009" name="tx1009"/>
            <p:cNvSpPr/>
            <p:nvPr/>
          </p:nvSpPr>
          <p:spPr>
            <a:xfrm>
              <a:off x="10270826" y="2030537"/>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OMN</a:t>
              </a:r>
            </a:p>
          </p:txBody>
        </p:sp>
        <p:sp>
          <p:nvSpPr>
            <p:cNvPr id="1010" name="tx1010"/>
            <p:cNvSpPr/>
            <p:nvPr/>
          </p:nvSpPr>
          <p:spPr>
            <a:xfrm>
              <a:off x="10292771" y="1949465"/>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SYC</a:t>
              </a:r>
            </a:p>
          </p:txBody>
        </p:sp>
        <p:sp>
          <p:nvSpPr>
            <p:cNvPr id="1011" name="rc1011"/>
            <p:cNvSpPr/>
            <p:nvPr/>
          </p:nvSpPr>
          <p:spPr>
            <a:xfrm>
              <a:off x="9357584" y="1807652"/>
              <a:ext cx="1218078" cy="3745526"/>
            </a:xfrm>
            <a:prstGeom prst="rect">
              <a:avLst/>
            </a:prstGeom>
            <a:noFill/>
            <a:ln w="13550" cap="rnd">
              <a:solidFill>
                <a:srgbClr val="999999">
                  <a:alpha val="100000"/>
                </a:srgbClr>
              </a:solidFill>
              <a:prstDash val="solid"/>
              <a:round/>
            </a:ln>
          </p:spPr>
          <p:txBody>
            <a:bodyPr/>
            <a:lstStyle/>
            <a:p/>
          </p:txBody>
        </p:sp>
        <p:sp>
          <p:nvSpPr>
            <p:cNvPr id="1012" name="pl1012"/>
            <p:cNvSpPr/>
            <p:nvPr/>
          </p:nvSpPr>
          <p:spPr>
            <a:xfrm>
              <a:off x="10656852"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1013" name="pl1013"/>
            <p:cNvSpPr/>
            <p:nvPr/>
          </p:nvSpPr>
          <p:spPr>
            <a:xfrm>
              <a:off x="10901079"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1014" name="pl1014"/>
            <p:cNvSpPr/>
            <p:nvPr/>
          </p:nvSpPr>
          <p:spPr>
            <a:xfrm>
              <a:off x="11145305"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1015" name="pl1015"/>
            <p:cNvSpPr/>
            <p:nvPr/>
          </p:nvSpPr>
          <p:spPr>
            <a:xfrm>
              <a:off x="11389531"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1016" name="pl1016"/>
            <p:cNvSpPr/>
            <p:nvPr/>
          </p:nvSpPr>
          <p:spPr>
            <a:xfrm>
              <a:off x="11633758"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1017" name="pl1017"/>
            <p:cNvSpPr/>
            <p:nvPr/>
          </p:nvSpPr>
          <p:spPr>
            <a:xfrm>
              <a:off x="10998769" y="1807652"/>
              <a:ext cx="0" cy="3745526"/>
            </a:xfrm>
            <a:custGeom>
              <a:avLst/>
              <a:pathLst>
                <a:path w="0" h="3745526">
                  <a:moveTo>
                    <a:pt x="0" y="3745526"/>
                  </a:moveTo>
                  <a:lnTo>
                    <a:pt x="0" y="0"/>
                  </a:lnTo>
                  <a:lnTo>
                    <a:pt x="0" y="0"/>
                  </a:lnTo>
                </a:path>
              </a:pathLst>
            </a:custGeom>
            <a:ln w="13550" cap="flat">
              <a:solidFill>
                <a:srgbClr val="666666">
                  <a:alpha val="100000"/>
                </a:srgbClr>
              </a:solidFill>
              <a:prstDash val="dash"/>
              <a:round/>
            </a:ln>
          </p:spPr>
          <p:txBody>
            <a:bodyPr/>
            <a:lstStyle/>
            <a:p/>
          </p:txBody>
        </p:sp>
        <p:sp>
          <p:nvSpPr>
            <p:cNvPr id="1018" name="pt1018"/>
            <p:cNvSpPr/>
            <p:nvPr/>
          </p:nvSpPr>
          <p:spPr>
            <a:xfrm>
              <a:off x="10610785" y="5336861"/>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1019" name="pt1019"/>
            <p:cNvSpPr/>
            <p:nvPr/>
          </p:nvSpPr>
          <p:spPr>
            <a:xfrm>
              <a:off x="11685381" y="363434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020" name="pt1020"/>
            <p:cNvSpPr/>
            <p:nvPr/>
          </p:nvSpPr>
          <p:spPr>
            <a:xfrm>
              <a:off x="11758649" y="193183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021" name="tx1021"/>
            <p:cNvSpPr/>
            <p:nvPr/>
          </p:nvSpPr>
          <p:spPr>
            <a:xfrm>
              <a:off x="10717909" y="5354490"/>
              <a:ext cx="15736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PAN</a:t>
              </a:r>
            </a:p>
          </p:txBody>
        </p:sp>
        <p:sp>
          <p:nvSpPr>
            <p:cNvPr id="1022" name="tx1022"/>
            <p:cNvSpPr/>
            <p:nvPr/>
          </p:nvSpPr>
          <p:spPr>
            <a:xfrm>
              <a:off x="11513206" y="3651977"/>
              <a:ext cx="15718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TTO</a:t>
              </a:r>
            </a:p>
          </p:txBody>
        </p:sp>
        <p:sp>
          <p:nvSpPr>
            <p:cNvPr id="1023" name="tx1023"/>
            <p:cNvSpPr/>
            <p:nvPr/>
          </p:nvSpPr>
          <p:spPr>
            <a:xfrm>
              <a:off x="11571661" y="1949465"/>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GUY</a:t>
              </a:r>
            </a:p>
          </p:txBody>
        </p:sp>
        <p:sp>
          <p:nvSpPr>
            <p:cNvPr id="1024" name="rc1024"/>
            <p:cNvSpPr/>
            <p:nvPr/>
          </p:nvSpPr>
          <p:spPr>
            <a:xfrm>
              <a:off x="10645252" y="1807652"/>
              <a:ext cx="1218078" cy="3745526"/>
            </a:xfrm>
            <a:prstGeom prst="rect">
              <a:avLst/>
            </a:prstGeom>
            <a:noFill/>
            <a:ln w="13550" cap="rnd">
              <a:solidFill>
                <a:srgbClr val="999999">
                  <a:alpha val="100000"/>
                </a:srgbClr>
              </a:solidFill>
              <a:prstDash val="solid"/>
              <a:round/>
            </a:ln>
          </p:spPr>
          <p:txBody>
            <a:bodyPr/>
            <a:lstStyle/>
            <a:p/>
          </p:txBody>
        </p:sp>
        <p:sp>
          <p:nvSpPr>
            <p:cNvPr id="1025" name="rc1025"/>
            <p:cNvSpPr/>
            <p:nvPr/>
          </p:nvSpPr>
          <p:spPr>
            <a:xfrm>
              <a:off x="343909"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1026" name="tx1026"/>
            <p:cNvSpPr/>
            <p:nvPr/>
          </p:nvSpPr>
          <p:spPr>
            <a:xfrm>
              <a:off x="645527" y="1660221"/>
              <a:ext cx="6148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DTP1 (96%)</a:t>
              </a:r>
            </a:p>
          </p:txBody>
        </p:sp>
        <p:sp>
          <p:nvSpPr>
            <p:cNvPr id="1027" name="rc1027"/>
            <p:cNvSpPr/>
            <p:nvPr/>
          </p:nvSpPr>
          <p:spPr>
            <a:xfrm>
              <a:off x="1631576"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1028" name="tx1028"/>
            <p:cNvSpPr/>
            <p:nvPr/>
          </p:nvSpPr>
          <p:spPr>
            <a:xfrm>
              <a:off x="1933195" y="1660221"/>
              <a:ext cx="6148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DTP3 (94%)</a:t>
              </a:r>
            </a:p>
          </p:txBody>
        </p:sp>
        <p:sp>
          <p:nvSpPr>
            <p:cNvPr id="1029" name="rc1029"/>
            <p:cNvSpPr/>
            <p:nvPr/>
          </p:nvSpPr>
          <p:spPr>
            <a:xfrm>
              <a:off x="2919244"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1030" name="tx1030"/>
            <p:cNvSpPr/>
            <p:nvPr/>
          </p:nvSpPr>
          <p:spPr>
            <a:xfrm>
              <a:off x="3242488" y="1660221"/>
              <a:ext cx="57159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IPV1 (97%)</a:t>
              </a:r>
            </a:p>
          </p:txBody>
        </p:sp>
        <p:sp>
          <p:nvSpPr>
            <p:cNvPr id="1031" name="rc1031"/>
            <p:cNvSpPr/>
            <p:nvPr/>
          </p:nvSpPr>
          <p:spPr>
            <a:xfrm>
              <a:off x="4206912"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1032" name="tx1032"/>
            <p:cNvSpPr/>
            <p:nvPr/>
          </p:nvSpPr>
          <p:spPr>
            <a:xfrm>
              <a:off x="4520920" y="1660221"/>
              <a:ext cx="5900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IPVC (94%)</a:t>
              </a:r>
            </a:p>
          </p:txBody>
        </p:sp>
        <p:sp>
          <p:nvSpPr>
            <p:cNvPr id="1033" name="rc1033"/>
            <p:cNvSpPr/>
            <p:nvPr/>
          </p:nvSpPr>
          <p:spPr>
            <a:xfrm>
              <a:off x="5494580"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1034" name="tx1034"/>
            <p:cNvSpPr/>
            <p:nvPr/>
          </p:nvSpPr>
          <p:spPr>
            <a:xfrm>
              <a:off x="5783762" y="1660221"/>
              <a:ext cx="6397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MCV1 (93%)</a:t>
              </a:r>
            </a:p>
          </p:txBody>
        </p:sp>
        <p:sp>
          <p:nvSpPr>
            <p:cNvPr id="1035" name="rc1035"/>
            <p:cNvSpPr/>
            <p:nvPr/>
          </p:nvSpPr>
          <p:spPr>
            <a:xfrm>
              <a:off x="6782248"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1036" name="tx1036"/>
            <p:cNvSpPr/>
            <p:nvPr/>
          </p:nvSpPr>
          <p:spPr>
            <a:xfrm>
              <a:off x="7071430" y="1660221"/>
              <a:ext cx="6397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MCV2 (91%)</a:t>
              </a:r>
            </a:p>
          </p:txBody>
        </p:sp>
        <p:sp>
          <p:nvSpPr>
            <p:cNvPr id="1037" name="rc1037"/>
            <p:cNvSpPr/>
            <p:nvPr/>
          </p:nvSpPr>
          <p:spPr>
            <a:xfrm>
              <a:off x="8069916"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1038" name="tx1038"/>
            <p:cNvSpPr/>
            <p:nvPr/>
          </p:nvSpPr>
          <p:spPr>
            <a:xfrm>
              <a:off x="8359144" y="1660221"/>
              <a:ext cx="6396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PCVC (87%)</a:t>
              </a:r>
            </a:p>
          </p:txBody>
        </p:sp>
        <p:sp>
          <p:nvSpPr>
            <p:cNvPr id="1039" name="rc1039"/>
            <p:cNvSpPr/>
            <p:nvPr/>
          </p:nvSpPr>
          <p:spPr>
            <a:xfrm>
              <a:off x="9357584"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1040" name="tx1040"/>
            <p:cNvSpPr/>
            <p:nvPr/>
          </p:nvSpPr>
          <p:spPr>
            <a:xfrm>
              <a:off x="9610647" y="1660221"/>
              <a:ext cx="71195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ROTAC (67%)</a:t>
              </a:r>
            </a:p>
          </p:txBody>
        </p:sp>
        <p:sp>
          <p:nvSpPr>
            <p:cNvPr id="1041" name="rc1041"/>
            <p:cNvSpPr/>
            <p:nvPr/>
          </p:nvSpPr>
          <p:spPr>
            <a:xfrm>
              <a:off x="10645252" y="1592799"/>
              <a:ext cx="12180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1042" name="tx1042"/>
            <p:cNvSpPr/>
            <p:nvPr/>
          </p:nvSpPr>
          <p:spPr>
            <a:xfrm>
              <a:off x="10981023" y="1660221"/>
              <a:ext cx="54653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YFV (33%)</a:t>
              </a:r>
            </a:p>
          </p:txBody>
        </p:sp>
        <p:sp>
          <p:nvSpPr>
            <p:cNvPr id="1043" name="pl1043"/>
            <p:cNvSpPr/>
            <p:nvPr/>
          </p:nvSpPr>
          <p:spPr>
            <a:xfrm>
              <a:off x="343909" y="5553179"/>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1044" name="pl1044"/>
            <p:cNvSpPr/>
            <p:nvPr/>
          </p:nvSpPr>
          <p:spPr>
            <a:xfrm>
              <a:off x="355509"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45" name="pl1045"/>
            <p:cNvSpPr/>
            <p:nvPr/>
          </p:nvSpPr>
          <p:spPr>
            <a:xfrm>
              <a:off x="599736"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46" name="pl1046"/>
            <p:cNvSpPr/>
            <p:nvPr/>
          </p:nvSpPr>
          <p:spPr>
            <a:xfrm>
              <a:off x="843962"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47" name="pl1047"/>
            <p:cNvSpPr/>
            <p:nvPr/>
          </p:nvSpPr>
          <p:spPr>
            <a:xfrm>
              <a:off x="1088188"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48" name="pl1048"/>
            <p:cNvSpPr/>
            <p:nvPr/>
          </p:nvSpPr>
          <p:spPr>
            <a:xfrm>
              <a:off x="1332415"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49" name="tx1049"/>
            <p:cNvSpPr/>
            <p:nvPr/>
          </p:nvSpPr>
          <p:spPr>
            <a:xfrm rot="-5400000">
              <a:off x="324420" y="565718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a:t>
              </a:r>
            </a:p>
          </p:txBody>
        </p:sp>
        <p:sp>
          <p:nvSpPr>
            <p:cNvPr id="1050" name="tx1050"/>
            <p:cNvSpPr/>
            <p:nvPr/>
          </p:nvSpPr>
          <p:spPr>
            <a:xfrm rot="-5400000">
              <a:off x="537556"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051" name="tx1051"/>
            <p:cNvSpPr/>
            <p:nvPr/>
          </p:nvSpPr>
          <p:spPr>
            <a:xfrm rot="-5400000">
              <a:off x="781783"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45</a:t>
              </a:r>
            </a:p>
          </p:txBody>
        </p:sp>
        <p:sp>
          <p:nvSpPr>
            <p:cNvPr id="1052" name="tx1052"/>
            <p:cNvSpPr/>
            <p:nvPr/>
          </p:nvSpPr>
          <p:spPr>
            <a:xfrm rot="-5400000">
              <a:off x="1026009"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65</a:t>
              </a:r>
            </a:p>
          </p:txBody>
        </p:sp>
        <p:sp>
          <p:nvSpPr>
            <p:cNvPr id="1053" name="tx1053"/>
            <p:cNvSpPr/>
            <p:nvPr/>
          </p:nvSpPr>
          <p:spPr>
            <a:xfrm rot="-5400000">
              <a:off x="1270235"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85</a:t>
              </a:r>
            </a:p>
          </p:txBody>
        </p:sp>
        <p:sp>
          <p:nvSpPr>
            <p:cNvPr id="1054" name="pl1054"/>
            <p:cNvSpPr/>
            <p:nvPr/>
          </p:nvSpPr>
          <p:spPr>
            <a:xfrm>
              <a:off x="1631576" y="5553179"/>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1055" name="pl1055"/>
            <p:cNvSpPr/>
            <p:nvPr/>
          </p:nvSpPr>
          <p:spPr>
            <a:xfrm>
              <a:off x="1643177"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56" name="pl1056"/>
            <p:cNvSpPr/>
            <p:nvPr/>
          </p:nvSpPr>
          <p:spPr>
            <a:xfrm>
              <a:off x="1887404"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57" name="pl1057"/>
            <p:cNvSpPr/>
            <p:nvPr/>
          </p:nvSpPr>
          <p:spPr>
            <a:xfrm>
              <a:off x="2131630"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58" name="pl1058"/>
            <p:cNvSpPr/>
            <p:nvPr/>
          </p:nvSpPr>
          <p:spPr>
            <a:xfrm>
              <a:off x="2375856"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59" name="pl1059"/>
            <p:cNvSpPr/>
            <p:nvPr/>
          </p:nvSpPr>
          <p:spPr>
            <a:xfrm>
              <a:off x="2620083"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60" name="tx1060"/>
            <p:cNvSpPr/>
            <p:nvPr/>
          </p:nvSpPr>
          <p:spPr>
            <a:xfrm rot="-5400000">
              <a:off x="1612088" y="565718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a:t>
              </a:r>
            </a:p>
          </p:txBody>
        </p:sp>
        <p:sp>
          <p:nvSpPr>
            <p:cNvPr id="1061" name="tx1061"/>
            <p:cNvSpPr/>
            <p:nvPr/>
          </p:nvSpPr>
          <p:spPr>
            <a:xfrm rot="-5400000">
              <a:off x="1825224"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062" name="tx1062"/>
            <p:cNvSpPr/>
            <p:nvPr/>
          </p:nvSpPr>
          <p:spPr>
            <a:xfrm rot="-5400000">
              <a:off x="2069451"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45</a:t>
              </a:r>
            </a:p>
          </p:txBody>
        </p:sp>
        <p:sp>
          <p:nvSpPr>
            <p:cNvPr id="1063" name="tx1063"/>
            <p:cNvSpPr/>
            <p:nvPr/>
          </p:nvSpPr>
          <p:spPr>
            <a:xfrm rot="-5400000">
              <a:off x="2313677"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65</a:t>
              </a:r>
            </a:p>
          </p:txBody>
        </p:sp>
        <p:sp>
          <p:nvSpPr>
            <p:cNvPr id="1064" name="tx1064"/>
            <p:cNvSpPr/>
            <p:nvPr/>
          </p:nvSpPr>
          <p:spPr>
            <a:xfrm rot="-5400000">
              <a:off x="2557903"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85</a:t>
              </a:r>
            </a:p>
          </p:txBody>
        </p:sp>
        <p:sp>
          <p:nvSpPr>
            <p:cNvPr id="1065" name="pl1065"/>
            <p:cNvSpPr/>
            <p:nvPr/>
          </p:nvSpPr>
          <p:spPr>
            <a:xfrm>
              <a:off x="2919244" y="5553179"/>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1066" name="pl1066"/>
            <p:cNvSpPr/>
            <p:nvPr/>
          </p:nvSpPr>
          <p:spPr>
            <a:xfrm>
              <a:off x="2930845"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67" name="pl1067"/>
            <p:cNvSpPr/>
            <p:nvPr/>
          </p:nvSpPr>
          <p:spPr>
            <a:xfrm>
              <a:off x="3175071"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68" name="pl1068"/>
            <p:cNvSpPr/>
            <p:nvPr/>
          </p:nvSpPr>
          <p:spPr>
            <a:xfrm>
              <a:off x="3419298"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69" name="pl1069"/>
            <p:cNvSpPr/>
            <p:nvPr/>
          </p:nvSpPr>
          <p:spPr>
            <a:xfrm>
              <a:off x="3663524"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70" name="pl1070"/>
            <p:cNvSpPr/>
            <p:nvPr/>
          </p:nvSpPr>
          <p:spPr>
            <a:xfrm>
              <a:off x="3907750"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71" name="tx1071"/>
            <p:cNvSpPr/>
            <p:nvPr/>
          </p:nvSpPr>
          <p:spPr>
            <a:xfrm rot="-5400000">
              <a:off x="2899755" y="565718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a:t>
              </a:r>
            </a:p>
          </p:txBody>
        </p:sp>
        <p:sp>
          <p:nvSpPr>
            <p:cNvPr id="1072" name="tx1072"/>
            <p:cNvSpPr/>
            <p:nvPr/>
          </p:nvSpPr>
          <p:spPr>
            <a:xfrm rot="-5400000">
              <a:off x="3112892"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073" name="tx1073"/>
            <p:cNvSpPr/>
            <p:nvPr/>
          </p:nvSpPr>
          <p:spPr>
            <a:xfrm rot="-5400000">
              <a:off x="3357119"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45</a:t>
              </a:r>
            </a:p>
          </p:txBody>
        </p:sp>
        <p:sp>
          <p:nvSpPr>
            <p:cNvPr id="1074" name="tx1074"/>
            <p:cNvSpPr/>
            <p:nvPr/>
          </p:nvSpPr>
          <p:spPr>
            <a:xfrm rot="-5400000">
              <a:off x="3601345"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65</a:t>
              </a:r>
            </a:p>
          </p:txBody>
        </p:sp>
        <p:sp>
          <p:nvSpPr>
            <p:cNvPr id="1075" name="tx1075"/>
            <p:cNvSpPr/>
            <p:nvPr/>
          </p:nvSpPr>
          <p:spPr>
            <a:xfrm rot="-5400000">
              <a:off x="3845571"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85</a:t>
              </a:r>
            </a:p>
          </p:txBody>
        </p:sp>
        <p:sp>
          <p:nvSpPr>
            <p:cNvPr id="1076" name="pl1076"/>
            <p:cNvSpPr/>
            <p:nvPr/>
          </p:nvSpPr>
          <p:spPr>
            <a:xfrm>
              <a:off x="4206912" y="5553179"/>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1077" name="pl1077"/>
            <p:cNvSpPr/>
            <p:nvPr/>
          </p:nvSpPr>
          <p:spPr>
            <a:xfrm>
              <a:off x="4218513"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78" name="pl1078"/>
            <p:cNvSpPr/>
            <p:nvPr/>
          </p:nvSpPr>
          <p:spPr>
            <a:xfrm>
              <a:off x="4462739"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79" name="pl1079"/>
            <p:cNvSpPr/>
            <p:nvPr/>
          </p:nvSpPr>
          <p:spPr>
            <a:xfrm>
              <a:off x="4706966"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80" name="pl1080"/>
            <p:cNvSpPr/>
            <p:nvPr/>
          </p:nvSpPr>
          <p:spPr>
            <a:xfrm>
              <a:off x="4951192"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81" name="pl1081"/>
            <p:cNvSpPr/>
            <p:nvPr/>
          </p:nvSpPr>
          <p:spPr>
            <a:xfrm>
              <a:off x="5195418"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82" name="tx1082"/>
            <p:cNvSpPr/>
            <p:nvPr/>
          </p:nvSpPr>
          <p:spPr>
            <a:xfrm rot="-5400000">
              <a:off x="4187423" y="565718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a:t>
              </a:r>
            </a:p>
          </p:txBody>
        </p:sp>
        <p:sp>
          <p:nvSpPr>
            <p:cNvPr id="1083" name="tx1083"/>
            <p:cNvSpPr/>
            <p:nvPr/>
          </p:nvSpPr>
          <p:spPr>
            <a:xfrm rot="-5400000">
              <a:off x="4400560"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084" name="tx1084"/>
            <p:cNvSpPr/>
            <p:nvPr/>
          </p:nvSpPr>
          <p:spPr>
            <a:xfrm rot="-5400000">
              <a:off x="4644786"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45</a:t>
              </a:r>
            </a:p>
          </p:txBody>
        </p:sp>
        <p:sp>
          <p:nvSpPr>
            <p:cNvPr id="1085" name="tx1085"/>
            <p:cNvSpPr/>
            <p:nvPr/>
          </p:nvSpPr>
          <p:spPr>
            <a:xfrm rot="-5400000">
              <a:off x="4889013"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65</a:t>
              </a:r>
            </a:p>
          </p:txBody>
        </p:sp>
        <p:sp>
          <p:nvSpPr>
            <p:cNvPr id="1086" name="tx1086"/>
            <p:cNvSpPr/>
            <p:nvPr/>
          </p:nvSpPr>
          <p:spPr>
            <a:xfrm rot="-5400000">
              <a:off x="5133239"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85</a:t>
              </a:r>
            </a:p>
          </p:txBody>
        </p:sp>
        <p:sp>
          <p:nvSpPr>
            <p:cNvPr id="1087" name="pl1087"/>
            <p:cNvSpPr/>
            <p:nvPr/>
          </p:nvSpPr>
          <p:spPr>
            <a:xfrm>
              <a:off x="5494580" y="5553179"/>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1088" name="pl1088"/>
            <p:cNvSpPr/>
            <p:nvPr/>
          </p:nvSpPr>
          <p:spPr>
            <a:xfrm>
              <a:off x="5506181"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89" name="pl1089"/>
            <p:cNvSpPr/>
            <p:nvPr/>
          </p:nvSpPr>
          <p:spPr>
            <a:xfrm>
              <a:off x="5750407"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90" name="pl1090"/>
            <p:cNvSpPr/>
            <p:nvPr/>
          </p:nvSpPr>
          <p:spPr>
            <a:xfrm>
              <a:off x="5994633"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91" name="pl1091"/>
            <p:cNvSpPr/>
            <p:nvPr/>
          </p:nvSpPr>
          <p:spPr>
            <a:xfrm>
              <a:off x="6238860"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92" name="pl1092"/>
            <p:cNvSpPr/>
            <p:nvPr/>
          </p:nvSpPr>
          <p:spPr>
            <a:xfrm>
              <a:off x="6483086"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093" name="tx1093"/>
            <p:cNvSpPr/>
            <p:nvPr/>
          </p:nvSpPr>
          <p:spPr>
            <a:xfrm rot="-5400000">
              <a:off x="5475091" y="565718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a:t>
              </a:r>
            </a:p>
          </p:txBody>
        </p:sp>
        <p:sp>
          <p:nvSpPr>
            <p:cNvPr id="1094" name="tx1094"/>
            <p:cNvSpPr/>
            <p:nvPr/>
          </p:nvSpPr>
          <p:spPr>
            <a:xfrm rot="-5400000">
              <a:off x="5688228"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095" name="tx1095"/>
            <p:cNvSpPr/>
            <p:nvPr/>
          </p:nvSpPr>
          <p:spPr>
            <a:xfrm rot="-5400000">
              <a:off x="5932454"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45</a:t>
              </a:r>
            </a:p>
          </p:txBody>
        </p:sp>
        <p:sp>
          <p:nvSpPr>
            <p:cNvPr id="1096" name="tx1096"/>
            <p:cNvSpPr/>
            <p:nvPr/>
          </p:nvSpPr>
          <p:spPr>
            <a:xfrm rot="-5400000">
              <a:off x="6176681"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65</a:t>
              </a:r>
            </a:p>
          </p:txBody>
        </p:sp>
        <p:sp>
          <p:nvSpPr>
            <p:cNvPr id="1097" name="tx1097"/>
            <p:cNvSpPr/>
            <p:nvPr/>
          </p:nvSpPr>
          <p:spPr>
            <a:xfrm rot="-5400000">
              <a:off x="6420907"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85</a:t>
              </a:r>
            </a:p>
          </p:txBody>
        </p:sp>
        <p:sp>
          <p:nvSpPr>
            <p:cNvPr id="1098" name="pl1098"/>
            <p:cNvSpPr/>
            <p:nvPr/>
          </p:nvSpPr>
          <p:spPr>
            <a:xfrm>
              <a:off x="6782248" y="5553179"/>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1099" name="pl1099"/>
            <p:cNvSpPr/>
            <p:nvPr/>
          </p:nvSpPr>
          <p:spPr>
            <a:xfrm>
              <a:off x="6793849"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100" name="pl1100"/>
            <p:cNvSpPr/>
            <p:nvPr/>
          </p:nvSpPr>
          <p:spPr>
            <a:xfrm>
              <a:off x="7038075"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101" name="pl1101"/>
            <p:cNvSpPr/>
            <p:nvPr/>
          </p:nvSpPr>
          <p:spPr>
            <a:xfrm>
              <a:off x="7282301"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102" name="pl1102"/>
            <p:cNvSpPr/>
            <p:nvPr/>
          </p:nvSpPr>
          <p:spPr>
            <a:xfrm>
              <a:off x="7526528"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103" name="pl1103"/>
            <p:cNvSpPr/>
            <p:nvPr/>
          </p:nvSpPr>
          <p:spPr>
            <a:xfrm>
              <a:off x="7770754"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104" name="tx1104"/>
            <p:cNvSpPr/>
            <p:nvPr/>
          </p:nvSpPr>
          <p:spPr>
            <a:xfrm rot="-5400000">
              <a:off x="6762759" y="565718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a:t>
              </a:r>
            </a:p>
          </p:txBody>
        </p:sp>
        <p:sp>
          <p:nvSpPr>
            <p:cNvPr id="1105" name="tx1105"/>
            <p:cNvSpPr/>
            <p:nvPr/>
          </p:nvSpPr>
          <p:spPr>
            <a:xfrm rot="-5400000">
              <a:off x="6975896"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106" name="tx1106"/>
            <p:cNvSpPr/>
            <p:nvPr/>
          </p:nvSpPr>
          <p:spPr>
            <a:xfrm rot="-5400000">
              <a:off x="7220122"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45</a:t>
              </a:r>
            </a:p>
          </p:txBody>
        </p:sp>
        <p:sp>
          <p:nvSpPr>
            <p:cNvPr id="1107" name="tx1107"/>
            <p:cNvSpPr/>
            <p:nvPr/>
          </p:nvSpPr>
          <p:spPr>
            <a:xfrm rot="-5400000">
              <a:off x="7464349"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65</a:t>
              </a:r>
            </a:p>
          </p:txBody>
        </p:sp>
        <p:sp>
          <p:nvSpPr>
            <p:cNvPr id="1108" name="tx1108"/>
            <p:cNvSpPr/>
            <p:nvPr/>
          </p:nvSpPr>
          <p:spPr>
            <a:xfrm rot="-5400000">
              <a:off x="7708575"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85</a:t>
              </a:r>
            </a:p>
          </p:txBody>
        </p:sp>
        <p:sp>
          <p:nvSpPr>
            <p:cNvPr id="1109" name="pl1109"/>
            <p:cNvSpPr/>
            <p:nvPr/>
          </p:nvSpPr>
          <p:spPr>
            <a:xfrm>
              <a:off x="8069916" y="5553179"/>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1110" name="pl1110"/>
            <p:cNvSpPr/>
            <p:nvPr/>
          </p:nvSpPr>
          <p:spPr>
            <a:xfrm>
              <a:off x="8081517"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111" name="pl1111"/>
            <p:cNvSpPr/>
            <p:nvPr/>
          </p:nvSpPr>
          <p:spPr>
            <a:xfrm>
              <a:off x="8325743"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112" name="pl1112"/>
            <p:cNvSpPr/>
            <p:nvPr/>
          </p:nvSpPr>
          <p:spPr>
            <a:xfrm>
              <a:off x="8569969"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113" name="pl1113"/>
            <p:cNvSpPr/>
            <p:nvPr/>
          </p:nvSpPr>
          <p:spPr>
            <a:xfrm>
              <a:off x="8814196"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114" name="pl1114"/>
            <p:cNvSpPr/>
            <p:nvPr/>
          </p:nvSpPr>
          <p:spPr>
            <a:xfrm>
              <a:off x="9058422"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115" name="tx1115"/>
            <p:cNvSpPr/>
            <p:nvPr/>
          </p:nvSpPr>
          <p:spPr>
            <a:xfrm rot="-5400000">
              <a:off x="8050427" y="565718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a:t>
              </a:r>
            </a:p>
          </p:txBody>
        </p:sp>
        <p:sp>
          <p:nvSpPr>
            <p:cNvPr id="1116" name="tx1116"/>
            <p:cNvSpPr/>
            <p:nvPr/>
          </p:nvSpPr>
          <p:spPr>
            <a:xfrm rot="-5400000">
              <a:off x="8263564"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117" name="tx1117"/>
            <p:cNvSpPr/>
            <p:nvPr/>
          </p:nvSpPr>
          <p:spPr>
            <a:xfrm rot="-5400000">
              <a:off x="8507790"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45</a:t>
              </a:r>
            </a:p>
          </p:txBody>
        </p:sp>
        <p:sp>
          <p:nvSpPr>
            <p:cNvPr id="1118" name="tx1118"/>
            <p:cNvSpPr/>
            <p:nvPr/>
          </p:nvSpPr>
          <p:spPr>
            <a:xfrm rot="-5400000">
              <a:off x="8752016"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65</a:t>
              </a:r>
            </a:p>
          </p:txBody>
        </p:sp>
        <p:sp>
          <p:nvSpPr>
            <p:cNvPr id="1119" name="tx1119"/>
            <p:cNvSpPr/>
            <p:nvPr/>
          </p:nvSpPr>
          <p:spPr>
            <a:xfrm rot="-5400000">
              <a:off x="8996243"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85</a:t>
              </a:r>
            </a:p>
          </p:txBody>
        </p:sp>
        <p:sp>
          <p:nvSpPr>
            <p:cNvPr id="1120" name="pl1120"/>
            <p:cNvSpPr/>
            <p:nvPr/>
          </p:nvSpPr>
          <p:spPr>
            <a:xfrm>
              <a:off x="9357584" y="5553179"/>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1121" name="pl1121"/>
            <p:cNvSpPr/>
            <p:nvPr/>
          </p:nvSpPr>
          <p:spPr>
            <a:xfrm>
              <a:off x="9369184"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122" name="pl1122"/>
            <p:cNvSpPr/>
            <p:nvPr/>
          </p:nvSpPr>
          <p:spPr>
            <a:xfrm>
              <a:off x="9613411"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123" name="pl1123"/>
            <p:cNvSpPr/>
            <p:nvPr/>
          </p:nvSpPr>
          <p:spPr>
            <a:xfrm>
              <a:off x="9857637"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124" name="pl1124"/>
            <p:cNvSpPr/>
            <p:nvPr/>
          </p:nvSpPr>
          <p:spPr>
            <a:xfrm>
              <a:off x="10101863"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125" name="pl1125"/>
            <p:cNvSpPr/>
            <p:nvPr/>
          </p:nvSpPr>
          <p:spPr>
            <a:xfrm>
              <a:off x="10346090"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126" name="tx1126"/>
            <p:cNvSpPr/>
            <p:nvPr/>
          </p:nvSpPr>
          <p:spPr>
            <a:xfrm rot="-5400000">
              <a:off x="9338095" y="565718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a:t>
              </a:r>
            </a:p>
          </p:txBody>
        </p:sp>
        <p:sp>
          <p:nvSpPr>
            <p:cNvPr id="1127" name="tx1127"/>
            <p:cNvSpPr/>
            <p:nvPr/>
          </p:nvSpPr>
          <p:spPr>
            <a:xfrm rot="-5400000">
              <a:off x="9551232"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128" name="tx1128"/>
            <p:cNvSpPr/>
            <p:nvPr/>
          </p:nvSpPr>
          <p:spPr>
            <a:xfrm rot="-5400000">
              <a:off x="9795458"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45</a:t>
              </a:r>
            </a:p>
          </p:txBody>
        </p:sp>
        <p:sp>
          <p:nvSpPr>
            <p:cNvPr id="1129" name="tx1129"/>
            <p:cNvSpPr/>
            <p:nvPr/>
          </p:nvSpPr>
          <p:spPr>
            <a:xfrm rot="-5400000">
              <a:off x="10039684"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65</a:t>
              </a:r>
            </a:p>
          </p:txBody>
        </p:sp>
        <p:sp>
          <p:nvSpPr>
            <p:cNvPr id="1130" name="tx1130"/>
            <p:cNvSpPr/>
            <p:nvPr/>
          </p:nvSpPr>
          <p:spPr>
            <a:xfrm rot="-5400000">
              <a:off x="10283911"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85</a:t>
              </a:r>
            </a:p>
          </p:txBody>
        </p:sp>
        <p:sp>
          <p:nvSpPr>
            <p:cNvPr id="1131" name="pl1131"/>
            <p:cNvSpPr/>
            <p:nvPr/>
          </p:nvSpPr>
          <p:spPr>
            <a:xfrm>
              <a:off x="10645252" y="5553179"/>
              <a:ext cx="1218078" cy="0"/>
            </a:xfrm>
            <a:custGeom>
              <a:avLst/>
              <a:pathLst>
                <a:path w="1218078" h="0">
                  <a:moveTo>
                    <a:pt x="0" y="0"/>
                  </a:moveTo>
                  <a:lnTo>
                    <a:pt x="1218078" y="0"/>
                  </a:lnTo>
                </a:path>
              </a:pathLst>
            </a:custGeom>
            <a:ln w="8130" cap="flat">
              <a:solidFill>
                <a:srgbClr val="000000">
                  <a:alpha val="100000"/>
                </a:srgbClr>
              </a:solidFill>
              <a:prstDash val="solid"/>
              <a:round/>
            </a:ln>
          </p:spPr>
          <p:txBody>
            <a:bodyPr/>
            <a:lstStyle/>
            <a:p/>
          </p:txBody>
        </p:sp>
        <p:sp>
          <p:nvSpPr>
            <p:cNvPr id="1132" name="pl1132"/>
            <p:cNvSpPr/>
            <p:nvPr/>
          </p:nvSpPr>
          <p:spPr>
            <a:xfrm>
              <a:off x="10656852"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133" name="pl1133"/>
            <p:cNvSpPr/>
            <p:nvPr/>
          </p:nvSpPr>
          <p:spPr>
            <a:xfrm>
              <a:off x="10901079"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134" name="pl1134"/>
            <p:cNvSpPr/>
            <p:nvPr/>
          </p:nvSpPr>
          <p:spPr>
            <a:xfrm>
              <a:off x="11145305"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135" name="pl1135"/>
            <p:cNvSpPr/>
            <p:nvPr/>
          </p:nvSpPr>
          <p:spPr>
            <a:xfrm>
              <a:off x="11389531"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136" name="pl1136"/>
            <p:cNvSpPr/>
            <p:nvPr/>
          </p:nvSpPr>
          <p:spPr>
            <a:xfrm>
              <a:off x="11633758"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1137" name="tx1137"/>
            <p:cNvSpPr/>
            <p:nvPr/>
          </p:nvSpPr>
          <p:spPr>
            <a:xfrm rot="-5400000">
              <a:off x="10625763" y="565718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a:t>
              </a:r>
            </a:p>
          </p:txBody>
        </p:sp>
        <p:sp>
          <p:nvSpPr>
            <p:cNvPr id="1138" name="tx1138"/>
            <p:cNvSpPr/>
            <p:nvPr/>
          </p:nvSpPr>
          <p:spPr>
            <a:xfrm rot="-5400000">
              <a:off x="10838900"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139" name="tx1139"/>
            <p:cNvSpPr/>
            <p:nvPr/>
          </p:nvSpPr>
          <p:spPr>
            <a:xfrm rot="-5400000">
              <a:off x="11083126"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45</a:t>
              </a:r>
            </a:p>
          </p:txBody>
        </p:sp>
        <p:sp>
          <p:nvSpPr>
            <p:cNvPr id="1140" name="tx1140"/>
            <p:cNvSpPr/>
            <p:nvPr/>
          </p:nvSpPr>
          <p:spPr>
            <a:xfrm rot="-5400000">
              <a:off x="11327352"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65</a:t>
              </a:r>
            </a:p>
          </p:txBody>
        </p:sp>
        <p:sp>
          <p:nvSpPr>
            <p:cNvPr id="1141" name="tx1141"/>
            <p:cNvSpPr/>
            <p:nvPr/>
          </p:nvSpPr>
          <p:spPr>
            <a:xfrm rot="-5400000">
              <a:off x="11571579"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85</a:t>
              </a:r>
            </a:p>
          </p:txBody>
        </p:sp>
        <p:sp>
          <p:nvSpPr>
            <p:cNvPr id="1142" name="tx1142"/>
            <p:cNvSpPr/>
            <p:nvPr/>
          </p:nvSpPr>
          <p:spPr>
            <a:xfrm>
              <a:off x="5672571" y="5794167"/>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1143" name="tx1143"/>
            <p:cNvSpPr/>
            <p:nvPr/>
          </p:nvSpPr>
          <p:spPr>
            <a:xfrm>
              <a:off x="3802513" y="6192124"/>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1144" name="pt1144"/>
            <p:cNvSpPr/>
            <p:nvPr/>
          </p:nvSpPr>
          <p:spPr>
            <a:xfrm>
              <a:off x="4797859" y="6196074"/>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1145" name="pt1145"/>
            <p:cNvSpPr/>
            <p:nvPr/>
          </p:nvSpPr>
          <p:spPr>
            <a:xfrm>
              <a:off x="5346140" y="6196074"/>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1146" name="pt1146"/>
            <p:cNvSpPr/>
            <p:nvPr/>
          </p:nvSpPr>
          <p:spPr>
            <a:xfrm>
              <a:off x="5990707" y="6196074"/>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147" name="pt1147"/>
            <p:cNvSpPr/>
            <p:nvPr/>
          </p:nvSpPr>
          <p:spPr>
            <a:xfrm>
              <a:off x="6635274" y="619607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148" name="pt1148"/>
            <p:cNvSpPr/>
            <p:nvPr/>
          </p:nvSpPr>
          <p:spPr>
            <a:xfrm>
              <a:off x="7279841" y="619607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149" name="pt1149"/>
            <p:cNvSpPr/>
            <p:nvPr/>
          </p:nvSpPr>
          <p:spPr>
            <a:xfrm>
              <a:off x="7924407" y="619607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150" name="tx1150"/>
            <p:cNvSpPr/>
            <p:nvPr/>
          </p:nvSpPr>
          <p:spPr>
            <a:xfrm>
              <a:off x="5023243" y="6202136"/>
              <a:ext cx="1896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&lt;60</a:t>
              </a:r>
            </a:p>
          </p:txBody>
        </p:sp>
        <p:sp>
          <p:nvSpPr>
            <p:cNvPr id="1151" name="tx1151"/>
            <p:cNvSpPr/>
            <p:nvPr/>
          </p:nvSpPr>
          <p:spPr>
            <a:xfrm>
              <a:off x="5571524" y="6202136"/>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60-69</a:t>
              </a:r>
            </a:p>
          </p:txBody>
        </p:sp>
        <p:sp>
          <p:nvSpPr>
            <p:cNvPr id="1152" name="tx1152"/>
            <p:cNvSpPr/>
            <p:nvPr/>
          </p:nvSpPr>
          <p:spPr>
            <a:xfrm>
              <a:off x="6216091" y="6202136"/>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70-79</a:t>
              </a:r>
            </a:p>
          </p:txBody>
        </p:sp>
        <p:sp>
          <p:nvSpPr>
            <p:cNvPr id="1153" name="tx1153"/>
            <p:cNvSpPr/>
            <p:nvPr/>
          </p:nvSpPr>
          <p:spPr>
            <a:xfrm>
              <a:off x="6860658" y="6202136"/>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80-89</a:t>
              </a:r>
            </a:p>
          </p:txBody>
        </p:sp>
        <p:sp>
          <p:nvSpPr>
            <p:cNvPr id="1154" name="tx1154"/>
            <p:cNvSpPr/>
            <p:nvPr/>
          </p:nvSpPr>
          <p:spPr>
            <a:xfrm>
              <a:off x="7505225" y="6202136"/>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90-94</a:t>
              </a:r>
            </a:p>
          </p:txBody>
        </p:sp>
        <p:sp>
          <p:nvSpPr>
            <p:cNvPr id="1155" name="tx1155"/>
            <p:cNvSpPr/>
            <p:nvPr/>
          </p:nvSpPr>
          <p:spPr>
            <a:xfrm>
              <a:off x="8149792" y="6202136"/>
              <a:ext cx="2549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&gt;=95</a:t>
              </a:r>
            </a:p>
          </p:txBody>
        </p:sp>
        <p:sp>
          <p:nvSpPr>
            <p:cNvPr id="1156" name="tx1156"/>
            <p:cNvSpPr/>
            <p:nvPr/>
          </p:nvSpPr>
          <p:spPr>
            <a:xfrm>
              <a:off x="343909" y="1368037"/>
              <a:ext cx="3410986"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Vaccine coverage (%), by country, HICs, 2025</a:t>
              </a:r>
            </a:p>
          </p:txBody>
        </p:sp>
        <p:sp>
          <p:nvSpPr>
            <p:cNvPr id="1157" name="tx1157"/>
            <p:cNvSpPr/>
            <p:nvPr/>
          </p:nvSpPr>
          <p:spPr>
            <a:xfrm>
              <a:off x="7701347" y="64910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158" name="tx1158"/>
            <p:cNvSpPr/>
            <p:nvPr/>
          </p:nvSpPr>
          <p:spPr>
            <a:xfrm>
              <a:off x="4257168" y="6611748"/>
              <a:ext cx="76061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Countries are ranked within each region. Country ISO codes displayed. Regional average coverage is shown in the headers and by the dashed line.</a:t>
              </a:r>
            </a:p>
          </p:txBody>
        </p:sp>
      </p:grpSp>
      <p:sp>
        <p:nvSpPr>
          <p:cNvPr id="1159" name="body"/>
          <p:cNvSpPr>
            <a:spLocks noGrp="1"/>
          </p:cNvSpPr>
          <p:nvPr>
            <p:ph/>
          </p:nvPr>
        </p:nvSpPr>
        <p:spPr>
          <a:xfrm>
            <a:off x="292608" y="182880"/>
            <a:ext cx="11658600" cy="649224"/>
          </a:xfrm>
          <a:solidFill>
            <a:srgbClr val="FFFFFF">
              <a:alpha val="100000"/>
            </a:srgbClr>
          </a:solidFill>
        </p:spPr>
        <p:txBody>
          <a:bodyPr/>
          <a:lstStyle/>
          <a:p>
            <a:pPr algn="l" marL="0" marR="0">
              <a:lnSpc>
                <a:spcPct val="100000"/>
              </a:lnSpc>
              <a:spcBef>
                <a:spcPts val="0"/>
              </a:spcBef>
              <a:spcAft>
                <a:spcPts val="0"/>
              </a:spcAft>
              <a:buNone/>
            </a:pPr>
            <a:r>
              <a:rPr cap="none" sz="1400" i="0" b="0" u="none" strike="noStrike">
                <a:solidFill>
                  <a:srgbClr val="000000">
                    <a:alpha val="100000"/>
                  </a:srgbClr>
                </a:solidFill>
                <a:latin typeface="Arial"/>
                <a:cs typeface="Arial"/>
                <a:ea typeface="Arial"/>
                <a:sym typeface="Arial"/>
              </a:rPr>
              <a:t>Regional average coverage masks variation between countries across all vaccines, highlighting heterogeneity in immunization performance and the need for targeted, country-specific strategies to reach underserved populations.</a:t>
            </a:r>
          </a:p>
        </p:txBody>
      </p:sp>
      <p:grpSp xmlns:pic="http://schemas.openxmlformats.org/drawingml/2006/picture">
        <p:nvGrpSpPr>
          <p:cNvPr id="1160" name=""/>
          <p:cNvGrpSpPr/>
          <p:nvPr/>
        </p:nvGrpSpPr>
        <p:grpSpPr>
          <a:xfrm>
            <a:off x="292608" y="914400"/>
            <a:ext cx="11612880" cy="28575"/>
            <a:chOff x="292608" y="914400"/>
            <a:chExt cx="11612880" cy="28575"/>
          </a:xfrm>
        </p:grpSpPr>
        <p:sp>
          <p:nvSpPr>
            <p:cNvPr id="1161" name="rc3"/>
            <p:cNvSpPr/>
            <p:nvPr/>
          </p:nvSpPr>
          <p:spPr>
            <a:xfrm>
              <a:off x="292608" y="914400"/>
              <a:ext cx="1161288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162" name="rc4"/>
            <p:cNvSpPr/>
            <p:nvPr/>
          </p:nvSpPr>
          <p:spPr>
            <a:xfrm>
              <a:off x="292608" y="914400"/>
              <a:ext cx="11612879" cy="28575"/>
            </a:xfrm>
            <a:prstGeom prst="rect">
              <a:avLst/>
            </a:prstGeom>
            <a:solidFill>
              <a:srgbClr val="000000">
                <a:alpha val="100000"/>
              </a:srgbClr>
            </a:solidFill>
          </p:spPr>
          <p:txBody>
            <a:bodyPr/>
            <a:lstStyle/>
            <a:p/>
          </p:txBody>
        </p:sp>
      </p:gr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714376" y="2958899"/>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5" name="pl5"/>
            <p:cNvSpPr/>
            <p:nvPr/>
          </p:nvSpPr>
          <p:spPr>
            <a:xfrm>
              <a:off x="714376" y="2418845"/>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6" name="pl6"/>
            <p:cNvSpPr/>
            <p:nvPr/>
          </p:nvSpPr>
          <p:spPr>
            <a:xfrm>
              <a:off x="714376" y="1878790"/>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7" name="pl7"/>
            <p:cNvSpPr/>
            <p:nvPr/>
          </p:nvSpPr>
          <p:spPr>
            <a:xfrm>
              <a:off x="714376" y="1338736"/>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8" name="pl8"/>
            <p:cNvSpPr/>
            <p:nvPr/>
          </p:nvSpPr>
          <p:spPr>
            <a:xfrm>
              <a:off x="885748"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9" name="pl9"/>
            <p:cNvSpPr/>
            <p:nvPr/>
          </p:nvSpPr>
          <p:spPr>
            <a:xfrm>
              <a:off x="1122940"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0" name="pl10"/>
            <p:cNvSpPr/>
            <p:nvPr/>
          </p:nvSpPr>
          <p:spPr>
            <a:xfrm>
              <a:off x="1360132"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 name="pl11"/>
            <p:cNvSpPr/>
            <p:nvPr/>
          </p:nvSpPr>
          <p:spPr>
            <a:xfrm>
              <a:off x="1597324"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2" name="pl12"/>
            <p:cNvSpPr/>
            <p:nvPr/>
          </p:nvSpPr>
          <p:spPr>
            <a:xfrm>
              <a:off x="1834517"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3" name="pl13"/>
            <p:cNvSpPr/>
            <p:nvPr/>
          </p:nvSpPr>
          <p:spPr>
            <a:xfrm>
              <a:off x="2071709"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2308901"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546094"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2783286"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3020478"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8" name="rc18"/>
            <p:cNvSpPr/>
            <p:nvPr/>
          </p:nvSpPr>
          <p:spPr>
            <a:xfrm>
              <a:off x="1899745" y="1896792"/>
              <a:ext cx="106736" cy="1062107"/>
            </a:xfrm>
            <a:prstGeom prst="rect">
              <a:avLst/>
            </a:prstGeom>
            <a:solidFill>
              <a:srgbClr val="2C7FB8">
                <a:alpha val="100000"/>
              </a:srgbClr>
            </a:solidFill>
          </p:spPr>
          <p:txBody>
            <a:bodyPr/>
            <a:lstStyle/>
            <a:p/>
          </p:txBody>
        </p:sp>
        <p:sp>
          <p:nvSpPr>
            <p:cNvPr id="19" name="rc19"/>
            <p:cNvSpPr/>
            <p:nvPr/>
          </p:nvSpPr>
          <p:spPr>
            <a:xfrm>
              <a:off x="2018341" y="1842787"/>
              <a:ext cx="106736" cy="1116112"/>
            </a:xfrm>
            <a:prstGeom prst="rect">
              <a:avLst/>
            </a:prstGeom>
            <a:solidFill>
              <a:srgbClr val="2C7FB8">
                <a:alpha val="100000"/>
              </a:srgbClr>
            </a:solidFill>
          </p:spPr>
          <p:txBody>
            <a:bodyPr/>
            <a:lstStyle/>
            <a:p/>
          </p:txBody>
        </p:sp>
        <p:sp>
          <p:nvSpPr>
            <p:cNvPr id="20" name="rc20"/>
            <p:cNvSpPr/>
            <p:nvPr/>
          </p:nvSpPr>
          <p:spPr>
            <a:xfrm>
              <a:off x="2136937" y="1824785"/>
              <a:ext cx="106736" cy="1134114"/>
            </a:xfrm>
            <a:prstGeom prst="rect">
              <a:avLst/>
            </a:prstGeom>
            <a:solidFill>
              <a:srgbClr val="2C7FB8">
                <a:alpha val="100000"/>
              </a:srgbClr>
            </a:solidFill>
          </p:spPr>
          <p:txBody>
            <a:bodyPr/>
            <a:lstStyle/>
            <a:p/>
          </p:txBody>
        </p:sp>
        <p:sp>
          <p:nvSpPr>
            <p:cNvPr id="21" name="rc21"/>
            <p:cNvSpPr/>
            <p:nvPr/>
          </p:nvSpPr>
          <p:spPr>
            <a:xfrm>
              <a:off x="2255533" y="1824785"/>
              <a:ext cx="106736" cy="1134114"/>
            </a:xfrm>
            <a:prstGeom prst="rect">
              <a:avLst/>
            </a:prstGeom>
            <a:solidFill>
              <a:srgbClr val="2C7FB8">
                <a:alpha val="100000"/>
              </a:srgbClr>
            </a:solidFill>
          </p:spPr>
          <p:txBody>
            <a:bodyPr/>
            <a:lstStyle/>
            <a:p/>
          </p:txBody>
        </p:sp>
        <p:sp>
          <p:nvSpPr>
            <p:cNvPr id="22" name="rc22"/>
            <p:cNvSpPr/>
            <p:nvPr/>
          </p:nvSpPr>
          <p:spPr>
            <a:xfrm>
              <a:off x="2374129" y="1824785"/>
              <a:ext cx="106736" cy="1134114"/>
            </a:xfrm>
            <a:prstGeom prst="rect">
              <a:avLst/>
            </a:prstGeom>
            <a:solidFill>
              <a:srgbClr val="2C7FB8">
                <a:alpha val="100000"/>
              </a:srgbClr>
            </a:solidFill>
          </p:spPr>
          <p:txBody>
            <a:bodyPr/>
            <a:lstStyle/>
            <a:p/>
          </p:txBody>
        </p:sp>
        <p:sp>
          <p:nvSpPr>
            <p:cNvPr id="23" name="rc23"/>
            <p:cNvSpPr/>
            <p:nvPr/>
          </p:nvSpPr>
          <p:spPr>
            <a:xfrm>
              <a:off x="2492725" y="1824785"/>
              <a:ext cx="106736" cy="1134114"/>
            </a:xfrm>
            <a:prstGeom prst="rect">
              <a:avLst/>
            </a:prstGeom>
            <a:solidFill>
              <a:srgbClr val="2C7FB8">
                <a:alpha val="100000"/>
              </a:srgbClr>
            </a:solidFill>
          </p:spPr>
          <p:txBody>
            <a:bodyPr/>
            <a:lstStyle/>
            <a:p/>
          </p:txBody>
        </p:sp>
        <p:sp>
          <p:nvSpPr>
            <p:cNvPr id="24" name="rc24"/>
            <p:cNvSpPr/>
            <p:nvPr/>
          </p:nvSpPr>
          <p:spPr>
            <a:xfrm>
              <a:off x="2611322" y="1824785"/>
              <a:ext cx="106736" cy="1134114"/>
            </a:xfrm>
            <a:prstGeom prst="rect">
              <a:avLst/>
            </a:prstGeom>
            <a:solidFill>
              <a:srgbClr val="2C7FB8">
                <a:alpha val="100000"/>
              </a:srgbClr>
            </a:solidFill>
          </p:spPr>
          <p:txBody>
            <a:bodyPr/>
            <a:lstStyle/>
            <a:p/>
          </p:txBody>
        </p:sp>
        <p:sp>
          <p:nvSpPr>
            <p:cNvPr id="25" name="rc25"/>
            <p:cNvSpPr/>
            <p:nvPr/>
          </p:nvSpPr>
          <p:spPr>
            <a:xfrm>
              <a:off x="2729918" y="1824785"/>
              <a:ext cx="106736" cy="1134114"/>
            </a:xfrm>
            <a:prstGeom prst="rect">
              <a:avLst/>
            </a:prstGeom>
            <a:solidFill>
              <a:srgbClr val="2C7FB8">
                <a:alpha val="100000"/>
              </a:srgbClr>
            </a:solidFill>
          </p:spPr>
          <p:txBody>
            <a:bodyPr/>
            <a:lstStyle/>
            <a:p/>
          </p:txBody>
        </p:sp>
        <p:sp>
          <p:nvSpPr>
            <p:cNvPr id="26" name="rc26"/>
            <p:cNvSpPr/>
            <p:nvPr/>
          </p:nvSpPr>
          <p:spPr>
            <a:xfrm>
              <a:off x="2848514" y="1824785"/>
              <a:ext cx="106736" cy="1134114"/>
            </a:xfrm>
            <a:prstGeom prst="rect">
              <a:avLst/>
            </a:prstGeom>
            <a:solidFill>
              <a:srgbClr val="2C7FB8">
                <a:alpha val="100000"/>
              </a:srgbClr>
            </a:solidFill>
          </p:spPr>
          <p:txBody>
            <a:bodyPr/>
            <a:lstStyle/>
            <a:p/>
          </p:txBody>
        </p:sp>
        <p:sp>
          <p:nvSpPr>
            <p:cNvPr id="27" name="rc27"/>
            <p:cNvSpPr/>
            <p:nvPr/>
          </p:nvSpPr>
          <p:spPr>
            <a:xfrm>
              <a:off x="2967110" y="1824785"/>
              <a:ext cx="106736" cy="1134114"/>
            </a:xfrm>
            <a:prstGeom prst="rect">
              <a:avLst/>
            </a:prstGeom>
            <a:solidFill>
              <a:srgbClr val="2C7FB8">
                <a:alpha val="100000"/>
              </a:srgbClr>
            </a:solidFill>
          </p:spPr>
          <p:txBody>
            <a:bodyPr/>
            <a:lstStyle/>
            <a:p/>
          </p:txBody>
        </p:sp>
        <p:sp>
          <p:nvSpPr>
            <p:cNvPr id="28" name="rc28"/>
            <p:cNvSpPr/>
            <p:nvPr/>
          </p:nvSpPr>
          <p:spPr>
            <a:xfrm>
              <a:off x="3085706" y="1824785"/>
              <a:ext cx="106736" cy="1134114"/>
            </a:xfrm>
            <a:prstGeom prst="rect">
              <a:avLst/>
            </a:prstGeom>
            <a:solidFill>
              <a:srgbClr val="2C7FB8">
                <a:alpha val="100000"/>
              </a:srgbClr>
            </a:solidFill>
          </p:spPr>
          <p:txBody>
            <a:bodyPr/>
            <a:lstStyle/>
            <a:p/>
          </p:txBody>
        </p:sp>
        <p:sp>
          <p:nvSpPr>
            <p:cNvPr id="29" name="pl29"/>
            <p:cNvSpPr/>
            <p:nvPr/>
          </p:nvSpPr>
          <p:spPr>
            <a:xfrm>
              <a:off x="714376" y="1824785"/>
              <a:ext cx="2596069" cy="0"/>
            </a:xfrm>
            <a:custGeom>
              <a:avLst/>
              <a:pathLst>
                <a:path w="2596069" h="0">
                  <a:moveTo>
                    <a:pt x="0" y="0"/>
                  </a:moveTo>
                  <a:lnTo>
                    <a:pt x="2596069" y="0"/>
                  </a:lnTo>
                  <a:lnTo>
                    <a:pt x="2596069" y="0"/>
                  </a:lnTo>
                </a:path>
              </a:pathLst>
            </a:custGeom>
            <a:ln w="16260" cap="flat">
              <a:solidFill>
                <a:srgbClr val="BEBEBE">
                  <a:alpha val="100000"/>
                </a:srgbClr>
              </a:solidFill>
              <a:prstDash val="dash"/>
              <a:round/>
            </a:ln>
          </p:spPr>
          <p:txBody>
            <a:bodyPr/>
            <a:lstStyle/>
            <a:p/>
          </p:txBody>
        </p:sp>
        <p:sp>
          <p:nvSpPr>
            <p:cNvPr id="30" name="pl30"/>
            <p:cNvSpPr/>
            <p:nvPr/>
          </p:nvSpPr>
          <p:spPr>
            <a:xfrm>
              <a:off x="1953113" y="1125414"/>
              <a:ext cx="1185961" cy="37803"/>
            </a:xfrm>
            <a:custGeom>
              <a:avLst/>
              <a:pathLst>
                <a:path w="1185961" h="37803">
                  <a:moveTo>
                    <a:pt x="0" y="37803"/>
                  </a:moveTo>
                  <a:lnTo>
                    <a:pt x="118596" y="0"/>
                  </a:lnTo>
                  <a:lnTo>
                    <a:pt x="237192" y="0"/>
                  </a:lnTo>
                  <a:lnTo>
                    <a:pt x="355788" y="0"/>
                  </a:lnTo>
                  <a:lnTo>
                    <a:pt x="474384" y="0"/>
                  </a:lnTo>
                  <a:lnTo>
                    <a:pt x="592980" y="18901"/>
                  </a:lnTo>
                  <a:lnTo>
                    <a:pt x="711576" y="0"/>
                  </a:lnTo>
                  <a:lnTo>
                    <a:pt x="830173" y="0"/>
                  </a:lnTo>
                  <a:lnTo>
                    <a:pt x="948769" y="18901"/>
                  </a:lnTo>
                  <a:lnTo>
                    <a:pt x="1067365" y="18901"/>
                  </a:lnTo>
                  <a:lnTo>
                    <a:pt x="1185961" y="0"/>
                  </a:lnTo>
                </a:path>
              </a:pathLst>
            </a:custGeom>
            <a:ln w="27101" cap="flat">
              <a:solidFill>
                <a:srgbClr val="000000">
                  <a:alpha val="80000"/>
                </a:srgbClr>
              </a:solidFill>
              <a:prstDash val="solid"/>
              <a:round/>
            </a:ln>
          </p:spPr>
          <p:txBody>
            <a:bodyPr/>
            <a:lstStyle/>
            <a:p/>
          </p:txBody>
        </p:sp>
        <p:sp>
          <p:nvSpPr>
            <p:cNvPr id="31" name="tx31"/>
            <p:cNvSpPr/>
            <p:nvPr/>
          </p:nvSpPr>
          <p:spPr>
            <a:xfrm>
              <a:off x="885748" y="1734278"/>
              <a:ext cx="218267" cy="64648"/>
            </a:xfrm>
            <a:prstGeom prst="rect">
              <a:avLst/>
            </a:prstGeom>
            <a:noFill/>
          </p:spPr>
          <p:txBody>
            <a:bodyPr lIns="0" rIns="0" tIns="0" bIns="0" anchorCtr="1" anchor="ctr" wrap="none"/>
            <a:lstStyle/>
            <a:p>
              <a:pPr algn="l" marL="0" marR="0" indent="0">
                <a:spcBef>
                  <a:spcPts val="0"/>
                </a:spcBef>
                <a:spcAft>
                  <a:spcPts val="0"/>
                </a:spcAft>
              </a:pPr>
              <a:r>
                <a:rPr sz="711" i="0" b="0">
                  <a:solidFill>
                    <a:srgbClr val="000000">
                      <a:alpha val="100000"/>
                    </a:srgbClr>
                  </a:solidFill>
                  <a:latin typeface="Arial"/>
                  <a:cs typeface="Arial"/>
                </a:rPr>
                <a:t>N=63</a:t>
              </a:r>
            </a:p>
          </p:txBody>
        </p:sp>
        <p:sp>
          <p:nvSpPr>
            <p:cNvPr id="32" name="tx32"/>
            <p:cNvSpPr/>
            <p:nvPr/>
          </p:nvSpPr>
          <p:spPr>
            <a:xfrm rot="-5400000">
              <a:off x="1898112" y="1940811"/>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59</a:t>
              </a:r>
            </a:p>
          </p:txBody>
        </p:sp>
        <p:sp>
          <p:nvSpPr>
            <p:cNvPr id="33" name="tx33"/>
            <p:cNvSpPr/>
            <p:nvPr/>
          </p:nvSpPr>
          <p:spPr>
            <a:xfrm rot="-5400000">
              <a:off x="2016708" y="188680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62</a:t>
              </a:r>
            </a:p>
          </p:txBody>
        </p:sp>
        <p:sp>
          <p:nvSpPr>
            <p:cNvPr id="34" name="tx34"/>
            <p:cNvSpPr/>
            <p:nvPr/>
          </p:nvSpPr>
          <p:spPr>
            <a:xfrm rot="-5400000">
              <a:off x="2135304"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63</a:t>
              </a:r>
            </a:p>
          </p:txBody>
        </p:sp>
        <p:sp>
          <p:nvSpPr>
            <p:cNvPr id="35" name="tx35"/>
            <p:cNvSpPr/>
            <p:nvPr/>
          </p:nvSpPr>
          <p:spPr>
            <a:xfrm rot="-5400000">
              <a:off x="2253900"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63</a:t>
              </a:r>
            </a:p>
          </p:txBody>
        </p:sp>
        <p:sp>
          <p:nvSpPr>
            <p:cNvPr id="36" name="tx36"/>
            <p:cNvSpPr/>
            <p:nvPr/>
          </p:nvSpPr>
          <p:spPr>
            <a:xfrm rot="-5400000">
              <a:off x="2372496"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63</a:t>
              </a:r>
            </a:p>
          </p:txBody>
        </p:sp>
        <p:sp>
          <p:nvSpPr>
            <p:cNvPr id="37" name="tx37"/>
            <p:cNvSpPr/>
            <p:nvPr/>
          </p:nvSpPr>
          <p:spPr>
            <a:xfrm rot="-5400000">
              <a:off x="2491093"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63</a:t>
              </a:r>
            </a:p>
          </p:txBody>
        </p:sp>
        <p:sp>
          <p:nvSpPr>
            <p:cNvPr id="38" name="tx38"/>
            <p:cNvSpPr/>
            <p:nvPr/>
          </p:nvSpPr>
          <p:spPr>
            <a:xfrm rot="-5400000">
              <a:off x="2609689"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63</a:t>
              </a:r>
            </a:p>
          </p:txBody>
        </p:sp>
        <p:sp>
          <p:nvSpPr>
            <p:cNvPr id="39" name="tx39"/>
            <p:cNvSpPr/>
            <p:nvPr/>
          </p:nvSpPr>
          <p:spPr>
            <a:xfrm rot="-5400000">
              <a:off x="2728285"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63</a:t>
              </a:r>
            </a:p>
          </p:txBody>
        </p:sp>
        <p:sp>
          <p:nvSpPr>
            <p:cNvPr id="40" name="tx40"/>
            <p:cNvSpPr/>
            <p:nvPr/>
          </p:nvSpPr>
          <p:spPr>
            <a:xfrm rot="-5400000">
              <a:off x="2846881"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63</a:t>
              </a:r>
            </a:p>
          </p:txBody>
        </p:sp>
        <p:sp>
          <p:nvSpPr>
            <p:cNvPr id="41" name="tx41"/>
            <p:cNvSpPr/>
            <p:nvPr/>
          </p:nvSpPr>
          <p:spPr>
            <a:xfrm rot="-5400000">
              <a:off x="2965477"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63</a:t>
              </a:r>
            </a:p>
          </p:txBody>
        </p:sp>
        <p:sp>
          <p:nvSpPr>
            <p:cNvPr id="42" name="tx42"/>
            <p:cNvSpPr/>
            <p:nvPr/>
          </p:nvSpPr>
          <p:spPr>
            <a:xfrm rot="-5400000">
              <a:off x="3084073"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63</a:t>
              </a:r>
            </a:p>
          </p:txBody>
        </p:sp>
        <p:sp>
          <p:nvSpPr>
            <p:cNvPr id="43" name="tx43"/>
            <p:cNvSpPr/>
            <p:nvPr/>
          </p:nvSpPr>
          <p:spPr>
            <a:xfrm>
              <a:off x="3117385" y="1008965"/>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44" name="rc44"/>
            <p:cNvSpPr/>
            <p:nvPr/>
          </p:nvSpPr>
          <p:spPr>
            <a:xfrm>
              <a:off x="714376" y="874964"/>
              <a:ext cx="2596069" cy="2183170"/>
            </a:xfrm>
            <a:prstGeom prst="rect">
              <a:avLst/>
            </a:prstGeom>
            <a:noFill/>
            <a:ln w="13550" cap="rnd">
              <a:solidFill>
                <a:srgbClr val="999999">
                  <a:alpha val="100000"/>
                </a:srgbClr>
              </a:solidFill>
              <a:prstDash val="solid"/>
              <a:round/>
            </a:ln>
          </p:spPr>
          <p:txBody>
            <a:bodyPr/>
            <a:lstStyle/>
            <a:p/>
          </p:txBody>
        </p:sp>
        <p:sp>
          <p:nvSpPr>
            <p:cNvPr id="45" name="pl45"/>
            <p:cNvSpPr/>
            <p:nvPr/>
          </p:nvSpPr>
          <p:spPr>
            <a:xfrm>
              <a:off x="714376" y="5426512"/>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46" name="pl46"/>
            <p:cNvSpPr/>
            <p:nvPr/>
          </p:nvSpPr>
          <p:spPr>
            <a:xfrm>
              <a:off x="714376" y="4886457"/>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47" name="pl47"/>
            <p:cNvSpPr/>
            <p:nvPr/>
          </p:nvSpPr>
          <p:spPr>
            <a:xfrm>
              <a:off x="714376" y="4346403"/>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48" name="pl48"/>
            <p:cNvSpPr/>
            <p:nvPr/>
          </p:nvSpPr>
          <p:spPr>
            <a:xfrm>
              <a:off x="714376" y="3806348"/>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49" name="pl49"/>
            <p:cNvSpPr/>
            <p:nvPr/>
          </p:nvSpPr>
          <p:spPr>
            <a:xfrm>
              <a:off x="885748"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0" name="pl50"/>
            <p:cNvSpPr/>
            <p:nvPr/>
          </p:nvSpPr>
          <p:spPr>
            <a:xfrm>
              <a:off x="1122940"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1" name="pl51"/>
            <p:cNvSpPr/>
            <p:nvPr/>
          </p:nvSpPr>
          <p:spPr>
            <a:xfrm>
              <a:off x="1360132"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2" name="pl52"/>
            <p:cNvSpPr/>
            <p:nvPr/>
          </p:nvSpPr>
          <p:spPr>
            <a:xfrm>
              <a:off x="1597324"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3" name="pl53"/>
            <p:cNvSpPr/>
            <p:nvPr/>
          </p:nvSpPr>
          <p:spPr>
            <a:xfrm>
              <a:off x="1834517"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4" name="pl54"/>
            <p:cNvSpPr/>
            <p:nvPr/>
          </p:nvSpPr>
          <p:spPr>
            <a:xfrm>
              <a:off x="2071709"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5" name="pl55"/>
            <p:cNvSpPr/>
            <p:nvPr/>
          </p:nvSpPr>
          <p:spPr>
            <a:xfrm>
              <a:off x="2308901"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6" name="pl56"/>
            <p:cNvSpPr/>
            <p:nvPr/>
          </p:nvSpPr>
          <p:spPr>
            <a:xfrm>
              <a:off x="2546094"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7" name="pl57"/>
            <p:cNvSpPr/>
            <p:nvPr/>
          </p:nvSpPr>
          <p:spPr>
            <a:xfrm>
              <a:off x="2783286"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8" name="pl58"/>
            <p:cNvSpPr/>
            <p:nvPr/>
          </p:nvSpPr>
          <p:spPr>
            <a:xfrm>
              <a:off x="3020478"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9" name="rc59"/>
            <p:cNvSpPr/>
            <p:nvPr/>
          </p:nvSpPr>
          <p:spPr>
            <a:xfrm>
              <a:off x="832379" y="4292397"/>
              <a:ext cx="106736" cy="1134114"/>
            </a:xfrm>
            <a:prstGeom prst="rect">
              <a:avLst/>
            </a:prstGeom>
            <a:solidFill>
              <a:srgbClr val="2C7FB8">
                <a:alpha val="100000"/>
              </a:srgbClr>
            </a:solidFill>
          </p:spPr>
          <p:txBody>
            <a:bodyPr/>
            <a:lstStyle/>
            <a:p/>
          </p:txBody>
        </p:sp>
        <p:sp>
          <p:nvSpPr>
            <p:cNvPr id="60" name="rc60"/>
            <p:cNvSpPr/>
            <p:nvPr/>
          </p:nvSpPr>
          <p:spPr>
            <a:xfrm>
              <a:off x="950975" y="4292397"/>
              <a:ext cx="106736" cy="1134114"/>
            </a:xfrm>
            <a:prstGeom prst="rect">
              <a:avLst/>
            </a:prstGeom>
            <a:solidFill>
              <a:srgbClr val="2C7FB8">
                <a:alpha val="100000"/>
              </a:srgbClr>
            </a:solidFill>
          </p:spPr>
          <p:txBody>
            <a:bodyPr/>
            <a:lstStyle/>
            <a:p/>
          </p:txBody>
        </p:sp>
        <p:sp>
          <p:nvSpPr>
            <p:cNvPr id="61" name="rc61"/>
            <p:cNvSpPr/>
            <p:nvPr/>
          </p:nvSpPr>
          <p:spPr>
            <a:xfrm>
              <a:off x="1069572" y="4292397"/>
              <a:ext cx="106736" cy="1134114"/>
            </a:xfrm>
            <a:prstGeom prst="rect">
              <a:avLst/>
            </a:prstGeom>
            <a:solidFill>
              <a:srgbClr val="2C7FB8">
                <a:alpha val="100000"/>
              </a:srgbClr>
            </a:solidFill>
          </p:spPr>
          <p:txBody>
            <a:bodyPr/>
            <a:lstStyle/>
            <a:p/>
          </p:txBody>
        </p:sp>
        <p:sp>
          <p:nvSpPr>
            <p:cNvPr id="62" name="rc62"/>
            <p:cNvSpPr/>
            <p:nvPr/>
          </p:nvSpPr>
          <p:spPr>
            <a:xfrm>
              <a:off x="1188168" y="4292397"/>
              <a:ext cx="106736" cy="1134114"/>
            </a:xfrm>
            <a:prstGeom prst="rect">
              <a:avLst/>
            </a:prstGeom>
            <a:solidFill>
              <a:srgbClr val="2C7FB8">
                <a:alpha val="100000"/>
              </a:srgbClr>
            </a:solidFill>
          </p:spPr>
          <p:txBody>
            <a:bodyPr/>
            <a:lstStyle/>
            <a:p/>
          </p:txBody>
        </p:sp>
        <p:sp>
          <p:nvSpPr>
            <p:cNvPr id="63" name="rc63"/>
            <p:cNvSpPr/>
            <p:nvPr/>
          </p:nvSpPr>
          <p:spPr>
            <a:xfrm>
              <a:off x="1306764" y="4292397"/>
              <a:ext cx="106736" cy="1134114"/>
            </a:xfrm>
            <a:prstGeom prst="rect">
              <a:avLst/>
            </a:prstGeom>
            <a:solidFill>
              <a:srgbClr val="2C7FB8">
                <a:alpha val="100000"/>
              </a:srgbClr>
            </a:solidFill>
          </p:spPr>
          <p:txBody>
            <a:bodyPr/>
            <a:lstStyle/>
            <a:p/>
          </p:txBody>
        </p:sp>
        <p:sp>
          <p:nvSpPr>
            <p:cNvPr id="64" name="rc64"/>
            <p:cNvSpPr/>
            <p:nvPr/>
          </p:nvSpPr>
          <p:spPr>
            <a:xfrm>
              <a:off x="1425360" y="4292397"/>
              <a:ext cx="106736" cy="1134114"/>
            </a:xfrm>
            <a:prstGeom prst="rect">
              <a:avLst/>
            </a:prstGeom>
            <a:solidFill>
              <a:srgbClr val="2C7FB8">
                <a:alpha val="100000"/>
              </a:srgbClr>
            </a:solidFill>
          </p:spPr>
          <p:txBody>
            <a:bodyPr/>
            <a:lstStyle/>
            <a:p/>
          </p:txBody>
        </p:sp>
        <p:sp>
          <p:nvSpPr>
            <p:cNvPr id="65" name="rc65"/>
            <p:cNvSpPr/>
            <p:nvPr/>
          </p:nvSpPr>
          <p:spPr>
            <a:xfrm>
              <a:off x="1543956" y="4292397"/>
              <a:ext cx="106736" cy="1134114"/>
            </a:xfrm>
            <a:prstGeom prst="rect">
              <a:avLst/>
            </a:prstGeom>
            <a:solidFill>
              <a:srgbClr val="2C7FB8">
                <a:alpha val="100000"/>
              </a:srgbClr>
            </a:solidFill>
          </p:spPr>
          <p:txBody>
            <a:bodyPr/>
            <a:lstStyle/>
            <a:p/>
          </p:txBody>
        </p:sp>
        <p:sp>
          <p:nvSpPr>
            <p:cNvPr id="66" name="rc66"/>
            <p:cNvSpPr/>
            <p:nvPr/>
          </p:nvSpPr>
          <p:spPr>
            <a:xfrm>
              <a:off x="1662552" y="4292397"/>
              <a:ext cx="106736" cy="1134114"/>
            </a:xfrm>
            <a:prstGeom prst="rect">
              <a:avLst/>
            </a:prstGeom>
            <a:solidFill>
              <a:srgbClr val="2C7FB8">
                <a:alpha val="100000"/>
              </a:srgbClr>
            </a:solidFill>
          </p:spPr>
          <p:txBody>
            <a:bodyPr/>
            <a:lstStyle/>
            <a:p/>
          </p:txBody>
        </p:sp>
        <p:sp>
          <p:nvSpPr>
            <p:cNvPr id="67" name="rc67"/>
            <p:cNvSpPr/>
            <p:nvPr/>
          </p:nvSpPr>
          <p:spPr>
            <a:xfrm>
              <a:off x="1781149" y="4292397"/>
              <a:ext cx="106736" cy="1134114"/>
            </a:xfrm>
            <a:prstGeom prst="rect">
              <a:avLst/>
            </a:prstGeom>
            <a:solidFill>
              <a:srgbClr val="2C7FB8">
                <a:alpha val="100000"/>
              </a:srgbClr>
            </a:solidFill>
          </p:spPr>
          <p:txBody>
            <a:bodyPr/>
            <a:lstStyle/>
            <a:p/>
          </p:txBody>
        </p:sp>
        <p:sp>
          <p:nvSpPr>
            <p:cNvPr id="68" name="rc68"/>
            <p:cNvSpPr/>
            <p:nvPr/>
          </p:nvSpPr>
          <p:spPr>
            <a:xfrm>
              <a:off x="1899745" y="4292397"/>
              <a:ext cx="106736" cy="1134114"/>
            </a:xfrm>
            <a:prstGeom prst="rect">
              <a:avLst/>
            </a:prstGeom>
            <a:solidFill>
              <a:srgbClr val="2C7FB8">
                <a:alpha val="100000"/>
              </a:srgbClr>
            </a:solidFill>
          </p:spPr>
          <p:txBody>
            <a:bodyPr/>
            <a:lstStyle/>
            <a:p/>
          </p:txBody>
        </p:sp>
        <p:sp>
          <p:nvSpPr>
            <p:cNvPr id="69" name="rc69"/>
            <p:cNvSpPr/>
            <p:nvPr/>
          </p:nvSpPr>
          <p:spPr>
            <a:xfrm>
              <a:off x="2018341" y="4292397"/>
              <a:ext cx="106736" cy="1134114"/>
            </a:xfrm>
            <a:prstGeom prst="rect">
              <a:avLst/>
            </a:prstGeom>
            <a:solidFill>
              <a:srgbClr val="2C7FB8">
                <a:alpha val="100000"/>
              </a:srgbClr>
            </a:solidFill>
          </p:spPr>
          <p:txBody>
            <a:bodyPr/>
            <a:lstStyle/>
            <a:p/>
          </p:txBody>
        </p:sp>
        <p:sp>
          <p:nvSpPr>
            <p:cNvPr id="70" name="rc70"/>
            <p:cNvSpPr/>
            <p:nvPr/>
          </p:nvSpPr>
          <p:spPr>
            <a:xfrm>
              <a:off x="2136937" y="4292397"/>
              <a:ext cx="106736" cy="1134114"/>
            </a:xfrm>
            <a:prstGeom prst="rect">
              <a:avLst/>
            </a:prstGeom>
            <a:solidFill>
              <a:srgbClr val="2C7FB8">
                <a:alpha val="100000"/>
              </a:srgbClr>
            </a:solidFill>
          </p:spPr>
          <p:txBody>
            <a:bodyPr/>
            <a:lstStyle/>
            <a:p/>
          </p:txBody>
        </p:sp>
        <p:sp>
          <p:nvSpPr>
            <p:cNvPr id="71" name="rc71"/>
            <p:cNvSpPr/>
            <p:nvPr/>
          </p:nvSpPr>
          <p:spPr>
            <a:xfrm>
              <a:off x="2255533" y="4292397"/>
              <a:ext cx="106736" cy="1134114"/>
            </a:xfrm>
            <a:prstGeom prst="rect">
              <a:avLst/>
            </a:prstGeom>
            <a:solidFill>
              <a:srgbClr val="2C7FB8">
                <a:alpha val="100000"/>
              </a:srgbClr>
            </a:solidFill>
          </p:spPr>
          <p:txBody>
            <a:bodyPr/>
            <a:lstStyle/>
            <a:p/>
          </p:txBody>
        </p:sp>
        <p:sp>
          <p:nvSpPr>
            <p:cNvPr id="72" name="rc72"/>
            <p:cNvSpPr/>
            <p:nvPr/>
          </p:nvSpPr>
          <p:spPr>
            <a:xfrm>
              <a:off x="2374129" y="4292397"/>
              <a:ext cx="106736" cy="1134114"/>
            </a:xfrm>
            <a:prstGeom prst="rect">
              <a:avLst/>
            </a:prstGeom>
            <a:solidFill>
              <a:srgbClr val="2C7FB8">
                <a:alpha val="100000"/>
              </a:srgbClr>
            </a:solidFill>
          </p:spPr>
          <p:txBody>
            <a:bodyPr/>
            <a:lstStyle/>
            <a:p/>
          </p:txBody>
        </p:sp>
        <p:sp>
          <p:nvSpPr>
            <p:cNvPr id="73" name="rc73"/>
            <p:cNvSpPr/>
            <p:nvPr/>
          </p:nvSpPr>
          <p:spPr>
            <a:xfrm>
              <a:off x="2492725" y="4292397"/>
              <a:ext cx="106736" cy="1134114"/>
            </a:xfrm>
            <a:prstGeom prst="rect">
              <a:avLst/>
            </a:prstGeom>
            <a:solidFill>
              <a:srgbClr val="2C7FB8">
                <a:alpha val="100000"/>
              </a:srgbClr>
            </a:solidFill>
          </p:spPr>
          <p:txBody>
            <a:bodyPr/>
            <a:lstStyle/>
            <a:p/>
          </p:txBody>
        </p:sp>
        <p:sp>
          <p:nvSpPr>
            <p:cNvPr id="74" name="rc74"/>
            <p:cNvSpPr/>
            <p:nvPr/>
          </p:nvSpPr>
          <p:spPr>
            <a:xfrm>
              <a:off x="2611322" y="4292397"/>
              <a:ext cx="106736" cy="1134114"/>
            </a:xfrm>
            <a:prstGeom prst="rect">
              <a:avLst/>
            </a:prstGeom>
            <a:solidFill>
              <a:srgbClr val="2C7FB8">
                <a:alpha val="100000"/>
              </a:srgbClr>
            </a:solidFill>
          </p:spPr>
          <p:txBody>
            <a:bodyPr/>
            <a:lstStyle/>
            <a:p/>
          </p:txBody>
        </p:sp>
        <p:sp>
          <p:nvSpPr>
            <p:cNvPr id="75" name="rc75"/>
            <p:cNvSpPr/>
            <p:nvPr/>
          </p:nvSpPr>
          <p:spPr>
            <a:xfrm>
              <a:off x="2729918" y="4292397"/>
              <a:ext cx="106736" cy="1134114"/>
            </a:xfrm>
            <a:prstGeom prst="rect">
              <a:avLst/>
            </a:prstGeom>
            <a:solidFill>
              <a:srgbClr val="2C7FB8">
                <a:alpha val="100000"/>
              </a:srgbClr>
            </a:solidFill>
          </p:spPr>
          <p:txBody>
            <a:bodyPr/>
            <a:lstStyle/>
            <a:p/>
          </p:txBody>
        </p:sp>
        <p:sp>
          <p:nvSpPr>
            <p:cNvPr id="76" name="rc76"/>
            <p:cNvSpPr/>
            <p:nvPr/>
          </p:nvSpPr>
          <p:spPr>
            <a:xfrm>
              <a:off x="2848514" y="4292397"/>
              <a:ext cx="106736" cy="1134114"/>
            </a:xfrm>
            <a:prstGeom prst="rect">
              <a:avLst/>
            </a:prstGeom>
            <a:solidFill>
              <a:srgbClr val="2C7FB8">
                <a:alpha val="100000"/>
              </a:srgbClr>
            </a:solidFill>
          </p:spPr>
          <p:txBody>
            <a:bodyPr/>
            <a:lstStyle/>
            <a:p/>
          </p:txBody>
        </p:sp>
        <p:sp>
          <p:nvSpPr>
            <p:cNvPr id="77" name="rc77"/>
            <p:cNvSpPr/>
            <p:nvPr/>
          </p:nvSpPr>
          <p:spPr>
            <a:xfrm>
              <a:off x="2967110" y="4292397"/>
              <a:ext cx="106736" cy="1134114"/>
            </a:xfrm>
            <a:prstGeom prst="rect">
              <a:avLst/>
            </a:prstGeom>
            <a:solidFill>
              <a:srgbClr val="2C7FB8">
                <a:alpha val="100000"/>
              </a:srgbClr>
            </a:solidFill>
          </p:spPr>
          <p:txBody>
            <a:bodyPr/>
            <a:lstStyle/>
            <a:p/>
          </p:txBody>
        </p:sp>
        <p:sp>
          <p:nvSpPr>
            <p:cNvPr id="78" name="rc78"/>
            <p:cNvSpPr/>
            <p:nvPr/>
          </p:nvSpPr>
          <p:spPr>
            <a:xfrm>
              <a:off x="3085706" y="4292397"/>
              <a:ext cx="106736" cy="1134114"/>
            </a:xfrm>
            <a:prstGeom prst="rect">
              <a:avLst/>
            </a:prstGeom>
            <a:solidFill>
              <a:srgbClr val="2C7FB8">
                <a:alpha val="100000"/>
              </a:srgbClr>
            </a:solidFill>
          </p:spPr>
          <p:txBody>
            <a:bodyPr/>
            <a:lstStyle/>
            <a:p/>
          </p:txBody>
        </p:sp>
        <p:sp>
          <p:nvSpPr>
            <p:cNvPr id="79" name="pl79"/>
            <p:cNvSpPr/>
            <p:nvPr/>
          </p:nvSpPr>
          <p:spPr>
            <a:xfrm>
              <a:off x="714376" y="4292397"/>
              <a:ext cx="2596069" cy="0"/>
            </a:xfrm>
            <a:custGeom>
              <a:avLst/>
              <a:pathLst>
                <a:path w="2596069" h="0">
                  <a:moveTo>
                    <a:pt x="0" y="0"/>
                  </a:moveTo>
                  <a:lnTo>
                    <a:pt x="2596069" y="0"/>
                  </a:lnTo>
                  <a:lnTo>
                    <a:pt x="2596069" y="0"/>
                  </a:lnTo>
                </a:path>
              </a:pathLst>
            </a:custGeom>
            <a:ln w="16260" cap="flat">
              <a:solidFill>
                <a:srgbClr val="BEBEBE">
                  <a:alpha val="100000"/>
                </a:srgbClr>
              </a:solidFill>
              <a:prstDash val="dash"/>
              <a:round/>
            </a:ln>
          </p:spPr>
          <p:txBody>
            <a:bodyPr/>
            <a:lstStyle/>
            <a:p/>
          </p:txBody>
        </p:sp>
        <p:sp>
          <p:nvSpPr>
            <p:cNvPr id="80" name="pl80"/>
            <p:cNvSpPr/>
            <p:nvPr/>
          </p:nvSpPr>
          <p:spPr>
            <a:xfrm>
              <a:off x="885748" y="3649732"/>
              <a:ext cx="2253326" cy="18901"/>
            </a:xfrm>
            <a:custGeom>
              <a:avLst/>
              <a:pathLst>
                <a:path w="2253326" h="18901">
                  <a:moveTo>
                    <a:pt x="0" y="0"/>
                  </a:moveTo>
                  <a:lnTo>
                    <a:pt x="118596" y="0"/>
                  </a:lnTo>
                  <a:lnTo>
                    <a:pt x="237192" y="0"/>
                  </a:lnTo>
                  <a:lnTo>
                    <a:pt x="355788" y="18901"/>
                  </a:lnTo>
                  <a:lnTo>
                    <a:pt x="474384" y="0"/>
                  </a:lnTo>
                  <a:lnTo>
                    <a:pt x="592980" y="0"/>
                  </a:lnTo>
                  <a:lnTo>
                    <a:pt x="711576" y="0"/>
                  </a:lnTo>
                  <a:lnTo>
                    <a:pt x="830173" y="0"/>
                  </a:lnTo>
                  <a:lnTo>
                    <a:pt x="948769" y="0"/>
                  </a:lnTo>
                  <a:lnTo>
                    <a:pt x="1067365" y="0"/>
                  </a:lnTo>
                  <a:lnTo>
                    <a:pt x="1185961" y="0"/>
                  </a:lnTo>
                  <a:lnTo>
                    <a:pt x="1304557" y="0"/>
                  </a:lnTo>
                  <a:lnTo>
                    <a:pt x="1423153" y="0"/>
                  </a:lnTo>
                  <a:lnTo>
                    <a:pt x="1541750" y="0"/>
                  </a:lnTo>
                  <a:lnTo>
                    <a:pt x="1660346" y="0"/>
                  </a:lnTo>
                  <a:lnTo>
                    <a:pt x="1778942" y="0"/>
                  </a:lnTo>
                  <a:lnTo>
                    <a:pt x="1897538" y="0"/>
                  </a:lnTo>
                  <a:lnTo>
                    <a:pt x="2016134" y="0"/>
                  </a:lnTo>
                  <a:lnTo>
                    <a:pt x="2134730" y="18901"/>
                  </a:lnTo>
                  <a:lnTo>
                    <a:pt x="2253326" y="18901"/>
                  </a:lnTo>
                </a:path>
              </a:pathLst>
            </a:custGeom>
            <a:ln w="27101" cap="flat">
              <a:solidFill>
                <a:srgbClr val="000000">
                  <a:alpha val="80000"/>
                </a:srgbClr>
              </a:solidFill>
              <a:prstDash val="solid"/>
              <a:round/>
            </a:ln>
          </p:spPr>
          <p:txBody>
            <a:bodyPr/>
            <a:lstStyle/>
            <a:p/>
          </p:txBody>
        </p:sp>
        <p:sp>
          <p:nvSpPr>
            <p:cNvPr id="81" name="tx81"/>
            <p:cNvSpPr/>
            <p:nvPr/>
          </p:nvSpPr>
          <p:spPr>
            <a:xfrm>
              <a:off x="885748" y="4201890"/>
              <a:ext cx="218267" cy="64648"/>
            </a:xfrm>
            <a:prstGeom prst="rect">
              <a:avLst/>
            </a:prstGeom>
            <a:noFill/>
          </p:spPr>
          <p:txBody>
            <a:bodyPr lIns="0" rIns="0" tIns="0" bIns="0" anchorCtr="1" anchor="ctr" wrap="none"/>
            <a:lstStyle/>
            <a:p>
              <a:pPr algn="l" marL="0" marR="0" indent="0">
                <a:spcBef>
                  <a:spcPts val="0"/>
                </a:spcBef>
                <a:spcAft>
                  <a:spcPts val="0"/>
                </a:spcAft>
              </a:pPr>
              <a:r>
                <a:rPr sz="711" i="0" b="0">
                  <a:solidFill>
                    <a:srgbClr val="000000">
                      <a:alpha val="100000"/>
                    </a:srgbClr>
                  </a:solidFill>
                  <a:latin typeface="Arial"/>
                  <a:cs typeface="Arial"/>
                </a:rPr>
                <a:t>N=63</a:t>
              </a:r>
            </a:p>
          </p:txBody>
        </p:sp>
        <p:sp>
          <p:nvSpPr>
            <p:cNvPr id="82" name="tx82"/>
            <p:cNvSpPr/>
            <p:nvPr/>
          </p:nvSpPr>
          <p:spPr>
            <a:xfrm rot="-5400000">
              <a:off x="830746"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63</a:t>
              </a:r>
            </a:p>
          </p:txBody>
        </p:sp>
        <p:sp>
          <p:nvSpPr>
            <p:cNvPr id="83" name="tx83"/>
            <p:cNvSpPr/>
            <p:nvPr/>
          </p:nvSpPr>
          <p:spPr>
            <a:xfrm rot="-5400000">
              <a:off x="949343"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63</a:t>
              </a:r>
            </a:p>
          </p:txBody>
        </p:sp>
        <p:sp>
          <p:nvSpPr>
            <p:cNvPr id="84" name="tx84"/>
            <p:cNvSpPr/>
            <p:nvPr/>
          </p:nvSpPr>
          <p:spPr>
            <a:xfrm rot="-5400000">
              <a:off x="1067939"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63</a:t>
              </a:r>
            </a:p>
          </p:txBody>
        </p:sp>
        <p:sp>
          <p:nvSpPr>
            <p:cNvPr id="85" name="tx85"/>
            <p:cNvSpPr/>
            <p:nvPr/>
          </p:nvSpPr>
          <p:spPr>
            <a:xfrm rot="-5400000">
              <a:off x="1186535"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63</a:t>
              </a:r>
            </a:p>
          </p:txBody>
        </p:sp>
        <p:sp>
          <p:nvSpPr>
            <p:cNvPr id="86" name="tx86"/>
            <p:cNvSpPr/>
            <p:nvPr/>
          </p:nvSpPr>
          <p:spPr>
            <a:xfrm rot="-5400000">
              <a:off x="1305131"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63</a:t>
              </a:r>
            </a:p>
          </p:txBody>
        </p:sp>
        <p:sp>
          <p:nvSpPr>
            <p:cNvPr id="87" name="tx87"/>
            <p:cNvSpPr/>
            <p:nvPr/>
          </p:nvSpPr>
          <p:spPr>
            <a:xfrm rot="-5400000">
              <a:off x="1423727"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63</a:t>
              </a:r>
            </a:p>
          </p:txBody>
        </p:sp>
        <p:sp>
          <p:nvSpPr>
            <p:cNvPr id="88" name="tx88"/>
            <p:cNvSpPr/>
            <p:nvPr/>
          </p:nvSpPr>
          <p:spPr>
            <a:xfrm rot="-5400000">
              <a:off x="1542323"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63</a:t>
              </a:r>
            </a:p>
          </p:txBody>
        </p:sp>
        <p:sp>
          <p:nvSpPr>
            <p:cNvPr id="89" name="tx89"/>
            <p:cNvSpPr/>
            <p:nvPr/>
          </p:nvSpPr>
          <p:spPr>
            <a:xfrm rot="-5400000">
              <a:off x="1660919"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63</a:t>
              </a:r>
            </a:p>
          </p:txBody>
        </p:sp>
        <p:sp>
          <p:nvSpPr>
            <p:cNvPr id="90" name="tx90"/>
            <p:cNvSpPr/>
            <p:nvPr/>
          </p:nvSpPr>
          <p:spPr>
            <a:xfrm rot="-5400000">
              <a:off x="1779516"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63</a:t>
              </a:r>
            </a:p>
          </p:txBody>
        </p:sp>
        <p:sp>
          <p:nvSpPr>
            <p:cNvPr id="91" name="tx91"/>
            <p:cNvSpPr/>
            <p:nvPr/>
          </p:nvSpPr>
          <p:spPr>
            <a:xfrm rot="-5400000">
              <a:off x="1898112"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63</a:t>
              </a:r>
            </a:p>
          </p:txBody>
        </p:sp>
        <p:sp>
          <p:nvSpPr>
            <p:cNvPr id="92" name="tx92"/>
            <p:cNvSpPr/>
            <p:nvPr/>
          </p:nvSpPr>
          <p:spPr>
            <a:xfrm rot="-5400000">
              <a:off x="2016708"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63</a:t>
              </a:r>
            </a:p>
          </p:txBody>
        </p:sp>
        <p:sp>
          <p:nvSpPr>
            <p:cNvPr id="93" name="tx93"/>
            <p:cNvSpPr/>
            <p:nvPr/>
          </p:nvSpPr>
          <p:spPr>
            <a:xfrm rot="-5400000">
              <a:off x="2135304"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63</a:t>
              </a:r>
            </a:p>
          </p:txBody>
        </p:sp>
        <p:sp>
          <p:nvSpPr>
            <p:cNvPr id="94" name="tx94"/>
            <p:cNvSpPr/>
            <p:nvPr/>
          </p:nvSpPr>
          <p:spPr>
            <a:xfrm rot="-5400000">
              <a:off x="2253900"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63</a:t>
              </a:r>
            </a:p>
          </p:txBody>
        </p:sp>
        <p:sp>
          <p:nvSpPr>
            <p:cNvPr id="95" name="tx95"/>
            <p:cNvSpPr/>
            <p:nvPr/>
          </p:nvSpPr>
          <p:spPr>
            <a:xfrm rot="-5400000">
              <a:off x="2372496"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63</a:t>
              </a:r>
            </a:p>
          </p:txBody>
        </p:sp>
        <p:sp>
          <p:nvSpPr>
            <p:cNvPr id="96" name="tx96"/>
            <p:cNvSpPr/>
            <p:nvPr/>
          </p:nvSpPr>
          <p:spPr>
            <a:xfrm rot="-5400000">
              <a:off x="2491093"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63</a:t>
              </a:r>
            </a:p>
          </p:txBody>
        </p:sp>
        <p:sp>
          <p:nvSpPr>
            <p:cNvPr id="97" name="tx97"/>
            <p:cNvSpPr/>
            <p:nvPr/>
          </p:nvSpPr>
          <p:spPr>
            <a:xfrm rot="-5400000">
              <a:off x="2609689"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63</a:t>
              </a:r>
            </a:p>
          </p:txBody>
        </p:sp>
        <p:sp>
          <p:nvSpPr>
            <p:cNvPr id="98" name="tx98"/>
            <p:cNvSpPr/>
            <p:nvPr/>
          </p:nvSpPr>
          <p:spPr>
            <a:xfrm rot="-5400000">
              <a:off x="2728285"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63</a:t>
              </a:r>
            </a:p>
          </p:txBody>
        </p:sp>
        <p:sp>
          <p:nvSpPr>
            <p:cNvPr id="99" name="tx99"/>
            <p:cNvSpPr/>
            <p:nvPr/>
          </p:nvSpPr>
          <p:spPr>
            <a:xfrm rot="-5400000">
              <a:off x="2846881"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63</a:t>
              </a:r>
            </a:p>
          </p:txBody>
        </p:sp>
        <p:sp>
          <p:nvSpPr>
            <p:cNvPr id="100" name="tx100"/>
            <p:cNvSpPr/>
            <p:nvPr/>
          </p:nvSpPr>
          <p:spPr>
            <a:xfrm rot="-5400000">
              <a:off x="2965477"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63</a:t>
              </a:r>
            </a:p>
          </p:txBody>
        </p:sp>
        <p:sp>
          <p:nvSpPr>
            <p:cNvPr id="101" name="tx101"/>
            <p:cNvSpPr/>
            <p:nvPr/>
          </p:nvSpPr>
          <p:spPr>
            <a:xfrm rot="-5400000">
              <a:off x="3084073"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63</a:t>
              </a:r>
            </a:p>
          </p:txBody>
        </p:sp>
        <p:sp>
          <p:nvSpPr>
            <p:cNvPr id="102" name="tx102"/>
            <p:cNvSpPr/>
            <p:nvPr/>
          </p:nvSpPr>
          <p:spPr>
            <a:xfrm>
              <a:off x="3117385" y="3552185"/>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103" name="rc103"/>
            <p:cNvSpPr/>
            <p:nvPr/>
          </p:nvSpPr>
          <p:spPr>
            <a:xfrm>
              <a:off x="714376" y="3342576"/>
              <a:ext cx="2596069" cy="2183170"/>
            </a:xfrm>
            <a:prstGeom prst="rect">
              <a:avLst/>
            </a:prstGeom>
            <a:noFill/>
            <a:ln w="13550" cap="rnd">
              <a:solidFill>
                <a:srgbClr val="999999">
                  <a:alpha val="100000"/>
                </a:srgbClr>
              </a:solidFill>
              <a:prstDash val="solid"/>
              <a:round/>
            </a:ln>
          </p:spPr>
          <p:txBody>
            <a:bodyPr/>
            <a:lstStyle/>
            <a:p/>
          </p:txBody>
        </p:sp>
        <p:sp>
          <p:nvSpPr>
            <p:cNvPr id="104" name="pl104"/>
            <p:cNvSpPr/>
            <p:nvPr/>
          </p:nvSpPr>
          <p:spPr>
            <a:xfrm>
              <a:off x="3380035" y="2958899"/>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05" name="pl105"/>
            <p:cNvSpPr/>
            <p:nvPr/>
          </p:nvSpPr>
          <p:spPr>
            <a:xfrm>
              <a:off x="3380035" y="2418845"/>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06" name="pl106"/>
            <p:cNvSpPr/>
            <p:nvPr/>
          </p:nvSpPr>
          <p:spPr>
            <a:xfrm>
              <a:off x="3380035" y="1878790"/>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07" name="pl107"/>
            <p:cNvSpPr/>
            <p:nvPr/>
          </p:nvSpPr>
          <p:spPr>
            <a:xfrm>
              <a:off x="3380035" y="1338736"/>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08" name="pl108"/>
            <p:cNvSpPr/>
            <p:nvPr/>
          </p:nvSpPr>
          <p:spPr>
            <a:xfrm>
              <a:off x="3551406"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09" name="pl109"/>
            <p:cNvSpPr/>
            <p:nvPr/>
          </p:nvSpPr>
          <p:spPr>
            <a:xfrm>
              <a:off x="3788599"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0" name="pl110"/>
            <p:cNvSpPr/>
            <p:nvPr/>
          </p:nvSpPr>
          <p:spPr>
            <a:xfrm>
              <a:off x="4025791"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1" name="pl111"/>
            <p:cNvSpPr/>
            <p:nvPr/>
          </p:nvSpPr>
          <p:spPr>
            <a:xfrm>
              <a:off x="4262983"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2" name="pl112"/>
            <p:cNvSpPr/>
            <p:nvPr/>
          </p:nvSpPr>
          <p:spPr>
            <a:xfrm>
              <a:off x="4500176"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3" name="pl113"/>
            <p:cNvSpPr/>
            <p:nvPr/>
          </p:nvSpPr>
          <p:spPr>
            <a:xfrm>
              <a:off x="4737368"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4" name="pl114"/>
            <p:cNvSpPr/>
            <p:nvPr/>
          </p:nvSpPr>
          <p:spPr>
            <a:xfrm>
              <a:off x="4974560"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5" name="pl115"/>
            <p:cNvSpPr/>
            <p:nvPr/>
          </p:nvSpPr>
          <p:spPr>
            <a:xfrm>
              <a:off x="5211753"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6" name="pl116"/>
            <p:cNvSpPr/>
            <p:nvPr/>
          </p:nvSpPr>
          <p:spPr>
            <a:xfrm>
              <a:off x="5448945"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7" name="pl117"/>
            <p:cNvSpPr/>
            <p:nvPr/>
          </p:nvSpPr>
          <p:spPr>
            <a:xfrm>
              <a:off x="5686137"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8" name="rc118"/>
            <p:cNvSpPr/>
            <p:nvPr/>
          </p:nvSpPr>
          <p:spPr>
            <a:xfrm>
              <a:off x="5276980" y="1878790"/>
              <a:ext cx="106736" cy="1080109"/>
            </a:xfrm>
            <a:prstGeom prst="rect">
              <a:avLst/>
            </a:prstGeom>
            <a:solidFill>
              <a:srgbClr val="2C7FB8">
                <a:alpha val="100000"/>
              </a:srgbClr>
            </a:solidFill>
          </p:spPr>
          <p:txBody>
            <a:bodyPr/>
            <a:lstStyle/>
            <a:p/>
          </p:txBody>
        </p:sp>
        <p:sp>
          <p:nvSpPr>
            <p:cNvPr id="119" name="rc119"/>
            <p:cNvSpPr/>
            <p:nvPr/>
          </p:nvSpPr>
          <p:spPr>
            <a:xfrm>
              <a:off x="5395577" y="1878790"/>
              <a:ext cx="106736" cy="1080109"/>
            </a:xfrm>
            <a:prstGeom prst="rect">
              <a:avLst/>
            </a:prstGeom>
            <a:solidFill>
              <a:srgbClr val="2C7FB8">
                <a:alpha val="100000"/>
              </a:srgbClr>
            </a:solidFill>
          </p:spPr>
          <p:txBody>
            <a:bodyPr/>
            <a:lstStyle/>
            <a:p/>
          </p:txBody>
        </p:sp>
        <p:sp>
          <p:nvSpPr>
            <p:cNvPr id="120" name="rc120"/>
            <p:cNvSpPr/>
            <p:nvPr/>
          </p:nvSpPr>
          <p:spPr>
            <a:xfrm>
              <a:off x="5514173" y="1860788"/>
              <a:ext cx="106736" cy="1098111"/>
            </a:xfrm>
            <a:prstGeom prst="rect">
              <a:avLst/>
            </a:prstGeom>
            <a:solidFill>
              <a:srgbClr val="2C7FB8">
                <a:alpha val="100000"/>
              </a:srgbClr>
            </a:solidFill>
          </p:spPr>
          <p:txBody>
            <a:bodyPr/>
            <a:lstStyle/>
            <a:p/>
          </p:txBody>
        </p:sp>
        <p:sp>
          <p:nvSpPr>
            <p:cNvPr id="121" name="rc121"/>
            <p:cNvSpPr/>
            <p:nvPr/>
          </p:nvSpPr>
          <p:spPr>
            <a:xfrm>
              <a:off x="5632769" y="1842787"/>
              <a:ext cx="106736" cy="1116112"/>
            </a:xfrm>
            <a:prstGeom prst="rect">
              <a:avLst/>
            </a:prstGeom>
            <a:solidFill>
              <a:srgbClr val="2C7FB8">
                <a:alpha val="100000"/>
              </a:srgbClr>
            </a:solidFill>
          </p:spPr>
          <p:txBody>
            <a:bodyPr/>
            <a:lstStyle/>
            <a:p/>
          </p:txBody>
        </p:sp>
        <p:sp>
          <p:nvSpPr>
            <p:cNvPr id="122" name="rc122"/>
            <p:cNvSpPr/>
            <p:nvPr/>
          </p:nvSpPr>
          <p:spPr>
            <a:xfrm>
              <a:off x="5751365" y="1842787"/>
              <a:ext cx="106736" cy="1116112"/>
            </a:xfrm>
            <a:prstGeom prst="rect">
              <a:avLst/>
            </a:prstGeom>
            <a:solidFill>
              <a:srgbClr val="2C7FB8">
                <a:alpha val="100000"/>
              </a:srgbClr>
            </a:solidFill>
          </p:spPr>
          <p:txBody>
            <a:bodyPr/>
            <a:lstStyle/>
            <a:p/>
          </p:txBody>
        </p:sp>
        <p:sp>
          <p:nvSpPr>
            <p:cNvPr id="123" name="pl123"/>
            <p:cNvSpPr/>
            <p:nvPr/>
          </p:nvSpPr>
          <p:spPr>
            <a:xfrm>
              <a:off x="3380035" y="1824785"/>
              <a:ext cx="2596069" cy="0"/>
            </a:xfrm>
            <a:custGeom>
              <a:avLst/>
              <a:pathLst>
                <a:path w="2596069" h="0">
                  <a:moveTo>
                    <a:pt x="0" y="0"/>
                  </a:moveTo>
                  <a:lnTo>
                    <a:pt x="2596069" y="0"/>
                  </a:lnTo>
                  <a:lnTo>
                    <a:pt x="2596069" y="0"/>
                  </a:lnTo>
                </a:path>
              </a:pathLst>
            </a:custGeom>
            <a:ln w="16260" cap="flat">
              <a:solidFill>
                <a:srgbClr val="BEBEBE">
                  <a:alpha val="100000"/>
                </a:srgbClr>
              </a:solidFill>
              <a:prstDash val="dash"/>
              <a:round/>
            </a:ln>
          </p:spPr>
          <p:txBody>
            <a:bodyPr/>
            <a:lstStyle/>
            <a:p/>
          </p:txBody>
        </p:sp>
        <p:sp>
          <p:nvSpPr>
            <p:cNvPr id="124" name="pl124"/>
            <p:cNvSpPr/>
            <p:nvPr/>
          </p:nvSpPr>
          <p:spPr>
            <a:xfrm>
              <a:off x="5330349" y="1182120"/>
              <a:ext cx="474384" cy="0"/>
            </a:xfrm>
            <a:custGeom>
              <a:avLst/>
              <a:pathLst>
                <a:path w="474384" h="0">
                  <a:moveTo>
                    <a:pt x="0" y="0"/>
                  </a:moveTo>
                  <a:lnTo>
                    <a:pt x="118596" y="0"/>
                  </a:lnTo>
                  <a:lnTo>
                    <a:pt x="237192" y="0"/>
                  </a:lnTo>
                  <a:lnTo>
                    <a:pt x="355788" y="0"/>
                  </a:lnTo>
                  <a:lnTo>
                    <a:pt x="474384" y="0"/>
                  </a:lnTo>
                </a:path>
              </a:pathLst>
            </a:custGeom>
            <a:ln w="27101" cap="flat">
              <a:solidFill>
                <a:srgbClr val="000000">
                  <a:alpha val="80000"/>
                </a:srgbClr>
              </a:solidFill>
              <a:prstDash val="solid"/>
              <a:round/>
            </a:ln>
          </p:spPr>
          <p:txBody>
            <a:bodyPr/>
            <a:lstStyle/>
            <a:p/>
          </p:txBody>
        </p:sp>
        <p:sp>
          <p:nvSpPr>
            <p:cNvPr id="125" name="tx125"/>
            <p:cNvSpPr/>
            <p:nvPr/>
          </p:nvSpPr>
          <p:spPr>
            <a:xfrm>
              <a:off x="3551406" y="1734278"/>
              <a:ext cx="218267" cy="64648"/>
            </a:xfrm>
            <a:prstGeom prst="rect">
              <a:avLst/>
            </a:prstGeom>
            <a:noFill/>
          </p:spPr>
          <p:txBody>
            <a:bodyPr lIns="0" rIns="0" tIns="0" bIns="0" anchorCtr="1" anchor="ctr" wrap="none"/>
            <a:lstStyle/>
            <a:p>
              <a:pPr algn="l" marL="0" marR="0" indent="0">
                <a:spcBef>
                  <a:spcPts val="0"/>
                </a:spcBef>
                <a:spcAft>
                  <a:spcPts val="0"/>
                </a:spcAft>
              </a:pPr>
              <a:r>
                <a:rPr sz="711" i="0" b="0">
                  <a:solidFill>
                    <a:srgbClr val="000000">
                      <a:alpha val="100000"/>
                    </a:srgbClr>
                  </a:solidFill>
                  <a:latin typeface="Arial"/>
                  <a:cs typeface="Arial"/>
                </a:rPr>
                <a:t>N=63</a:t>
              </a:r>
            </a:p>
          </p:txBody>
        </p:sp>
        <p:sp>
          <p:nvSpPr>
            <p:cNvPr id="126" name="tx126"/>
            <p:cNvSpPr/>
            <p:nvPr/>
          </p:nvSpPr>
          <p:spPr>
            <a:xfrm rot="-5400000">
              <a:off x="5275348" y="1922810"/>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60</a:t>
              </a:r>
            </a:p>
          </p:txBody>
        </p:sp>
        <p:sp>
          <p:nvSpPr>
            <p:cNvPr id="127" name="tx127"/>
            <p:cNvSpPr/>
            <p:nvPr/>
          </p:nvSpPr>
          <p:spPr>
            <a:xfrm rot="-5400000">
              <a:off x="5393944" y="1922810"/>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60</a:t>
              </a:r>
            </a:p>
          </p:txBody>
        </p:sp>
        <p:sp>
          <p:nvSpPr>
            <p:cNvPr id="128" name="tx128"/>
            <p:cNvSpPr/>
            <p:nvPr/>
          </p:nvSpPr>
          <p:spPr>
            <a:xfrm rot="-5400000">
              <a:off x="5512540" y="190480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61</a:t>
              </a:r>
            </a:p>
          </p:txBody>
        </p:sp>
        <p:sp>
          <p:nvSpPr>
            <p:cNvPr id="129" name="tx129"/>
            <p:cNvSpPr/>
            <p:nvPr/>
          </p:nvSpPr>
          <p:spPr>
            <a:xfrm rot="-5400000">
              <a:off x="5631136" y="188680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62</a:t>
              </a:r>
            </a:p>
          </p:txBody>
        </p:sp>
        <p:sp>
          <p:nvSpPr>
            <p:cNvPr id="130" name="tx130"/>
            <p:cNvSpPr/>
            <p:nvPr/>
          </p:nvSpPr>
          <p:spPr>
            <a:xfrm rot="-5400000">
              <a:off x="5749732" y="188680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62</a:t>
              </a:r>
            </a:p>
          </p:txBody>
        </p:sp>
        <p:sp>
          <p:nvSpPr>
            <p:cNvPr id="131" name="tx131"/>
            <p:cNvSpPr/>
            <p:nvPr/>
          </p:nvSpPr>
          <p:spPr>
            <a:xfrm>
              <a:off x="5783044" y="1065671"/>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132" name="rc132"/>
            <p:cNvSpPr/>
            <p:nvPr/>
          </p:nvSpPr>
          <p:spPr>
            <a:xfrm>
              <a:off x="3380035" y="874964"/>
              <a:ext cx="2596069" cy="2183170"/>
            </a:xfrm>
            <a:prstGeom prst="rect">
              <a:avLst/>
            </a:prstGeom>
            <a:noFill/>
            <a:ln w="13550" cap="rnd">
              <a:solidFill>
                <a:srgbClr val="999999">
                  <a:alpha val="100000"/>
                </a:srgbClr>
              </a:solidFill>
              <a:prstDash val="solid"/>
              <a:round/>
            </a:ln>
          </p:spPr>
          <p:txBody>
            <a:bodyPr/>
            <a:lstStyle/>
            <a:p/>
          </p:txBody>
        </p:sp>
        <p:sp>
          <p:nvSpPr>
            <p:cNvPr id="133" name="pl133"/>
            <p:cNvSpPr/>
            <p:nvPr/>
          </p:nvSpPr>
          <p:spPr>
            <a:xfrm>
              <a:off x="3380035" y="5426512"/>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34" name="pl134"/>
            <p:cNvSpPr/>
            <p:nvPr/>
          </p:nvSpPr>
          <p:spPr>
            <a:xfrm>
              <a:off x="3380035" y="4886457"/>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35" name="pl135"/>
            <p:cNvSpPr/>
            <p:nvPr/>
          </p:nvSpPr>
          <p:spPr>
            <a:xfrm>
              <a:off x="3380035" y="4346403"/>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36" name="pl136"/>
            <p:cNvSpPr/>
            <p:nvPr/>
          </p:nvSpPr>
          <p:spPr>
            <a:xfrm>
              <a:off x="3380035" y="3806348"/>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37" name="pl137"/>
            <p:cNvSpPr/>
            <p:nvPr/>
          </p:nvSpPr>
          <p:spPr>
            <a:xfrm>
              <a:off x="3551406"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38" name="pl138"/>
            <p:cNvSpPr/>
            <p:nvPr/>
          </p:nvSpPr>
          <p:spPr>
            <a:xfrm>
              <a:off x="3788599"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39" name="pl139"/>
            <p:cNvSpPr/>
            <p:nvPr/>
          </p:nvSpPr>
          <p:spPr>
            <a:xfrm>
              <a:off x="4025791"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0" name="pl140"/>
            <p:cNvSpPr/>
            <p:nvPr/>
          </p:nvSpPr>
          <p:spPr>
            <a:xfrm>
              <a:off x="4262983"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1" name="pl141"/>
            <p:cNvSpPr/>
            <p:nvPr/>
          </p:nvSpPr>
          <p:spPr>
            <a:xfrm>
              <a:off x="4500176"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2" name="pl142"/>
            <p:cNvSpPr/>
            <p:nvPr/>
          </p:nvSpPr>
          <p:spPr>
            <a:xfrm>
              <a:off x="4737368"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3" name="pl143"/>
            <p:cNvSpPr/>
            <p:nvPr/>
          </p:nvSpPr>
          <p:spPr>
            <a:xfrm>
              <a:off x="4974560"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4" name="pl144"/>
            <p:cNvSpPr/>
            <p:nvPr/>
          </p:nvSpPr>
          <p:spPr>
            <a:xfrm>
              <a:off x="5211753"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5" name="pl145"/>
            <p:cNvSpPr/>
            <p:nvPr/>
          </p:nvSpPr>
          <p:spPr>
            <a:xfrm>
              <a:off x="5448945"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6" name="pl146"/>
            <p:cNvSpPr/>
            <p:nvPr/>
          </p:nvSpPr>
          <p:spPr>
            <a:xfrm>
              <a:off x="5686137"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7" name="rc147"/>
            <p:cNvSpPr/>
            <p:nvPr/>
          </p:nvSpPr>
          <p:spPr>
            <a:xfrm>
              <a:off x="3498038" y="5408510"/>
              <a:ext cx="106736" cy="18001"/>
            </a:xfrm>
            <a:prstGeom prst="rect">
              <a:avLst/>
            </a:prstGeom>
            <a:solidFill>
              <a:srgbClr val="2C7FB8">
                <a:alpha val="100000"/>
              </a:srgbClr>
            </a:solidFill>
          </p:spPr>
          <p:txBody>
            <a:bodyPr/>
            <a:lstStyle/>
            <a:p/>
          </p:txBody>
        </p:sp>
        <p:sp>
          <p:nvSpPr>
            <p:cNvPr id="148" name="rc148"/>
            <p:cNvSpPr/>
            <p:nvPr/>
          </p:nvSpPr>
          <p:spPr>
            <a:xfrm>
              <a:off x="3616634" y="5408510"/>
              <a:ext cx="106736" cy="18001"/>
            </a:xfrm>
            <a:prstGeom prst="rect">
              <a:avLst/>
            </a:prstGeom>
            <a:solidFill>
              <a:srgbClr val="2C7FB8">
                <a:alpha val="100000"/>
              </a:srgbClr>
            </a:solidFill>
          </p:spPr>
          <p:txBody>
            <a:bodyPr/>
            <a:lstStyle/>
            <a:p/>
          </p:txBody>
        </p:sp>
        <p:sp>
          <p:nvSpPr>
            <p:cNvPr id="149" name="rc149"/>
            <p:cNvSpPr/>
            <p:nvPr/>
          </p:nvSpPr>
          <p:spPr>
            <a:xfrm>
              <a:off x="3735230" y="5354504"/>
              <a:ext cx="106736" cy="72007"/>
            </a:xfrm>
            <a:prstGeom prst="rect">
              <a:avLst/>
            </a:prstGeom>
            <a:solidFill>
              <a:srgbClr val="2C7FB8">
                <a:alpha val="100000"/>
              </a:srgbClr>
            </a:solidFill>
          </p:spPr>
          <p:txBody>
            <a:bodyPr/>
            <a:lstStyle/>
            <a:p/>
          </p:txBody>
        </p:sp>
        <p:sp>
          <p:nvSpPr>
            <p:cNvPr id="150" name="rc150"/>
            <p:cNvSpPr/>
            <p:nvPr/>
          </p:nvSpPr>
          <p:spPr>
            <a:xfrm>
              <a:off x="3853827" y="5282497"/>
              <a:ext cx="106736" cy="144014"/>
            </a:xfrm>
            <a:prstGeom prst="rect">
              <a:avLst/>
            </a:prstGeom>
            <a:solidFill>
              <a:srgbClr val="2C7FB8">
                <a:alpha val="100000"/>
              </a:srgbClr>
            </a:solidFill>
          </p:spPr>
          <p:txBody>
            <a:bodyPr/>
            <a:lstStyle/>
            <a:p/>
          </p:txBody>
        </p:sp>
        <p:sp>
          <p:nvSpPr>
            <p:cNvPr id="151" name="rc151"/>
            <p:cNvSpPr/>
            <p:nvPr/>
          </p:nvSpPr>
          <p:spPr>
            <a:xfrm>
              <a:off x="3972423" y="5246494"/>
              <a:ext cx="106736" cy="180018"/>
            </a:xfrm>
            <a:prstGeom prst="rect">
              <a:avLst/>
            </a:prstGeom>
            <a:solidFill>
              <a:srgbClr val="2C7FB8">
                <a:alpha val="100000"/>
              </a:srgbClr>
            </a:solidFill>
          </p:spPr>
          <p:txBody>
            <a:bodyPr/>
            <a:lstStyle/>
            <a:p/>
          </p:txBody>
        </p:sp>
        <p:sp>
          <p:nvSpPr>
            <p:cNvPr id="152" name="rc152"/>
            <p:cNvSpPr/>
            <p:nvPr/>
          </p:nvSpPr>
          <p:spPr>
            <a:xfrm>
              <a:off x="4091019" y="5246494"/>
              <a:ext cx="106736" cy="180018"/>
            </a:xfrm>
            <a:prstGeom prst="rect">
              <a:avLst/>
            </a:prstGeom>
            <a:solidFill>
              <a:srgbClr val="2C7FB8">
                <a:alpha val="100000"/>
              </a:srgbClr>
            </a:solidFill>
          </p:spPr>
          <p:txBody>
            <a:bodyPr/>
            <a:lstStyle/>
            <a:p/>
          </p:txBody>
        </p:sp>
        <p:sp>
          <p:nvSpPr>
            <p:cNvPr id="153" name="rc153"/>
            <p:cNvSpPr/>
            <p:nvPr/>
          </p:nvSpPr>
          <p:spPr>
            <a:xfrm>
              <a:off x="4209615" y="5210490"/>
              <a:ext cx="106736" cy="216021"/>
            </a:xfrm>
            <a:prstGeom prst="rect">
              <a:avLst/>
            </a:prstGeom>
            <a:solidFill>
              <a:srgbClr val="2C7FB8">
                <a:alpha val="100000"/>
              </a:srgbClr>
            </a:solidFill>
          </p:spPr>
          <p:txBody>
            <a:bodyPr/>
            <a:lstStyle/>
            <a:p/>
          </p:txBody>
        </p:sp>
        <p:sp>
          <p:nvSpPr>
            <p:cNvPr id="154" name="rc154"/>
            <p:cNvSpPr/>
            <p:nvPr/>
          </p:nvSpPr>
          <p:spPr>
            <a:xfrm>
              <a:off x="4328211" y="5192488"/>
              <a:ext cx="106736" cy="234023"/>
            </a:xfrm>
            <a:prstGeom prst="rect">
              <a:avLst/>
            </a:prstGeom>
            <a:solidFill>
              <a:srgbClr val="2C7FB8">
                <a:alpha val="100000"/>
              </a:srgbClr>
            </a:solidFill>
          </p:spPr>
          <p:txBody>
            <a:bodyPr/>
            <a:lstStyle/>
            <a:p/>
          </p:txBody>
        </p:sp>
        <p:sp>
          <p:nvSpPr>
            <p:cNvPr id="155" name="rc155"/>
            <p:cNvSpPr/>
            <p:nvPr/>
          </p:nvSpPr>
          <p:spPr>
            <a:xfrm>
              <a:off x="4446807" y="5120481"/>
              <a:ext cx="106736" cy="306030"/>
            </a:xfrm>
            <a:prstGeom prst="rect">
              <a:avLst/>
            </a:prstGeom>
            <a:solidFill>
              <a:srgbClr val="2C7FB8">
                <a:alpha val="100000"/>
              </a:srgbClr>
            </a:solidFill>
          </p:spPr>
          <p:txBody>
            <a:bodyPr/>
            <a:lstStyle/>
            <a:p/>
          </p:txBody>
        </p:sp>
        <p:sp>
          <p:nvSpPr>
            <p:cNvPr id="156" name="rc156"/>
            <p:cNvSpPr/>
            <p:nvPr/>
          </p:nvSpPr>
          <p:spPr>
            <a:xfrm>
              <a:off x="4565404" y="5102479"/>
              <a:ext cx="106736" cy="324032"/>
            </a:xfrm>
            <a:prstGeom prst="rect">
              <a:avLst/>
            </a:prstGeom>
            <a:solidFill>
              <a:srgbClr val="2C7FB8">
                <a:alpha val="100000"/>
              </a:srgbClr>
            </a:solidFill>
          </p:spPr>
          <p:txBody>
            <a:bodyPr/>
            <a:lstStyle/>
            <a:p/>
          </p:txBody>
        </p:sp>
        <p:sp>
          <p:nvSpPr>
            <p:cNvPr id="157" name="rc157"/>
            <p:cNvSpPr/>
            <p:nvPr/>
          </p:nvSpPr>
          <p:spPr>
            <a:xfrm>
              <a:off x="4684000" y="5048474"/>
              <a:ext cx="106736" cy="378038"/>
            </a:xfrm>
            <a:prstGeom prst="rect">
              <a:avLst/>
            </a:prstGeom>
            <a:solidFill>
              <a:srgbClr val="2C7FB8">
                <a:alpha val="100000"/>
              </a:srgbClr>
            </a:solidFill>
          </p:spPr>
          <p:txBody>
            <a:bodyPr/>
            <a:lstStyle/>
            <a:p/>
          </p:txBody>
        </p:sp>
        <p:sp>
          <p:nvSpPr>
            <p:cNvPr id="158" name="rc158"/>
            <p:cNvSpPr/>
            <p:nvPr/>
          </p:nvSpPr>
          <p:spPr>
            <a:xfrm>
              <a:off x="4802596" y="4976466"/>
              <a:ext cx="106736" cy="450045"/>
            </a:xfrm>
            <a:prstGeom prst="rect">
              <a:avLst/>
            </a:prstGeom>
            <a:solidFill>
              <a:srgbClr val="2C7FB8">
                <a:alpha val="100000"/>
              </a:srgbClr>
            </a:solidFill>
          </p:spPr>
          <p:txBody>
            <a:bodyPr/>
            <a:lstStyle/>
            <a:p/>
          </p:txBody>
        </p:sp>
        <p:sp>
          <p:nvSpPr>
            <p:cNvPr id="159" name="rc159"/>
            <p:cNvSpPr/>
            <p:nvPr/>
          </p:nvSpPr>
          <p:spPr>
            <a:xfrm>
              <a:off x="4921192" y="4904459"/>
              <a:ext cx="106736" cy="522052"/>
            </a:xfrm>
            <a:prstGeom prst="rect">
              <a:avLst/>
            </a:prstGeom>
            <a:solidFill>
              <a:srgbClr val="2C7FB8">
                <a:alpha val="100000"/>
              </a:srgbClr>
            </a:solidFill>
          </p:spPr>
          <p:txBody>
            <a:bodyPr/>
            <a:lstStyle/>
            <a:p/>
          </p:txBody>
        </p:sp>
        <p:sp>
          <p:nvSpPr>
            <p:cNvPr id="160" name="rc160"/>
            <p:cNvSpPr/>
            <p:nvPr/>
          </p:nvSpPr>
          <p:spPr>
            <a:xfrm>
              <a:off x="5039788" y="4886457"/>
              <a:ext cx="106736" cy="540054"/>
            </a:xfrm>
            <a:prstGeom prst="rect">
              <a:avLst/>
            </a:prstGeom>
            <a:solidFill>
              <a:srgbClr val="2C7FB8">
                <a:alpha val="100000"/>
              </a:srgbClr>
            </a:solidFill>
          </p:spPr>
          <p:txBody>
            <a:bodyPr/>
            <a:lstStyle/>
            <a:p/>
          </p:txBody>
        </p:sp>
        <p:sp>
          <p:nvSpPr>
            <p:cNvPr id="161" name="rc161"/>
            <p:cNvSpPr/>
            <p:nvPr/>
          </p:nvSpPr>
          <p:spPr>
            <a:xfrm>
              <a:off x="5158384" y="4868455"/>
              <a:ext cx="106736" cy="558056"/>
            </a:xfrm>
            <a:prstGeom prst="rect">
              <a:avLst/>
            </a:prstGeom>
            <a:solidFill>
              <a:srgbClr val="2C7FB8">
                <a:alpha val="100000"/>
              </a:srgbClr>
            </a:solidFill>
          </p:spPr>
          <p:txBody>
            <a:bodyPr/>
            <a:lstStyle/>
            <a:p/>
          </p:txBody>
        </p:sp>
        <p:sp>
          <p:nvSpPr>
            <p:cNvPr id="162" name="rc162"/>
            <p:cNvSpPr/>
            <p:nvPr/>
          </p:nvSpPr>
          <p:spPr>
            <a:xfrm>
              <a:off x="5276980" y="4850454"/>
              <a:ext cx="106736" cy="576058"/>
            </a:xfrm>
            <a:prstGeom prst="rect">
              <a:avLst/>
            </a:prstGeom>
            <a:solidFill>
              <a:srgbClr val="2C7FB8">
                <a:alpha val="100000"/>
              </a:srgbClr>
            </a:solidFill>
          </p:spPr>
          <p:txBody>
            <a:bodyPr/>
            <a:lstStyle/>
            <a:p/>
          </p:txBody>
        </p:sp>
        <p:sp>
          <p:nvSpPr>
            <p:cNvPr id="163" name="rc163"/>
            <p:cNvSpPr/>
            <p:nvPr/>
          </p:nvSpPr>
          <p:spPr>
            <a:xfrm>
              <a:off x="5395577" y="4814450"/>
              <a:ext cx="106736" cy="612061"/>
            </a:xfrm>
            <a:prstGeom prst="rect">
              <a:avLst/>
            </a:prstGeom>
            <a:solidFill>
              <a:srgbClr val="2C7FB8">
                <a:alpha val="100000"/>
              </a:srgbClr>
            </a:solidFill>
          </p:spPr>
          <p:txBody>
            <a:bodyPr/>
            <a:lstStyle/>
            <a:p/>
          </p:txBody>
        </p:sp>
        <p:sp>
          <p:nvSpPr>
            <p:cNvPr id="164" name="rc164"/>
            <p:cNvSpPr/>
            <p:nvPr/>
          </p:nvSpPr>
          <p:spPr>
            <a:xfrm>
              <a:off x="5514173" y="4778446"/>
              <a:ext cx="106736" cy="648065"/>
            </a:xfrm>
            <a:prstGeom prst="rect">
              <a:avLst/>
            </a:prstGeom>
            <a:solidFill>
              <a:srgbClr val="2C7FB8">
                <a:alpha val="100000"/>
              </a:srgbClr>
            </a:solidFill>
          </p:spPr>
          <p:txBody>
            <a:bodyPr/>
            <a:lstStyle/>
            <a:p/>
          </p:txBody>
        </p:sp>
        <p:sp>
          <p:nvSpPr>
            <p:cNvPr id="165" name="rc165"/>
            <p:cNvSpPr/>
            <p:nvPr/>
          </p:nvSpPr>
          <p:spPr>
            <a:xfrm>
              <a:off x="5632769" y="4724441"/>
              <a:ext cx="106736" cy="702070"/>
            </a:xfrm>
            <a:prstGeom prst="rect">
              <a:avLst/>
            </a:prstGeom>
            <a:solidFill>
              <a:srgbClr val="2C7FB8">
                <a:alpha val="100000"/>
              </a:srgbClr>
            </a:solidFill>
          </p:spPr>
          <p:txBody>
            <a:bodyPr/>
            <a:lstStyle/>
            <a:p/>
          </p:txBody>
        </p:sp>
        <p:sp>
          <p:nvSpPr>
            <p:cNvPr id="166" name="rc166"/>
            <p:cNvSpPr/>
            <p:nvPr/>
          </p:nvSpPr>
          <p:spPr>
            <a:xfrm>
              <a:off x="5751365" y="4652434"/>
              <a:ext cx="106736" cy="774078"/>
            </a:xfrm>
            <a:prstGeom prst="rect">
              <a:avLst/>
            </a:prstGeom>
            <a:solidFill>
              <a:srgbClr val="2C7FB8">
                <a:alpha val="100000"/>
              </a:srgbClr>
            </a:solidFill>
          </p:spPr>
          <p:txBody>
            <a:bodyPr/>
            <a:lstStyle/>
            <a:p/>
          </p:txBody>
        </p:sp>
        <p:sp>
          <p:nvSpPr>
            <p:cNvPr id="167" name="pl167"/>
            <p:cNvSpPr/>
            <p:nvPr/>
          </p:nvSpPr>
          <p:spPr>
            <a:xfrm>
              <a:off x="3380035" y="4292397"/>
              <a:ext cx="2596069" cy="0"/>
            </a:xfrm>
            <a:custGeom>
              <a:avLst/>
              <a:pathLst>
                <a:path w="2596069" h="0">
                  <a:moveTo>
                    <a:pt x="0" y="0"/>
                  </a:moveTo>
                  <a:lnTo>
                    <a:pt x="2596069" y="0"/>
                  </a:lnTo>
                  <a:lnTo>
                    <a:pt x="2596069" y="0"/>
                  </a:lnTo>
                </a:path>
              </a:pathLst>
            </a:custGeom>
            <a:ln w="16260" cap="flat">
              <a:solidFill>
                <a:srgbClr val="BEBEBE">
                  <a:alpha val="100000"/>
                </a:srgbClr>
              </a:solidFill>
              <a:prstDash val="dash"/>
              <a:round/>
            </a:ln>
          </p:spPr>
          <p:txBody>
            <a:bodyPr/>
            <a:lstStyle/>
            <a:p/>
          </p:txBody>
        </p:sp>
        <p:sp>
          <p:nvSpPr>
            <p:cNvPr id="168" name="pl168"/>
            <p:cNvSpPr/>
            <p:nvPr/>
          </p:nvSpPr>
          <p:spPr>
            <a:xfrm>
              <a:off x="3551406" y="4160084"/>
              <a:ext cx="2253326" cy="1266428"/>
            </a:xfrm>
            <a:custGeom>
              <a:avLst/>
              <a:pathLst>
                <a:path w="2253326" h="1266428">
                  <a:moveTo>
                    <a:pt x="0" y="1266428"/>
                  </a:moveTo>
                  <a:lnTo>
                    <a:pt x="118596" y="1266428"/>
                  </a:lnTo>
                  <a:lnTo>
                    <a:pt x="237192" y="1228624"/>
                  </a:lnTo>
                  <a:lnTo>
                    <a:pt x="355788" y="1001801"/>
                  </a:lnTo>
                  <a:lnTo>
                    <a:pt x="474384" y="907291"/>
                  </a:lnTo>
                  <a:lnTo>
                    <a:pt x="592980" y="869487"/>
                  </a:lnTo>
                  <a:lnTo>
                    <a:pt x="711576" y="831684"/>
                  </a:lnTo>
                  <a:lnTo>
                    <a:pt x="830173" y="756076"/>
                  </a:lnTo>
                  <a:lnTo>
                    <a:pt x="948769" y="680468"/>
                  </a:lnTo>
                  <a:lnTo>
                    <a:pt x="1067365" y="567057"/>
                  </a:lnTo>
                  <a:lnTo>
                    <a:pt x="1185961" y="548155"/>
                  </a:lnTo>
                  <a:lnTo>
                    <a:pt x="1304557" y="510351"/>
                  </a:lnTo>
                  <a:lnTo>
                    <a:pt x="1423153" y="453645"/>
                  </a:lnTo>
                  <a:lnTo>
                    <a:pt x="1541750" y="434743"/>
                  </a:lnTo>
                  <a:lnTo>
                    <a:pt x="1660346" y="396940"/>
                  </a:lnTo>
                  <a:lnTo>
                    <a:pt x="1778942" y="359136"/>
                  </a:lnTo>
                  <a:lnTo>
                    <a:pt x="1897538" y="264626"/>
                  </a:lnTo>
                  <a:lnTo>
                    <a:pt x="2016134" y="132313"/>
                  </a:lnTo>
                  <a:lnTo>
                    <a:pt x="2134730" y="56705"/>
                  </a:lnTo>
                  <a:lnTo>
                    <a:pt x="2253326" y="0"/>
                  </a:lnTo>
                </a:path>
              </a:pathLst>
            </a:custGeom>
            <a:ln w="27101" cap="flat">
              <a:solidFill>
                <a:srgbClr val="000000">
                  <a:alpha val="80000"/>
                </a:srgbClr>
              </a:solidFill>
              <a:prstDash val="solid"/>
              <a:round/>
            </a:ln>
          </p:spPr>
          <p:txBody>
            <a:bodyPr/>
            <a:lstStyle/>
            <a:p/>
          </p:txBody>
        </p:sp>
        <p:sp>
          <p:nvSpPr>
            <p:cNvPr id="169" name="tx169"/>
            <p:cNvSpPr/>
            <p:nvPr/>
          </p:nvSpPr>
          <p:spPr>
            <a:xfrm>
              <a:off x="3551406" y="4201890"/>
              <a:ext cx="218267" cy="64648"/>
            </a:xfrm>
            <a:prstGeom prst="rect">
              <a:avLst/>
            </a:prstGeom>
            <a:noFill/>
          </p:spPr>
          <p:txBody>
            <a:bodyPr lIns="0" rIns="0" tIns="0" bIns="0" anchorCtr="1" anchor="ctr" wrap="none"/>
            <a:lstStyle/>
            <a:p>
              <a:pPr algn="l" marL="0" marR="0" indent="0">
                <a:spcBef>
                  <a:spcPts val="0"/>
                </a:spcBef>
                <a:spcAft>
                  <a:spcPts val="0"/>
                </a:spcAft>
              </a:pPr>
              <a:r>
                <a:rPr sz="711" i="0" b="0">
                  <a:solidFill>
                    <a:srgbClr val="000000">
                      <a:alpha val="100000"/>
                    </a:srgbClr>
                  </a:solidFill>
                  <a:latin typeface="Arial"/>
                  <a:cs typeface="Arial"/>
                </a:rPr>
                <a:t>N=63</a:t>
              </a:r>
            </a:p>
          </p:txBody>
        </p:sp>
        <p:sp>
          <p:nvSpPr>
            <p:cNvPr id="170" name="tx170"/>
            <p:cNvSpPr/>
            <p:nvPr/>
          </p:nvSpPr>
          <p:spPr>
            <a:xfrm rot="-5400000">
              <a:off x="4445175" y="5164500"/>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17</a:t>
              </a:r>
            </a:p>
          </p:txBody>
        </p:sp>
        <p:sp>
          <p:nvSpPr>
            <p:cNvPr id="171" name="tx171"/>
            <p:cNvSpPr/>
            <p:nvPr/>
          </p:nvSpPr>
          <p:spPr>
            <a:xfrm rot="-5400000">
              <a:off x="4563771" y="514649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18</a:t>
              </a:r>
            </a:p>
          </p:txBody>
        </p:sp>
        <p:sp>
          <p:nvSpPr>
            <p:cNvPr id="172" name="tx172"/>
            <p:cNvSpPr/>
            <p:nvPr/>
          </p:nvSpPr>
          <p:spPr>
            <a:xfrm rot="-5400000">
              <a:off x="4682367" y="5092493"/>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21</a:t>
              </a:r>
            </a:p>
          </p:txBody>
        </p:sp>
        <p:sp>
          <p:nvSpPr>
            <p:cNvPr id="173" name="tx173"/>
            <p:cNvSpPr/>
            <p:nvPr/>
          </p:nvSpPr>
          <p:spPr>
            <a:xfrm rot="-5400000">
              <a:off x="4800963" y="502048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25</a:t>
              </a:r>
            </a:p>
          </p:txBody>
        </p:sp>
        <p:sp>
          <p:nvSpPr>
            <p:cNvPr id="174" name="tx174"/>
            <p:cNvSpPr/>
            <p:nvPr/>
          </p:nvSpPr>
          <p:spPr>
            <a:xfrm rot="-5400000">
              <a:off x="4919559" y="494847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29</a:t>
              </a:r>
            </a:p>
          </p:txBody>
        </p:sp>
        <p:sp>
          <p:nvSpPr>
            <p:cNvPr id="175" name="tx175"/>
            <p:cNvSpPr/>
            <p:nvPr/>
          </p:nvSpPr>
          <p:spPr>
            <a:xfrm rot="-5400000">
              <a:off x="5038155" y="493047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30</a:t>
              </a:r>
            </a:p>
          </p:txBody>
        </p:sp>
        <p:sp>
          <p:nvSpPr>
            <p:cNvPr id="176" name="tx176"/>
            <p:cNvSpPr/>
            <p:nvPr/>
          </p:nvSpPr>
          <p:spPr>
            <a:xfrm rot="-5400000">
              <a:off x="5156751" y="491247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31</a:t>
              </a:r>
            </a:p>
          </p:txBody>
        </p:sp>
        <p:sp>
          <p:nvSpPr>
            <p:cNvPr id="177" name="tx177"/>
            <p:cNvSpPr/>
            <p:nvPr/>
          </p:nvSpPr>
          <p:spPr>
            <a:xfrm rot="-5400000">
              <a:off x="5275348" y="4894473"/>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32</a:t>
              </a:r>
            </a:p>
          </p:txBody>
        </p:sp>
        <p:sp>
          <p:nvSpPr>
            <p:cNvPr id="178" name="tx178"/>
            <p:cNvSpPr/>
            <p:nvPr/>
          </p:nvSpPr>
          <p:spPr>
            <a:xfrm rot="-5400000">
              <a:off x="5393944" y="4858469"/>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34</a:t>
              </a:r>
            </a:p>
          </p:txBody>
        </p:sp>
        <p:sp>
          <p:nvSpPr>
            <p:cNvPr id="179" name="tx179"/>
            <p:cNvSpPr/>
            <p:nvPr/>
          </p:nvSpPr>
          <p:spPr>
            <a:xfrm rot="-5400000">
              <a:off x="5512540" y="482246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36</a:t>
              </a:r>
            </a:p>
          </p:txBody>
        </p:sp>
        <p:sp>
          <p:nvSpPr>
            <p:cNvPr id="180" name="tx180"/>
            <p:cNvSpPr/>
            <p:nvPr/>
          </p:nvSpPr>
          <p:spPr>
            <a:xfrm rot="-5400000">
              <a:off x="5631136" y="4768460"/>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39</a:t>
              </a:r>
            </a:p>
          </p:txBody>
        </p:sp>
        <p:sp>
          <p:nvSpPr>
            <p:cNvPr id="181" name="tx181"/>
            <p:cNvSpPr/>
            <p:nvPr/>
          </p:nvSpPr>
          <p:spPr>
            <a:xfrm rot="-5400000">
              <a:off x="5749732" y="4696453"/>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43</a:t>
              </a:r>
            </a:p>
          </p:txBody>
        </p:sp>
        <p:sp>
          <p:nvSpPr>
            <p:cNvPr id="182" name="tx182"/>
            <p:cNvSpPr/>
            <p:nvPr/>
          </p:nvSpPr>
          <p:spPr>
            <a:xfrm>
              <a:off x="3528364" y="5319356"/>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a:t>
              </a:r>
            </a:p>
          </p:txBody>
        </p:sp>
        <p:sp>
          <p:nvSpPr>
            <p:cNvPr id="183" name="tx183"/>
            <p:cNvSpPr/>
            <p:nvPr/>
          </p:nvSpPr>
          <p:spPr>
            <a:xfrm>
              <a:off x="3646960" y="5319356"/>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a:t>
              </a:r>
            </a:p>
          </p:txBody>
        </p:sp>
        <p:sp>
          <p:nvSpPr>
            <p:cNvPr id="184" name="tx184"/>
            <p:cNvSpPr/>
            <p:nvPr/>
          </p:nvSpPr>
          <p:spPr>
            <a:xfrm>
              <a:off x="3765556" y="5265350"/>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4</a:t>
              </a:r>
            </a:p>
          </p:txBody>
        </p:sp>
        <p:sp>
          <p:nvSpPr>
            <p:cNvPr id="185" name="tx185"/>
            <p:cNvSpPr/>
            <p:nvPr/>
          </p:nvSpPr>
          <p:spPr>
            <a:xfrm>
              <a:off x="3884152" y="5193343"/>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8</a:t>
              </a:r>
            </a:p>
          </p:txBody>
        </p:sp>
        <p:sp>
          <p:nvSpPr>
            <p:cNvPr id="186" name="tx186"/>
            <p:cNvSpPr/>
            <p:nvPr/>
          </p:nvSpPr>
          <p:spPr>
            <a:xfrm>
              <a:off x="3979705" y="5157340"/>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10</a:t>
              </a:r>
            </a:p>
          </p:txBody>
        </p:sp>
        <p:sp>
          <p:nvSpPr>
            <p:cNvPr id="187" name="tx187"/>
            <p:cNvSpPr/>
            <p:nvPr/>
          </p:nvSpPr>
          <p:spPr>
            <a:xfrm>
              <a:off x="4098301" y="5157340"/>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10</a:t>
              </a:r>
            </a:p>
          </p:txBody>
        </p:sp>
        <p:sp>
          <p:nvSpPr>
            <p:cNvPr id="188" name="tx188"/>
            <p:cNvSpPr/>
            <p:nvPr/>
          </p:nvSpPr>
          <p:spPr>
            <a:xfrm>
              <a:off x="4216898" y="512133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12</a:t>
              </a:r>
            </a:p>
          </p:txBody>
        </p:sp>
        <p:sp>
          <p:nvSpPr>
            <p:cNvPr id="189" name="tx189"/>
            <p:cNvSpPr/>
            <p:nvPr/>
          </p:nvSpPr>
          <p:spPr>
            <a:xfrm>
              <a:off x="4335494" y="510333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13</a:t>
              </a:r>
            </a:p>
          </p:txBody>
        </p:sp>
        <p:sp>
          <p:nvSpPr>
            <p:cNvPr id="190" name="tx190"/>
            <p:cNvSpPr/>
            <p:nvPr/>
          </p:nvSpPr>
          <p:spPr>
            <a:xfrm>
              <a:off x="5783044" y="4043635"/>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a:t>
              </a:r>
            </a:p>
          </p:txBody>
        </p:sp>
        <p:sp>
          <p:nvSpPr>
            <p:cNvPr id="191" name="rc191"/>
            <p:cNvSpPr/>
            <p:nvPr/>
          </p:nvSpPr>
          <p:spPr>
            <a:xfrm>
              <a:off x="3380035" y="3342576"/>
              <a:ext cx="2596069" cy="2183170"/>
            </a:xfrm>
            <a:prstGeom prst="rect">
              <a:avLst/>
            </a:prstGeom>
            <a:noFill/>
            <a:ln w="13550" cap="rnd">
              <a:solidFill>
                <a:srgbClr val="999999">
                  <a:alpha val="100000"/>
                </a:srgbClr>
              </a:solidFill>
              <a:prstDash val="solid"/>
              <a:round/>
            </a:ln>
          </p:spPr>
          <p:txBody>
            <a:bodyPr/>
            <a:lstStyle/>
            <a:p/>
          </p:txBody>
        </p:sp>
        <p:sp>
          <p:nvSpPr>
            <p:cNvPr id="192" name="pl192"/>
            <p:cNvSpPr/>
            <p:nvPr/>
          </p:nvSpPr>
          <p:spPr>
            <a:xfrm>
              <a:off x="6045694" y="2958899"/>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93" name="pl193"/>
            <p:cNvSpPr/>
            <p:nvPr/>
          </p:nvSpPr>
          <p:spPr>
            <a:xfrm>
              <a:off x="6045694" y="2418845"/>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94" name="pl194"/>
            <p:cNvSpPr/>
            <p:nvPr/>
          </p:nvSpPr>
          <p:spPr>
            <a:xfrm>
              <a:off x="6045694" y="1878790"/>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95" name="pl195"/>
            <p:cNvSpPr/>
            <p:nvPr/>
          </p:nvSpPr>
          <p:spPr>
            <a:xfrm>
              <a:off x="6045694" y="1338736"/>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96" name="pl196"/>
            <p:cNvSpPr/>
            <p:nvPr/>
          </p:nvSpPr>
          <p:spPr>
            <a:xfrm>
              <a:off x="6217065"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97" name="pl197"/>
            <p:cNvSpPr/>
            <p:nvPr/>
          </p:nvSpPr>
          <p:spPr>
            <a:xfrm>
              <a:off x="6454258"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98" name="pl198"/>
            <p:cNvSpPr/>
            <p:nvPr/>
          </p:nvSpPr>
          <p:spPr>
            <a:xfrm>
              <a:off x="6691450"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99" name="pl199"/>
            <p:cNvSpPr/>
            <p:nvPr/>
          </p:nvSpPr>
          <p:spPr>
            <a:xfrm>
              <a:off x="6928642"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0" name="pl200"/>
            <p:cNvSpPr/>
            <p:nvPr/>
          </p:nvSpPr>
          <p:spPr>
            <a:xfrm>
              <a:off x="7165835"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1" name="pl201"/>
            <p:cNvSpPr/>
            <p:nvPr/>
          </p:nvSpPr>
          <p:spPr>
            <a:xfrm>
              <a:off x="7403027"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2" name="pl202"/>
            <p:cNvSpPr/>
            <p:nvPr/>
          </p:nvSpPr>
          <p:spPr>
            <a:xfrm>
              <a:off x="7640219"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3" name="pl203"/>
            <p:cNvSpPr/>
            <p:nvPr/>
          </p:nvSpPr>
          <p:spPr>
            <a:xfrm>
              <a:off x="7877411"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4" name="pl204"/>
            <p:cNvSpPr/>
            <p:nvPr/>
          </p:nvSpPr>
          <p:spPr>
            <a:xfrm>
              <a:off x="8114604"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5" name="pl205"/>
            <p:cNvSpPr/>
            <p:nvPr/>
          </p:nvSpPr>
          <p:spPr>
            <a:xfrm>
              <a:off x="8351796"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6" name="rc206"/>
            <p:cNvSpPr/>
            <p:nvPr/>
          </p:nvSpPr>
          <p:spPr>
            <a:xfrm>
              <a:off x="6400889" y="2742878"/>
              <a:ext cx="106736" cy="216021"/>
            </a:xfrm>
            <a:prstGeom prst="rect">
              <a:avLst/>
            </a:prstGeom>
            <a:solidFill>
              <a:srgbClr val="2C7FB8">
                <a:alpha val="100000"/>
              </a:srgbClr>
            </a:solidFill>
          </p:spPr>
          <p:txBody>
            <a:bodyPr/>
            <a:lstStyle/>
            <a:p/>
          </p:txBody>
        </p:sp>
        <p:sp>
          <p:nvSpPr>
            <p:cNvPr id="207" name="rc207"/>
            <p:cNvSpPr/>
            <p:nvPr/>
          </p:nvSpPr>
          <p:spPr>
            <a:xfrm>
              <a:off x="6519485" y="2544858"/>
              <a:ext cx="106736" cy="414041"/>
            </a:xfrm>
            <a:prstGeom prst="rect">
              <a:avLst/>
            </a:prstGeom>
            <a:solidFill>
              <a:srgbClr val="2C7FB8">
                <a:alpha val="100000"/>
              </a:srgbClr>
            </a:solidFill>
          </p:spPr>
          <p:txBody>
            <a:bodyPr/>
            <a:lstStyle/>
            <a:p/>
          </p:txBody>
        </p:sp>
        <p:sp>
          <p:nvSpPr>
            <p:cNvPr id="208" name="rc208"/>
            <p:cNvSpPr/>
            <p:nvPr/>
          </p:nvSpPr>
          <p:spPr>
            <a:xfrm>
              <a:off x="6638082" y="2400843"/>
              <a:ext cx="106736" cy="558056"/>
            </a:xfrm>
            <a:prstGeom prst="rect">
              <a:avLst/>
            </a:prstGeom>
            <a:solidFill>
              <a:srgbClr val="2C7FB8">
                <a:alpha val="100000"/>
              </a:srgbClr>
            </a:solidFill>
          </p:spPr>
          <p:txBody>
            <a:bodyPr/>
            <a:lstStyle/>
            <a:p/>
          </p:txBody>
        </p:sp>
        <p:sp>
          <p:nvSpPr>
            <p:cNvPr id="209" name="rc209"/>
            <p:cNvSpPr/>
            <p:nvPr/>
          </p:nvSpPr>
          <p:spPr>
            <a:xfrm>
              <a:off x="6756678" y="2292832"/>
              <a:ext cx="106736" cy="666067"/>
            </a:xfrm>
            <a:prstGeom prst="rect">
              <a:avLst/>
            </a:prstGeom>
            <a:solidFill>
              <a:srgbClr val="2C7FB8">
                <a:alpha val="100000"/>
              </a:srgbClr>
            </a:solidFill>
          </p:spPr>
          <p:txBody>
            <a:bodyPr/>
            <a:lstStyle/>
            <a:p/>
          </p:txBody>
        </p:sp>
        <p:sp>
          <p:nvSpPr>
            <p:cNvPr id="210" name="rc210"/>
            <p:cNvSpPr/>
            <p:nvPr/>
          </p:nvSpPr>
          <p:spPr>
            <a:xfrm>
              <a:off x="6875274" y="2220825"/>
              <a:ext cx="106736" cy="738074"/>
            </a:xfrm>
            <a:prstGeom prst="rect">
              <a:avLst/>
            </a:prstGeom>
            <a:solidFill>
              <a:srgbClr val="2C7FB8">
                <a:alpha val="100000"/>
              </a:srgbClr>
            </a:solidFill>
          </p:spPr>
          <p:txBody>
            <a:bodyPr/>
            <a:lstStyle/>
            <a:p/>
          </p:txBody>
        </p:sp>
        <p:sp>
          <p:nvSpPr>
            <p:cNvPr id="211" name="rc211"/>
            <p:cNvSpPr/>
            <p:nvPr/>
          </p:nvSpPr>
          <p:spPr>
            <a:xfrm>
              <a:off x="6993870" y="2220825"/>
              <a:ext cx="106736" cy="738074"/>
            </a:xfrm>
            <a:prstGeom prst="rect">
              <a:avLst/>
            </a:prstGeom>
            <a:solidFill>
              <a:srgbClr val="2C7FB8">
                <a:alpha val="100000"/>
              </a:srgbClr>
            </a:solidFill>
          </p:spPr>
          <p:txBody>
            <a:bodyPr/>
            <a:lstStyle/>
            <a:p/>
          </p:txBody>
        </p:sp>
        <p:sp>
          <p:nvSpPr>
            <p:cNvPr id="212" name="rc212"/>
            <p:cNvSpPr/>
            <p:nvPr/>
          </p:nvSpPr>
          <p:spPr>
            <a:xfrm>
              <a:off x="7112466" y="2202823"/>
              <a:ext cx="106736" cy="756076"/>
            </a:xfrm>
            <a:prstGeom prst="rect">
              <a:avLst/>
            </a:prstGeom>
            <a:solidFill>
              <a:srgbClr val="2C7FB8">
                <a:alpha val="100000"/>
              </a:srgbClr>
            </a:solidFill>
          </p:spPr>
          <p:txBody>
            <a:bodyPr/>
            <a:lstStyle/>
            <a:p/>
          </p:txBody>
        </p:sp>
        <p:sp>
          <p:nvSpPr>
            <p:cNvPr id="213" name="rc213"/>
            <p:cNvSpPr/>
            <p:nvPr/>
          </p:nvSpPr>
          <p:spPr>
            <a:xfrm>
              <a:off x="7231062" y="2148818"/>
              <a:ext cx="106736" cy="810081"/>
            </a:xfrm>
            <a:prstGeom prst="rect">
              <a:avLst/>
            </a:prstGeom>
            <a:solidFill>
              <a:srgbClr val="2C7FB8">
                <a:alpha val="100000"/>
              </a:srgbClr>
            </a:solidFill>
          </p:spPr>
          <p:txBody>
            <a:bodyPr/>
            <a:lstStyle/>
            <a:p/>
          </p:txBody>
        </p:sp>
        <p:sp>
          <p:nvSpPr>
            <p:cNvPr id="214" name="rc214"/>
            <p:cNvSpPr/>
            <p:nvPr/>
          </p:nvSpPr>
          <p:spPr>
            <a:xfrm>
              <a:off x="7349659" y="2076810"/>
              <a:ext cx="106736" cy="882089"/>
            </a:xfrm>
            <a:prstGeom prst="rect">
              <a:avLst/>
            </a:prstGeom>
            <a:solidFill>
              <a:srgbClr val="2C7FB8">
                <a:alpha val="100000"/>
              </a:srgbClr>
            </a:solidFill>
          </p:spPr>
          <p:txBody>
            <a:bodyPr/>
            <a:lstStyle/>
            <a:p/>
          </p:txBody>
        </p:sp>
        <p:sp>
          <p:nvSpPr>
            <p:cNvPr id="215" name="rc215"/>
            <p:cNvSpPr/>
            <p:nvPr/>
          </p:nvSpPr>
          <p:spPr>
            <a:xfrm>
              <a:off x="7468255" y="2058808"/>
              <a:ext cx="106736" cy="900090"/>
            </a:xfrm>
            <a:prstGeom prst="rect">
              <a:avLst/>
            </a:prstGeom>
            <a:solidFill>
              <a:srgbClr val="2C7FB8">
                <a:alpha val="100000"/>
              </a:srgbClr>
            </a:solidFill>
          </p:spPr>
          <p:txBody>
            <a:bodyPr/>
            <a:lstStyle/>
            <a:p/>
          </p:txBody>
        </p:sp>
        <p:sp>
          <p:nvSpPr>
            <p:cNvPr id="216" name="rc216"/>
            <p:cNvSpPr/>
            <p:nvPr/>
          </p:nvSpPr>
          <p:spPr>
            <a:xfrm>
              <a:off x="7586851" y="2022805"/>
              <a:ext cx="106736" cy="936094"/>
            </a:xfrm>
            <a:prstGeom prst="rect">
              <a:avLst/>
            </a:prstGeom>
            <a:solidFill>
              <a:srgbClr val="2C7FB8">
                <a:alpha val="100000"/>
              </a:srgbClr>
            </a:solidFill>
          </p:spPr>
          <p:txBody>
            <a:bodyPr/>
            <a:lstStyle/>
            <a:p/>
          </p:txBody>
        </p:sp>
        <p:sp>
          <p:nvSpPr>
            <p:cNvPr id="217" name="rc217"/>
            <p:cNvSpPr/>
            <p:nvPr/>
          </p:nvSpPr>
          <p:spPr>
            <a:xfrm>
              <a:off x="7705447" y="2004803"/>
              <a:ext cx="106736" cy="954096"/>
            </a:xfrm>
            <a:prstGeom prst="rect">
              <a:avLst/>
            </a:prstGeom>
            <a:solidFill>
              <a:srgbClr val="2C7FB8">
                <a:alpha val="100000"/>
              </a:srgbClr>
            </a:solidFill>
          </p:spPr>
          <p:txBody>
            <a:bodyPr/>
            <a:lstStyle/>
            <a:p/>
          </p:txBody>
        </p:sp>
        <p:sp>
          <p:nvSpPr>
            <p:cNvPr id="218" name="rc218"/>
            <p:cNvSpPr/>
            <p:nvPr/>
          </p:nvSpPr>
          <p:spPr>
            <a:xfrm>
              <a:off x="7824043" y="2004803"/>
              <a:ext cx="106736" cy="954096"/>
            </a:xfrm>
            <a:prstGeom prst="rect">
              <a:avLst/>
            </a:prstGeom>
            <a:solidFill>
              <a:srgbClr val="2C7FB8">
                <a:alpha val="100000"/>
              </a:srgbClr>
            </a:solidFill>
          </p:spPr>
          <p:txBody>
            <a:bodyPr/>
            <a:lstStyle/>
            <a:p/>
          </p:txBody>
        </p:sp>
        <p:sp>
          <p:nvSpPr>
            <p:cNvPr id="219" name="rc219"/>
            <p:cNvSpPr/>
            <p:nvPr/>
          </p:nvSpPr>
          <p:spPr>
            <a:xfrm>
              <a:off x="7942639" y="1950798"/>
              <a:ext cx="106736" cy="1008101"/>
            </a:xfrm>
            <a:prstGeom prst="rect">
              <a:avLst/>
            </a:prstGeom>
            <a:solidFill>
              <a:srgbClr val="2C7FB8">
                <a:alpha val="100000"/>
              </a:srgbClr>
            </a:solidFill>
          </p:spPr>
          <p:txBody>
            <a:bodyPr/>
            <a:lstStyle/>
            <a:p/>
          </p:txBody>
        </p:sp>
        <p:sp>
          <p:nvSpPr>
            <p:cNvPr id="220" name="rc220"/>
            <p:cNvSpPr/>
            <p:nvPr/>
          </p:nvSpPr>
          <p:spPr>
            <a:xfrm>
              <a:off x="8061236" y="1950798"/>
              <a:ext cx="106736" cy="1008101"/>
            </a:xfrm>
            <a:prstGeom prst="rect">
              <a:avLst/>
            </a:prstGeom>
            <a:solidFill>
              <a:srgbClr val="2C7FB8">
                <a:alpha val="100000"/>
              </a:srgbClr>
            </a:solidFill>
          </p:spPr>
          <p:txBody>
            <a:bodyPr/>
            <a:lstStyle/>
            <a:p/>
          </p:txBody>
        </p:sp>
        <p:sp>
          <p:nvSpPr>
            <p:cNvPr id="221" name="rc221"/>
            <p:cNvSpPr/>
            <p:nvPr/>
          </p:nvSpPr>
          <p:spPr>
            <a:xfrm>
              <a:off x="8179832" y="1950798"/>
              <a:ext cx="106736" cy="1008101"/>
            </a:xfrm>
            <a:prstGeom prst="rect">
              <a:avLst/>
            </a:prstGeom>
            <a:solidFill>
              <a:srgbClr val="2C7FB8">
                <a:alpha val="100000"/>
              </a:srgbClr>
            </a:solidFill>
          </p:spPr>
          <p:txBody>
            <a:bodyPr/>
            <a:lstStyle/>
            <a:p/>
          </p:txBody>
        </p:sp>
        <p:sp>
          <p:nvSpPr>
            <p:cNvPr id="222" name="rc222"/>
            <p:cNvSpPr/>
            <p:nvPr/>
          </p:nvSpPr>
          <p:spPr>
            <a:xfrm>
              <a:off x="8298428" y="1950798"/>
              <a:ext cx="106736" cy="1008101"/>
            </a:xfrm>
            <a:prstGeom prst="rect">
              <a:avLst/>
            </a:prstGeom>
            <a:solidFill>
              <a:srgbClr val="2C7FB8">
                <a:alpha val="100000"/>
              </a:srgbClr>
            </a:solidFill>
          </p:spPr>
          <p:txBody>
            <a:bodyPr/>
            <a:lstStyle/>
            <a:p/>
          </p:txBody>
        </p:sp>
        <p:sp>
          <p:nvSpPr>
            <p:cNvPr id="223" name="rc223"/>
            <p:cNvSpPr/>
            <p:nvPr/>
          </p:nvSpPr>
          <p:spPr>
            <a:xfrm>
              <a:off x="8417024" y="1950798"/>
              <a:ext cx="106736" cy="1008101"/>
            </a:xfrm>
            <a:prstGeom prst="rect">
              <a:avLst/>
            </a:prstGeom>
            <a:solidFill>
              <a:srgbClr val="2C7FB8">
                <a:alpha val="100000"/>
              </a:srgbClr>
            </a:solidFill>
          </p:spPr>
          <p:txBody>
            <a:bodyPr/>
            <a:lstStyle/>
            <a:p/>
          </p:txBody>
        </p:sp>
        <p:sp>
          <p:nvSpPr>
            <p:cNvPr id="224" name="pl224"/>
            <p:cNvSpPr/>
            <p:nvPr/>
          </p:nvSpPr>
          <p:spPr>
            <a:xfrm>
              <a:off x="6045694" y="1824785"/>
              <a:ext cx="2596069" cy="0"/>
            </a:xfrm>
            <a:custGeom>
              <a:avLst/>
              <a:pathLst>
                <a:path w="2596069" h="0">
                  <a:moveTo>
                    <a:pt x="0" y="0"/>
                  </a:moveTo>
                  <a:lnTo>
                    <a:pt x="2596069" y="0"/>
                  </a:lnTo>
                  <a:lnTo>
                    <a:pt x="2596069" y="0"/>
                  </a:lnTo>
                </a:path>
              </a:pathLst>
            </a:custGeom>
            <a:ln w="16260" cap="flat">
              <a:solidFill>
                <a:srgbClr val="BEBEBE">
                  <a:alpha val="100000"/>
                </a:srgbClr>
              </a:solidFill>
              <a:prstDash val="dash"/>
              <a:round/>
            </a:ln>
          </p:spPr>
          <p:txBody>
            <a:bodyPr/>
            <a:lstStyle/>
            <a:p/>
          </p:txBody>
        </p:sp>
        <p:sp>
          <p:nvSpPr>
            <p:cNvPr id="225" name="pl225"/>
            <p:cNvSpPr/>
            <p:nvPr/>
          </p:nvSpPr>
          <p:spPr>
            <a:xfrm>
              <a:off x="6454258" y="1257728"/>
              <a:ext cx="2016134" cy="1039605"/>
            </a:xfrm>
            <a:custGeom>
              <a:avLst/>
              <a:pathLst>
                <a:path w="2016134" h="1039605">
                  <a:moveTo>
                    <a:pt x="0" y="1039605"/>
                  </a:moveTo>
                  <a:lnTo>
                    <a:pt x="118596" y="907291"/>
                  </a:lnTo>
                  <a:lnTo>
                    <a:pt x="237192" y="680468"/>
                  </a:lnTo>
                  <a:lnTo>
                    <a:pt x="355788" y="472547"/>
                  </a:lnTo>
                  <a:lnTo>
                    <a:pt x="474384" y="434743"/>
                  </a:lnTo>
                  <a:lnTo>
                    <a:pt x="592980" y="415842"/>
                  </a:lnTo>
                  <a:lnTo>
                    <a:pt x="711576" y="396940"/>
                  </a:lnTo>
                  <a:lnTo>
                    <a:pt x="830173" y="340234"/>
                  </a:lnTo>
                  <a:lnTo>
                    <a:pt x="948769" y="245724"/>
                  </a:lnTo>
                  <a:lnTo>
                    <a:pt x="1067365" y="113411"/>
                  </a:lnTo>
                  <a:lnTo>
                    <a:pt x="1185961" y="56705"/>
                  </a:lnTo>
                  <a:lnTo>
                    <a:pt x="1304557" y="0"/>
                  </a:lnTo>
                  <a:lnTo>
                    <a:pt x="1423153" y="56705"/>
                  </a:lnTo>
                  <a:lnTo>
                    <a:pt x="1541750" y="56705"/>
                  </a:lnTo>
                  <a:lnTo>
                    <a:pt x="1660346" y="37803"/>
                  </a:lnTo>
                  <a:lnTo>
                    <a:pt x="1778942" y="37803"/>
                  </a:lnTo>
                  <a:lnTo>
                    <a:pt x="1897538" y="56705"/>
                  </a:lnTo>
                  <a:lnTo>
                    <a:pt x="2016134" y="56705"/>
                  </a:lnTo>
                </a:path>
              </a:pathLst>
            </a:custGeom>
            <a:ln w="27101" cap="flat">
              <a:solidFill>
                <a:srgbClr val="000000">
                  <a:alpha val="80000"/>
                </a:srgbClr>
              </a:solidFill>
              <a:prstDash val="solid"/>
              <a:round/>
            </a:ln>
          </p:spPr>
          <p:txBody>
            <a:bodyPr/>
            <a:lstStyle/>
            <a:p/>
          </p:txBody>
        </p:sp>
        <p:sp>
          <p:nvSpPr>
            <p:cNvPr id="226" name="tx226"/>
            <p:cNvSpPr/>
            <p:nvPr/>
          </p:nvSpPr>
          <p:spPr>
            <a:xfrm>
              <a:off x="6217065" y="1734278"/>
              <a:ext cx="218267" cy="64648"/>
            </a:xfrm>
            <a:prstGeom prst="rect">
              <a:avLst/>
            </a:prstGeom>
            <a:noFill/>
          </p:spPr>
          <p:txBody>
            <a:bodyPr lIns="0" rIns="0" tIns="0" bIns="0" anchorCtr="1" anchor="ctr" wrap="none"/>
            <a:lstStyle/>
            <a:p>
              <a:pPr algn="l" marL="0" marR="0" indent="0">
                <a:spcBef>
                  <a:spcPts val="0"/>
                </a:spcBef>
                <a:spcAft>
                  <a:spcPts val="0"/>
                </a:spcAft>
              </a:pPr>
              <a:r>
                <a:rPr sz="711" i="0" b="0">
                  <a:solidFill>
                    <a:srgbClr val="000000">
                      <a:alpha val="100000"/>
                    </a:srgbClr>
                  </a:solidFill>
                  <a:latin typeface="Arial"/>
                  <a:cs typeface="Arial"/>
                </a:rPr>
                <a:t>N=63</a:t>
              </a:r>
            </a:p>
          </p:txBody>
        </p:sp>
        <p:sp>
          <p:nvSpPr>
            <p:cNvPr id="227" name="tx227"/>
            <p:cNvSpPr/>
            <p:nvPr/>
          </p:nvSpPr>
          <p:spPr>
            <a:xfrm rot="-5400000">
              <a:off x="6517853" y="258887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23</a:t>
              </a:r>
            </a:p>
          </p:txBody>
        </p:sp>
        <p:sp>
          <p:nvSpPr>
            <p:cNvPr id="228" name="tx228"/>
            <p:cNvSpPr/>
            <p:nvPr/>
          </p:nvSpPr>
          <p:spPr>
            <a:xfrm rot="-5400000">
              <a:off x="6636449" y="2444862"/>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31</a:t>
              </a:r>
            </a:p>
          </p:txBody>
        </p:sp>
        <p:sp>
          <p:nvSpPr>
            <p:cNvPr id="229" name="tx229"/>
            <p:cNvSpPr/>
            <p:nvPr/>
          </p:nvSpPr>
          <p:spPr>
            <a:xfrm rot="-5400000">
              <a:off x="6755045" y="2336851"/>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37</a:t>
              </a:r>
            </a:p>
          </p:txBody>
        </p:sp>
        <p:sp>
          <p:nvSpPr>
            <p:cNvPr id="230" name="tx230"/>
            <p:cNvSpPr/>
            <p:nvPr/>
          </p:nvSpPr>
          <p:spPr>
            <a:xfrm rot="-5400000">
              <a:off x="6873641" y="226484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41</a:t>
              </a:r>
            </a:p>
          </p:txBody>
        </p:sp>
        <p:sp>
          <p:nvSpPr>
            <p:cNvPr id="231" name="tx231"/>
            <p:cNvSpPr/>
            <p:nvPr/>
          </p:nvSpPr>
          <p:spPr>
            <a:xfrm rot="-5400000">
              <a:off x="6992237" y="226484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41</a:t>
              </a:r>
            </a:p>
          </p:txBody>
        </p:sp>
        <p:sp>
          <p:nvSpPr>
            <p:cNvPr id="232" name="tx232"/>
            <p:cNvSpPr/>
            <p:nvPr/>
          </p:nvSpPr>
          <p:spPr>
            <a:xfrm rot="-5400000">
              <a:off x="7110833" y="2246842"/>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42</a:t>
              </a:r>
            </a:p>
          </p:txBody>
        </p:sp>
        <p:sp>
          <p:nvSpPr>
            <p:cNvPr id="233" name="tx233"/>
            <p:cNvSpPr/>
            <p:nvPr/>
          </p:nvSpPr>
          <p:spPr>
            <a:xfrm rot="-5400000">
              <a:off x="7229430" y="219283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45</a:t>
              </a:r>
            </a:p>
          </p:txBody>
        </p:sp>
        <p:sp>
          <p:nvSpPr>
            <p:cNvPr id="234" name="tx234"/>
            <p:cNvSpPr/>
            <p:nvPr/>
          </p:nvSpPr>
          <p:spPr>
            <a:xfrm rot="-5400000">
              <a:off x="7348026" y="2120830"/>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49</a:t>
              </a:r>
            </a:p>
          </p:txBody>
        </p:sp>
        <p:sp>
          <p:nvSpPr>
            <p:cNvPr id="235" name="tx235"/>
            <p:cNvSpPr/>
            <p:nvPr/>
          </p:nvSpPr>
          <p:spPr>
            <a:xfrm rot="-5400000">
              <a:off x="7466622" y="210282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50</a:t>
              </a:r>
            </a:p>
          </p:txBody>
        </p:sp>
        <p:sp>
          <p:nvSpPr>
            <p:cNvPr id="236" name="tx236"/>
            <p:cNvSpPr/>
            <p:nvPr/>
          </p:nvSpPr>
          <p:spPr>
            <a:xfrm rot="-5400000">
              <a:off x="7585218" y="206682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52</a:t>
              </a:r>
            </a:p>
          </p:txBody>
        </p:sp>
        <p:sp>
          <p:nvSpPr>
            <p:cNvPr id="237" name="tx237"/>
            <p:cNvSpPr/>
            <p:nvPr/>
          </p:nvSpPr>
          <p:spPr>
            <a:xfrm rot="-5400000">
              <a:off x="7703814" y="2048822"/>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53</a:t>
              </a:r>
            </a:p>
          </p:txBody>
        </p:sp>
        <p:sp>
          <p:nvSpPr>
            <p:cNvPr id="238" name="tx238"/>
            <p:cNvSpPr/>
            <p:nvPr/>
          </p:nvSpPr>
          <p:spPr>
            <a:xfrm rot="-5400000">
              <a:off x="7822410" y="2048822"/>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53</a:t>
              </a:r>
            </a:p>
          </p:txBody>
        </p:sp>
        <p:sp>
          <p:nvSpPr>
            <p:cNvPr id="239" name="tx239"/>
            <p:cNvSpPr/>
            <p:nvPr/>
          </p:nvSpPr>
          <p:spPr>
            <a:xfrm rot="-5400000">
              <a:off x="7941006" y="199481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56</a:t>
              </a:r>
            </a:p>
          </p:txBody>
        </p:sp>
        <p:sp>
          <p:nvSpPr>
            <p:cNvPr id="240" name="tx240"/>
            <p:cNvSpPr/>
            <p:nvPr/>
          </p:nvSpPr>
          <p:spPr>
            <a:xfrm rot="-5400000">
              <a:off x="8059603" y="199481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56</a:t>
              </a:r>
            </a:p>
          </p:txBody>
        </p:sp>
        <p:sp>
          <p:nvSpPr>
            <p:cNvPr id="241" name="tx241"/>
            <p:cNvSpPr/>
            <p:nvPr/>
          </p:nvSpPr>
          <p:spPr>
            <a:xfrm rot="-5400000">
              <a:off x="8178199" y="199481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56</a:t>
              </a:r>
            </a:p>
          </p:txBody>
        </p:sp>
        <p:sp>
          <p:nvSpPr>
            <p:cNvPr id="242" name="tx242"/>
            <p:cNvSpPr/>
            <p:nvPr/>
          </p:nvSpPr>
          <p:spPr>
            <a:xfrm rot="-5400000">
              <a:off x="8296795" y="199481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56</a:t>
              </a:r>
            </a:p>
          </p:txBody>
        </p:sp>
        <p:sp>
          <p:nvSpPr>
            <p:cNvPr id="243" name="tx243"/>
            <p:cNvSpPr/>
            <p:nvPr/>
          </p:nvSpPr>
          <p:spPr>
            <a:xfrm rot="-5400000">
              <a:off x="8415391" y="199481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56</a:t>
              </a:r>
            </a:p>
          </p:txBody>
        </p:sp>
        <p:sp>
          <p:nvSpPr>
            <p:cNvPr id="244" name="tx244"/>
            <p:cNvSpPr/>
            <p:nvPr/>
          </p:nvSpPr>
          <p:spPr>
            <a:xfrm>
              <a:off x="6408172" y="265372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12</a:t>
              </a:r>
            </a:p>
          </p:txBody>
        </p:sp>
        <p:sp>
          <p:nvSpPr>
            <p:cNvPr id="245" name="tx245"/>
            <p:cNvSpPr/>
            <p:nvPr/>
          </p:nvSpPr>
          <p:spPr>
            <a:xfrm>
              <a:off x="8448703" y="1197984"/>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246" name="rc246"/>
            <p:cNvSpPr/>
            <p:nvPr/>
          </p:nvSpPr>
          <p:spPr>
            <a:xfrm>
              <a:off x="6045694" y="874964"/>
              <a:ext cx="2596069" cy="2183170"/>
            </a:xfrm>
            <a:prstGeom prst="rect">
              <a:avLst/>
            </a:prstGeom>
            <a:noFill/>
            <a:ln w="13550" cap="rnd">
              <a:solidFill>
                <a:srgbClr val="999999">
                  <a:alpha val="100000"/>
                </a:srgbClr>
              </a:solidFill>
              <a:prstDash val="solid"/>
              <a:round/>
            </a:ln>
          </p:spPr>
          <p:txBody>
            <a:bodyPr/>
            <a:lstStyle/>
            <a:p/>
          </p:txBody>
        </p:sp>
        <p:sp>
          <p:nvSpPr>
            <p:cNvPr id="247" name="pl247"/>
            <p:cNvSpPr/>
            <p:nvPr/>
          </p:nvSpPr>
          <p:spPr>
            <a:xfrm>
              <a:off x="6045694" y="5426512"/>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248" name="pl248"/>
            <p:cNvSpPr/>
            <p:nvPr/>
          </p:nvSpPr>
          <p:spPr>
            <a:xfrm>
              <a:off x="6045694" y="4886457"/>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249" name="pl249"/>
            <p:cNvSpPr/>
            <p:nvPr/>
          </p:nvSpPr>
          <p:spPr>
            <a:xfrm>
              <a:off x="6045694" y="4346403"/>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250" name="pl250"/>
            <p:cNvSpPr/>
            <p:nvPr/>
          </p:nvSpPr>
          <p:spPr>
            <a:xfrm>
              <a:off x="6045694" y="3806348"/>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251" name="pl251"/>
            <p:cNvSpPr/>
            <p:nvPr/>
          </p:nvSpPr>
          <p:spPr>
            <a:xfrm>
              <a:off x="6217065"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2" name="pl252"/>
            <p:cNvSpPr/>
            <p:nvPr/>
          </p:nvSpPr>
          <p:spPr>
            <a:xfrm>
              <a:off x="6454258"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3" name="pl253"/>
            <p:cNvSpPr/>
            <p:nvPr/>
          </p:nvSpPr>
          <p:spPr>
            <a:xfrm>
              <a:off x="6691450"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4" name="pl254"/>
            <p:cNvSpPr/>
            <p:nvPr/>
          </p:nvSpPr>
          <p:spPr>
            <a:xfrm>
              <a:off x="6928642"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5" name="pl255"/>
            <p:cNvSpPr/>
            <p:nvPr/>
          </p:nvSpPr>
          <p:spPr>
            <a:xfrm>
              <a:off x="7165835"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6" name="pl256"/>
            <p:cNvSpPr/>
            <p:nvPr/>
          </p:nvSpPr>
          <p:spPr>
            <a:xfrm>
              <a:off x="7403027"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7" name="pl257"/>
            <p:cNvSpPr/>
            <p:nvPr/>
          </p:nvSpPr>
          <p:spPr>
            <a:xfrm>
              <a:off x="7640219"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8" name="pl258"/>
            <p:cNvSpPr/>
            <p:nvPr/>
          </p:nvSpPr>
          <p:spPr>
            <a:xfrm>
              <a:off x="7877411"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9" name="pl259"/>
            <p:cNvSpPr/>
            <p:nvPr/>
          </p:nvSpPr>
          <p:spPr>
            <a:xfrm>
              <a:off x="8114604"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60" name="pl260"/>
            <p:cNvSpPr/>
            <p:nvPr/>
          </p:nvSpPr>
          <p:spPr>
            <a:xfrm>
              <a:off x="8351796"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61" name="rc261"/>
            <p:cNvSpPr/>
            <p:nvPr/>
          </p:nvSpPr>
          <p:spPr>
            <a:xfrm>
              <a:off x="6163697" y="4544423"/>
              <a:ext cx="106736" cy="882089"/>
            </a:xfrm>
            <a:prstGeom prst="rect">
              <a:avLst/>
            </a:prstGeom>
            <a:solidFill>
              <a:srgbClr val="2C7FB8">
                <a:alpha val="100000"/>
              </a:srgbClr>
            </a:solidFill>
          </p:spPr>
          <p:txBody>
            <a:bodyPr/>
            <a:lstStyle/>
            <a:p/>
          </p:txBody>
        </p:sp>
        <p:sp>
          <p:nvSpPr>
            <p:cNvPr id="262" name="rc262"/>
            <p:cNvSpPr/>
            <p:nvPr/>
          </p:nvSpPr>
          <p:spPr>
            <a:xfrm>
              <a:off x="6282293" y="4490417"/>
              <a:ext cx="106736" cy="936094"/>
            </a:xfrm>
            <a:prstGeom prst="rect">
              <a:avLst/>
            </a:prstGeom>
            <a:solidFill>
              <a:srgbClr val="2C7FB8">
                <a:alpha val="100000"/>
              </a:srgbClr>
            </a:solidFill>
          </p:spPr>
          <p:txBody>
            <a:bodyPr/>
            <a:lstStyle/>
            <a:p/>
          </p:txBody>
        </p:sp>
        <p:sp>
          <p:nvSpPr>
            <p:cNvPr id="263" name="rc263"/>
            <p:cNvSpPr/>
            <p:nvPr/>
          </p:nvSpPr>
          <p:spPr>
            <a:xfrm>
              <a:off x="6400889" y="4454413"/>
              <a:ext cx="106736" cy="972098"/>
            </a:xfrm>
            <a:prstGeom prst="rect">
              <a:avLst/>
            </a:prstGeom>
            <a:solidFill>
              <a:srgbClr val="2C7FB8">
                <a:alpha val="100000"/>
              </a:srgbClr>
            </a:solidFill>
          </p:spPr>
          <p:txBody>
            <a:bodyPr/>
            <a:lstStyle/>
            <a:p/>
          </p:txBody>
        </p:sp>
        <p:sp>
          <p:nvSpPr>
            <p:cNvPr id="264" name="rc264"/>
            <p:cNvSpPr/>
            <p:nvPr/>
          </p:nvSpPr>
          <p:spPr>
            <a:xfrm>
              <a:off x="6519485" y="4454413"/>
              <a:ext cx="106736" cy="972098"/>
            </a:xfrm>
            <a:prstGeom prst="rect">
              <a:avLst/>
            </a:prstGeom>
            <a:solidFill>
              <a:srgbClr val="2C7FB8">
                <a:alpha val="100000"/>
              </a:srgbClr>
            </a:solidFill>
          </p:spPr>
          <p:txBody>
            <a:bodyPr/>
            <a:lstStyle/>
            <a:p/>
          </p:txBody>
        </p:sp>
        <p:sp>
          <p:nvSpPr>
            <p:cNvPr id="265" name="rc265"/>
            <p:cNvSpPr/>
            <p:nvPr/>
          </p:nvSpPr>
          <p:spPr>
            <a:xfrm>
              <a:off x="6638082" y="4436412"/>
              <a:ext cx="106736" cy="990100"/>
            </a:xfrm>
            <a:prstGeom prst="rect">
              <a:avLst/>
            </a:prstGeom>
            <a:solidFill>
              <a:srgbClr val="2C7FB8">
                <a:alpha val="100000"/>
              </a:srgbClr>
            </a:solidFill>
          </p:spPr>
          <p:txBody>
            <a:bodyPr/>
            <a:lstStyle/>
            <a:p/>
          </p:txBody>
        </p:sp>
        <p:sp>
          <p:nvSpPr>
            <p:cNvPr id="266" name="rc266"/>
            <p:cNvSpPr/>
            <p:nvPr/>
          </p:nvSpPr>
          <p:spPr>
            <a:xfrm>
              <a:off x="6756678" y="4418410"/>
              <a:ext cx="106736" cy="1008101"/>
            </a:xfrm>
            <a:prstGeom prst="rect">
              <a:avLst/>
            </a:prstGeom>
            <a:solidFill>
              <a:srgbClr val="2C7FB8">
                <a:alpha val="100000"/>
              </a:srgbClr>
            </a:solidFill>
          </p:spPr>
          <p:txBody>
            <a:bodyPr/>
            <a:lstStyle/>
            <a:p/>
          </p:txBody>
        </p:sp>
        <p:sp>
          <p:nvSpPr>
            <p:cNvPr id="267" name="rc267"/>
            <p:cNvSpPr/>
            <p:nvPr/>
          </p:nvSpPr>
          <p:spPr>
            <a:xfrm>
              <a:off x="6875274" y="4382406"/>
              <a:ext cx="106736" cy="1044105"/>
            </a:xfrm>
            <a:prstGeom prst="rect">
              <a:avLst/>
            </a:prstGeom>
            <a:solidFill>
              <a:srgbClr val="2C7FB8">
                <a:alpha val="100000"/>
              </a:srgbClr>
            </a:solidFill>
          </p:spPr>
          <p:txBody>
            <a:bodyPr/>
            <a:lstStyle/>
            <a:p/>
          </p:txBody>
        </p:sp>
        <p:sp>
          <p:nvSpPr>
            <p:cNvPr id="268" name="rc268"/>
            <p:cNvSpPr/>
            <p:nvPr/>
          </p:nvSpPr>
          <p:spPr>
            <a:xfrm>
              <a:off x="6993870" y="4346403"/>
              <a:ext cx="106736" cy="1080109"/>
            </a:xfrm>
            <a:prstGeom prst="rect">
              <a:avLst/>
            </a:prstGeom>
            <a:solidFill>
              <a:srgbClr val="2C7FB8">
                <a:alpha val="100000"/>
              </a:srgbClr>
            </a:solidFill>
          </p:spPr>
          <p:txBody>
            <a:bodyPr/>
            <a:lstStyle/>
            <a:p/>
          </p:txBody>
        </p:sp>
        <p:sp>
          <p:nvSpPr>
            <p:cNvPr id="269" name="rc269"/>
            <p:cNvSpPr/>
            <p:nvPr/>
          </p:nvSpPr>
          <p:spPr>
            <a:xfrm>
              <a:off x="7112466" y="4310399"/>
              <a:ext cx="106736" cy="1116112"/>
            </a:xfrm>
            <a:prstGeom prst="rect">
              <a:avLst/>
            </a:prstGeom>
            <a:solidFill>
              <a:srgbClr val="2C7FB8">
                <a:alpha val="100000"/>
              </a:srgbClr>
            </a:solidFill>
          </p:spPr>
          <p:txBody>
            <a:bodyPr/>
            <a:lstStyle/>
            <a:p/>
          </p:txBody>
        </p:sp>
        <p:sp>
          <p:nvSpPr>
            <p:cNvPr id="270" name="rc270"/>
            <p:cNvSpPr/>
            <p:nvPr/>
          </p:nvSpPr>
          <p:spPr>
            <a:xfrm>
              <a:off x="7231062" y="4310399"/>
              <a:ext cx="106736" cy="1116112"/>
            </a:xfrm>
            <a:prstGeom prst="rect">
              <a:avLst/>
            </a:prstGeom>
            <a:solidFill>
              <a:srgbClr val="2C7FB8">
                <a:alpha val="100000"/>
              </a:srgbClr>
            </a:solidFill>
          </p:spPr>
          <p:txBody>
            <a:bodyPr/>
            <a:lstStyle/>
            <a:p/>
          </p:txBody>
        </p:sp>
        <p:sp>
          <p:nvSpPr>
            <p:cNvPr id="271" name="rc271"/>
            <p:cNvSpPr/>
            <p:nvPr/>
          </p:nvSpPr>
          <p:spPr>
            <a:xfrm>
              <a:off x="7349659" y="4292397"/>
              <a:ext cx="106736" cy="1134114"/>
            </a:xfrm>
            <a:prstGeom prst="rect">
              <a:avLst/>
            </a:prstGeom>
            <a:solidFill>
              <a:srgbClr val="2C7FB8">
                <a:alpha val="100000"/>
              </a:srgbClr>
            </a:solidFill>
          </p:spPr>
          <p:txBody>
            <a:bodyPr/>
            <a:lstStyle/>
            <a:p/>
          </p:txBody>
        </p:sp>
        <p:sp>
          <p:nvSpPr>
            <p:cNvPr id="272" name="rc272"/>
            <p:cNvSpPr/>
            <p:nvPr/>
          </p:nvSpPr>
          <p:spPr>
            <a:xfrm>
              <a:off x="7468255" y="4292397"/>
              <a:ext cx="106736" cy="1134114"/>
            </a:xfrm>
            <a:prstGeom prst="rect">
              <a:avLst/>
            </a:prstGeom>
            <a:solidFill>
              <a:srgbClr val="2C7FB8">
                <a:alpha val="100000"/>
              </a:srgbClr>
            </a:solidFill>
          </p:spPr>
          <p:txBody>
            <a:bodyPr/>
            <a:lstStyle/>
            <a:p/>
          </p:txBody>
        </p:sp>
        <p:sp>
          <p:nvSpPr>
            <p:cNvPr id="273" name="rc273"/>
            <p:cNvSpPr/>
            <p:nvPr/>
          </p:nvSpPr>
          <p:spPr>
            <a:xfrm>
              <a:off x="7586851" y="4292397"/>
              <a:ext cx="106736" cy="1134114"/>
            </a:xfrm>
            <a:prstGeom prst="rect">
              <a:avLst/>
            </a:prstGeom>
            <a:solidFill>
              <a:srgbClr val="2C7FB8">
                <a:alpha val="100000"/>
              </a:srgbClr>
            </a:solidFill>
          </p:spPr>
          <p:txBody>
            <a:bodyPr/>
            <a:lstStyle/>
            <a:p/>
          </p:txBody>
        </p:sp>
        <p:sp>
          <p:nvSpPr>
            <p:cNvPr id="274" name="rc274"/>
            <p:cNvSpPr/>
            <p:nvPr/>
          </p:nvSpPr>
          <p:spPr>
            <a:xfrm>
              <a:off x="7705447" y="4292397"/>
              <a:ext cx="106736" cy="1134114"/>
            </a:xfrm>
            <a:prstGeom prst="rect">
              <a:avLst/>
            </a:prstGeom>
            <a:solidFill>
              <a:srgbClr val="2C7FB8">
                <a:alpha val="100000"/>
              </a:srgbClr>
            </a:solidFill>
          </p:spPr>
          <p:txBody>
            <a:bodyPr/>
            <a:lstStyle/>
            <a:p/>
          </p:txBody>
        </p:sp>
        <p:sp>
          <p:nvSpPr>
            <p:cNvPr id="275" name="rc275"/>
            <p:cNvSpPr/>
            <p:nvPr/>
          </p:nvSpPr>
          <p:spPr>
            <a:xfrm>
              <a:off x="7824043" y="4292397"/>
              <a:ext cx="106736" cy="1134114"/>
            </a:xfrm>
            <a:prstGeom prst="rect">
              <a:avLst/>
            </a:prstGeom>
            <a:solidFill>
              <a:srgbClr val="2C7FB8">
                <a:alpha val="100000"/>
              </a:srgbClr>
            </a:solidFill>
          </p:spPr>
          <p:txBody>
            <a:bodyPr/>
            <a:lstStyle/>
            <a:p/>
          </p:txBody>
        </p:sp>
        <p:sp>
          <p:nvSpPr>
            <p:cNvPr id="276" name="rc276"/>
            <p:cNvSpPr/>
            <p:nvPr/>
          </p:nvSpPr>
          <p:spPr>
            <a:xfrm>
              <a:off x="7942639" y="4292397"/>
              <a:ext cx="106736" cy="1134114"/>
            </a:xfrm>
            <a:prstGeom prst="rect">
              <a:avLst/>
            </a:prstGeom>
            <a:solidFill>
              <a:srgbClr val="2C7FB8">
                <a:alpha val="100000"/>
              </a:srgbClr>
            </a:solidFill>
          </p:spPr>
          <p:txBody>
            <a:bodyPr/>
            <a:lstStyle/>
            <a:p/>
          </p:txBody>
        </p:sp>
        <p:sp>
          <p:nvSpPr>
            <p:cNvPr id="277" name="rc277"/>
            <p:cNvSpPr/>
            <p:nvPr/>
          </p:nvSpPr>
          <p:spPr>
            <a:xfrm>
              <a:off x="8061236" y="4292397"/>
              <a:ext cx="106736" cy="1134114"/>
            </a:xfrm>
            <a:prstGeom prst="rect">
              <a:avLst/>
            </a:prstGeom>
            <a:solidFill>
              <a:srgbClr val="2C7FB8">
                <a:alpha val="100000"/>
              </a:srgbClr>
            </a:solidFill>
          </p:spPr>
          <p:txBody>
            <a:bodyPr/>
            <a:lstStyle/>
            <a:p/>
          </p:txBody>
        </p:sp>
        <p:sp>
          <p:nvSpPr>
            <p:cNvPr id="278" name="rc278"/>
            <p:cNvSpPr/>
            <p:nvPr/>
          </p:nvSpPr>
          <p:spPr>
            <a:xfrm>
              <a:off x="8179832" y="4292397"/>
              <a:ext cx="106736" cy="1134114"/>
            </a:xfrm>
            <a:prstGeom prst="rect">
              <a:avLst/>
            </a:prstGeom>
            <a:solidFill>
              <a:srgbClr val="2C7FB8">
                <a:alpha val="100000"/>
              </a:srgbClr>
            </a:solidFill>
          </p:spPr>
          <p:txBody>
            <a:bodyPr/>
            <a:lstStyle/>
            <a:p/>
          </p:txBody>
        </p:sp>
        <p:sp>
          <p:nvSpPr>
            <p:cNvPr id="279" name="rc279"/>
            <p:cNvSpPr/>
            <p:nvPr/>
          </p:nvSpPr>
          <p:spPr>
            <a:xfrm>
              <a:off x="8298428" y="4292397"/>
              <a:ext cx="106736" cy="1134114"/>
            </a:xfrm>
            <a:prstGeom prst="rect">
              <a:avLst/>
            </a:prstGeom>
            <a:solidFill>
              <a:srgbClr val="2C7FB8">
                <a:alpha val="100000"/>
              </a:srgbClr>
            </a:solidFill>
          </p:spPr>
          <p:txBody>
            <a:bodyPr/>
            <a:lstStyle/>
            <a:p/>
          </p:txBody>
        </p:sp>
        <p:sp>
          <p:nvSpPr>
            <p:cNvPr id="280" name="rc280"/>
            <p:cNvSpPr/>
            <p:nvPr/>
          </p:nvSpPr>
          <p:spPr>
            <a:xfrm>
              <a:off x="8417024" y="4292397"/>
              <a:ext cx="106736" cy="1134114"/>
            </a:xfrm>
            <a:prstGeom prst="rect">
              <a:avLst/>
            </a:prstGeom>
            <a:solidFill>
              <a:srgbClr val="2C7FB8">
                <a:alpha val="100000"/>
              </a:srgbClr>
            </a:solidFill>
          </p:spPr>
          <p:txBody>
            <a:bodyPr/>
            <a:lstStyle/>
            <a:p/>
          </p:txBody>
        </p:sp>
        <p:sp>
          <p:nvSpPr>
            <p:cNvPr id="281" name="pl281"/>
            <p:cNvSpPr/>
            <p:nvPr/>
          </p:nvSpPr>
          <p:spPr>
            <a:xfrm>
              <a:off x="6045694" y="4292397"/>
              <a:ext cx="2596069" cy="0"/>
            </a:xfrm>
            <a:custGeom>
              <a:avLst/>
              <a:pathLst>
                <a:path w="2596069" h="0">
                  <a:moveTo>
                    <a:pt x="0" y="0"/>
                  </a:moveTo>
                  <a:lnTo>
                    <a:pt x="2596069" y="0"/>
                  </a:lnTo>
                  <a:lnTo>
                    <a:pt x="2596069" y="0"/>
                  </a:lnTo>
                </a:path>
              </a:pathLst>
            </a:custGeom>
            <a:ln w="16260" cap="flat">
              <a:solidFill>
                <a:srgbClr val="BEBEBE">
                  <a:alpha val="100000"/>
                </a:srgbClr>
              </a:solidFill>
              <a:prstDash val="dash"/>
              <a:round/>
            </a:ln>
          </p:spPr>
          <p:txBody>
            <a:bodyPr/>
            <a:lstStyle/>
            <a:p/>
          </p:txBody>
        </p:sp>
        <p:sp>
          <p:nvSpPr>
            <p:cNvPr id="282" name="pl282"/>
            <p:cNvSpPr/>
            <p:nvPr/>
          </p:nvSpPr>
          <p:spPr>
            <a:xfrm>
              <a:off x="6217065" y="3668634"/>
              <a:ext cx="2253326" cy="434743"/>
            </a:xfrm>
            <a:custGeom>
              <a:avLst/>
              <a:pathLst>
                <a:path w="2253326" h="434743">
                  <a:moveTo>
                    <a:pt x="0" y="434743"/>
                  </a:moveTo>
                  <a:lnTo>
                    <a:pt x="118596" y="434743"/>
                  </a:lnTo>
                  <a:lnTo>
                    <a:pt x="237192" y="302430"/>
                  </a:lnTo>
                  <a:lnTo>
                    <a:pt x="355788" y="283528"/>
                  </a:lnTo>
                  <a:lnTo>
                    <a:pt x="474384" y="189019"/>
                  </a:lnTo>
                  <a:lnTo>
                    <a:pt x="592980" y="189019"/>
                  </a:lnTo>
                  <a:lnTo>
                    <a:pt x="711576" y="132313"/>
                  </a:lnTo>
                  <a:lnTo>
                    <a:pt x="830173" y="56705"/>
                  </a:lnTo>
                  <a:lnTo>
                    <a:pt x="948769" y="37803"/>
                  </a:lnTo>
                  <a:lnTo>
                    <a:pt x="1067365" y="37803"/>
                  </a:lnTo>
                  <a:lnTo>
                    <a:pt x="1185961" y="18901"/>
                  </a:lnTo>
                  <a:lnTo>
                    <a:pt x="1304557" y="18901"/>
                  </a:lnTo>
                  <a:lnTo>
                    <a:pt x="1423153" y="0"/>
                  </a:lnTo>
                  <a:lnTo>
                    <a:pt x="1541750" y="0"/>
                  </a:lnTo>
                  <a:lnTo>
                    <a:pt x="1660346" y="18901"/>
                  </a:lnTo>
                  <a:lnTo>
                    <a:pt x="1778942" y="18901"/>
                  </a:lnTo>
                  <a:lnTo>
                    <a:pt x="1897538" y="18901"/>
                  </a:lnTo>
                  <a:lnTo>
                    <a:pt x="2016134" y="37803"/>
                  </a:lnTo>
                  <a:lnTo>
                    <a:pt x="2134730" y="37803"/>
                  </a:lnTo>
                  <a:lnTo>
                    <a:pt x="2253326" y="37803"/>
                  </a:lnTo>
                </a:path>
              </a:pathLst>
            </a:custGeom>
            <a:ln w="27101" cap="flat">
              <a:solidFill>
                <a:srgbClr val="000000">
                  <a:alpha val="80000"/>
                </a:srgbClr>
              </a:solidFill>
              <a:prstDash val="solid"/>
              <a:round/>
            </a:ln>
          </p:spPr>
          <p:txBody>
            <a:bodyPr/>
            <a:lstStyle/>
            <a:p/>
          </p:txBody>
        </p:sp>
        <p:sp>
          <p:nvSpPr>
            <p:cNvPr id="283" name="tx283"/>
            <p:cNvSpPr/>
            <p:nvPr/>
          </p:nvSpPr>
          <p:spPr>
            <a:xfrm>
              <a:off x="6217065" y="4201890"/>
              <a:ext cx="218267" cy="64648"/>
            </a:xfrm>
            <a:prstGeom prst="rect">
              <a:avLst/>
            </a:prstGeom>
            <a:noFill/>
          </p:spPr>
          <p:txBody>
            <a:bodyPr lIns="0" rIns="0" tIns="0" bIns="0" anchorCtr="1" anchor="ctr" wrap="none"/>
            <a:lstStyle/>
            <a:p>
              <a:pPr algn="l" marL="0" marR="0" indent="0">
                <a:spcBef>
                  <a:spcPts val="0"/>
                </a:spcBef>
                <a:spcAft>
                  <a:spcPts val="0"/>
                </a:spcAft>
              </a:pPr>
              <a:r>
                <a:rPr sz="711" i="0" b="0">
                  <a:solidFill>
                    <a:srgbClr val="000000">
                      <a:alpha val="100000"/>
                    </a:srgbClr>
                  </a:solidFill>
                  <a:latin typeface="Arial"/>
                  <a:cs typeface="Arial"/>
                </a:rPr>
                <a:t>N=63</a:t>
              </a:r>
            </a:p>
          </p:txBody>
        </p:sp>
        <p:sp>
          <p:nvSpPr>
            <p:cNvPr id="284" name="tx284"/>
            <p:cNvSpPr/>
            <p:nvPr/>
          </p:nvSpPr>
          <p:spPr>
            <a:xfrm rot="-5400000">
              <a:off x="6162064" y="4588442"/>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49</a:t>
              </a:r>
            </a:p>
          </p:txBody>
        </p:sp>
        <p:sp>
          <p:nvSpPr>
            <p:cNvPr id="285" name="tx285"/>
            <p:cNvSpPr/>
            <p:nvPr/>
          </p:nvSpPr>
          <p:spPr>
            <a:xfrm rot="-5400000">
              <a:off x="6280660" y="453443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52</a:t>
              </a:r>
            </a:p>
          </p:txBody>
        </p:sp>
        <p:sp>
          <p:nvSpPr>
            <p:cNvPr id="286" name="tx286"/>
            <p:cNvSpPr/>
            <p:nvPr/>
          </p:nvSpPr>
          <p:spPr>
            <a:xfrm rot="-5400000">
              <a:off x="6399256" y="4498433"/>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54</a:t>
              </a:r>
            </a:p>
          </p:txBody>
        </p:sp>
        <p:sp>
          <p:nvSpPr>
            <p:cNvPr id="287" name="tx287"/>
            <p:cNvSpPr/>
            <p:nvPr/>
          </p:nvSpPr>
          <p:spPr>
            <a:xfrm rot="-5400000">
              <a:off x="6517853" y="4498433"/>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54</a:t>
              </a:r>
            </a:p>
          </p:txBody>
        </p:sp>
        <p:sp>
          <p:nvSpPr>
            <p:cNvPr id="288" name="tx288"/>
            <p:cNvSpPr/>
            <p:nvPr/>
          </p:nvSpPr>
          <p:spPr>
            <a:xfrm rot="-5400000">
              <a:off x="6636449" y="4480431"/>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55</a:t>
              </a:r>
            </a:p>
          </p:txBody>
        </p:sp>
        <p:sp>
          <p:nvSpPr>
            <p:cNvPr id="289" name="tx289"/>
            <p:cNvSpPr/>
            <p:nvPr/>
          </p:nvSpPr>
          <p:spPr>
            <a:xfrm rot="-5400000">
              <a:off x="6755045" y="4462429"/>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56</a:t>
              </a:r>
            </a:p>
          </p:txBody>
        </p:sp>
        <p:sp>
          <p:nvSpPr>
            <p:cNvPr id="290" name="tx290"/>
            <p:cNvSpPr/>
            <p:nvPr/>
          </p:nvSpPr>
          <p:spPr>
            <a:xfrm rot="-5400000">
              <a:off x="6873641" y="442642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58</a:t>
              </a:r>
            </a:p>
          </p:txBody>
        </p:sp>
        <p:sp>
          <p:nvSpPr>
            <p:cNvPr id="291" name="tx291"/>
            <p:cNvSpPr/>
            <p:nvPr/>
          </p:nvSpPr>
          <p:spPr>
            <a:xfrm rot="-5400000">
              <a:off x="6992237" y="4390422"/>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60</a:t>
              </a:r>
            </a:p>
          </p:txBody>
        </p:sp>
        <p:sp>
          <p:nvSpPr>
            <p:cNvPr id="292" name="tx292"/>
            <p:cNvSpPr/>
            <p:nvPr/>
          </p:nvSpPr>
          <p:spPr>
            <a:xfrm rot="-5400000">
              <a:off x="7110833" y="435441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62</a:t>
              </a:r>
            </a:p>
          </p:txBody>
        </p:sp>
        <p:sp>
          <p:nvSpPr>
            <p:cNvPr id="293" name="tx293"/>
            <p:cNvSpPr/>
            <p:nvPr/>
          </p:nvSpPr>
          <p:spPr>
            <a:xfrm rot="-5400000">
              <a:off x="7229430" y="435441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62</a:t>
              </a:r>
            </a:p>
          </p:txBody>
        </p:sp>
        <p:sp>
          <p:nvSpPr>
            <p:cNvPr id="294" name="tx294"/>
            <p:cNvSpPr/>
            <p:nvPr/>
          </p:nvSpPr>
          <p:spPr>
            <a:xfrm rot="-5400000">
              <a:off x="7348026"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63</a:t>
              </a:r>
            </a:p>
          </p:txBody>
        </p:sp>
        <p:sp>
          <p:nvSpPr>
            <p:cNvPr id="295" name="tx295"/>
            <p:cNvSpPr/>
            <p:nvPr/>
          </p:nvSpPr>
          <p:spPr>
            <a:xfrm rot="-5400000">
              <a:off x="7466622"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63</a:t>
              </a:r>
            </a:p>
          </p:txBody>
        </p:sp>
        <p:sp>
          <p:nvSpPr>
            <p:cNvPr id="296" name="tx296"/>
            <p:cNvSpPr/>
            <p:nvPr/>
          </p:nvSpPr>
          <p:spPr>
            <a:xfrm rot="-5400000">
              <a:off x="7585218"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63</a:t>
              </a:r>
            </a:p>
          </p:txBody>
        </p:sp>
        <p:sp>
          <p:nvSpPr>
            <p:cNvPr id="297" name="tx297"/>
            <p:cNvSpPr/>
            <p:nvPr/>
          </p:nvSpPr>
          <p:spPr>
            <a:xfrm rot="-5400000">
              <a:off x="7703814"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63</a:t>
              </a:r>
            </a:p>
          </p:txBody>
        </p:sp>
        <p:sp>
          <p:nvSpPr>
            <p:cNvPr id="298" name="tx298"/>
            <p:cNvSpPr/>
            <p:nvPr/>
          </p:nvSpPr>
          <p:spPr>
            <a:xfrm rot="-5400000">
              <a:off x="7822410"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63</a:t>
              </a:r>
            </a:p>
          </p:txBody>
        </p:sp>
        <p:sp>
          <p:nvSpPr>
            <p:cNvPr id="299" name="tx299"/>
            <p:cNvSpPr/>
            <p:nvPr/>
          </p:nvSpPr>
          <p:spPr>
            <a:xfrm rot="-5400000">
              <a:off x="7941006"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63</a:t>
              </a:r>
            </a:p>
          </p:txBody>
        </p:sp>
        <p:sp>
          <p:nvSpPr>
            <p:cNvPr id="300" name="tx300"/>
            <p:cNvSpPr/>
            <p:nvPr/>
          </p:nvSpPr>
          <p:spPr>
            <a:xfrm rot="-5400000">
              <a:off x="8059603"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63</a:t>
              </a:r>
            </a:p>
          </p:txBody>
        </p:sp>
        <p:sp>
          <p:nvSpPr>
            <p:cNvPr id="301" name="tx301"/>
            <p:cNvSpPr/>
            <p:nvPr/>
          </p:nvSpPr>
          <p:spPr>
            <a:xfrm rot="-5400000">
              <a:off x="8178199"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63</a:t>
              </a:r>
            </a:p>
          </p:txBody>
        </p:sp>
        <p:sp>
          <p:nvSpPr>
            <p:cNvPr id="302" name="tx302"/>
            <p:cNvSpPr/>
            <p:nvPr/>
          </p:nvSpPr>
          <p:spPr>
            <a:xfrm rot="-5400000">
              <a:off x="8296795"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63</a:t>
              </a:r>
            </a:p>
          </p:txBody>
        </p:sp>
        <p:sp>
          <p:nvSpPr>
            <p:cNvPr id="303" name="tx303"/>
            <p:cNvSpPr/>
            <p:nvPr/>
          </p:nvSpPr>
          <p:spPr>
            <a:xfrm rot="-5400000">
              <a:off x="8415391"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63</a:t>
              </a:r>
            </a:p>
          </p:txBody>
        </p:sp>
        <p:sp>
          <p:nvSpPr>
            <p:cNvPr id="304" name="tx304"/>
            <p:cNvSpPr/>
            <p:nvPr/>
          </p:nvSpPr>
          <p:spPr>
            <a:xfrm>
              <a:off x="8448703" y="3589989"/>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305" name="rc305"/>
            <p:cNvSpPr/>
            <p:nvPr/>
          </p:nvSpPr>
          <p:spPr>
            <a:xfrm>
              <a:off x="6045694" y="3342576"/>
              <a:ext cx="2596069" cy="2183170"/>
            </a:xfrm>
            <a:prstGeom prst="rect">
              <a:avLst/>
            </a:prstGeom>
            <a:noFill/>
            <a:ln w="13550" cap="rnd">
              <a:solidFill>
                <a:srgbClr val="999999">
                  <a:alpha val="100000"/>
                </a:srgbClr>
              </a:solidFill>
              <a:prstDash val="solid"/>
              <a:round/>
            </a:ln>
          </p:spPr>
          <p:txBody>
            <a:bodyPr/>
            <a:lstStyle/>
            <a:p/>
          </p:txBody>
        </p:sp>
        <p:sp>
          <p:nvSpPr>
            <p:cNvPr id="306" name="rc306"/>
            <p:cNvSpPr/>
            <p:nvPr/>
          </p:nvSpPr>
          <p:spPr>
            <a:xfrm>
              <a:off x="714376" y="3127724"/>
              <a:ext cx="2596069"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07" name="tx307"/>
            <p:cNvSpPr/>
            <p:nvPr/>
          </p:nvSpPr>
          <p:spPr>
            <a:xfrm>
              <a:off x="1863410" y="3195145"/>
              <a:ext cx="2980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RCV1</a:t>
              </a:r>
            </a:p>
          </p:txBody>
        </p:sp>
        <p:sp>
          <p:nvSpPr>
            <p:cNvPr id="308" name="rc308"/>
            <p:cNvSpPr/>
            <p:nvPr/>
          </p:nvSpPr>
          <p:spPr>
            <a:xfrm>
              <a:off x="3380035" y="3127724"/>
              <a:ext cx="2596069"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09" name="tx309"/>
            <p:cNvSpPr/>
            <p:nvPr/>
          </p:nvSpPr>
          <p:spPr>
            <a:xfrm>
              <a:off x="4486732" y="3195145"/>
              <a:ext cx="382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ROTAC</a:t>
              </a:r>
            </a:p>
          </p:txBody>
        </p:sp>
        <p:sp>
          <p:nvSpPr>
            <p:cNvPr id="310" name="rc310"/>
            <p:cNvSpPr/>
            <p:nvPr/>
          </p:nvSpPr>
          <p:spPr>
            <a:xfrm>
              <a:off x="6045694" y="3127724"/>
              <a:ext cx="2596069"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11" name="tx311"/>
            <p:cNvSpPr/>
            <p:nvPr/>
          </p:nvSpPr>
          <p:spPr>
            <a:xfrm>
              <a:off x="7188509" y="3195145"/>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MCV2</a:t>
              </a:r>
            </a:p>
          </p:txBody>
        </p:sp>
        <p:sp>
          <p:nvSpPr>
            <p:cNvPr id="312" name="rc312"/>
            <p:cNvSpPr/>
            <p:nvPr/>
          </p:nvSpPr>
          <p:spPr>
            <a:xfrm>
              <a:off x="714376" y="660111"/>
              <a:ext cx="2596069"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13" name="tx313"/>
            <p:cNvSpPr/>
            <p:nvPr/>
          </p:nvSpPr>
          <p:spPr>
            <a:xfrm>
              <a:off x="1891253" y="727533"/>
              <a:ext cx="2423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IPV1</a:t>
              </a:r>
            </a:p>
          </p:txBody>
        </p:sp>
        <p:sp>
          <p:nvSpPr>
            <p:cNvPr id="314" name="rc314"/>
            <p:cNvSpPr/>
            <p:nvPr/>
          </p:nvSpPr>
          <p:spPr>
            <a:xfrm>
              <a:off x="3380035" y="660111"/>
              <a:ext cx="2596069"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15" name="tx315"/>
            <p:cNvSpPr/>
            <p:nvPr/>
          </p:nvSpPr>
          <p:spPr>
            <a:xfrm>
              <a:off x="4547676" y="727533"/>
              <a:ext cx="2607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IPVC</a:t>
              </a:r>
            </a:p>
          </p:txBody>
        </p:sp>
        <p:sp>
          <p:nvSpPr>
            <p:cNvPr id="316" name="rc316"/>
            <p:cNvSpPr/>
            <p:nvPr/>
          </p:nvSpPr>
          <p:spPr>
            <a:xfrm>
              <a:off x="6045694" y="660111"/>
              <a:ext cx="2596069"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17" name="tx317"/>
            <p:cNvSpPr/>
            <p:nvPr/>
          </p:nvSpPr>
          <p:spPr>
            <a:xfrm>
              <a:off x="7188555" y="727533"/>
              <a:ext cx="3103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PCVC</a:t>
              </a:r>
            </a:p>
          </p:txBody>
        </p:sp>
        <p:sp>
          <p:nvSpPr>
            <p:cNvPr id="318" name="pl318"/>
            <p:cNvSpPr/>
            <p:nvPr/>
          </p:nvSpPr>
          <p:spPr>
            <a:xfrm>
              <a:off x="714376" y="5525747"/>
              <a:ext cx="2596069" cy="0"/>
            </a:xfrm>
            <a:custGeom>
              <a:avLst/>
              <a:pathLst>
                <a:path w="2596069" h="0">
                  <a:moveTo>
                    <a:pt x="0" y="0"/>
                  </a:moveTo>
                  <a:lnTo>
                    <a:pt x="2596069" y="0"/>
                  </a:lnTo>
                </a:path>
              </a:pathLst>
            </a:custGeom>
            <a:ln w="8130" cap="flat">
              <a:solidFill>
                <a:srgbClr val="000000">
                  <a:alpha val="100000"/>
                </a:srgbClr>
              </a:solidFill>
              <a:prstDash val="solid"/>
              <a:round/>
            </a:ln>
          </p:spPr>
          <p:txBody>
            <a:bodyPr/>
            <a:lstStyle/>
            <a:p/>
          </p:txBody>
        </p:sp>
        <p:sp>
          <p:nvSpPr>
            <p:cNvPr id="319" name="pl319"/>
            <p:cNvSpPr/>
            <p:nvPr/>
          </p:nvSpPr>
          <p:spPr>
            <a:xfrm>
              <a:off x="885748"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0" name="pl320"/>
            <p:cNvSpPr/>
            <p:nvPr/>
          </p:nvSpPr>
          <p:spPr>
            <a:xfrm>
              <a:off x="1122940"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1" name="pl321"/>
            <p:cNvSpPr/>
            <p:nvPr/>
          </p:nvSpPr>
          <p:spPr>
            <a:xfrm>
              <a:off x="1360132"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2" name="pl322"/>
            <p:cNvSpPr/>
            <p:nvPr/>
          </p:nvSpPr>
          <p:spPr>
            <a:xfrm>
              <a:off x="1597324"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3" name="pl323"/>
            <p:cNvSpPr/>
            <p:nvPr/>
          </p:nvSpPr>
          <p:spPr>
            <a:xfrm>
              <a:off x="1834517"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4" name="pl324"/>
            <p:cNvSpPr/>
            <p:nvPr/>
          </p:nvSpPr>
          <p:spPr>
            <a:xfrm>
              <a:off x="2071709"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5" name="pl325"/>
            <p:cNvSpPr/>
            <p:nvPr/>
          </p:nvSpPr>
          <p:spPr>
            <a:xfrm>
              <a:off x="2308901"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6" name="pl326"/>
            <p:cNvSpPr/>
            <p:nvPr/>
          </p:nvSpPr>
          <p:spPr>
            <a:xfrm>
              <a:off x="2546094"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7" name="pl327"/>
            <p:cNvSpPr/>
            <p:nvPr/>
          </p:nvSpPr>
          <p:spPr>
            <a:xfrm>
              <a:off x="2783286"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8" name="pl328"/>
            <p:cNvSpPr/>
            <p:nvPr/>
          </p:nvSpPr>
          <p:spPr>
            <a:xfrm>
              <a:off x="3020478"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9" name="tx329"/>
            <p:cNvSpPr/>
            <p:nvPr/>
          </p:nvSpPr>
          <p:spPr>
            <a:xfrm rot="-5400000">
              <a:off x="758646"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2006</a:t>
              </a:r>
            </a:p>
          </p:txBody>
        </p:sp>
        <p:sp>
          <p:nvSpPr>
            <p:cNvPr id="330" name="tx330"/>
            <p:cNvSpPr/>
            <p:nvPr/>
          </p:nvSpPr>
          <p:spPr>
            <a:xfrm rot="-5400000">
              <a:off x="995838"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2008</a:t>
              </a:r>
            </a:p>
          </p:txBody>
        </p:sp>
        <p:sp>
          <p:nvSpPr>
            <p:cNvPr id="331" name="tx331"/>
            <p:cNvSpPr/>
            <p:nvPr/>
          </p:nvSpPr>
          <p:spPr>
            <a:xfrm rot="-5400000">
              <a:off x="1233031"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2010</a:t>
              </a:r>
            </a:p>
          </p:txBody>
        </p:sp>
        <p:sp>
          <p:nvSpPr>
            <p:cNvPr id="332" name="tx332"/>
            <p:cNvSpPr/>
            <p:nvPr/>
          </p:nvSpPr>
          <p:spPr>
            <a:xfrm rot="-5400000">
              <a:off x="1470223"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2012</a:t>
              </a:r>
            </a:p>
          </p:txBody>
        </p:sp>
        <p:sp>
          <p:nvSpPr>
            <p:cNvPr id="333" name="tx333"/>
            <p:cNvSpPr/>
            <p:nvPr/>
          </p:nvSpPr>
          <p:spPr>
            <a:xfrm rot="-5400000">
              <a:off x="1707415"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2014</a:t>
              </a:r>
            </a:p>
          </p:txBody>
        </p:sp>
        <p:sp>
          <p:nvSpPr>
            <p:cNvPr id="334" name="tx334"/>
            <p:cNvSpPr/>
            <p:nvPr/>
          </p:nvSpPr>
          <p:spPr>
            <a:xfrm rot="-5400000">
              <a:off x="1944608"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2016</a:t>
              </a:r>
            </a:p>
          </p:txBody>
        </p:sp>
        <p:sp>
          <p:nvSpPr>
            <p:cNvPr id="335" name="tx335"/>
            <p:cNvSpPr/>
            <p:nvPr/>
          </p:nvSpPr>
          <p:spPr>
            <a:xfrm rot="-5400000">
              <a:off x="2181800"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2018</a:t>
              </a:r>
            </a:p>
          </p:txBody>
        </p:sp>
        <p:sp>
          <p:nvSpPr>
            <p:cNvPr id="336" name="tx336"/>
            <p:cNvSpPr/>
            <p:nvPr/>
          </p:nvSpPr>
          <p:spPr>
            <a:xfrm rot="-5400000">
              <a:off x="2418992"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2020</a:t>
              </a:r>
            </a:p>
          </p:txBody>
        </p:sp>
        <p:sp>
          <p:nvSpPr>
            <p:cNvPr id="337" name="tx337"/>
            <p:cNvSpPr/>
            <p:nvPr/>
          </p:nvSpPr>
          <p:spPr>
            <a:xfrm rot="-5400000">
              <a:off x="2656184"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2022</a:t>
              </a:r>
            </a:p>
          </p:txBody>
        </p:sp>
        <p:sp>
          <p:nvSpPr>
            <p:cNvPr id="338" name="tx338"/>
            <p:cNvSpPr/>
            <p:nvPr/>
          </p:nvSpPr>
          <p:spPr>
            <a:xfrm rot="-5400000">
              <a:off x="2893377"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2024</a:t>
              </a:r>
            </a:p>
          </p:txBody>
        </p:sp>
        <p:sp>
          <p:nvSpPr>
            <p:cNvPr id="339" name="pl339"/>
            <p:cNvSpPr/>
            <p:nvPr/>
          </p:nvSpPr>
          <p:spPr>
            <a:xfrm>
              <a:off x="3380035" y="5525747"/>
              <a:ext cx="2596069" cy="0"/>
            </a:xfrm>
            <a:custGeom>
              <a:avLst/>
              <a:pathLst>
                <a:path w="2596069" h="0">
                  <a:moveTo>
                    <a:pt x="0" y="0"/>
                  </a:moveTo>
                  <a:lnTo>
                    <a:pt x="2596069" y="0"/>
                  </a:lnTo>
                </a:path>
              </a:pathLst>
            </a:custGeom>
            <a:ln w="8130" cap="flat">
              <a:solidFill>
                <a:srgbClr val="000000">
                  <a:alpha val="100000"/>
                </a:srgbClr>
              </a:solidFill>
              <a:prstDash val="solid"/>
              <a:round/>
            </a:ln>
          </p:spPr>
          <p:txBody>
            <a:bodyPr/>
            <a:lstStyle/>
            <a:p/>
          </p:txBody>
        </p:sp>
        <p:sp>
          <p:nvSpPr>
            <p:cNvPr id="340" name="pl340"/>
            <p:cNvSpPr/>
            <p:nvPr/>
          </p:nvSpPr>
          <p:spPr>
            <a:xfrm>
              <a:off x="3551406"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1" name="pl341"/>
            <p:cNvSpPr/>
            <p:nvPr/>
          </p:nvSpPr>
          <p:spPr>
            <a:xfrm>
              <a:off x="3788599"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2" name="pl342"/>
            <p:cNvSpPr/>
            <p:nvPr/>
          </p:nvSpPr>
          <p:spPr>
            <a:xfrm>
              <a:off x="4025791"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3" name="pl343"/>
            <p:cNvSpPr/>
            <p:nvPr/>
          </p:nvSpPr>
          <p:spPr>
            <a:xfrm>
              <a:off x="4262983"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4" name="pl344"/>
            <p:cNvSpPr/>
            <p:nvPr/>
          </p:nvSpPr>
          <p:spPr>
            <a:xfrm>
              <a:off x="4500176"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5" name="pl345"/>
            <p:cNvSpPr/>
            <p:nvPr/>
          </p:nvSpPr>
          <p:spPr>
            <a:xfrm>
              <a:off x="4737368"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6" name="pl346"/>
            <p:cNvSpPr/>
            <p:nvPr/>
          </p:nvSpPr>
          <p:spPr>
            <a:xfrm>
              <a:off x="4974560"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7" name="pl347"/>
            <p:cNvSpPr/>
            <p:nvPr/>
          </p:nvSpPr>
          <p:spPr>
            <a:xfrm>
              <a:off x="5211753"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8" name="pl348"/>
            <p:cNvSpPr/>
            <p:nvPr/>
          </p:nvSpPr>
          <p:spPr>
            <a:xfrm>
              <a:off x="5448945"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9" name="pl349"/>
            <p:cNvSpPr/>
            <p:nvPr/>
          </p:nvSpPr>
          <p:spPr>
            <a:xfrm>
              <a:off x="5686137"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50" name="tx350"/>
            <p:cNvSpPr/>
            <p:nvPr/>
          </p:nvSpPr>
          <p:spPr>
            <a:xfrm rot="-5400000">
              <a:off x="3424305"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2006</a:t>
              </a:r>
            </a:p>
          </p:txBody>
        </p:sp>
        <p:sp>
          <p:nvSpPr>
            <p:cNvPr id="351" name="tx351"/>
            <p:cNvSpPr/>
            <p:nvPr/>
          </p:nvSpPr>
          <p:spPr>
            <a:xfrm rot="-5400000">
              <a:off x="3661497"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2008</a:t>
              </a:r>
            </a:p>
          </p:txBody>
        </p:sp>
        <p:sp>
          <p:nvSpPr>
            <p:cNvPr id="352" name="tx352"/>
            <p:cNvSpPr/>
            <p:nvPr/>
          </p:nvSpPr>
          <p:spPr>
            <a:xfrm rot="-5400000">
              <a:off x="3898689"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2010</a:t>
              </a:r>
            </a:p>
          </p:txBody>
        </p:sp>
        <p:sp>
          <p:nvSpPr>
            <p:cNvPr id="353" name="tx353"/>
            <p:cNvSpPr/>
            <p:nvPr/>
          </p:nvSpPr>
          <p:spPr>
            <a:xfrm rot="-5400000">
              <a:off x="4135882"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2012</a:t>
              </a:r>
            </a:p>
          </p:txBody>
        </p:sp>
        <p:sp>
          <p:nvSpPr>
            <p:cNvPr id="354" name="tx354"/>
            <p:cNvSpPr/>
            <p:nvPr/>
          </p:nvSpPr>
          <p:spPr>
            <a:xfrm rot="-5400000">
              <a:off x="4373074"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2014</a:t>
              </a:r>
            </a:p>
          </p:txBody>
        </p:sp>
        <p:sp>
          <p:nvSpPr>
            <p:cNvPr id="355" name="tx355"/>
            <p:cNvSpPr/>
            <p:nvPr/>
          </p:nvSpPr>
          <p:spPr>
            <a:xfrm rot="-5400000">
              <a:off x="4610266"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2016</a:t>
              </a:r>
            </a:p>
          </p:txBody>
        </p:sp>
        <p:sp>
          <p:nvSpPr>
            <p:cNvPr id="356" name="tx356"/>
            <p:cNvSpPr/>
            <p:nvPr/>
          </p:nvSpPr>
          <p:spPr>
            <a:xfrm rot="-5400000">
              <a:off x="4847459"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2018</a:t>
              </a:r>
            </a:p>
          </p:txBody>
        </p:sp>
        <p:sp>
          <p:nvSpPr>
            <p:cNvPr id="357" name="tx357"/>
            <p:cNvSpPr/>
            <p:nvPr/>
          </p:nvSpPr>
          <p:spPr>
            <a:xfrm rot="-5400000">
              <a:off x="5084651"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2020</a:t>
              </a:r>
            </a:p>
          </p:txBody>
        </p:sp>
        <p:sp>
          <p:nvSpPr>
            <p:cNvPr id="358" name="tx358"/>
            <p:cNvSpPr/>
            <p:nvPr/>
          </p:nvSpPr>
          <p:spPr>
            <a:xfrm rot="-5400000">
              <a:off x="5321843"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2022</a:t>
              </a:r>
            </a:p>
          </p:txBody>
        </p:sp>
        <p:sp>
          <p:nvSpPr>
            <p:cNvPr id="359" name="tx359"/>
            <p:cNvSpPr/>
            <p:nvPr/>
          </p:nvSpPr>
          <p:spPr>
            <a:xfrm rot="-5400000">
              <a:off x="5559036"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2024</a:t>
              </a:r>
            </a:p>
          </p:txBody>
        </p:sp>
        <p:sp>
          <p:nvSpPr>
            <p:cNvPr id="360" name="pl360"/>
            <p:cNvSpPr/>
            <p:nvPr/>
          </p:nvSpPr>
          <p:spPr>
            <a:xfrm>
              <a:off x="6045694" y="5525747"/>
              <a:ext cx="2596069" cy="0"/>
            </a:xfrm>
            <a:custGeom>
              <a:avLst/>
              <a:pathLst>
                <a:path w="2596069" h="0">
                  <a:moveTo>
                    <a:pt x="0" y="0"/>
                  </a:moveTo>
                  <a:lnTo>
                    <a:pt x="2596069" y="0"/>
                  </a:lnTo>
                </a:path>
              </a:pathLst>
            </a:custGeom>
            <a:ln w="8130" cap="flat">
              <a:solidFill>
                <a:srgbClr val="000000">
                  <a:alpha val="100000"/>
                </a:srgbClr>
              </a:solidFill>
              <a:prstDash val="solid"/>
              <a:round/>
            </a:ln>
          </p:spPr>
          <p:txBody>
            <a:bodyPr/>
            <a:lstStyle/>
            <a:p/>
          </p:txBody>
        </p:sp>
        <p:sp>
          <p:nvSpPr>
            <p:cNvPr id="361" name="pl361"/>
            <p:cNvSpPr/>
            <p:nvPr/>
          </p:nvSpPr>
          <p:spPr>
            <a:xfrm>
              <a:off x="6217065"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2" name="pl362"/>
            <p:cNvSpPr/>
            <p:nvPr/>
          </p:nvSpPr>
          <p:spPr>
            <a:xfrm>
              <a:off x="6454258"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3" name="pl363"/>
            <p:cNvSpPr/>
            <p:nvPr/>
          </p:nvSpPr>
          <p:spPr>
            <a:xfrm>
              <a:off x="6691450"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4" name="pl364"/>
            <p:cNvSpPr/>
            <p:nvPr/>
          </p:nvSpPr>
          <p:spPr>
            <a:xfrm>
              <a:off x="6928642"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5" name="pl365"/>
            <p:cNvSpPr/>
            <p:nvPr/>
          </p:nvSpPr>
          <p:spPr>
            <a:xfrm>
              <a:off x="7165835"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6" name="pl366"/>
            <p:cNvSpPr/>
            <p:nvPr/>
          </p:nvSpPr>
          <p:spPr>
            <a:xfrm>
              <a:off x="7403027"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7" name="pl367"/>
            <p:cNvSpPr/>
            <p:nvPr/>
          </p:nvSpPr>
          <p:spPr>
            <a:xfrm>
              <a:off x="7640219"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8" name="pl368"/>
            <p:cNvSpPr/>
            <p:nvPr/>
          </p:nvSpPr>
          <p:spPr>
            <a:xfrm>
              <a:off x="7877411"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9" name="pl369"/>
            <p:cNvSpPr/>
            <p:nvPr/>
          </p:nvSpPr>
          <p:spPr>
            <a:xfrm>
              <a:off x="8114604"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0" name="pl370"/>
            <p:cNvSpPr/>
            <p:nvPr/>
          </p:nvSpPr>
          <p:spPr>
            <a:xfrm>
              <a:off x="8351796"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71" name="tx371"/>
            <p:cNvSpPr/>
            <p:nvPr/>
          </p:nvSpPr>
          <p:spPr>
            <a:xfrm rot="-5400000">
              <a:off x="6089964"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2006</a:t>
              </a:r>
            </a:p>
          </p:txBody>
        </p:sp>
        <p:sp>
          <p:nvSpPr>
            <p:cNvPr id="372" name="tx372"/>
            <p:cNvSpPr/>
            <p:nvPr/>
          </p:nvSpPr>
          <p:spPr>
            <a:xfrm rot="-5400000">
              <a:off x="6327156"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2008</a:t>
              </a:r>
            </a:p>
          </p:txBody>
        </p:sp>
        <p:sp>
          <p:nvSpPr>
            <p:cNvPr id="373" name="tx373"/>
            <p:cNvSpPr/>
            <p:nvPr/>
          </p:nvSpPr>
          <p:spPr>
            <a:xfrm rot="-5400000">
              <a:off x="6564348"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2010</a:t>
              </a:r>
            </a:p>
          </p:txBody>
        </p:sp>
        <p:sp>
          <p:nvSpPr>
            <p:cNvPr id="374" name="tx374"/>
            <p:cNvSpPr/>
            <p:nvPr/>
          </p:nvSpPr>
          <p:spPr>
            <a:xfrm rot="-5400000">
              <a:off x="6801541"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2012</a:t>
              </a:r>
            </a:p>
          </p:txBody>
        </p:sp>
        <p:sp>
          <p:nvSpPr>
            <p:cNvPr id="375" name="tx375"/>
            <p:cNvSpPr/>
            <p:nvPr/>
          </p:nvSpPr>
          <p:spPr>
            <a:xfrm rot="-5400000">
              <a:off x="7038733"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2014</a:t>
              </a:r>
            </a:p>
          </p:txBody>
        </p:sp>
        <p:sp>
          <p:nvSpPr>
            <p:cNvPr id="376" name="tx376"/>
            <p:cNvSpPr/>
            <p:nvPr/>
          </p:nvSpPr>
          <p:spPr>
            <a:xfrm rot="-5400000">
              <a:off x="7275925"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2016</a:t>
              </a:r>
            </a:p>
          </p:txBody>
        </p:sp>
        <p:sp>
          <p:nvSpPr>
            <p:cNvPr id="377" name="tx377"/>
            <p:cNvSpPr/>
            <p:nvPr/>
          </p:nvSpPr>
          <p:spPr>
            <a:xfrm rot="-5400000">
              <a:off x="7513118"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2018</a:t>
              </a:r>
            </a:p>
          </p:txBody>
        </p:sp>
        <p:sp>
          <p:nvSpPr>
            <p:cNvPr id="378" name="tx378"/>
            <p:cNvSpPr/>
            <p:nvPr/>
          </p:nvSpPr>
          <p:spPr>
            <a:xfrm rot="-5400000">
              <a:off x="7750310"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2020</a:t>
              </a:r>
            </a:p>
          </p:txBody>
        </p:sp>
        <p:sp>
          <p:nvSpPr>
            <p:cNvPr id="379" name="tx379"/>
            <p:cNvSpPr/>
            <p:nvPr/>
          </p:nvSpPr>
          <p:spPr>
            <a:xfrm rot="-5400000">
              <a:off x="7987502"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2022</a:t>
              </a:r>
            </a:p>
          </p:txBody>
        </p:sp>
        <p:sp>
          <p:nvSpPr>
            <p:cNvPr id="380" name="tx380"/>
            <p:cNvSpPr/>
            <p:nvPr/>
          </p:nvSpPr>
          <p:spPr>
            <a:xfrm rot="-5400000">
              <a:off x="8224694"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2024</a:t>
              </a:r>
            </a:p>
          </p:txBody>
        </p:sp>
        <p:sp>
          <p:nvSpPr>
            <p:cNvPr id="381" name="tx381"/>
            <p:cNvSpPr/>
            <p:nvPr/>
          </p:nvSpPr>
          <p:spPr>
            <a:xfrm>
              <a:off x="570361" y="2918894"/>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82" name="tx382"/>
            <p:cNvSpPr/>
            <p:nvPr/>
          </p:nvSpPr>
          <p:spPr>
            <a:xfrm>
              <a:off x="508182" y="237884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30</a:t>
              </a:r>
            </a:p>
          </p:txBody>
        </p:sp>
        <p:sp>
          <p:nvSpPr>
            <p:cNvPr id="383" name="tx383"/>
            <p:cNvSpPr/>
            <p:nvPr/>
          </p:nvSpPr>
          <p:spPr>
            <a:xfrm>
              <a:off x="508182" y="18387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384" name="tx384"/>
            <p:cNvSpPr/>
            <p:nvPr/>
          </p:nvSpPr>
          <p:spPr>
            <a:xfrm>
              <a:off x="508182" y="129873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90</a:t>
              </a:r>
            </a:p>
          </p:txBody>
        </p:sp>
        <p:sp>
          <p:nvSpPr>
            <p:cNvPr id="385" name="tx385"/>
            <p:cNvSpPr/>
            <p:nvPr/>
          </p:nvSpPr>
          <p:spPr>
            <a:xfrm>
              <a:off x="570361" y="5386507"/>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86" name="tx386"/>
            <p:cNvSpPr/>
            <p:nvPr/>
          </p:nvSpPr>
          <p:spPr>
            <a:xfrm>
              <a:off x="508182" y="484645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30</a:t>
              </a:r>
            </a:p>
          </p:txBody>
        </p:sp>
        <p:sp>
          <p:nvSpPr>
            <p:cNvPr id="387" name="tx387"/>
            <p:cNvSpPr/>
            <p:nvPr/>
          </p:nvSpPr>
          <p:spPr>
            <a:xfrm>
              <a:off x="508182" y="430639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388" name="tx388"/>
            <p:cNvSpPr/>
            <p:nvPr/>
          </p:nvSpPr>
          <p:spPr>
            <a:xfrm>
              <a:off x="508182" y="376634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90</a:t>
              </a:r>
            </a:p>
          </p:txBody>
        </p:sp>
        <p:sp>
          <p:nvSpPr>
            <p:cNvPr id="389" name="tx389"/>
            <p:cNvSpPr/>
            <p:nvPr/>
          </p:nvSpPr>
          <p:spPr>
            <a:xfrm>
              <a:off x="8723599" y="2918894"/>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90" name="tx390"/>
            <p:cNvSpPr/>
            <p:nvPr/>
          </p:nvSpPr>
          <p:spPr>
            <a:xfrm>
              <a:off x="8723599" y="244634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391" name="tx391"/>
            <p:cNvSpPr/>
            <p:nvPr/>
          </p:nvSpPr>
          <p:spPr>
            <a:xfrm>
              <a:off x="8723599" y="19737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392" name="tx392"/>
            <p:cNvSpPr/>
            <p:nvPr/>
          </p:nvSpPr>
          <p:spPr>
            <a:xfrm>
              <a:off x="8723599" y="150125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393" name="tx393"/>
            <p:cNvSpPr/>
            <p:nvPr/>
          </p:nvSpPr>
          <p:spPr>
            <a:xfrm>
              <a:off x="8723599" y="102870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394" name="tx394"/>
            <p:cNvSpPr/>
            <p:nvPr/>
          </p:nvSpPr>
          <p:spPr>
            <a:xfrm>
              <a:off x="8723599" y="5386507"/>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95" name="tx395"/>
            <p:cNvSpPr/>
            <p:nvPr/>
          </p:nvSpPr>
          <p:spPr>
            <a:xfrm>
              <a:off x="8723599" y="491395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396" name="tx396"/>
            <p:cNvSpPr/>
            <p:nvPr/>
          </p:nvSpPr>
          <p:spPr>
            <a:xfrm>
              <a:off x="8723599" y="444141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397" name="tx397"/>
            <p:cNvSpPr/>
            <p:nvPr/>
          </p:nvSpPr>
          <p:spPr>
            <a:xfrm>
              <a:off x="8723599" y="3968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398" name="tx398"/>
            <p:cNvSpPr/>
            <p:nvPr/>
          </p:nvSpPr>
          <p:spPr>
            <a:xfrm>
              <a:off x="8723599" y="3496316"/>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399" name="tx399"/>
            <p:cNvSpPr/>
            <p:nvPr/>
          </p:nvSpPr>
          <p:spPr>
            <a:xfrm rot="-5400000">
              <a:off x="52124" y="3150338"/>
              <a:ext cx="68360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 countries</a:t>
              </a:r>
            </a:p>
          </p:txBody>
        </p:sp>
        <p:sp>
          <p:nvSpPr>
            <p:cNvPr id="400" name="tx400"/>
            <p:cNvSpPr/>
            <p:nvPr/>
          </p:nvSpPr>
          <p:spPr>
            <a:xfrm rot="5400000">
              <a:off x="8593345" y="3150338"/>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401" name="rc401"/>
            <p:cNvSpPr/>
            <p:nvPr/>
          </p:nvSpPr>
          <p:spPr>
            <a:xfrm>
              <a:off x="3743125" y="6243826"/>
              <a:ext cx="201456" cy="201456"/>
            </a:xfrm>
            <a:prstGeom prst="rect">
              <a:avLst/>
            </a:prstGeom>
            <a:solidFill>
              <a:srgbClr val="2C7FB8">
                <a:alpha val="100000"/>
              </a:srgbClr>
            </a:solidFill>
          </p:spPr>
          <p:txBody>
            <a:bodyPr/>
            <a:lstStyle/>
            <a:p/>
          </p:txBody>
        </p:sp>
        <p:sp>
          <p:nvSpPr>
            <p:cNvPr id="402" name="tx402"/>
            <p:cNvSpPr/>
            <p:nvPr/>
          </p:nvSpPr>
          <p:spPr>
            <a:xfrm>
              <a:off x="4023170" y="6304549"/>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 countries</a:t>
              </a:r>
            </a:p>
          </p:txBody>
        </p:sp>
        <p:sp>
          <p:nvSpPr>
            <p:cNvPr id="403" name="pl403"/>
            <p:cNvSpPr/>
            <p:nvPr/>
          </p:nvSpPr>
          <p:spPr>
            <a:xfrm>
              <a:off x="4870283" y="6344554"/>
              <a:ext cx="175564" cy="0"/>
            </a:xfrm>
            <a:custGeom>
              <a:avLst/>
              <a:pathLst>
                <a:path w="175564" h="0">
                  <a:moveTo>
                    <a:pt x="0" y="0"/>
                  </a:moveTo>
                  <a:lnTo>
                    <a:pt x="175564" y="0"/>
                  </a:lnTo>
                </a:path>
              </a:pathLst>
            </a:custGeom>
            <a:ln w="27101" cap="flat">
              <a:solidFill>
                <a:srgbClr val="000000">
                  <a:alpha val="80000"/>
                </a:srgbClr>
              </a:solidFill>
              <a:prstDash val="solid"/>
              <a:round/>
            </a:ln>
          </p:spPr>
          <p:txBody>
            <a:bodyPr/>
            <a:lstStyle/>
            <a:p/>
          </p:txBody>
        </p:sp>
        <p:sp>
          <p:nvSpPr>
            <p:cNvPr id="404" name="tx404"/>
            <p:cNvSpPr/>
            <p:nvPr/>
          </p:nvSpPr>
          <p:spPr>
            <a:xfrm>
              <a:off x="5137383" y="6304549"/>
              <a:ext cx="4846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Coverage</a:t>
              </a:r>
            </a:p>
          </p:txBody>
        </p:sp>
        <p:sp>
          <p:nvSpPr>
            <p:cNvPr id="405" name="tx405"/>
            <p:cNvSpPr/>
            <p:nvPr/>
          </p:nvSpPr>
          <p:spPr>
            <a:xfrm>
              <a:off x="714376" y="435349"/>
              <a:ext cx="6474409"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Trends in number of countries with WUENIC estimates and coverage, HICs, 2006-2025</a:t>
              </a:r>
            </a:p>
          </p:txBody>
        </p:sp>
        <p:sp>
          <p:nvSpPr>
            <p:cNvPr id="406" name="tx406"/>
            <p:cNvSpPr/>
            <p:nvPr/>
          </p:nvSpPr>
          <p:spPr>
            <a:xfrm>
              <a:off x="-775549" y="6593460"/>
              <a:ext cx="94173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revision.Note: Total number of countries recommended to have the vaccine indicated by the horizonal dashed line.</a:t>
              </a:r>
            </a:p>
          </p:txBody>
        </p:sp>
      </p:grpSp>
      <p:sp>
        <p:nvSpPr>
          <p:cNvPr id="407"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coverage progress of selected vaccines alongside number of countries with introductions to aid understanding of progress.
WUENIC starts producing estimates from the first year a country reports data. For new vaccines, this is often the year of, or the year year after a vaccine in introuduced. As such, the numbers serve as a proxy for year of introduction.
As WUENIC has evolved and SAGE recommendations updated, more vaccines have been added to the estimation process. Where estimates were started after 2006, the first year of estimation is indicated by the vertical dashed line.
The total number of countries that are recommended for each vaccine is indicated by the dashed horizontal line and corresponding value.
Countries without the vaccine are included in aggregates as 0.</a:t>
            </a:r>
          </a:p>
        </p:txBody>
      </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HPV vaccination</a:t>
            </a:r>
          </a:p>
        </p:txBody>
      </p:sp>
      <p:sp>
        <p:nvSpPr>
          <p:cNvPr id="3" name="body"/>
          <p:cNvSpPr>
            <a:spLocks noGrp="1"/>
          </p:cNvSpPr>
          <p:nvPr>
            <p:ph/>
          </p:nvPr>
        </p:nvSpPr>
        <p:spPr>
          <a:xfrm>
            <a:off x="521208" y="5998464"/>
            <a:ext cx="11301984" cy="512064"/>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FFFF">
                    <a:alpha val="100000"/>
                  </a:srgbClr>
                </a:solidFill>
                <a:latin typeface="Calibri"/>
                <a:cs typeface="Calibri"/>
                <a:ea typeface="Calibri"/>
                <a:sym typeface="Calibri"/>
              </a:rPr>
              <a:t>Methods: </a:t>
            </a:r>
            <a:r>
              <a:rPr cap="none" sz="1400" i="0" b="0" u="none" strike="noStrike">
                <a:solidFill>
                  <a:srgbClr val="FFC000">
                    <a:alpha val="100000"/>
                  </a:srgbClr>
                </a:solidFill>
                <a:latin typeface="Calibri"/>
                <a:cs typeface="Calibri"/>
                <a:ea typeface="Calibri"/>
                <a:sym typeface="Calibri"/>
              </a:rPr>
              <a:t>• </a:t>
            </a:r>
            <a:r>
              <a:rPr cap="none" sz="1300" i="0" b="0" u="sng" strike="noStrike">
                <a:hlinkClick r:id="rId2"/>
                <a:solidFill>
                  <a:srgbClr val="000000">
                    <a:alpha val="100000"/>
                  </a:srgbClr>
                </a:solidFill>
                <a:latin typeface="Arial"/>
                <a:cs typeface="Arial"/>
                <a:ea typeface="Arial"/>
                <a:sym typeface="Arial"/>
              </a:rPr>
              <a:t>Bruni et al. 2021, HPV vaccination introduction worldwide and WHO and UNICEF estimates of national HPV immunization coverage 2010–2019 (supplementary materials).</a:t>
            </a:r>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757350" y="5074487"/>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5" name="pl5"/>
            <p:cNvSpPr/>
            <p:nvPr/>
          </p:nvSpPr>
          <p:spPr>
            <a:xfrm>
              <a:off x="757350" y="4513298"/>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6" name="pl6"/>
            <p:cNvSpPr/>
            <p:nvPr/>
          </p:nvSpPr>
          <p:spPr>
            <a:xfrm>
              <a:off x="757350" y="3952109"/>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7" name="pl7"/>
            <p:cNvSpPr/>
            <p:nvPr/>
          </p:nvSpPr>
          <p:spPr>
            <a:xfrm>
              <a:off x="757350" y="3390920"/>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8" name="pl8"/>
            <p:cNvSpPr/>
            <p:nvPr/>
          </p:nvSpPr>
          <p:spPr>
            <a:xfrm>
              <a:off x="757350" y="2829731"/>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9" name="pl9"/>
            <p:cNvSpPr/>
            <p:nvPr/>
          </p:nvSpPr>
          <p:spPr>
            <a:xfrm>
              <a:off x="757350" y="2268542"/>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10" name="pl10"/>
            <p:cNvSpPr/>
            <p:nvPr/>
          </p:nvSpPr>
          <p:spPr>
            <a:xfrm>
              <a:off x="757350" y="4793892"/>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11" name="pl11"/>
            <p:cNvSpPr/>
            <p:nvPr/>
          </p:nvSpPr>
          <p:spPr>
            <a:xfrm>
              <a:off x="757350" y="4232703"/>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12" name="pl12"/>
            <p:cNvSpPr/>
            <p:nvPr/>
          </p:nvSpPr>
          <p:spPr>
            <a:xfrm>
              <a:off x="757350" y="3671515"/>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13" name="pl13"/>
            <p:cNvSpPr/>
            <p:nvPr/>
          </p:nvSpPr>
          <p:spPr>
            <a:xfrm>
              <a:off x="757350" y="3110326"/>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14" name="pl14"/>
            <p:cNvSpPr/>
            <p:nvPr/>
          </p:nvSpPr>
          <p:spPr>
            <a:xfrm>
              <a:off x="757350" y="2549137"/>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15" name="pl15"/>
            <p:cNvSpPr/>
            <p:nvPr/>
          </p:nvSpPr>
          <p:spPr>
            <a:xfrm>
              <a:off x="757350" y="1987948"/>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16" name="pl16"/>
            <p:cNvSpPr/>
            <p:nvPr/>
          </p:nvSpPr>
          <p:spPr>
            <a:xfrm>
              <a:off x="910081"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164632"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419184"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1673736"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928287"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182839"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437390"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2691942"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2946494"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3201045"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3455597"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3710148"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3964700"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4219251"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4473803"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4728355"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910081" y="3110326"/>
              <a:ext cx="3818273" cy="925961"/>
            </a:xfrm>
            <a:custGeom>
              <a:avLst/>
              <a:pathLst>
                <a:path w="3818273" h="925961">
                  <a:moveTo>
                    <a:pt x="0" y="925961"/>
                  </a:moveTo>
                  <a:lnTo>
                    <a:pt x="254551" y="869842"/>
                  </a:lnTo>
                  <a:lnTo>
                    <a:pt x="509103" y="785664"/>
                  </a:lnTo>
                  <a:lnTo>
                    <a:pt x="763654" y="673426"/>
                  </a:lnTo>
                  <a:lnTo>
                    <a:pt x="1018206" y="617307"/>
                  </a:lnTo>
                  <a:lnTo>
                    <a:pt x="1272757" y="533129"/>
                  </a:lnTo>
                  <a:lnTo>
                    <a:pt x="1527309" y="477010"/>
                  </a:lnTo>
                  <a:lnTo>
                    <a:pt x="1781861" y="364772"/>
                  </a:lnTo>
                  <a:lnTo>
                    <a:pt x="2036412" y="364772"/>
                  </a:lnTo>
                  <a:lnTo>
                    <a:pt x="2290964" y="224475"/>
                  </a:lnTo>
                  <a:lnTo>
                    <a:pt x="2545515" y="224475"/>
                  </a:lnTo>
                  <a:lnTo>
                    <a:pt x="2800067" y="168356"/>
                  </a:lnTo>
                  <a:lnTo>
                    <a:pt x="3054619" y="84178"/>
                  </a:lnTo>
                  <a:lnTo>
                    <a:pt x="3309170" y="112237"/>
                  </a:lnTo>
                  <a:lnTo>
                    <a:pt x="3563722" y="28059"/>
                  </a:lnTo>
                  <a:lnTo>
                    <a:pt x="3818273" y="0"/>
                  </a:lnTo>
                </a:path>
              </a:pathLst>
            </a:custGeom>
            <a:ln w="29811" cap="flat">
              <a:solidFill>
                <a:srgbClr val="FF0000">
                  <a:alpha val="100000"/>
                </a:srgbClr>
              </a:solidFill>
              <a:prstDash val="solid"/>
              <a:round/>
            </a:ln>
          </p:spPr>
          <p:txBody>
            <a:bodyPr/>
            <a:lstStyle/>
            <a:p/>
          </p:txBody>
        </p:sp>
        <p:sp>
          <p:nvSpPr>
            <p:cNvPr id="33" name="pl33"/>
            <p:cNvSpPr/>
            <p:nvPr/>
          </p:nvSpPr>
          <p:spPr>
            <a:xfrm>
              <a:off x="910081" y="3475098"/>
              <a:ext cx="3818273" cy="813723"/>
            </a:xfrm>
            <a:custGeom>
              <a:avLst/>
              <a:pathLst>
                <a:path w="3818273" h="813723">
                  <a:moveTo>
                    <a:pt x="0" y="813723"/>
                  </a:moveTo>
                  <a:lnTo>
                    <a:pt x="254551" y="729545"/>
                  </a:lnTo>
                  <a:lnTo>
                    <a:pt x="509103" y="701486"/>
                  </a:lnTo>
                  <a:lnTo>
                    <a:pt x="763654" y="561188"/>
                  </a:lnTo>
                  <a:lnTo>
                    <a:pt x="1018206" y="561188"/>
                  </a:lnTo>
                  <a:lnTo>
                    <a:pt x="1272757" y="477010"/>
                  </a:lnTo>
                  <a:lnTo>
                    <a:pt x="1527309" y="392832"/>
                  </a:lnTo>
                  <a:lnTo>
                    <a:pt x="1781861" y="280594"/>
                  </a:lnTo>
                  <a:lnTo>
                    <a:pt x="2036412" y="280594"/>
                  </a:lnTo>
                  <a:lnTo>
                    <a:pt x="2290964" y="140297"/>
                  </a:lnTo>
                  <a:lnTo>
                    <a:pt x="2545515" y="196416"/>
                  </a:lnTo>
                  <a:lnTo>
                    <a:pt x="2800067" y="168356"/>
                  </a:lnTo>
                  <a:lnTo>
                    <a:pt x="3054619" y="84178"/>
                  </a:lnTo>
                  <a:lnTo>
                    <a:pt x="3309170" y="0"/>
                  </a:lnTo>
                  <a:lnTo>
                    <a:pt x="3563722" y="28059"/>
                  </a:lnTo>
                  <a:lnTo>
                    <a:pt x="3818273" y="0"/>
                  </a:lnTo>
                </a:path>
              </a:pathLst>
            </a:custGeom>
            <a:ln w="29811" cap="flat">
              <a:solidFill>
                <a:srgbClr val="0058AB">
                  <a:alpha val="100000"/>
                </a:srgbClr>
              </a:solidFill>
              <a:prstDash val="solid"/>
              <a:round/>
            </a:ln>
          </p:spPr>
          <p:txBody>
            <a:bodyPr/>
            <a:lstStyle/>
            <a:p/>
          </p:txBody>
        </p:sp>
        <p:sp>
          <p:nvSpPr>
            <p:cNvPr id="34" name="pt34"/>
            <p:cNvSpPr/>
            <p:nvPr/>
          </p:nvSpPr>
          <p:spPr>
            <a:xfrm>
              <a:off x="885255" y="4011461"/>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35" name="pt35"/>
            <p:cNvSpPr/>
            <p:nvPr/>
          </p:nvSpPr>
          <p:spPr>
            <a:xfrm>
              <a:off x="1139806" y="3955343"/>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36" name="pt36"/>
            <p:cNvSpPr/>
            <p:nvPr/>
          </p:nvSpPr>
          <p:spPr>
            <a:xfrm>
              <a:off x="1394358" y="3871164"/>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37" name="pt37"/>
            <p:cNvSpPr/>
            <p:nvPr/>
          </p:nvSpPr>
          <p:spPr>
            <a:xfrm>
              <a:off x="1648910" y="375892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38" name="pt38"/>
            <p:cNvSpPr/>
            <p:nvPr/>
          </p:nvSpPr>
          <p:spPr>
            <a:xfrm>
              <a:off x="1903461" y="3702808"/>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39" name="pt39"/>
            <p:cNvSpPr/>
            <p:nvPr/>
          </p:nvSpPr>
          <p:spPr>
            <a:xfrm>
              <a:off x="2158013" y="3618629"/>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0" name="pt40"/>
            <p:cNvSpPr/>
            <p:nvPr/>
          </p:nvSpPr>
          <p:spPr>
            <a:xfrm>
              <a:off x="2412564" y="3562510"/>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1" name="pt41"/>
            <p:cNvSpPr/>
            <p:nvPr/>
          </p:nvSpPr>
          <p:spPr>
            <a:xfrm>
              <a:off x="2667116" y="3450272"/>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2" name="pt42"/>
            <p:cNvSpPr/>
            <p:nvPr/>
          </p:nvSpPr>
          <p:spPr>
            <a:xfrm>
              <a:off x="2921668" y="3450272"/>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3" name="pt43"/>
            <p:cNvSpPr/>
            <p:nvPr/>
          </p:nvSpPr>
          <p:spPr>
            <a:xfrm>
              <a:off x="3176219" y="3309975"/>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4" name="pt44"/>
            <p:cNvSpPr/>
            <p:nvPr/>
          </p:nvSpPr>
          <p:spPr>
            <a:xfrm>
              <a:off x="3430771" y="3309975"/>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5" name="pt45"/>
            <p:cNvSpPr/>
            <p:nvPr/>
          </p:nvSpPr>
          <p:spPr>
            <a:xfrm>
              <a:off x="3685322" y="325385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6" name="pt46"/>
            <p:cNvSpPr/>
            <p:nvPr/>
          </p:nvSpPr>
          <p:spPr>
            <a:xfrm>
              <a:off x="3939874" y="3169678"/>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7" name="pt47"/>
            <p:cNvSpPr/>
            <p:nvPr/>
          </p:nvSpPr>
          <p:spPr>
            <a:xfrm>
              <a:off x="4194426" y="3197737"/>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8" name="pt48"/>
            <p:cNvSpPr/>
            <p:nvPr/>
          </p:nvSpPr>
          <p:spPr>
            <a:xfrm>
              <a:off x="4448977" y="3113559"/>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9" name="pt49"/>
            <p:cNvSpPr/>
            <p:nvPr/>
          </p:nvSpPr>
          <p:spPr>
            <a:xfrm>
              <a:off x="4703529" y="3085500"/>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50" name="pt50"/>
            <p:cNvSpPr/>
            <p:nvPr/>
          </p:nvSpPr>
          <p:spPr>
            <a:xfrm>
              <a:off x="885255" y="426399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1" name="pt51"/>
            <p:cNvSpPr/>
            <p:nvPr/>
          </p:nvSpPr>
          <p:spPr>
            <a:xfrm>
              <a:off x="1139806" y="4179818"/>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2" name="pt52"/>
            <p:cNvSpPr/>
            <p:nvPr/>
          </p:nvSpPr>
          <p:spPr>
            <a:xfrm>
              <a:off x="1394358" y="4151759"/>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3" name="pt53"/>
            <p:cNvSpPr/>
            <p:nvPr/>
          </p:nvSpPr>
          <p:spPr>
            <a:xfrm>
              <a:off x="1648910" y="4011461"/>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4" name="pt54"/>
            <p:cNvSpPr/>
            <p:nvPr/>
          </p:nvSpPr>
          <p:spPr>
            <a:xfrm>
              <a:off x="1903461" y="4011461"/>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5" name="pt55"/>
            <p:cNvSpPr/>
            <p:nvPr/>
          </p:nvSpPr>
          <p:spPr>
            <a:xfrm>
              <a:off x="2158013" y="3927283"/>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6" name="pt56"/>
            <p:cNvSpPr/>
            <p:nvPr/>
          </p:nvSpPr>
          <p:spPr>
            <a:xfrm>
              <a:off x="2412564" y="3843105"/>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7" name="pt57"/>
            <p:cNvSpPr/>
            <p:nvPr/>
          </p:nvSpPr>
          <p:spPr>
            <a:xfrm>
              <a:off x="2667116" y="3730867"/>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8" name="pt58"/>
            <p:cNvSpPr/>
            <p:nvPr/>
          </p:nvSpPr>
          <p:spPr>
            <a:xfrm>
              <a:off x="2921668" y="3730867"/>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9" name="pt59"/>
            <p:cNvSpPr/>
            <p:nvPr/>
          </p:nvSpPr>
          <p:spPr>
            <a:xfrm>
              <a:off x="3176219" y="3590570"/>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0" name="pt60"/>
            <p:cNvSpPr/>
            <p:nvPr/>
          </p:nvSpPr>
          <p:spPr>
            <a:xfrm>
              <a:off x="3430771" y="3646689"/>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1" name="pt61"/>
            <p:cNvSpPr/>
            <p:nvPr/>
          </p:nvSpPr>
          <p:spPr>
            <a:xfrm>
              <a:off x="3685322" y="3618629"/>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2" name="pt62"/>
            <p:cNvSpPr/>
            <p:nvPr/>
          </p:nvSpPr>
          <p:spPr>
            <a:xfrm>
              <a:off x="3939874" y="3534451"/>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3" name="pt63"/>
            <p:cNvSpPr/>
            <p:nvPr/>
          </p:nvSpPr>
          <p:spPr>
            <a:xfrm>
              <a:off x="4194426" y="3450272"/>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4" name="pt64"/>
            <p:cNvSpPr/>
            <p:nvPr/>
          </p:nvSpPr>
          <p:spPr>
            <a:xfrm>
              <a:off x="4448977" y="3478332"/>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5" name="pt65"/>
            <p:cNvSpPr/>
            <p:nvPr/>
          </p:nvSpPr>
          <p:spPr>
            <a:xfrm>
              <a:off x="4703529" y="3450272"/>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6" name="tx66"/>
            <p:cNvSpPr/>
            <p:nvPr/>
          </p:nvSpPr>
          <p:spPr>
            <a:xfrm>
              <a:off x="910081" y="4359871"/>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18</a:t>
              </a:r>
            </a:p>
          </p:txBody>
        </p:sp>
        <p:sp>
          <p:nvSpPr>
            <p:cNvPr id="67" name="tx67"/>
            <p:cNvSpPr/>
            <p:nvPr/>
          </p:nvSpPr>
          <p:spPr>
            <a:xfrm>
              <a:off x="1419184" y="4247633"/>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22</a:t>
              </a:r>
            </a:p>
          </p:txBody>
        </p:sp>
        <p:sp>
          <p:nvSpPr>
            <p:cNvPr id="68" name="tx68"/>
            <p:cNvSpPr/>
            <p:nvPr/>
          </p:nvSpPr>
          <p:spPr>
            <a:xfrm>
              <a:off x="1928287" y="4107336"/>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27</a:t>
              </a:r>
            </a:p>
          </p:txBody>
        </p:sp>
        <p:sp>
          <p:nvSpPr>
            <p:cNvPr id="69" name="tx69"/>
            <p:cNvSpPr/>
            <p:nvPr/>
          </p:nvSpPr>
          <p:spPr>
            <a:xfrm>
              <a:off x="2437390" y="3938980"/>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33</a:t>
              </a:r>
            </a:p>
          </p:txBody>
        </p:sp>
        <p:sp>
          <p:nvSpPr>
            <p:cNvPr id="70" name="tx70"/>
            <p:cNvSpPr/>
            <p:nvPr/>
          </p:nvSpPr>
          <p:spPr>
            <a:xfrm>
              <a:off x="2946494" y="3826742"/>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37</a:t>
              </a:r>
            </a:p>
          </p:txBody>
        </p:sp>
        <p:sp>
          <p:nvSpPr>
            <p:cNvPr id="71" name="tx71"/>
            <p:cNvSpPr/>
            <p:nvPr/>
          </p:nvSpPr>
          <p:spPr>
            <a:xfrm>
              <a:off x="3455597" y="3742563"/>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40</a:t>
              </a:r>
            </a:p>
          </p:txBody>
        </p:sp>
        <p:sp>
          <p:nvSpPr>
            <p:cNvPr id="72" name="tx72"/>
            <p:cNvSpPr/>
            <p:nvPr/>
          </p:nvSpPr>
          <p:spPr>
            <a:xfrm>
              <a:off x="3964700" y="3630326"/>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44</a:t>
              </a:r>
            </a:p>
          </p:txBody>
        </p:sp>
        <p:sp>
          <p:nvSpPr>
            <p:cNvPr id="73" name="tx73"/>
            <p:cNvSpPr/>
            <p:nvPr/>
          </p:nvSpPr>
          <p:spPr>
            <a:xfrm>
              <a:off x="4473803" y="3574207"/>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46</a:t>
              </a:r>
            </a:p>
          </p:txBody>
        </p:sp>
        <p:sp>
          <p:nvSpPr>
            <p:cNvPr id="74" name="tx74"/>
            <p:cNvSpPr/>
            <p:nvPr/>
          </p:nvSpPr>
          <p:spPr>
            <a:xfrm>
              <a:off x="4728355" y="3546147"/>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47</a:t>
              </a:r>
            </a:p>
          </p:txBody>
        </p:sp>
        <p:sp>
          <p:nvSpPr>
            <p:cNvPr id="75" name="tx75"/>
            <p:cNvSpPr/>
            <p:nvPr/>
          </p:nvSpPr>
          <p:spPr>
            <a:xfrm>
              <a:off x="910081" y="3865770"/>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27</a:t>
              </a:r>
            </a:p>
          </p:txBody>
        </p:sp>
        <p:sp>
          <p:nvSpPr>
            <p:cNvPr id="76" name="tx76"/>
            <p:cNvSpPr/>
            <p:nvPr/>
          </p:nvSpPr>
          <p:spPr>
            <a:xfrm>
              <a:off x="1419184" y="3725473"/>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32</a:t>
              </a:r>
            </a:p>
          </p:txBody>
        </p:sp>
        <p:sp>
          <p:nvSpPr>
            <p:cNvPr id="77" name="tx77"/>
            <p:cNvSpPr/>
            <p:nvPr/>
          </p:nvSpPr>
          <p:spPr>
            <a:xfrm>
              <a:off x="1928287" y="3557116"/>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38</a:t>
              </a:r>
            </a:p>
          </p:txBody>
        </p:sp>
        <p:sp>
          <p:nvSpPr>
            <p:cNvPr id="78" name="tx78"/>
            <p:cNvSpPr/>
            <p:nvPr/>
          </p:nvSpPr>
          <p:spPr>
            <a:xfrm>
              <a:off x="2437390" y="3416819"/>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43</a:t>
              </a:r>
            </a:p>
          </p:txBody>
        </p:sp>
        <p:sp>
          <p:nvSpPr>
            <p:cNvPr id="79" name="tx79"/>
            <p:cNvSpPr/>
            <p:nvPr/>
          </p:nvSpPr>
          <p:spPr>
            <a:xfrm>
              <a:off x="2946494" y="3304581"/>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47</a:t>
              </a:r>
            </a:p>
          </p:txBody>
        </p:sp>
        <p:sp>
          <p:nvSpPr>
            <p:cNvPr id="80" name="tx80"/>
            <p:cNvSpPr/>
            <p:nvPr/>
          </p:nvSpPr>
          <p:spPr>
            <a:xfrm>
              <a:off x="3455597" y="3164284"/>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52</a:t>
              </a:r>
            </a:p>
          </p:txBody>
        </p:sp>
        <p:sp>
          <p:nvSpPr>
            <p:cNvPr id="81" name="tx81"/>
            <p:cNvSpPr/>
            <p:nvPr/>
          </p:nvSpPr>
          <p:spPr>
            <a:xfrm>
              <a:off x="3964700" y="3023987"/>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57</a:t>
              </a:r>
            </a:p>
          </p:txBody>
        </p:sp>
        <p:sp>
          <p:nvSpPr>
            <p:cNvPr id="82" name="tx82"/>
            <p:cNvSpPr/>
            <p:nvPr/>
          </p:nvSpPr>
          <p:spPr>
            <a:xfrm>
              <a:off x="4473803" y="2967868"/>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59</a:t>
              </a:r>
            </a:p>
          </p:txBody>
        </p:sp>
        <p:sp>
          <p:nvSpPr>
            <p:cNvPr id="83" name="tx83"/>
            <p:cNvSpPr/>
            <p:nvPr/>
          </p:nvSpPr>
          <p:spPr>
            <a:xfrm>
              <a:off x="4728355" y="2939808"/>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60</a:t>
              </a:r>
            </a:p>
          </p:txBody>
        </p:sp>
        <p:sp>
          <p:nvSpPr>
            <p:cNvPr id="84" name="pl84"/>
            <p:cNvSpPr/>
            <p:nvPr/>
          </p:nvSpPr>
          <p:spPr>
            <a:xfrm>
              <a:off x="757350" y="4793892"/>
              <a:ext cx="4123735" cy="0"/>
            </a:xfrm>
            <a:custGeom>
              <a:avLst/>
              <a:pathLst>
                <a:path w="4123735" h="0">
                  <a:moveTo>
                    <a:pt x="0" y="0"/>
                  </a:moveTo>
                  <a:lnTo>
                    <a:pt x="4123735" y="0"/>
                  </a:lnTo>
                  <a:lnTo>
                    <a:pt x="4123735" y="0"/>
                  </a:lnTo>
                </a:path>
              </a:pathLst>
            </a:custGeom>
            <a:ln w="13550" cap="flat">
              <a:solidFill>
                <a:srgbClr val="A9A9A9">
                  <a:alpha val="100000"/>
                </a:srgbClr>
              </a:solidFill>
              <a:prstDash val="dash"/>
              <a:round/>
            </a:ln>
          </p:spPr>
          <p:txBody>
            <a:bodyPr/>
            <a:lstStyle/>
            <a:p/>
          </p:txBody>
        </p:sp>
        <p:sp>
          <p:nvSpPr>
            <p:cNvPr id="85" name="rc85"/>
            <p:cNvSpPr/>
            <p:nvPr/>
          </p:nvSpPr>
          <p:spPr>
            <a:xfrm>
              <a:off x="757350" y="1833621"/>
              <a:ext cx="4123735" cy="3395193"/>
            </a:xfrm>
            <a:prstGeom prst="rect">
              <a:avLst/>
            </a:prstGeom>
            <a:noFill/>
            <a:ln w="13550" cap="rnd">
              <a:solidFill>
                <a:srgbClr val="BEBEBE">
                  <a:alpha val="100000"/>
                </a:srgbClr>
              </a:solidFill>
              <a:prstDash val="solid"/>
              <a:round/>
            </a:ln>
          </p:spPr>
          <p:txBody>
            <a:bodyPr/>
            <a:lstStyle/>
            <a:p/>
          </p:txBody>
        </p:sp>
        <p:sp>
          <p:nvSpPr>
            <p:cNvPr id="86" name="pl86"/>
            <p:cNvSpPr/>
            <p:nvPr/>
          </p:nvSpPr>
          <p:spPr>
            <a:xfrm>
              <a:off x="4950675" y="5074487"/>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87" name="pl87"/>
            <p:cNvSpPr/>
            <p:nvPr/>
          </p:nvSpPr>
          <p:spPr>
            <a:xfrm>
              <a:off x="4950675" y="4513298"/>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88" name="pl88"/>
            <p:cNvSpPr/>
            <p:nvPr/>
          </p:nvSpPr>
          <p:spPr>
            <a:xfrm>
              <a:off x="4950675" y="3952109"/>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89" name="pl89"/>
            <p:cNvSpPr/>
            <p:nvPr/>
          </p:nvSpPr>
          <p:spPr>
            <a:xfrm>
              <a:off x="4950675" y="3390920"/>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90" name="pl90"/>
            <p:cNvSpPr/>
            <p:nvPr/>
          </p:nvSpPr>
          <p:spPr>
            <a:xfrm>
              <a:off x="4950675" y="2829731"/>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91" name="pl91"/>
            <p:cNvSpPr/>
            <p:nvPr/>
          </p:nvSpPr>
          <p:spPr>
            <a:xfrm>
              <a:off x="4950675" y="2268542"/>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92" name="pl92"/>
            <p:cNvSpPr/>
            <p:nvPr/>
          </p:nvSpPr>
          <p:spPr>
            <a:xfrm>
              <a:off x="4950675" y="4793892"/>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93" name="pl93"/>
            <p:cNvSpPr/>
            <p:nvPr/>
          </p:nvSpPr>
          <p:spPr>
            <a:xfrm>
              <a:off x="4950675" y="4232703"/>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94" name="pl94"/>
            <p:cNvSpPr/>
            <p:nvPr/>
          </p:nvSpPr>
          <p:spPr>
            <a:xfrm>
              <a:off x="4950675" y="3671515"/>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95" name="pl95"/>
            <p:cNvSpPr/>
            <p:nvPr/>
          </p:nvSpPr>
          <p:spPr>
            <a:xfrm>
              <a:off x="4950675" y="3110326"/>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96" name="pl96"/>
            <p:cNvSpPr/>
            <p:nvPr/>
          </p:nvSpPr>
          <p:spPr>
            <a:xfrm>
              <a:off x="4950675" y="2549137"/>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97" name="pl97"/>
            <p:cNvSpPr/>
            <p:nvPr/>
          </p:nvSpPr>
          <p:spPr>
            <a:xfrm>
              <a:off x="4950675" y="1987948"/>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98" name="pl98"/>
            <p:cNvSpPr/>
            <p:nvPr/>
          </p:nvSpPr>
          <p:spPr>
            <a:xfrm>
              <a:off x="5103406"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99" name="pl99"/>
            <p:cNvSpPr/>
            <p:nvPr/>
          </p:nvSpPr>
          <p:spPr>
            <a:xfrm>
              <a:off x="5357957"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0" name="pl100"/>
            <p:cNvSpPr/>
            <p:nvPr/>
          </p:nvSpPr>
          <p:spPr>
            <a:xfrm>
              <a:off x="5612509"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1" name="pl101"/>
            <p:cNvSpPr/>
            <p:nvPr/>
          </p:nvSpPr>
          <p:spPr>
            <a:xfrm>
              <a:off x="5867060"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2" name="pl102"/>
            <p:cNvSpPr/>
            <p:nvPr/>
          </p:nvSpPr>
          <p:spPr>
            <a:xfrm>
              <a:off x="6121612"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3" name="pl103"/>
            <p:cNvSpPr/>
            <p:nvPr/>
          </p:nvSpPr>
          <p:spPr>
            <a:xfrm>
              <a:off x="6376164"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4" name="pl104"/>
            <p:cNvSpPr/>
            <p:nvPr/>
          </p:nvSpPr>
          <p:spPr>
            <a:xfrm>
              <a:off x="6630715"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5" name="pl105"/>
            <p:cNvSpPr/>
            <p:nvPr/>
          </p:nvSpPr>
          <p:spPr>
            <a:xfrm>
              <a:off x="6885267"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6" name="pl106"/>
            <p:cNvSpPr/>
            <p:nvPr/>
          </p:nvSpPr>
          <p:spPr>
            <a:xfrm>
              <a:off x="7139818"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7" name="pl107"/>
            <p:cNvSpPr/>
            <p:nvPr/>
          </p:nvSpPr>
          <p:spPr>
            <a:xfrm>
              <a:off x="7394370"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8" name="pl108"/>
            <p:cNvSpPr/>
            <p:nvPr/>
          </p:nvSpPr>
          <p:spPr>
            <a:xfrm>
              <a:off x="7648922"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9" name="pl109"/>
            <p:cNvSpPr/>
            <p:nvPr/>
          </p:nvSpPr>
          <p:spPr>
            <a:xfrm>
              <a:off x="7903473"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10" name="pl110"/>
            <p:cNvSpPr/>
            <p:nvPr/>
          </p:nvSpPr>
          <p:spPr>
            <a:xfrm>
              <a:off x="8158025"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11" name="pl111"/>
            <p:cNvSpPr/>
            <p:nvPr/>
          </p:nvSpPr>
          <p:spPr>
            <a:xfrm>
              <a:off x="8412576"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12" name="pl112"/>
            <p:cNvSpPr/>
            <p:nvPr/>
          </p:nvSpPr>
          <p:spPr>
            <a:xfrm>
              <a:off x="8667128"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13" name="pl113"/>
            <p:cNvSpPr/>
            <p:nvPr/>
          </p:nvSpPr>
          <p:spPr>
            <a:xfrm>
              <a:off x="8921680"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14" name="pl114"/>
            <p:cNvSpPr/>
            <p:nvPr/>
          </p:nvSpPr>
          <p:spPr>
            <a:xfrm>
              <a:off x="5103406" y="3475098"/>
              <a:ext cx="3818273" cy="1318794"/>
            </a:xfrm>
            <a:custGeom>
              <a:avLst/>
              <a:pathLst>
                <a:path w="3818273" h="1318794">
                  <a:moveTo>
                    <a:pt x="0" y="1318794"/>
                  </a:moveTo>
                  <a:lnTo>
                    <a:pt x="254551" y="1234615"/>
                  </a:lnTo>
                  <a:lnTo>
                    <a:pt x="509103" y="1178496"/>
                  </a:lnTo>
                  <a:lnTo>
                    <a:pt x="763654" y="1066258"/>
                  </a:lnTo>
                  <a:lnTo>
                    <a:pt x="1018206" y="982080"/>
                  </a:lnTo>
                  <a:lnTo>
                    <a:pt x="1272757" y="869842"/>
                  </a:lnTo>
                  <a:lnTo>
                    <a:pt x="1527309" y="813723"/>
                  </a:lnTo>
                  <a:lnTo>
                    <a:pt x="1781861" y="785664"/>
                  </a:lnTo>
                  <a:lnTo>
                    <a:pt x="2036412" y="589248"/>
                  </a:lnTo>
                  <a:lnTo>
                    <a:pt x="2290964" y="477010"/>
                  </a:lnTo>
                  <a:lnTo>
                    <a:pt x="2545515" y="280594"/>
                  </a:lnTo>
                  <a:lnTo>
                    <a:pt x="2800067" y="224475"/>
                  </a:lnTo>
                  <a:lnTo>
                    <a:pt x="3054619" y="252535"/>
                  </a:lnTo>
                  <a:lnTo>
                    <a:pt x="3309170" y="84178"/>
                  </a:lnTo>
                  <a:lnTo>
                    <a:pt x="3563722" y="56118"/>
                  </a:lnTo>
                  <a:lnTo>
                    <a:pt x="3818273" y="0"/>
                  </a:lnTo>
                </a:path>
              </a:pathLst>
            </a:custGeom>
            <a:ln w="29811" cap="flat">
              <a:solidFill>
                <a:srgbClr val="FF0000">
                  <a:alpha val="100000"/>
                </a:srgbClr>
              </a:solidFill>
              <a:prstDash val="solid"/>
              <a:round/>
            </a:ln>
          </p:spPr>
          <p:txBody>
            <a:bodyPr/>
            <a:lstStyle/>
            <a:p/>
          </p:txBody>
        </p:sp>
        <p:sp>
          <p:nvSpPr>
            <p:cNvPr id="115" name="pl115"/>
            <p:cNvSpPr/>
            <p:nvPr/>
          </p:nvSpPr>
          <p:spPr>
            <a:xfrm>
              <a:off x="5103406" y="3699574"/>
              <a:ext cx="3818273" cy="1094318"/>
            </a:xfrm>
            <a:custGeom>
              <a:avLst/>
              <a:pathLst>
                <a:path w="3818273" h="1094318">
                  <a:moveTo>
                    <a:pt x="0" y="1094318"/>
                  </a:moveTo>
                  <a:lnTo>
                    <a:pt x="254551" y="1066258"/>
                  </a:lnTo>
                  <a:lnTo>
                    <a:pt x="509103" y="1038199"/>
                  </a:lnTo>
                  <a:lnTo>
                    <a:pt x="763654" y="1010140"/>
                  </a:lnTo>
                  <a:lnTo>
                    <a:pt x="1018206" y="925961"/>
                  </a:lnTo>
                  <a:lnTo>
                    <a:pt x="1272757" y="841783"/>
                  </a:lnTo>
                  <a:lnTo>
                    <a:pt x="1527309" y="785664"/>
                  </a:lnTo>
                  <a:lnTo>
                    <a:pt x="1781861" y="757605"/>
                  </a:lnTo>
                  <a:lnTo>
                    <a:pt x="2036412" y="589248"/>
                  </a:lnTo>
                  <a:lnTo>
                    <a:pt x="2290964" y="561188"/>
                  </a:lnTo>
                  <a:lnTo>
                    <a:pt x="2545515" y="477010"/>
                  </a:lnTo>
                  <a:lnTo>
                    <a:pt x="2800067" y="280594"/>
                  </a:lnTo>
                  <a:lnTo>
                    <a:pt x="3054619" y="252535"/>
                  </a:lnTo>
                  <a:lnTo>
                    <a:pt x="3309170" y="168356"/>
                  </a:lnTo>
                  <a:lnTo>
                    <a:pt x="3563722" y="56118"/>
                  </a:lnTo>
                  <a:lnTo>
                    <a:pt x="3818273" y="0"/>
                  </a:lnTo>
                </a:path>
              </a:pathLst>
            </a:custGeom>
            <a:ln w="29811" cap="flat">
              <a:solidFill>
                <a:srgbClr val="0058AB">
                  <a:alpha val="100000"/>
                </a:srgbClr>
              </a:solidFill>
              <a:prstDash val="solid"/>
              <a:round/>
            </a:ln>
          </p:spPr>
          <p:txBody>
            <a:bodyPr/>
            <a:lstStyle/>
            <a:p/>
          </p:txBody>
        </p:sp>
        <p:sp>
          <p:nvSpPr>
            <p:cNvPr id="116" name="pt116"/>
            <p:cNvSpPr/>
            <p:nvPr/>
          </p:nvSpPr>
          <p:spPr>
            <a:xfrm>
              <a:off x="5078580"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17" name="pt117"/>
            <p:cNvSpPr/>
            <p:nvPr/>
          </p:nvSpPr>
          <p:spPr>
            <a:xfrm>
              <a:off x="5333131" y="4684888"/>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18" name="pt118"/>
            <p:cNvSpPr/>
            <p:nvPr/>
          </p:nvSpPr>
          <p:spPr>
            <a:xfrm>
              <a:off x="5587683" y="4628769"/>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19" name="pt119"/>
            <p:cNvSpPr/>
            <p:nvPr/>
          </p:nvSpPr>
          <p:spPr>
            <a:xfrm>
              <a:off x="5842234" y="4516531"/>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0" name="pt120"/>
            <p:cNvSpPr/>
            <p:nvPr/>
          </p:nvSpPr>
          <p:spPr>
            <a:xfrm>
              <a:off x="6096786" y="4432353"/>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1" name="pt121"/>
            <p:cNvSpPr/>
            <p:nvPr/>
          </p:nvSpPr>
          <p:spPr>
            <a:xfrm>
              <a:off x="6351338" y="4320115"/>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2" name="pt122"/>
            <p:cNvSpPr/>
            <p:nvPr/>
          </p:nvSpPr>
          <p:spPr>
            <a:xfrm>
              <a:off x="6605889" y="426399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3" name="pt123"/>
            <p:cNvSpPr/>
            <p:nvPr/>
          </p:nvSpPr>
          <p:spPr>
            <a:xfrm>
              <a:off x="6860441" y="4235937"/>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4" name="pt124"/>
            <p:cNvSpPr/>
            <p:nvPr/>
          </p:nvSpPr>
          <p:spPr>
            <a:xfrm>
              <a:off x="7114992" y="4039521"/>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5" name="pt125"/>
            <p:cNvSpPr/>
            <p:nvPr/>
          </p:nvSpPr>
          <p:spPr>
            <a:xfrm>
              <a:off x="7369544" y="3927283"/>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6" name="pt126"/>
            <p:cNvSpPr/>
            <p:nvPr/>
          </p:nvSpPr>
          <p:spPr>
            <a:xfrm>
              <a:off x="7624096" y="3730867"/>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7" name="pt127"/>
            <p:cNvSpPr/>
            <p:nvPr/>
          </p:nvSpPr>
          <p:spPr>
            <a:xfrm>
              <a:off x="7878647" y="3674748"/>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8" name="pt128"/>
            <p:cNvSpPr/>
            <p:nvPr/>
          </p:nvSpPr>
          <p:spPr>
            <a:xfrm>
              <a:off x="8133199" y="3702808"/>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9" name="pt129"/>
            <p:cNvSpPr/>
            <p:nvPr/>
          </p:nvSpPr>
          <p:spPr>
            <a:xfrm>
              <a:off x="8387750" y="3534451"/>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30" name="pt130"/>
            <p:cNvSpPr/>
            <p:nvPr/>
          </p:nvSpPr>
          <p:spPr>
            <a:xfrm>
              <a:off x="8642302" y="3506391"/>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31" name="pt131"/>
            <p:cNvSpPr/>
            <p:nvPr/>
          </p:nvSpPr>
          <p:spPr>
            <a:xfrm>
              <a:off x="8896854" y="3450272"/>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32" name="pt132"/>
            <p:cNvSpPr/>
            <p:nvPr/>
          </p:nvSpPr>
          <p:spPr>
            <a:xfrm>
              <a:off x="5078580"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3" name="pt133"/>
            <p:cNvSpPr/>
            <p:nvPr/>
          </p:nvSpPr>
          <p:spPr>
            <a:xfrm>
              <a:off x="5333131" y="4741007"/>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4" name="pt134"/>
            <p:cNvSpPr/>
            <p:nvPr/>
          </p:nvSpPr>
          <p:spPr>
            <a:xfrm>
              <a:off x="5587683" y="4712948"/>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5" name="pt135"/>
            <p:cNvSpPr/>
            <p:nvPr/>
          </p:nvSpPr>
          <p:spPr>
            <a:xfrm>
              <a:off x="5842234" y="4684888"/>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6" name="pt136"/>
            <p:cNvSpPr/>
            <p:nvPr/>
          </p:nvSpPr>
          <p:spPr>
            <a:xfrm>
              <a:off x="6096786" y="4600710"/>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7" name="pt137"/>
            <p:cNvSpPr/>
            <p:nvPr/>
          </p:nvSpPr>
          <p:spPr>
            <a:xfrm>
              <a:off x="6351338" y="4516531"/>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8" name="pt138"/>
            <p:cNvSpPr/>
            <p:nvPr/>
          </p:nvSpPr>
          <p:spPr>
            <a:xfrm>
              <a:off x="6605889" y="4460413"/>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9" name="pt139"/>
            <p:cNvSpPr/>
            <p:nvPr/>
          </p:nvSpPr>
          <p:spPr>
            <a:xfrm>
              <a:off x="6860441" y="4432353"/>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0" name="pt140"/>
            <p:cNvSpPr/>
            <p:nvPr/>
          </p:nvSpPr>
          <p:spPr>
            <a:xfrm>
              <a:off x="7114992" y="426399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1" name="pt141"/>
            <p:cNvSpPr/>
            <p:nvPr/>
          </p:nvSpPr>
          <p:spPr>
            <a:xfrm>
              <a:off x="7369544" y="4235937"/>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2" name="pt142"/>
            <p:cNvSpPr/>
            <p:nvPr/>
          </p:nvSpPr>
          <p:spPr>
            <a:xfrm>
              <a:off x="7624096" y="4151759"/>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3" name="pt143"/>
            <p:cNvSpPr/>
            <p:nvPr/>
          </p:nvSpPr>
          <p:spPr>
            <a:xfrm>
              <a:off x="7878647" y="3955343"/>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4" name="pt144"/>
            <p:cNvSpPr/>
            <p:nvPr/>
          </p:nvSpPr>
          <p:spPr>
            <a:xfrm>
              <a:off x="8133199" y="3927283"/>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5" name="pt145"/>
            <p:cNvSpPr/>
            <p:nvPr/>
          </p:nvSpPr>
          <p:spPr>
            <a:xfrm>
              <a:off x="8387750" y="3843105"/>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6" name="pt146"/>
            <p:cNvSpPr/>
            <p:nvPr/>
          </p:nvSpPr>
          <p:spPr>
            <a:xfrm>
              <a:off x="8642302" y="3730867"/>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7" name="pt147"/>
            <p:cNvSpPr/>
            <p:nvPr/>
          </p:nvSpPr>
          <p:spPr>
            <a:xfrm>
              <a:off x="8896854" y="3674748"/>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8" name="tx148"/>
            <p:cNvSpPr/>
            <p:nvPr/>
          </p:nvSpPr>
          <p:spPr>
            <a:xfrm>
              <a:off x="5103406" y="4864941"/>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0</a:t>
              </a:r>
            </a:p>
          </p:txBody>
        </p:sp>
        <p:sp>
          <p:nvSpPr>
            <p:cNvPr id="149" name="tx149"/>
            <p:cNvSpPr/>
            <p:nvPr/>
          </p:nvSpPr>
          <p:spPr>
            <a:xfrm>
              <a:off x="5612509" y="4808822"/>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2</a:t>
              </a:r>
            </a:p>
          </p:txBody>
        </p:sp>
        <p:sp>
          <p:nvSpPr>
            <p:cNvPr id="150" name="tx150"/>
            <p:cNvSpPr/>
            <p:nvPr/>
          </p:nvSpPr>
          <p:spPr>
            <a:xfrm>
              <a:off x="6121612" y="4696585"/>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6</a:t>
              </a:r>
            </a:p>
          </p:txBody>
        </p:sp>
        <p:sp>
          <p:nvSpPr>
            <p:cNvPr id="151" name="tx151"/>
            <p:cNvSpPr/>
            <p:nvPr/>
          </p:nvSpPr>
          <p:spPr>
            <a:xfrm>
              <a:off x="6630715" y="4556287"/>
              <a:ext cx="102870"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11</a:t>
              </a:r>
            </a:p>
          </p:txBody>
        </p:sp>
        <p:sp>
          <p:nvSpPr>
            <p:cNvPr id="152" name="tx152"/>
            <p:cNvSpPr/>
            <p:nvPr/>
          </p:nvSpPr>
          <p:spPr>
            <a:xfrm>
              <a:off x="7139818" y="4359871"/>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18</a:t>
              </a:r>
            </a:p>
          </p:txBody>
        </p:sp>
        <p:sp>
          <p:nvSpPr>
            <p:cNvPr id="153" name="tx153"/>
            <p:cNvSpPr/>
            <p:nvPr/>
          </p:nvSpPr>
          <p:spPr>
            <a:xfrm>
              <a:off x="7648922" y="4247633"/>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22</a:t>
              </a:r>
            </a:p>
          </p:txBody>
        </p:sp>
        <p:sp>
          <p:nvSpPr>
            <p:cNvPr id="154" name="tx154"/>
            <p:cNvSpPr/>
            <p:nvPr/>
          </p:nvSpPr>
          <p:spPr>
            <a:xfrm>
              <a:off x="8158025" y="4023158"/>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30</a:t>
              </a:r>
            </a:p>
          </p:txBody>
        </p:sp>
        <p:sp>
          <p:nvSpPr>
            <p:cNvPr id="155" name="tx155"/>
            <p:cNvSpPr/>
            <p:nvPr/>
          </p:nvSpPr>
          <p:spPr>
            <a:xfrm>
              <a:off x="8667128" y="3826742"/>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37</a:t>
              </a:r>
            </a:p>
          </p:txBody>
        </p:sp>
        <p:sp>
          <p:nvSpPr>
            <p:cNvPr id="156" name="tx156"/>
            <p:cNvSpPr/>
            <p:nvPr/>
          </p:nvSpPr>
          <p:spPr>
            <a:xfrm>
              <a:off x="8921680" y="3770623"/>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39</a:t>
              </a:r>
            </a:p>
          </p:txBody>
        </p:sp>
        <p:sp>
          <p:nvSpPr>
            <p:cNvPr id="157" name="tx157"/>
            <p:cNvSpPr/>
            <p:nvPr/>
          </p:nvSpPr>
          <p:spPr>
            <a:xfrm>
              <a:off x="5103406" y="4623375"/>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0</a:t>
              </a:r>
            </a:p>
          </p:txBody>
        </p:sp>
        <p:sp>
          <p:nvSpPr>
            <p:cNvPr id="158" name="tx158"/>
            <p:cNvSpPr/>
            <p:nvPr/>
          </p:nvSpPr>
          <p:spPr>
            <a:xfrm>
              <a:off x="5612509" y="4483078"/>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5</a:t>
              </a:r>
            </a:p>
          </p:txBody>
        </p:sp>
        <p:sp>
          <p:nvSpPr>
            <p:cNvPr id="159" name="tx159"/>
            <p:cNvSpPr/>
            <p:nvPr/>
          </p:nvSpPr>
          <p:spPr>
            <a:xfrm>
              <a:off x="6121612" y="4286662"/>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12</a:t>
              </a:r>
            </a:p>
          </p:txBody>
        </p:sp>
        <p:sp>
          <p:nvSpPr>
            <p:cNvPr id="160" name="tx160"/>
            <p:cNvSpPr/>
            <p:nvPr/>
          </p:nvSpPr>
          <p:spPr>
            <a:xfrm>
              <a:off x="6630715" y="4118305"/>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18</a:t>
              </a:r>
            </a:p>
          </p:txBody>
        </p:sp>
        <p:sp>
          <p:nvSpPr>
            <p:cNvPr id="161" name="tx161"/>
            <p:cNvSpPr/>
            <p:nvPr/>
          </p:nvSpPr>
          <p:spPr>
            <a:xfrm>
              <a:off x="7139818" y="3893829"/>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26</a:t>
              </a:r>
            </a:p>
          </p:txBody>
        </p:sp>
        <p:sp>
          <p:nvSpPr>
            <p:cNvPr id="162" name="tx162"/>
            <p:cNvSpPr/>
            <p:nvPr/>
          </p:nvSpPr>
          <p:spPr>
            <a:xfrm>
              <a:off x="7648922" y="3585176"/>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37</a:t>
              </a:r>
            </a:p>
          </p:txBody>
        </p:sp>
        <p:sp>
          <p:nvSpPr>
            <p:cNvPr id="163" name="tx163"/>
            <p:cNvSpPr/>
            <p:nvPr/>
          </p:nvSpPr>
          <p:spPr>
            <a:xfrm>
              <a:off x="8158025" y="3557116"/>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38</a:t>
              </a:r>
            </a:p>
          </p:txBody>
        </p:sp>
        <p:sp>
          <p:nvSpPr>
            <p:cNvPr id="164" name="tx164"/>
            <p:cNvSpPr/>
            <p:nvPr/>
          </p:nvSpPr>
          <p:spPr>
            <a:xfrm>
              <a:off x="8667128" y="3360700"/>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45</a:t>
              </a:r>
            </a:p>
          </p:txBody>
        </p:sp>
        <p:sp>
          <p:nvSpPr>
            <p:cNvPr id="165" name="tx165"/>
            <p:cNvSpPr/>
            <p:nvPr/>
          </p:nvSpPr>
          <p:spPr>
            <a:xfrm>
              <a:off x="8921680" y="3304581"/>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47</a:t>
              </a:r>
            </a:p>
          </p:txBody>
        </p:sp>
        <p:sp>
          <p:nvSpPr>
            <p:cNvPr id="166" name="pl166"/>
            <p:cNvSpPr/>
            <p:nvPr/>
          </p:nvSpPr>
          <p:spPr>
            <a:xfrm>
              <a:off x="4950675" y="4793892"/>
              <a:ext cx="4123735" cy="0"/>
            </a:xfrm>
            <a:custGeom>
              <a:avLst/>
              <a:pathLst>
                <a:path w="4123735" h="0">
                  <a:moveTo>
                    <a:pt x="0" y="0"/>
                  </a:moveTo>
                  <a:lnTo>
                    <a:pt x="4123735" y="0"/>
                  </a:lnTo>
                  <a:lnTo>
                    <a:pt x="4123735" y="0"/>
                  </a:lnTo>
                </a:path>
              </a:pathLst>
            </a:custGeom>
            <a:ln w="13550" cap="flat">
              <a:solidFill>
                <a:srgbClr val="A9A9A9">
                  <a:alpha val="100000"/>
                </a:srgbClr>
              </a:solidFill>
              <a:prstDash val="dash"/>
              <a:round/>
            </a:ln>
          </p:spPr>
          <p:txBody>
            <a:bodyPr/>
            <a:lstStyle/>
            <a:p/>
          </p:txBody>
        </p:sp>
        <p:sp>
          <p:nvSpPr>
            <p:cNvPr id="167" name="rc167"/>
            <p:cNvSpPr/>
            <p:nvPr/>
          </p:nvSpPr>
          <p:spPr>
            <a:xfrm>
              <a:off x="4950675" y="1833621"/>
              <a:ext cx="4123735" cy="3395193"/>
            </a:xfrm>
            <a:prstGeom prst="rect">
              <a:avLst/>
            </a:prstGeom>
            <a:noFill/>
            <a:ln w="13550" cap="rnd">
              <a:solidFill>
                <a:srgbClr val="BEBEBE">
                  <a:alpha val="100000"/>
                </a:srgbClr>
              </a:solidFill>
              <a:prstDash val="solid"/>
              <a:round/>
            </a:ln>
          </p:spPr>
          <p:txBody>
            <a:bodyPr/>
            <a:lstStyle/>
            <a:p/>
          </p:txBody>
        </p:sp>
        <p:sp>
          <p:nvSpPr>
            <p:cNvPr id="168" name="tx168"/>
            <p:cNvSpPr/>
            <p:nvPr/>
          </p:nvSpPr>
          <p:spPr>
            <a:xfrm>
              <a:off x="2551344" y="1663192"/>
              <a:ext cx="53574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1A1A1A">
                      <a:alpha val="100000"/>
                    </a:srgbClr>
                  </a:solidFill>
                  <a:latin typeface="Arial"/>
                  <a:cs typeface="Arial"/>
                </a:rPr>
                <a:t>Females</a:t>
              </a:r>
            </a:p>
          </p:txBody>
        </p:sp>
        <p:sp>
          <p:nvSpPr>
            <p:cNvPr id="169" name="tx169"/>
            <p:cNvSpPr/>
            <p:nvPr/>
          </p:nvSpPr>
          <p:spPr>
            <a:xfrm>
              <a:off x="6826188" y="1663192"/>
              <a:ext cx="37270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1A1A1A">
                      <a:alpha val="100000"/>
                    </a:srgbClr>
                  </a:solidFill>
                  <a:latin typeface="Arial"/>
                  <a:cs typeface="Arial"/>
                </a:rPr>
                <a:t>Males</a:t>
              </a:r>
            </a:p>
          </p:txBody>
        </p:sp>
        <p:sp>
          <p:nvSpPr>
            <p:cNvPr id="170" name="tx170"/>
            <p:cNvSpPr/>
            <p:nvPr/>
          </p:nvSpPr>
          <p:spPr>
            <a:xfrm rot="-2700000">
              <a:off x="477857"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 (27)</a:t>
              </a:r>
            </a:p>
          </p:txBody>
        </p:sp>
        <p:sp>
          <p:nvSpPr>
            <p:cNvPr id="171" name="tx171"/>
            <p:cNvSpPr/>
            <p:nvPr/>
          </p:nvSpPr>
          <p:spPr>
            <a:xfrm rot="-2700000">
              <a:off x="740448" y="5467147"/>
              <a:ext cx="5346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2011 (30)</a:t>
              </a:r>
            </a:p>
          </p:txBody>
        </p:sp>
        <p:sp>
          <p:nvSpPr>
            <p:cNvPr id="172" name="tx172"/>
            <p:cNvSpPr/>
            <p:nvPr/>
          </p:nvSpPr>
          <p:spPr>
            <a:xfrm rot="-2700000">
              <a:off x="986960"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2012 (33)</a:t>
              </a:r>
            </a:p>
          </p:txBody>
        </p:sp>
        <p:sp>
          <p:nvSpPr>
            <p:cNvPr id="173" name="tx173"/>
            <p:cNvSpPr/>
            <p:nvPr/>
          </p:nvSpPr>
          <p:spPr>
            <a:xfrm rot="-2700000">
              <a:off x="1241512"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2013 (37)</a:t>
              </a:r>
            </a:p>
          </p:txBody>
        </p:sp>
        <p:sp>
          <p:nvSpPr>
            <p:cNvPr id="174" name="tx174"/>
            <p:cNvSpPr/>
            <p:nvPr/>
          </p:nvSpPr>
          <p:spPr>
            <a:xfrm rot="-2700000">
              <a:off x="1496063"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2014 (43)</a:t>
              </a:r>
            </a:p>
          </p:txBody>
        </p:sp>
        <p:sp>
          <p:nvSpPr>
            <p:cNvPr id="175" name="tx175"/>
            <p:cNvSpPr/>
            <p:nvPr/>
          </p:nvSpPr>
          <p:spPr>
            <a:xfrm rot="-2700000">
              <a:off x="1750615"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 (44)</a:t>
              </a:r>
            </a:p>
          </p:txBody>
        </p:sp>
        <p:sp>
          <p:nvSpPr>
            <p:cNvPr id="176" name="tx176"/>
            <p:cNvSpPr/>
            <p:nvPr/>
          </p:nvSpPr>
          <p:spPr>
            <a:xfrm rot="-2700000">
              <a:off x="2005167"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2016 (48)</a:t>
              </a:r>
            </a:p>
          </p:txBody>
        </p:sp>
        <p:sp>
          <p:nvSpPr>
            <p:cNvPr id="177" name="tx177"/>
            <p:cNvSpPr/>
            <p:nvPr/>
          </p:nvSpPr>
          <p:spPr>
            <a:xfrm rot="-2700000">
              <a:off x="2259718"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2017 (49)</a:t>
              </a:r>
            </a:p>
          </p:txBody>
        </p:sp>
        <p:sp>
          <p:nvSpPr>
            <p:cNvPr id="178" name="tx178"/>
            <p:cNvSpPr/>
            <p:nvPr/>
          </p:nvSpPr>
          <p:spPr>
            <a:xfrm rot="-2700000">
              <a:off x="2514270"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 (51)</a:t>
              </a:r>
            </a:p>
          </p:txBody>
        </p:sp>
        <p:sp>
          <p:nvSpPr>
            <p:cNvPr id="179" name="tx179"/>
            <p:cNvSpPr/>
            <p:nvPr/>
          </p:nvSpPr>
          <p:spPr>
            <a:xfrm rot="-2700000">
              <a:off x="2768821"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 (53)</a:t>
              </a:r>
            </a:p>
          </p:txBody>
        </p:sp>
        <p:sp>
          <p:nvSpPr>
            <p:cNvPr id="180" name="tx180"/>
            <p:cNvSpPr/>
            <p:nvPr/>
          </p:nvSpPr>
          <p:spPr>
            <a:xfrm rot="-2700000">
              <a:off x="3023373"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 (53)</a:t>
              </a:r>
            </a:p>
          </p:txBody>
        </p:sp>
        <p:sp>
          <p:nvSpPr>
            <p:cNvPr id="181" name="tx181"/>
            <p:cNvSpPr/>
            <p:nvPr/>
          </p:nvSpPr>
          <p:spPr>
            <a:xfrm rot="-2700000">
              <a:off x="3277924"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2021 (55)</a:t>
              </a:r>
            </a:p>
          </p:txBody>
        </p:sp>
        <p:sp>
          <p:nvSpPr>
            <p:cNvPr id="182" name="tx182"/>
            <p:cNvSpPr/>
            <p:nvPr/>
          </p:nvSpPr>
          <p:spPr>
            <a:xfrm rot="-2700000">
              <a:off x="3532476"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 (56)</a:t>
              </a:r>
            </a:p>
          </p:txBody>
        </p:sp>
        <p:sp>
          <p:nvSpPr>
            <p:cNvPr id="183" name="tx183"/>
            <p:cNvSpPr/>
            <p:nvPr/>
          </p:nvSpPr>
          <p:spPr>
            <a:xfrm rot="-2700000">
              <a:off x="3787028"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2023 (62)</a:t>
              </a:r>
            </a:p>
          </p:txBody>
        </p:sp>
        <p:sp>
          <p:nvSpPr>
            <p:cNvPr id="184" name="tx184"/>
            <p:cNvSpPr/>
            <p:nvPr/>
          </p:nvSpPr>
          <p:spPr>
            <a:xfrm rot="-2700000">
              <a:off x="4041579"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 (62)</a:t>
              </a:r>
            </a:p>
          </p:txBody>
        </p:sp>
        <p:sp>
          <p:nvSpPr>
            <p:cNvPr id="185" name="tx185"/>
            <p:cNvSpPr/>
            <p:nvPr/>
          </p:nvSpPr>
          <p:spPr>
            <a:xfrm rot="-2700000">
              <a:off x="4296131"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 (63)</a:t>
              </a:r>
            </a:p>
          </p:txBody>
        </p:sp>
        <p:sp>
          <p:nvSpPr>
            <p:cNvPr id="186" name="tx186"/>
            <p:cNvSpPr/>
            <p:nvPr/>
          </p:nvSpPr>
          <p:spPr>
            <a:xfrm rot="-2700000">
              <a:off x="4731514"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 (0)</a:t>
              </a:r>
            </a:p>
          </p:txBody>
        </p:sp>
        <p:sp>
          <p:nvSpPr>
            <p:cNvPr id="187" name="tx187"/>
            <p:cNvSpPr/>
            <p:nvPr/>
          </p:nvSpPr>
          <p:spPr>
            <a:xfrm rot="-2700000">
              <a:off x="4994104" y="5442157"/>
              <a:ext cx="4639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2011 (1)</a:t>
              </a:r>
            </a:p>
          </p:txBody>
        </p:sp>
        <p:sp>
          <p:nvSpPr>
            <p:cNvPr id="188" name="tx188"/>
            <p:cNvSpPr/>
            <p:nvPr/>
          </p:nvSpPr>
          <p:spPr>
            <a:xfrm rot="-2700000">
              <a:off x="5240617"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2012 (1)</a:t>
              </a:r>
            </a:p>
          </p:txBody>
        </p:sp>
        <p:sp>
          <p:nvSpPr>
            <p:cNvPr id="189" name="tx189"/>
            <p:cNvSpPr/>
            <p:nvPr/>
          </p:nvSpPr>
          <p:spPr>
            <a:xfrm rot="-2700000">
              <a:off x="5495168"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2013 (1)</a:t>
              </a:r>
            </a:p>
          </p:txBody>
        </p:sp>
        <p:sp>
          <p:nvSpPr>
            <p:cNvPr id="190" name="tx190"/>
            <p:cNvSpPr/>
            <p:nvPr/>
          </p:nvSpPr>
          <p:spPr>
            <a:xfrm rot="-2700000">
              <a:off x="5749720"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2014 (3)</a:t>
              </a:r>
            </a:p>
          </p:txBody>
        </p:sp>
        <p:sp>
          <p:nvSpPr>
            <p:cNvPr id="191" name="tx191"/>
            <p:cNvSpPr/>
            <p:nvPr/>
          </p:nvSpPr>
          <p:spPr>
            <a:xfrm rot="-2700000">
              <a:off x="6004272"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 (5)</a:t>
              </a:r>
            </a:p>
          </p:txBody>
        </p:sp>
        <p:sp>
          <p:nvSpPr>
            <p:cNvPr id="192" name="tx192"/>
            <p:cNvSpPr/>
            <p:nvPr/>
          </p:nvSpPr>
          <p:spPr>
            <a:xfrm rot="-2700000">
              <a:off x="6258823"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2016 (8)</a:t>
              </a:r>
            </a:p>
          </p:txBody>
        </p:sp>
        <p:sp>
          <p:nvSpPr>
            <p:cNvPr id="193" name="tx193"/>
            <p:cNvSpPr/>
            <p:nvPr/>
          </p:nvSpPr>
          <p:spPr>
            <a:xfrm rot="-2700000">
              <a:off x="6513375"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2017 (9)</a:t>
              </a:r>
            </a:p>
          </p:txBody>
        </p:sp>
        <p:sp>
          <p:nvSpPr>
            <p:cNvPr id="194" name="tx194"/>
            <p:cNvSpPr/>
            <p:nvPr/>
          </p:nvSpPr>
          <p:spPr>
            <a:xfrm rot="-2700000">
              <a:off x="6707595"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 (16)</a:t>
              </a:r>
            </a:p>
          </p:txBody>
        </p:sp>
        <p:sp>
          <p:nvSpPr>
            <p:cNvPr id="195" name="tx195"/>
            <p:cNvSpPr/>
            <p:nvPr/>
          </p:nvSpPr>
          <p:spPr>
            <a:xfrm rot="-2700000">
              <a:off x="6962146"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 (23)</a:t>
              </a:r>
            </a:p>
          </p:txBody>
        </p:sp>
        <p:sp>
          <p:nvSpPr>
            <p:cNvPr id="196" name="tx196"/>
            <p:cNvSpPr/>
            <p:nvPr/>
          </p:nvSpPr>
          <p:spPr>
            <a:xfrm rot="-2700000">
              <a:off x="7216698"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 (28)</a:t>
              </a:r>
            </a:p>
          </p:txBody>
        </p:sp>
        <p:sp>
          <p:nvSpPr>
            <p:cNvPr id="197" name="tx197"/>
            <p:cNvSpPr/>
            <p:nvPr/>
          </p:nvSpPr>
          <p:spPr>
            <a:xfrm rot="-2700000">
              <a:off x="7471249"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2021 (32)</a:t>
              </a:r>
            </a:p>
          </p:txBody>
        </p:sp>
        <p:sp>
          <p:nvSpPr>
            <p:cNvPr id="198" name="tx198"/>
            <p:cNvSpPr/>
            <p:nvPr/>
          </p:nvSpPr>
          <p:spPr>
            <a:xfrm rot="-2700000">
              <a:off x="7725801"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 (36)</a:t>
              </a:r>
            </a:p>
          </p:txBody>
        </p:sp>
        <p:sp>
          <p:nvSpPr>
            <p:cNvPr id="199" name="tx199"/>
            <p:cNvSpPr/>
            <p:nvPr/>
          </p:nvSpPr>
          <p:spPr>
            <a:xfrm rot="-2700000">
              <a:off x="7980353"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2023 (43)</a:t>
              </a:r>
            </a:p>
          </p:txBody>
        </p:sp>
        <p:sp>
          <p:nvSpPr>
            <p:cNvPr id="200" name="tx200"/>
            <p:cNvSpPr/>
            <p:nvPr/>
          </p:nvSpPr>
          <p:spPr>
            <a:xfrm rot="-2700000">
              <a:off x="8234904"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 (50)</a:t>
              </a:r>
            </a:p>
          </p:txBody>
        </p:sp>
        <p:sp>
          <p:nvSpPr>
            <p:cNvPr id="201" name="tx201"/>
            <p:cNvSpPr/>
            <p:nvPr/>
          </p:nvSpPr>
          <p:spPr>
            <a:xfrm rot="-2700000">
              <a:off x="8489456"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 (53)</a:t>
              </a:r>
            </a:p>
          </p:txBody>
        </p:sp>
        <p:sp>
          <p:nvSpPr>
            <p:cNvPr id="202" name="tx202"/>
            <p:cNvSpPr/>
            <p:nvPr/>
          </p:nvSpPr>
          <p:spPr>
            <a:xfrm>
              <a:off x="632541" y="4753887"/>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03" name="tx203"/>
            <p:cNvSpPr/>
            <p:nvPr/>
          </p:nvSpPr>
          <p:spPr>
            <a:xfrm>
              <a:off x="570361" y="419269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204" name="tx204"/>
            <p:cNvSpPr/>
            <p:nvPr/>
          </p:nvSpPr>
          <p:spPr>
            <a:xfrm>
              <a:off x="570361" y="363151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205" name="tx205"/>
            <p:cNvSpPr/>
            <p:nvPr/>
          </p:nvSpPr>
          <p:spPr>
            <a:xfrm>
              <a:off x="570361" y="307032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206" name="tx206"/>
            <p:cNvSpPr/>
            <p:nvPr/>
          </p:nvSpPr>
          <p:spPr>
            <a:xfrm>
              <a:off x="570361" y="250913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207" name="tx207"/>
            <p:cNvSpPr/>
            <p:nvPr/>
          </p:nvSpPr>
          <p:spPr>
            <a:xfrm>
              <a:off x="508182" y="194794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208" name="tx208"/>
            <p:cNvSpPr/>
            <p:nvPr/>
          </p:nvSpPr>
          <p:spPr>
            <a:xfrm rot="-5400000">
              <a:off x="-37121" y="3481200"/>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209" name="pl209"/>
            <p:cNvSpPr/>
            <p:nvPr/>
          </p:nvSpPr>
          <p:spPr>
            <a:xfrm>
              <a:off x="4252981" y="6242141"/>
              <a:ext cx="175564" cy="0"/>
            </a:xfrm>
            <a:custGeom>
              <a:avLst/>
              <a:pathLst>
                <a:path w="175564" h="0">
                  <a:moveTo>
                    <a:pt x="0" y="0"/>
                  </a:moveTo>
                  <a:lnTo>
                    <a:pt x="175564" y="0"/>
                  </a:lnTo>
                </a:path>
              </a:pathLst>
            </a:custGeom>
            <a:ln w="29811" cap="flat">
              <a:solidFill>
                <a:srgbClr val="FF0000">
                  <a:alpha val="100000"/>
                </a:srgbClr>
              </a:solidFill>
              <a:prstDash val="solid"/>
              <a:round/>
            </a:ln>
          </p:spPr>
          <p:txBody>
            <a:bodyPr/>
            <a:lstStyle/>
            <a:p/>
          </p:txBody>
        </p:sp>
        <p:sp>
          <p:nvSpPr>
            <p:cNvPr id="210" name="pl210"/>
            <p:cNvSpPr/>
            <p:nvPr/>
          </p:nvSpPr>
          <p:spPr>
            <a:xfrm>
              <a:off x="4976552" y="6242141"/>
              <a:ext cx="175564" cy="0"/>
            </a:xfrm>
            <a:custGeom>
              <a:avLst/>
              <a:pathLst>
                <a:path w="175564" h="0">
                  <a:moveTo>
                    <a:pt x="0" y="0"/>
                  </a:moveTo>
                  <a:lnTo>
                    <a:pt x="175564" y="0"/>
                  </a:lnTo>
                </a:path>
              </a:pathLst>
            </a:custGeom>
            <a:ln w="29811" cap="flat">
              <a:solidFill>
                <a:srgbClr val="0058AB">
                  <a:alpha val="100000"/>
                </a:srgbClr>
              </a:solidFill>
              <a:prstDash val="solid"/>
              <a:round/>
            </a:ln>
          </p:spPr>
          <p:txBody>
            <a:bodyPr/>
            <a:lstStyle/>
            <a:p/>
          </p:txBody>
        </p:sp>
        <p:sp>
          <p:nvSpPr>
            <p:cNvPr id="211" name="tx211"/>
            <p:cNvSpPr/>
            <p:nvPr/>
          </p:nvSpPr>
          <p:spPr>
            <a:xfrm>
              <a:off x="4520081" y="6192124"/>
              <a:ext cx="36493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HPV1</a:t>
              </a:r>
            </a:p>
          </p:txBody>
        </p:sp>
        <p:sp>
          <p:nvSpPr>
            <p:cNvPr id="212" name="tx212"/>
            <p:cNvSpPr/>
            <p:nvPr/>
          </p:nvSpPr>
          <p:spPr>
            <a:xfrm>
              <a:off x="5243652" y="6192124"/>
              <a:ext cx="35707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HPVc</a:t>
              </a:r>
            </a:p>
          </p:txBody>
        </p:sp>
        <p:sp>
          <p:nvSpPr>
            <p:cNvPr id="213" name="tx213"/>
            <p:cNvSpPr/>
            <p:nvPr/>
          </p:nvSpPr>
          <p:spPr>
            <a:xfrm>
              <a:off x="757350" y="1368037"/>
              <a:ext cx="7551115"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Human Papillomavirus (HPV) vaccine, first and last dose, programme coverage (%), HICs, 2010-2025</a:t>
              </a:r>
            </a:p>
          </p:txBody>
        </p:sp>
        <p:sp>
          <p:nvSpPr>
            <p:cNvPr id="214" name="tx214"/>
            <p:cNvSpPr/>
            <p:nvPr/>
          </p:nvSpPr>
          <p:spPr>
            <a:xfrm>
              <a:off x="4912427" y="64910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215" name="tx215"/>
            <p:cNvSpPr/>
            <p:nvPr/>
          </p:nvSpPr>
          <p:spPr>
            <a:xfrm>
              <a:off x="474387" y="6611748"/>
              <a:ext cx="86000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Number of countries with HPV vaccination are indicated in parentheses. Countries without introduction are included in aggregates using a value of zero for the estimate.</a:t>
              </a:r>
            </a:p>
          </p:txBody>
        </p:sp>
      </p:grpSp>
      <p:sp>
        <p:nvSpPr>
          <p:cNvPr id="21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HPV programme coverage is assessed according to the national schedule, and is used for short-term performance monitoring and SDG reporting.
In 2025, first dose (HPV1) coverage among girls increased to 60% and last dose (HPVc) coverage increased to 47%.
HPV1 coverage among boys increased to 47% and HPVc coverage increased to 39%.
HPV vaccine was available in 63* (out of 63) countries for girls and 53 for boys. Countries that have not introduced are included in aggregates with coverage of 0%.
Increasing coverage relies on reaching more girls and boys in existing programmes and introducing HPV vaccine in countries that have not yet introduced it.
*Includes partial introductions</a:t>
            </a:r>
          </a:p>
        </p:txBody>
      </p:sp>
      <p:sp>
        <p:nvSpPr>
          <p:cNvPr id="217"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HPV last dose coverage among girls increased to 47% and coverage among boys increased to 39%. Increases are driven by new introductions, national scale up and 1-dose schedule implementation.</a:t>
            </a:r>
          </a:p>
        </p:txBody>
      </p:sp>
      <p:grpSp xmlns:pic="http://schemas.openxmlformats.org/drawingml/2006/picture">
        <p:nvGrpSpPr>
          <p:cNvPr id="218" name=""/>
          <p:cNvGrpSpPr/>
          <p:nvPr/>
        </p:nvGrpSpPr>
        <p:grpSpPr>
          <a:xfrm>
            <a:off x="292608" y="1097280"/>
            <a:ext cx="8595360" cy="28575"/>
            <a:chOff x="292608" y="1097280"/>
            <a:chExt cx="8595360" cy="28575"/>
          </a:xfrm>
        </p:grpSpPr>
        <p:sp>
          <p:nvSpPr>
            <p:cNvPr id="219" name="rc3"/>
            <p:cNvSpPr/>
            <p:nvPr/>
          </p:nvSpPr>
          <p:spPr>
            <a:xfrm>
              <a:off x="292608" y="109728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220" name="rc4"/>
            <p:cNvSpPr/>
            <p:nvPr/>
          </p:nvSpPr>
          <p:spPr>
            <a:xfrm>
              <a:off x="292608" y="1097280"/>
              <a:ext cx="8595360" cy="28575"/>
            </a:xfrm>
            <a:prstGeom prst="rect">
              <a:avLst/>
            </a:prstGeom>
            <a:solidFill>
              <a:srgbClr val="000000">
                <a:alpha val="100000"/>
              </a:srgbClr>
            </a:solidFill>
          </p:spPr>
          <p:txBody>
            <a:bodyPr/>
            <a:lstStyle/>
            <a:p/>
          </p:txBody>
        </p:sp>
      </p:gr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5245110" y="1757392"/>
              <a:ext cx="435147" cy="69010"/>
            </a:xfrm>
            <a:prstGeom prst="rect">
              <a:avLst/>
            </a:prstGeom>
            <a:solidFill>
              <a:srgbClr val="F9961C">
                <a:alpha val="100000"/>
              </a:srgbClr>
            </a:solidFill>
            <a:ln w="2710" cap="flat">
              <a:solidFill>
                <a:srgbClr val="FFFFFF">
                  <a:alpha val="100000"/>
                </a:srgbClr>
              </a:solidFill>
              <a:prstDash val="solid"/>
              <a:miter/>
            </a:ln>
          </p:spPr>
          <p:txBody>
            <a:bodyPr/>
            <a:lstStyle/>
            <a:p/>
          </p:txBody>
        </p:sp>
        <p:sp>
          <p:nvSpPr>
            <p:cNvPr id="5" name="rc5"/>
            <p:cNvSpPr/>
            <p:nvPr/>
          </p:nvSpPr>
          <p:spPr>
            <a:xfrm>
              <a:off x="5680258" y="1757392"/>
              <a:ext cx="435147" cy="69010"/>
            </a:xfrm>
            <a:prstGeom prst="rect">
              <a:avLst/>
            </a:prstGeom>
            <a:solidFill>
              <a:srgbClr val="E4C221">
                <a:alpha val="100000"/>
              </a:srgbClr>
            </a:solidFill>
            <a:ln w="2710" cap="flat">
              <a:solidFill>
                <a:srgbClr val="FFFFFF">
                  <a:alpha val="100000"/>
                </a:srgbClr>
              </a:solidFill>
              <a:prstDash val="solid"/>
              <a:miter/>
            </a:ln>
          </p:spPr>
          <p:txBody>
            <a:bodyPr/>
            <a:lstStyle/>
            <a:p/>
          </p:txBody>
        </p:sp>
        <p:sp>
          <p:nvSpPr>
            <p:cNvPr id="6" name="rc6"/>
            <p:cNvSpPr/>
            <p:nvPr/>
          </p:nvSpPr>
          <p:spPr>
            <a:xfrm>
              <a:off x="6115405" y="1757392"/>
              <a:ext cx="435147" cy="69010"/>
            </a:xfrm>
            <a:prstGeom prst="rect">
              <a:avLst/>
            </a:prstGeom>
            <a:solidFill>
              <a:srgbClr val="90BE3D">
                <a:alpha val="100000"/>
              </a:srgbClr>
            </a:solidFill>
            <a:ln w="2710" cap="flat">
              <a:solidFill>
                <a:srgbClr val="FFFFFF">
                  <a:alpha val="100000"/>
                </a:srgbClr>
              </a:solidFill>
              <a:prstDash val="solid"/>
              <a:miter/>
            </a:ln>
          </p:spPr>
          <p:txBody>
            <a:bodyPr/>
            <a:lstStyle/>
            <a:p/>
          </p:txBody>
        </p:sp>
        <p:sp>
          <p:nvSpPr>
            <p:cNvPr id="7" name="rc7"/>
            <p:cNvSpPr/>
            <p:nvPr/>
          </p:nvSpPr>
          <p:spPr>
            <a:xfrm>
              <a:off x="6550553" y="1757392"/>
              <a:ext cx="435147" cy="69010"/>
            </a:xfrm>
            <a:prstGeom prst="rect">
              <a:avLst/>
            </a:prstGeom>
            <a:solidFill>
              <a:srgbClr val="6EB241">
                <a:alpha val="100000"/>
              </a:srgbClr>
            </a:solidFill>
            <a:ln w="2710" cap="flat">
              <a:solidFill>
                <a:srgbClr val="FFFFFF">
                  <a:alpha val="100000"/>
                </a:srgbClr>
              </a:solidFill>
              <a:prstDash val="solid"/>
              <a:miter/>
            </a:ln>
          </p:spPr>
          <p:txBody>
            <a:bodyPr/>
            <a:lstStyle/>
            <a:p/>
          </p:txBody>
        </p:sp>
        <p:sp>
          <p:nvSpPr>
            <p:cNvPr id="8" name="rc8"/>
            <p:cNvSpPr/>
            <p:nvPr/>
          </p:nvSpPr>
          <p:spPr>
            <a:xfrm>
              <a:off x="6985701" y="1757392"/>
              <a:ext cx="435147" cy="69010"/>
            </a:xfrm>
            <a:prstGeom prst="rect">
              <a:avLst/>
            </a:prstGeom>
            <a:solidFill>
              <a:srgbClr val="64AC40">
                <a:alpha val="100000"/>
              </a:srgbClr>
            </a:solidFill>
            <a:ln w="2710" cap="flat">
              <a:solidFill>
                <a:srgbClr val="FFFFFF">
                  <a:alpha val="100000"/>
                </a:srgbClr>
              </a:solidFill>
              <a:prstDash val="solid"/>
              <a:miter/>
            </a:ln>
          </p:spPr>
          <p:txBody>
            <a:bodyPr/>
            <a:lstStyle/>
            <a:p/>
          </p:txBody>
        </p:sp>
        <p:sp>
          <p:nvSpPr>
            <p:cNvPr id="9" name="rc9"/>
            <p:cNvSpPr/>
            <p:nvPr/>
          </p:nvSpPr>
          <p:spPr>
            <a:xfrm>
              <a:off x="7420849" y="1757392"/>
              <a:ext cx="435147" cy="69010"/>
            </a:xfrm>
            <a:prstGeom prst="rect">
              <a:avLst/>
            </a:prstGeom>
            <a:solidFill>
              <a:srgbClr val="64AC40">
                <a:alpha val="100000"/>
              </a:srgbClr>
            </a:solidFill>
            <a:ln w="2710" cap="flat">
              <a:solidFill>
                <a:srgbClr val="FFFFFF">
                  <a:alpha val="100000"/>
                </a:srgbClr>
              </a:solidFill>
              <a:prstDash val="solid"/>
              <a:miter/>
            </a:ln>
          </p:spPr>
          <p:txBody>
            <a:bodyPr/>
            <a:lstStyle/>
            <a:p/>
          </p:txBody>
        </p:sp>
        <p:sp>
          <p:nvSpPr>
            <p:cNvPr id="10" name="rc10"/>
            <p:cNvSpPr/>
            <p:nvPr/>
          </p:nvSpPr>
          <p:spPr>
            <a:xfrm>
              <a:off x="7855997" y="1757392"/>
              <a:ext cx="435147" cy="69010"/>
            </a:xfrm>
            <a:prstGeom prst="rect">
              <a:avLst/>
            </a:prstGeom>
            <a:solidFill>
              <a:srgbClr val="73B541">
                <a:alpha val="100000"/>
              </a:srgbClr>
            </a:solidFill>
            <a:ln w="2710" cap="flat">
              <a:solidFill>
                <a:srgbClr val="FFFFFF">
                  <a:alpha val="100000"/>
                </a:srgbClr>
              </a:solidFill>
              <a:prstDash val="solid"/>
              <a:miter/>
            </a:ln>
          </p:spPr>
          <p:txBody>
            <a:bodyPr/>
            <a:lstStyle/>
            <a:p/>
          </p:txBody>
        </p:sp>
        <p:sp>
          <p:nvSpPr>
            <p:cNvPr id="11" name="rc11"/>
            <p:cNvSpPr/>
            <p:nvPr/>
          </p:nvSpPr>
          <p:spPr>
            <a:xfrm>
              <a:off x="8291144" y="1757392"/>
              <a:ext cx="435147" cy="69010"/>
            </a:xfrm>
            <a:prstGeom prst="rect">
              <a:avLst/>
            </a:prstGeom>
            <a:solidFill>
              <a:srgbClr val="6EB241">
                <a:alpha val="100000"/>
              </a:srgbClr>
            </a:solidFill>
            <a:ln w="2710" cap="flat">
              <a:solidFill>
                <a:srgbClr val="FFFFFF">
                  <a:alpha val="100000"/>
                </a:srgbClr>
              </a:solidFill>
              <a:prstDash val="solid"/>
              <a:miter/>
            </a:ln>
          </p:spPr>
          <p:txBody>
            <a:bodyPr/>
            <a:lstStyle/>
            <a:p/>
          </p:txBody>
        </p:sp>
        <p:sp>
          <p:nvSpPr>
            <p:cNvPr id="12" name="rc12"/>
            <p:cNvSpPr/>
            <p:nvPr/>
          </p:nvSpPr>
          <p:spPr>
            <a:xfrm>
              <a:off x="6550553" y="5276925"/>
              <a:ext cx="435147" cy="69010"/>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13" name="rc13"/>
            <p:cNvSpPr/>
            <p:nvPr/>
          </p:nvSpPr>
          <p:spPr>
            <a:xfrm>
              <a:off x="6985701" y="5276925"/>
              <a:ext cx="435147" cy="69010"/>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14" name="rc14"/>
            <p:cNvSpPr/>
            <p:nvPr/>
          </p:nvSpPr>
          <p:spPr>
            <a:xfrm>
              <a:off x="7420849" y="5276925"/>
              <a:ext cx="435147" cy="69010"/>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15" name="rc15"/>
            <p:cNvSpPr/>
            <p:nvPr/>
          </p:nvSpPr>
          <p:spPr>
            <a:xfrm>
              <a:off x="7855997" y="5276925"/>
              <a:ext cx="435147" cy="69010"/>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16" name="rc16"/>
            <p:cNvSpPr/>
            <p:nvPr/>
          </p:nvSpPr>
          <p:spPr>
            <a:xfrm>
              <a:off x="8291144" y="5276925"/>
              <a:ext cx="435147" cy="69010"/>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17" name="rc17"/>
            <p:cNvSpPr/>
            <p:nvPr/>
          </p:nvSpPr>
          <p:spPr>
            <a:xfrm>
              <a:off x="1763928" y="2171455"/>
              <a:ext cx="435147" cy="69010"/>
            </a:xfrm>
            <a:prstGeom prst="rect">
              <a:avLst/>
            </a:prstGeom>
            <a:solidFill>
              <a:srgbClr val="D2C229">
                <a:alpha val="100000"/>
              </a:srgbClr>
            </a:solidFill>
            <a:ln w="2710" cap="flat">
              <a:solidFill>
                <a:srgbClr val="FFFFFF">
                  <a:alpha val="100000"/>
                </a:srgbClr>
              </a:solidFill>
              <a:prstDash val="solid"/>
              <a:miter/>
            </a:ln>
          </p:spPr>
          <p:txBody>
            <a:bodyPr/>
            <a:lstStyle/>
            <a:p/>
          </p:txBody>
        </p:sp>
        <p:sp>
          <p:nvSpPr>
            <p:cNvPr id="18" name="rc18"/>
            <p:cNvSpPr/>
            <p:nvPr/>
          </p:nvSpPr>
          <p:spPr>
            <a:xfrm>
              <a:off x="2199075" y="2171455"/>
              <a:ext cx="435147" cy="69010"/>
            </a:xfrm>
            <a:prstGeom prst="rect">
              <a:avLst/>
            </a:prstGeom>
            <a:solidFill>
              <a:srgbClr val="EAC21E">
                <a:alpha val="100000"/>
              </a:srgbClr>
            </a:solidFill>
            <a:ln w="2710" cap="flat">
              <a:solidFill>
                <a:srgbClr val="FFFFFF">
                  <a:alpha val="100000"/>
                </a:srgbClr>
              </a:solidFill>
              <a:prstDash val="solid"/>
              <a:miter/>
            </a:ln>
          </p:spPr>
          <p:txBody>
            <a:bodyPr/>
            <a:lstStyle/>
            <a:p/>
          </p:txBody>
        </p:sp>
        <p:sp>
          <p:nvSpPr>
            <p:cNvPr id="19" name="rc19"/>
            <p:cNvSpPr/>
            <p:nvPr/>
          </p:nvSpPr>
          <p:spPr>
            <a:xfrm>
              <a:off x="2634223" y="2171455"/>
              <a:ext cx="435147" cy="69010"/>
            </a:xfrm>
            <a:prstGeom prst="rect">
              <a:avLst/>
            </a:prstGeom>
            <a:solidFill>
              <a:srgbClr val="E4C221">
                <a:alpha val="100000"/>
              </a:srgbClr>
            </a:solidFill>
            <a:ln w="2710" cap="flat">
              <a:solidFill>
                <a:srgbClr val="FFFFFF">
                  <a:alpha val="100000"/>
                </a:srgbClr>
              </a:solidFill>
              <a:prstDash val="solid"/>
              <a:miter/>
            </a:ln>
          </p:spPr>
          <p:txBody>
            <a:bodyPr/>
            <a:lstStyle/>
            <a:p/>
          </p:txBody>
        </p:sp>
        <p:sp>
          <p:nvSpPr>
            <p:cNvPr id="20" name="rc20"/>
            <p:cNvSpPr/>
            <p:nvPr/>
          </p:nvSpPr>
          <p:spPr>
            <a:xfrm>
              <a:off x="3069371" y="2171455"/>
              <a:ext cx="435147" cy="69010"/>
            </a:xfrm>
            <a:prstGeom prst="rect">
              <a:avLst/>
            </a:prstGeom>
            <a:solidFill>
              <a:srgbClr val="DEC224">
                <a:alpha val="100000"/>
              </a:srgbClr>
            </a:solidFill>
            <a:ln w="2710" cap="flat">
              <a:solidFill>
                <a:srgbClr val="FFFFFF">
                  <a:alpha val="100000"/>
                </a:srgbClr>
              </a:solidFill>
              <a:prstDash val="solid"/>
              <a:miter/>
            </a:ln>
          </p:spPr>
          <p:txBody>
            <a:bodyPr/>
            <a:lstStyle/>
            <a:p/>
          </p:txBody>
        </p:sp>
        <p:sp>
          <p:nvSpPr>
            <p:cNvPr id="21" name="rc21"/>
            <p:cNvSpPr/>
            <p:nvPr/>
          </p:nvSpPr>
          <p:spPr>
            <a:xfrm>
              <a:off x="3504519" y="2171455"/>
              <a:ext cx="435147" cy="690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2" name="rc22"/>
            <p:cNvSpPr/>
            <p:nvPr/>
          </p:nvSpPr>
          <p:spPr>
            <a:xfrm>
              <a:off x="3939666" y="2171455"/>
              <a:ext cx="435147" cy="69010"/>
            </a:xfrm>
            <a:prstGeom prst="rect">
              <a:avLst/>
            </a:prstGeom>
            <a:solidFill>
              <a:srgbClr val="D2C229">
                <a:alpha val="100000"/>
              </a:srgbClr>
            </a:solidFill>
            <a:ln w="2710" cap="flat">
              <a:solidFill>
                <a:srgbClr val="FFFFFF">
                  <a:alpha val="100000"/>
                </a:srgbClr>
              </a:solidFill>
              <a:prstDash val="solid"/>
              <a:miter/>
            </a:ln>
          </p:spPr>
          <p:txBody>
            <a:bodyPr/>
            <a:lstStyle/>
            <a:p/>
          </p:txBody>
        </p:sp>
        <p:sp>
          <p:nvSpPr>
            <p:cNvPr id="23" name="rc23"/>
            <p:cNvSpPr/>
            <p:nvPr/>
          </p:nvSpPr>
          <p:spPr>
            <a:xfrm>
              <a:off x="4374814" y="2171455"/>
              <a:ext cx="435147" cy="69010"/>
            </a:xfrm>
            <a:prstGeom prst="rect">
              <a:avLst/>
            </a:prstGeom>
            <a:solidFill>
              <a:srgbClr val="B9C132">
                <a:alpha val="100000"/>
              </a:srgbClr>
            </a:solidFill>
            <a:ln w="2710" cap="flat">
              <a:solidFill>
                <a:srgbClr val="FFFFFF">
                  <a:alpha val="100000"/>
                </a:srgbClr>
              </a:solidFill>
              <a:prstDash val="solid"/>
              <a:miter/>
            </a:ln>
          </p:spPr>
          <p:txBody>
            <a:bodyPr/>
            <a:lstStyle/>
            <a:p/>
          </p:txBody>
        </p:sp>
        <p:sp>
          <p:nvSpPr>
            <p:cNvPr id="24" name="rc24"/>
            <p:cNvSpPr/>
            <p:nvPr/>
          </p:nvSpPr>
          <p:spPr>
            <a:xfrm>
              <a:off x="4809962" y="2171455"/>
              <a:ext cx="435147" cy="69010"/>
            </a:xfrm>
            <a:prstGeom prst="rect">
              <a:avLst/>
            </a:prstGeom>
            <a:solidFill>
              <a:srgbClr val="B3C034">
                <a:alpha val="100000"/>
              </a:srgbClr>
            </a:solidFill>
            <a:ln w="2710" cap="flat">
              <a:solidFill>
                <a:srgbClr val="FFFFFF">
                  <a:alpha val="100000"/>
                </a:srgbClr>
              </a:solidFill>
              <a:prstDash val="solid"/>
              <a:miter/>
            </a:ln>
          </p:spPr>
          <p:txBody>
            <a:bodyPr/>
            <a:lstStyle/>
            <a:p/>
          </p:txBody>
        </p:sp>
        <p:sp>
          <p:nvSpPr>
            <p:cNvPr id="25" name="rc25"/>
            <p:cNvSpPr/>
            <p:nvPr/>
          </p:nvSpPr>
          <p:spPr>
            <a:xfrm>
              <a:off x="5245110" y="2171455"/>
              <a:ext cx="435147" cy="69010"/>
            </a:xfrm>
            <a:prstGeom prst="rect">
              <a:avLst/>
            </a:prstGeom>
            <a:solidFill>
              <a:srgbClr val="9FBF3A">
                <a:alpha val="100000"/>
              </a:srgbClr>
            </a:solidFill>
            <a:ln w="2710" cap="flat">
              <a:solidFill>
                <a:srgbClr val="FFFFFF">
                  <a:alpha val="100000"/>
                </a:srgbClr>
              </a:solidFill>
              <a:prstDash val="solid"/>
              <a:miter/>
            </a:ln>
          </p:spPr>
          <p:txBody>
            <a:bodyPr/>
            <a:lstStyle/>
            <a:p/>
          </p:txBody>
        </p:sp>
        <p:sp>
          <p:nvSpPr>
            <p:cNvPr id="26" name="rc26"/>
            <p:cNvSpPr/>
            <p:nvPr/>
          </p:nvSpPr>
          <p:spPr>
            <a:xfrm>
              <a:off x="5680258" y="2171455"/>
              <a:ext cx="435147" cy="69010"/>
            </a:xfrm>
            <a:prstGeom prst="rect">
              <a:avLst/>
            </a:prstGeom>
            <a:solidFill>
              <a:srgbClr val="82BD41">
                <a:alpha val="100000"/>
              </a:srgbClr>
            </a:solidFill>
            <a:ln w="2710" cap="flat">
              <a:solidFill>
                <a:srgbClr val="FFFFFF">
                  <a:alpha val="100000"/>
                </a:srgbClr>
              </a:solidFill>
              <a:prstDash val="solid"/>
              <a:miter/>
            </a:ln>
          </p:spPr>
          <p:txBody>
            <a:bodyPr/>
            <a:lstStyle/>
            <a:p/>
          </p:txBody>
        </p:sp>
        <p:sp>
          <p:nvSpPr>
            <p:cNvPr id="27" name="rc27"/>
            <p:cNvSpPr/>
            <p:nvPr/>
          </p:nvSpPr>
          <p:spPr>
            <a:xfrm>
              <a:off x="6115405" y="2171455"/>
              <a:ext cx="435147" cy="690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8" name="rc28"/>
            <p:cNvSpPr/>
            <p:nvPr/>
          </p:nvSpPr>
          <p:spPr>
            <a:xfrm>
              <a:off x="6550553" y="2171455"/>
              <a:ext cx="435147" cy="690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9" name="rc29"/>
            <p:cNvSpPr/>
            <p:nvPr/>
          </p:nvSpPr>
          <p:spPr>
            <a:xfrm>
              <a:off x="6985701" y="2171455"/>
              <a:ext cx="435147" cy="69010"/>
            </a:xfrm>
            <a:prstGeom prst="rect">
              <a:avLst/>
            </a:prstGeom>
            <a:solidFill>
              <a:srgbClr val="FEB813">
                <a:alpha val="100000"/>
              </a:srgbClr>
            </a:solidFill>
            <a:ln w="2710" cap="flat">
              <a:solidFill>
                <a:srgbClr val="FFFFFF">
                  <a:alpha val="100000"/>
                </a:srgbClr>
              </a:solidFill>
              <a:prstDash val="solid"/>
              <a:miter/>
            </a:ln>
          </p:spPr>
          <p:txBody>
            <a:bodyPr/>
            <a:lstStyle/>
            <a:p/>
          </p:txBody>
        </p:sp>
        <p:sp>
          <p:nvSpPr>
            <p:cNvPr id="30" name="rc30"/>
            <p:cNvSpPr/>
            <p:nvPr/>
          </p:nvSpPr>
          <p:spPr>
            <a:xfrm>
              <a:off x="7420849" y="2171455"/>
              <a:ext cx="435147" cy="69010"/>
            </a:xfrm>
            <a:prstGeom prst="rect">
              <a:avLst/>
            </a:prstGeom>
            <a:solidFill>
              <a:srgbClr val="B9C132">
                <a:alpha val="100000"/>
              </a:srgbClr>
            </a:solidFill>
            <a:ln w="2710" cap="flat">
              <a:solidFill>
                <a:srgbClr val="FFFFFF">
                  <a:alpha val="100000"/>
                </a:srgbClr>
              </a:solidFill>
              <a:prstDash val="solid"/>
              <a:miter/>
            </a:ln>
          </p:spPr>
          <p:txBody>
            <a:bodyPr/>
            <a:lstStyle/>
            <a:p/>
          </p:txBody>
        </p:sp>
        <p:sp>
          <p:nvSpPr>
            <p:cNvPr id="31" name="rc31"/>
            <p:cNvSpPr/>
            <p:nvPr/>
          </p:nvSpPr>
          <p:spPr>
            <a:xfrm>
              <a:off x="7855997" y="2171455"/>
              <a:ext cx="435147" cy="69010"/>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32" name="rc32"/>
            <p:cNvSpPr/>
            <p:nvPr/>
          </p:nvSpPr>
          <p:spPr>
            <a:xfrm>
              <a:off x="8291144" y="2171455"/>
              <a:ext cx="435147" cy="69010"/>
            </a:xfrm>
            <a:prstGeom prst="rect">
              <a:avLst/>
            </a:prstGeom>
            <a:solidFill>
              <a:srgbClr val="9FBF3A">
                <a:alpha val="100000"/>
              </a:srgbClr>
            </a:solidFill>
            <a:ln w="2710" cap="flat">
              <a:solidFill>
                <a:srgbClr val="FFFFFF">
                  <a:alpha val="100000"/>
                </a:srgbClr>
              </a:solidFill>
              <a:prstDash val="solid"/>
              <a:miter/>
            </a:ln>
          </p:spPr>
          <p:txBody>
            <a:bodyPr/>
            <a:lstStyle/>
            <a:p/>
          </p:txBody>
        </p:sp>
        <p:sp>
          <p:nvSpPr>
            <p:cNvPr id="33" name="rc33"/>
            <p:cNvSpPr/>
            <p:nvPr/>
          </p:nvSpPr>
          <p:spPr>
            <a:xfrm>
              <a:off x="3504519" y="4448800"/>
              <a:ext cx="435147" cy="69010"/>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34" name="rc34"/>
            <p:cNvSpPr/>
            <p:nvPr/>
          </p:nvSpPr>
          <p:spPr>
            <a:xfrm>
              <a:off x="3939666" y="4448800"/>
              <a:ext cx="435147" cy="69010"/>
            </a:xfrm>
            <a:prstGeom prst="rect">
              <a:avLst/>
            </a:prstGeom>
            <a:solidFill>
              <a:srgbClr val="E63C1C">
                <a:alpha val="100000"/>
              </a:srgbClr>
            </a:solidFill>
            <a:ln w="2710" cap="flat">
              <a:solidFill>
                <a:srgbClr val="FFFFFF">
                  <a:alpha val="100000"/>
                </a:srgbClr>
              </a:solidFill>
              <a:prstDash val="solid"/>
              <a:miter/>
            </a:ln>
          </p:spPr>
          <p:txBody>
            <a:bodyPr/>
            <a:lstStyle/>
            <a:p/>
          </p:txBody>
        </p:sp>
        <p:sp>
          <p:nvSpPr>
            <p:cNvPr id="35" name="rc35"/>
            <p:cNvSpPr/>
            <p:nvPr/>
          </p:nvSpPr>
          <p:spPr>
            <a:xfrm>
              <a:off x="4374814" y="4448800"/>
              <a:ext cx="435147" cy="69010"/>
            </a:xfrm>
            <a:prstGeom prst="rect">
              <a:avLst/>
            </a:prstGeom>
            <a:solidFill>
              <a:srgbClr val="F47620">
                <a:alpha val="100000"/>
              </a:srgbClr>
            </a:solidFill>
            <a:ln w="2710" cap="flat">
              <a:solidFill>
                <a:srgbClr val="FFFFFF">
                  <a:alpha val="100000"/>
                </a:srgbClr>
              </a:solidFill>
              <a:prstDash val="solid"/>
              <a:miter/>
            </a:ln>
          </p:spPr>
          <p:txBody>
            <a:bodyPr/>
            <a:lstStyle/>
            <a:p/>
          </p:txBody>
        </p:sp>
        <p:sp>
          <p:nvSpPr>
            <p:cNvPr id="36" name="rc36"/>
            <p:cNvSpPr/>
            <p:nvPr/>
          </p:nvSpPr>
          <p:spPr>
            <a:xfrm>
              <a:off x="4809962" y="4448800"/>
              <a:ext cx="435147" cy="69010"/>
            </a:xfrm>
            <a:prstGeom prst="rect">
              <a:avLst/>
            </a:prstGeom>
            <a:solidFill>
              <a:srgbClr val="F37120">
                <a:alpha val="100000"/>
              </a:srgbClr>
            </a:solidFill>
            <a:ln w="2710" cap="flat">
              <a:solidFill>
                <a:srgbClr val="FFFFFF">
                  <a:alpha val="100000"/>
                </a:srgbClr>
              </a:solidFill>
              <a:prstDash val="solid"/>
              <a:miter/>
            </a:ln>
          </p:spPr>
          <p:txBody>
            <a:bodyPr/>
            <a:lstStyle/>
            <a:p/>
          </p:txBody>
        </p:sp>
        <p:sp>
          <p:nvSpPr>
            <p:cNvPr id="37" name="rc37"/>
            <p:cNvSpPr/>
            <p:nvPr/>
          </p:nvSpPr>
          <p:spPr>
            <a:xfrm>
              <a:off x="5245110" y="4448800"/>
              <a:ext cx="435147" cy="69010"/>
            </a:xfrm>
            <a:prstGeom prst="rect">
              <a:avLst/>
            </a:prstGeom>
            <a:solidFill>
              <a:srgbClr val="F47620">
                <a:alpha val="100000"/>
              </a:srgbClr>
            </a:solidFill>
            <a:ln w="2710" cap="flat">
              <a:solidFill>
                <a:srgbClr val="FFFFFF">
                  <a:alpha val="100000"/>
                </a:srgbClr>
              </a:solidFill>
              <a:prstDash val="solid"/>
              <a:miter/>
            </a:ln>
          </p:spPr>
          <p:txBody>
            <a:bodyPr/>
            <a:lstStyle/>
            <a:p/>
          </p:txBody>
        </p:sp>
        <p:sp>
          <p:nvSpPr>
            <p:cNvPr id="38" name="rc38"/>
            <p:cNvSpPr/>
            <p:nvPr/>
          </p:nvSpPr>
          <p:spPr>
            <a:xfrm>
              <a:off x="5680258" y="4448800"/>
              <a:ext cx="435147" cy="69010"/>
            </a:xfrm>
            <a:prstGeom prst="rect">
              <a:avLst/>
            </a:prstGeom>
            <a:solidFill>
              <a:srgbClr val="F88D1D">
                <a:alpha val="100000"/>
              </a:srgbClr>
            </a:solidFill>
            <a:ln w="2710" cap="flat">
              <a:solidFill>
                <a:srgbClr val="FFFFFF">
                  <a:alpha val="100000"/>
                </a:srgbClr>
              </a:solidFill>
              <a:prstDash val="solid"/>
              <a:miter/>
            </a:ln>
          </p:spPr>
          <p:txBody>
            <a:bodyPr/>
            <a:lstStyle/>
            <a:p/>
          </p:txBody>
        </p:sp>
        <p:sp>
          <p:nvSpPr>
            <p:cNvPr id="39" name="rc39"/>
            <p:cNvSpPr/>
            <p:nvPr/>
          </p:nvSpPr>
          <p:spPr>
            <a:xfrm>
              <a:off x="6115405" y="4448800"/>
              <a:ext cx="435147" cy="69010"/>
            </a:xfrm>
            <a:prstGeom prst="rect">
              <a:avLst/>
            </a:prstGeom>
            <a:solidFill>
              <a:srgbClr val="F26C21">
                <a:alpha val="100000"/>
              </a:srgbClr>
            </a:solidFill>
            <a:ln w="2710" cap="flat">
              <a:solidFill>
                <a:srgbClr val="FFFFFF">
                  <a:alpha val="100000"/>
                </a:srgbClr>
              </a:solidFill>
              <a:prstDash val="solid"/>
              <a:miter/>
            </a:ln>
          </p:spPr>
          <p:txBody>
            <a:bodyPr/>
            <a:lstStyle/>
            <a:p/>
          </p:txBody>
        </p:sp>
        <p:sp>
          <p:nvSpPr>
            <p:cNvPr id="40" name="rc40"/>
            <p:cNvSpPr/>
            <p:nvPr/>
          </p:nvSpPr>
          <p:spPr>
            <a:xfrm>
              <a:off x="6550553" y="4448800"/>
              <a:ext cx="435147" cy="69010"/>
            </a:xfrm>
            <a:prstGeom prst="rect">
              <a:avLst/>
            </a:prstGeom>
            <a:solidFill>
              <a:srgbClr val="EE5A1F">
                <a:alpha val="100000"/>
              </a:srgbClr>
            </a:solidFill>
            <a:ln w="2710" cap="flat">
              <a:solidFill>
                <a:srgbClr val="FFFFFF">
                  <a:alpha val="100000"/>
                </a:srgbClr>
              </a:solidFill>
              <a:prstDash val="solid"/>
              <a:miter/>
            </a:ln>
          </p:spPr>
          <p:txBody>
            <a:bodyPr/>
            <a:lstStyle/>
            <a:p/>
          </p:txBody>
        </p:sp>
        <p:sp>
          <p:nvSpPr>
            <p:cNvPr id="41" name="rc41"/>
            <p:cNvSpPr/>
            <p:nvPr/>
          </p:nvSpPr>
          <p:spPr>
            <a:xfrm>
              <a:off x="6985701" y="4448800"/>
              <a:ext cx="435147" cy="69010"/>
            </a:xfrm>
            <a:prstGeom prst="rect">
              <a:avLst/>
            </a:prstGeom>
            <a:solidFill>
              <a:srgbClr val="EC541E">
                <a:alpha val="100000"/>
              </a:srgbClr>
            </a:solidFill>
            <a:ln w="2710" cap="flat">
              <a:solidFill>
                <a:srgbClr val="FFFFFF">
                  <a:alpha val="100000"/>
                </a:srgbClr>
              </a:solidFill>
              <a:prstDash val="solid"/>
              <a:miter/>
            </a:ln>
          </p:spPr>
          <p:txBody>
            <a:bodyPr/>
            <a:lstStyle/>
            <a:p/>
          </p:txBody>
        </p:sp>
        <p:sp>
          <p:nvSpPr>
            <p:cNvPr id="42" name="rc42"/>
            <p:cNvSpPr/>
            <p:nvPr/>
          </p:nvSpPr>
          <p:spPr>
            <a:xfrm>
              <a:off x="7420849" y="4448800"/>
              <a:ext cx="435147" cy="6901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43" name="rc43"/>
            <p:cNvSpPr/>
            <p:nvPr/>
          </p:nvSpPr>
          <p:spPr>
            <a:xfrm>
              <a:off x="7855997" y="4448800"/>
              <a:ext cx="435147" cy="69010"/>
            </a:xfrm>
            <a:prstGeom prst="rect">
              <a:avLst/>
            </a:prstGeom>
            <a:solidFill>
              <a:srgbClr val="EB511E">
                <a:alpha val="100000"/>
              </a:srgbClr>
            </a:solidFill>
            <a:ln w="2710" cap="flat">
              <a:solidFill>
                <a:srgbClr val="FFFFFF">
                  <a:alpha val="100000"/>
                </a:srgbClr>
              </a:solidFill>
              <a:prstDash val="solid"/>
              <a:miter/>
            </a:ln>
          </p:spPr>
          <p:txBody>
            <a:bodyPr/>
            <a:lstStyle/>
            <a:p/>
          </p:txBody>
        </p:sp>
        <p:sp>
          <p:nvSpPr>
            <p:cNvPr id="44" name="rc44"/>
            <p:cNvSpPr/>
            <p:nvPr/>
          </p:nvSpPr>
          <p:spPr>
            <a:xfrm>
              <a:off x="8291144" y="4448800"/>
              <a:ext cx="435147" cy="69010"/>
            </a:xfrm>
            <a:prstGeom prst="rect">
              <a:avLst/>
            </a:prstGeom>
            <a:solidFill>
              <a:srgbClr val="EC541E">
                <a:alpha val="100000"/>
              </a:srgbClr>
            </a:solidFill>
            <a:ln w="2710" cap="flat">
              <a:solidFill>
                <a:srgbClr val="FFFFFF">
                  <a:alpha val="100000"/>
                </a:srgbClr>
              </a:solidFill>
              <a:prstDash val="solid"/>
              <a:miter/>
            </a:ln>
          </p:spPr>
          <p:txBody>
            <a:bodyPr/>
            <a:lstStyle/>
            <a:p/>
          </p:txBody>
        </p:sp>
        <p:sp>
          <p:nvSpPr>
            <p:cNvPr id="45" name="rc45"/>
            <p:cNvSpPr/>
            <p:nvPr/>
          </p:nvSpPr>
          <p:spPr>
            <a:xfrm>
              <a:off x="3939666" y="5138904"/>
              <a:ext cx="435147" cy="69010"/>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46" name="rc46"/>
            <p:cNvSpPr/>
            <p:nvPr/>
          </p:nvSpPr>
          <p:spPr>
            <a:xfrm>
              <a:off x="4374814" y="5138904"/>
              <a:ext cx="435147" cy="69010"/>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47" name="rc47"/>
            <p:cNvSpPr/>
            <p:nvPr/>
          </p:nvSpPr>
          <p:spPr>
            <a:xfrm>
              <a:off x="4809962" y="5138904"/>
              <a:ext cx="435147" cy="69010"/>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48" name="rc48"/>
            <p:cNvSpPr/>
            <p:nvPr/>
          </p:nvSpPr>
          <p:spPr>
            <a:xfrm>
              <a:off x="5245110" y="5138904"/>
              <a:ext cx="435147" cy="69010"/>
            </a:xfrm>
            <a:prstGeom prst="rect">
              <a:avLst/>
            </a:prstGeom>
            <a:solidFill>
              <a:srgbClr val="C21207">
                <a:alpha val="100000"/>
              </a:srgbClr>
            </a:solidFill>
            <a:ln w="2710" cap="flat">
              <a:solidFill>
                <a:srgbClr val="FFFFFF">
                  <a:alpha val="100000"/>
                </a:srgbClr>
              </a:solidFill>
              <a:prstDash val="solid"/>
              <a:miter/>
            </a:ln>
          </p:spPr>
          <p:txBody>
            <a:bodyPr/>
            <a:lstStyle/>
            <a:p/>
          </p:txBody>
        </p:sp>
        <p:sp>
          <p:nvSpPr>
            <p:cNvPr id="49" name="rc49"/>
            <p:cNvSpPr/>
            <p:nvPr/>
          </p:nvSpPr>
          <p:spPr>
            <a:xfrm>
              <a:off x="5680258" y="5138904"/>
              <a:ext cx="435147" cy="69010"/>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50" name="rc50"/>
            <p:cNvSpPr/>
            <p:nvPr/>
          </p:nvSpPr>
          <p:spPr>
            <a:xfrm>
              <a:off x="6115405" y="5138904"/>
              <a:ext cx="435147" cy="69010"/>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51" name="rc51"/>
            <p:cNvSpPr/>
            <p:nvPr/>
          </p:nvSpPr>
          <p:spPr>
            <a:xfrm>
              <a:off x="6550553" y="5138904"/>
              <a:ext cx="435147" cy="69010"/>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52" name="rc52"/>
            <p:cNvSpPr/>
            <p:nvPr/>
          </p:nvSpPr>
          <p:spPr>
            <a:xfrm>
              <a:off x="6985701" y="5138904"/>
              <a:ext cx="435147" cy="69010"/>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53" name="rc53"/>
            <p:cNvSpPr/>
            <p:nvPr/>
          </p:nvSpPr>
          <p:spPr>
            <a:xfrm>
              <a:off x="7420849" y="5138904"/>
              <a:ext cx="435147" cy="69010"/>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54" name="rc54"/>
            <p:cNvSpPr/>
            <p:nvPr/>
          </p:nvSpPr>
          <p:spPr>
            <a:xfrm>
              <a:off x="7855997" y="5138904"/>
              <a:ext cx="435147" cy="69010"/>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55" name="rc55"/>
            <p:cNvSpPr/>
            <p:nvPr/>
          </p:nvSpPr>
          <p:spPr>
            <a:xfrm>
              <a:off x="8291144" y="5138904"/>
              <a:ext cx="435147" cy="69010"/>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56" name="rc56"/>
            <p:cNvSpPr/>
            <p:nvPr/>
          </p:nvSpPr>
          <p:spPr>
            <a:xfrm>
              <a:off x="8291144" y="3344632"/>
              <a:ext cx="435147" cy="69010"/>
            </a:xfrm>
            <a:prstGeom prst="rect">
              <a:avLst/>
            </a:prstGeom>
            <a:solidFill>
              <a:srgbClr val="F6C216">
                <a:alpha val="100000"/>
              </a:srgbClr>
            </a:solidFill>
            <a:ln w="2710" cap="flat">
              <a:solidFill>
                <a:srgbClr val="FFFFFF">
                  <a:alpha val="100000"/>
                </a:srgbClr>
              </a:solidFill>
              <a:prstDash val="solid"/>
              <a:miter/>
            </a:ln>
          </p:spPr>
          <p:txBody>
            <a:bodyPr/>
            <a:lstStyle/>
            <a:p/>
          </p:txBody>
        </p:sp>
        <p:sp>
          <p:nvSpPr>
            <p:cNvPr id="57" name="rc57"/>
            <p:cNvSpPr/>
            <p:nvPr/>
          </p:nvSpPr>
          <p:spPr>
            <a:xfrm>
              <a:off x="3504519" y="3413643"/>
              <a:ext cx="435147" cy="69010"/>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58" name="rc58"/>
            <p:cNvSpPr/>
            <p:nvPr/>
          </p:nvSpPr>
          <p:spPr>
            <a:xfrm>
              <a:off x="3939666" y="3413643"/>
              <a:ext cx="435147" cy="69010"/>
            </a:xfrm>
            <a:prstGeom prst="rect">
              <a:avLst/>
            </a:prstGeom>
            <a:solidFill>
              <a:srgbClr val="EB511E">
                <a:alpha val="100000"/>
              </a:srgbClr>
            </a:solidFill>
            <a:ln w="2710" cap="flat">
              <a:solidFill>
                <a:srgbClr val="FFFFFF">
                  <a:alpha val="100000"/>
                </a:srgbClr>
              </a:solidFill>
              <a:prstDash val="solid"/>
              <a:miter/>
            </a:ln>
          </p:spPr>
          <p:txBody>
            <a:bodyPr/>
            <a:lstStyle/>
            <a:p/>
          </p:txBody>
        </p:sp>
        <p:sp>
          <p:nvSpPr>
            <p:cNvPr id="59" name="rc59"/>
            <p:cNvSpPr/>
            <p:nvPr/>
          </p:nvSpPr>
          <p:spPr>
            <a:xfrm>
              <a:off x="4374814" y="3413643"/>
              <a:ext cx="435147" cy="6901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60" name="rc60"/>
            <p:cNvSpPr/>
            <p:nvPr/>
          </p:nvSpPr>
          <p:spPr>
            <a:xfrm>
              <a:off x="4809962" y="3413643"/>
              <a:ext cx="435147" cy="6901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61" name="rc61"/>
            <p:cNvSpPr/>
            <p:nvPr/>
          </p:nvSpPr>
          <p:spPr>
            <a:xfrm>
              <a:off x="5245110" y="3413643"/>
              <a:ext cx="435147" cy="69010"/>
            </a:xfrm>
            <a:prstGeom prst="rect">
              <a:avLst/>
            </a:prstGeom>
            <a:solidFill>
              <a:srgbClr val="E73F1C">
                <a:alpha val="100000"/>
              </a:srgbClr>
            </a:solidFill>
            <a:ln w="2710" cap="flat">
              <a:solidFill>
                <a:srgbClr val="FFFFFF">
                  <a:alpha val="100000"/>
                </a:srgbClr>
              </a:solidFill>
              <a:prstDash val="solid"/>
              <a:miter/>
            </a:ln>
          </p:spPr>
          <p:txBody>
            <a:bodyPr/>
            <a:lstStyle/>
            <a:p/>
          </p:txBody>
        </p:sp>
        <p:sp>
          <p:nvSpPr>
            <p:cNvPr id="62" name="rc62"/>
            <p:cNvSpPr/>
            <p:nvPr/>
          </p:nvSpPr>
          <p:spPr>
            <a:xfrm>
              <a:off x="5680258" y="3413643"/>
              <a:ext cx="435147" cy="6901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63" name="rc63"/>
            <p:cNvSpPr/>
            <p:nvPr/>
          </p:nvSpPr>
          <p:spPr>
            <a:xfrm>
              <a:off x="6115405" y="3413643"/>
              <a:ext cx="435147" cy="69010"/>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64" name="rc64"/>
            <p:cNvSpPr/>
            <p:nvPr/>
          </p:nvSpPr>
          <p:spPr>
            <a:xfrm>
              <a:off x="6550553" y="3413643"/>
              <a:ext cx="435147" cy="69010"/>
            </a:xfrm>
            <a:prstGeom prst="rect">
              <a:avLst/>
            </a:prstGeom>
            <a:solidFill>
              <a:srgbClr val="E73F1C">
                <a:alpha val="100000"/>
              </a:srgbClr>
            </a:solidFill>
            <a:ln w="2710" cap="flat">
              <a:solidFill>
                <a:srgbClr val="FFFFFF">
                  <a:alpha val="100000"/>
                </a:srgbClr>
              </a:solidFill>
              <a:prstDash val="solid"/>
              <a:miter/>
            </a:ln>
          </p:spPr>
          <p:txBody>
            <a:bodyPr/>
            <a:lstStyle/>
            <a:p/>
          </p:txBody>
        </p:sp>
        <p:sp>
          <p:nvSpPr>
            <p:cNvPr id="65" name="rc65"/>
            <p:cNvSpPr/>
            <p:nvPr/>
          </p:nvSpPr>
          <p:spPr>
            <a:xfrm>
              <a:off x="6985701" y="3413643"/>
              <a:ext cx="435147" cy="6901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66" name="rc66"/>
            <p:cNvSpPr/>
            <p:nvPr/>
          </p:nvSpPr>
          <p:spPr>
            <a:xfrm>
              <a:off x="7420849" y="3413643"/>
              <a:ext cx="435147" cy="69010"/>
            </a:xfrm>
            <a:prstGeom prst="rect">
              <a:avLst/>
            </a:prstGeom>
            <a:solidFill>
              <a:srgbClr val="F9911C">
                <a:alpha val="100000"/>
              </a:srgbClr>
            </a:solidFill>
            <a:ln w="2710" cap="flat">
              <a:solidFill>
                <a:srgbClr val="FFFFFF">
                  <a:alpha val="100000"/>
                </a:srgbClr>
              </a:solidFill>
              <a:prstDash val="solid"/>
              <a:miter/>
            </a:ln>
          </p:spPr>
          <p:txBody>
            <a:bodyPr/>
            <a:lstStyle/>
            <a:p/>
          </p:txBody>
        </p:sp>
        <p:sp>
          <p:nvSpPr>
            <p:cNvPr id="67" name="rc67"/>
            <p:cNvSpPr/>
            <p:nvPr/>
          </p:nvSpPr>
          <p:spPr>
            <a:xfrm>
              <a:off x="7855997" y="3413643"/>
              <a:ext cx="435147" cy="690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68" name="rc68"/>
            <p:cNvSpPr/>
            <p:nvPr/>
          </p:nvSpPr>
          <p:spPr>
            <a:xfrm>
              <a:off x="8291144" y="3413643"/>
              <a:ext cx="435147" cy="69010"/>
            </a:xfrm>
            <a:prstGeom prst="rect">
              <a:avLst/>
            </a:prstGeom>
            <a:solidFill>
              <a:srgbClr val="FEBC11">
                <a:alpha val="100000"/>
              </a:srgbClr>
            </a:solidFill>
            <a:ln w="2710" cap="flat">
              <a:solidFill>
                <a:srgbClr val="FFFFFF">
                  <a:alpha val="100000"/>
                </a:srgbClr>
              </a:solidFill>
              <a:prstDash val="solid"/>
              <a:miter/>
            </a:ln>
          </p:spPr>
          <p:txBody>
            <a:bodyPr/>
            <a:lstStyle/>
            <a:p/>
          </p:txBody>
        </p:sp>
        <p:sp>
          <p:nvSpPr>
            <p:cNvPr id="69" name="rc69"/>
            <p:cNvSpPr/>
            <p:nvPr/>
          </p:nvSpPr>
          <p:spPr>
            <a:xfrm>
              <a:off x="2634223" y="2309476"/>
              <a:ext cx="435147" cy="69010"/>
            </a:xfrm>
            <a:prstGeom prst="rect">
              <a:avLst/>
            </a:prstGeom>
            <a:solidFill>
              <a:srgbClr val="FFC00F">
                <a:alpha val="100000"/>
              </a:srgbClr>
            </a:solidFill>
            <a:ln w="2710" cap="flat">
              <a:solidFill>
                <a:srgbClr val="FFFFFF">
                  <a:alpha val="100000"/>
                </a:srgbClr>
              </a:solidFill>
              <a:prstDash val="solid"/>
              <a:miter/>
            </a:ln>
          </p:spPr>
          <p:txBody>
            <a:bodyPr/>
            <a:lstStyle/>
            <a:p/>
          </p:txBody>
        </p:sp>
        <p:sp>
          <p:nvSpPr>
            <p:cNvPr id="70" name="rc70"/>
            <p:cNvSpPr/>
            <p:nvPr/>
          </p:nvSpPr>
          <p:spPr>
            <a:xfrm>
              <a:off x="3069371" y="2309476"/>
              <a:ext cx="435147" cy="69010"/>
            </a:xfrm>
            <a:prstGeom prst="rect">
              <a:avLst/>
            </a:prstGeom>
            <a:solidFill>
              <a:srgbClr val="F6C216">
                <a:alpha val="100000"/>
              </a:srgbClr>
            </a:solidFill>
            <a:ln w="2710" cap="flat">
              <a:solidFill>
                <a:srgbClr val="FFFFFF">
                  <a:alpha val="100000"/>
                </a:srgbClr>
              </a:solidFill>
              <a:prstDash val="solid"/>
              <a:miter/>
            </a:ln>
          </p:spPr>
          <p:txBody>
            <a:bodyPr/>
            <a:lstStyle/>
            <a:p/>
          </p:txBody>
        </p:sp>
        <p:sp>
          <p:nvSpPr>
            <p:cNvPr id="71" name="rc71"/>
            <p:cNvSpPr/>
            <p:nvPr/>
          </p:nvSpPr>
          <p:spPr>
            <a:xfrm>
              <a:off x="3504519" y="2309476"/>
              <a:ext cx="435147" cy="69010"/>
            </a:xfrm>
            <a:prstGeom prst="rect">
              <a:avLst/>
            </a:prstGeom>
            <a:solidFill>
              <a:srgbClr val="F0C21A">
                <a:alpha val="100000"/>
              </a:srgbClr>
            </a:solidFill>
            <a:ln w="2710" cap="flat">
              <a:solidFill>
                <a:srgbClr val="FFFFFF">
                  <a:alpha val="100000"/>
                </a:srgbClr>
              </a:solidFill>
              <a:prstDash val="solid"/>
              <a:miter/>
            </a:ln>
          </p:spPr>
          <p:txBody>
            <a:bodyPr/>
            <a:lstStyle/>
            <a:p/>
          </p:txBody>
        </p:sp>
        <p:sp>
          <p:nvSpPr>
            <p:cNvPr id="72" name="rc72"/>
            <p:cNvSpPr/>
            <p:nvPr/>
          </p:nvSpPr>
          <p:spPr>
            <a:xfrm>
              <a:off x="3939666" y="2309476"/>
              <a:ext cx="435147" cy="69010"/>
            </a:xfrm>
            <a:prstGeom prst="rect">
              <a:avLst/>
            </a:prstGeom>
            <a:solidFill>
              <a:srgbClr val="E4C221">
                <a:alpha val="100000"/>
              </a:srgbClr>
            </a:solidFill>
            <a:ln w="2710" cap="flat">
              <a:solidFill>
                <a:srgbClr val="FFFFFF">
                  <a:alpha val="100000"/>
                </a:srgbClr>
              </a:solidFill>
              <a:prstDash val="solid"/>
              <a:miter/>
            </a:ln>
          </p:spPr>
          <p:txBody>
            <a:bodyPr/>
            <a:lstStyle/>
            <a:p/>
          </p:txBody>
        </p:sp>
        <p:sp>
          <p:nvSpPr>
            <p:cNvPr id="73" name="rc73"/>
            <p:cNvSpPr/>
            <p:nvPr/>
          </p:nvSpPr>
          <p:spPr>
            <a:xfrm>
              <a:off x="4374814" y="2309476"/>
              <a:ext cx="435147" cy="69010"/>
            </a:xfrm>
            <a:prstGeom prst="rect">
              <a:avLst/>
            </a:prstGeom>
            <a:solidFill>
              <a:srgbClr val="DEC224">
                <a:alpha val="100000"/>
              </a:srgbClr>
            </a:solidFill>
            <a:ln w="2710" cap="flat">
              <a:solidFill>
                <a:srgbClr val="FFFFFF">
                  <a:alpha val="100000"/>
                </a:srgbClr>
              </a:solidFill>
              <a:prstDash val="solid"/>
              <a:miter/>
            </a:ln>
          </p:spPr>
          <p:txBody>
            <a:bodyPr/>
            <a:lstStyle/>
            <a:p/>
          </p:txBody>
        </p:sp>
        <p:sp>
          <p:nvSpPr>
            <p:cNvPr id="74" name="rc74"/>
            <p:cNvSpPr/>
            <p:nvPr/>
          </p:nvSpPr>
          <p:spPr>
            <a:xfrm>
              <a:off x="4809962" y="2309476"/>
              <a:ext cx="435147" cy="690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5" name="rc75"/>
            <p:cNvSpPr/>
            <p:nvPr/>
          </p:nvSpPr>
          <p:spPr>
            <a:xfrm>
              <a:off x="5245110" y="2309476"/>
              <a:ext cx="435147" cy="69010"/>
            </a:xfrm>
            <a:prstGeom prst="rect">
              <a:avLst/>
            </a:prstGeom>
            <a:solidFill>
              <a:srgbClr val="D2C229">
                <a:alpha val="100000"/>
              </a:srgbClr>
            </a:solidFill>
            <a:ln w="2710" cap="flat">
              <a:solidFill>
                <a:srgbClr val="FFFFFF">
                  <a:alpha val="100000"/>
                </a:srgbClr>
              </a:solidFill>
              <a:prstDash val="solid"/>
              <a:miter/>
            </a:ln>
          </p:spPr>
          <p:txBody>
            <a:bodyPr/>
            <a:lstStyle/>
            <a:p/>
          </p:txBody>
        </p:sp>
        <p:sp>
          <p:nvSpPr>
            <p:cNvPr id="76" name="rc76"/>
            <p:cNvSpPr/>
            <p:nvPr/>
          </p:nvSpPr>
          <p:spPr>
            <a:xfrm>
              <a:off x="5680258" y="2309476"/>
              <a:ext cx="435147" cy="69010"/>
            </a:xfrm>
            <a:prstGeom prst="rect">
              <a:avLst/>
            </a:prstGeom>
            <a:solidFill>
              <a:srgbClr val="CCC12C">
                <a:alpha val="100000"/>
              </a:srgbClr>
            </a:solidFill>
            <a:ln w="2710" cap="flat">
              <a:solidFill>
                <a:srgbClr val="FFFFFF">
                  <a:alpha val="100000"/>
                </a:srgbClr>
              </a:solidFill>
              <a:prstDash val="solid"/>
              <a:miter/>
            </a:ln>
          </p:spPr>
          <p:txBody>
            <a:bodyPr/>
            <a:lstStyle/>
            <a:p/>
          </p:txBody>
        </p:sp>
        <p:sp>
          <p:nvSpPr>
            <p:cNvPr id="77" name="rc77"/>
            <p:cNvSpPr/>
            <p:nvPr/>
          </p:nvSpPr>
          <p:spPr>
            <a:xfrm>
              <a:off x="6115405" y="2309476"/>
              <a:ext cx="435147" cy="69010"/>
            </a:xfrm>
            <a:prstGeom prst="rect">
              <a:avLst/>
            </a:prstGeom>
            <a:solidFill>
              <a:srgbClr val="C6C12E">
                <a:alpha val="100000"/>
              </a:srgbClr>
            </a:solidFill>
            <a:ln w="2710" cap="flat">
              <a:solidFill>
                <a:srgbClr val="FFFFFF">
                  <a:alpha val="100000"/>
                </a:srgbClr>
              </a:solidFill>
              <a:prstDash val="solid"/>
              <a:miter/>
            </a:ln>
          </p:spPr>
          <p:txBody>
            <a:bodyPr/>
            <a:lstStyle/>
            <a:p/>
          </p:txBody>
        </p:sp>
        <p:sp>
          <p:nvSpPr>
            <p:cNvPr id="78" name="rc78"/>
            <p:cNvSpPr/>
            <p:nvPr/>
          </p:nvSpPr>
          <p:spPr>
            <a:xfrm>
              <a:off x="6550553" y="2309476"/>
              <a:ext cx="435147" cy="69010"/>
            </a:xfrm>
            <a:prstGeom prst="rect">
              <a:avLst/>
            </a:prstGeom>
            <a:solidFill>
              <a:srgbClr val="C6C12E">
                <a:alpha val="100000"/>
              </a:srgbClr>
            </a:solidFill>
            <a:ln w="2710" cap="flat">
              <a:solidFill>
                <a:srgbClr val="FFFFFF">
                  <a:alpha val="100000"/>
                </a:srgbClr>
              </a:solidFill>
              <a:prstDash val="solid"/>
              <a:miter/>
            </a:ln>
          </p:spPr>
          <p:txBody>
            <a:bodyPr/>
            <a:lstStyle/>
            <a:p/>
          </p:txBody>
        </p:sp>
        <p:sp>
          <p:nvSpPr>
            <p:cNvPr id="79" name="rc79"/>
            <p:cNvSpPr/>
            <p:nvPr/>
          </p:nvSpPr>
          <p:spPr>
            <a:xfrm>
              <a:off x="6985701" y="2309476"/>
              <a:ext cx="435147" cy="69010"/>
            </a:xfrm>
            <a:prstGeom prst="rect">
              <a:avLst/>
            </a:prstGeom>
            <a:solidFill>
              <a:srgbClr val="C6C12E">
                <a:alpha val="100000"/>
              </a:srgbClr>
            </a:solidFill>
            <a:ln w="2710" cap="flat">
              <a:solidFill>
                <a:srgbClr val="FFFFFF">
                  <a:alpha val="100000"/>
                </a:srgbClr>
              </a:solidFill>
              <a:prstDash val="solid"/>
              <a:miter/>
            </a:ln>
          </p:spPr>
          <p:txBody>
            <a:bodyPr/>
            <a:lstStyle/>
            <a:p/>
          </p:txBody>
        </p:sp>
        <p:sp>
          <p:nvSpPr>
            <p:cNvPr id="80" name="rc80"/>
            <p:cNvSpPr/>
            <p:nvPr/>
          </p:nvSpPr>
          <p:spPr>
            <a:xfrm>
              <a:off x="7420849" y="2309476"/>
              <a:ext cx="435147" cy="69010"/>
            </a:xfrm>
            <a:prstGeom prst="rect">
              <a:avLst/>
            </a:prstGeom>
            <a:solidFill>
              <a:srgbClr val="B3C034">
                <a:alpha val="100000"/>
              </a:srgbClr>
            </a:solidFill>
            <a:ln w="2710" cap="flat">
              <a:solidFill>
                <a:srgbClr val="FFFFFF">
                  <a:alpha val="100000"/>
                </a:srgbClr>
              </a:solidFill>
              <a:prstDash val="solid"/>
              <a:miter/>
            </a:ln>
          </p:spPr>
          <p:txBody>
            <a:bodyPr/>
            <a:lstStyle/>
            <a:p/>
          </p:txBody>
        </p:sp>
        <p:sp>
          <p:nvSpPr>
            <p:cNvPr id="81" name="rc81"/>
            <p:cNvSpPr/>
            <p:nvPr/>
          </p:nvSpPr>
          <p:spPr>
            <a:xfrm>
              <a:off x="7855997" y="2309476"/>
              <a:ext cx="435147" cy="69010"/>
            </a:xfrm>
            <a:prstGeom prst="rect">
              <a:avLst/>
            </a:prstGeom>
            <a:solidFill>
              <a:srgbClr val="B3C034">
                <a:alpha val="100000"/>
              </a:srgbClr>
            </a:solidFill>
            <a:ln w="2710" cap="flat">
              <a:solidFill>
                <a:srgbClr val="FFFFFF">
                  <a:alpha val="100000"/>
                </a:srgbClr>
              </a:solidFill>
              <a:prstDash val="solid"/>
              <a:miter/>
            </a:ln>
          </p:spPr>
          <p:txBody>
            <a:bodyPr/>
            <a:lstStyle/>
            <a:p/>
          </p:txBody>
        </p:sp>
        <p:sp>
          <p:nvSpPr>
            <p:cNvPr id="82" name="rc82"/>
            <p:cNvSpPr/>
            <p:nvPr/>
          </p:nvSpPr>
          <p:spPr>
            <a:xfrm>
              <a:off x="8291144" y="2309476"/>
              <a:ext cx="435147" cy="69010"/>
            </a:xfrm>
            <a:prstGeom prst="rect">
              <a:avLst/>
            </a:prstGeom>
            <a:solidFill>
              <a:srgbClr val="B3C034">
                <a:alpha val="100000"/>
              </a:srgbClr>
            </a:solidFill>
            <a:ln w="2710" cap="flat">
              <a:solidFill>
                <a:srgbClr val="FFFFFF">
                  <a:alpha val="100000"/>
                </a:srgbClr>
              </a:solidFill>
              <a:prstDash val="solid"/>
              <a:miter/>
            </a:ln>
          </p:spPr>
          <p:txBody>
            <a:bodyPr/>
            <a:lstStyle/>
            <a:p/>
          </p:txBody>
        </p:sp>
        <p:sp>
          <p:nvSpPr>
            <p:cNvPr id="83" name="rc83"/>
            <p:cNvSpPr/>
            <p:nvPr/>
          </p:nvSpPr>
          <p:spPr>
            <a:xfrm>
              <a:off x="2634223" y="1688381"/>
              <a:ext cx="435147" cy="690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4" name="rc84"/>
            <p:cNvSpPr/>
            <p:nvPr/>
          </p:nvSpPr>
          <p:spPr>
            <a:xfrm>
              <a:off x="3069371" y="1688381"/>
              <a:ext cx="435147" cy="69010"/>
            </a:xfrm>
            <a:prstGeom prst="rect">
              <a:avLst/>
            </a:prstGeom>
            <a:solidFill>
              <a:srgbClr val="64AC40">
                <a:alpha val="100000"/>
              </a:srgbClr>
            </a:solidFill>
            <a:ln w="2710" cap="flat">
              <a:solidFill>
                <a:srgbClr val="FFFFFF">
                  <a:alpha val="100000"/>
                </a:srgbClr>
              </a:solidFill>
              <a:prstDash val="solid"/>
              <a:miter/>
            </a:ln>
          </p:spPr>
          <p:txBody>
            <a:bodyPr/>
            <a:lstStyle/>
            <a:p/>
          </p:txBody>
        </p:sp>
        <p:sp>
          <p:nvSpPr>
            <p:cNvPr id="85" name="rc85"/>
            <p:cNvSpPr/>
            <p:nvPr/>
          </p:nvSpPr>
          <p:spPr>
            <a:xfrm>
              <a:off x="3504519" y="1688381"/>
              <a:ext cx="435147" cy="69010"/>
            </a:xfrm>
            <a:prstGeom prst="rect">
              <a:avLst/>
            </a:prstGeom>
            <a:solidFill>
              <a:srgbClr val="7CBB41">
                <a:alpha val="100000"/>
              </a:srgbClr>
            </a:solidFill>
            <a:ln w="2710" cap="flat">
              <a:solidFill>
                <a:srgbClr val="FFFFFF">
                  <a:alpha val="100000"/>
                </a:srgbClr>
              </a:solidFill>
              <a:prstDash val="solid"/>
              <a:miter/>
            </a:ln>
          </p:spPr>
          <p:txBody>
            <a:bodyPr/>
            <a:lstStyle/>
            <a:p/>
          </p:txBody>
        </p:sp>
        <p:sp>
          <p:nvSpPr>
            <p:cNvPr id="86" name="rc86"/>
            <p:cNvSpPr/>
            <p:nvPr/>
          </p:nvSpPr>
          <p:spPr>
            <a:xfrm>
              <a:off x="3939666" y="1688381"/>
              <a:ext cx="435147" cy="69010"/>
            </a:xfrm>
            <a:prstGeom prst="rect">
              <a:avLst/>
            </a:prstGeom>
            <a:solidFill>
              <a:srgbClr val="98BF3C">
                <a:alpha val="100000"/>
              </a:srgbClr>
            </a:solidFill>
            <a:ln w="2710" cap="flat">
              <a:solidFill>
                <a:srgbClr val="FFFFFF">
                  <a:alpha val="100000"/>
                </a:srgbClr>
              </a:solidFill>
              <a:prstDash val="solid"/>
              <a:miter/>
            </a:ln>
          </p:spPr>
          <p:txBody>
            <a:bodyPr/>
            <a:lstStyle/>
            <a:p/>
          </p:txBody>
        </p:sp>
        <p:sp>
          <p:nvSpPr>
            <p:cNvPr id="87" name="rc87"/>
            <p:cNvSpPr/>
            <p:nvPr/>
          </p:nvSpPr>
          <p:spPr>
            <a:xfrm>
              <a:off x="4374814" y="1688381"/>
              <a:ext cx="435147" cy="69010"/>
            </a:xfrm>
            <a:prstGeom prst="rect">
              <a:avLst/>
            </a:prstGeom>
            <a:solidFill>
              <a:srgbClr val="64AC40">
                <a:alpha val="100000"/>
              </a:srgbClr>
            </a:solidFill>
            <a:ln w="2710" cap="flat">
              <a:solidFill>
                <a:srgbClr val="FFFFFF">
                  <a:alpha val="100000"/>
                </a:srgbClr>
              </a:solidFill>
              <a:prstDash val="solid"/>
              <a:miter/>
            </a:ln>
          </p:spPr>
          <p:txBody>
            <a:bodyPr/>
            <a:lstStyle/>
            <a:p/>
          </p:txBody>
        </p:sp>
        <p:sp>
          <p:nvSpPr>
            <p:cNvPr id="88" name="rc88"/>
            <p:cNvSpPr/>
            <p:nvPr/>
          </p:nvSpPr>
          <p:spPr>
            <a:xfrm>
              <a:off x="4809962" y="1688381"/>
              <a:ext cx="435147" cy="69010"/>
            </a:xfrm>
            <a:prstGeom prst="rect">
              <a:avLst/>
            </a:prstGeom>
            <a:solidFill>
              <a:srgbClr val="60A940">
                <a:alpha val="100000"/>
              </a:srgbClr>
            </a:solidFill>
            <a:ln w="2710" cap="flat">
              <a:solidFill>
                <a:srgbClr val="FFFFFF">
                  <a:alpha val="100000"/>
                </a:srgbClr>
              </a:solidFill>
              <a:prstDash val="solid"/>
              <a:miter/>
            </a:ln>
          </p:spPr>
          <p:txBody>
            <a:bodyPr/>
            <a:lstStyle/>
            <a:p/>
          </p:txBody>
        </p:sp>
        <p:sp>
          <p:nvSpPr>
            <p:cNvPr id="89" name="rc89"/>
            <p:cNvSpPr/>
            <p:nvPr/>
          </p:nvSpPr>
          <p:spPr>
            <a:xfrm>
              <a:off x="5245110" y="1688381"/>
              <a:ext cx="435147" cy="690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0" name="rc90"/>
            <p:cNvSpPr/>
            <p:nvPr/>
          </p:nvSpPr>
          <p:spPr>
            <a:xfrm>
              <a:off x="5680258" y="1688381"/>
              <a:ext cx="435147" cy="69010"/>
            </a:xfrm>
            <a:prstGeom prst="rect">
              <a:avLst/>
            </a:prstGeom>
            <a:solidFill>
              <a:srgbClr val="4B9D3F">
                <a:alpha val="100000"/>
              </a:srgbClr>
            </a:solidFill>
            <a:ln w="2710" cap="flat">
              <a:solidFill>
                <a:srgbClr val="FFFFFF">
                  <a:alpha val="100000"/>
                </a:srgbClr>
              </a:solidFill>
              <a:prstDash val="solid"/>
              <a:miter/>
            </a:ln>
          </p:spPr>
          <p:txBody>
            <a:bodyPr/>
            <a:lstStyle/>
            <a:p/>
          </p:txBody>
        </p:sp>
        <p:sp>
          <p:nvSpPr>
            <p:cNvPr id="91" name="rc91"/>
            <p:cNvSpPr/>
            <p:nvPr/>
          </p:nvSpPr>
          <p:spPr>
            <a:xfrm>
              <a:off x="6115405" y="1688381"/>
              <a:ext cx="435147" cy="69010"/>
            </a:xfrm>
            <a:prstGeom prst="rect">
              <a:avLst/>
            </a:prstGeom>
            <a:solidFill>
              <a:srgbClr val="60A940">
                <a:alpha val="100000"/>
              </a:srgbClr>
            </a:solidFill>
            <a:ln w="2710" cap="flat">
              <a:solidFill>
                <a:srgbClr val="FFFFFF">
                  <a:alpha val="100000"/>
                </a:srgbClr>
              </a:solidFill>
              <a:prstDash val="solid"/>
              <a:miter/>
            </a:ln>
          </p:spPr>
          <p:txBody>
            <a:bodyPr/>
            <a:lstStyle/>
            <a:p/>
          </p:txBody>
        </p:sp>
        <p:sp>
          <p:nvSpPr>
            <p:cNvPr id="92" name="rc92"/>
            <p:cNvSpPr/>
            <p:nvPr/>
          </p:nvSpPr>
          <p:spPr>
            <a:xfrm>
              <a:off x="6550553" y="1688381"/>
              <a:ext cx="435147" cy="69010"/>
            </a:xfrm>
            <a:prstGeom prst="rect">
              <a:avLst/>
            </a:prstGeom>
            <a:solidFill>
              <a:srgbClr val="4B9D3F">
                <a:alpha val="100000"/>
              </a:srgbClr>
            </a:solidFill>
            <a:ln w="2710" cap="flat">
              <a:solidFill>
                <a:srgbClr val="FFFFFF">
                  <a:alpha val="100000"/>
                </a:srgbClr>
              </a:solidFill>
              <a:prstDash val="solid"/>
              <a:miter/>
            </a:ln>
          </p:spPr>
          <p:txBody>
            <a:bodyPr/>
            <a:lstStyle/>
            <a:p/>
          </p:txBody>
        </p:sp>
        <p:sp>
          <p:nvSpPr>
            <p:cNvPr id="93" name="rc93"/>
            <p:cNvSpPr/>
            <p:nvPr/>
          </p:nvSpPr>
          <p:spPr>
            <a:xfrm>
              <a:off x="6985701" y="1688381"/>
              <a:ext cx="435147" cy="690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4" name="rc94"/>
            <p:cNvSpPr/>
            <p:nvPr/>
          </p:nvSpPr>
          <p:spPr>
            <a:xfrm>
              <a:off x="7420849" y="1688381"/>
              <a:ext cx="435147" cy="6901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5" name="rc95"/>
            <p:cNvSpPr/>
            <p:nvPr/>
          </p:nvSpPr>
          <p:spPr>
            <a:xfrm>
              <a:off x="7855997" y="1688381"/>
              <a:ext cx="435147" cy="690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6" name="rc96"/>
            <p:cNvSpPr/>
            <p:nvPr/>
          </p:nvSpPr>
          <p:spPr>
            <a:xfrm>
              <a:off x="8291144" y="1688381"/>
              <a:ext cx="435147" cy="69010"/>
            </a:xfrm>
            <a:prstGeom prst="rect">
              <a:avLst/>
            </a:prstGeom>
            <a:solidFill>
              <a:srgbClr val="64AC40">
                <a:alpha val="100000"/>
              </a:srgbClr>
            </a:solidFill>
            <a:ln w="2710" cap="flat">
              <a:solidFill>
                <a:srgbClr val="FFFFFF">
                  <a:alpha val="100000"/>
                </a:srgbClr>
              </a:solidFill>
              <a:prstDash val="solid"/>
              <a:miter/>
            </a:ln>
          </p:spPr>
          <p:txBody>
            <a:bodyPr/>
            <a:lstStyle/>
            <a:p/>
          </p:txBody>
        </p:sp>
        <p:sp>
          <p:nvSpPr>
            <p:cNvPr id="97" name="rc97"/>
            <p:cNvSpPr/>
            <p:nvPr/>
          </p:nvSpPr>
          <p:spPr>
            <a:xfrm>
              <a:off x="3069371" y="5069894"/>
              <a:ext cx="435147" cy="69010"/>
            </a:xfrm>
            <a:prstGeom prst="rect">
              <a:avLst/>
            </a:prstGeom>
            <a:solidFill>
              <a:srgbClr val="E32A1A">
                <a:alpha val="100000"/>
              </a:srgbClr>
            </a:solidFill>
            <a:ln w="2710" cap="flat">
              <a:solidFill>
                <a:srgbClr val="FFFFFF">
                  <a:alpha val="100000"/>
                </a:srgbClr>
              </a:solidFill>
              <a:prstDash val="solid"/>
              <a:miter/>
            </a:ln>
          </p:spPr>
          <p:txBody>
            <a:bodyPr/>
            <a:lstStyle/>
            <a:p/>
          </p:txBody>
        </p:sp>
        <p:sp>
          <p:nvSpPr>
            <p:cNvPr id="98" name="rc98"/>
            <p:cNvSpPr/>
            <p:nvPr/>
          </p:nvSpPr>
          <p:spPr>
            <a:xfrm>
              <a:off x="3504519" y="5069894"/>
              <a:ext cx="435147" cy="6901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99" name="rc99"/>
            <p:cNvSpPr/>
            <p:nvPr/>
          </p:nvSpPr>
          <p:spPr>
            <a:xfrm>
              <a:off x="3939666" y="5069894"/>
              <a:ext cx="435147" cy="69010"/>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100" name="rc100"/>
            <p:cNvSpPr/>
            <p:nvPr/>
          </p:nvSpPr>
          <p:spPr>
            <a:xfrm>
              <a:off x="4374814" y="5069894"/>
              <a:ext cx="435147" cy="69010"/>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101" name="rc101"/>
            <p:cNvSpPr/>
            <p:nvPr/>
          </p:nvSpPr>
          <p:spPr>
            <a:xfrm>
              <a:off x="4809962" y="5069894"/>
              <a:ext cx="435147" cy="69010"/>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102" name="rc102"/>
            <p:cNvSpPr/>
            <p:nvPr/>
          </p:nvSpPr>
          <p:spPr>
            <a:xfrm>
              <a:off x="5245110" y="5069894"/>
              <a:ext cx="435147" cy="69010"/>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103" name="rc103"/>
            <p:cNvSpPr/>
            <p:nvPr/>
          </p:nvSpPr>
          <p:spPr>
            <a:xfrm>
              <a:off x="5680258" y="5069894"/>
              <a:ext cx="435147" cy="69010"/>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104" name="rc104"/>
            <p:cNvSpPr/>
            <p:nvPr/>
          </p:nvSpPr>
          <p:spPr>
            <a:xfrm>
              <a:off x="6115405" y="5069894"/>
              <a:ext cx="435147" cy="69010"/>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105" name="rc105"/>
            <p:cNvSpPr/>
            <p:nvPr/>
          </p:nvSpPr>
          <p:spPr>
            <a:xfrm>
              <a:off x="6550553" y="5069894"/>
              <a:ext cx="435147" cy="69010"/>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106" name="rc106"/>
            <p:cNvSpPr/>
            <p:nvPr/>
          </p:nvSpPr>
          <p:spPr>
            <a:xfrm>
              <a:off x="6985701" y="5069894"/>
              <a:ext cx="435147" cy="69010"/>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107" name="rc107"/>
            <p:cNvSpPr/>
            <p:nvPr/>
          </p:nvSpPr>
          <p:spPr>
            <a:xfrm>
              <a:off x="7420849" y="5069894"/>
              <a:ext cx="435147" cy="69010"/>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108" name="rc108"/>
            <p:cNvSpPr/>
            <p:nvPr/>
          </p:nvSpPr>
          <p:spPr>
            <a:xfrm>
              <a:off x="7855997" y="5069894"/>
              <a:ext cx="435147" cy="69010"/>
            </a:xfrm>
            <a:prstGeom prst="rect">
              <a:avLst/>
            </a:prstGeom>
            <a:solidFill>
              <a:srgbClr val="C9160C">
                <a:alpha val="100000"/>
              </a:srgbClr>
            </a:solidFill>
            <a:ln w="2710" cap="flat">
              <a:solidFill>
                <a:srgbClr val="FFFFFF">
                  <a:alpha val="100000"/>
                </a:srgbClr>
              </a:solidFill>
              <a:prstDash val="solid"/>
              <a:miter/>
            </a:ln>
          </p:spPr>
          <p:txBody>
            <a:bodyPr/>
            <a:lstStyle/>
            <a:p/>
          </p:txBody>
        </p:sp>
        <p:sp>
          <p:nvSpPr>
            <p:cNvPr id="109" name="rc109"/>
            <p:cNvSpPr/>
            <p:nvPr/>
          </p:nvSpPr>
          <p:spPr>
            <a:xfrm>
              <a:off x="8291144" y="5069894"/>
              <a:ext cx="435147" cy="69010"/>
            </a:xfrm>
            <a:prstGeom prst="rect">
              <a:avLst/>
            </a:prstGeom>
            <a:solidFill>
              <a:srgbClr val="C9160C">
                <a:alpha val="100000"/>
              </a:srgbClr>
            </a:solidFill>
            <a:ln w="2710" cap="flat">
              <a:solidFill>
                <a:srgbClr val="FFFFFF">
                  <a:alpha val="100000"/>
                </a:srgbClr>
              </a:solidFill>
              <a:prstDash val="solid"/>
              <a:miter/>
            </a:ln>
          </p:spPr>
          <p:txBody>
            <a:bodyPr/>
            <a:lstStyle/>
            <a:p/>
          </p:txBody>
        </p:sp>
        <p:sp>
          <p:nvSpPr>
            <p:cNvPr id="110" name="rc110"/>
            <p:cNvSpPr/>
            <p:nvPr/>
          </p:nvSpPr>
          <p:spPr>
            <a:xfrm>
              <a:off x="3069371" y="1619371"/>
              <a:ext cx="435147" cy="69010"/>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111" name="rc111"/>
            <p:cNvSpPr/>
            <p:nvPr/>
          </p:nvSpPr>
          <p:spPr>
            <a:xfrm>
              <a:off x="3504519" y="1619371"/>
              <a:ext cx="435147" cy="69010"/>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112" name="rc112"/>
            <p:cNvSpPr/>
            <p:nvPr/>
          </p:nvSpPr>
          <p:spPr>
            <a:xfrm>
              <a:off x="3939666" y="1619371"/>
              <a:ext cx="435147" cy="69010"/>
            </a:xfrm>
            <a:prstGeom prst="rect">
              <a:avLst/>
            </a:prstGeom>
            <a:solidFill>
              <a:srgbClr val="9FBF3A">
                <a:alpha val="100000"/>
              </a:srgbClr>
            </a:solidFill>
            <a:ln w="2710" cap="flat">
              <a:solidFill>
                <a:srgbClr val="FFFFFF">
                  <a:alpha val="100000"/>
                </a:srgbClr>
              </a:solidFill>
              <a:prstDash val="solid"/>
              <a:miter/>
            </a:ln>
          </p:spPr>
          <p:txBody>
            <a:bodyPr/>
            <a:lstStyle/>
            <a:p/>
          </p:txBody>
        </p:sp>
        <p:sp>
          <p:nvSpPr>
            <p:cNvPr id="113" name="rc113"/>
            <p:cNvSpPr/>
            <p:nvPr/>
          </p:nvSpPr>
          <p:spPr>
            <a:xfrm>
              <a:off x="4374814" y="1619371"/>
              <a:ext cx="435147" cy="69010"/>
            </a:xfrm>
            <a:prstGeom prst="rect">
              <a:avLst/>
            </a:prstGeom>
            <a:solidFill>
              <a:srgbClr val="82BD41">
                <a:alpha val="100000"/>
              </a:srgbClr>
            </a:solidFill>
            <a:ln w="2710" cap="flat">
              <a:solidFill>
                <a:srgbClr val="FFFFFF">
                  <a:alpha val="100000"/>
                </a:srgbClr>
              </a:solidFill>
              <a:prstDash val="solid"/>
              <a:miter/>
            </a:ln>
          </p:spPr>
          <p:txBody>
            <a:bodyPr/>
            <a:lstStyle/>
            <a:p/>
          </p:txBody>
        </p:sp>
        <p:sp>
          <p:nvSpPr>
            <p:cNvPr id="114" name="rc114"/>
            <p:cNvSpPr/>
            <p:nvPr/>
          </p:nvSpPr>
          <p:spPr>
            <a:xfrm>
              <a:off x="4809962" y="1619371"/>
              <a:ext cx="435147" cy="69010"/>
            </a:xfrm>
            <a:prstGeom prst="rect">
              <a:avLst/>
            </a:prstGeom>
            <a:solidFill>
              <a:srgbClr val="6EB241">
                <a:alpha val="100000"/>
              </a:srgbClr>
            </a:solidFill>
            <a:ln w="2710" cap="flat">
              <a:solidFill>
                <a:srgbClr val="FFFFFF">
                  <a:alpha val="100000"/>
                </a:srgbClr>
              </a:solidFill>
              <a:prstDash val="solid"/>
              <a:miter/>
            </a:ln>
          </p:spPr>
          <p:txBody>
            <a:bodyPr/>
            <a:lstStyle/>
            <a:p/>
          </p:txBody>
        </p:sp>
        <p:sp>
          <p:nvSpPr>
            <p:cNvPr id="115" name="rc115"/>
            <p:cNvSpPr/>
            <p:nvPr/>
          </p:nvSpPr>
          <p:spPr>
            <a:xfrm>
              <a:off x="5245110" y="1619371"/>
              <a:ext cx="435147" cy="69010"/>
            </a:xfrm>
            <a:prstGeom prst="rect">
              <a:avLst/>
            </a:prstGeom>
            <a:solidFill>
              <a:srgbClr val="6EB241">
                <a:alpha val="100000"/>
              </a:srgbClr>
            </a:solidFill>
            <a:ln w="2710" cap="flat">
              <a:solidFill>
                <a:srgbClr val="FFFFFF">
                  <a:alpha val="100000"/>
                </a:srgbClr>
              </a:solidFill>
              <a:prstDash val="solid"/>
              <a:miter/>
            </a:ln>
          </p:spPr>
          <p:txBody>
            <a:bodyPr/>
            <a:lstStyle/>
            <a:p/>
          </p:txBody>
        </p:sp>
        <p:sp>
          <p:nvSpPr>
            <p:cNvPr id="116" name="rc116"/>
            <p:cNvSpPr/>
            <p:nvPr/>
          </p:nvSpPr>
          <p:spPr>
            <a:xfrm>
              <a:off x="5680258" y="1619371"/>
              <a:ext cx="435147" cy="69010"/>
            </a:xfrm>
            <a:prstGeom prst="rect">
              <a:avLst/>
            </a:prstGeom>
            <a:solidFill>
              <a:srgbClr val="6EB241">
                <a:alpha val="100000"/>
              </a:srgbClr>
            </a:solidFill>
            <a:ln w="2710" cap="flat">
              <a:solidFill>
                <a:srgbClr val="FFFFFF">
                  <a:alpha val="100000"/>
                </a:srgbClr>
              </a:solidFill>
              <a:prstDash val="solid"/>
              <a:miter/>
            </a:ln>
          </p:spPr>
          <p:txBody>
            <a:bodyPr/>
            <a:lstStyle/>
            <a:p/>
          </p:txBody>
        </p:sp>
        <p:sp>
          <p:nvSpPr>
            <p:cNvPr id="117" name="rc117"/>
            <p:cNvSpPr/>
            <p:nvPr/>
          </p:nvSpPr>
          <p:spPr>
            <a:xfrm>
              <a:off x="6115405" y="1619371"/>
              <a:ext cx="435147" cy="69010"/>
            </a:xfrm>
            <a:prstGeom prst="rect">
              <a:avLst/>
            </a:prstGeom>
            <a:solidFill>
              <a:srgbClr val="5BA640">
                <a:alpha val="100000"/>
              </a:srgbClr>
            </a:solidFill>
            <a:ln w="2710" cap="flat">
              <a:solidFill>
                <a:srgbClr val="FFFFFF">
                  <a:alpha val="100000"/>
                </a:srgbClr>
              </a:solidFill>
              <a:prstDash val="solid"/>
              <a:miter/>
            </a:ln>
          </p:spPr>
          <p:txBody>
            <a:bodyPr/>
            <a:lstStyle/>
            <a:p/>
          </p:txBody>
        </p:sp>
        <p:sp>
          <p:nvSpPr>
            <p:cNvPr id="118" name="rc118"/>
            <p:cNvSpPr/>
            <p:nvPr/>
          </p:nvSpPr>
          <p:spPr>
            <a:xfrm>
              <a:off x="6550553" y="1619371"/>
              <a:ext cx="435147" cy="69010"/>
            </a:xfrm>
            <a:prstGeom prst="rect">
              <a:avLst/>
            </a:prstGeom>
            <a:solidFill>
              <a:srgbClr val="5BA640">
                <a:alpha val="100000"/>
              </a:srgbClr>
            </a:solidFill>
            <a:ln w="2710" cap="flat">
              <a:solidFill>
                <a:srgbClr val="FFFFFF">
                  <a:alpha val="100000"/>
                </a:srgbClr>
              </a:solidFill>
              <a:prstDash val="solid"/>
              <a:miter/>
            </a:ln>
          </p:spPr>
          <p:txBody>
            <a:bodyPr/>
            <a:lstStyle/>
            <a:p/>
          </p:txBody>
        </p:sp>
        <p:sp>
          <p:nvSpPr>
            <p:cNvPr id="119" name="rc119"/>
            <p:cNvSpPr/>
            <p:nvPr/>
          </p:nvSpPr>
          <p:spPr>
            <a:xfrm>
              <a:off x="6985701" y="1619371"/>
              <a:ext cx="435147" cy="69010"/>
            </a:xfrm>
            <a:prstGeom prst="rect">
              <a:avLst/>
            </a:prstGeom>
            <a:solidFill>
              <a:srgbClr val="60A940">
                <a:alpha val="100000"/>
              </a:srgbClr>
            </a:solidFill>
            <a:ln w="2710" cap="flat">
              <a:solidFill>
                <a:srgbClr val="FFFFFF">
                  <a:alpha val="100000"/>
                </a:srgbClr>
              </a:solidFill>
              <a:prstDash val="solid"/>
              <a:miter/>
            </a:ln>
          </p:spPr>
          <p:txBody>
            <a:bodyPr/>
            <a:lstStyle/>
            <a:p/>
          </p:txBody>
        </p:sp>
        <p:sp>
          <p:nvSpPr>
            <p:cNvPr id="120" name="rc120"/>
            <p:cNvSpPr/>
            <p:nvPr/>
          </p:nvSpPr>
          <p:spPr>
            <a:xfrm>
              <a:off x="7420849" y="1619371"/>
              <a:ext cx="435147" cy="69010"/>
            </a:xfrm>
            <a:prstGeom prst="rect">
              <a:avLst/>
            </a:prstGeom>
            <a:solidFill>
              <a:srgbClr val="60A940">
                <a:alpha val="100000"/>
              </a:srgbClr>
            </a:solidFill>
            <a:ln w="2710" cap="flat">
              <a:solidFill>
                <a:srgbClr val="FFFFFF">
                  <a:alpha val="100000"/>
                </a:srgbClr>
              </a:solidFill>
              <a:prstDash val="solid"/>
              <a:miter/>
            </a:ln>
          </p:spPr>
          <p:txBody>
            <a:bodyPr/>
            <a:lstStyle/>
            <a:p/>
          </p:txBody>
        </p:sp>
        <p:sp>
          <p:nvSpPr>
            <p:cNvPr id="121" name="rc121"/>
            <p:cNvSpPr/>
            <p:nvPr/>
          </p:nvSpPr>
          <p:spPr>
            <a:xfrm>
              <a:off x="7855997" y="1619371"/>
              <a:ext cx="435147" cy="69010"/>
            </a:xfrm>
            <a:prstGeom prst="rect">
              <a:avLst/>
            </a:prstGeom>
            <a:solidFill>
              <a:srgbClr val="60A940">
                <a:alpha val="100000"/>
              </a:srgbClr>
            </a:solidFill>
            <a:ln w="2710" cap="flat">
              <a:solidFill>
                <a:srgbClr val="FFFFFF">
                  <a:alpha val="100000"/>
                </a:srgbClr>
              </a:solidFill>
              <a:prstDash val="solid"/>
              <a:miter/>
            </a:ln>
          </p:spPr>
          <p:txBody>
            <a:bodyPr/>
            <a:lstStyle/>
            <a:p/>
          </p:txBody>
        </p:sp>
        <p:sp>
          <p:nvSpPr>
            <p:cNvPr id="122" name="rc122"/>
            <p:cNvSpPr/>
            <p:nvPr/>
          </p:nvSpPr>
          <p:spPr>
            <a:xfrm>
              <a:off x="8291144" y="1619371"/>
              <a:ext cx="435147" cy="69010"/>
            </a:xfrm>
            <a:prstGeom prst="rect">
              <a:avLst/>
            </a:prstGeom>
            <a:solidFill>
              <a:srgbClr val="60A940">
                <a:alpha val="100000"/>
              </a:srgbClr>
            </a:solidFill>
            <a:ln w="2710" cap="flat">
              <a:solidFill>
                <a:srgbClr val="FFFFFF">
                  <a:alpha val="100000"/>
                </a:srgbClr>
              </a:solidFill>
              <a:prstDash val="solid"/>
              <a:miter/>
            </a:ln>
          </p:spPr>
          <p:txBody>
            <a:bodyPr/>
            <a:lstStyle/>
            <a:p/>
          </p:txBody>
        </p:sp>
        <p:sp>
          <p:nvSpPr>
            <p:cNvPr id="123" name="rc123"/>
            <p:cNvSpPr/>
            <p:nvPr/>
          </p:nvSpPr>
          <p:spPr>
            <a:xfrm>
              <a:off x="3939666" y="1274319"/>
              <a:ext cx="435147" cy="69010"/>
            </a:xfrm>
            <a:prstGeom prst="rect">
              <a:avLst/>
            </a:prstGeom>
            <a:solidFill>
              <a:srgbClr val="98BF3C">
                <a:alpha val="100000"/>
              </a:srgbClr>
            </a:solidFill>
            <a:ln w="2710" cap="flat">
              <a:solidFill>
                <a:srgbClr val="FFFFFF">
                  <a:alpha val="100000"/>
                </a:srgbClr>
              </a:solidFill>
              <a:prstDash val="solid"/>
              <a:miter/>
            </a:ln>
          </p:spPr>
          <p:txBody>
            <a:bodyPr/>
            <a:lstStyle/>
            <a:p/>
          </p:txBody>
        </p:sp>
        <p:sp>
          <p:nvSpPr>
            <p:cNvPr id="124" name="rc124"/>
            <p:cNvSpPr/>
            <p:nvPr/>
          </p:nvSpPr>
          <p:spPr>
            <a:xfrm>
              <a:off x="4374814" y="1274319"/>
              <a:ext cx="435147" cy="69010"/>
            </a:xfrm>
            <a:prstGeom prst="rect">
              <a:avLst/>
            </a:prstGeom>
            <a:solidFill>
              <a:srgbClr val="82BD41">
                <a:alpha val="100000"/>
              </a:srgbClr>
            </a:solidFill>
            <a:ln w="2710" cap="flat">
              <a:solidFill>
                <a:srgbClr val="FFFFFF">
                  <a:alpha val="100000"/>
                </a:srgbClr>
              </a:solidFill>
              <a:prstDash val="solid"/>
              <a:miter/>
            </a:ln>
          </p:spPr>
          <p:txBody>
            <a:bodyPr/>
            <a:lstStyle/>
            <a:p/>
          </p:txBody>
        </p:sp>
        <p:sp>
          <p:nvSpPr>
            <p:cNvPr id="125" name="rc125"/>
            <p:cNvSpPr/>
            <p:nvPr/>
          </p:nvSpPr>
          <p:spPr>
            <a:xfrm>
              <a:off x="4809962" y="1274319"/>
              <a:ext cx="435147" cy="69010"/>
            </a:xfrm>
            <a:prstGeom prst="rect">
              <a:avLst/>
            </a:prstGeom>
            <a:solidFill>
              <a:srgbClr val="B3C034">
                <a:alpha val="100000"/>
              </a:srgbClr>
            </a:solidFill>
            <a:ln w="2710" cap="flat">
              <a:solidFill>
                <a:srgbClr val="FFFFFF">
                  <a:alpha val="100000"/>
                </a:srgbClr>
              </a:solidFill>
              <a:prstDash val="solid"/>
              <a:miter/>
            </a:ln>
          </p:spPr>
          <p:txBody>
            <a:bodyPr/>
            <a:lstStyle/>
            <a:p/>
          </p:txBody>
        </p:sp>
        <p:sp>
          <p:nvSpPr>
            <p:cNvPr id="126" name="rc126"/>
            <p:cNvSpPr/>
            <p:nvPr/>
          </p:nvSpPr>
          <p:spPr>
            <a:xfrm>
              <a:off x="5245110" y="1274319"/>
              <a:ext cx="435147" cy="69010"/>
            </a:xfrm>
            <a:prstGeom prst="rect">
              <a:avLst/>
            </a:prstGeom>
            <a:solidFill>
              <a:srgbClr val="89BE3F">
                <a:alpha val="100000"/>
              </a:srgbClr>
            </a:solidFill>
            <a:ln w="2710" cap="flat">
              <a:solidFill>
                <a:srgbClr val="FFFFFF">
                  <a:alpha val="100000"/>
                </a:srgbClr>
              </a:solidFill>
              <a:prstDash val="solid"/>
              <a:miter/>
            </a:ln>
          </p:spPr>
          <p:txBody>
            <a:bodyPr/>
            <a:lstStyle/>
            <a:p/>
          </p:txBody>
        </p:sp>
        <p:sp>
          <p:nvSpPr>
            <p:cNvPr id="127" name="rc127"/>
            <p:cNvSpPr/>
            <p:nvPr/>
          </p:nvSpPr>
          <p:spPr>
            <a:xfrm>
              <a:off x="5680258" y="1274319"/>
              <a:ext cx="435147" cy="69010"/>
            </a:xfrm>
            <a:prstGeom prst="rect">
              <a:avLst/>
            </a:prstGeom>
            <a:solidFill>
              <a:srgbClr val="69AF41">
                <a:alpha val="100000"/>
              </a:srgbClr>
            </a:solidFill>
            <a:ln w="2710" cap="flat">
              <a:solidFill>
                <a:srgbClr val="FFFFFF">
                  <a:alpha val="100000"/>
                </a:srgbClr>
              </a:solidFill>
              <a:prstDash val="solid"/>
              <a:miter/>
            </a:ln>
          </p:spPr>
          <p:txBody>
            <a:bodyPr/>
            <a:lstStyle/>
            <a:p/>
          </p:txBody>
        </p:sp>
        <p:sp>
          <p:nvSpPr>
            <p:cNvPr id="128" name="rc128"/>
            <p:cNvSpPr/>
            <p:nvPr/>
          </p:nvSpPr>
          <p:spPr>
            <a:xfrm>
              <a:off x="6115405" y="1274319"/>
              <a:ext cx="435147" cy="69010"/>
            </a:xfrm>
            <a:prstGeom prst="rect">
              <a:avLst/>
            </a:prstGeom>
            <a:solidFill>
              <a:srgbClr val="98BF3C">
                <a:alpha val="100000"/>
              </a:srgbClr>
            </a:solidFill>
            <a:ln w="2710" cap="flat">
              <a:solidFill>
                <a:srgbClr val="FFFFFF">
                  <a:alpha val="100000"/>
                </a:srgbClr>
              </a:solidFill>
              <a:prstDash val="solid"/>
              <a:miter/>
            </a:ln>
          </p:spPr>
          <p:txBody>
            <a:bodyPr/>
            <a:lstStyle/>
            <a:p/>
          </p:txBody>
        </p:sp>
        <p:sp>
          <p:nvSpPr>
            <p:cNvPr id="129" name="rc129"/>
            <p:cNvSpPr/>
            <p:nvPr/>
          </p:nvSpPr>
          <p:spPr>
            <a:xfrm>
              <a:off x="6550553" y="1274319"/>
              <a:ext cx="435147" cy="69010"/>
            </a:xfrm>
            <a:prstGeom prst="rect">
              <a:avLst/>
            </a:prstGeom>
            <a:solidFill>
              <a:srgbClr val="FFC00F">
                <a:alpha val="100000"/>
              </a:srgbClr>
            </a:solidFill>
            <a:ln w="2710" cap="flat">
              <a:solidFill>
                <a:srgbClr val="FFFFFF">
                  <a:alpha val="100000"/>
                </a:srgbClr>
              </a:solidFill>
              <a:prstDash val="solid"/>
              <a:miter/>
            </a:ln>
          </p:spPr>
          <p:txBody>
            <a:bodyPr/>
            <a:lstStyle/>
            <a:p/>
          </p:txBody>
        </p:sp>
        <p:sp>
          <p:nvSpPr>
            <p:cNvPr id="130" name="rc130"/>
            <p:cNvSpPr/>
            <p:nvPr/>
          </p:nvSpPr>
          <p:spPr>
            <a:xfrm>
              <a:off x="6985701" y="1274319"/>
              <a:ext cx="435147" cy="69010"/>
            </a:xfrm>
            <a:prstGeom prst="rect">
              <a:avLst/>
            </a:prstGeom>
            <a:solidFill>
              <a:srgbClr val="C6C12E">
                <a:alpha val="100000"/>
              </a:srgbClr>
            </a:solidFill>
            <a:ln w="2710" cap="flat">
              <a:solidFill>
                <a:srgbClr val="FFFFFF">
                  <a:alpha val="100000"/>
                </a:srgbClr>
              </a:solidFill>
              <a:prstDash val="solid"/>
              <a:miter/>
            </a:ln>
          </p:spPr>
          <p:txBody>
            <a:bodyPr/>
            <a:lstStyle/>
            <a:p/>
          </p:txBody>
        </p:sp>
        <p:sp>
          <p:nvSpPr>
            <p:cNvPr id="131" name="rc131"/>
            <p:cNvSpPr/>
            <p:nvPr/>
          </p:nvSpPr>
          <p:spPr>
            <a:xfrm>
              <a:off x="7420849" y="1274319"/>
              <a:ext cx="435147" cy="69010"/>
            </a:xfrm>
            <a:prstGeom prst="rect">
              <a:avLst/>
            </a:prstGeom>
            <a:solidFill>
              <a:srgbClr val="73B541">
                <a:alpha val="100000"/>
              </a:srgbClr>
            </a:solidFill>
            <a:ln w="2710" cap="flat">
              <a:solidFill>
                <a:srgbClr val="FFFFFF">
                  <a:alpha val="100000"/>
                </a:srgbClr>
              </a:solidFill>
              <a:prstDash val="solid"/>
              <a:miter/>
            </a:ln>
          </p:spPr>
          <p:txBody>
            <a:bodyPr/>
            <a:lstStyle/>
            <a:p/>
          </p:txBody>
        </p:sp>
        <p:sp>
          <p:nvSpPr>
            <p:cNvPr id="132" name="rc132"/>
            <p:cNvSpPr/>
            <p:nvPr/>
          </p:nvSpPr>
          <p:spPr>
            <a:xfrm>
              <a:off x="7855997" y="1274319"/>
              <a:ext cx="435147" cy="69010"/>
            </a:xfrm>
            <a:prstGeom prst="rect">
              <a:avLst/>
            </a:prstGeom>
            <a:solidFill>
              <a:srgbClr val="5BA640">
                <a:alpha val="100000"/>
              </a:srgbClr>
            </a:solidFill>
            <a:ln w="2710" cap="flat">
              <a:solidFill>
                <a:srgbClr val="FFFFFF">
                  <a:alpha val="100000"/>
                </a:srgbClr>
              </a:solidFill>
              <a:prstDash val="solid"/>
              <a:miter/>
            </a:ln>
          </p:spPr>
          <p:txBody>
            <a:bodyPr/>
            <a:lstStyle/>
            <a:p/>
          </p:txBody>
        </p:sp>
        <p:sp>
          <p:nvSpPr>
            <p:cNvPr id="133" name="rc133"/>
            <p:cNvSpPr/>
            <p:nvPr/>
          </p:nvSpPr>
          <p:spPr>
            <a:xfrm>
              <a:off x="8291144" y="1274319"/>
              <a:ext cx="435147" cy="69010"/>
            </a:xfrm>
            <a:prstGeom prst="rect">
              <a:avLst/>
            </a:prstGeom>
            <a:solidFill>
              <a:srgbClr val="40973F">
                <a:alpha val="100000"/>
              </a:srgbClr>
            </a:solidFill>
            <a:ln w="2710" cap="flat">
              <a:solidFill>
                <a:srgbClr val="FFFFFF">
                  <a:alpha val="100000"/>
                </a:srgbClr>
              </a:solidFill>
              <a:prstDash val="solid"/>
              <a:miter/>
            </a:ln>
          </p:spPr>
          <p:txBody>
            <a:bodyPr/>
            <a:lstStyle/>
            <a:p/>
          </p:txBody>
        </p:sp>
        <p:sp>
          <p:nvSpPr>
            <p:cNvPr id="134" name="rc134"/>
            <p:cNvSpPr/>
            <p:nvPr/>
          </p:nvSpPr>
          <p:spPr>
            <a:xfrm>
              <a:off x="5680258" y="1826402"/>
              <a:ext cx="435147" cy="69010"/>
            </a:xfrm>
            <a:prstGeom prst="rect">
              <a:avLst/>
            </a:prstGeom>
            <a:solidFill>
              <a:srgbClr val="268C3E">
                <a:alpha val="100000"/>
              </a:srgbClr>
            </a:solidFill>
            <a:ln w="2710" cap="flat">
              <a:solidFill>
                <a:srgbClr val="FFFFFF">
                  <a:alpha val="100000"/>
                </a:srgbClr>
              </a:solidFill>
              <a:prstDash val="solid"/>
              <a:miter/>
            </a:ln>
          </p:spPr>
          <p:txBody>
            <a:bodyPr/>
            <a:lstStyle/>
            <a:p/>
          </p:txBody>
        </p:sp>
        <p:sp>
          <p:nvSpPr>
            <p:cNvPr id="135" name="rc135"/>
            <p:cNvSpPr/>
            <p:nvPr/>
          </p:nvSpPr>
          <p:spPr>
            <a:xfrm>
              <a:off x="6115405" y="1826402"/>
              <a:ext cx="435147" cy="69010"/>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136" name="rc136"/>
            <p:cNvSpPr/>
            <p:nvPr/>
          </p:nvSpPr>
          <p:spPr>
            <a:xfrm>
              <a:off x="6550553" y="1826402"/>
              <a:ext cx="435147" cy="690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37" name="rc137"/>
            <p:cNvSpPr/>
            <p:nvPr/>
          </p:nvSpPr>
          <p:spPr>
            <a:xfrm>
              <a:off x="6985701" y="1826402"/>
              <a:ext cx="435147" cy="69010"/>
            </a:xfrm>
            <a:prstGeom prst="rect">
              <a:avLst/>
            </a:prstGeom>
            <a:solidFill>
              <a:srgbClr val="B3C034">
                <a:alpha val="100000"/>
              </a:srgbClr>
            </a:solidFill>
            <a:ln w="2710" cap="flat">
              <a:solidFill>
                <a:srgbClr val="FFFFFF">
                  <a:alpha val="100000"/>
                </a:srgbClr>
              </a:solidFill>
              <a:prstDash val="solid"/>
              <a:miter/>
            </a:ln>
          </p:spPr>
          <p:txBody>
            <a:bodyPr/>
            <a:lstStyle/>
            <a:p/>
          </p:txBody>
        </p:sp>
        <p:sp>
          <p:nvSpPr>
            <p:cNvPr id="138" name="rc138"/>
            <p:cNvSpPr/>
            <p:nvPr/>
          </p:nvSpPr>
          <p:spPr>
            <a:xfrm>
              <a:off x="7420849" y="1826402"/>
              <a:ext cx="435147" cy="690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39" name="rc139"/>
            <p:cNvSpPr/>
            <p:nvPr/>
          </p:nvSpPr>
          <p:spPr>
            <a:xfrm>
              <a:off x="7855997" y="1826402"/>
              <a:ext cx="435147" cy="69010"/>
            </a:xfrm>
            <a:prstGeom prst="rect">
              <a:avLst/>
            </a:prstGeom>
            <a:solidFill>
              <a:srgbClr val="69AF41">
                <a:alpha val="100000"/>
              </a:srgbClr>
            </a:solidFill>
            <a:ln w="2710" cap="flat">
              <a:solidFill>
                <a:srgbClr val="FFFFFF">
                  <a:alpha val="100000"/>
                </a:srgbClr>
              </a:solidFill>
              <a:prstDash val="solid"/>
              <a:miter/>
            </a:ln>
          </p:spPr>
          <p:txBody>
            <a:bodyPr/>
            <a:lstStyle/>
            <a:p/>
          </p:txBody>
        </p:sp>
        <p:sp>
          <p:nvSpPr>
            <p:cNvPr id="140" name="rc140"/>
            <p:cNvSpPr/>
            <p:nvPr/>
          </p:nvSpPr>
          <p:spPr>
            <a:xfrm>
              <a:off x="8291144" y="1826402"/>
              <a:ext cx="435147" cy="69010"/>
            </a:xfrm>
            <a:prstGeom prst="rect">
              <a:avLst/>
            </a:prstGeom>
            <a:solidFill>
              <a:srgbClr val="6EB241">
                <a:alpha val="100000"/>
              </a:srgbClr>
            </a:solidFill>
            <a:ln w="2710" cap="flat">
              <a:solidFill>
                <a:srgbClr val="FFFFFF">
                  <a:alpha val="100000"/>
                </a:srgbClr>
              </a:solidFill>
              <a:prstDash val="solid"/>
              <a:miter/>
            </a:ln>
          </p:spPr>
          <p:txBody>
            <a:bodyPr/>
            <a:lstStyle/>
            <a:p/>
          </p:txBody>
        </p:sp>
        <p:sp>
          <p:nvSpPr>
            <p:cNvPr id="141" name="rc141"/>
            <p:cNvSpPr/>
            <p:nvPr/>
          </p:nvSpPr>
          <p:spPr>
            <a:xfrm>
              <a:off x="4374814" y="3965727"/>
              <a:ext cx="435147" cy="69010"/>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142" name="rc142"/>
            <p:cNvSpPr/>
            <p:nvPr/>
          </p:nvSpPr>
          <p:spPr>
            <a:xfrm>
              <a:off x="4809962" y="3965727"/>
              <a:ext cx="435147" cy="69010"/>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143" name="rc143"/>
            <p:cNvSpPr/>
            <p:nvPr/>
          </p:nvSpPr>
          <p:spPr>
            <a:xfrm>
              <a:off x="5245110" y="3965727"/>
              <a:ext cx="435147" cy="69010"/>
            </a:xfrm>
            <a:prstGeom prst="rect">
              <a:avLst/>
            </a:prstGeom>
            <a:solidFill>
              <a:srgbClr val="D91F15">
                <a:alpha val="100000"/>
              </a:srgbClr>
            </a:solidFill>
            <a:ln w="2710" cap="flat">
              <a:solidFill>
                <a:srgbClr val="FFFFFF">
                  <a:alpha val="100000"/>
                </a:srgbClr>
              </a:solidFill>
              <a:prstDash val="solid"/>
              <a:miter/>
            </a:ln>
          </p:spPr>
          <p:txBody>
            <a:bodyPr/>
            <a:lstStyle/>
            <a:p/>
          </p:txBody>
        </p:sp>
        <p:sp>
          <p:nvSpPr>
            <p:cNvPr id="144" name="rc144"/>
            <p:cNvSpPr/>
            <p:nvPr/>
          </p:nvSpPr>
          <p:spPr>
            <a:xfrm>
              <a:off x="5680258" y="3965727"/>
              <a:ext cx="435147" cy="69010"/>
            </a:xfrm>
            <a:prstGeom prst="rect">
              <a:avLst/>
            </a:prstGeom>
            <a:solidFill>
              <a:srgbClr val="E63C1C">
                <a:alpha val="100000"/>
              </a:srgbClr>
            </a:solidFill>
            <a:ln w="2710" cap="flat">
              <a:solidFill>
                <a:srgbClr val="FFFFFF">
                  <a:alpha val="100000"/>
                </a:srgbClr>
              </a:solidFill>
              <a:prstDash val="solid"/>
              <a:miter/>
            </a:ln>
          </p:spPr>
          <p:txBody>
            <a:bodyPr/>
            <a:lstStyle/>
            <a:p/>
          </p:txBody>
        </p:sp>
        <p:sp>
          <p:nvSpPr>
            <p:cNvPr id="145" name="rc145"/>
            <p:cNvSpPr/>
            <p:nvPr/>
          </p:nvSpPr>
          <p:spPr>
            <a:xfrm>
              <a:off x="6115405" y="3965727"/>
              <a:ext cx="435147" cy="69010"/>
            </a:xfrm>
            <a:prstGeom prst="rect">
              <a:avLst/>
            </a:prstGeom>
            <a:solidFill>
              <a:srgbClr val="E2241A">
                <a:alpha val="100000"/>
              </a:srgbClr>
            </a:solidFill>
            <a:ln w="2710" cap="flat">
              <a:solidFill>
                <a:srgbClr val="FFFFFF">
                  <a:alpha val="100000"/>
                </a:srgbClr>
              </a:solidFill>
              <a:prstDash val="solid"/>
              <a:miter/>
            </a:ln>
          </p:spPr>
          <p:txBody>
            <a:bodyPr/>
            <a:lstStyle/>
            <a:p/>
          </p:txBody>
        </p:sp>
        <p:sp>
          <p:nvSpPr>
            <p:cNvPr id="146" name="rc146"/>
            <p:cNvSpPr/>
            <p:nvPr/>
          </p:nvSpPr>
          <p:spPr>
            <a:xfrm>
              <a:off x="6550553" y="3965727"/>
              <a:ext cx="435147" cy="69010"/>
            </a:xfrm>
            <a:prstGeom prst="rect">
              <a:avLst/>
            </a:prstGeom>
            <a:solidFill>
              <a:srgbClr val="F88D1D">
                <a:alpha val="100000"/>
              </a:srgbClr>
            </a:solidFill>
            <a:ln w="2710" cap="flat">
              <a:solidFill>
                <a:srgbClr val="FFFFFF">
                  <a:alpha val="100000"/>
                </a:srgbClr>
              </a:solidFill>
              <a:prstDash val="solid"/>
              <a:miter/>
            </a:ln>
          </p:spPr>
          <p:txBody>
            <a:bodyPr/>
            <a:lstStyle/>
            <a:p/>
          </p:txBody>
        </p:sp>
        <p:sp>
          <p:nvSpPr>
            <p:cNvPr id="147" name="rc147"/>
            <p:cNvSpPr/>
            <p:nvPr/>
          </p:nvSpPr>
          <p:spPr>
            <a:xfrm>
              <a:off x="6985701" y="3965727"/>
              <a:ext cx="435147" cy="6901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48" name="rc148"/>
            <p:cNvSpPr/>
            <p:nvPr/>
          </p:nvSpPr>
          <p:spPr>
            <a:xfrm>
              <a:off x="7420849" y="3965727"/>
              <a:ext cx="435147" cy="69010"/>
            </a:xfrm>
            <a:prstGeom prst="rect">
              <a:avLst/>
            </a:prstGeom>
            <a:solidFill>
              <a:srgbClr val="F9911C">
                <a:alpha val="100000"/>
              </a:srgbClr>
            </a:solidFill>
            <a:ln w="2710" cap="flat">
              <a:solidFill>
                <a:srgbClr val="FFFFFF">
                  <a:alpha val="100000"/>
                </a:srgbClr>
              </a:solidFill>
              <a:prstDash val="solid"/>
              <a:miter/>
            </a:ln>
          </p:spPr>
          <p:txBody>
            <a:bodyPr/>
            <a:lstStyle/>
            <a:p/>
          </p:txBody>
        </p:sp>
        <p:sp>
          <p:nvSpPr>
            <p:cNvPr id="149" name="rc149"/>
            <p:cNvSpPr/>
            <p:nvPr/>
          </p:nvSpPr>
          <p:spPr>
            <a:xfrm>
              <a:off x="7855997" y="3965727"/>
              <a:ext cx="435147" cy="69010"/>
            </a:xfrm>
            <a:prstGeom prst="rect">
              <a:avLst/>
            </a:prstGeom>
            <a:solidFill>
              <a:srgbClr val="FCA718">
                <a:alpha val="100000"/>
              </a:srgbClr>
            </a:solidFill>
            <a:ln w="2710" cap="flat">
              <a:solidFill>
                <a:srgbClr val="FFFFFF">
                  <a:alpha val="100000"/>
                </a:srgbClr>
              </a:solidFill>
              <a:prstDash val="solid"/>
              <a:miter/>
            </a:ln>
          </p:spPr>
          <p:txBody>
            <a:bodyPr/>
            <a:lstStyle/>
            <a:p/>
          </p:txBody>
        </p:sp>
        <p:sp>
          <p:nvSpPr>
            <p:cNvPr id="150" name="rc150"/>
            <p:cNvSpPr/>
            <p:nvPr/>
          </p:nvSpPr>
          <p:spPr>
            <a:xfrm>
              <a:off x="8291144" y="3965727"/>
              <a:ext cx="435147" cy="69010"/>
            </a:xfrm>
            <a:prstGeom prst="rect">
              <a:avLst/>
            </a:prstGeom>
            <a:solidFill>
              <a:srgbClr val="FCA718">
                <a:alpha val="100000"/>
              </a:srgbClr>
            </a:solidFill>
            <a:ln w="2710" cap="flat">
              <a:solidFill>
                <a:srgbClr val="FFFFFF">
                  <a:alpha val="100000"/>
                </a:srgbClr>
              </a:solidFill>
              <a:prstDash val="solid"/>
              <a:miter/>
            </a:ln>
          </p:spPr>
          <p:txBody>
            <a:bodyPr/>
            <a:lstStyle/>
            <a:p/>
          </p:txBody>
        </p:sp>
        <p:sp>
          <p:nvSpPr>
            <p:cNvPr id="151" name="rc151"/>
            <p:cNvSpPr/>
            <p:nvPr/>
          </p:nvSpPr>
          <p:spPr>
            <a:xfrm>
              <a:off x="4809962" y="3758695"/>
              <a:ext cx="435147" cy="69010"/>
            </a:xfrm>
            <a:prstGeom prst="rect">
              <a:avLst/>
            </a:prstGeom>
            <a:solidFill>
              <a:srgbClr val="FEB813">
                <a:alpha val="100000"/>
              </a:srgbClr>
            </a:solidFill>
            <a:ln w="2710" cap="flat">
              <a:solidFill>
                <a:srgbClr val="FFFFFF">
                  <a:alpha val="100000"/>
                </a:srgbClr>
              </a:solidFill>
              <a:prstDash val="solid"/>
              <a:miter/>
            </a:ln>
          </p:spPr>
          <p:txBody>
            <a:bodyPr/>
            <a:lstStyle/>
            <a:p/>
          </p:txBody>
        </p:sp>
        <p:sp>
          <p:nvSpPr>
            <p:cNvPr id="152" name="rc152"/>
            <p:cNvSpPr/>
            <p:nvPr/>
          </p:nvSpPr>
          <p:spPr>
            <a:xfrm>
              <a:off x="5245110" y="3758695"/>
              <a:ext cx="435147" cy="69010"/>
            </a:xfrm>
            <a:prstGeom prst="rect">
              <a:avLst/>
            </a:prstGeom>
            <a:solidFill>
              <a:srgbClr val="E4C221">
                <a:alpha val="100000"/>
              </a:srgbClr>
            </a:solidFill>
            <a:ln w="2710" cap="flat">
              <a:solidFill>
                <a:srgbClr val="FFFFFF">
                  <a:alpha val="100000"/>
                </a:srgbClr>
              </a:solidFill>
              <a:prstDash val="solid"/>
              <a:miter/>
            </a:ln>
          </p:spPr>
          <p:txBody>
            <a:bodyPr/>
            <a:lstStyle/>
            <a:p/>
          </p:txBody>
        </p:sp>
        <p:sp>
          <p:nvSpPr>
            <p:cNvPr id="153" name="rc153"/>
            <p:cNvSpPr/>
            <p:nvPr/>
          </p:nvSpPr>
          <p:spPr>
            <a:xfrm>
              <a:off x="5680258" y="3758695"/>
              <a:ext cx="435147" cy="69010"/>
            </a:xfrm>
            <a:prstGeom prst="rect">
              <a:avLst/>
            </a:prstGeom>
            <a:solidFill>
              <a:srgbClr val="E4C221">
                <a:alpha val="100000"/>
              </a:srgbClr>
            </a:solidFill>
            <a:ln w="2710" cap="flat">
              <a:solidFill>
                <a:srgbClr val="FFFFFF">
                  <a:alpha val="100000"/>
                </a:srgbClr>
              </a:solidFill>
              <a:prstDash val="solid"/>
              <a:miter/>
            </a:ln>
          </p:spPr>
          <p:txBody>
            <a:bodyPr/>
            <a:lstStyle/>
            <a:p/>
          </p:txBody>
        </p:sp>
        <p:sp>
          <p:nvSpPr>
            <p:cNvPr id="154" name="rc154"/>
            <p:cNvSpPr/>
            <p:nvPr/>
          </p:nvSpPr>
          <p:spPr>
            <a:xfrm>
              <a:off x="6550553" y="3758695"/>
              <a:ext cx="435147" cy="69010"/>
            </a:xfrm>
            <a:prstGeom prst="rect">
              <a:avLst/>
            </a:prstGeom>
            <a:solidFill>
              <a:srgbClr val="69AF41">
                <a:alpha val="100000"/>
              </a:srgbClr>
            </a:solidFill>
            <a:ln w="2710" cap="flat">
              <a:solidFill>
                <a:srgbClr val="FFFFFF">
                  <a:alpha val="100000"/>
                </a:srgbClr>
              </a:solidFill>
              <a:prstDash val="solid"/>
              <a:miter/>
            </a:ln>
          </p:spPr>
          <p:txBody>
            <a:bodyPr/>
            <a:lstStyle/>
            <a:p/>
          </p:txBody>
        </p:sp>
        <p:sp>
          <p:nvSpPr>
            <p:cNvPr id="155" name="rc155"/>
            <p:cNvSpPr/>
            <p:nvPr/>
          </p:nvSpPr>
          <p:spPr>
            <a:xfrm>
              <a:off x="6985701" y="3758695"/>
              <a:ext cx="435147" cy="69010"/>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156" name="rc156"/>
            <p:cNvSpPr/>
            <p:nvPr/>
          </p:nvSpPr>
          <p:spPr>
            <a:xfrm>
              <a:off x="7420849" y="3758695"/>
              <a:ext cx="435147" cy="69010"/>
            </a:xfrm>
            <a:prstGeom prst="rect">
              <a:avLst/>
            </a:prstGeom>
            <a:solidFill>
              <a:srgbClr val="40973F">
                <a:alpha val="100000"/>
              </a:srgbClr>
            </a:solidFill>
            <a:ln w="2710" cap="flat">
              <a:solidFill>
                <a:srgbClr val="FFFFFF">
                  <a:alpha val="100000"/>
                </a:srgbClr>
              </a:solidFill>
              <a:prstDash val="solid"/>
              <a:miter/>
            </a:ln>
          </p:spPr>
          <p:txBody>
            <a:bodyPr/>
            <a:lstStyle/>
            <a:p/>
          </p:txBody>
        </p:sp>
        <p:sp>
          <p:nvSpPr>
            <p:cNvPr id="157" name="rc157"/>
            <p:cNvSpPr/>
            <p:nvPr/>
          </p:nvSpPr>
          <p:spPr>
            <a:xfrm>
              <a:off x="7855997" y="3758695"/>
              <a:ext cx="435147" cy="6901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8" name="rc158"/>
            <p:cNvSpPr/>
            <p:nvPr/>
          </p:nvSpPr>
          <p:spPr>
            <a:xfrm>
              <a:off x="8291144" y="3758695"/>
              <a:ext cx="435147" cy="69010"/>
            </a:xfrm>
            <a:prstGeom prst="rect">
              <a:avLst/>
            </a:prstGeom>
            <a:solidFill>
              <a:srgbClr val="FDAB17">
                <a:alpha val="100000"/>
              </a:srgbClr>
            </a:solidFill>
            <a:ln w="2710" cap="flat">
              <a:solidFill>
                <a:srgbClr val="FFFFFF">
                  <a:alpha val="100000"/>
                </a:srgbClr>
              </a:solidFill>
              <a:prstDash val="solid"/>
              <a:miter/>
            </a:ln>
          </p:spPr>
          <p:txBody>
            <a:bodyPr/>
            <a:lstStyle/>
            <a:p/>
          </p:txBody>
        </p:sp>
        <p:sp>
          <p:nvSpPr>
            <p:cNvPr id="159" name="rc159"/>
            <p:cNvSpPr/>
            <p:nvPr/>
          </p:nvSpPr>
          <p:spPr>
            <a:xfrm>
              <a:off x="2634223" y="2585517"/>
              <a:ext cx="435147" cy="69010"/>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160" name="rc160"/>
            <p:cNvSpPr/>
            <p:nvPr/>
          </p:nvSpPr>
          <p:spPr>
            <a:xfrm>
              <a:off x="3069371" y="2585517"/>
              <a:ext cx="435147" cy="69010"/>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161" name="rc161"/>
            <p:cNvSpPr/>
            <p:nvPr/>
          </p:nvSpPr>
          <p:spPr>
            <a:xfrm>
              <a:off x="3504519" y="2585517"/>
              <a:ext cx="435147" cy="69010"/>
            </a:xfrm>
            <a:prstGeom prst="rect">
              <a:avLst/>
            </a:prstGeom>
            <a:solidFill>
              <a:srgbClr val="BFC130">
                <a:alpha val="100000"/>
              </a:srgbClr>
            </a:solidFill>
            <a:ln w="2710" cap="flat">
              <a:solidFill>
                <a:srgbClr val="FFFFFF">
                  <a:alpha val="100000"/>
                </a:srgbClr>
              </a:solidFill>
              <a:prstDash val="solid"/>
              <a:miter/>
            </a:ln>
          </p:spPr>
          <p:txBody>
            <a:bodyPr/>
            <a:lstStyle/>
            <a:p/>
          </p:txBody>
        </p:sp>
        <p:sp>
          <p:nvSpPr>
            <p:cNvPr id="162" name="rc162"/>
            <p:cNvSpPr/>
            <p:nvPr/>
          </p:nvSpPr>
          <p:spPr>
            <a:xfrm>
              <a:off x="3939666" y="2585517"/>
              <a:ext cx="435147" cy="690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63" name="rc163"/>
            <p:cNvSpPr/>
            <p:nvPr/>
          </p:nvSpPr>
          <p:spPr>
            <a:xfrm>
              <a:off x="4374814" y="2585517"/>
              <a:ext cx="435147" cy="69010"/>
            </a:xfrm>
            <a:prstGeom prst="rect">
              <a:avLst/>
            </a:prstGeom>
            <a:solidFill>
              <a:srgbClr val="F0C21A">
                <a:alpha val="100000"/>
              </a:srgbClr>
            </a:solidFill>
            <a:ln w="2710" cap="flat">
              <a:solidFill>
                <a:srgbClr val="FFFFFF">
                  <a:alpha val="100000"/>
                </a:srgbClr>
              </a:solidFill>
              <a:prstDash val="solid"/>
              <a:miter/>
            </a:ln>
          </p:spPr>
          <p:txBody>
            <a:bodyPr/>
            <a:lstStyle/>
            <a:p/>
          </p:txBody>
        </p:sp>
        <p:sp>
          <p:nvSpPr>
            <p:cNvPr id="164" name="rc164"/>
            <p:cNvSpPr/>
            <p:nvPr/>
          </p:nvSpPr>
          <p:spPr>
            <a:xfrm>
              <a:off x="4809962" y="2585517"/>
              <a:ext cx="435147" cy="69010"/>
            </a:xfrm>
            <a:prstGeom prst="rect">
              <a:avLst/>
            </a:prstGeom>
            <a:solidFill>
              <a:srgbClr val="E4C221">
                <a:alpha val="100000"/>
              </a:srgbClr>
            </a:solidFill>
            <a:ln w="2710" cap="flat">
              <a:solidFill>
                <a:srgbClr val="FFFFFF">
                  <a:alpha val="100000"/>
                </a:srgbClr>
              </a:solidFill>
              <a:prstDash val="solid"/>
              <a:miter/>
            </a:ln>
          </p:spPr>
          <p:txBody>
            <a:bodyPr/>
            <a:lstStyle/>
            <a:p/>
          </p:txBody>
        </p:sp>
        <p:sp>
          <p:nvSpPr>
            <p:cNvPr id="165" name="rc165"/>
            <p:cNvSpPr/>
            <p:nvPr/>
          </p:nvSpPr>
          <p:spPr>
            <a:xfrm>
              <a:off x="5245110" y="2585517"/>
              <a:ext cx="435147" cy="69010"/>
            </a:xfrm>
            <a:prstGeom prst="rect">
              <a:avLst/>
            </a:prstGeom>
            <a:solidFill>
              <a:srgbClr val="E4C221">
                <a:alpha val="100000"/>
              </a:srgbClr>
            </a:solidFill>
            <a:ln w="2710" cap="flat">
              <a:solidFill>
                <a:srgbClr val="FFFFFF">
                  <a:alpha val="100000"/>
                </a:srgbClr>
              </a:solidFill>
              <a:prstDash val="solid"/>
              <a:miter/>
            </a:ln>
          </p:spPr>
          <p:txBody>
            <a:bodyPr/>
            <a:lstStyle/>
            <a:p/>
          </p:txBody>
        </p:sp>
        <p:sp>
          <p:nvSpPr>
            <p:cNvPr id="166" name="rc166"/>
            <p:cNvSpPr/>
            <p:nvPr/>
          </p:nvSpPr>
          <p:spPr>
            <a:xfrm>
              <a:off x="5680258" y="2585517"/>
              <a:ext cx="435147" cy="690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67" name="rc167"/>
            <p:cNvSpPr/>
            <p:nvPr/>
          </p:nvSpPr>
          <p:spPr>
            <a:xfrm>
              <a:off x="6115405" y="2585517"/>
              <a:ext cx="435147" cy="69010"/>
            </a:xfrm>
            <a:prstGeom prst="rect">
              <a:avLst/>
            </a:prstGeom>
            <a:solidFill>
              <a:srgbClr val="BFC130">
                <a:alpha val="100000"/>
              </a:srgbClr>
            </a:solidFill>
            <a:ln w="2710" cap="flat">
              <a:solidFill>
                <a:srgbClr val="FFFFFF">
                  <a:alpha val="100000"/>
                </a:srgbClr>
              </a:solidFill>
              <a:prstDash val="solid"/>
              <a:miter/>
            </a:ln>
          </p:spPr>
          <p:txBody>
            <a:bodyPr/>
            <a:lstStyle/>
            <a:p/>
          </p:txBody>
        </p:sp>
        <p:sp>
          <p:nvSpPr>
            <p:cNvPr id="168" name="rc168"/>
            <p:cNvSpPr/>
            <p:nvPr/>
          </p:nvSpPr>
          <p:spPr>
            <a:xfrm>
              <a:off x="6550553" y="2585517"/>
              <a:ext cx="435147" cy="69010"/>
            </a:xfrm>
            <a:prstGeom prst="rect">
              <a:avLst/>
            </a:prstGeom>
            <a:solidFill>
              <a:srgbClr val="B9C132">
                <a:alpha val="100000"/>
              </a:srgbClr>
            </a:solidFill>
            <a:ln w="2710" cap="flat">
              <a:solidFill>
                <a:srgbClr val="FFFFFF">
                  <a:alpha val="100000"/>
                </a:srgbClr>
              </a:solidFill>
              <a:prstDash val="solid"/>
              <a:miter/>
            </a:ln>
          </p:spPr>
          <p:txBody>
            <a:bodyPr/>
            <a:lstStyle/>
            <a:p/>
          </p:txBody>
        </p:sp>
        <p:sp>
          <p:nvSpPr>
            <p:cNvPr id="169" name="rc169"/>
            <p:cNvSpPr/>
            <p:nvPr/>
          </p:nvSpPr>
          <p:spPr>
            <a:xfrm>
              <a:off x="6985701" y="2585517"/>
              <a:ext cx="435147" cy="69010"/>
            </a:xfrm>
            <a:prstGeom prst="rect">
              <a:avLst/>
            </a:prstGeom>
            <a:solidFill>
              <a:srgbClr val="B9C132">
                <a:alpha val="100000"/>
              </a:srgbClr>
            </a:solidFill>
            <a:ln w="2710" cap="flat">
              <a:solidFill>
                <a:srgbClr val="FFFFFF">
                  <a:alpha val="100000"/>
                </a:srgbClr>
              </a:solidFill>
              <a:prstDash val="solid"/>
              <a:miter/>
            </a:ln>
          </p:spPr>
          <p:txBody>
            <a:bodyPr/>
            <a:lstStyle/>
            <a:p/>
          </p:txBody>
        </p:sp>
        <p:sp>
          <p:nvSpPr>
            <p:cNvPr id="170" name="rc170"/>
            <p:cNvSpPr/>
            <p:nvPr/>
          </p:nvSpPr>
          <p:spPr>
            <a:xfrm>
              <a:off x="7420849" y="2585517"/>
              <a:ext cx="435147" cy="69010"/>
            </a:xfrm>
            <a:prstGeom prst="rect">
              <a:avLst/>
            </a:prstGeom>
            <a:solidFill>
              <a:srgbClr val="BFC130">
                <a:alpha val="100000"/>
              </a:srgbClr>
            </a:solidFill>
            <a:ln w="2710" cap="flat">
              <a:solidFill>
                <a:srgbClr val="FFFFFF">
                  <a:alpha val="100000"/>
                </a:srgbClr>
              </a:solidFill>
              <a:prstDash val="solid"/>
              <a:miter/>
            </a:ln>
          </p:spPr>
          <p:txBody>
            <a:bodyPr/>
            <a:lstStyle/>
            <a:p/>
          </p:txBody>
        </p:sp>
        <p:sp>
          <p:nvSpPr>
            <p:cNvPr id="171" name="rc171"/>
            <p:cNvSpPr/>
            <p:nvPr/>
          </p:nvSpPr>
          <p:spPr>
            <a:xfrm>
              <a:off x="7855997" y="2585517"/>
              <a:ext cx="435147" cy="69010"/>
            </a:xfrm>
            <a:prstGeom prst="rect">
              <a:avLst/>
            </a:prstGeom>
            <a:solidFill>
              <a:srgbClr val="9FBF3A">
                <a:alpha val="100000"/>
              </a:srgbClr>
            </a:solidFill>
            <a:ln w="2710" cap="flat">
              <a:solidFill>
                <a:srgbClr val="FFFFFF">
                  <a:alpha val="100000"/>
                </a:srgbClr>
              </a:solidFill>
              <a:prstDash val="solid"/>
              <a:miter/>
            </a:ln>
          </p:spPr>
          <p:txBody>
            <a:bodyPr/>
            <a:lstStyle/>
            <a:p/>
          </p:txBody>
        </p:sp>
        <p:sp>
          <p:nvSpPr>
            <p:cNvPr id="172" name="rc172"/>
            <p:cNvSpPr/>
            <p:nvPr/>
          </p:nvSpPr>
          <p:spPr>
            <a:xfrm>
              <a:off x="8291144" y="2585517"/>
              <a:ext cx="435147" cy="69010"/>
            </a:xfrm>
            <a:prstGeom prst="rect">
              <a:avLst/>
            </a:prstGeom>
            <a:solidFill>
              <a:srgbClr val="BFC130">
                <a:alpha val="100000"/>
              </a:srgbClr>
            </a:solidFill>
            <a:ln w="2710" cap="flat">
              <a:solidFill>
                <a:srgbClr val="FFFFFF">
                  <a:alpha val="100000"/>
                </a:srgbClr>
              </a:solidFill>
              <a:prstDash val="solid"/>
              <a:miter/>
            </a:ln>
          </p:spPr>
          <p:txBody>
            <a:bodyPr/>
            <a:lstStyle/>
            <a:p/>
          </p:txBody>
        </p:sp>
        <p:sp>
          <p:nvSpPr>
            <p:cNvPr id="173" name="rc173"/>
            <p:cNvSpPr/>
            <p:nvPr/>
          </p:nvSpPr>
          <p:spPr>
            <a:xfrm>
              <a:off x="2199075" y="1895413"/>
              <a:ext cx="435147" cy="69010"/>
            </a:xfrm>
            <a:prstGeom prst="rect">
              <a:avLst/>
            </a:prstGeom>
            <a:solidFill>
              <a:srgbClr val="CCC12C">
                <a:alpha val="100000"/>
              </a:srgbClr>
            </a:solidFill>
            <a:ln w="2710" cap="flat">
              <a:solidFill>
                <a:srgbClr val="FFFFFF">
                  <a:alpha val="100000"/>
                </a:srgbClr>
              </a:solidFill>
              <a:prstDash val="solid"/>
              <a:miter/>
            </a:ln>
          </p:spPr>
          <p:txBody>
            <a:bodyPr/>
            <a:lstStyle/>
            <a:p/>
          </p:txBody>
        </p:sp>
        <p:sp>
          <p:nvSpPr>
            <p:cNvPr id="174" name="rc174"/>
            <p:cNvSpPr/>
            <p:nvPr/>
          </p:nvSpPr>
          <p:spPr>
            <a:xfrm>
              <a:off x="2634223" y="1895413"/>
              <a:ext cx="435147" cy="69010"/>
            </a:xfrm>
            <a:prstGeom prst="rect">
              <a:avLst/>
            </a:prstGeom>
            <a:solidFill>
              <a:srgbClr val="B3C034">
                <a:alpha val="100000"/>
              </a:srgbClr>
            </a:solidFill>
            <a:ln w="2710" cap="flat">
              <a:solidFill>
                <a:srgbClr val="FFFFFF">
                  <a:alpha val="100000"/>
                </a:srgbClr>
              </a:solidFill>
              <a:prstDash val="solid"/>
              <a:miter/>
            </a:ln>
          </p:spPr>
          <p:txBody>
            <a:bodyPr/>
            <a:lstStyle/>
            <a:p/>
          </p:txBody>
        </p:sp>
        <p:sp>
          <p:nvSpPr>
            <p:cNvPr id="175" name="rc175"/>
            <p:cNvSpPr/>
            <p:nvPr/>
          </p:nvSpPr>
          <p:spPr>
            <a:xfrm>
              <a:off x="3069371" y="1895413"/>
              <a:ext cx="435147" cy="69010"/>
            </a:xfrm>
            <a:prstGeom prst="rect">
              <a:avLst/>
            </a:prstGeom>
            <a:solidFill>
              <a:srgbClr val="9FBF3A">
                <a:alpha val="100000"/>
              </a:srgbClr>
            </a:solidFill>
            <a:ln w="2710" cap="flat">
              <a:solidFill>
                <a:srgbClr val="FFFFFF">
                  <a:alpha val="100000"/>
                </a:srgbClr>
              </a:solidFill>
              <a:prstDash val="solid"/>
              <a:miter/>
            </a:ln>
          </p:spPr>
          <p:txBody>
            <a:bodyPr/>
            <a:lstStyle/>
            <a:p/>
          </p:txBody>
        </p:sp>
        <p:sp>
          <p:nvSpPr>
            <p:cNvPr id="176" name="rc176"/>
            <p:cNvSpPr/>
            <p:nvPr/>
          </p:nvSpPr>
          <p:spPr>
            <a:xfrm>
              <a:off x="3504519" y="1895413"/>
              <a:ext cx="435147" cy="690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77" name="rc177"/>
            <p:cNvSpPr/>
            <p:nvPr/>
          </p:nvSpPr>
          <p:spPr>
            <a:xfrm>
              <a:off x="3939666" y="1895413"/>
              <a:ext cx="435147" cy="6901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78" name="rc178"/>
            <p:cNvSpPr/>
            <p:nvPr/>
          </p:nvSpPr>
          <p:spPr>
            <a:xfrm>
              <a:off x="4374814" y="1895413"/>
              <a:ext cx="435147" cy="69010"/>
            </a:xfrm>
            <a:prstGeom prst="rect">
              <a:avLst/>
            </a:prstGeom>
            <a:solidFill>
              <a:srgbClr val="D91F15">
                <a:alpha val="100000"/>
              </a:srgbClr>
            </a:solidFill>
            <a:ln w="2710" cap="flat">
              <a:solidFill>
                <a:srgbClr val="FFFFFF">
                  <a:alpha val="100000"/>
                </a:srgbClr>
              </a:solidFill>
              <a:prstDash val="solid"/>
              <a:miter/>
            </a:ln>
          </p:spPr>
          <p:txBody>
            <a:bodyPr/>
            <a:lstStyle/>
            <a:p/>
          </p:txBody>
        </p:sp>
        <p:sp>
          <p:nvSpPr>
            <p:cNvPr id="179" name="rc179"/>
            <p:cNvSpPr/>
            <p:nvPr/>
          </p:nvSpPr>
          <p:spPr>
            <a:xfrm>
              <a:off x="4809962" y="1895413"/>
              <a:ext cx="435147" cy="69010"/>
            </a:xfrm>
            <a:prstGeom prst="rect">
              <a:avLst/>
            </a:prstGeom>
            <a:solidFill>
              <a:srgbClr val="EF6020">
                <a:alpha val="100000"/>
              </a:srgbClr>
            </a:solidFill>
            <a:ln w="2710" cap="flat">
              <a:solidFill>
                <a:srgbClr val="FFFFFF">
                  <a:alpha val="100000"/>
                </a:srgbClr>
              </a:solidFill>
              <a:prstDash val="solid"/>
              <a:miter/>
            </a:ln>
          </p:spPr>
          <p:txBody>
            <a:bodyPr/>
            <a:lstStyle/>
            <a:p/>
          </p:txBody>
        </p:sp>
        <p:sp>
          <p:nvSpPr>
            <p:cNvPr id="180" name="rc180"/>
            <p:cNvSpPr/>
            <p:nvPr/>
          </p:nvSpPr>
          <p:spPr>
            <a:xfrm>
              <a:off x="5245110" y="1895413"/>
              <a:ext cx="435147" cy="69010"/>
            </a:xfrm>
            <a:prstGeom prst="rect">
              <a:avLst/>
            </a:prstGeom>
            <a:solidFill>
              <a:srgbClr val="FDAB17">
                <a:alpha val="100000"/>
              </a:srgbClr>
            </a:solidFill>
            <a:ln w="2710" cap="flat">
              <a:solidFill>
                <a:srgbClr val="FFFFFF">
                  <a:alpha val="100000"/>
                </a:srgbClr>
              </a:solidFill>
              <a:prstDash val="solid"/>
              <a:miter/>
            </a:ln>
          </p:spPr>
          <p:txBody>
            <a:bodyPr/>
            <a:lstStyle/>
            <a:p/>
          </p:txBody>
        </p:sp>
        <p:sp>
          <p:nvSpPr>
            <p:cNvPr id="181" name="rc181"/>
            <p:cNvSpPr/>
            <p:nvPr/>
          </p:nvSpPr>
          <p:spPr>
            <a:xfrm>
              <a:off x="5680258" y="1895413"/>
              <a:ext cx="435147" cy="69010"/>
            </a:xfrm>
            <a:prstGeom prst="rect">
              <a:avLst/>
            </a:prstGeom>
            <a:solidFill>
              <a:srgbClr val="F0C21A">
                <a:alpha val="100000"/>
              </a:srgbClr>
            </a:solidFill>
            <a:ln w="2710" cap="flat">
              <a:solidFill>
                <a:srgbClr val="FFFFFF">
                  <a:alpha val="100000"/>
                </a:srgbClr>
              </a:solidFill>
              <a:prstDash val="solid"/>
              <a:miter/>
            </a:ln>
          </p:spPr>
          <p:txBody>
            <a:bodyPr/>
            <a:lstStyle/>
            <a:p/>
          </p:txBody>
        </p:sp>
        <p:sp>
          <p:nvSpPr>
            <p:cNvPr id="182" name="rc182"/>
            <p:cNvSpPr/>
            <p:nvPr/>
          </p:nvSpPr>
          <p:spPr>
            <a:xfrm>
              <a:off x="6115405" y="1895413"/>
              <a:ext cx="435147" cy="69010"/>
            </a:xfrm>
            <a:prstGeom prst="rect">
              <a:avLst/>
            </a:prstGeom>
            <a:solidFill>
              <a:srgbClr val="73B541">
                <a:alpha val="100000"/>
              </a:srgbClr>
            </a:solidFill>
            <a:ln w="2710" cap="flat">
              <a:solidFill>
                <a:srgbClr val="FFFFFF">
                  <a:alpha val="100000"/>
                </a:srgbClr>
              </a:solidFill>
              <a:prstDash val="solid"/>
              <a:miter/>
            </a:ln>
          </p:spPr>
          <p:txBody>
            <a:bodyPr/>
            <a:lstStyle/>
            <a:p/>
          </p:txBody>
        </p:sp>
        <p:sp>
          <p:nvSpPr>
            <p:cNvPr id="183" name="rc183"/>
            <p:cNvSpPr/>
            <p:nvPr/>
          </p:nvSpPr>
          <p:spPr>
            <a:xfrm>
              <a:off x="6550553" y="1895413"/>
              <a:ext cx="435147" cy="69010"/>
            </a:xfrm>
            <a:prstGeom prst="rect">
              <a:avLst/>
            </a:prstGeom>
            <a:solidFill>
              <a:srgbClr val="73B541">
                <a:alpha val="100000"/>
              </a:srgbClr>
            </a:solidFill>
            <a:ln w="2710" cap="flat">
              <a:solidFill>
                <a:srgbClr val="FFFFFF">
                  <a:alpha val="100000"/>
                </a:srgbClr>
              </a:solidFill>
              <a:prstDash val="solid"/>
              <a:miter/>
            </a:ln>
          </p:spPr>
          <p:txBody>
            <a:bodyPr/>
            <a:lstStyle/>
            <a:p/>
          </p:txBody>
        </p:sp>
        <p:sp>
          <p:nvSpPr>
            <p:cNvPr id="184" name="rc184"/>
            <p:cNvSpPr/>
            <p:nvPr/>
          </p:nvSpPr>
          <p:spPr>
            <a:xfrm>
              <a:off x="6985701" y="1895413"/>
              <a:ext cx="435147" cy="69010"/>
            </a:xfrm>
            <a:prstGeom prst="rect">
              <a:avLst/>
            </a:prstGeom>
            <a:solidFill>
              <a:srgbClr val="89BE3F">
                <a:alpha val="100000"/>
              </a:srgbClr>
            </a:solidFill>
            <a:ln w="2710" cap="flat">
              <a:solidFill>
                <a:srgbClr val="FFFFFF">
                  <a:alpha val="100000"/>
                </a:srgbClr>
              </a:solidFill>
              <a:prstDash val="solid"/>
              <a:miter/>
            </a:ln>
          </p:spPr>
          <p:txBody>
            <a:bodyPr/>
            <a:lstStyle/>
            <a:p/>
          </p:txBody>
        </p:sp>
        <p:sp>
          <p:nvSpPr>
            <p:cNvPr id="185" name="rc185"/>
            <p:cNvSpPr/>
            <p:nvPr/>
          </p:nvSpPr>
          <p:spPr>
            <a:xfrm>
              <a:off x="7420849" y="1895413"/>
              <a:ext cx="435147" cy="69010"/>
            </a:xfrm>
            <a:prstGeom prst="rect">
              <a:avLst/>
            </a:prstGeom>
            <a:solidFill>
              <a:srgbClr val="7CBB41">
                <a:alpha val="100000"/>
              </a:srgbClr>
            </a:solidFill>
            <a:ln w="2710" cap="flat">
              <a:solidFill>
                <a:srgbClr val="FFFFFF">
                  <a:alpha val="100000"/>
                </a:srgbClr>
              </a:solidFill>
              <a:prstDash val="solid"/>
              <a:miter/>
            </a:ln>
          </p:spPr>
          <p:txBody>
            <a:bodyPr/>
            <a:lstStyle/>
            <a:p/>
          </p:txBody>
        </p:sp>
        <p:sp>
          <p:nvSpPr>
            <p:cNvPr id="186" name="rc186"/>
            <p:cNvSpPr/>
            <p:nvPr/>
          </p:nvSpPr>
          <p:spPr>
            <a:xfrm>
              <a:off x="7855997" y="1895413"/>
              <a:ext cx="435147" cy="69010"/>
            </a:xfrm>
            <a:prstGeom prst="rect">
              <a:avLst/>
            </a:prstGeom>
            <a:solidFill>
              <a:srgbClr val="78B841">
                <a:alpha val="100000"/>
              </a:srgbClr>
            </a:solidFill>
            <a:ln w="2710" cap="flat">
              <a:solidFill>
                <a:srgbClr val="FFFFFF">
                  <a:alpha val="100000"/>
                </a:srgbClr>
              </a:solidFill>
              <a:prstDash val="solid"/>
              <a:miter/>
            </a:ln>
          </p:spPr>
          <p:txBody>
            <a:bodyPr/>
            <a:lstStyle/>
            <a:p/>
          </p:txBody>
        </p:sp>
        <p:sp>
          <p:nvSpPr>
            <p:cNvPr id="187" name="rc187"/>
            <p:cNvSpPr/>
            <p:nvPr/>
          </p:nvSpPr>
          <p:spPr>
            <a:xfrm>
              <a:off x="8291144" y="1895413"/>
              <a:ext cx="435147" cy="69010"/>
            </a:xfrm>
            <a:prstGeom prst="rect">
              <a:avLst/>
            </a:prstGeom>
            <a:solidFill>
              <a:srgbClr val="73B541">
                <a:alpha val="100000"/>
              </a:srgbClr>
            </a:solidFill>
            <a:ln w="2710" cap="flat">
              <a:solidFill>
                <a:srgbClr val="FFFFFF">
                  <a:alpha val="100000"/>
                </a:srgbClr>
              </a:solidFill>
              <a:prstDash val="solid"/>
              <a:miter/>
            </a:ln>
          </p:spPr>
          <p:txBody>
            <a:bodyPr/>
            <a:lstStyle/>
            <a:p/>
          </p:txBody>
        </p:sp>
        <p:sp>
          <p:nvSpPr>
            <p:cNvPr id="188" name="rc188"/>
            <p:cNvSpPr/>
            <p:nvPr/>
          </p:nvSpPr>
          <p:spPr>
            <a:xfrm>
              <a:off x="5245110" y="3068591"/>
              <a:ext cx="435147" cy="69010"/>
            </a:xfrm>
            <a:prstGeom prst="rect">
              <a:avLst/>
            </a:prstGeom>
            <a:solidFill>
              <a:srgbClr val="F7881E">
                <a:alpha val="100000"/>
              </a:srgbClr>
            </a:solidFill>
            <a:ln w="2710" cap="flat">
              <a:solidFill>
                <a:srgbClr val="FFFFFF">
                  <a:alpha val="100000"/>
                </a:srgbClr>
              </a:solidFill>
              <a:prstDash val="solid"/>
              <a:miter/>
            </a:ln>
          </p:spPr>
          <p:txBody>
            <a:bodyPr/>
            <a:lstStyle/>
            <a:p/>
          </p:txBody>
        </p:sp>
        <p:sp>
          <p:nvSpPr>
            <p:cNvPr id="189" name="rc189"/>
            <p:cNvSpPr/>
            <p:nvPr/>
          </p:nvSpPr>
          <p:spPr>
            <a:xfrm>
              <a:off x="5680258" y="3068591"/>
              <a:ext cx="435147" cy="6901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90" name="rc190"/>
            <p:cNvSpPr/>
            <p:nvPr/>
          </p:nvSpPr>
          <p:spPr>
            <a:xfrm>
              <a:off x="6115405" y="3068591"/>
              <a:ext cx="435147" cy="69010"/>
            </a:xfrm>
            <a:prstGeom prst="rect">
              <a:avLst/>
            </a:prstGeom>
            <a:solidFill>
              <a:srgbClr val="FDAB17">
                <a:alpha val="100000"/>
              </a:srgbClr>
            </a:solidFill>
            <a:ln w="2710" cap="flat">
              <a:solidFill>
                <a:srgbClr val="FFFFFF">
                  <a:alpha val="100000"/>
                </a:srgbClr>
              </a:solidFill>
              <a:prstDash val="solid"/>
              <a:miter/>
            </a:ln>
          </p:spPr>
          <p:txBody>
            <a:bodyPr/>
            <a:lstStyle/>
            <a:p/>
          </p:txBody>
        </p:sp>
        <p:sp>
          <p:nvSpPr>
            <p:cNvPr id="191" name="rc191"/>
            <p:cNvSpPr/>
            <p:nvPr/>
          </p:nvSpPr>
          <p:spPr>
            <a:xfrm>
              <a:off x="6550553" y="3068591"/>
              <a:ext cx="435147" cy="690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92" name="rc192"/>
            <p:cNvSpPr/>
            <p:nvPr/>
          </p:nvSpPr>
          <p:spPr>
            <a:xfrm>
              <a:off x="6985701" y="3068591"/>
              <a:ext cx="435147" cy="69010"/>
            </a:xfrm>
            <a:prstGeom prst="rect">
              <a:avLst/>
            </a:prstGeom>
            <a:solidFill>
              <a:srgbClr val="F47620">
                <a:alpha val="100000"/>
              </a:srgbClr>
            </a:solidFill>
            <a:ln w="2710" cap="flat">
              <a:solidFill>
                <a:srgbClr val="FFFFFF">
                  <a:alpha val="100000"/>
                </a:srgbClr>
              </a:solidFill>
              <a:prstDash val="solid"/>
              <a:miter/>
            </a:ln>
          </p:spPr>
          <p:txBody>
            <a:bodyPr/>
            <a:lstStyle/>
            <a:p/>
          </p:txBody>
        </p:sp>
        <p:sp>
          <p:nvSpPr>
            <p:cNvPr id="193" name="rc193"/>
            <p:cNvSpPr/>
            <p:nvPr/>
          </p:nvSpPr>
          <p:spPr>
            <a:xfrm>
              <a:off x="7420849" y="3068591"/>
              <a:ext cx="435147" cy="69010"/>
            </a:xfrm>
            <a:prstGeom prst="rect">
              <a:avLst/>
            </a:prstGeom>
            <a:solidFill>
              <a:srgbClr val="FA9A1B">
                <a:alpha val="100000"/>
              </a:srgbClr>
            </a:solidFill>
            <a:ln w="2710" cap="flat">
              <a:solidFill>
                <a:srgbClr val="FFFFFF">
                  <a:alpha val="100000"/>
                </a:srgbClr>
              </a:solidFill>
              <a:prstDash val="solid"/>
              <a:miter/>
            </a:ln>
          </p:spPr>
          <p:txBody>
            <a:bodyPr/>
            <a:lstStyle/>
            <a:p/>
          </p:txBody>
        </p:sp>
        <p:sp>
          <p:nvSpPr>
            <p:cNvPr id="194" name="rc194"/>
            <p:cNvSpPr/>
            <p:nvPr/>
          </p:nvSpPr>
          <p:spPr>
            <a:xfrm>
              <a:off x="7855997" y="3068591"/>
              <a:ext cx="435147" cy="69010"/>
            </a:xfrm>
            <a:prstGeom prst="rect">
              <a:avLst/>
            </a:prstGeom>
            <a:solidFill>
              <a:srgbClr val="EAC21E">
                <a:alpha val="100000"/>
              </a:srgbClr>
            </a:solidFill>
            <a:ln w="2710" cap="flat">
              <a:solidFill>
                <a:srgbClr val="FFFFFF">
                  <a:alpha val="100000"/>
                </a:srgbClr>
              </a:solidFill>
              <a:prstDash val="solid"/>
              <a:miter/>
            </a:ln>
          </p:spPr>
          <p:txBody>
            <a:bodyPr/>
            <a:lstStyle/>
            <a:p/>
          </p:txBody>
        </p:sp>
        <p:sp>
          <p:nvSpPr>
            <p:cNvPr id="195" name="rc195"/>
            <p:cNvSpPr/>
            <p:nvPr/>
          </p:nvSpPr>
          <p:spPr>
            <a:xfrm>
              <a:off x="8291144" y="3068591"/>
              <a:ext cx="435147" cy="69010"/>
            </a:xfrm>
            <a:prstGeom prst="rect">
              <a:avLst/>
            </a:prstGeom>
            <a:solidFill>
              <a:srgbClr val="DEC224">
                <a:alpha val="100000"/>
              </a:srgbClr>
            </a:solidFill>
            <a:ln w="2710" cap="flat">
              <a:solidFill>
                <a:srgbClr val="FFFFFF">
                  <a:alpha val="100000"/>
                </a:srgbClr>
              </a:solidFill>
              <a:prstDash val="solid"/>
              <a:miter/>
            </a:ln>
          </p:spPr>
          <p:txBody>
            <a:bodyPr/>
            <a:lstStyle/>
            <a:p/>
          </p:txBody>
        </p:sp>
        <p:sp>
          <p:nvSpPr>
            <p:cNvPr id="196" name="rc196"/>
            <p:cNvSpPr/>
            <p:nvPr/>
          </p:nvSpPr>
          <p:spPr>
            <a:xfrm>
              <a:off x="3939666" y="3137601"/>
              <a:ext cx="435147" cy="6901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97" name="rc197"/>
            <p:cNvSpPr/>
            <p:nvPr/>
          </p:nvSpPr>
          <p:spPr>
            <a:xfrm>
              <a:off x="4374814" y="3137601"/>
              <a:ext cx="435147" cy="69010"/>
            </a:xfrm>
            <a:prstGeom prst="rect">
              <a:avLst/>
            </a:prstGeom>
            <a:solidFill>
              <a:srgbClr val="E4C221">
                <a:alpha val="100000"/>
              </a:srgbClr>
            </a:solidFill>
            <a:ln w="2710" cap="flat">
              <a:solidFill>
                <a:srgbClr val="FFFFFF">
                  <a:alpha val="100000"/>
                </a:srgbClr>
              </a:solidFill>
              <a:prstDash val="solid"/>
              <a:miter/>
            </a:ln>
          </p:spPr>
          <p:txBody>
            <a:bodyPr/>
            <a:lstStyle/>
            <a:p/>
          </p:txBody>
        </p:sp>
        <p:sp>
          <p:nvSpPr>
            <p:cNvPr id="198" name="rc198"/>
            <p:cNvSpPr/>
            <p:nvPr/>
          </p:nvSpPr>
          <p:spPr>
            <a:xfrm>
              <a:off x="4809962" y="3137601"/>
              <a:ext cx="435147" cy="69010"/>
            </a:xfrm>
            <a:prstGeom prst="rect">
              <a:avLst/>
            </a:prstGeom>
            <a:solidFill>
              <a:srgbClr val="F0C21A">
                <a:alpha val="100000"/>
              </a:srgbClr>
            </a:solidFill>
            <a:ln w="2710" cap="flat">
              <a:solidFill>
                <a:srgbClr val="FFFFFF">
                  <a:alpha val="100000"/>
                </a:srgbClr>
              </a:solidFill>
              <a:prstDash val="solid"/>
              <a:miter/>
            </a:ln>
          </p:spPr>
          <p:txBody>
            <a:bodyPr/>
            <a:lstStyle/>
            <a:p/>
          </p:txBody>
        </p:sp>
        <p:sp>
          <p:nvSpPr>
            <p:cNvPr id="199" name="rc199"/>
            <p:cNvSpPr/>
            <p:nvPr/>
          </p:nvSpPr>
          <p:spPr>
            <a:xfrm>
              <a:off x="5245110" y="3137601"/>
              <a:ext cx="435147" cy="69010"/>
            </a:xfrm>
            <a:prstGeom prst="rect">
              <a:avLst/>
            </a:prstGeom>
            <a:solidFill>
              <a:srgbClr val="FCC211">
                <a:alpha val="100000"/>
              </a:srgbClr>
            </a:solidFill>
            <a:ln w="2710" cap="flat">
              <a:solidFill>
                <a:srgbClr val="FFFFFF">
                  <a:alpha val="100000"/>
                </a:srgbClr>
              </a:solidFill>
              <a:prstDash val="solid"/>
              <a:miter/>
            </a:ln>
          </p:spPr>
          <p:txBody>
            <a:bodyPr/>
            <a:lstStyle/>
            <a:p/>
          </p:txBody>
        </p:sp>
        <p:sp>
          <p:nvSpPr>
            <p:cNvPr id="200" name="rc200"/>
            <p:cNvSpPr/>
            <p:nvPr/>
          </p:nvSpPr>
          <p:spPr>
            <a:xfrm>
              <a:off x="5680258" y="3137601"/>
              <a:ext cx="435147" cy="69010"/>
            </a:xfrm>
            <a:prstGeom prst="rect">
              <a:avLst/>
            </a:prstGeom>
            <a:solidFill>
              <a:srgbClr val="F6C216">
                <a:alpha val="100000"/>
              </a:srgbClr>
            </a:solidFill>
            <a:ln w="2710" cap="flat">
              <a:solidFill>
                <a:srgbClr val="FFFFFF">
                  <a:alpha val="100000"/>
                </a:srgbClr>
              </a:solidFill>
              <a:prstDash val="solid"/>
              <a:miter/>
            </a:ln>
          </p:spPr>
          <p:txBody>
            <a:bodyPr/>
            <a:lstStyle/>
            <a:p/>
          </p:txBody>
        </p:sp>
        <p:sp>
          <p:nvSpPr>
            <p:cNvPr id="201" name="rc201"/>
            <p:cNvSpPr/>
            <p:nvPr/>
          </p:nvSpPr>
          <p:spPr>
            <a:xfrm>
              <a:off x="6115405" y="3137601"/>
              <a:ext cx="435147" cy="69010"/>
            </a:xfrm>
            <a:prstGeom prst="rect">
              <a:avLst/>
            </a:prstGeom>
            <a:solidFill>
              <a:srgbClr val="EAC21E">
                <a:alpha val="100000"/>
              </a:srgbClr>
            </a:solidFill>
            <a:ln w="2710" cap="flat">
              <a:solidFill>
                <a:srgbClr val="FFFFFF">
                  <a:alpha val="100000"/>
                </a:srgbClr>
              </a:solidFill>
              <a:prstDash val="solid"/>
              <a:miter/>
            </a:ln>
          </p:spPr>
          <p:txBody>
            <a:bodyPr/>
            <a:lstStyle/>
            <a:p/>
          </p:txBody>
        </p:sp>
        <p:sp>
          <p:nvSpPr>
            <p:cNvPr id="202" name="rc202"/>
            <p:cNvSpPr/>
            <p:nvPr/>
          </p:nvSpPr>
          <p:spPr>
            <a:xfrm>
              <a:off x="6550553" y="3137601"/>
              <a:ext cx="435147" cy="690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03" name="rc203"/>
            <p:cNvSpPr/>
            <p:nvPr/>
          </p:nvSpPr>
          <p:spPr>
            <a:xfrm>
              <a:off x="6985701" y="3137601"/>
              <a:ext cx="435147" cy="69010"/>
            </a:xfrm>
            <a:prstGeom prst="rect">
              <a:avLst/>
            </a:prstGeom>
            <a:solidFill>
              <a:srgbClr val="C6C12E">
                <a:alpha val="100000"/>
              </a:srgbClr>
            </a:solidFill>
            <a:ln w="2710" cap="flat">
              <a:solidFill>
                <a:srgbClr val="FFFFFF">
                  <a:alpha val="100000"/>
                </a:srgbClr>
              </a:solidFill>
              <a:prstDash val="solid"/>
              <a:miter/>
            </a:ln>
          </p:spPr>
          <p:txBody>
            <a:bodyPr/>
            <a:lstStyle/>
            <a:p/>
          </p:txBody>
        </p:sp>
        <p:sp>
          <p:nvSpPr>
            <p:cNvPr id="204" name="rc204"/>
            <p:cNvSpPr/>
            <p:nvPr/>
          </p:nvSpPr>
          <p:spPr>
            <a:xfrm>
              <a:off x="7420849" y="3137601"/>
              <a:ext cx="435147" cy="69010"/>
            </a:xfrm>
            <a:prstGeom prst="rect">
              <a:avLst/>
            </a:prstGeom>
            <a:solidFill>
              <a:srgbClr val="BFC130">
                <a:alpha val="100000"/>
              </a:srgbClr>
            </a:solidFill>
            <a:ln w="2710" cap="flat">
              <a:solidFill>
                <a:srgbClr val="FFFFFF">
                  <a:alpha val="100000"/>
                </a:srgbClr>
              </a:solidFill>
              <a:prstDash val="solid"/>
              <a:miter/>
            </a:ln>
          </p:spPr>
          <p:txBody>
            <a:bodyPr/>
            <a:lstStyle/>
            <a:p/>
          </p:txBody>
        </p:sp>
        <p:sp>
          <p:nvSpPr>
            <p:cNvPr id="205" name="rc205"/>
            <p:cNvSpPr/>
            <p:nvPr/>
          </p:nvSpPr>
          <p:spPr>
            <a:xfrm>
              <a:off x="7855997" y="3137601"/>
              <a:ext cx="435147" cy="69010"/>
            </a:xfrm>
            <a:prstGeom prst="rect">
              <a:avLst/>
            </a:prstGeom>
            <a:solidFill>
              <a:srgbClr val="F0C21A">
                <a:alpha val="100000"/>
              </a:srgbClr>
            </a:solidFill>
            <a:ln w="2710" cap="flat">
              <a:solidFill>
                <a:srgbClr val="FFFFFF">
                  <a:alpha val="100000"/>
                </a:srgbClr>
              </a:solidFill>
              <a:prstDash val="solid"/>
              <a:miter/>
            </a:ln>
          </p:spPr>
          <p:txBody>
            <a:bodyPr/>
            <a:lstStyle/>
            <a:p/>
          </p:txBody>
        </p:sp>
        <p:sp>
          <p:nvSpPr>
            <p:cNvPr id="206" name="rc206"/>
            <p:cNvSpPr/>
            <p:nvPr/>
          </p:nvSpPr>
          <p:spPr>
            <a:xfrm>
              <a:off x="8291144" y="3137601"/>
              <a:ext cx="435147" cy="69010"/>
            </a:xfrm>
            <a:prstGeom prst="rect">
              <a:avLst/>
            </a:prstGeom>
            <a:solidFill>
              <a:srgbClr val="DEC224">
                <a:alpha val="100000"/>
              </a:srgbClr>
            </a:solidFill>
            <a:ln w="2710" cap="flat">
              <a:solidFill>
                <a:srgbClr val="FFFFFF">
                  <a:alpha val="100000"/>
                </a:srgbClr>
              </a:solidFill>
              <a:prstDash val="solid"/>
              <a:miter/>
            </a:ln>
          </p:spPr>
          <p:txBody>
            <a:bodyPr/>
            <a:lstStyle/>
            <a:p/>
          </p:txBody>
        </p:sp>
        <p:sp>
          <p:nvSpPr>
            <p:cNvPr id="207" name="rc207"/>
            <p:cNvSpPr/>
            <p:nvPr/>
          </p:nvSpPr>
          <p:spPr>
            <a:xfrm>
              <a:off x="2199075" y="4034737"/>
              <a:ext cx="435147" cy="69010"/>
            </a:xfrm>
            <a:prstGeom prst="rect">
              <a:avLst/>
            </a:prstGeom>
            <a:solidFill>
              <a:srgbClr val="E63C1C">
                <a:alpha val="100000"/>
              </a:srgbClr>
            </a:solidFill>
            <a:ln w="2710" cap="flat">
              <a:solidFill>
                <a:srgbClr val="FFFFFF">
                  <a:alpha val="100000"/>
                </a:srgbClr>
              </a:solidFill>
              <a:prstDash val="solid"/>
              <a:miter/>
            </a:ln>
          </p:spPr>
          <p:txBody>
            <a:bodyPr/>
            <a:lstStyle/>
            <a:p/>
          </p:txBody>
        </p:sp>
        <p:sp>
          <p:nvSpPr>
            <p:cNvPr id="208" name="rc208"/>
            <p:cNvSpPr/>
            <p:nvPr/>
          </p:nvSpPr>
          <p:spPr>
            <a:xfrm>
              <a:off x="2634223" y="4034737"/>
              <a:ext cx="435147" cy="69010"/>
            </a:xfrm>
            <a:prstGeom prst="rect">
              <a:avLst/>
            </a:prstGeom>
            <a:solidFill>
              <a:srgbClr val="E42F1B">
                <a:alpha val="100000"/>
              </a:srgbClr>
            </a:solidFill>
            <a:ln w="2710" cap="flat">
              <a:solidFill>
                <a:srgbClr val="FFFFFF">
                  <a:alpha val="100000"/>
                </a:srgbClr>
              </a:solidFill>
              <a:prstDash val="solid"/>
              <a:miter/>
            </a:ln>
          </p:spPr>
          <p:txBody>
            <a:bodyPr/>
            <a:lstStyle/>
            <a:p/>
          </p:txBody>
        </p:sp>
        <p:sp>
          <p:nvSpPr>
            <p:cNvPr id="209" name="rc209"/>
            <p:cNvSpPr/>
            <p:nvPr/>
          </p:nvSpPr>
          <p:spPr>
            <a:xfrm>
              <a:off x="3069371" y="4034737"/>
              <a:ext cx="435147" cy="69010"/>
            </a:xfrm>
            <a:prstGeom prst="rect">
              <a:avLst/>
            </a:prstGeom>
            <a:solidFill>
              <a:srgbClr val="DC2016">
                <a:alpha val="100000"/>
              </a:srgbClr>
            </a:solidFill>
            <a:ln w="2710" cap="flat">
              <a:solidFill>
                <a:srgbClr val="FFFFFF">
                  <a:alpha val="100000"/>
                </a:srgbClr>
              </a:solidFill>
              <a:prstDash val="solid"/>
              <a:miter/>
            </a:ln>
          </p:spPr>
          <p:txBody>
            <a:bodyPr/>
            <a:lstStyle/>
            <a:p/>
          </p:txBody>
        </p:sp>
        <p:sp>
          <p:nvSpPr>
            <p:cNvPr id="210" name="rc210"/>
            <p:cNvSpPr/>
            <p:nvPr/>
          </p:nvSpPr>
          <p:spPr>
            <a:xfrm>
              <a:off x="3504519" y="4034737"/>
              <a:ext cx="435147" cy="69010"/>
            </a:xfrm>
            <a:prstGeom prst="rect">
              <a:avLst/>
            </a:prstGeom>
            <a:solidFill>
              <a:srgbClr val="D91F15">
                <a:alpha val="100000"/>
              </a:srgbClr>
            </a:solidFill>
            <a:ln w="2710" cap="flat">
              <a:solidFill>
                <a:srgbClr val="FFFFFF">
                  <a:alpha val="100000"/>
                </a:srgbClr>
              </a:solidFill>
              <a:prstDash val="solid"/>
              <a:miter/>
            </a:ln>
          </p:spPr>
          <p:txBody>
            <a:bodyPr/>
            <a:lstStyle/>
            <a:p/>
          </p:txBody>
        </p:sp>
        <p:sp>
          <p:nvSpPr>
            <p:cNvPr id="211" name="rc211"/>
            <p:cNvSpPr/>
            <p:nvPr/>
          </p:nvSpPr>
          <p:spPr>
            <a:xfrm>
              <a:off x="3939666" y="4034737"/>
              <a:ext cx="435147" cy="69010"/>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212" name="rc212"/>
            <p:cNvSpPr/>
            <p:nvPr/>
          </p:nvSpPr>
          <p:spPr>
            <a:xfrm>
              <a:off x="4374814" y="4034737"/>
              <a:ext cx="435147" cy="69010"/>
            </a:xfrm>
            <a:prstGeom prst="rect">
              <a:avLst/>
            </a:prstGeom>
            <a:solidFill>
              <a:srgbClr val="E2241A">
                <a:alpha val="100000"/>
              </a:srgbClr>
            </a:solidFill>
            <a:ln w="2710" cap="flat">
              <a:solidFill>
                <a:srgbClr val="FFFFFF">
                  <a:alpha val="100000"/>
                </a:srgbClr>
              </a:solidFill>
              <a:prstDash val="solid"/>
              <a:miter/>
            </a:ln>
          </p:spPr>
          <p:txBody>
            <a:bodyPr/>
            <a:lstStyle/>
            <a:p/>
          </p:txBody>
        </p:sp>
        <p:sp>
          <p:nvSpPr>
            <p:cNvPr id="213" name="rc213"/>
            <p:cNvSpPr/>
            <p:nvPr/>
          </p:nvSpPr>
          <p:spPr>
            <a:xfrm>
              <a:off x="4809962" y="4034737"/>
              <a:ext cx="435147" cy="69010"/>
            </a:xfrm>
            <a:prstGeom prst="rect">
              <a:avLst/>
            </a:prstGeom>
            <a:solidFill>
              <a:srgbClr val="E32A1A">
                <a:alpha val="100000"/>
              </a:srgbClr>
            </a:solidFill>
            <a:ln w="2710" cap="flat">
              <a:solidFill>
                <a:srgbClr val="FFFFFF">
                  <a:alpha val="100000"/>
                </a:srgbClr>
              </a:solidFill>
              <a:prstDash val="solid"/>
              <a:miter/>
            </a:ln>
          </p:spPr>
          <p:txBody>
            <a:bodyPr/>
            <a:lstStyle/>
            <a:p/>
          </p:txBody>
        </p:sp>
        <p:sp>
          <p:nvSpPr>
            <p:cNvPr id="214" name="rc214"/>
            <p:cNvSpPr/>
            <p:nvPr/>
          </p:nvSpPr>
          <p:spPr>
            <a:xfrm>
              <a:off x="5245110" y="4034737"/>
              <a:ext cx="435147" cy="69010"/>
            </a:xfrm>
            <a:prstGeom prst="rect">
              <a:avLst/>
            </a:prstGeom>
            <a:solidFill>
              <a:srgbClr val="E6381B">
                <a:alpha val="100000"/>
              </a:srgbClr>
            </a:solidFill>
            <a:ln w="2710" cap="flat">
              <a:solidFill>
                <a:srgbClr val="FFFFFF">
                  <a:alpha val="100000"/>
                </a:srgbClr>
              </a:solidFill>
              <a:prstDash val="solid"/>
              <a:miter/>
            </a:ln>
          </p:spPr>
          <p:txBody>
            <a:bodyPr/>
            <a:lstStyle/>
            <a:p/>
          </p:txBody>
        </p:sp>
        <p:sp>
          <p:nvSpPr>
            <p:cNvPr id="215" name="rc215"/>
            <p:cNvSpPr/>
            <p:nvPr/>
          </p:nvSpPr>
          <p:spPr>
            <a:xfrm>
              <a:off x="5680258" y="4034737"/>
              <a:ext cx="435147" cy="6901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216" name="rc216"/>
            <p:cNvSpPr/>
            <p:nvPr/>
          </p:nvSpPr>
          <p:spPr>
            <a:xfrm>
              <a:off x="6115405" y="4034737"/>
              <a:ext cx="435147" cy="6901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17" name="rc217"/>
            <p:cNvSpPr/>
            <p:nvPr/>
          </p:nvSpPr>
          <p:spPr>
            <a:xfrm>
              <a:off x="6550553" y="4034737"/>
              <a:ext cx="435147" cy="69010"/>
            </a:xfrm>
            <a:prstGeom prst="rect">
              <a:avLst/>
            </a:prstGeom>
            <a:solidFill>
              <a:srgbClr val="F06320">
                <a:alpha val="100000"/>
              </a:srgbClr>
            </a:solidFill>
            <a:ln w="2710" cap="flat">
              <a:solidFill>
                <a:srgbClr val="FFFFFF">
                  <a:alpha val="100000"/>
                </a:srgbClr>
              </a:solidFill>
              <a:prstDash val="solid"/>
              <a:miter/>
            </a:ln>
          </p:spPr>
          <p:txBody>
            <a:bodyPr/>
            <a:lstStyle/>
            <a:p/>
          </p:txBody>
        </p:sp>
        <p:sp>
          <p:nvSpPr>
            <p:cNvPr id="218" name="rc218"/>
            <p:cNvSpPr/>
            <p:nvPr/>
          </p:nvSpPr>
          <p:spPr>
            <a:xfrm>
              <a:off x="6985701" y="4034737"/>
              <a:ext cx="435147" cy="69010"/>
            </a:xfrm>
            <a:prstGeom prst="rect">
              <a:avLst/>
            </a:prstGeom>
            <a:solidFill>
              <a:srgbClr val="F47620">
                <a:alpha val="100000"/>
              </a:srgbClr>
            </a:solidFill>
            <a:ln w="2710" cap="flat">
              <a:solidFill>
                <a:srgbClr val="FFFFFF">
                  <a:alpha val="100000"/>
                </a:srgbClr>
              </a:solidFill>
              <a:prstDash val="solid"/>
              <a:miter/>
            </a:ln>
          </p:spPr>
          <p:txBody>
            <a:bodyPr/>
            <a:lstStyle/>
            <a:p/>
          </p:txBody>
        </p:sp>
        <p:sp>
          <p:nvSpPr>
            <p:cNvPr id="219" name="rc219"/>
            <p:cNvSpPr/>
            <p:nvPr/>
          </p:nvSpPr>
          <p:spPr>
            <a:xfrm>
              <a:off x="7420849" y="4034737"/>
              <a:ext cx="435147" cy="69010"/>
            </a:xfrm>
            <a:prstGeom prst="rect">
              <a:avLst/>
            </a:prstGeom>
            <a:solidFill>
              <a:srgbClr val="F7841E">
                <a:alpha val="100000"/>
              </a:srgbClr>
            </a:solidFill>
            <a:ln w="2710" cap="flat">
              <a:solidFill>
                <a:srgbClr val="FFFFFF">
                  <a:alpha val="100000"/>
                </a:srgbClr>
              </a:solidFill>
              <a:prstDash val="solid"/>
              <a:miter/>
            </a:ln>
          </p:spPr>
          <p:txBody>
            <a:bodyPr/>
            <a:lstStyle/>
            <a:p/>
          </p:txBody>
        </p:sp>
        <p:sp>
          <p:nvSpPr>
            <p:cNvPr id="220" name="rc220"/>
            <p:cNvSpPr/>
            <p:nvPr/>
          </p:nvSpPr>
          <p:spPr>
            <a:xfrm>
              <a:off x="7855997" y="4034737"/>
              <a:ext cx="435147" cy="69010"/>
            </a:xfrm>
            <a:prstGeom prst="rect">
              <a:avLst/>
            </a:prstGeom>
            <a:solidFill>
              <a:srgbClr val="F9911C">
                <a:alpha val="100000"/>
              </a:srgbClr>
            </a:solidFill>
            <a:ln w="2710" cap="flat">
              <a:solidFill>
                <a:srgbClr val="FFFFFF">
                  <a:alpha val="100000"/>
                </a:srgbClr>
              </a:solidFill>
              <a:prstDash val="solid"/>
              <a:miter/>
            </a:ln>
          </p:spPr>
          <p:txBody>
            <a:bodyPr/>
            <a:lstStyle/>
            <a:p/>
          </p:txBody>
        </p:sp>
        <p:sp>
          <p:nvSpPr>
            <p:cNvPr id="221" name="rc221"/>
            <p:cNvSpPr/>
            <p:nvPr/>
          </p:nvSpPr>
          <p:spPr>
            <a:xfrm>
              <a:off x="8291144" y="4034737"/>
              <a:ext cx="435147" cy="69010"/>
            </a:xfrm>
            <a:prstGeom prst="rect">
              <a:avLst/>
            </a:prstGeom>
            <a:solidFill>
              <a:srgbClr val="FB9E1A">
                <a:alpha val="100000"/>
              </a:srgbClr>
            </a:solidFill>
            <a:ln w="2710" cap="flat">
              <a:solidFill>
                <a:srgbClr val="FFFFFF">
                  <a:alpha val="100000"/>
                </a:srgbClr>
              </a:solidFill>
              <a:prstDash val="solid"/>
              <a:miter/>
            </a:ln>
          </p:spPr>
          <p:txBody>
            <a:bodyPr/>
            <a:lstStyle/>
            <a:p/>
          </p:txBody>
        </p:sp>
        <p:sp>
          <p:nvSpPr>
            <p:cNvPr id="222" name="rc222"/>
            <p:cNvSpPr/>
            <p:nvPr/>
          </p:nvSpPr>
          <p:spPr>
            <a:xfrm>
              <a:off x="1763928" y="3689685"/>
              <a:ext cx="435147" cy="69010"/>
            </a:xfrm>
            <a:prstGeom prst="rect">
              <a:avLst/>
            </a:prstGeom>
            <a:solidFill>
              <a:srgbClr val="E8431C">
                <a:alpha val="100000"/>
              </a:srgbClr>
            </a:solidFill>
            <a:ln w="2710" cap="flat">
              <a:solidFill>
                <a:srgbClr val="FFFFFF">
                  <a:alpha val="100000"/>
                </a:srgbClr>
              </a:solidFill>
              <a:prstDash val="solid"/>
              <a:miter/>
            </a:ln>
          </p:spPr>
          <p:txBody>
            <a:bodyPr/>
            <a:lstStyle/>
            <a:p/>
          </p:txBody>
        </p:sp>
        <p:sp>
          <p:nvSpPr>
            <p:cNvPr id="223" name="rc223"/>
            <p:cNvSpPr/>
            <p:nvPr/>
          </p:nvSpPr>
          <p:spPr>
            <a:xfrm>
              <a:off x="2199075" y="3689685"/>
              <a:ext cx="435147" cy="69010"/>
            </a:xfrm>
            <a:prstGeom prst="rect">
              <a:avLst/>
            </a:prstGeom>
            <a:solidFill>
              <a:srgbClr val="E8431C">
                <a:alpha val="100000"/>
              </a:srgbClr>
            </a:solidFill>
            <a:ln w="2710" cap="flat">
              <a:solidFill>
                <a:srgbClr val="FFFFFF">
                  <a:alpha val="100000"/>
                </a:srgbClr>
              </a:solidFill>
              <a:prstDash val="solid"/>
              <a:miter/>
            </a:ln>
          </p:spPr>
          <p:txBody>
            <a:bodyPr/>
            <a:lstStyle/>
            <a:p/>
          </p:txBody>
        </p:sp>
        <p:sp>
          <p:nvSpPr>
            <p:cNvPr id="224" name="rc224"/>
            <p:cNvSpPr/>
            <p:nvPr/>
          </p:nvSpPr>
          <p:spPr>
            <a:xfrm>
              <a:off x="2634223" y="3689685"/>
              <a:ext cx="435147" cy="69010"/>
            </a:xfrm>
            <a:prstGeom prst="rect">
              <a:avLst/>
            </a:prstGeom>
            <a:solidFill>
              <a:srgbClr val="E8431C">
                <a:alpha val="100000"/>
              </a:srgbClr>
            </a:solidFill>
            <a:ln w="2710" cap="flat">
              <a:solidFill>
                <a:srgbClr val="FFFFFF">
                  <a:alpha val="100000"/>
                </a:srgbClr>
              </a:solidFill>
              <a:prstDash val="solid"/>
              <a:miter/>
            </a:ln>
          </p:spPr>
          <p:txBody>
            <a:bodyPr/>
            <a:lstStyle/>
            <a:p/>
          </p:txBody>
        </p:sp>
        <p:sp>
          <p:nvSpPr>
            <p:cNvPr id="225" name="rc225"/>
            <p:cNvSpPr/>
            <p:nvPr/>
          </p:nvSpPr>
          <p:spPr>
            <a:xfrm>
              <a:off x="3069371" y="3689685"/>
              <a:ext cx="435147" cy="69010"/>
            </a:xfrm>
            <a:prstGeom prst="rect">
              <a:avLst/>
            </a:prstGeom>
            <a:solidFill>
              <a:srgbClr val="EA4A1D">
                <a:alpha val="100000"/>
              </a:srgbClr>
            </a:solidFill>
            <a:ln w="2710" cap="flat">
              <a:solidFill>
                <a:srgbClr val="FFFFFF">
                  <a:alpha val="100000"/>
                </a:srgbClr>
              </a:solidFill>
              <a:prstDash val="solid"/>
              <a:miter/>
            </a:ln>
          </p:spPr>
          <p:txBody>
            <a:bodyPr/>
            <a:lstStyle/>
            <a:p/>
          </p:txBody>
        </p:sp>
        <p:sp>
          <p:nvSpPr>
            <p:cNvPr id="226" name="rc226"/>
            <p:cNvSpPr/>
            <p:nvPr/>
          </p:nvSpPr>
          <p:spPr>
            <a:xfrm>
              <a:off x="3504519" y="3689685"/>
              <a:ext cx="435147" cy="69010"/>
            </a:xfrm>
            <a:prstGeom prst="rect">
              <a:avLst/>
            </a:prstGeom>
            <a:solidFill>
              <a:srgbClr val="EB511E">
                <a:alpha val="100000"/>
              </a:srgbClr>
            </a:solidFill>
            <a:ln w="2710" cap="flat">
              <a:solidFill>
                <a:srgbClr val="FFFFFF">
                  <a:alpha val="100000"/>
                </a:srgbClr>
              </a:solidFill>
              <a:prstDash val="solid"/>
              <a:miter/>
            </a:ln>
          </p:spPr>
          <p:txBody>
            <a:bodyPr/>
            <a:lstStyle/>
            <a:p/>
          </p:txBody>
        </p:sp>
        <p:sp>
          <p:nvSpPr>
            <p:cNvPr id="227" name="rc227"/>
            <p:cNvSpPr/>
            <p:nvPr/>
          </p:nvSpPr>
          <p:spPr>
            <a:xfrm>
              <a:off x="3939666" y="3689685"/>
              <a:ext cx="435147" cy="6901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28" name="rc228"/>
            <p:cNvSpPr/>
            <p:nvPr/>
          </p:nvSpPr>
          <p:spPr>
            <a:xfrm>
              <a:off x="4374814" y="3689685"/>
              <a:ext cx="435147" cy="69010"/>
            </a:xfrm>
            <a:prstGeom prst="rect">
              <a:avLst/>
            </a:prstGeom>
            <a:solidFill>
              <a:srgbClr val="EF6020">
                <a:alpha val="100000"/>
              </a:srgbClr>
            </a:solidFill>
            <a:ln w="2710" cap="flat">
              <a:solidFill>
                <a:srgbClr val="FFFFFF">
                  <a:alpha val="100000"/>
                </a:srgbClr>
              </a:solidFill>
              <a:prstDash val="solid"/>
              <a:miter/>
            </a:ln>
          </p:spPr>
          <p:txBody>
            <a:bodyPr/>
            <a:lstStyle/>
            <a:p/>
          </p:txBody>
        </p:sp>
        <p:sp>
          <p:nvSpPr>
            <p:cNvPr id="229" name="rc229"/>
            <p:cNvSpPr/>
            <p:nvPr/>
          </p:nvSpPr>
          <p:spPr>
            <a:xfrm>
              <a:off x="4809962" y="3689685"/>
              <a:ext cx="435147" cy="69010"/>
            </a:xfrm>
            <a:prstGeom prst="rect">
              <a:avLst/>
            </a:prstGeom>
            <a:solidFill>
              <a:srgbClr val="F26C21">
                <a:alpha val="100000"/>
              </a:srgbClr>
            </a:solidFill>
            <a:ln w="2710" cap="flat">
              <a:solidFill>
                <a:srgbClr val="FFFFFF">
                  <a:alpha val="100000"/>
                </a:srgbClr>
              </a:solidFill>
              <a:prstDash val="solid"/>
              <a:miter/>
            </a:ln>
          </p:spPr>
          <p:txBody>
            <a:bodyPr/>
            <a:lstStyle/>
            <a:p/>
          </p:txBody>
        </p:sp>
        <p:sp>
          <p:nvSpPr>
            <p:cNvPr id="230" name="rc230"/>
            <p:cNvSpPr/>
            <p:nvPr/>
          </p:nvSpPr>
          <p:spPr>
            <a:xfrm>
              <a:off x="5245110" y="3689685"/>
              <a:ext cx="435147" cy="690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31" name="rc231"/>
            <p:cNvSpPr/>
            <p:nvPr/>
          </p:nvSpPr>
          <p:spPr>
            <a:xfrm>
              <a:off x="5680258" y="3689685"/>
              <a:ext cx="435147" cy="69010"/>
            </a:xfrm>
            <a:prstGeom prst="rect">
              <a:avLst/>
            </a:prstGeom>
            <a:solidFill>
              <a:srgbClr val="F88D1D">
                <a:alpha val="100000"/>
              </a:srgbClr>
            </a:solidFill>
            <a:ln w="2710" cap="flat">
              <a:solidFill>
                <a:srgbClr val="FFFFFF">
                  <a:alpha val="100000"/>
                </a:srgbClr>
              </a:solidFill>
              <a:prstDash val="solid"/>
              <a:miter/>
            </a:ln>
          </p:spPr>
          <p:txBody>
            <a:bodyPr/>
            <a:lstStyle/>
            <a:p/>
          </p:txBody>
        </p:sp>
        <p:sp>
          <p:nvSpPr>
            <p:cNvPr id="232" name="rc232"/>
            <p:cNvSpPr/>
            <p:nvPr/>
          </p:nvSpPr>
          <p:spPr>
            <a:xfrm>
              <a:off x="6115405" y="3689685"/>
              <a:ext cx="435147" cy="69010"/>
            </a:xfrm>
            <a:prstGeom prst="rect">
              <a:avLst/>
            </a:prstGeom>
            <a:solidFill>
              <a:srgbClr val="FB9E1A">
                <a:alpha val="100000"/>
              </a:srgbClr>
            </a:solidFill>
            <a:ln w="2710" cap="flat">
              <a:solidFill>
                <a:srgbClr val="FFFFFF">
                  <a:alpha val="100000"/>
                </a:srgbClr>
              </a:solidFill>
              <a:prstDash val="solid"/>
              <a:miter/>
            </a:ln>
          </p:spPr>
          <p:txBody>
            <a:bodyPr/>
            <a:lstStyle/>
            <a:p/>
          </p:txBody>
        </p:sp>
        <p:sp>
          <p:nvSpPr>
            <p:cNvPr id="233" name="rc233"/>
            <p:cNvSpPr/>
            <p:nvPr/>
          </p:nvSpPr>
          <p:spPr>
            <a:xfrm>
              <a:off x="6550553" y="3689685"/>
              <a:ext cx="435147" cy="69010"/>
            </a:xfrm>
            <a:prstGeom prst="rect">
              <a:avLst/>
            </a:prstGeom>
            <a:solidFill>
              <a:srgbClr val="FCA718">
                <a:alpha val="100000"/>
              </a:srgbClr>
            </a:solidFill>
            <a:ln w="2710" cap="flat">
              <a:solidFill>
                <a:srgbClr val="FFFFFF">
                  <a:alpha val="100000"/>
                </a:srgbClr>
              </a:solidFill>
              <a:prstDash val="solid"/>
              <a:miter/>
            </a:ln>
          </p:spPr>
          <p:txBody>
            <a:bodyPr/>
            <a:lstStyle/>
            <a:p/>
          </p:txBody>
        </p:sp>
        <p:sp>
          <p:nvSpPr>
            <p:cNvPr id="234" name="rc234"/>
            <p:cNvSpPr/>
            <p:nvPr/>
          </p:nvSpPr>
          <p:spPr>
            <a:xfrm>
              <a:off x="6985701" y="3689685"/>
              <a:ext cx="435147" cy="69010"/>
            </a:xfrm>
            <a:prstGeom prst="rect">
              <a:avLst/>
            </a:prstGeom>
            <a:solidFill>
              <a:srgbClr val="FDAB17">
                <a:alpha val="100000"/>
              </a:srgbClr>
            </a:solidFill>
            <a:ln w="2710" cap="flat">
              <a:solidFill>
                <a:srgbClr val="FFFFFF">
                  <a:alpha val="100000"/>
                </a:srgbClr>
              </a:solidFill>
              <a:prstDash val="solid"/>
              <a:miter/>
            </a:ln>
          </p:spPr>
          <p:txBody>
            <a:bodyPr/>
            <a:lstStyle/>
            <a:p/>
          </p:txBody>
        </p:sp>
        <p:sp>
          <p:nvSpPr>
            <p:cNvPr id="235" name="rc235"/>
            <p:cNvSpPr/>
            <p:nvPr/>
          </p:nvSpPr>
          <p:spPr>
            <a:xfrm>
              <a:off x="7420849" y="3689685"/>
              <a:ext cx="435147" cy="6901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36" name="rc236"/>
            <p:cNvSpPr/>
            <p:nvPr/>
          </p:nvSpPr>
          <p:spPr>
            <a:xfrm>
              <a:off x="7855997" y="3689685"/>
              <a:ext cx="435147" cy="6901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37" name="rc237"/>
            <p:cNvSpPr/>
            <p:nvPr/>
          </p:nvSpPr>
          <p:spPr>
            <a:xfrm>
              <a:off x="8291144" y="3689685"/>
              <a:ext cx="435147" cy="6901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38" name="rc238"/>
            <p:cNvSpPr/>
            <p:nvPr/>
          </p:nvSpPr>
          <p:spPr>
            <a:xfrm>
              <a:off x="6985701" y="3827706"/>
              <a:ext cx="435147" cy="69010"/>
            </a:xfrm>
            <a:prstGeom prst="rect">
              <a:avLst/>
            </a:prstGeom>
            <a:solidFill>
              <a:srgbClr val="FCA718">
                <a:alpha val="100000"/>
              </a:srgbClr>
            </a:solidFill>
            <a:ln w="2710" cap="flat">
              <a:solidFill>
                <a:srgbClr val="FFFFFF">
                  <a:alpha val="100000"/>
                </a:srgbClr>
              </a:solidFill>
              <a:prstDash val="solid"/>
              <a:miter/>
            </a:ln>
          </p:spPr>
          <p:txBody>
            <a:bodyPr/>
            <a:lstStyle/>
            <a:p/>
          </p:txBody>
        </p:sp>
        <p:sp>
          <p:nvSpPr>
            <p:cNvPr id="239" name="rc239"/>
            <p:cNvSpPr/>
            <p:nvPr/>
          </p:nvSpPr>
          <p:spPr>
            <a:xfrm>
              <a:off x="7420849" y="3827706"/>
              <a:ext cx="435147" cy="69010"/>
            </a:xfrm>
            <a:prstGeom prst="rect">
              <a:avLst/>
            </a:prstGeom>
            <a:solidFill>
              <a:srgbClr val="FEBC11">
                <a:alpha val="100000"/>
              </a:srgbClr>
            </a:solidFill>
            <a:ln w="2710" cap="flat">
              <a:solidFill>
                <a:srgbClr val="FFFFFF">
                  <a:alpha val="100000"/>
                </a:srgbClr>
              </a:solidFill>
              <a:prstDash val="solid"/>
              <a:miter/>
            </a:ln>
          </p:spPr>
          <p:txBody>
            <a:bodyPr/>
            <a:lstStyle/>
            <a:p/>
          </p:txBody>
        </p:sp>
        <p:sp>
          <p:nvSpPr>
            <p:cNvPr id="240" name="rc240"/>
            <p:cNvSpPr/>
            <p:nvPr/>
          </p:nvSpPr>
          <p:spPr>
            <a:xfrm>
              <a:off x="7855997" y="3827706"/>
              <a:ext cx="435147" cy="690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241" name="rc241"/>
            <p:cNvSpPr/>
            <p:nvPr/>
          </p:nvSpPr>
          <p:spPr>
            <a:xfrm>
              <a:off x="8291144" y="3827706"/>
              <a:ext cx="435147" cy="69010"/>
            </a:xfrm>
            <a:prstGeom prst="rect">
              <a:avLst/>
            </a:prstGeom>
            <a:solidFill>
              <a:srgbClr val="FDAB17">
                <a:alpha val="100000"/>
              </a:srgbClr>
            </a:solidFill>
            <a:ln w="2710" cap="flat">
              <a:solidFill>
                <a:srgbClr val="FFFFFF">
                  <a:alpha val="100000"/>
                </a:srgbClr>
              </a:solidFill>
              <a:prstDash val="solid"/>
              <a:miter/>
            </a:ln>
          </p:spPr>
          <p:txBody>
            <a:bodyPr/>
            <a:lstStyle/>
            <a:p/>
          </p:txBody>
        </p:sp>
        <p:sp>
          <p:nvSpPr>
            <p:cNvPr id="242" name="rc242"/>
            <p:cNvSpPr/>
            <p:nvPr/>
          </p:nvSpPr>
          <p:spPr>
            <a:xfrm>
              <a:off x="2634223" y="2447496"/>
              <a:ext cx="435147" cy="69010"/>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243" name="rc243"/>
            <p:cNvSpPr/>
            <p:nvPr/>
          </p:nvSpPr>
          <p:spPr>
            <a:xfrm>
              <a:off x="3069371" y="2447496"/>
              <a:ext cx="435147" cy="69010"/>
            </a:xfrm>
            <a:prstGeom prst="rect">
              <a:avLst/>
            </a:prstGeom>
            <a:solidFill>
              <a:srgbClr val="C9160C">
                <a:alpha val="100000"/>
              </a:srgbClr>
            </a:solidFill>
            <a:ln w="2710" cap="flat">
              <a:solidFill>
                <a:srgbClr val="FFFFFF">
                  <a:alpha val="100000"/>
                </a:srgbClr>
              </a:solidFill>
              <a:prstDash val="solid"/>
              <a:miter/>
            </a:ln>
          </p:spPr>
          <p:txBody>
            <a:bodyPr/>
            <a:lstStyle/>
            <a:p/>
          </p:txBody>
        </p:sp>
        <p:sp>
          <p:nvSpPr>
            <p:cNvPr id="244" name="rc244"/>
            <p:cNvSpPr/>
            <p:nvPr/>
          </p:nvSpPr>
          <p:spPr>
            <a:xfrm>
              <a:off x="3504519" y="2447496"/>
              <a:ext cx="435147" cy="69010"/>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245" name="rc245"/>
            <p:cNvSpPr/>
            <p:nvPr/>
          </p:nvSpPr>
          <p:spPr>
            <a:xfrm>
              <a:off x="3939666" y="2447496"/>
              <a:ext cx="435147" cy="69010"/>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246" name="rc246"/>
            <p:cNvSpPr/>
            <p:nvPr/>
          </p:nvSpPr>
          <p:spPr>
            <a:xfrm>
              <a:off x="4374814" y="2447496"/>
              <a:ext cx="435147" cy="69010"/>
            </a:xfrm>
            <a:prstGeom prst="rect">
              <a:avLst/>
            </a:prstGeom>
            <a:solidFill>
              <a:srgbClr val="C9160C">
                <a:alpha val="100000"/>
              </a:srgbClr>
            </a:solidFill>
            <a:ln w="2710" cap="flat">
              <a:solidFill>
                <a:srgbClr val="FFFFFF">
                  <a:alpha val="100000"/>
                </a:srgbClr>
              </a:solidFill>
              <a:prstDash val="solid"/>
              <a:miter/>
            </a:ln>
          </p:spPr>
          <p:txBody>
            <a:bodyPr/>
            <a:lstStyle/>
            <a:p/>
          </p:txBody>
        </p:sp>
        <p:sp>
          <p:nvSpPr>
            <p:cNvPr id="247" name="rc247"/>
            <p:cNvSpPr/>
            <p:nvPr/>
          </p:nvSpPr>
          <p:spPr>
            <a:xfrm>
              <a:off x="4809962" y="2447496"/>
              <a:ext cx="435147" cy="69010"/>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248" name="rc248"/>
            <p:cNvSpPr/>
            <p:nvPr/>
          </p:nvSpPr>
          <p:spPr>
            <a:xfrm>
              <a:off x="5245110" y="2447496"/>
              <a:ext cx="435147" cy="6901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49" name="rc249"/>
            <p:cNvSpPr/>
            <p:nvPr/>
          </p:nvSpPr>
          <p:spPr>
            <a:xfrm>
              <a:off x="5680258" y="2447496"/>
              <a:ext cx="435147" cy="6901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50" name="rc250"/>
            <p:cNvSpPr/>
            <p:nvPr/>
          </p:nvSpPr>
          <p:spPr>
            <a:xfrm>
              <a:off x="6115405" y="2447496"/>
              <a:ext cx="435147" cy="69010"/>
            </a:xfrm>
            <a:prstGeom prst="rect">
              <a:avLst/>
            </a:prstGeom>
            <a:solidFill>
              <a:srgbClr val="E42F1B">
                <a:alpha val="100000"/>
              </a:srgbClr>
            </a:solidFill>
            <a:ln w="2710" cap="flat">
              <a:solidFill>
                <a:srgbClr val="FFFFFF">
                  <a:alpha val="100000"/>
                </a:srgbClr>
              </a:solidFill>
              <a:prstDash val="solid"/>
              <a:miter/>
            </a:ln>
          </p:spPr>
          <p:txBody>
            <a:bodyPr/>
            <a:lstStyle/>
            <a:p/>
          </p:txBody>
        </p:sp>
        <p:sp>
          <p:nvSpPr>
            <p:cNvPr id="251" name="rc251"/>
            <p:cNvSpPr/>
            <p:nvPr/>
          </p:nvSpPr>
          <p:spPr>
            <a:xfrm>
              <a:off x="6550553" y="2447496"/>
              <a:ext cx="435147" cy="69010"/>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252" name="rc252"/>
            <p:cNvSpPr/>
            <p:nvPr/>
          </p:nvSpPr>
          <p:spPr>
            <a:xfrm>
              <a:off x="6985701" y="2447496"/>
              <a:ext cx="435147" cy="69010"/>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253" name="rc253"/>
            <p:cNvSpPr/>
            <p:nvPr/>
          </p:nvSpPr>
          <p:spPr>
            <a:xfrm>
              <a:off x="7420849" y="2447496"/>
              <a:ext cx="435147" cy="69010"/>
            </a:xfrm>
            <a:prstGeom prst="rect">
              <a:avLst/>
            </a:prstGeom>
            <a:solidFill>
              <a:srgbClr val="F26C21">
                <a:alpha val="100000"/>
              </a:srgbClr>
            </a:solidFill>
            <a:ln w="2710" cap="flat">
              <a:solidFill>
                <a:srgbClr val="FFFFFF">
                  <a:alpha val="100000"/>
                </a:srgbClr>
              </a:solidFill>
              <a:prstDash val="solid"/>
              <a:miter/>
            </a:ln>
          </p:spPr>
          <p:txBody>
            <a:bodyPr/>
            <a:lstStyle/>
            <a:p/>
          </p:txBody>
        </p:sp>
        <p:sp>
          <p:nvSpPr>
            <p:cNvPr id="254" name="rc254"/>
            <p:cNvSpPr/>
            <p:nvPr/>
          </p:nvSpPr>
          <p:spPr>
            <a:xfrm>
              <a:off x="7855997" y="2447496"/>
              <a:ext cx="435147" cy="69010"/>
            </a:xfrm>
            <a:prstGeom prst="rect">
              <a:avLst/>
            </a:prstGeom>
            <a:solidFill>
              <a:srgbClr val="B9C132">
                <a:alpha val="100000"/>
              </a:srgbClr>
            </a:solidFill>
            <a:ln w="2710" cap="flat">
              <a:solidFill>
                <a:srgbClr val="FFFFFF">
                  <a:alpha val="100000"/>
                </a:srgbClr>
              </a:solidFill>
              <a:prstDash val="solid"/>
              <a:miter/>
            </a:ln>
          </p:spPr>
          <p:txBody>
            <a:bodyPr/>
            <a:lstStyle/>
            <a:p/>
          </p:txBody>
        </p:sp>
        <p:sp>
          <p:nvSpPr>
            <p:cNvPr id="255" name="rc255"/>
            <p:cNvSpPr/>
            <p:nvPr/>
          </p:nvSpPr>
          <p:spPr>
            <a:xfrm>
              <a:off x="8291144" y="2447496"/>
              <a:ext cx="435147" cy="69010"/>
            </a:xfrm>
            <a:prstGeom prst="rect">
              <a:avLst/>
            </a:prstGeom>
            <a:solidFill>
              <a:srgbClr val="B9C132">
                <a:alpha val="100000"/>
              </a:srgbClr>
            </a:solidFill>
            <a:ln w="2710" cap="flat">
              <a:solidFill>
                <a:srgbClr val="FFFFFF">
                  <a:alpha val="100000"/>
                </a:srgbClr>
              </a:solidFill>
              <a:prstDash val="solid"/>
              <a:miter/>
            </a:ln>
          </p:spPr>
          <p:txBody>
            <a:bodyPr/>
            <a:lstStyle/>
            <a:p/>
          </p:txBody>
        </p:sp>
        <p:sp>
          <p:nvSpPr>
            <p:cNvPr id="256" name="rc256"/>
            <p:cNvSpPr/>
            <p:nvPr/>
          </p:nvSpPr>
          <p:spPr>
            <a:xfrm>
              <a:off x="3939666" y="2033434"/>
              <a:ext cx="435147" cy="69010"/>
            </a:xfrm>
            <a:prstGeom prst="rect">
              <a:avLst/>
            </a:prstGeom>
            <a:solidFill>
              <a:srgbClr val="9FBF3A">
                <a:alpha val="100000"/>
              </a:srgbClr>
            </a:solidFill>
            <a:ln w="2710" cap="flat">
              <a:solidFill>
                <a:srgbClr val="FFFFFF">
                  <a:alpha val="100000"/>
                </a:srgbClr>
              </a:solidFill>
              <a:prstDash val="solid"/>
              <a:miter/>
            </a:ln>
          </p:spPr>
          <p:txBody>
            <a:bodyPr/>
            <a:lstStyle/>
            <a:p/>
          </p:txBody>
        </p:sp>
        <p:sp>
          <p:nvSpPr>
            <p:cNvPr id="257" name="rc257"/>
            <p:cNvSpPr/>
            <p:nvPr/>
          </p:nvSpPr>
          <p:spPr>
            <a:xfrm>
              <a:off x="4374814" y="2033434"/>
              <a:ext cx="435147" cy="69010"/>
            </a:xfrm>
            <a:prstGeom prst="rect">
              <a:avLst/>
            </a:prstGeom>
            <a:solidFill>
              <a:srgbClr val="B3C034">
                <a:alpha val="100000"/>
              </a:srgbClr>
            </a:solidFill>
            <a:ln w="2710" cap="flat">
              <a:solidFill>
                <a:srgbClr val="FFFFFF">
                  <a:alpha val="100000"/>
                </a:srgbClr>
              </a:solidFill>
              <a:prstDash val="solid"/>
              <a:miter/>
            </a:ln>
          </p:spPr>
          <p:txBody>
            <a:bodyPr/>
            <a:lstStyle/>
            <a:p/>
          </p:txBody>
        </p:sp>
        <p:sp>
          <p:nvSpPr>
            <p:cNvPr id="258" name="rc258"/>
            <p:cNvSpPr/>
            <p:nvPr/>
          </p:nvSpPr>
          <p:spPr>
            <a:xfrm>
              <a:off x="4809962" y="2033434"/>
              <a:ext cx="435147" cy="69010"/>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259" name="rc259"/>
            <p:cNvSpPr/>
            <p:nvPr/>
          </p:nvSpPr>
          <p:spPr>
            <a:xfrm>
              <a:off x="5245110" y="2033434"/>
              <a:ext cx="435147" cy="69010"/>
            </a:xfrm>
            <a:prstGeom prst="rect">
              <a:avLst/>
            </a:prstGeom>
            <a:solidFill>
              <a:srgbClr val="B9C132">
                <a:alpha val="100000"/>
              </a:srgbClr>
            </a:solidFill>
            <a:ln w="2710" cap="flat">
              <a:solidFill>
                <a:srgbClr val="FFFFFF">
                  <a:alpha val="100000"/>
                </a:srgbClr>
              </a:solidFill>
              <a:prstDash val="solid"/>
              <a:miter/>
            </a:ln>
          </p:spPr>
          <p:txBody>
            <a:bodyPr/>
            <a:lstStyle/>
            <a:p/>
          </p:txBody>
        </p:sp>
        <p:sp>
          <p:nvSpPr>
            <p:cNvPr id="260" name="rc260"/>
            <p:cNvSpPr/>
            <p:nvPr/>
          </p:nvSpPr>
          <p:spPr>
            <a:xfrm>
              <a:off x="5680258" y="2033434"/>
              <a:ext cx="435147" cy="69010"/>
            </a:xfrm>
            <a:prstGeom prst="rect">
              <a:avLst/>
            </a:prstGeom>
            <a:solidFill>
              <a:srgbClr val="98BF3C">
                <a:alpha val="100000"/>
              </a:srgbClr>
            </a:solidFill>
            <a:ln w="2710" cap="flat">
              <a:solidFill>
                <a:srgbClr val="FFFFFF">
                  <a:alpha val="100000"/>
                </a:srgbClr>
              </a:solidFill>
              <a:prstDash val="solid"/>
              <a:miter/>
            </a:ln>
          </p:spPr>
          <p:txBody>
            <a:bodyPr/>
            <a:lstStyle/>
            <a:p/>
          </p:txBody>
        </p:sp>
        <p:sp>
          <p:nvSpPr>
            <p:cNvPr id="261" name="rc261"/>
            <p:cNvSpPr/>
            <p:nvPr/>
          </p:nvSpPr>
          <p:spPr>
            <a:xfrm>
              <a:off x="6115405" y="2033434"/>
              <a:ext cx="435147" cy="69010"/>
            </a:xfrm>
            <a:prstGeom prst="rect">
              <a:avLst/>
            </a:prstGeom>
            <a:solidFill>
              <a:srgbClr val="6EB241">
                <a:alpha val="100000"/>
              </a:srgbClr>
            </a:solidFill>
            <a:ln w="2710" cap="flat">
              <a:solidFill>
                <a:srgbClr val="FFFFFF">
                  <a:alpha val="100000"/>
                </a:srgbClr>
              </a:solidFill>
              <a:prstDash val="solid"/>
              <a:miter/>
            </a:ln>
          </p:spPr>
          <p:txBody>
            <a:bodyPr/>
            <a:lstStyle/>
            <a:p/>
          </p:txBody>
        </p:sp>
        <p:sp>
          <p:nvSpPr>
            <p:cNvPr id="262" name="rc262"/>
            <p:cNvSpPr/>
            <p:nvPr/>
          </p:nvSpPr>
          <p:spPr>
            <a:xfrm>
              <a:off x="6550553" y="2033434"/>
              <a:ext cx="435147" cy="69010"/>
            </a:xfrm>
            <a:prstGeom prst="rect">
              <a:avLst/>
            </a:prstGeom>
            <a:solidFill>
              <a:srgbClr val="7CBB41">
                <a:alpha val="100000"/>
              </a:srgbClr>
            </a:solidFill>
            <a:ln w="2710" cap="flat">
              <a:solidFill>
                <a:srgbClr val="FFFFFF">
                  <a:alpha val="100000"/>
                </a:srgbClr>
              </a:solidFill>
              <a:prstDash val="solid"/>
              <a:miter/>
            </a:ln>
          </p:spPr>
          <p:txBody>
            <a:bodyPr/>
            <a:lstStyle/>
            <a:p/>
          </p:txBody>
        </p:sp>
        <p:sp>
          <p:nvSpPr>
            <p:cNvPr id="263" name="rc263"/>
            <p:cNvSpPr/>
            <p:nvPr/>
          </p:nvSpPr>
          <p:spPr>
            <a:xfrm>
              <a:off x="6985701" y="2033434"/>
              <a:ext cx="435147" cy="69010"/>
            </a:xfrm>
            <a:prstGeom prst="rect">
              <a:avLst/>
            </a:prstGeom>
            <a:solidFill>
              <a:srgbClr val="9FBF3A">
                <a:alpha val="100000"/>
              </a:srgbClr>
            </a:solidFill>
            <a:ln w="2710" cap="flat">
              <a:solidFill>
                <a:srgbClr val="FFFFFF">
                  <a:alpha val="100000"/>
                </a:srgbClr>
              </a:solidFill>
              <a:prstDash val="solid"/>
              <a:miter/>
            </a:ln>
          </p:spPr>
          <p:txBody>
            <a:bodyPr/>
            <a:lstStyle/>
            <a:p/>
          </p:txBody>
        </p:sp>
        <p:sp>
          <p:nvSpPr>
            <p:cNvPr id="264" name="rc264"/>
            <p:cNvSpPr/>
            <p:nvPr/>
          </p:nvSpPr>
          <p:spPr>
            <a:xfrm>
              <a:off x="7420849" y="2033434"/>
              <a:ext cx="435147" cy="69010"/>
            </a:xfrm>
            <a:prstGeom prst="rect">
              <a:avLst/>
            </a:prstGeom>
            <a:solidFill>
              <a:srgbClr val="90BE3D">
                <a:alpha val="100000"/>
              </a:srgbClr>
            </a:solidFill>
            <a:ln w="2710" cap="flat">
              <a:solidFill>
                <a:srgbClr val="FFFFFF">
                  <a:alpha val="100000"/>
                </a:srgbClr>
              </a:solidFill>
              <a:prstDash val="solid"/>
              <a:miter/>
            </a:ln>
          </p:spPr>
          <p:txBody>
            <a:bodyPr/>
            <a:lstStyle/>
            <a:p/>
          </p:txBody>
        </p:sp>
        <p:sp>
          <p:nvSpPr>
            <p:cNvPr id="265" name="rc265"/>
            <p:cNvSpPr/>
            <p:nvPr/>
          </p:nvSpPr>
          <p:spPr>
            <a:xfrm>
              <a:off x="7855997" y="2033434"/>
              <a:ext cx="435147" cy="69010"/>
            </a:xfrm>
            <a:prstGeom prst="rect">
              <a:avLst/>
            </a:prstGeom>
            <a:solidFill>
              <a:srgbClr val="9FBF3A">
                <a:alpha val="100000"/>
              </a:srgbClr>
            </a:solidFill>
            <a:ln w="2710" cap="flat">
              <a:solidFill>
                <a:srgbClr val="FFFFFF">
                  <a:alpha val="100000"/>
                </a:srgbClr>
              </a:solidFill>
              <a:prstDash val="solid"/>
              <a:miter/>
            </a:ln>
          </p:spPr>
          <p:txBody>
            <a:bodyPr/>
            <a:lstStyle/>
            <a:p/>
          </p:txBody>
        </p:sp>
        <p:sp>
          <p:nvSpPr>
            <p:cNvPr id="266" name="rc266"/>
            <p:cNvSpPr/>
            <p:nvPr/>
          </p:nvSpPr>
          <p:spPr>
            <a:xfrm>
              <a:off x="8291144" y="2033434"/>
              <a:ext cx="435147" cy="69010"/>
            </a:xfrm>
            <a:prstGeom prst="rect">
              <a:avLst/>
            </a:prstGeom>
            <a:solidFill>
              <a:srgbClr val="90BE3D">
                <a:alpha val="100000"/>
              </a:srgbClr>
            </a:solidFill>
            <a:ln w="2710" cap="flat">
              <a:solidFill>
                <a:srgbClr val="FFFFFF">
                  <a:alpha val="100000"/>
                </a:srgbClr>
              </a:solidFill>
              <a:prstDash val="solid"/>
              <a:miter/>
            </a:ln>
          </p:spPr>
          <p:txBody>
            <a:bodyPr/>
            <a:lstStyle/>
            <a:p/>
          </p:txBody>
        </p:sp>
        <p:sp>
          <p:nvSpPr>
            <p:cNvPr id="267" name="rc267"/>
            <p:cNvSpPr/>
            <p:nvPr/>
          </p:nvSpPr>
          <p:spPr>
            <a:xfrm>
              <a:off x="2634223" y="1343329"/>
              <a:ext cx="435147" cy="69010"/>
            </a:xfrm>
            <a:prstGeom prst="rect">
              <a:avLst/>
            </a:prstGeom>
            <a:solidFill>
              <a:srgbClr val="40973F">
                <a:alpha val="100000"/>
              </a:srgbClr>
            </a:solidFill>
            <a:ln w="2710" cap="flat">
              <a:solidFill>
                <a:srgbClr val="FFFFFF">
                  <a:alpha val="100000"/>
                </a:srgbClr>
              </a:solidFill>
              <a:prstDash val="solid"/>
              <a:miter/>
            </a:ln>
          </p:spPr>
          <p:txBody>
            <a:bodyPr/>
            <a:lstStyle/>
            <a:p/>
          </p:txBody>
        </p:sp>
        <p:sp>
          <p:nvSpPr>
            <p:cNvPr id="268" name="rc268"/>
            <p:cNvSpPr/>
            <p:nvPr/>
          </p:nvSpPr>
          <p:spPr>
            <a:xfrm>
              <a:off x="3069371" y="1343329"/>
              <a:ext cx="435147" cy="69010"/>
            </a:xfrm>
            <a:prstGeom prst="rect">
              <a:avLst/>
            </a:prstGeom>
            <a:solidFill>
              <a:srgbClr val="5BA640">
                <a:alpha val="100000"/>
              </a:srgbClr>
            </a:solidFill>
            <a:ln w="2710" cap="flat">
              <a:solidFill>
                <a:srgbClr val="FFFFFF">
                  <a:alpha val="100000"/>
                </a:srgbClr>
              </a:solidFill>
              <a:prstDash val="solid"/>
              <a:miter/>
            </a:ln>
          </p:spPr>
          <p:txBody>
            <a:bodyPr/>
            <a:lstStyle/>
            <a:p/>
          </p:txBody>
        </p:sp>
        <p:sp>
          <p:nvSpPr>
            <p:cNvPr id="269" name="rc269"/>
            <p:cNvSpPr/>
            <p:nvPr/>
          </p:nvSpPr>
          <p:spPr>
            <a:xfrm>
              <a:off x="3504519" y="1343329"/>
              <a:ext cx="435147" cy="690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70" name="rc270"/>
            <p:cNvSpPr/>
            <p:nvPr/>
          </p:nvSpPr>
          <p:spPr>
            <a:xfrm>
              <a:off x="3939666" y="1343329"/>
              <a:ext cx="435147" cy="6901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71" name="rc271"/>
            <p:cNvSpPr/>
            <p:nvPr/>
          </p:nvSpPr>
          <p:spPr>
            <a:xfrm>
              <a:off x="4374814" y="1343329"/>
              <a:ext cx="435147" cy="69010"/>
            </a:xfrm>
            <a:prstGeom prst="rect">
              <a:avLst/>
            </a:prstGeom>
            <a:solidFill>
              <a:srgbClr val="469A3F">
                <a:alpha val="100000"/>
              </a:srgbClr>
            </a:solidFill>
            <a:ln w="2710" cap="flat">
              <a:solidFill>
                <a:srgbClr val="FFFFFF">
                  <a:alpha val="100000"/>
                </a:srgbClr>
              </a:solidFill>
              <a:prstDash val="solid"/>
              <a:miter/>
            </a:ln>
          </p:spPr>
          <p:txBody>
            <a:bodyPr/>
            <a:lstStyle/>
            <a:p/>
          </p:txBody>
        </p:sp>
        <p:sp>
          <p:nvSpPr>
            <p:cNvPr id="272" name="rc272"/>
            <p:cNvSpPr/>
            <p:nvPr/>
          </p:nvSpPr>
          <p:spPr>
            <a:xfrm>
              <a:off x="4809962" y="1343329"/>
              <a:ext cx="435147" cy="69010"/>
            </a:xfrm>
            <a:prstGeom prst="rect">
              <a:avLst/>
            </a:prstGeom>
            <a:solidFill>
              <a:srgbClr val="5BA640">
                <a:alpha val="100000"/>
              </a:srgbClr>
            </a:solidFill>
            <a:ln w="2710" cap="flat">
              <a:solidFill>
                <a:srgbClr val="FFFFFF">
                  <a:alpha val="100000"/>
                </a:srgbClr>
              </a:solidFill>
              <a:prstDash val="solid"/>
              <a:miter/>
            </a:ln>
          </p:spPr>
          <p:txBody>
            <a:bodyPr/>
            <a:lstStyle/>
            <a:p/>
          </p:txBody>
        </p:sp>
        <p:sp>
          <p:nvSpPr>
            <p:cNvPr id="273" name="rc273"/>
            <p:cNvSpPr/>
            <p:nvPr/>
          </p:nvSpPr>
          <p:spPr>
            <a:xfrm>
              <a:off x="5245110" y="1343329"/>
              <a:ext cx="435147" cy="69010"/>
            </a:xfrm>
            <a:prstGeom prst="rect">
              <a:avLst/>
            </a:prstGeom>
            <a:solidFill>
              <a:srgbClr val="64AC40">
                <a:alpha val="100000"/>
              </a:srgbClr>
            </a:solidFill>
            <a:ln w="2710" cap="flat">
              <a:solidFill>
                <a:srgbClr val="FFFFFF">
                  <a:alpha val="100000"/>
                </a:srgbClr>
              </a:solidFill>
              <a:prstDash val="solid"/>
              <a:miter/>
            </a:ln>
          </p:spPr>
          <p:txBody>
            <a:bodyPr/>
            <a:lstStyle/>
            <a:p/>
          </p:txBody>
        </p:sp>
        <p:sp>
          <p:nvSpPr>
            <p:cNvPr id="274" name="rc274"/>
            <p:cNvSpPr/>
            <p:nvPr/>
          </p:nvSpPr>
          <p:spPr>
            <a:xfrm>
              <a:off x="5680258" y="1343329"/>
              <a:ext cx="435147" cy="69010"/>
            </a:xfrm>
            <a:prstGeom prst="rect">
              <a:avLst/>
            </a:prstGeom>
            <a:solidFill>
              <a:srgbClr val="3A943F">
                <a:alpha val="100000"/>
              </a:srgbClr>
            </a:solidFill>
            <a:ln w="2710" cap="flat">
              <a:solidFill>
                <a:srgbClr val="FFFFFF">
                  <a:alpha val="100000"/>
                </a:srgbClr>
              </a:solidFill>
              <a:prstDash val="solid"/>
              <a:miter/>
            </a:ln>
          </p:spPr>
          <p:txBody>
            <a:bodyPr/>
            <a:lstStyle/>
            <a:p/>
          </p:txBody>
        </p:sp>
        <p:sp>
          <p:nvSpPr>
            <p:cNvPr id="275" name="rc275"/>
            <p:cNvSpPr/>
            <p:nvPr/>
          </p:nvSpPr>
          <p:spPr>
            <a:xfrm>
              <a:off x="6115405" y="1343329"/>
              <a:ext cx="435147" cy="69010"/>
            </a:xfrm>
            <a:prstGeom prst="rect">
              <a:avLst/>
            </a:prstGeom>
            <a:solidFill>
              <a:srgbClr val="4B9D3F">
                <a:alpha val="100000"/>
              </a:srgbClr>
            </a:solidFill>
            <a:ln w="2710" cap="flat">
              <a:solidFill>
                <a:srgbClr val="FFFFFF">
                  <a:alpha val="100000"/>
                </a:srgbClr>
              </a:solidFill>
              <a:prstDash val="solid"/>
              <a:miter/>
            </a:ln>
          </p:spPr>
          <p:txBody>
            <a:bodyPr/>
            <a:lstStyle/>
            <a:p/>
          </p:txBody>
        </p:sp>
        <p:sp>
          <p:nvSpPr>
            <p:cNvPr id="276" name="rc276"/>
            <p:cNvSpPr/>
            <p:nvPr/>
          </p:nvSpPr>
          <p:spPr>
            <a:xfrm>
              <a:off x="6550553" y="1343329"/>
              <a:ext cx="435147" cy="69010"/>
            </a:xfrm>
            <a:prstGeom prst="rect">
              <a:avLst/>
            </a:prstGeom>
            <a:solidFill>
              <a:srgbClr val="4B9D3F">
                <a:alpha val="100000"/>
              </a:srgbClr>
            </a:solidFill>
            <a:ln w="2710" cap="flat">
              <a:solidFill>
                <a:srgbClr val="FFFFFF">
                  <a:alpha val="100000"/>
                </a:srgbClr>
              </a:solidFill>
              <a:prstDash val="solid"/>
              <a:miter/>
            </a:ln>
          </p:spPr>
          <p:txBody>
            <a:bodyPr/>
            <a:lstStyle/>
            <a:p/>
          </p:txBody>
        </p:sp>
        <p:sp>
          <p:nvSpPr>
            <p:cNvPr id="277" name="rc277"/>
            <p:cNvSpPr/>
            <p:nvPr/>
          </p:nvSpPr>
          <p:spPr>
            <a:xfrm>
              <a:off x="6985701" y="1343329"/>
              <a:ext cx="435147" cy="69010"/>
            </a:xfrm>
            <a:prstGeom prst="rect">
              <a:avLst/>
            </a:prstGeom>
            <a:solidFill>
              <a:srgbClr val="64AC40">
                <a:alpha val="100000"/>
              </a:srgbClr>
            </a:solidFill>
            <a:ln w="2710" cap="flat">
              <a:solidFill>
                <a:srgbClr val="FFFFFF">
                  <a:alpha val="100000"/>
                </a:srgbClr>
              </a:solidFill>
              <a:prstDash val="solid"/>
              <a:miter/>
            </a:ln>
          </p:spPr>
          <p:txBody>
            <a:bodyPr/>
            <a:lstStyle/>
            <a:p/>
          </p:txBody>
        </p:sp>
        <p:sp>
          <p:nvSpPr>
            <p:cNvPr id="278" name="rc278"/>
            <p:cNvSpPr/>
            <p:nvPr/>
          </p:nvSpPr>
          <p:spPr>
            <a:xfrm>
              <a:off x="7420849" y="1343329"/>
              <a:ext cx="435147" cy="69010"/>
            </a:xfrm>
            <a:prstGeom prst="rect">
              <a:avLst/>
            </a:prstGeom>
            <a:solidFill>
              <a:srgbClr val="69AF41">
                <a:alpha val="100000"/>
              </a:srgbClr>
            </a:solidFill>
            <a:ln w="2710" cap="flat">
              <a:solidFill>
                <a:srgbClr val="FFFFFF">
                  <a:alpha val="100000"/>
                </a:srgbClr>
              </a:solidFill>
              <a:prstDash val="solid"/>
              <a:miter/>
            </a:ln>
          </p:spPr>
          <p:txBody>
            <a:bodyPr/>
            <a:lstStyle/>
            <a:p/>
          </p:txBody>
        </p:sp>
        <p:sp>
          <p:nvSpPr>
            <p:cNvPr id="279" name="rc279"/>
            <p:cNvSpPr/>
            <p:nvPr/>
          </p:nvSpPr>
          <p:spPr>
            <a:xfrm>
              <a:off x="7855997" y="1343329"/>
              <a:ext cx="435147" cy="6901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80" name="rc280"/>
            <p:cNvSpPr/>
            <p:nvPr/>
          </p:nvSpPr>
          <p:spPr>
            <a:xfrm>
              <a:off x="8291144" y="1343329"/>
              <a:ext cx="435147" cy="69010"/>
            </a:xfrm>
            <a:prstGeom prst="rect">
              <a:avLst/>
            </a:prstGeom>
            <a:solidFill>
              <a:srgbClr val="40973F">
                <a:alpha val="100000"/>
              </a:srgbClr>
            </a:solidFill>
            <a:ln w="2710" cap="flat">
              <a:solidFill>
                <a:srgbClr val="FFFFFF">
                  <a:alpha val="100000"/>
                </a:srgbClr>
              </a:solidFill>
              <a:prstDash val="solid"/>
              <a:miter/>
            </a:ln>
          </p:spPr>
          <p:txBody>
            <a:bodyPr/>
            <a:lstStyle/>
            <a:p/>
          </p:txBody>
        </p:sp>
        <p:sp>
          <p:nvSpPr>
            <p:cNvPr id="281" name="rc281"/>
            <p:cNvSpPr/>
            <p:nvPr/>
          </p:nvSpPr>
          <p:spPr>
            <a:xfrm>
              <a:off x="2634223" y="2102444"/>
              <a:ext cx="435147" cy="69010"/>
            </a:xfrm>
            <a:prstGeom prst="rect">
              <a:avLst/>
            </a:prstGeom>
            <a:solidFill>
              <a:srgbClr val="60A940">
                <a:alpha val="100000"/>
              </a:srgbClr>
            </a:solidFill>
            <a:ln w="2710" cap="flat">
              <a:solidFill>
                <a:srgbClr val="FFFFFF">
                  <a:alpha val="100000"/>
                </a:srgbClr>
              </a:solidFill>
              <a:prstDash val="solid"/>
              <a:miter/>
            </a:ln>
          </p:spPr>
          <p:txBody>
            <a:bodyPr/>
            <a:lstStyle/>
            <a:p/>
          </p:txBody>
        </p:sp>
        <p:sp>
          <p:nvSpPr>
            <p:cNvPr id="282" name="rc282"/>
            <p:cNvSpPr/>
            <p:nvPr/>
          </p:nvSpPr>
          <p:spPr>
            <a:xfrm>
              <a:off x="3069371" y="2102444"/>
              <a:ext cx="435147" cy="69010"/>
            </a:xfrm>
            <a:prstGeom prst="rect">
              <a:avLst/>
            </a:prstGeom>
            <a:solidFill>
              <a:srgbClr val="64AC40">
                <a:alpha val="100000"/>
              </a:srgbClr>
            </a:solidFill>
            <a:ln w="2710" cap="flat">
              <a:solidFill>
                <a:srgbClr val="FFFFFF">
                  <a:alpha val="100000"/>
                </a:srgbClr>
              </a:solidFill>
              <a:prstDash val="solid"/>
              <a:miter/>
            </a:ln>
          </p:spPr>
          <p:txBody>
            <a:bodyPr/>
            <a:lstStyle/>
            <a:p/>
          </p:txBody>
        </p:sp>
        <p:sp>
          <p:nvSpPr>
            <p:cNvPr id="283" name="rc283"/>
            <p:cNvSpPr/>
            <p:nvPr/>
          </p:nvSpPr>
          <p:spPr>
            <a:xfrm>
              <a:off x="3504519" y="2102444"/>
              <a:ext cx="435147" cy="69010"/>
            </a:xfrm>
            <a:prstGeom prst="rect">
              <a:avLst/>
            </a:prstGeom>
            <a:solidFill>
              <a:srgbClr val="6EB241">
                <a:alpha val="100000"/>
              </a:srgbClr>
            </a:solidFill>
            <a:ln w="2710" cap="flat">
              <a:solidFill>
                <a:srgbClr val="FFFFFF">
                  <a:alpha val="100000"/>
                </a:srgbClr>
              </a:solidFill>
              <a:prstDash val="solid"/>
              <a:miter/>
            </a:ln>
          </p:spPr>
          <p:txBody>
            <a:bodyPr/>
            <a:lstStyle/>
            <a:p/>
          </p:txBody>
        </p:sp>
        <p:sp>
          <p:nvSpPr>
            <p:cNvPr id="284" name="rc284"/>
            <p:cNvSpPr/>
            <p:nvPr/>
          </p:nvSpPr>
          <p:spPr>
            <a:xfrm>
              <a:off x="3939666" y="2102444"/>
              <a:ext cx="435147" cy="69010"/>
            </a:xfrm>
            <a:prstGeom prst="rect">
              <a:avLst/>
            </a:prstGeom>
            <a:solidFill>
              <a:srgbClr val="5BA640">
                <a:alpha val="100000"/>
              </a:srgbClr>
            </a:solidFill>
            <a:ln w="2710" cap="flat">
              <a:solidFill>
                <a:srgbClr val="FFFFFF">
                  <a:alpha val="100000"/>
                </a:srgbClr>
              </a:solidFill>
              <a:prstDash val="solid"/>
              <a:miter/>
            </a:ln>
          </p:spPr>
          <p:txBody>
            <a:bodyPr/>
            <a:lstStyle/>
            <a:p/>
          </p:txBody>
        </p:sp>
        <p:sp>
          <p:nvSpPr>
            <p:cNvPr id="285" name="rc285"/>
            <p:cNvSpPr/>
            <p:nvPr/>
          </p:nvSpPr>
          <p:spPr>
            <a:xfrm>
              <a:off x="4374814" y="2102444"/>
              <a:ext cx="435147" cy="69010"/>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286" name="rc286"/>
            <p:cNvSpPr/>
            <p:nvPr/>
          </p:nvSpPr>
          <p:spPr>
            <a:xfrm>
              <a:off x="4809962" y="2102444"/>
              <a:ext cx="435147" cy="69010"/>
            </a:xfrm>
            <a:prstGeom prst="rect">
              <a:avLst/>
            </a:prstGeom>
            <a:solidFill>
              <a:srgbClr val="FDAB17">
                <a:alpha val="100000"/>
              </a:srgbClr>
            </a:solidFill>
            <a:ln w="2710" cap="flat">
              <a:solidFill>
                <a:srgbClr val="FFFFFF">
                  <a:alpha val="100000"/>
                </a:srgbClr>
              </a:solidFill>
              <a:prstDash val="solid"/>
              <a:miter/>
            </a:ln>
          </p:spPr>
          <p:txBody>
            <a:bodyPr/>
            <a:lstStyle/>
            <a:p/>
          </p:txBody>
        </p:sp>
        <p:sp>
          <p:nvSpPr>
            <p:cNvPr id="287" name="rc287"/>
            <p:cNvSpPr/>
            <p:nvPr/>
          </p:nvSpPr>
          <p:spPr>
            <a:xfrm>
              <a:off x="5245110" y="2102444"/>
              <a:ext cx="435147" cy="69010"/>
            </a:xfrm>
            <a:prstGeom prst="rect">
              <a:avLst/>
            </a:prstGeom>
            <a:solidFill>
              <a:srgbClr val="DEC224">
                <a:alpha val="100000"/>
              </a:srgbClr>
            </a:solidFill>
            <a:ln w="2710" cap="flat">
              <a:solidFill>
                <a:srgbClr val="FFFFFF">
                  <a:alpha val="100000"/>
                </a:srgbClr>
              </a:solidFill>
              <a:prstDash val="solid"/>
              <a:miter/>
            </a:ln>
          </p:spPr>
          <p:txBody>
            <a:bodyPr/>
            <a:lstStyle/>
            <a:p/>
          </p:txBody>
        </p:sp>
        <p:sp>
          <p:nvSpPr>
            <p:cNvPr id="288" name="rc288"/>
            <p:cNvSpPr/>
            <p:nvPr/>
          </p:nvSpPr>
          <p:spPr>
            <a:xfrm>
              <a:off x="5680258" y="2102444"/>
              <a:ext cx="435147" cy="69010"/>
            </a:xfrm>
            <a:prstGeom prst="rect">
              <a:avLst/>
            </a:prstGeom>
            <a:solidFill>
              <a:srgbClr val="B9C132">
                <a:alpha val="100000"/>
              </a:srgbClr>
            </a:solidFill>
            <a:ln w="2710" cap="flat">
              <a:solidFill>
                <a:srgbClr val="FFFFFF">
                  <a:alpha val="100000"/>
                </a:srgbClr>
              </a:solidFill>
              <a:prstDash val="solid"/>
              <a:miter/>
            </a:ln>
          </p:spPr>
          <p:txBody>
            <a:bodyPr/>
            <a:lstStyle/>
            <a:p/>
          </p:txBody>
        </p:sp>
        <p:sp>
          <p:nvSpPr>
            <p:cNvPr id="289" name="rc289"/>
            <p:cNvSpPr/>
            <p:nvPr/>
          </p:nvSpPr>
          <p:spPr>
            <a:xfrm>
              <a:off x="6115405" y="2102444"/>
              <a:ext cx="435147" cy="69010"/>
            </a:xfrm>
            <a:prstGeom prst="rect">
              <a:avLst/>
            </a:prstGeom>
            <a:solidFill>
              <a:srgbClr val="89BE3F">
                <a:alpha val="100000"/>
              </a:srgbClr>
            </a:solidFill>
            <a:ln w="2710" cap="flat">
              <a:solidFill>
                <a:srgbClr val="FFFFFF">
                  <a:alpha val="100000"/>
                </a:srgbClr>
              </a:solidFill>
              <a:prstDash val="solid"/>
              <a:miter/>
            </a:ln>
          </p:spPr>
          <p:txBody>
            <a:bodyPr/>
            <a:lstStyle/>
            <a:p/>
          </p:txBody>
        </p:sp>
        <p:sp>
          <p:nvSpPr>
            <p:cNvPr id="290" name="rc290"/>
            <p:cNvSpPr/>
            <p:nvPr/>
          </p:nvSpPr>
          <p:spPr>
            <a:xfrm>
              <a:off x="6550553" y="2102444"/>
              <a:ext cx="435147" cy="69010"/>
            </a:xfrm>
            <a:prstGeom prst="rect">
              <a:avLst/>
            </a:prstGeom>
            <a:solidFill>
              <a:srgbClr val="B9C132">
                <a:alpha val="100000"/>
              </a:srgbClr>
            </a:solidFill>
            <a:ln w="2710" cap="flat">
              <a:solidFill>
                <a:srgbClr val="FFFFFF">
                  <a:alpha val="100000"/>
                </a:srgbClr>
              </a:solidFill>
              <a:prstDash val="solid"/>
              <a:miter/>
            </a:ln>
          </p:spPr>
          <p:txBody>
            <a:bodyPr/>
            <a:lstStyle/>
            <a:p/>
          </p:txBody>
        </p:sp>
        <p:sp>
          <p:nvSpPr>
            <p:cNvPr id="291" name="rc291"/>
            <p:cNvSpPr/>
            <p:nvPr/>
          </p:nvSpPr>
          <p:spPr>
            <a:xfrm>
              <a:off x="6985701" y="2102444"/>
              <a:ext cx="435147" cy="69010"/>
            </a:xfrm>
            <a:prstGeom prst="rect">
              <a:avLst/>
            </a:prstGeom>
            <a:solidFill>
              <a:srgbClr val="89BE3F">
                <a:alpha val="100000"/>
              </a:srgbClr>
            </a:solidFill>
            <a:ln w="2710" cap="flat">
              <a:solidFill>
                <a:srgbClr val="FFFFFF">
                  <a:alpha val="100000"/>
                </a:srgbClr>
              </a:solidFill>
              <a:prstDash val="solid"/>
              <a:miter/>
            </a:ln>
          </p:spPr>
          <p:txBody>
            <a:bodyPr/>
            <a:lstStyle/>
            <a:p/>
          </p:txBody>
        </p:sp>
        <p:sp>
          <p:nvSpPr>
            <p:cNvPr id="292" name="rc292"/>
            <p:cNvSpPr/>
            <p:nvPr/>
          </p:nvSpPr>
          <p:spPr>
            <a:xfrm>
              <a:off x="7420849" y="2102444"/>
              <a:ext cx="435147" cy="69010"/>
            </a:xfrm>
            <a:prstGeom prst="rect">
              <a:avLst/>
            </a:prstGeom>
            <a:solidFill>
              <a:srgbClr val="78B841">
                <a:alpha val="100000"/>
              </a:srgbClr>
            </a:solidFill>
            <a:ln w="2710" cap="flat">
              <a:solidFill>
                <a:srgbClr val="FFFFFF">
                  <a:alpha val="100000"/>
                </a:srgbClr>
              </a:solidFill>
              <a:prstDash val="solid"/>
              <a:miter/>
            </a:ln>
          </p:spPr>
          <p:txBody>
            <a:bodyPr/>
            <a:lstStyle/>
            <a:p/>
          </p:txBody>
        </p:sp>
        <p:sp>
          <p:nvSpPr>
            <p:cNvPr id="293" name="rc293"/>
            <p:cNvSpPr/>
            <p:nvPr/>
          </p:nvSpPr>
          <p:spPr>
            <a:xfrm>
              <a:off x="7855997" y="2102444"/>
              <a:ext cx="435147" cy="69010"/>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294" name="rc294"/>
            <p:cNvSpPr/>
            <p:nvPr/>
          </p:nvSpPr>
          <p:spPr>
            <a:xfrm>
              <a:off x="8291144" y="2102444"/>
              <a:ext cx="435147" cy="69010"/>
            </a:xfrm>
            <a:prstGeom prst="rect">
              <a:avLst/>
            </a:prstGeom>
            <a:solidFill>
              <a:srgbClr val="98BF3C">
                <a:alpha val="100000"/>
              </a:srgbClr>
            </a:solidFill>
            <a:ln w="2710" cap="flat">
              <a:solidFill>
                <a:srgbClr val="FFFFFF">
                  <a:alpha val="100000"/>
                </a:srgbClr>
              </a:solidFill>
              <a:prstDash val="solid"/>
              <a:miter/>
            </a:ln>
          </p:spPr>
          <p:txBody>
            <a:bodyPr/>
            <a:lstStyle/>
            <a:p/>
          </p:txBody>
        </p:sp>
        <p:sp>
          <p:nvSpPr>
            <p:cNvPr id="295" name="rc295"/>
            <p:cNvSpPr/>
            <p:nvPr/>
          </p:nvSpPr>
          <p:spPr>
            <a:xfrm>
              <a:off x="3504519" y="3482653"/>
              <a:ext cx="435147" cy="69010"/>
            </a:xfrm>
            <a:prstGeom prst="rect">
              <a:avLst/>
            </a:prstGeom>
            <a:solidFill>
              <a:srgbClr val="FB9E1A">
                <a:alpha val="100000"/>
              </a:srgbClr>
            </a:solidFill>
            <a:ln w="2710" cap="flat">
              <a:solidFill>
                <a:srgbClr val="FFFFFF">
                  <a:alpha val="100000"/>
                </a:srgbClr>
              </a:solidFill>
              <a:prstDash val="solid"/>
              <a:miter/>
            </a:ln>
          </p:spPr>
          <p:txBody>
            <a:bodyPr/>
            <a:lstStyle/>
            <a:p/>
          </p:txBody>
        </p:sp>
        <p:sp>
          <p:nvSpPr>
            <p:cNvPr id="296" name="rc296"/>
            <p:cNvSpPr/>
            <p:nvPr/>
          </p:nvSpPr>
          <p:spPr>
            <a:xfrm>
              <a:off x="3939666" y="3482653"/>
              <a:ext cx="435147" cy="69010"/>
            </a:xfrm>
            <a:prstGeom prst="rect">
              <a:avLst/>
            </a:prstGeom>
            <a:solidFill>
              <a:srgbClr val="FBA319">
                <a:alpha val="100000"/>
              </a:srgbClr>
            </a:solidFill>
            <a:ln w="2710" cap="flat">
              <a:solidFill>
                <a:srgbClr val="FFFFFF">
                  <a:alpha val="100000"/>
                </a:srgbClr>
              </a:solidFill>
              <a:prstDash val="solid"/>
              <a:miter/>
            </a:ln>
          </p:spPr>
          <p:txBody>
            <a:bodyPr/>
            <a:lstStyle/>
            <a:p/>
          </p:txBody>
        </p:sp>
        <p:sp>
          <p:nvSpPr>
            <p:cNvPr id="297" name="rc297"/>
            <p:cNvSpPr/>
            <p:nvPr/>
          </p:nvSpPr>
          <p:spPr>
            <a:xfrm>
              <a:off x="4374814" y="3482653"/>
              <a:ext cx="435147" cy="69010"/>
            </a:xfrm>
            <a:prstGeom prst="rect">
              <a:avLst/>
            </a:prstGeom>
            <a:solidFill>
              <a:srgbClr val="FEB813">
                <a:alpha val="100000"/>
              </a:srgbClr>
            </a:solidFill>
            <a:ln w="2710" cap="flat">
              <a:solidFill>
                <a:srgbClr val="FFFFFF">
                  <a:alpha val="100000"/>
                </a:srgbClr>
              </a:solidFill>
              <a:prstDash val="solid"/>
              <a:miter/>
            </a:ln>
          </p:spPr>
          <p:txBody>
            <a:bodyPr/>
            <a:lstStyle/>
            <a:p/>
          </p:txBody>
        </p:sp>
        <p:sp>
          <p:nvSpPr>
            <p:cNvPr id="298" name="rc298"/>
            <p:cNvSpPr/>
            <p:nvPr/>
          </p:nvSpPr>
          <p:spPr>
            <a:xfrm>
              <a:off x="4809962" y="3482653"/>
              <a:ext cx="435147" cy="69010"/>
            </a:xfrm>
            <a:prstGeom prst="rect">
              <a:avLst/>
            </a:prstGeom>
            <a:solidFill>
              <a:srgbClr val="FA9A1B">
                <a:alpha val="100000"/>
              </a:srgbClr>
            </a:solidFill>
            <a:ln w="2710" cap="flat">
              <a:solidFill>
                <a:srgbClr val="FFFFFF">
                  <a:alpha val="100000"/>
                </a:srgbClr>
              </a:solidFill>
              <a:prstDash val="solid"/>
              <a:miter/>
            </a:ln>
          </p:spPr>
          <p:txBody>
            <a:bodyPr/>
            <a:lstStyle/>
            <a:p/>
          </p:txBody>
        </p:sp>
        <p:sp>
          <p:nvSpPr>
            <p:cNvPr id="299" name="rc299"/>
            <p:cNvSpPr/>
            <p:nvPr/>
          </p:nvSpPr>
          <p:spPr>
            <a:xfrm>
              <a:off x="5245110" y="3482653"/>
              <a:ext cx="435147" cy="69010"/>
            </a:xfrm>
            <a:prstGeom prst="rect">
              <a:avLst/>
            </a:prstGeom>
            <a:solidFill>
              <a:srgbClr val="FBA319">
                <a:alpha val="100000"/>
              </a:srgbClr>
            </a:solidFill>
            <a:ln w="2710" cap="flat">
              <a:solidFill>
                <a:srgbClr val="FFFFFF">
                  <a:alpha val="100000"/>
                </a:srgbClr>
              </a:solidFill>
              <a:prstDash val="solid"/>
              <a:miter/>
            </a:ln>
          </p:spPr>
          <p:txBody>
            <a:bodyPr/>
            <a:lstStyle/>
            <a:p/>
          </p:txBody>
        </p:sp>
        <p:sp>
          <p:nvSpPr>
            <p:cNvPr id="300" name="rc300"/>
            <p:cNvSpPr/>
            <p:nvPr/>
          </p:nvSpPr>
          <p:spPr>
            <a:xfrm>
              <a:off x="5680258" y="3482653"/>
              <a:ext cx="435147" cy="69010"/>
            </a:xfrm>
            <a:prstGeom prst="rect">
              <a:avLst/>
            </a:prstGeom>
            <a:solidFill>
              <a:srgbClr val="FDAB17">
                <a:alpha val="100000"/>
              </a:srgbClr>
            </a:solidFill>
            <a:ln w="2710" cap="flat">
              <a:solidFill>
                <a:srgbClr val="FFFFFF">
                  <a:alpha val="100000"/>
                </a:srgbClr>
              </a:solidFill>
              <a:prstDash val="solid"/>
              <a:miter/>
            </a:ln>
          </p:spPr>
          <p:txBody>
            <a:bodyPr/>
            <a:lstStyle/>
            <a:p/>
          </p:txBody>
        </p:sp>
        <p:sp>
          <p:nvSpPr>
            <p:cNvPr id="301" name="rc301"/>
            <p:cNvSpPr/>
            <p:nvPr/>
          </p:nvSpPr>
          <p:spPr>
            <a:xfrm>
              <a:off x="6115405" y="3482653"/>
              <a:ext cx="435147" cy="6901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02" name="rc302"/>
            <p:cNvSpPr/>
            <p:nvPr/>
          </p:nvSpPr>
          <p:spPr>
            <a:xfrm>
              <a:off x="6550553" y="3482653"/>
              <a:ext cx="435147" cy="6901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03" name="rc303"/>
            <p:cNvSpPr/>
            <p:nvPr/>
          </p:nvSpPr>
          <p:spPr>
            <a:xfrm>
              <a:off x="6985701" y="3482653"/>
              <a:ext cx="435147" cy="6901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04" name="rc304"/>
            <p:cNvSpPr/>
            <p:nvPr/>
          </p:nvSpPr>
          <p:spPr>
            <a:xfrm>
              <a:off x="7420849" y="3482653"/>
              <a:ext cx="435147" cy="69010"/>
            </a:xfrm>
            <a:prstGeom prst="rect">
              <a:avLst/>
            </a:prstGeom>
            <a:solidFill>
              <a:srgbClr val="FEBC11">
                <a:alpha val="100000"/>
              </a:srgbClr>
            </a:solidFill>
            <a:ln w="2710" cap="flat">
              <a:solidFill>
                <a:srgbClr val="FFFFFF">
                  <a:alpha val="100000"/>
                </a:srgbClr>
              </a:solidFill>
              <a:prstDash val="solid"/>
              <a:miter/>
            </a:ln>
          </p:spPr>
          <p:txBody>
            <a:bodyPr/>
            <a:lstStyle/>
            <a:p/>
          </p:txBody>
        </p:sp>
        <p:sp>
          <p:nvSpPr>
            <p:cNvPr id="305" name="rc305"/>
            <p:cNvSpPr/>
            <p:nvPr/>
          </p:nvSpPr>
          <p:spPr>
            <a:xfrm>
              <a:off x="7855997" y="3482653"/>
              <a:ext cx="435147" cy="69010"/>
            </a:xfrm>
            <a:prstGeom prst="rect">
              <a:avLst/>
            </a:prstGeom>
            <a:solidFill>
              <a:srgbClr val="FEBC11">
                <a:alpha val="100000"/>
              </a:srgbClr>
            </a:solidFill>
            <a:ln w="2710" cap="flat">
              <a:solidFill>
                <a:srgbClr val="FFFFFF">
                  <a:alpha val="100000"/>
                </a:srgbClr>
              </a:solidFill>
              <a:prstDash val="solid"/>
              <a:miter/>
            </a:ln>
          </p:spPr>
          <p:txBody>
            <a:bodyPr/>
            <a:lstStyle/>
            <a:p/>
          </p:txBody>
        </p:sp>
        <p:sp>
          <p:nvSpPr>
            <p:cNvPr id="306" name="rc306"/>
            <p:cNvSpPr/>
            <p:nvPr/>
          </p:nvSpPr>
          <p:spPr>
            <a:xfrm>
              <a:off x="8291144" y="3482653"/>
              <a:ext cx="435147" cy="69010"/>
            </a:xfrm>
            <a:prstGeom prst="rect">
              <a:avLst/>
            </a:prstGeom>
            <a:solidFill>
              <a:srgbClr val="FEBC11">
                <a:alpha val="100000"/>
              </a:srgbClr>
            </a:solidFill>
            <a:ln w="2710" cap="flat">
              <a:solidFill>
                <a:srgbClr val="FFFFFF">
                  <a:alpha val="100000"/>
                </a:srgbClr>
              </a:solidFill>
              <a:prstDash val="solid"/>
              <a:miter/>
            </a:ln>
          </p:spPr>
          <p:txBody>
            <a:bodyPr/>
            <a:lstStyle/>
            <a:p/>
          </p:txBody>
        </p:sp>
        <p:sp>
          <p:nvSpPr>
            <p:cNvPr id="307" name="rc307"/>
            <p:cNvSpPr/>
            <p:nvPr/>
          </p:nvSpPr>
          <p:spPr>
            <a:xfrm>
              <a:off x="1763928" y="4103747"/>
              <a:ext cx="435147" cy="69010"/>
            </a:xfrm>
            <a:prstGeom prst="rect">
              <a:avLst/>
            </a:prstGeom>
            <a:solidFill>
              <a:srgbClr val="F67F1F">
                <a:alpha val="100000"/>
              </a:srgbClr>
            </a:solidFill>
            <a:ln w="2710" cap="flat">
              <a:solidFill>
                <a:srgbClr val="FFFFFF">
                  <a:alpha val="100000"/>
                </a:srgbClr>
              </a:solidFill>
              <a:prstDash val="solid"/>
              <a:miter/>
            </a:ln>
          </p:spPr>
          <p:txBody>
            <a:bodyPr/>
            <a:lstStyle/>
            <a:p/>
          </p:txBody>
        </p:sp>
        <p:sp>
          <p:nvSpPr>
            <p:cNvPr id="308" name="rc308"/>
            <p:cNvSpPr/>
            <p:nvPr/>
          </p:nvSpPr>
          <p:spPr>
            <a:xfrm>
              <a:off x="2199075" y="4103747"/>
              <a:ext cx="435147" cy="69010"/>
            </a:xfrm>
            <a:prstGeom prst="rect">
              <a:avLst/>
            </a:prstGeom>
            <a:solidFill>
              <a:srgbClr val="FBA319">
                <a:alpha val="100000"/>
              </a:srgbClr>
            </a:solidFill>
            <a:ln w="2710" cap="flat">
              <a:solidFill>
                <a:srgbClr val="FFFFFF">
                  <a:alpha val="100000"/>
                </a:srgbClr>
              </a:solidFill>
              <a:prstDash val="solid"/>
              <a:miter/>
            </a:ln>
          </p:spPr>
          <p:txBody>
            <a:bodyPr/>
            <a:lstStyle/>
            <a:p/>
          </p:txBody>
        </p:sp>
        <p:sp>
          <p:nvSpPr>
            <p:cNvPr id="309" name="rc309"/>
            <p:cNvSpPr/>
            <p:nvPr/>
          </p:nvSpPr>
          <p:spPr>
            <a:xfrm>
              <a:off x="2634223" y="4103747"/>
              <a:ext cx="435147" cy="69010"/>
            </a:xfrm>
            <a:prstGeom prst="rect">
              <a:avLst/>
            </a:prstGeom>
            <a:solidFill>
              <a:srgbClr val="FDAB17">
                <a:alpha val="100000"/>
              </a:srgbClr>
            </a:solidFill>
            <a:ln w="2710" cap="flat">
              <a:solidFill>
                <a:srgbClr val="FFFFFF">
                  <a:alpha val="100000"/>
                </a:srgbClr>
              </a:solidFill>
              <a:prstDash val="solid"/>
              <a:miter/>
            </a:ln>
          </p:spPr>
          <p:txBody>
            <a:bodyPr/>
            <a:lstStyle/>
            <a:p/>
          </p:txBody>
        </p:sp>
        <p:sp>
          <p:nvSpPr>
            <p:cNvPr id="310" name="rc310"/>
            <p:cNvSpPr/>
            <p:nvPr/>
          </p:nvSpPr>
          <p:spPr>
            <a:xfrm>
              <a:off x="3069371" y="4103747"/>
              <a:ext cx="435147" cy="6901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11" name="rc311"/>
            <p:cNvSpPr/>
            <p:nvPr/>
          </p:nvSpPr>
          <p:spPr>
            <a:xfrm>
              <a:off x="3504519" y="4103747"/>
              <a:ext cx="435147" cy="69010"/>
            </a:xfrm>
            <a:prstGeom prst="rect">
              <a:avLst/>
            </a:prstGeom>
            <a:solidFill>
              <a:srgbClr val="FA9A1B">
                <a:alpha val="100000"/>
              </a:srgbClr>
            </a:solidFill>
            <a:ln w="2710" cap="flat">
              <a:solidFill>
                <a:srgbClr val="FFFFFF">
                  <a:alpha val="100000"/>
                </a:srgbClr>
              </a:solidFill>
              <a:prstDash val="solid"/>
              <a:miter/>
            </a:ln>
          </p:spPr>
          <p:txBody>
            <a:bodyPr/>
            <a:lstStyle/>
            <a:p/>
          </p:txBody>
        </p:sp>
        <p:sp>
          <p:nvSpPr>
            <p:cNvPr id="312" name="rc312"/>
            <p:cNvSpPr/>
            <p:nvPr/>
          </p:nvSpPr>
          <p:spPr>
            <a:xfrm>
              <a:off x="3939666" y="4103747"/>
              <a:ext cx="435147" cy="690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313" name="rc313"/>
            <p:cNvSpPr/>
            <p:nvPr/>
          </p:nvSpPr>
          <p:spPr>
            <a:xfrm>
              <a:off x="4374814" y="4103747"/>
              <a:ext cx="435147" cy="69010"/>
            </a:xfrm>
            <a:prstGeom prst="rect">
              <a:avLst/>
            </a:prstGeom>
            <a:solidFill>
              <a:srgbClr val="FCA718">
                <a:alpha val="100000"/>
              </a:srgbClr>
            </a:solidFill>
            <a:ln w="2710" cap="flat">
              <a:solidFill>
                <a:srgbClr val="FFFFFF">
                  <a:alpha val="100000"/>
                </a:srgbClr>
              </a:solidFill>
              <a:prstDash val="solid"/>
              <a:miter/>
            </a:ln>
          </p:spPr>
          <p:txBody>
            <a:bodyPr/>
            <a:lstStyle/>
            <a:p/>
          </p:txBody>
        </p:sp>
        <p:sp>
          <p:nvSpPr>
            <p:cNvPr id="314" name="rc314"/>
            <p:cNvSpPr/>
            <p:nvPr/>
          </p:nvSpPr>
          <p:spPr>
            <a:xfrm>
              <a:off x="4809962" y="4103747"/>
              <a:ext cx="435147" cy="69010"/>
            </a:xfrm>
            <a:prstGeom prst="rect">
              <a:avLst/>
            </a:prstGeom>
            <a:solidFill>
              <a:srgbClr val="FA9A1B">
                <a:alpha val="100000"/>
              </a:srgbClr>
            </a:solidFill>
            <a:ln w="2710" cap="flat">
              <a:solidFill>
                <a:srgbClr val="FFFFFF">
                  <a:alpha val="100000"/>
                </a:srgbClr>
              </a:solidFill>
              <a:prstDash val="solid"/>
              <a:miter/>
            </a:ln>
          </p:spPr>
          <p:txBody>
            <a:bodyPr/>
            <a:lstStyle/>
            <a:p/>
          </p:txBody>
        </p:sp>
        <p:sp>
          <p:nvSpPr>
            <p:cNvPr id="315" name="rc315"/>
            <p:cNvSpPr/>
            <p:nvPr/>
          </p:nvSpPr>
          <p:spPr>
            <a:xfrm>
              <a:off x="5245110" y="4103747"/>
              <a:ext cx="435147" cy="69010"/>
            </a:xfrm>
            <a:prstGeom prst="rect">
              <a:avLst/>
            </a:prstGeom>
            <a:solidFill>
              <a:srgbClr val="F26C21">
                <a:alpha val="100000"/>
              </a:srgbClr>
            </a:solidFill>
            <a:ln w="2710" cap="flat">
              <a:solidFill>
                <a:srgbClr val="FFFFFF">
                  <a:alpha val="100000"/>
                </a:srgbClr>
              </a:solidFill>
              <a:prstDash val="solid"/>
              <a:miter/>
            </a:ln>
          </p:spPr>
          <p:txBody>
            <a:bodyPr/>
            <a:lstStyle/>
            <a:p/>
          </p:txBody>
        </p:sp>
        <p:sp>
          <p:nvSpPr>
            <p:cNvPr id="316" name="rc316"/>
            <p:cNvSpPr/>
            <p:nvPr/>
          </p:nvSpPr>
          <p:spPr>
            <a:xfrm>
              <a:off x="5680258" y="4103747"/>
              <a:ext cx="435147" cy="69010"/>
            </a:xfrm>
            <a:prstGeom prst="rect">
              <a:avLst/>
            </a:prstGeom>
            <a:solidFill>
              <a:srgbClr val="FCA718">
                <a:alpha val="100000"/>
              </a:srgbClr>
            </a:solidFill>
            <a:ln w="2710" cap="flat">
              <a:solidFill>
                <a:srgbClr val="FFFFFF">
                  <a:alpha val="100000"/>
                </a:srgbClr>
              </a:solidFill>
              <a:prstDash val="solid"/>
              <a:miter/>
            </a:ln>
          </p:spPr>
          <p:txBody>
            <a:bodyPr/>
            <a:lstStyle/>
            <a:p/>
          </p:txBody>
        </p:sp>
        <p:sp>
          <p:nvSpPr>
            <p:cNvPr id="317" name="rc317"/>
            <p:cNvSpPr/>
            <p:nvPr/>
          </p:nvSpPr>
          <p:spPr>
            <a:xfrm>
              <a:off x="6115405" y="4103747"/>
              <a:ext cx="435147" cy="69010"/>
            </a:xfrm>
            <a:prstGeom prst="rect">
              <a:avLst/>
            </a:prstGeom>
            <a:solidFill>
              <a:srgbClr val="E8431C">
                <a:alpha val="100000"/>
              </a:srgbClr>
            </a:solidFill>
            <a:ln w="2710" cap="flat">
              <a:solidFill>
                <a:srgbClr val="FFFFFF">
                  <a:alpha val="100000"/>
                </a:srgbClr>
              </a:solidFill>
              <a:prstDash val="solid"/>
              <a:miter/>
            </a:ln>
          </p:spPr>
          <p:txBody>
            <a:bodyPr/>
            <a:lstStyle/>
            <a:p/>
          </p:txBody>
        </p:sp>
        <p:sp>
          <p:nvSpPr>
            <p:cNvPr id="318" name="rc318"/>
            <p:cNvSpPr/>
            <p:nvPr/>
          </p:nvSpPr>
          <p:spPr>
            <a:xfrm>
              <a:off x="6550553" y="4103747"/>
              <a:ext cx="435147" cy="69010"/>
            </a:xfrm>
            <a:prstGeom prst="rect">
              <a:avLst/>
            </a:prstGeom>
            <a:solidFill>
              <a:srgbClr val="EC541E">
                <a:alpha val="100000"/>
              </a:srgbClr>
            </a:solidFill>
            <a:ln w="2710" cap="flat">
              <a:solidFill>
                <a:srgbClr val="FFFFFF">
                  <a:alpha val="100000"/>
                </a:srgbClr>
              </a:solidFill>
              <a:prstDash val="solid"/>
              <a:miter/>
            </a:ln>
          </p:spPr>
          <p:txBody>
            <a:bodyPr/>
            <a:lstStyle/>
            <a:p/>
          </p:txBody>
        </p:sp>
        <p:sp>
          <p:nvSpPr>
            <p:cNvPr id="319" name="rc319"/>
            <p:cNvSpPr/>
            <p:nvPr/>
          </p:nvSpPr>
          <p:spPr>
            <a:xfrm>
              <a:off x="6985701" y="4103747"/>
              <a:ext cx="435147" cy="69010"/>
            </a:xfrm>
            <a:prstGeom prst="rect">
              <a:avLst/>
            </a:prstGeom>
            <a:solidFill>
              <a:srgbClr val="F26821">
                <a:alpha val="100000"/>
              </a:srgbClr>
            </a:solidFill>
            <a:ln w="2710" cap="flat">
              <a:solidFill>
                <a:srgbClr val="FFFFFF">
                  <a:alpha val="100000"/>
                </a:srgbClr>
              </a:solidFill>
              <a:prstDash val="solid"/>
              <a:miter/>
            </a:ln>
          </p:spPr>
          <p:txBody>
            <a:bodyPr/>
            <a:lstStyle/>
            <a:p/>
          </p:txBody>
        </p:sp>
        <p:sp>
          <p:nvSpPr>
            <p:cNvPr id="320" name="rc320"/>
            <p:cNvSpPr/>
            <p:nvPr/>
          </p:nvSpPr>
          <p:spPr>
            <a:xfrm>
              <a:off x="7420849" y="4103747"/>
              <a:ext cx="435147" cy="69010"/>
            </a:xfrm>
            <a:prstGeom prst="rect">
              <a:avLst/>
            </a:prstGeom>
            <a:solidFill>
              <a:srgbClr val="F7841E">
                <a:alpha val="100000"/>
              </a:srgbClr>
            </a:solidFill>
            <a:ln w="2710" cap="flat">
              <a:solidFill>
                <a:srgbClr val="FFFFFF">
                  <a:alpha val="100000"/>
                </a:srgbClr>
              </a:solidFill>
              <a:prstDash val="solid"/>
              <a:miter/>
            </a:ln>
          </p:spPr>
          <p:txBody>
            <a:bodyPr/>
            <a:lstStyle/>
            <a:p/>
          </p:txBody>
        </p:sp>
        <p:sp>
          <p:nvSpPr>
            <p:cNvPr id="321" name="rc321"/>
            <p:cNvSpPr/>
            <p:nvPr/>
          </p:nvSpPr>
          <p:spPr>
            <a:xfrm>
              <a:off x="7855997" y="4103747"/>
              <a:ext cx="435147" cy="69010"/>
            </a:xfrm>
            <a:prstGeom prst="rect">
              <a:avLst/>
            </a:prstGeom>
            <a:solidFill>
              <a:srgbClr val="FB9E1A">
                <a:alpha val="100000"/>
              </a:srgbClr>
            </a:solidFill>
            <a:ln w="2710" cap="flat">
              <a:solidFill>
                <a:srgbClr val="FFFFFF">
                  <a:alpha val="100000"/>
                </a:srgbClr>
              </a:solidFill>
              <a:prstDash val="solid"/>
              <a:miter/>
            </a:ln>
          </p:spPr>
          <p:txBody>
            <a:bodyPr/>
            <a:lstStyle/>
            <a:p/>
          </p:txBody>
        </p:sp>
        <p:sp>
          <p:nvSpPr>
            <p:cNvPr id="322" name="rc322"/>
            <p:cNvSpPr/>
            <p:nvPr/>
          </p:nvSpPr>
          <p:spPr>
            <a:xfrm>
              <a:off x="8291144" y="4103747"/>
              <a:ext cx="435147" cy="69010"/>
            </a:xfrm>
            <a:prstGeom prst="rect">
              <a:avLst/>
            </a:prstGeom>
            <a:solidFill>
              <a:srgbClr val="FB9E1A">
                <a:alpha val="100000"/>
              </a:srgbClr>
            </a:solidFill>
            <a:ln w="2710" cap="flat">
              <a:solidFill>
                <a:srgbClr val="FFFFFF">
                  <a:alpha val="100000"/>
                </a:srgbClr>
              </a:solidFill>
              <a:prstDash val="solid"/>
              <a:miter/>
            </a:ln>
          </p:spPr>
          <p:txBody>
            <a:bodyPr/>
            <a:lstStyle/>
            <a:p/>
          </p:txBody>
        </p:sp>
        <p:sp>
          <p:nvSpPr>
            <p:cNvPr id="323" name="rc323"/>
            <p:cNvSpPr/>
            <p:nvPr/>
          </p:nvSpPr>
          <p:spPr>
            <a:xfrm>
              <a:off x="3069371" y="4517810"/>
              <a:ext cx="435147" cy="69010"/>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324" name="rc324"/>
            <p:cNvSpPr/>
            <p:nvPr/>
          </p:nvSpPr>
          <p:spPr>
            <a:xfrm>
              <a:off x="3504519" y="4517810"/>
              <a:ext cx="435147" cy="69010"/>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325" name="rc325"/>
            <p:cNvSpPr/>
            <p:nvPr/>
          </p:nvSpPr>
          <p:spPr>
            <a:xfrm>
              <a:off x="3939666" y="4517810"/>
              <a:ext cx="435147" cy="69010"/>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326" name="rc326"/>
            <p:cNvSpPr/>
            <p:nvPr/>
          </p:nvSpPr>
          <p:spPr>
            <a:xfrm>
              <a:off x="4374814" y="4517810"/>
              <a:ext cx="435147" cy="69010"/>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327" name="rc327"/>
            <p:cNvSpPr/>
            <p:nvPr/>
          </p:nvSpPr>
          <p:spPr>
            <a:xfrm>
              <a:off x="4809962" y="4517810"/>
              <a:ext cx="435147" cy="69010"/>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328" name="rc328"/>
            <p:cNvSpPr/>
            <p:nvPr/>
          </p:nvSpPr>
          <p:spPr>
            <a:xfrm>
              <a:off x="5245110" y="4517810"/>
              <a:ext cx="435147" cy="69010"/>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329" name="rc329"/>
            <p:cNvSpPr/>
            <p:nvPr/>
          </p:nvSpPr>
          <p:spPr>
            <a:xfrm>
              <a:off x="5680258" y="4517810"/>
              <a:ext cx="435147" cy="69010"/>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330" name="rc330"/>
            <p:cNvSpPr/>
            <p:nvPr/>
          </p:nvSpPr>
          <p:spPr>
            <a:xfrm>
              <a:off x="6115405" y="4517810"/>
              <a:ext cx="435147" cy="69010"/>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331" name="rc331"/>
            <p:cNvSpPr/>
            <p:nvPr/>
          </p:nvSpPr>
          <p:spPr>
            <a:xfrm>
              <a:off x="6550553" y="4517810"/>
              <a:ext cx="435147" cy="69010"/>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332" name="rc332"/>
            <p:cNvSpPr/>
            <p:nvPr/>
          </p:nvSpPr>
          <p:spPr>
            <a:xfrm>
              <a:off x="6985701" y="4517810"/>
              <a:ext cx="435147" cy="69010"/>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333" name="rc333"/>
            <p:cNvSpPr/>
            <p:nvPr/>
          </p:nvSpPr>
          <p:spPr>
            <a:xfrm>
              <a:off x="7420849" y="4517810"/>
              <a:ext cx="435147" cy="69010"/>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334" name="rc334"/>
            <p:cNvSpPr/>
            <p:nvPr/>
          </p:nvSpPr>
          <p:spPr>
            <a:xfrm>
              <a:off x="7855997" y="4517810"/>
              <a:ext cx="435147" cy="69010"/>
            </a:xfrm>
            <a:prstGeom prst="rect">
              <a:avLst/>
            </a:prstGeom>
            <a:solidFill>
              <a:srgbClr val="DC2016">
                <a:alpha val="100000"/>
              </a:srgbClr>
            </a:solidFill>
            <a:ln w="2710" cap="flat">
              <a:solidFill>
                <a:srgbClr val="FFFFFF">
                  <a:alpha val="100000"/>
                </a:srgbClr>
              </a:solidFill>
              <a:prstDash val="solid"/>
              <a:miter/>
            </a:ln>
          </p:spPr>
          <p:txBody>
            <a:bodyPr/>
            <a:lstStyle/>
            <a:p/>
          </p:txBody>
        </p:sp>
        <p:sp>
          <p:nvSpPr>
            <p:cNvPr id="335" name="rc335"/>
            <p:cNvSpPr/>
            <p:nvPr/>
          </p:nvSpPr>
          <p:spPr>
            <a:xfrm>
              <a:off x="8291144" y="4517810"/>
              <a:ext cx="435147" cy="69010"/>
            </a:xfrm>
            <a:prstGeom prst="rect">
              <a:avLst/>
            </a:prstGeom>
            <a:solidFill>
              <a:srgbClr val="EB4D1D">
                <a:alpha val="100000"/>
              </a:srgbClr>
            </a:solidFill>
            <a:ln w="2710" cap="flat">
              <a:solidFill>
                <a:srgbClr val="FFFFFF">
                  <a:alpha val="100000"/>
                </a:srgbClr>
              </a:solidFill>
              <a:prstDash val="solid"/>
              <a:miter/>
            </a:ln>
          </p:spPr>
          <p:txBody>
            <a:bodyPr/>
            <a:lstStyle/>
            <a:p/>
          </p:txBody>
        </p:sp>
        <p:sp>
          <p:nvSpPr>
            <p:cNvPr id="336" name="rc336"/>
            <p:cNvSpPr/>
            <p:nvPr/>
          </p:nvSpPr>
          <p:spPr>
            <a:xfrm>
              <a:off x="2199075" y="3896716"/>
              <a:ext cx="435147" cy="69010"/>
            </a:xfrm>
            <a:prstGeom prst="rect">
              <a:avLst/>
            </a:prstGeom>
            <a:solidFill>
              <a:srgbClr val="FEBC11">
                <a:alpha val="100000"/>
              </a:srgbClr>
            </a:solidFill>
            <a:ln w="2710" cap="flat">
              <a:solidFill>
                <a:srgbClr val="FFFFFF">
                  <a:alpha val="100000"/>
                </a:srgbClr>
              </a:solidFill>
              <a:prstDash val="solid"/>
              <a:miter/>
            </a:ln>
          </p:spPr>
          <p:txBody>
            <a:bodyPr/>
            <a:lstStyle/>
            <a:p/>
          </p:txBody>
        </p:sp>
        <p:sp>
          <p:nvSpPr>
            <p:cNvPr id="337" name="rc337"/>
            <p:cNvSpPr/>
            <p:nvPr/>
          </p:nvSpPr>
          <p:spPr>
            <a:xfrm>
              <a:off x="2634223" y="3896716"/>
              <a:ext cx="435147" cy="69010"/>
            </a:xfrm>
            <a:prstGeom prst="rect">
              <a:avLst/>
            </a:prstGeom>
            <a:solidFill>
              <a:srgbClr val="F9911C">
                <a:alpha val="100000"/>
              </a:srgbClr>
            </a:solidFill>
            <a:ln w="2710" cap="flat">
              <a:solidFill>
                <a:srgbClr val="FFFFFF">
                  <a:alpha val="100000"/>
                </a:srgbClr>
              </a:solidFill>
              <a:prstDash val="solid"/>
              <a:miter/>
            </a:ln>
          </p:spPr>
          <p:txBody>
            <a:bodyPr/>
            <a:lstStyle/>
            <a:p/>
          </p:txBody>
        </p:sp>
        <p:sp>
          <p:nvSpPr>
            <p:cNvPr id="338" name="rc338"/>
            <p:cNvSpPr/>
            <p:nvPr/>
          </p:nvSpPr>
          <p:spPr>
            <a:xfrm>
              <a:off x="3069371" y="3896716"/>
              <a:ext cx="435147" cy="69010"/>
            </a:xfrm>
            <a:prstGeom prst="rect">
              <a:avLst/>
            </a:prstGeom>
            <a:solidFill>
              <a:srgbClr val="FA9A1B">
                <a:alpha val="100000"/>
              </a:srgbClr>
            </a:solidFill>
            <a:ln w="2710" cap="flat">
              <a:solidFill>
                <a:srgbClr val="FFFFFF">
                  <a:alpha val="100000"/>
                </a:srgbClr>
              </a:solidFill>
              <a:prstDash val="solid"/>
              <a:miter/>
            </a:ln>
          </p:spPr>
          <p:txBody>
            <a:bodyPr/>
            <a:lstStyle/>
            <a:p/>
          </p:txBody>
        </p:sp>
        <p:sp>
          <p:nvSpPr>
            <p:cNvPr id="339" name="rc339"/>
            <p:cNvSpPr/>
            <p:nvPr/>
          </p:nvSpPr>
          <p:spPr>
            <a:xfrm>
              <a:off x="3504519" y="3896716"/>
              <a:ext cx="435147" cy="69010"/>
            </a:xfrm>
            <a:prstGeom prst="rect">
              <a:avLst/>
            </a:prstGeom>
            <a:solidFill>
              <a:srgbClr val="F9911C">
                <a:alpha val="100000"/>
              </a:srgbClr>
            </a:solidFill>
            <a:ln w="2710" cap="flat">
              <a:solidFill>
                <a:srgbClr val="FFFFFF">
                  <a:alpha val="100000"/>
                </a:srgbClr>
              </a:solidFill>
              <a:prstDash val="solid"/>
              <a:miter/>
            </a:ln>
          </p:spPr>
          <p:txBody>
            <a:bodyPr/>
            <a:lstStyle/>
            <a:p/>
          </p:txBody>
        </p:sp>
        <p:sp>
          <p:nvSpPr>
            <p:cNvPr id="340" name="rc340"/>
            <p:cNvSpPr/>
            <p:nvPr/>
          </p:nvSpPr>
          <p:spPr>
            <a:xfrm>
              <a:off x="3939666" y="3896716"/>
              <a:ext cx="435147" cy="69010"/>
            </a:xfrm>
            <a:prstGeom prst="rect">
              <a:avLst/>
            </a:prstGeom>
            <a:solidFill>
              <a:srgbClr val="E63C1C">
                <a:alpha val="100000"/>
              </a:srgbClr>
            </a:solidFill>
            <a:ln w="2710" cap="flat">
              <a:solidFill>
                <a:srgbClr val="FFFFFF">
                  <a:alpha val="100000"/>
                </a:srgbClr>
              </a:solidFill>
              <a:prstDash val="solid"/>
              <a:miter/>
            </a:ln>
          </p:spPr>
          <p:txBody>
            <a:bodyPr/>
            <a:lstStyle/>
            <a:p/>
          </p:txBody>
        </p:sp>
        <p:sp>
          <p:nvSpPr>
            <p:cNvPr id="341" name="rc341"/>
            <p:cNvSpPr/>
            <p:nvPr/>
          </p:nvSpPr>
          <p:spPr>
            <a:xfrm>
              <a:off x="4374814" y="3896716"/>
              <a:ext cx="435147" cy="6901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342" name="rc342"/>
            <p:cNvSpPr/>
            <p:nvPr/>
          </p:nvSpPr>
          <p:spPr>
            <a:xfrm>
              <a:off x="4809962" y="3896716"/>
              <a:ext cx="435147" cy="69010"/>
            </a:xfrm>
            <a:prstGeom prst="rect">
              <a:avLst/>
            </a:prstGeom>
            <a:solidFill>
              <a:srgbClr val="EF5D1F">
                <a:alpha val="100000"/>
              </a:srgbClr>
            </a:solidFill>
            <a:ln w="2710" cap="flat">
              <a:solidFill>
                <a:srgbClr val="FFFFFF">
                  <a:alpha val="100000"/>
                </a:srgbClr>
              </a:solidFill>
              <a:prstDash val="solid"/>
              <a:miter/>
            </a:ln>
          </p:spPr>
          <p:txBody>
            <a:bodyPr/>
            <a:lstStyle/>
            <a:p/>
          </p:txBody>
        </p:sp>
        <p:sp>
          <p:nvSpPr>
            <p:cNvPr id="343" name="rc343"/>
            <p:cNvSpPr/>
            <p:nvPr/>
          </p:nvSpPr>
          <p:spPr>
            <a:xfrm>
              <a:off x="5245110" y="3896716"/>
              <a:ext cx="435147" cy="69010"/>
            </a:xfrm>
            <a:prstGeom prst="rect">
              <a:avLst/>
            </a:prstGeom>
            <a:solidFill>
              <a:srgbClr val="F16620">
                <a:alpha val="100000"/>
              </a:srgbClr>
            </a:solidFill>
            <a:ln w="2710" cap="flat">
              <a:solidFill>
                <a:srgbClr val="FFFFFF">
                  <a:alpha val="100000"/>
                </a:srgbClr>
              </a:solidFill>
              <a:prstDash val="solid"/>
              <a:miter/>
            </a:ln>
          </p:spPr>
          <p:txBody>
            <a:bodyPr/>
            <a:lstStyle/>
            <a:p/>
          </p:txBody>
        </p:sp>
        <p:sp>
          <p:nvSpPr>
            <p:cNvPr id="344" name="rc344"/>
            <p:cNvSpPr/>
            <p:nvPr/>
          </p:nvSpPr>
          <p:spPr>
            <a:xfrm>
              <a:off x="5680258" y="3896716"/>
              <a:ext cx="435147" cy="69010"/>
            </a:xfrm>
            <a:prstGeom prst="rect">
              <a:avLst/>
            </a:prstGeom>
            <a:solidFill>
              <a:srgbClr val="F67F1F">
                <a:alpha val="100000"/>
              </a:srgbClr>
            </a:solidFill>
            <a:ln w="2710" cap="flat">
              <a:solidFill>
                <a:srgbClr val="FFFFFF">
                  <a:alpha val="100000"/>
                </a:srgbClr>
              </a:solidFill>
              <a:prstDash val="solid"/>
              <a:miter/>
            </a:ln>
          </p:spPr>
          <p:txBody>
            <a:bodyPr/>
            <a:lstStyle/>
            <a:p/>
          </p:txBody>
        </p:sp>
        <p:sp>
          <p:nvSpPr>
            <p:cNvPr id="345" name="rc345"/>
            <p:cNvSpPr/>
            <p:nvPr/>
          </p:nvSpPr>
          <p:spPr>
            <a:xfrm>
              <a:off x="6115405" y="3896716"/>
              <a:ext cx="435147" cy="69010"/>
            </a:xfrm>
            <a:prstGeom prst="rect">
              <a:avLst/>
            </a:prstGeom>
            <a:solidFill>
              <a:srgbClr val="F7841E">
                <a:alpha val="100000"/>
              </a:srgbClr>
            </a:solidFill>
            <a:ln w="2710" cap="flat">
              <a:solidFill>
                <a:srgbClr val="FFFFFF">
                  <a:alpha val="100000"/>
                </a:srgbClr>
              </a:solidFill>
              <a:prstDash val="solid"/>
              <a:miter/>
            </a:ln>
          </p:spPr>
          <p:txBody>
            <a:bodyPr/>
            <a:lstStyle/>
            <a:p/>
          </p:txBody>
        </p:sp>
        <p:sp>
          <p:nvSpPr>
            <p:cNvPr id="346" name="rc346"/>
            <p:cNvSpPr/>
            <p:nvPr/>
          </p:nvSpPr>
          <p:spPr>
            <a:xfrm>
              <a:off x="6550553" y="3896716"/>
              <a:ext cx="435147" cy="69010"/>
            </a:xfrm>
            <a:prstGeom prst="rect">
              <a:avLst/>
            </a:prstGeom>
            <a:solidFill>
              <a:srgbClr val="F26C21">
                <a:alpha val="100000"/>
              </a:srgbClr>
            </a:solidFill>
            <a:ln w="2710" cap="flat">
              <a:solidFill>
                <a:srgbClr val="FFFFFF">
                  <a:alpha val="100000"/>
                </a:srgbClr>
              </a:solidFill>
              <a:prstDash val="solid"/>
              <a:miter/>
            </a:ln>
          </p:spPr>
          <p:txBody>
            <a:bodyPr/>
            <a:lstStyle/>
            <a:p/>
          </p:txBody>
        </p:sp>
        <p:sp>
          <p:nvSpPr>
            <p:cNvPr id="347" name="rc347"/>
            <p:cNvSpPr/>
            <p:nvPr/>
          </p:nvSpPr>
          <p:spPr>
            <a:xfrm>
              <a:off x="6985701" y="3896716"/>
              <a:ext cx="435147" cy="69010"/>
            </a:xfrm>
            <a:prstGeom prst="rect">
              <a:avLst/>
            </a:prstGeom>
            <a:solidFill>
              <a:srgbClr val="EF6020">
                <a:alpha val="100000"/>
              </a:srgbClr>
            </a:solidFill>
            <a:ln w="2710" cap="flat">
              <a:solidFill>
                <a:srgbClr val="FFFFFF">
                  <a:alpha val="100000"/>
                </a:srgbClr>
              </a:solidFill>
              <a:prstDash val="solid"/>
              <a:miter/>
            </a:ln>
          </p:spPr>
          <p:txBody>
            <a:bodyPr/>
            <a:lstStyle/>
            <a:p/>
          </p:txBody>
        </p:sp>
        <p:sp>
          <p:nvSpPr>
            <p:cNvPr id="348" name="rc348"/>
            <p:cNvSpPr/>
            <p:nvPr/>
          </p:nvSpPr>
          <p:spPr>
            <a:xfrm>
              <a:off x="7420849" y="3896716"/>
              <a:ext cx="435147" cy="69010"/>
            </a:xfrm>
            <a:prstGeom prst="rect">
              <a:avLst/>
            </a:prstGeom>
            <a:solidFill>
              <a:srgbClr val="F7881E">
                <a:alpha val="100000"/>
              </a:srgbClr>
            </a:solidFill>
            <a:ln w="2710" cap="flat">
              <a:solidFill>
                <a:srgbClr val="FFFFFF">
                  <a:alpha val="100000"/>
                </a:srgbClr>
              </a:solidFill>
              <a:prstDash val="solid"/>
              <a:miter/>
            </a:ln>
          </p:spPr>
          <p:txBody>
            <a:bodyPr/>
            <a:lstStyle/>
            <a:p/>
          </p:txBody>
        </p:sp>
        <p:sp>
          <p:nvSpPr>
            <p:cNvPr id="349" name="rc349"/>
            <p:cNvSpPr/>
            <p:nvPr/>
          </p:nvSpPr>
          <p:spPr>
            <a:xfrm>
              <a:off x="7855997" y="3896716"/>
              <a:ext cx="435147" cy="69010"/>
            </a:xfrm>
            <a:prstGeom prst="rect">
              <a:avLst/>
            </a:prstGeom>
            <a:solidFill>
              <a:srgbClr val="FB9E1A">
                <a:alpha val="100000"/>
              </a:srgbClr>
            </a:solidFill>
            <a:ln w="2710" cap="flat">
              <a:solidFill>
                <a:srgbClr val="FFFFFF">
                  <a:alpha val="100000"/>
                </a:srgbClr>
              </a:solidFill>
              <a:prstDash val="solid"/>
              <a:miter/>
            </a:ln>
          </p:spPr>
          <p:txBody>
            <a:bodyPr/>
            <a:lstStyle/>
            <a:p/>
          </p:txBody>
        </p:sp>
        <p:sp>
          <p:nvSpPr>
            <p:cNvPr id="350" name="rc350"/>
            <p:cNvSpPr/>
            <p:nvPr/>
          </p:nvSpPr>
          <p:spPr>
            <a:xfrm>
              <a:off x="8291144" y="3896716"/>
              <a:ext cx="435147" cy="69010"/>
            </a:xfrm>
            <a:prstGeom prst="rect">
              <a:avLst/>
            </a:prstGeom>
            <a:solidFill>
              <a:srgbClr val="FDAB17">
                <a:alpha val="100000"/>
              </a:srgbClr>
            </a:solidFill>
            <a:ln w="2710" cap="flat">
              <a:solidFill>
                <a:srgbClr val="FFFFFF">
                  <a:alpha val="100000"/>
                </a:srgbClr>
              </a:solidFill>
              <a:prstDash val="solid"/>
              <a:miter/>
            </a:ln>
          </p:spPr>
          <p:txBody>
            <a:bodyPr/>
            <a:lstStyle/>
            <a:p/>
          </p:txBody>
        </p:sp>
        <p:sp>
          <p:nvSpPr>
            <p:cNvPr id="351" name="rc351"/>
            <p:cNvSpPr/>
            <p:nvPr/>
          </p:nvSpPr>
          <p:spPr>
            <a:xfrm>
              <a:off x="4809962" y="3275622"/>
              <a:ext cx="435147" cy="6901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352" name="rc352"/>
            <p:cNvSpPr/>
            <p:nvPr/>
          </p:nvSpPr>
          <p:spPr>
            <a:xfrm>
              <a:off x="5245110" y="3275622"/>
              <a:ext cx="435147" cy="69010"/>
            </a:xfrm>
            <a:prstGeom prst="rect">
              <a:avLst/>
            </a:prstGeom>
            <a:solidFill>
              <a:srgbClr val="DEC224">
                <a:alpha val="100000"/>
              </a:srgbClr>
            </a:solidFill>
            <a:ln w="2710" cap="flat">
              <a:solidFill>
                <a:srgbClr val="FFFFFF">
                  <a:alpha val="100000"/>
                </a:srgbClr>
              </a:solidFill>
              <a:prstDash val="solid"/>
              <a:miter/>
            </a:ln>
          </p:spPr>
          <p:txBody>
            <a:bodyPr/>
            <a:lstStyle/>
            <a:p/>
          </p:txBody>
        </p:sp>
        <p:sp>
          <p:nvSpPr>
            <p:cNvPr id="353" name="rc353"/>
            <p:cNvSpPr/>
            <p:nvPr/>
          </p:nvSpPr>
          <p:spPr>
            <a:xfrm>
              <a:off x="5680258" y="3275622"/>
              <a:ext cx="435147" cy="690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54" name="rc354"/>
            <p:cNvSpPr/>
            <p:nvPr/>
          </p:nvSpPr>
          <p:spPr>
            <a:xfrm>
              <a:off x="6115405" y="3275622"/>
              <a:ext cx="435147" cy="69010"/>
            </a:xfrm>
            <a:prstGeom prst="rect">
              <a:avLst/>
            </a:prstGeom>
            <a:solidFill>
              <a:srgbClr val="CCC12C">
                <a:alpha val="100000"/>
              </a:srgbClr>
            </a:solidFill>
            <a:ln w="2710" cap="flat">
              <a:solidFill>
                <a:srgbClr val="FFFFFF">
                  <a:alpha val="100000"/>
                </a:srgbClr>
              </a:solidFill>
              <a:prstDash val="solid"/>
              <a:miter/>
            </a:ln>
          </p:spPr>
          <p:txBody>
            <a:bodyPr/>
            <a:lstStyle/>
            <a:p/>
          </p:txBody>
        </p:sp>
        <p:sp>
          <p:nvSpPr>
            <p:cNvPr id="355" name="rc355"/>
            <p:cNvSpPr/>
            <p:nvPr/>
          </p:nvSpPr>
          <p:spPr>
            <a:xfrm>
              <a:off x="6550553" y="3275622"/>
              <a:ext cx="435147" cy="690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56" name="rc356"/>
            <p:cNvSpPr/>
            <p:nvPr/>
          </p:nvSpPr>
          <p:spPr>
            <a:xfrm>
              <a:off x="6985701" y="3275622"/>
              <a:ext cx="435147" cy="69010"/>
            </a:xfrm>
            <a:prstGeom prst="rect">
              <a:avLst/>
            </a:prstGeom>
            <a:solidFill>
              <a:srgbClr val="EAC21E">
                <a:alpha val="100000"/>
              </a:srgbClr>
            </a:solidFill>
            <a:ln w="2710" cap="flat">
              <a:solidFill>
                <a:srgbClr val="FFFFFF">
                  <a:alpha val="100000"/>
                </a:srgbClr>
              </a:solidFill>
              <a:prstDash val="solid"/>
              <a:miter/>
            </a:ln>
          </p:spPr>
          <p:txBody>
            <a:bodyPr/>
            <a:lstStyle/>
            <a:p/>
          </p:txBody>
        </p:sp>
        <p:sp>
          <p:nvSpPr>
            <p:cNvPr id="357" name="rc357"/>
            <p:cNvSpPr/>
            <p:nvPr/>
          </p:nvSpPr>
          <p:spPr>
            <a:xfrm>
              <a:off x="7420849" y="3275622"/>
              <a:ext cx="435147" cy="69010"/>
            </a:xfrm>
            <a:prstGeom prst="rect">
              <a:avLst/>
            </a:prstGeom>
            <a:solidFill>
              <a:srgbClr val="F88D1D">
                <a:alpha val="100000"/>
              </a:srgbClr>
            </a:solidFill>
            <a:ln w="2710" cap="flat">
              <a:solidFill>
                <a:srgbClr val="FFFFFF">
                  <a:alpha val="100000"/>
                </a:srgbClr>
              </a:solidFill>
              <a:prstDash val="solid"/>
              <a:miter/>
            </a:ln>
          </p:spPr>
          <p:txBody>
            <a:bodyPr/>
            <a:lstStyle/>
            <a:p/>
          </p:txBody>
        </p:sp>
        <p:sp>
          <p:nvSpPr>
            <p:cNvPr id="358" name="rc358"/>
            <p:cNvSpPr/>
            <p:nvPr/>
          </p:nvSpPr>
          <p:spPr>
            <a:xfrm>
              <a:off x="7855997" y="3275622"/>
              <a:ext cx="435147" cy="69010"/>
            </a:xfrm>
            <a:prstGeom prst="rect">
              <a:avLst/>
            </a:prstGeom>
            <a:solidFill>
              <a:srgbClr val="FFC00F">
                <a:alpha val="100000"/>
              </a:srgbClr>
            </a:solidFill>
            <a:ln w="2710" cap="flat">
              <a:solidFill>
                <a:srgbClr val="FFFFFF">
                  <a:alpha val="100000"/>
                </a:srgbClr>
              </a:solidFill>
              <a:prstDash val="solid"/>
              <a:miter/>
            </a:ln>
          </p:spPr>
          <p:txBody>
            <a:bodyPr/>
            <a:lstStyle/>
            <a:p/>
          </p:txBody>
        </p:sp>
        <p:sp>
          <p:nvSpPr>
            <p:cNvPr id="359" name="rc359"/>
            <p:cNvSpPr/>
            <p:nvPr/>
          </p:nvSpPr>
          <p:spPr>
            <a:xfrm>
              <a:off x="8291144" y="3275622"/>
              <a:ext cx="435147" cy="69010"/>
            </a:xfrm>
            <a:prstGeom prst="rect">
              <a:avLst/>
            </a:prstGeom>
            <a:solidFill>
              <a:srgbClr val="F0C21A">
                <a:alpha val="100000"/>
              </a:srgbClr>
            </a:solidFill>
            <a:ln w="2710" cap="flat">
              <a:solidFill>
                <a:srgbClr val="FFFFFF">
                  <a:alpha val="100000"/>
                </a:srgbClr>
              </a:solidFill>
              <a:prstDash val="solid"/>
              <a:miter/>
            </a:ln>
          </p:spPr>
          <p:txBody>
            <a:bodyPr/>
            <a:lstStyle/>
            <a:p/>
          </p:txBody>
        </p:sp>
        <p:sp>
          <p:nvSpPr>
            <p:cNvPr id="360" name="rc360"/>
            <p:cNvSpPr/>
            <p:nvPr/>
          </p:nvSpPr>
          <p:spPr>
            <a:xfrm>
              <a:off x="1763928" y="1964423"/>
              <a:ext cx="435147" cy="69010"/>
            </a:xfrm>
            <a:prstGeom prst="rect">
              <a:avLst/>
            </a:prstGeom>
            <a:solidFill>
              <a:srgbClr val="D91F15">
                <a:alpha val="100000"/>
              </a:srgbClr>
            </a:solidFill>
            <a:ln w="2710" cap="flat">
              <a:solidFill>
                <a:srgbClr val="FFFFFF">
                  <a:alpha val="100000"/>
                </a:srgbClr>
              </a:solidFill>
              <a:prstDash val="solid"/>
              <a:miter/>
            </a:ln>
          </p:spPr>
          <p:txBody>
            <a:bodyPr/>
            <a:lstStyle/>
            <a:p/>
          </p:txBody>
        </p:sp>
        <p:sp>
          <p:nvSpPr>
            <p:cNvPr id="361" name="rc361"/>
            <p:cNvSpPr/>
            <p:nvPr/>
          </p:nvSpPr>
          <p:spPr>
            <a:xfrm>
              <a:off x="2199075" y="1964423"/>
              <a:ext cx="435147" cy="69010"/>
            </a:xfrm>
            <a:prstGeom prst="rect">
              <a:avLst/>
            </a:prstGeom>
            <a:solidFill>
              <a:srgbClr val="E2241A">
                <a:alpha val="100000"/>
              </a:srgbClr>
            </a:solidFill>
            <a:ln w="2710" cap="flat">
              <a:solidFill>
                <a:srgbClr val="FFFFFF">
                  <a:alpha val="100000"/>
                </a:srgbClr>
              </a:solidFill>
              <a:prstDash val="solid"/>
              <a:miter/>
            </a:ln>
          </p:spPr>
          <p:txBody>
            <a:bodyPr/>
            <a:lstStyle/>
            <a:p/>
          </p:txBody>
        </p:sp>
        <p:sp>
          <p:nvSpPr>
            <p:cNvPr id="362" name="rc362"/>
            <p:cNvSpPr/>
            <p:nvPr/>
          </p:nvSpPr>
          <p:spPr>
            <a:xfrm>
              <a:off x="2634223" y="1964423"/>
              <a:ext cx="435147" cy="69010"/>
            </a:xfrm>
            <a:prstGeom prst="rect">
              <a:avLst/>
            </a:prstGeom>
            <a:solidFill>
              <a:srgbClr val="E32A1A">
                <a:alpha val="100000"/>
              </a:srgbClr>
            </a:solidFill>
            <a:ln w="2710" cap="flat">
              <a:solidFill>
                <a:srgbClr val="FFFFFF">
                  <a:alpha val="100000"/>
                </a:srgbClr>
              </a:solidFill>
              <a:prstDash val="solid"/>
              <a:miter/>
            </a:ln>
          </p:spPr>
          <p:txBody>
            <a:bodyPr/>
            <a:lstStyle/>
            <a:p/>
          </p:txBody>
        </p:sp>
        <p:sp>
          <p:nvSpPr>
            <p:cNvPr id="363" name="rc363"/>
            <p:cNvSpPr/>
            <p:nvPr/>
          </p:nvSpPr>
          <p:spPr>
            <a:xfrm>
              <a:off x="3069371" y="1964423"/>
              <a:ext cx="435147" cy="69010"/>
            </a:xfrm>
            <a:prstGeom prst="rect">
              <a:avLst/>
            </a:prstGeom>
            <a:solidFill>
              <a:srgbClr val="E32A1A">
                <a:alpha val="100000"/>
              </a:srgbClr>
            </a:solidFill>
            <a:ln w="2710" cap="flat">
              <a:solidFill>
                <a:srgbClr val="FFFFFF">
                  <a:alpha val="100000"/>
                </a:srgbClr>
              </a:solidFill>
              <a:prstDash val="solid"/>
              <a:miter/>
            </a:ln>
          </p:spPr>
          <p:txBody>
            <a:bodyPr/>
            <a:lstStyle/>
            <a:p/>
          </p:txBody>
        </p:sp>
        <p:sp>
          <p:nvSpPr>
            <p:cNvPr id="364" name="rc364"/>
            <p:cNvSpPr/>
            <p:nvPr/>
          </p:nvSpPr>
          <p:spPr>
            <a:xfrm>
              <a:off x="3504519" y="1964423"/>
              <a:ext cx="435147" cy="69010"/>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365" name="rc365"/>
            <p:cNvSpPr/>
            <p:nvPr/>
          </p:nvSpPr>
          <p:spPr>
            <a:xfrm>
              <a:off x="3939666" y="1964423"/>
              <a:ext cx="435147" cy="6901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366" name="rc366"/>
            <p:cNvSpPr/>
            <p:nvPr/>
          </p:nvSpPr>
          <p:spPr>
            <a:xfrm>
              <a:off x="4374814" y="1964423"/>
              <a:ext cx="435147" cy="69010"/>
            </a:xfrm>
            <a:prstGeom prst="rect">
              <a:avLst/>
            </a:prstGeom>
            <a:solidFill>
              <a:srgbClr val="E6381B">
                <a:alpha val="100000"/>
              </a:srgbClr>
            </a:solidFill>
            <a:ln w="2710" cap="flat">
              <a:solidFill>
                <a:srgbClr val="FFFFFF">
                  <a:alpha val="100000"/>
                </a:srgbClr>
              </a:solidFill>
              <a:prstDash val="solid"/>
              <a:miter/>
            </a:ln>
          </p:spPr>
          <p:txBody>
            <a:bodyPr/>
            <a:lstStyle/>
            <a:p/>
          </p:txBody>
        </p:sp>
        <p:sp>
          <p:nvSpPr>
            <p:cNvPr id="367" name="rc367"/>
            <p:cNvSpPr/>
            <p:nvPr/>
          </p:nvSpPr>
          <p:spPr>
            <a:xfrm>
              <a:off x="4809962" y="1964423"/>
              <a:ext cx="435147" cy="6901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368" name="rc368"/>
            <p:cNvSpPr/>
            <p:nvPr/>
          </p:nvSpPr>
          <p:spPr>
            <a:xfrm>
              <a:off x="5245110" y="1964423"/>
              <a:ext cx="435147" cy="690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69" name="rc369"/>
            <p:cNvSpPr/>
            <p:nvPr/>
          </p:nvSpPr>
          <p:spPr>
            <a:xfrm>
              <a:off x="5680258" y="1964423"/>
              <a:ext cx="435147" cy="69010"/>
            </a:xfrm>
            <a:prstGeom prst="rect">
              <a:avLst/>
            </a:prstGeom>
            <a:solidFill>
              <a:srgbClr val="FCA718">
                <a:alpha val="100000"/>
              </a:srgbClr>
            </a:solidFill>
            <a:ln w="2710" cap="flat">
              <a:solidFill>
                <a:srgbClr val="FFFFFF">
                  <a:alpha val="100000"/>
                </a:srgbClr>
              </a:solidFill>
              <a:prstDash val="solid"/>
              <a:miter/>
            </a:ln>
          </p:spPr>
          <p:txBody>
            <a:bodyPr/>
            <a:lstStyle/>
            <a:p/>
          </p:txBody>
        </p:sp>
        <p:sp>
          <p:nvSpPr>
            <p:cNvPr id="370" name="rc370"/>
            <p:cNvSpPr/>
            <p:nvPr/>
          </p:nvSpPr>
          <p:spPr>
            <a:xfrm>
              <a:off x="6115405" y="1964423"/>
              <a:ext cx="435147" cy="69010"/>
            </a:xfrm>
            <a:prstGeom prst="rect">
              <a:avLst/>
            </a:prstGeom>
            <a:solidFill>
              <a:srgbClr val="F0C21A">
                <a:alpha val="100000"/>
              </a:srgbClr>
            </a:solidFill>
            <a:ln w="2710" cap="flat">
              <a:solidFill>
                <a:srgbClr val="FFFFFF">
                  <a:alpha val="100000"/>
                </a:srgbClr>
              </a:solidFill>
              <a:prstDash val="solid"/>
              <a:miter/>
            </a:ln>
          </p:spPr>
          <p:txBody>
            <a:bodyPr/>
            <a:lstStyle/>
            <a:p/>
          </p:txBody>
        </p:sp>
        <p:sp>
          <p:nvSpPr>
            <p:cNvPr id="371" name="rc371"/>
            <p:cNvSpPr/>
            <p:nvPr/>
          </p:nvSpPr>
          <p:spPr>
            <a:xfrm>
              <a:off x="6550553" y="1964423"/>
              <a:ext cx="435147" cy="69010"/>
            </a:xfrm>
            <a:prstGeom prst="rect">
              <a:avLst/>
            </a:prstGeom>
            <a:solidFill>
              <a:srgbClr val="B3C034">
                <a:alpha val="100000"/>
              </a:srgbClr>
            </a:solidFill>
            <a:ln w="2710" cap="flat">
              <a:solidFill>
                <a:srgbClr val="FFFFFF">
                  <a:alpha val="100000"/>
                </a:srgbClr>
              </a:solidFill>
              <a:prstDash val="solid"/>
              <a:miter/>
            </a:ln>
          </p:spPr>
          <p:txBody>
            <a:bodyPr/>
            <a:lstStyle/>
            <a:p/>
          </p:txBody>
        </p:sp>
        <p:sp>
          <p:nvSpPr>
            <p:cNvPr id="372" name="rc372"/>
            <p:cNvSpPr/>
            <p:nvPr/>
          </p:nvSpPr>
          <p:spPr>
            <a:xfrm>
              <a:off x="6985701" y="1964423"/>
              <a:ext cx="435147" cy="69010"/>
            </a:xfrm>
            <a:prstGeom prst="rect">
              <a:avLst/>
            </a:prstGeom>
            <a:solidFill>
              <a:srgbClr val="78B841">
                <a:alpha val="100000"/>
              </a:srgbClr>
            </a:solidFill>
            <a:ln w="2710" cap="flat">
              <a:solidFill>
                <a:srgbClr val="FFFFFF">
                  <a:alpha val="100000"/>
                </a:srgbClr>
              </a:solidFill>
              <a:prstDash val="solid"/>
              <a:miter/>
            </a:ln>
          </p:spPr>
          <p:txBody>
            <a:bodyPr/>
            <a:lstStyle/>
            <a:p/>
          </p:txBody>
        </p:sp>
        <p:sp>
          <p:nvSpPr>
            <p:cNvPr id="373" name="rc373"/>
            <p:cNvSpPr/>
            <p:nvPr/>
          </p:nvSpPr>
          <p:spPr>
            <a:xfrm>
              <a:off x="7420849" y="1964423"/>
              <a:ext cx="435147" cy="69010"/>
            </a:xfrm>
            <a:prstGeom prst="rect">
              <a:avLst/>
            </a:prstGeom>
            <a:solidFill>
              <a:srgbClr val="73B541">
                <a:alpha val="100000"/>
              </a:srgbClr>
            </a:solidFill>
            <a:ln w="2710" cap="flat">
              <a:solidFill>
                <a:srgbClr val="FFFFFF">
                  <a:alpha val="100000"/>
                </a:srgbClr>
              </a:solidFill>
              <a:prstDash val="solid"/>
              <a:miter/>
            </a:ln>
          </p:spPr>
          <p:txBody>
            <a:bodyPr/>
            <a:lstStyle/>
            <a:p/>
          </p:txBody>
        </p:sp>
        <p:sp>
          <p:nvSpPr>
            <p:cNvPr id="374" name="rc374"/>
            <p:cNvSpPr/>
            <p:nvPr/>
          </p:nvSpPr>
          <p:spPr>
            <a:xfrm>
              <a:off x="7855997" y="1964423"/>
              <a:ext cx="435147" cy="69010"/>
            </a:xfrm>
            <a:prstGeom prst="rect">
              <a:avLst/>
            </a:prstGeom>
            <a:solidFill>
              <a:srgbClr val="82BD41">
                <a:alpha val="100000"/>
              </a:srgbClr>
            </a:solidFill>
            <a:ln w="2710" cap="flat">
              <a:solidFill>
                <a:srgbClr val="FFFFFF">
                  <a:alpha val="100000"/>
                </a:srgbClr>
              </a:solidFill>
              <a:prstDash val="solid"/>
              <a:miter/>
            </a:ln>
          </p:spPr>
          <p:txBody>
            <a:bodyPr/>
            <a:lstStyle/>
            <a:p/>
          </p:txBody>
        </p:sp>
        <p:sp>
          <p:nvSpPr>
            <p:cNvPr id="375" name="rc375"/>
            <p:cNvSpPr/>
            <p:nvPr/>
          </p:nvSpPr>
          <p:spPr>
            <a:xfrm>
              <a:off x="8291144" y="1964423"/>
              <a:ext cx="435147" cy="69010"/>
            </a:xfrm>
            <a:prstGeom prst="rect">
              <a:avLst/>
            </a:prstGeom>
            <a:solidFill>
              <a:srgbClr val="73B541">
                <a:alpha val="100000"/>
              </a:srgbClr>
            </a:solidFill>
            <a:ln w="2710" cap="flat">
              <a:solidFill>
                <a:srgbClr val="FFFFFF">
                  <a:alpha val="100000"/>
                </a:srgbClr>
              </a:solidFill>
              <a:prstDash val="solid"/>
              <a:miter/>
            </a:ln>
          </p:spPr>
          <p:txBody>
            <a:bodyPr/>
            <a:lstStyle/>
            <a:p/>
          </p:txBody>
        </p:sp>
        <p:sp>
          <p:nvSpPr>
            <p:cNvPr id="376" name="rc376"/>
            <p:cNvSpPr/>
            <p:nvPr/>
          </p:nvSpPr>
          <p:spPr>
            <a:xfrm>
              <a:off x="3069371" y="2240465"/>
              <a:ext cx="435147" cy="6901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377" name="rc377"/>
            <p:cNvSpPr/>
            <p:nvPr/>
          </p:nvSpPr>
          <p:spPr>
            <a:xfrm>
              <a:off x="3504519" y="2240465"/>
              <a:ext cx="435147" cy="69010"/>
            </a:xfrm>
            <a:prstGeom prst="rect">
              <a:avLst/>
            </a:prstGeom>
            <a:solidFill>
              <a:srgbClr val="00833D">
                <a:alpha val="100000"/>
              </a:srgbClr>
            </a:solidFill>
            <a:ln w="2710" cap="flat">
              <a:solidFill>
                <a:srgbClr val="FFFFFF">
                  <a:alpha val="100000"/>
                </a:srgbClr>
              </a:solidFill>
              <a:prstDash val="solid"/>
              <a:miter/>
            </a:ln>
          </p:spPr>
          <p:txBody>
            <a:bodyPr/>
            <a:lstStyle/>
            <a:p/>
          </p:txBody>
        </p:sp>
        <p:sp>
          <p:nvSpPr>
            <p:cNvPr id="378" name="rc378"/>
            <p:cNvSpPr/>
            <p:nvPr/>
          </p:nvSpPr>
          <p:spPr>
            <a:xfrm>
              <a:off x="3939666" y="2240465"/>
              <a:ext cx="435147" cy="69010"/>
            </a:xfrm>
            <a:prstGeom prst="rect">
              <a:avLst/>
            </a:prstGeom>
            <a:solidFill>
              <a:srgbClr val="69AF41">
                <a:alpha val="100000"/>
              </a:srgbClr>
            </a:solidFill>
            <a:ln w="2710" cap="flat">
              <a:solidFill>
                <a:srgbClr val="FFFFFF">
                  <a:alpha val="100000"/>
                </a:srgbClr>
              </a:solidFill>
              <a:prstDash val="solid"/>
              <a:miter/>
            </a:ln>
          </p:spPr>
          <p:txBody>
            <a:bodyPr/>
            <a:lstStyle/>
            <a:p/>
          </p:txBody>
        </p:sp>
        <p:sp>
          <p:nvSpPr>
            <p:cNvPr id="379" name="rc379"/>
            <p:cNvSpPr/>
            <p:nvPr/>
          </p:nvSpPr>
          <p:spPr>
            <a:xfrm>
              <a:off x="4374814" y="2240465"/>
              <a:ext cx="435147" cy="69010"/>
            </a:xfrm>
            <a:prstGeom prst="rect">
              <a:avLst/>
            </a:prstGeom>
            <a:solidFill>
              <a:srgbClr val="82BD41">
                <a:alpha val="100000"/>
              </a:srgbClr>
            </a:solidFill>
            <a:ln w="2710" cap="flat">
              <a:solidFill>
                <a:srgbClr val="FFFFFF">
                  <a:alpha val="100000"/>
                </a:srgbClr>
              </a:solidFill>
              <a:prstDash val="solid"/>
              <a:miter/>
            </a:ln>
          </p:spPr>
          <p:txBody>
            <a:bodyPr/>
            <a:lstStyle/>
            <a:p/>
          </p:txBody>
        </p:sp>
        <p:sp>
          <p:nvSpPr>
            <p:cNvPr id="380" name="rc380"/>
            <p:cNvSpPr/>
            <p:nvPr/>
          </p:nvSpPr>
          <p:spPr>
            <a:xfrm>
              <a:off x="4809962" y="2240465"/>
              <a:ext cx="435147" cy="69010"/>
            </a:xfrm>
            <a:prstGeom prst="rect">
              <a:avLst/>
            </a:prstGeom>
            <a:solidFill>
              <a:srgbClr val="98BF3C">
                <a:alpha val="100000"/>
              </a:srgbClr>
            </a:solidFill>
            <a:ln w="2710" cap="flat">
              <a:solidFill>
                <a:srgbClr val="FFFFFF">
                  <a:alpha val="100000"/>
                </a:srgbClr>
              </a:solidFill>
              <a:prstDash val="solid"/>
              <a:miter/>
            </a:ln>
          </p:spPr>
          <p:txBody>
            <a:bodyPr/>
            <a:lstStyle/>
            <a:p/>
          </p:txBody>
        </p:sp>
        <p:sp>
          <p:nvSpPr>
            <p:cNvPr id="381" name="rc381"/>
            <p:cNvSpPr/>
            <p:nvPr/>
          </p:nvSpPr>
          <p:spPr>
            <a:xfrm>
              <a:off x="5245110" y="2240465"/>
              <a:ext cx="435147" cy="69010"/>
            </a:xfrm>
            <a:prstGeom prst="rect">
              <a:avLst/>
            </a:prstGeom>
            <a:solidFill>
              <a:srgbClr val="89BE3F">
                <a:alpha val="100000"/>
              </a:srgbClr>
            </a:solidFill>
            <a:ln w="2710" cap="flat">
              <a:solidFill>
                <a:srgbClr val="FFFFFF">
                  <a:alpha val="100000"/>
                </a:srgbClr>
              </a:solidFill>
              <a:prstDash val="solid"/>
              <a:miter/>
            </a:ln>
          </p:spPr>
          <p:txBody>
            <a:bodyPr/>
            <a:lstStyle/>
            <a:p/>
          </p:txBody>
        </p:sp>
        <p:sp>
          <p:nvSpPr>
            <p:cNvPr id="382" name="rc382"/>
            <p:cNvSpPr/>
            <p:nvPr/>
          </p:nvSpPr>
          <p:spPr>
            <a:xfrm>
              <a:off x="5680258" y="2240465"/>
              <a:ext cx="435147" cy="69010"/>
            </a:xfrm>
            <a:prstGeom prst="rect">
              <a:avLst/>
            </a:prstGeom>
            <a:solidFill>
              <a:srgbClr val="82BD41">
                <a:alpha val="100000"/>
              </a:srgbClr>
            </a:solidFill>
            <a:ln w="2710" cap="flat">
              <a:solidFill>
                <a:srgbClr val="FFFFFF">
                  <a:alpha val="100000"/>
                </a:srgbClr>
              </a:solidFill>
              <a:prstDash val="solid"/>
              <a:miter/>
            </a:ln>
          </p:spPr>
          <p:txBody>
            <a:bodyPr/>
            <a:lstStyle/>
            <a:p/>
          </p:txBody>
        </p:sp>
        <p:sp>
          <p:nvSpPr>
            <p:cNvPr id="383" name="rc383"/>
            <p:cNvSpPr/>
            <p:nvPr/>
          </p:nvSpPr>
          <p:spPr>
            <a:xfrm>
              <a:off x="6115405" y="2240465"/>
              <a:ext cx="435147" cy="69010"/>
            </a:xfrm>
            <a:prstGeom prst="rect">
              <a:avLst/>
            </a:prstGeom>
            <a:solidFill>
              <a:srgbClr val="82BD41">
                <a:alpha val="100000"/>
              </a:srgbClr>
            </a:solidFill>
            <a:ln w="2710" cap="flat">
              <a:solidFill>
                <a:srgbClr val="FFFFFF">
                  <a:alpha val="100000"/>
                </a:srgbClr>
              </a:solidFill>
              <a:prstDash val="solid"/>
              <a:miter/>
            </a:ln>
          </p:spPr>
          <p:txBody>
            <a:bodyPr/>
            <a:lstStyle/>
            <a:p/>
          </p:txBody>
        </p:sp>
        <p:sp>
          <p:nvSpPr>
            <p:cNvPr id="384" name="rc384"/>
            <p:cNvSpPr/>
            <p:nvPr/>
          </p:nvSpPr>
          <p:spPr>
            <a:xfrm>
              <a:off x="6550553" y="2240465"/>
              <a:ext cx="435147" cy="69010"/>
            </a:xfrm>
            <a:prstGeom prst="rect">
              <a:avLst/>
            </a:prstGeom>
            <a:solidFill>
              <a:srgbClr val="3A943F">
                <a:alpha val="100000"/>
              </a:srgbClr>
            </a:solidFill>
            <a:ln w="2710" cap="flat">
              <a:solidFill>
                <a:srgbClr val="FFFFFF">
                  <a:alpha val="100000"/>
                </a:srgbClr>
              </a:solidFill>
              <a:prstDash val="solid"/>
              <a:miter/>
            </a:ln>
          </p:spPr>
          <p:txBody>
            <a:bodyPr/>
            <a:lstStyle/>
            <a:p/>
          </p:txBody>
        </p:sp>
        <p:sp>
          <p:nvSpPr>
            <p:cNvPr id="385" name="rc385"/>
            <p:cNvSpPr/>
            <p:nvPr/>
          </p:nvSpPr>
          <p:spPr>
            <a:xfrm>
              <a:off x="6985701" y="2240465"/>
              <a:ext cx="435147" cy="69010"/>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386" name="rc386"/>
            <p:cNvSpPr/>
            <p:nvPr/>
          </p:nvSpPr>
          <p:spPr>
            <a:xfrm>
              <a:off x="7420849" y="2240465"/>
              <a:ext cx="435147" cy="69010"/>
            </a:xfrm>
            <a:prstGeom prst="rect">
              <a:avLst/>
            </a:prstGeom>
            <a:solidFill>
              <a:srgbClr val="BFC130">
                <a:alpha val="100000"/>
              </a:srgbClr>
            </a:solidFill>
            <a:ln w="2710" cap="flat">
              <a:solidFill>
                <a:srgbClr val="FFFFFF">
                  <a:alpha val="100000"/>
                </a:srgbClr>
              </a:solidFill>
              <a:prstDash val="solid"/>
              <a:miter/>
            </a:ln>
          </p:spPr>
          <p:txBody>
            <a:bodyPr/>
            <a:lstStyle/>
            <a:p/>
          </p:txBody>
        </p:sp>
        <p:sp>
          <p:nvSpPr>
            <p:cNvPr id="387" name="rc387"/>
            <p:cNvSpPr/>
            <p:nvPr/>
          </p:nvSpPr>
          <p:spPr>
            <a:xfrm>
              <a:off x="7855997" y="2240465"/>
              <a:ext cx="435147" cy="69010"/>
            </a:xfrm>
            <a:prstGeom prst="rect">
              <a:avLst/>
            </a:prstGeom>
            <a:solidFill>
              <a:srgbClr val="7CBB41">
                <a:alpha val="100000"/>
              </a:srgbClr>
            </a:solidFill>
            <a:ln w="2710" cap="flat">
              <a:solidFill>
                <a:srgbClr val="FFFFFF">
                  <a:alpha val="100000"/>
                </a:srgbClr>
              </a:solidFill>
              <a:prstDash val="solid"/>
              <a:miter/>
            </a:ln>
          </p:spPr>
          <p:txBody>
            <a:bodyPr/>
            <a:lstStyle/>
            <a:p/>
          </p:txBody>
        </p:sp>
        <p:sp>
          <p:nvSpPr>
            <p:cNvPr id="388" name="rc388"/>
            <p:cNvSpPr/>
            <p:nvPr/>
          </p:nvSpPr>
          <p:spPr>
            <a:xfrm>
              <a:off x="8291144" y="2240465"/>
              <a:ext cx="435147" cy="69010"/>
            </a:xfrm>
            <a:prstGeom prst="rect">
              <a:avLst/>
            </a:prstGeom>
            <a:solidFill>
              <a:srgbClr val="9FBF3A">
                <a:alpha val="100000"/>
              </a:srgbClr>
            </a:solidFill>
            <a:ln w="2710" cap="flat">
              <a:solidFill>
                <a:srgbClr val="FFFFFF">
                  <a:alpha val="100000"/>
                </a:srgbClr>
              </a:solidFill>
              <a:prstDash val="solid"/>
              <a:miter/>
            </a:ln>
          </p:spPr>
          <p:txBody>
            <a:bodyPr/>
            <a:lstStyle/>
            <a:p/>
          </p:txBody>
        </p:sp>
        <p:sp>
          <p:nvSpPr>
            <p:cNvPr id="389" name="rc389"/>
            <p:cNvSpPr/>
            <p:nvPr/>
          </p:nvSpPr>
          <p:spPr>
            <a:xfrm>
              <a:off x="8291144" y="4724842"/>
              <a:ext cx="435147" cy="69010"/>
            </a:xfrm>
            <a:prstGeom prst="rect">
              <a:avLst/>
            </a:prstGeom>
            <a:solidFill>
              <a:srgbClr val="D91F15">
                <a:alpha val="100000"/>
              </a:srgbClr>
            </a:solidFill>
            <a:ln w="2710" cap="flat">
              <a:solidFill>
                <a:srgbClr val="FFFFFF">
                  <a:alpha val="100000"/>
                </a:srgbClr>
              </a:solidFill>
              <a:prstDash val="solid"/>
              <a:miter/>
            </a:ln>
          </p:spPr>
          <p:txBody>
            <a:bodyPr/>
            <a:lstStyle/>
            <a:p/>
          </p:txBody>
        </p:sp>
        <p:sp>
          <p:nvSpPr>
            <p:cNvPr id="390" name="rc390"/>
            <p:cNvSpPr/>
            <p:nvPr/>
          </p:nvSpPr>
          <p:spPr>
            <a:xfrm>
              <a:off x="7855997" y="5207915"/>
              <a:ext cx="435147" cy="69010"/>
            </a:xfrm>
            <a:prstGeom prst="rect">
              <a:avLst/>
            </a:prstGeom>
            <a:solidFill>
              <a:srgbClr val="C21207">
                <a:alpha val="100000"/>
              </a:srgbClr>
            </a:solidFill>
            <a:ln w="2710" cap="flat">
              <a:solidFill>
                <a:srgbClr val="FFFFFF">
                  <a:alpha val="100000"/>
                </a:srgbClr>
              </a:solidFill>
              <a:prstDash val="solid"/>
              <a:miter/>
            </a:ln>
          </p:spPr>
          <p:txBody>
            <a:bodyPr/>
            <a:lstStyle/>
            <a:p/>
          </p:txBody>
        </p:sp>
        <p:sp>
          <p:nvSpPr>
            <p:cNvPr id="391" name="rc391"/>
            <p:cNvSpPr/>
            <p:nvPr/>
          </p:nvSpPr>
          <p:spPr>
            <a:xfrm>
              <a:off x="8291144" y="5207915"/>
              <a:ext cx="435147" cy="69010"/>
            </a:xfrm>
            <a:prstGeom prst="rect">
              <a:avLst/>
            </a:prstGeom>
            <a:solidFill>
              <a:srgbClr val="C21207">
                <a:alpha val="100000"/>
              </a:srgbClr>
            </a:solidFill>
            <a:ln w="2710" cap="flat">
              <a:solidFill>
                <a:srgbClr val="FFFFFF">
                  <a:alpha val="100000"/>
                </a:srgbClr>
              </a:solidFill>
              <a:prstDash val="solid"/>
              <a:miter/>
            </a:ln>
          </p:spPr>
          <p:txBody>
            <a:bodyPr/>
            <a:lstStyle/>
            <a:p/>
          </p:txBody>
        </p:sp>
        <p:sp>
          <p:nvSpPr>
            <p:cNvPr id="392" name="rc392"/>
            <p:cNvSpPr/>
            <p:nvPr/>
          </p:nvSpPr>
          <p:spPr>
            <a:xfrm>
              <a:off x="1763928" y="3206611"/>
              <a:ext cx="435147" cy="69010"/>
            </a:xfrm>
            <a:prstGeom prst="rect">
              <a:avLst/>
            </a:prstGeom>
            <a:solidFill>
              <a:srgbClr val="FBA319">
                <a:alpha val="100000"/>
              </a:srgbClr>
            </a:solidFill>
            <a:ln w="2710" cap="flat">
              <a:solidFill>
                <a:srgbClr val="FFFFFF">
                  <a:alpha val="100000"/>
                </a:srgbClr>
              </a:solidFill>
              <a:prstDash val="solid"/>
              <a:miter/>
            </a:ln>
          </p:spPr>
          <p:txBody>
            <a:bodyPr/>
            <a:lstStyle/>
            <a:p/>
          </p:txBody>
        </p:sp>
        <p:sp>
          <p:nvSpPr>
            <p:cNvPr id="393" name="rc393"/>
            <p:cNvSpPr/>
            <p:nvPr/>
          </p:nvSpPr>
          <p:spPr>
            <a:xfrm>
              <a:off x="2199075" y="3206611"/>
              <a:ext cx="435147" cy="690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394" name="rc394"/>
            <p:cNvSpPr/>
            <p:nvPr/>
          </p:nvSpPr>
          <p:spPr>
            <a:xfrm>
              <a:off x="2634223" y="3206611"/>
              <a:ext cx="435147" cy="69010"/>
            </a:xfrm>
            <a:prstGeom prst="rect">
              <a:avLst/>
            </a:prstGeom>
            <a:solidFill>
              <a:srgbClr val="FEBC11">
                <a:alpha val="100000"/>
              </a:srgbClr>
            </a:solidFill>
            <a:ln w="2710" cap="flat">
              <a:solidFill>
                <a:srgbClr val="FFFFFF">
                  <a:alpha val="100000"/>
                </a:srgbClr>
              </a:solidFill>
              <a:prstDash val="solid"/>
              <a:miter/>
            </a:ln>
          </p:spPr>
          <p:txBody>
            <a:bodyPr/>
            <a:lstStyle/>
            <a:p/>
          </p:txBody>
        </p:sp>
        <p:sp>
          <p:nvSpPr>
            <p:cNvPr id="395" name="rc395"/>
            <p:cNvSpPr/>
            <p:nvPr/>
          </p:nvSpPr>
          <p:spPr>
            <a:xfrm>
              <a:off x="3069371" y="3206611"/>
              <a:ext cx="435147" cy="69010"/>
            </a:xfrm>
            <a:prstGeom prst="rect">
              <a:avLst/>
            </a:prstGeom>
            <a:solidFill>
              <a:srgbClr val="FFC00F">
                <a:alpha val="100000"/>
              </a:srgbClr>
            </a:solidFill>
            <a:ln w="2710" cap="flat">
              <a:solidFill>
                <a:srgbClr val="FFFFFF">
                  <a:alpha val="100000"/>
                </a:srgbClr>
              </a:solidFill>
              <a:prstDash val="solid"/>
              <a:miter/>
            </a:ln>
          </p:spPr>
          <p:txBody>
            <a:bodyPr/>
            <a:lstStyle/>
            <a:p/>
          </p:txBody>
        </p:sp>
        <p:sp>
          <p:nvSpPr>
            <p:cNvPr id="396" name="rc396"/>
            <p:cNvSpPr/>
            <p:nvPr/>
          </p:nvSpPr>
          <p:spPr>
            <a:xfrm>
              <a:off x="3504519" y="3206611"/>
              <a:ext cx="435147" cy="69010"/>
            </a:xfrm>
            <a:prstGeom prst="rect">
              <a:avLst/>
            </a:prstGeom>
            <a:solidFill>
              <a:srgbClr val="F6C216">
                <a:alpha val="100000"/>
              </a:srgbClr>
            </a:solidFill>
            <a:ln w="2710" cap="flat">
              <a:solidFill>
                <a:srgbClr val="FFFFFF">
                  <a:alpha val="100000"/>
                </a:srgbClr>
              </a:solidFill>
              <a:prstDash val="solid"/>
              <a:miter/>
            </a:ln>
          </p:spPr>
          <p:txBody>
            <a:bodyPr/>
            <a:lstStyle/>
            <a:p/>
          </p:txBody>
        </p:sp>
        <p:sp>
          <p:nvSpPr>
            <p:cNvPr id="397" name="rc397"/>
            <p:cNvSpPr/>
            <p:nvPr/>
          </p:nvSpPr>
          <p:spPr>
            <a:xfrm>
              <a:off x="3939666" y="3206611"/>
              <a:ext cx="435147" cy="69010"/>
            </a:xfrm>
            <a:prstGeom prst="rect">
              <a:avLst/>
            </a:prstGeom>
            <a:solidFill>
              <a:srgbClr val="F6C216">
                <a:alpha val="100000"/>
              </a:srgbClr>
            </a:solidFill>
            <a:ln w="2710" cap="flat">
              <a:solidFill>
                <a:srgbClr val="FFFFFF">
                  <a:alpha val="100000"/>
                </a:srgbClr>
              </a:solidFill>
              <a:prstDash val="solid"/>
              <a:miter/>
            </a:ln>
          </p:spPr>
          <p:txBody>
            <a:bodyPr/>
            <a:lstStyle/>
            <a:p/>
          </p:txBody>
        </p:sp>
        <p:sp>
          <p:nvSpPr>
            <p:cNvPr id="398" name="rc398"/>
            <p:cNvSpPr/>
            <p:nvPr/>
          </p:nvSpPr>
          <p:spPr>
            <a:xfrm>
              <a:off x="4374814" y="3206611"/>
              <a:ext cx="435147" cy="69010"/>
            </a:xfrm>
            <a:prstGeom prst="rect">
              <a:avLst/>
            </a:prstGeom>
            <a:solidFill>
              <a:srgbClr val="FCA718">
                <a:alpha val="100000"/>
              </a:srgbClr>
            </a:solidFill>
            <a:ln w="2710" cap="flat">
              <a:solidFill>
                <a:srgbClr val="FFFFFF">
                  <a:alpha val="100000"/>
                </a:srgbClr>
              </a:solidFill>
              <a:prstDash val="solid"/>
              <a:miter/>
            </a:ln>
          </p:spPr>
          <p:txBody>
            <a:bodyPr/>
            <a:lstStyle/>
            <a:p/>
          </p:txBody>
        </p:sp>
        <p:sp>
          <p:nvSpPr>
            <p:cNvPr id="399" name="rc399"/>
            <p:cNvSpPr/>
            <p:nvPr/>
          </p:nvSpPr>
          <p:spPr>
            <a:xfrm>
              <a:off x="4809962" y="3206611"/>
              <a:ext cx="435147" cy="69010"/>
            </a:xfrm>
            <a:prstGeom prst="rect">
              <a:avLst/>
            </a:prstGeom>
            <a:solidFill>
              <a:srgbClr val="F7881E">
                <a:alpha val="100000"/>
              </a:srgbClr>
            </a:solidFill>
            <a:ln w="2710" cap="flat">
              <a:solidFill>
                <a:srgbClr val="FFFFFF">
                  <a:alpha val="100000"/>
                </a:srgbClr>
              </a:solidFill>
              <a:prstDash val="solid"/>
              <a:miter/>
            </a:ln>
          </p:spPr>
          <p:txBody>
            <a:bodyPr/>
            <a:lstStyle/>
            <a:p/>
          </p:txBody>
        </p:sp>
        <p:sp>
          <p:nvSpPr>
            <p:cNvPr id="400" name="rc400"/>
            <p:cNvSpPr/>
            <p:nvPr/>
          </p:nvSpPr>
          <p:spPr>
            <a:xfrm>
              <a:off x="5245110" y="3206611"/>
              <a:ext cx="435147" cy="69010"/>
            </a:xfrm>
            <a:prstGeom prst="rect">
              <a:avLst/>
            </a:prstGeom>
            <a:solidFill>
              <a:srgbClr val="F7841E">
                <a:alpha val="100000"/>
              </a:srgbClr>
            </a:solidFill>
            <a:ln w="2710" cap="flat">
              <a:solidFill>
                <a:srgbClr val="FFFFFF">
                  <a:alpha val="100000"/>
                </a:srgbClr>
              </a:solidFill>
              <a:prstDash val="solid"/>
              <a:miter/>
            </a:ln>
          </p:spPr>
          <p:txBody>
            <a:bodyPr/>
            <a:lstStyle/>
            <a:p/>
          </p:txBody>
        </p:sp>
        <p:sp>
          <p:nvSpPr>
            <p:cNvPr id="401" name="rc401"/>
            <p:cNvSpPr/>
            <p:nvPr/>
          </p:nvSpPr>
          <p:spPr>
            <a:xfrm>
              <a:off x="5680258" y="3206611"/>
              <a:ext cx="435147" cy="69010"/>
            </a:xfrm>
            <a:prstGeom prst="rect">
              <a:avLst/>
            </a:prstGeom>
            <a:solidFill>
              <a:srgbClr val="FCA718">
                <a:alpha val="100000"/>
              </a:srgbClr>
            </a:solidFill>
            <a:ln w="2710" cap="flat">
              <a:solidFill>
                <a:srgbClr val="FFFFFF">
                  <a:alpha val="100000"/>
                </a:srgbClr>
              </a:solidFill>
              <a:prstDash val="solid"/>
              <a:miter/>
            </a:ln>
          </p:spPr>
          <p:txBody>
            <a:bodyPr/>
            <a:lstStyle/>
            <a:p/>
          </p:txBody>
        </p:sp>
        <p:sp>
          <p:nvSpPr>
            <p:cNvPr id="402" name="rc402"/>
            <p:cNvSpPr/>
            <p:nvPr/>
          </p:nvSpPr>
          <p:spPr>
            <a:xfrm>
              <a:off x="6115405" y="3206611"/>
              <a:ext cx="435147" cy="69010"/>
            </a:xfrm>
            <a:prstGeom prst="rect">
              <a:avLst/>
            </a:prstGeom>
            <a:solidFill>
              <a:srgbClr val="EAC21E">
                <a:alpha val="100000"/>
              </a:srgbClr>
            </a:solidFill>
            <a:ln w="2710" cap="flat">
              <a:solidFill>
                <a:srgbClr val="FFFFFF">
                  <a:alpha val="100000"/>
                </a:srgbClr>
              </a:solidFill>
              <a:prstDash val="solid"/>
              <a:miter/>
            </a:ln>
          </p:spPr>
          <p:txBody>
            <a:bodyPr/>
            <a:lstStyle/>
            <a:p/>
          </p:txBody>
        </p:sp>
        <p:sp>
          <p:nvSpPr>
            <p:cNvPr id="403" name="rc403"/>
            <p:cNvSpPr/>
            <p:nvPr/>
          </p:nvSpPr>
          <p:spPr>
            <a:xfrm>
              <a:off x="6550553" y="3206611"/>
              <a:ext cx="435147" cy="690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04" name="rc404"/>
            <p:cNvSpPr/>
            <p:nvPr/>
          </p:nvSpPr>
          <p:spPr>
            <a:xfrm>
              <a:off x="6985701" y="3206611"/>
              <a:ext cx="435147" cy="69010"/>
            </a:xfrm>
            <a:prstGeom prst="rect">
              <a:avLst/>
            </a:prstGeom>
            <a:solidFill>
              <a:srgbClr val="E4C221">
                <a:alpha val="100000"/>
              </a:srgbClr>
            </a:solidFill>
            <a:ln w="2710" cap="flat">
              <a:solidFill>
                <a:srgbClr val="FFFFFF">
                  <a:alpha val="100000"/>
                </a:srgbClr>
              </a:solidFill>
              <a:prstDash val="solid"/>
              <a:miter/>
            </a:ln>
          </p:spPr>
          <p:txBody>
            <a:bodyPr/>
            <a:lstStyle/>
            <a:p/>
          </p:txBody>
        </p:sp>
        <p:sp>
          <p:nvSpPr>
            <p:cNvPr id="405" name="rc405"/>
            <p:cNvSpPr/>
            <p:nvPr/>
          </p:nvSpPr>
          <p:spPr>
            <a:xfrm>
              <a:off x="7420849" y="3206611"/>
              <a:ext cx="435147" cy="69010"/>
            </a:xfrm>
            <a:prstGeom prst="rect">
              <a:avLst/>
            </a:prstGeom>
            <a:solidFill>
              <a:srgbClr val="FCC211">
                <a:alpha val="100000"/>
              </a:srgbClr>
            </a:solidFill>
            <a:ln w="2710" cap="flat">
              <a:solidFill>
                <a:srgbClr val="FFFFFF">
                  <a:alpha val="100000"/>
                </a:srgbClr>
              </a:solidFill>
              <a:prstDash val="solid"/>
              <a:miter/>
            </a:ln>
          </p:spPr>
          <p:txBody>
            <a:bodyPr/>
            <a:lstStyle/>
            <a:p/>
          </p:txBody>
        </p:sp>
        <p:sp>
          <p:nvSpPr>
            <p:cNvPr id="406" name="rc406"/>
            <p:cNvSpPr/>
            <p:nvPr/>
          </p:nvSpPr>
          <p:spPr>
            <a:xfrm>
              <a:off x="7855997" y="3206611"/>
              <a:ext cx="435147" cy="69010"/>
            </a:xfrm>
            <a:prstGeom prst="rect">
              <a:avLst/>
            </a:prstGeom>
            <a:solidFill>
              <a:srgbClr val="EAC21E">
                <a:alpha val="100000"/>
              </a:srgbClr>
            </a:solidFill>
            <a:ln w="2710" cap="flat">
              <a:solidFill>
                <a:srgbClr val="FFFFFF">
                  <a:alpha val="100000"/>
                </a:srgbClr>
              </a:solidFill>
              <a:prstDash val="solid"/>
              <a:miter/>
            </a:ln>
          </p:spPr>
          <p:txBody>
            <a:bodyPr/>
            <a:lstStyle/>
            <a:p/>
          </p:txBody>
        </p:sp>
        <p:sp>
          <p:nvSpPr>
            <p:cNvPr id="407" name="rc407"/>
            <p:cNvSpPr/>
            <p:nvPr/>
          </p:nvSpPr>
          <p:spPr>
            <a:xfrm>
              <a:off x="8291144" y="3206611"/>
              <a:ext cx="435147" cy="69010"/>
            </a:xfrm>
            <a:prstGeom prst="rect">
              <a:avLst/>
            </a:prstGeom>
            <a:solidFill>
              <a:srgbClr val="DEC224">
                <a:alpha val="100000"/>
              </a:srgbClr>
            </a:solidFill>
            <a:ln w="2710" cap="flat">
              <a:solidFill>
                <a:srgbClr val="FFFFFF">
                  <a:alpha val="100000"/>
                </a:srgbClr>
              </a:solidFill>
              <a:prstDash val="solid"/>
              <a:miter/>
            </a:ln>
          </p:spPr>
          <p:txBody>
            <a:bodyPr/>
            <a:lstStyle/>
            <a:p/>
          </p:txBody>
        </p:sp>
        <p:sp>
          <p:nvSpPr>
            <p:cNvPr id="408" name="rc408"/>
            <p:cNvSpPr/>
            <p:nvPr/>
          </p:nvSpPr>
          <p:spPr>
            <a:xfrm>
              <a:off x="1763928" y="2861559"/>
              <a:ext cx="435147" cy="69010"/>
            </a:xfrm>
            <a:prstGeom prst="rect">
              <a:avLst/>
            </a:prstGeom>
            <a:solidFill>
              <a:srgbClr val="F7841E">
                <a:alpha val="100000"/>
              </a:srgbClr>
            </a:solidFill>
            <a:ln w="2710" cap="flat">
              <a:solidFill>
                <a:srgbClr val="FFFFFF">
                  <a:alpha val="100000"/>
                </a:srgbClr>
              </a:solidFill>
              <a:prstDash val="solid"/>
              <a:miter/>
            </a:ln>
          </p:spPr>
          <p:txBody>
            <a:bodyPr/>
            <a:lstStyle/>
            <a:p/>
          </p:txBody>
        </p:sp>
        <p:sp>
          <p:nvSpPr>
            <p:cNvPr id="409" name="rc409"/>
            <p:cNvSpPr/>
            <p:nvPr/>
          </p:nvSpPr>
          <p:spPr>
            <a:xfrm>
              <a:off x="2199075" y="2861559"/>
              <a:ext cx="435147" cy="69010"/>
            </a:xfrm>
            <a:prstGeom prst="rect">
              <a:avLst/>
            </a:prstGeom>
            <a:solidFill>
              <a:srgbClr val="F67F1F">
                <a:alpha val="100000"/>
              </a:srgbClr>
            </a:solidFill>
            <a:ln w="2710" cap="flat">
              <a:solidFill>
                <a:srgbClr val="FFFFFF">
                  <a:alpha val="100000"/>
                </a:srgbClr>
              </a:solidFill>
              <a:prstDash val="solid"/>
              <a:miter/>
            </a:ln>
          </p:spPr>
          <p:txBody>
            <a:bodyPr/>
            <a:lstStyle/>
            <a:p/>
          </p:txBody>
        </p:sp>
        <p:sp>
          <p:nvSpPr>
            <p:cNvPr id="410" name="rc410"/>
            <p:cNvSpPr/>
            <p:nvPr/>
          </p:nvSpPr>
          <p:spPr>
            <a:xfrm>
              <a:off x="2634223" y="2861559"/>
              <a:ext cx="435147" cy="69010"/>
            </a:xfrm>
            <a:prstGeom prst="rect">
              <a:avLst/>
            </a:prstGeom>
            <a:solidFill>
              <a:srgbClr val="FCA718">
                <a:alpha val="100000"/>
              </a:srgbClr>
            </a:solidFill>
            <a:ln w="2710" cap="flat">
              <a:solidFill>
                <a:srgbClr val="FFFFFF">
                  <a:alpha val="100000"/>
                </a:srgbClr>
              </a:solidFill>
              <a:prstDash val="solid"/>
              <a:miter/>
            </a:ln>
          </p:spPr>
          <p:txBody>
            <a:bodyPr/>
            <a:lstStyle/>
            <a:p/>
          </p:txBody>
        </p:sp>
        <p:sp>
          <p:nvSpPr>
            <p:cNvPr id="411" name="rc411"/>
            <p:cNvSpPr/>
            <p:nvPr/>
          </p:nvSpPr>
          <p:spPr>
            <a:xfrm>
              <a:off x="3069371" y="2861559"/>
              <a:ext cx="435147" cy="690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412" name="rc412"/>
            <p:cNvSpPr/>
            <p:nvPr/>
          </p:nvSpPr>
          <p:spPr>
            <a:xfrm>
              <a:off x="3504519" y="2861559"/>
              <a:ext cx="435147" cy="69010"/>
            </a:xfrm>
            <a:prstGeom prst="rect">
              <a:avLst/>
            </a:prstGeom>
            <a:solidFill>
              <a:srgbClr val="FFC00F">
                <a:alpha val="100000"/>
              </a:srgbClr>
            </a:solidFill>
            <a:ln w="2710" cap="flat">
              <a:solidFill>
                <a:srgbClr val="FFFFFF">
                  <a:alpha val="100000"/>
                </a:srgbClr>
              </a:solidFill>
              <a:prstDash val="solid"/>
              <a:miter/>
            </a:ln>
          </p:spPr>
          <p:txBody>
            <a:bodyPr/>
            <a:lstStyle/>
            <a:p/>
          </p:txBody>
        </p:sp>
        <p:sp>
          <p:nvSpPr>
            <p:cNvPr id="413" name="rc413"/>
            <p:cNvSpPr/>
            <p:nvPr/>
          </p:nvSpPr>
          <p:spPr>
            <a:xfrm>
              <a:off x="3939666" y="2861559"/>
              <a:ext cx="435147" cy="69010"/>
            </a:xfrm>
            <a:prstGeom prst="rect">
              <a:avLst/>
            </a:prstGeom>
            <a:solidFill>
              <a:srgbClr val="FFC00F">
                <a:alpha val="100000"/>
              </a:srgbClr>
            </a:solidFill>
            <a:ln w="2710" cap="flat">
              <a:solidFill>
                <a:srgbClr val="FFFFFF">
                  <a:alpha val="100000"/>
                </a:srgbClr>
              </a:solidFill>
              <a:prstDash val="solid"/>
              <a:miter/>
            </a:ln>
          </p:spPr>
          <p:txBody>
            <a:bodyPr/>
            <a:lstStyle/>
            <a:p/>
          </p:txBody>
        </p:sp>
        <p:sp>
          <p:nvSpPr>
            <p:cNvPr id="414" name="rc414"/>
            <p:cNvSpPr/>
            <p:nvPr/>
          </p:nvSpPr>
          <p:spPr>
            <a:xfrm>
              <a:off x="4374814" y="2861559"/>
              <a:ext cx="435147" cy="69010"/>
            </a:xfrm>
            <a:prstGeom prst="rect">
              <a:avLst/>
            </a:prstGeom>
            <a:solidFill>
              <a:srgbClr val="FCC211">
                <a:alpha val="100000"/>
              </a:srgbClr>
            </a:solidFill>
            <a:ln w="2710" cap="flat">
              <a:solidFill>
                <a:srgbClr val="FFFFFF">
                  <a:alpha val="100000"/>
                </a:srgbClr>
              </a:solidFill>
              <a:prstDash val="solid"/>
              <a:miter/>
            </a:ln>
          </p:spPr>
          <p:txBody>
            <a:bodyPr/>
            <a:lstStyle/>
            <a:p/>
          </p:txBody>
        </p:sp>
        <p:sp>
          <p:nvSpPr>
            <p:cNvPr id="415" name="rc415"/>
            <p:cNvSpPr/>
            <p:nvPr/>
          </p:nvSpPr>
          <p:spPr>
            <a:xfrm>
              <a:off x="4809962" y="2861559"/>
              <a:ext cx="435147" cy="69010"/>
            </a:xfrm>
            <a:prstGeom prst="rect">
              <a:avLst/>
            </a:prstGeom>
            <a:solidFill>
              <a:srgbClr val="FEB813">
                <a:alpha val="100000"/>
              </a:srgbClr>
            </a:solidFill>
            <a:ln w="2710" cap="flat">
              <a:solidFill>
                <a:srgbClr val="FFFFFF">
                  <a:alpha val="100000"/>
                </a:srgbClr>
              </a:solidFill>
              <a:prstDash val="solid"/>
              <a:miter/>
            </a:ln>
          </p:spPr>
          <p:txBody>
            <a:bodyPr/>
            <a:lstStyle/>
            <a:p/>
          </p:txBody>
        </p:sp>
        <p:sp>
          <p:nvSpPr>
            <p:cNvPr id="416" name="rc416"/>
            <p:cNvSpPr/>
            <p:nvPr/>
          </p:nvSpPr>
          <p:spPr>
            <a:xfrm>
              <a:off x="5245110" y="2861559"/>
              <a:ext cx="435147" cy="69010"/>
            </a:xfrm>
            <a:prstGeom prst="rect">
              <a:avLst/>
            </a:prstGeom>
            <a:solidFill>
              <a:srgbClr val="FEBC11">
                <a:alpha val="100000"/>
              </a:srgbClr>
            </a:solidFill>
            <a:ln w="2710" cap="flat">
              <a:solidFill>
                <a:srgbClr val="FFFFFF">
                  <a:alpha val="100000"/>
                </a:srgbClr>
              </a:solidFill>
              <a:prstDash val="solid"/>
              <a:miter/>
            </a:ln>
          </p:spPr>
          <p:txBody>
            <a:bodyPr/>
            <a:lstStyle/>
            <a:p/>
          </p:txBody>
        </p:sp>
        <p:sp>
          <p:nvSpPr>
            <p:cNvPr id="417" name="rc417"/>
            <p:cNvSpPr/>
            <p:nvPr/>
          </p:nvSpPr>
          <p:spPr>
            <a:xfrm>
              <a:off x="5680258" y="2861559"/>
              <a:ext cx="435147" cy="690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18" name="rc418"/>
            <p:cNvSpPr/>
            <p:nvPr/>
          </p:nvSpPr>
          <p:spPr>
            <a:xfrm>
              <a:off x="6115405" y="2861559"/>
              <a:ext cx="435147" cy="69010"/>
            </a:xfrm>
            <a:prstGeom prst="rect">
              <a:avLst/>
            </a:prstGeom>
            <a:solidFill>
              <a:srgbClr val="F0C21A">
                <a:alpha val="100000"/>
              </a:srgbClr>
            </a:solidFill>
            <a:ln w="2710" cap="flat">
              <a:solidFill>
                <a:srgbClr val="FFFFFF">
                  <a:alpha val="100000"/>
                </a:srgbClr>
              </a:solidFill>
              <a:prstDash val="solid"/>
              <a:miter/>
            </a:ln>
          </p:spPr>
          <p:txBody>
            <a:bodyPr/>
            <a:lstStyle/>
            <a:p/>
          </p:txBody>
        </p:sp>
        <p:sp>
          <p:nvSpPr>
            <p:cNvPr id="419" name="rc419"/>
            <p:cNvSpPr/>
            <p:nvPr/>
          </p:nvSpPr>
          <p:spPr>
            <a:xfrm>
              <a:off x="6550553" y="2861559"/>
              <a:ext cx="435147" cy="69010"/>
            </a:xfrm>
            <a:prstGeom prst="rect">
              <a:avLst/>
            </a:prstGeom>
            <a:solidFill>
              <a:srgbClr val="FB9E1A">
                <a:alpha val="100000"/>
              </a:srgbClr>
            </a:solidFill>
            <a:ln w="2710" cap="flat">
              <a:solidFill>
                <a:srgbClr val="FFFFFF">
                  <a:alpha val="100000"/>
                </a:srgbClr>
              </a:solidFill>
              <a:prstDash val="solid"/>
              <a:miter/>
            </a:ln>
          </p:spPr>
          <p:txBody>
            <a:bodyPr/>
            <a:lstStyle/>
            <a:p/>
          </p:txBody>
        </p:sp>
        <p:sp>
          <p:nvSpPr>
            <p:cNvPr id="420" name="rc420"/>
            <p:cNvSpPr/>
            <p:nvPr/>
          </p:nvSpPr>
          <p:spPr>
            <a:xfrm>
              <a:off x="6985701" y="2861559"/>
              <a:ext cx="435147" cy="6901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421" name="rc421"/>
            <p:cNvSpPr/>
            <p:nvPr/>
          </p:nvSpPr>
          <p:spPr>
            <a:xfrm>
              <a:off x="7420849" y="2861559"/>
              <a:ext cx="435147" cy="690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22" name="rc422"/>
            <p:cNvSpPr/>
            <p:nvPr/>
          </p:nvSpPr>
          <p:spPr>
            <a:xfrm>
              <a:off x="7855997" y="2861559"/>
              <a:ext cx="435147" cy="69010"/>
            </a:xfrm>
            <a:prstGeom prst="rect">
              <a:avLst/>
            </a:prstGeom>
            <a:solidFill>
              <a:srgbClr val="FBA319">
                <a:alpha val="100000"/>
              </a:srgbClr>
            </a:solidFill>
            <a:ln w="2710" cap="flat">
              <a:solidFill>
                <a:srgbClr val="FFFFFF">
                  <a:alpha val="100000"/>
                </a:srgbClr>
              </a:solidFill>
              <a:prstDash val="solid"/>
              <a:miter/>
            </a:ln>
          </p:spPr>
          <p:txBody>
            <a:bodyPr/>
            <a:lstStyle/>
            <a:p/>
          </p:txBody>
        </p:sp>
        <p:sp>
          <p:nvSpPr>
            <p:cNvPr id="423" name="rc423"/>
            <p:cNvSpPr/>
            <p:nvPr/>
          </p:nvSpPr>
          <p:spPr>
            <a:xfrm>
              <a:off x="8291144" y="2861559"/>
              <a:ext cx="435147" cy="69010"/>
            </a:xfrm>
            <a:prstGeom prst="rect">
              <a:avLst/>
            </a:prstGeom>
            <a:solidFill>
              <a:srgbClr val="CCC12C">
                <a:alpha val="100000"/>
              </a:srgbClr>
            </a:solidFill>
            <a:ln w="2710" cap="flat">
              <a:solidFill>
                <a:srgbClr val="FFFFFF">
                  <a:alpha val="100000"/>
                </a:srgbClr>
              </a:solidFill>
              <a:prstDash val="solid"/>
              <a:miter/>
            </a:ln>
          </p:spPr>
          <p:txBody>
            <a:bodyPr/>
            <a:lstStyle/>
            <a:p/>
          </p:txBody>
        </p:sp>
        <p:sp>
          <p:nvSpPr>
            <p:cNvPr id="424" name="rc424"/>
            <p:cNvSpPr/>
            <p:nvPr/>
          </p:nvSpPr>
          <p:spPr>
            <a:xfrm>
              <a:off x="1763928" y="1412340"/>
              <a:ext cx="435147" cy="69010"/>
            </a:xfrm>
            <a:prstGeom prst="rect">
              <a:avLst/>
            </a:prstGeom>
            <a:solidFill>
              <a:srgbClr val="FEBC11">
                <a:alpha val="100000"/>
              </a:srgbClr>
            </a:solidFill>
            <a:ln w="2710" cap="flat">
              <a:solidFill>
                <a:srgbClr val="FFFFFF">
                  <a:alpha val="100000"/>
                </a:srgbClr>
              </a:solidFill>
              <a:prstDash val="solid"/>
              <a:miter/>
            </a:ln>
          </p:spPr>
          <p:txBody>
            <a:bodyPr/>
            <a:lstStyle/>
            <a:p/>
          </p:txBody>
        </p:sp>
        <p:sp>
          <p:nvSpPr>
            <p:cNvPr id="425" name="rc425"/>
            <p:cNvSpPr/>
            <p:nvPr/>
          </p:nvSpPr>
          <p:spPr>
            <a:xfrm>
              <a:off x="2199075" y="1412340"/>
              <a:ext cx="435147" cy="69010"/>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426" name="rc426"/>
            <p:cNvSpPr/>
            <p:nvPr/>
          </p:nvSpPr>
          <p:spPr>
            <a:xfrm>
              <a:off x="2634223" y="1412340"/>
              <a:ext cx="435147" cy="69010"/>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427" name="rc427"/>
            <p:cNvSpPr/>
            <p:nvPr/>
          </p:nvSpPr>
          <p:spPr>
            <a:xfrm>
              <a:off x="3069371" y="1412340"/>
              <a:ext cx="435147" cy="69010"/>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428" name="rc428"/>
            <p:cNvSpPr/>
            <p:nvPr/>
          </p:nvSpPr>
          <p:spPr>
            <a:xfrm>
              <a:off x="3504519" y="1412340"/>
              <a:ext cx="435147" cy="69010"/>
            </a:xfrm>
            <a:prstGeom prst="rect">
              <a:avLst/>
            </a:prstGeom>
            <a:solidFill>
              <a:srgbClr val="7CBB41">
                <a:alpha val="100000"/>
              </a:srgbClr>
            </a:solidFill>
            <a:ln w="2710" cap="flat">
              <a:solidFill>
                <a:srgbClr val="FFFFFF">
                  <a:alpha val="100000"/>
                </a:srgbClr>
              </a:solidFill>
              <a:prstDash val="solid"/>
              <a:miter/>
            </a:ln>
          </p:spPr>
          <p:txBody>
            <a:bodyPr/>
            <a:lstStyle/>
            <a:p/>
          </p:txBody>
        </p:sp>
        <p:sp>
          <p:nvSpPr>
            <p:cNvPr id="429" name="rc429"/>
            <p:cNvSpPr/>
            <p:nvPr/>
          </p:nvSpPr>
          <p:spPr>
            <a:xfrm>
              <a:off x="3939666" y="1412340"/>
              <a:ext cx="435147" cy="69010"/>
            </a:xfrm>
            <a:prstGeom prst="rect">
              <a:avLst/>
            </a:prstGeom>
            <a:solidFill>
              <a:srgbClr val="73B541">
                <a:alpha val="100000"/>
              </a:srgbClr>
            </a:solidFill>
            <a:ln w="2710" cap="flat">
              <a:solidFill>
                <a:srgbClr val="FFFFFF">
                  <a:alpha val="100000"/>
                </a:srgbClr>
              </a:solidFill>
              <a:prstDash val="solid"/>
              <a:miter/>
            </a:ln>
          </p:spPr>
          <p:txBody>
            <a:bodyPr/>
            <a:lstStyle/>
            <a:p/>
          </p:txBody>
        </p:sp>
        <p:sp>
          <p:nvSpPr>
            <p:cNvPr id="430" name="rc430"/>
            <p:cNvSpPr/>
            <p:nvPr/>
          </p:nvSpPr>
          <p:spPr>
            <a:xfrm>
              <a:off x="4374814" y="1412340"/>
              <a:ext cx="435147" cy="69010"/>
            </a:xfrm>
            <a:prstGeom prst="rect">
              <a:avLst/>
            </a:prstGeom>
            <a:solidFill>
              <a:srgbClr val="6EB241">
                <a:alpha val="100000"/>
              </a:srgbClr>
            </a:solidFill>
            <a:ln w="2710" cap="flat">
              <a:solidFill>
                <a:srgbClr val="FFFFFF">
                  <a:alpha val="100000"/>
                </a:srgbClr>
              </a:solidFill>
              <a:prstDash val="solid"/>
              <a:miter/>
            </a:ln>
          </p:spPr>
          <p:txBody>
            <a:bodyPr/>
            <a:lstStyle/>
            <a:p/>
          </p:txBody>
        </p:sp>
        <p:sp>
          <p:nvSpPr>
            <p:cNvPr id="431" name="rc431"/>
            <p:cNvSpPr/>
            <p:nvPr/>
          </p:nvSpPr>
          <p:spPr>
            <a:xfrm>
              <a:off x="4809962" y="1412340"/>
              <a:ext cx="435147" cy="69010"/>
            </a:xfrm>
            <a:prstGeom prst="rect">
              <a:avLst/>
            </a:prstGeom>
            <a:solidFill>
              <a:srgbClr val="64AC40">
                <a:alpha val="100000"/>
              </a:srgbClr>
            </a:solidFill>
            <a:ln w="2710" cap="flat">
              <a:solidFill>
                <a:srgbClr val="FFFFFF">
                  <a:alpha val="100000"/>
                </a:srgbClr>
              </a:solidFill>
              <a:prstDash val="solid"/>
              <a:miter/>
            </a:ln>
          </p:spPr>
          <p:txBody>
            <a:bodyPr/>
            <a:lstStyle/>
            <a:p/>
          </p:txBody>
        </p:sp>
        <p:sp>
          <p:nvSpPr>
            <p:cNvPr id="432" name="rc432"/>
            <p:cNvSpPr/>
            <p:nvPr/>
          </p:nvSpPr>
          <p:spPr>
            <a:xfrm>
              <a:off x="5245110" y="1412340"/>
              <a:ext cx="435147" cy="69010"/>
            </a:xfrm>
            <a:prstGeom prst="rect">
              <a:avLst/>
            </a:prstGeom>
            <a:solidFill>
              <a:srgbClr val="60A940">
                <a:alpha val="100000"/>
              </a:srgbClr>
            </a:solidFill>
            <a:ln w="2710" cap="flat">
              <a:solidFill>
                <a:srgbClr val="FFFFFF">
                  <a:alpha val="100000"/>
                </a:srgbClr>
              </a:solidFill>
              <a:prstDash val="solid"/>
              <a:miter/>
            </a:ln>
          </p:spPr>
          <p:txBody>
            <a:bodyPr/>
            <a:lstStyle/>
            <a:p/>
          </p:txBody>
        </p:sp>
        <p:sp>
          <p:nvSpPr>
            <p:cNvPr id="433" name="rc433"/>
            <p:cNvSpPr/>
            <p:nvPr/>
          </p:nvSpPr>
          <p:spPr>
            <a:xfrm>
              <a:off x="5680258" y="1412340"/>
              <a:ext cx="435147" cy="69010"/>
            </a:xfrm>
            <a:prstGeom prst="rect">
              <a:avLst/>
            </a:prstGeom>
            <a:solidFill>
              <a:srgbClr val="469A3F">
                <a:alpha val="100000"/>
              </a:srgbClr>
            </a:solidFill>
            <a:ln w="2710" cap="flat">
              <a:solidFill>
                <a:srgbClr val="FFFFFF">
                  <a:alpha val="100000"/>
                </a:srgbClr>
              </a:solidFill>
              <a:prstDash val="solid"/>
              <a:miter/>
            </a:ln>
          </p:spPr>
          <p:txBody>
            <a:bodyPr/>
            <a:lstStyle/>
            <a:p/>
          </p:txBody>
        </p:sp>
        <p:sp>
          <p:nvSpPr>
            <p:cNvPr id="434" name="rc434"/>
            <p:cNvSpPr/>
            <p:nvPr/>
          </p:nvSpPr>
          <p:spPr>
            <a:xfrm>
              <a:off x="6115405" y="1412340"/>
              <a:ext cx="435147" cy="69010"/>
            </a:xfrm>
            <a:prstGeom prst="rect">
              <a:avLst/>
            </a:prstGeom>
            <a:solidFill>
              <a:srgbClr val="4B9D3F">
                <a:alpha val="100000"/>
              </a:srgbClr>
            </a:solidFill>
            <a:ln w="2710" cap="flat">
              <a:solidFill>
                <a:srgbClr val="FFFFFF">
                  <a:alpha val="100000"/>
                </a:srgbClr>
              </a:solidFill>
              <a:prstDash val="solid"/>
              <a:miter/>
            </a:ln>
          </p:spPr>
          <p:txBody>
            <a:bodyPr/>
            <a:lstStyle/>
            <a:p/>
          </p:txBody>
        </p:sp>
        <p:sp>
          <p:nvSpPr>
            <p:cNvPr id="435" name="rc435"/>
            <p:cNvSpPr/>
            <p:nvPr/>
          </p:nvSpPr>
          <p:spPr>
            <a:xfrm>
              <a:off x="6550553" y="1412340"/>
              <a:ext cx="435147" cy="69010"/>
            </a:xfrm>
            <a:prstGeom prst="rect">
              <a:avLst/>
            </a:prstGeom>
            <a:solidFill>
              <a:srgbClr val="4B9D3F">
                <a:alpha val="100000"/>
              </a:srgbClr>
            </a:solidFill>
            <a:ln w="2710" cap="flat">
              <a:solidFill>
                <a:srgbClr val="FFFFFF">
                  <a:alpha val="100000"/>
                </a:srgbClr>
              </a:solidFill>
              <a:prstDash val="solid"/>
              <a:miter/>
            </a:ln>
          </p:spPr>
          <p:txBody>
            <a:bodyPr/>
            <a:lstStyle/>
            <a:p/>
          </p:txBody>
        </p:sp>
        <p:sp>
          <p:nvSpPr>
            <p:cNvPr id="436" name="rc436"/>
            <p:cNvSpPr/>
            <p:nvPr/>
          </p:nvSpPr>
          <p:spPr>
            <a:xfrm>
              <a:off x="6985701" y="1412340"/>
              <a:ext cx="435147" cy="69010"/>
            </a:xfrm>
            <a:prstGeom prst="rect">
              <a:avLst/>
            </a:prstGeom>
            <a:solidFill>
              <a:srgbClr val="4B9D3F">
                <a:alpha val="100000"/>
              </a:srgbClr>
            </a:solidFill>
            <a:ln w="2710" cap="flat">
              <a:solidFill>
                <a:srgbClr val="FFFFFF">
                  <a:alpha val="100000"/>
                </a:srgbClr>
              </a:solidFill>
              <a:prstDash val="solid"/>
              <a:miter/>
            </a:ln>
          </p:spPr>
          <p:txBody>
            <a:bodyPr/>
            <a:lstStyle/>
            <a:p/>
          </p:txBody>
        </p:sp>
        <p:sp>
          <p:nvSpPr>
            <p:cNvPr id="437" name="rc437"/>
            <p:cNvSpPr/>
            <p:nvPr/>
          </p:nvSpPr>
          <p:spPr>
            <a:xfrm>
              <a:off x="7420849" y="1412340"/>
              <a:ext cx="435147" cy="69010"/>
            </a:xfrm>
            <a:prstGeom prst="rect">
              <a:avLst/>
            </a:prstGeom>
            <a:solidFill>
              <a:srgbClr val="40973F">
                <a:alpha val="100000"/>
              </a:srgbClr>
            </a:solidFill>
            <a:ln w="2710" cap="flat">
              <a:solidFill>
                <a:srgbClr val="FFFFFF">
                  <a:alpha val="100000"/>
                </a:srgbClr>
              </a:solidFill>
              <a:prstDash val="solid"/>
              <a:miter/>
            </a:ln>
          </p:spPr>
          <p:txBody>
            <a:bodyPr/>
            <a:lstStyle/>
            <a:p/>
          </p:txBody>
        </p:sp>
        <p:sp>
          <p:nvSpPr>
            <p:cNvPr id="438" name="rc438"/>
            <p:cNvSpPr/>
            <p:nvPr/>
          </p:nvSpPr>
          <p:spPr>
            <a:xfrm>
              <a:off x="7855997" y="1412340"/>
              <a:ext cx="435147" cy="69010"/>
            </a:xfrm>
            <a:prstGeom prst="rect">
              <a:avLst/>
            </a:prstGeom>
            <a:solidFill>
              <a:srgbClr val="469A3F">
                <a:alpha val="100000"/>
              </a:srgbClr>
            </a:solidFill>
            <a:ln w="2710" cap="flat">
              <a:solidFill>
                <a:srgbClr val="FFFFFF">
                  <a:alpha val="100000"/>
                </a:srgbClr>
              </a:solidFill>
              <a:prstDash val="solid"/>
              <a:miter/>
            </a:ln>
          </p:spPr>
          <p:txBody>
            <a:bodyPr/>
            <a:lstStyle/>
            <a:p/>
          </p:txBody>
        </p:sp>
        <p:sp>
          <p:nvSpPr>
            <p:cNvPr id="439" name="rc439"/>
            <p:cNvSpPr/>
            <p:nvPr/>
          </p:nvSpPr>
          <p:spPr>
            <a:xfrm>
              <a:off x="8291144" y="1412340"/>
              <a:ext cx="435147" cy="69010"/>
            </a:xfrm>
            <a:prstGeom prst="rect">
              <a:avLst/>
            </a:prstGeom>
            <a:solidFill>
              <a:srgbClr val="40973F">
                <a:alpha val="100000"/>
              </a:srgbClr>
            </a:solidFill>
            <a:ln w="2710" cap="flat">
              <a:solidFill>
                <a:srgbClr val="FFFFFF">
                  <a:alpha val="100000"/>
                </a:srgbClr>
              </a:solidFill>
              <a:prstDash val="solid"/>
              <a:miter/>
            </a:ln>
          </p:spPr>
          <p:txBody>
            <a:bodyPr/>
            <a:lstStyle/>
            <a:p/>
          </p:txBody>
        </p:sp>
        <p:sp>
          <p:nvSpPr>
            <p:cNvPr id="440" name="rc440"/>
            <p:cNvSpPr/>
            <p:nvPr/>
          </p:nvSpPr>
          <p:spPr>
            <a:xfrm>
              <a:off x="8291144" y="5000883"/>
              <a:ext cx="435147" cy="69010"/>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441" name="rc441"/>
            <p:cNvSpPr/>
            <p:nvPr/>
          </p:nvSpPr>
          <p:spPr>
            <a:xfrm>
              <a:off x="1763928" y="4586821"/>
              <a:ext cx="435147" cy="69010"/>
            </a:xfrm>
            <a:prstGeom prst="rect">
              <a:avLst/>
            </a:prstGeom>
            <a:solidFill>
              <a:srgbClr val="C9160C">
                <a:alpha val="100000"/>
              </a:srgbClr>
            </a:solidFill>
            <a:ln w="2710" cap="flat">
              <a:solidFill>
                <a:srgbClr val="FFFFFF">
                  <a:alpha val="100000"/>
                </a:srgbClr>
              </a:solidFill>
              <a:prstDash val="solid"/>
              <a:miter/>
            </a:ln>
          </p:spPr>
          <p:txBody>
            <a:bodyPr/>
            <a:lstStyle/>
            <a:p/>
          </p:txBody>
        </p:sp>
        <p:sp>
          <p:nvSpPr>
            <p:cNvPr id="442" name="rc442"/>
            <p:cNvSpPr/>
            <p:nvPr/>
          </p:nvSpPr>
          <p:spPr>
            <a:xfrm>
              <a:off x="2199075" y="4586821"/>
              <a:ext cx="435147" cy="69010"/>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443" name="rc443"/>
            <p:cNvSpPr/>
            <p:nvPr/>
          </p:nvSpPr>
          <p:spPr>
            <a:xfrm>
              <a:off x="2634223" y="4586821"/>
              <a:ext cx="435147" cy="69010"/>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444" name="rc444"/>
            <p:cNvSpPr/>
            <p:nvPr/>
          </p:nvSpPr>
          <p:spPr>
            <a:xfrm>
              <a:off x="3069371" y="4586821"/>
              <a:ext cx="435147" cy="69010"/>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445" name="rc445"/>
            <p:cNvSpPr/>
            <p:nvPr/>
          </p:nvSpPr>
          <p:spPr>
            <a:xfrm>
              <a:off x="3504519" y="4586821"/>
              <a:ext cx="435147" cy="69010"/>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446" name="rc446"/>
            <p:cNvSpPr/>
            <p:nvPr/>
          </p:nvSpPr>
          <p:spPr>
            <a:xfrm>
              <a:off x="3939666" y="4586821"/>
              <a:ext cx="435147" cy="69010"/>
            </a:xfrm>
            <a:prstGeom prst="rect">
              <a:avLst/>
            </a:prstGeom>
            <a:solidFill>
              <a:srgbClr val="E2241A">
                <a:alpha val="100000"/>
              </a:srgbClr>
            </a:solidFill>
            <a:ln w="2710" cap="flat">
              <a:solidFill>
                <a:srgbClr val="FFFFFF">
                  <a:alpha val="100000"/>
                </a:srgbClr>
              </a:solidFill>
              <a:prstDash val="solid"/>
              <a:miter/>
            </a:ln>
          </p:spPr>
          <p:txBody>
            <a:bodyPr/>
            <a:lstStyle/>
            <a:p/>
          </p:txBody>
        </p:sp>
        <p:sp>
          <p:nvSpPr>
            <p:cNvPr id="447" name="rc447"/>
            <p:cNvSpPr/>
            <p:nvPr/>
          </p:nvSpPr>
          <p:spPr>
            <a:xfrm>
              <a:off x="4374814" y="4586821"/>
              <a:ext cx="435147" cy="6901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448" name="rc448"/>
            <p:cNvSpPr/>
            <p:nvPr/>
          </p:nvSpPr>
          <p:spPr>
            <a:xfrm>
              <a:off x="4809962" y="4586821"/>
              <a:ext cx="435147" cy="69010"/>
            </a:xfrm>
            <a:prstGeom prst="rect">
              <a:avLst/>
            </a:prstGeom>
            <a:solidFill>
              <a:srgbClr val="EF5D1F">
                <a:alpha val="100000"/>
              </a:srgbClr>
            </a:solidFill>
            <a:ln w="2710" cap="flat">
              <a:solidFill>
                <a:srgbClr val="FFFFFF">
                  <a:alpha val="100000"/>
                </a:srgbClr>
              </a:solidFill>
              <a:prstDash val="solid"/>
              <a:miter/>
            </a:ln>
          </p:spPr>
          <p:txBody>
            <a:bodyPr/>
            <a:lstStyle/>
            <a:p/>
          </p:txBody>
        </p:sp>
        <p:sp>
          <p:nvSpPr>
            <p:cNvPr id="449" name="rc449"/>
            <p:cNvSpPr/>
            <p:nvPr/>
          </p:nvSpPr>
          <p:spPr>
            <a:xfrm>
              <a:off x="5245110" y="4586821"/>
              <a:ext cx="435147" cy="69010"/>
            </a:xfrm>
            <a:prstGeom prst="rect">
              <a:avLst/>
            </a:prstGeom>
            <a:solidFill>
              <a:srgbClr val="F7881E">
                <a:alpha val="100000"/>
              </a:srgbClr>
            </a:solidFill>
            <a:ln w="2710" cap="flat">
              <a:solidFill>
                <a:srgbClr val="FFFFFF">
                  <a:alpha val="100000"/>
                </a:srgbClr>
              </a:solidFill>
              <a:prstDash val="solid"/>
              <a:miter/>
            </a:ln>
          </p:spPr>
          <p:txBody>
            <a:bodyPr/>
            <a:lstStyle/>
            <a:p/>
          </p:txBody>
        </p:sp>
        <p:sp>
          <p:nvSpPr>
            <p:cNvPr id="450" name="rc450"/>
            <p:cNvSpPr/>
            <p:nvPr/>
          </p:nvSpPr>
          <p:spPr>
            <a:xfrm>
              <a:off x="5680258" y="4586821"/>
              <a:ext cx="435147" cy="6901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451" name="rc451"/>
            <p:cNvSpPr/>
            <p:nvPr/>
          </p:nvSpPr>
          <p:spPr>
            <a:xfrm>
              <a:off x="6115405" y="4586821"/>
              <a:ext cx="435147" cy="69010"/>
            </a:xfrm>
            <a:prstGeom prst="rect">
              <a:avLst/>
            </a:prstGeom>
            <a:solidFill>
              <a:srgbClr val="FFC00F">
                <a:alpha val="100000"/>
              </a:srgbClr>
            </a:solidFill>
            <a:ln w="2710" cap="flat">
              <a:solidFill>
                <a:srgbClr val="FFFFFF">
                  <a:alpha val="100000"/>
                </a:srgbClr>
              </a:solidFill>
              <a:prstDash val="solid"/>
              <a:miter/>
            </a:ln>
          </p:spPr>
          <p:txBody>
            <a:bodyPr/>
            <a:lstStyle/>
            <a:p/>
          </p:txBody>
        </p:sp>
        <p:sp>
          <p:nvSpPr>
            <p:cNvPr id="452" name="rc452"/>
            <p:cNvSpPr/>
            <p:nvPr/>
          </p:nvSpPr>
          <p:spPr>
            <a:xfrm>
              <a:off x="6550553" y="4586821"/>
              <a:ext cx="435147" cy="69010"/>
            </a:xfrm>
            <a:prstGeom prst="rect">
              <a:avLst/>
            </a:prstGeom>
            <a:solidFill>
              <a:srgbClr val="FEB813">
                <a:alpha val="100000"/>
              </a:srgbClr>
            </a:solidFill>
            <a:ln w="2710" cap="flat">
              <a:solidFill>
                <a:srgbClr val="FFFFFF">
                  <a:alpha val="100000"/>
                </a:srgbClr>
              </a:solidFill>
              <a:prstDash val="solid"/>
              <a:miter/>
            </a:ln>
          </p:spPr>
          <p:txBody>
            <a:bodyPr/>
            <a:lstStyle/>
            <a:p/>
          </p:txBody>
        </p:sp>
        <p:sp>
          <p:nvSpPr>
            <p:cNvPr id="453" name="rc453"/>
            <p:cNvSpPr/>
            <p:nvPr/>
          </p:nvSpPr>
          <p:spPr>
            <a:xfrm>
              <a:off x="6985701" y="4586821"/>
              <a:ext cx="435147" cy="69010"/>
            </a:xfrm>
            <a:prstGeom prst="rect">
              <a:avLst/>
            </a:prstGeom>
            <a:solidFill>
              <a:srgbClr val="FBA319">
                <a:alpha val="100000"/>
              </a:srgbClr>
            </a:solidFill>
            <a:ln w="2710" cap="flat">
              <a:solidFill>
                <a:srgbClr val="FFFFFF">
                  <a:alpha val="100000"/>
                </a:srgbClr>
              </a:solidFill>
              <a:prstDash val="solid"/>
              <a:miter/>
            </a:ln>
          </p:spPr>
          <p:txBody>
            <a:bodyPr/>
            <a:lstStyle/>
            <a:p/>
          </p:txBody>
        </p:sp>
        <p:sp>
          <p:nvSpPr>
            <p:cNvPr id="454" name="rc454"/>
            <p:cNvSpPr/>
            <p:nvPr/>
          </p:nvSpPr>
          <p:spPr>
            <a:xfrm>
              <a:off x="7420849" y="4586821"/>
              <a:ext cx="435147" cy="690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55" name="rc455"/>
            <p:cNvSpPr/>
            <p:nvPr/>
          </p:nvSpPr>
          <p:spPr>
            <a:xfrm>
              <a:off x="7855997" y="4586821"/>
              <a:ext cx="435147" cy="69010"/>
            </a:xfrm>
            <a:prstGeom prst="rect">
              <a:avLst/>
            </a:prstGeom>
            <a:solidFill>
              <a:srgbClr val="E5331B">
                <a:alpha val="100000"/>
              </a:srgbClr>
            </a:solidFill>
            <a:ln w="2710" cap="flat">
              <a:solidFill>
                <a:srgbClr val="FFFFFF">
                  <a:alpha val="100000"/>
                </a:srgbClr>
              </a:solidFill>
              <a:prstDash val="solid"/>
              <a:miter/>
            </a:ln>
          </p:spPr>
          <p:txBody>
            <a:bodyPr/>
            <a:lstStyle/>
            <a:p/>
          </p:txBody>
        </p:sp>
        <p:sp>
          <p:nvSpPr>
            <p:cNvPr id="456" name="rc456"/>
            <p:cNvSpPr/>
            <p:nvPr/>
          </p:nvSpPr>
          <p:spPr>
            <a:xfrm>
              <a:off x="8291144" y="4586821"/>
              <a:ext cx="435147" cy="69010"/>
            </a:xfrm>
            <a:prstGeom prst="rect">
              <a:avLst/>
            </a:prstGeom>
            <a:solidFill>
              <a:srgbClr val="E5331B">
                <a:alpha val="100000"/>
              </a:srgbClr>
            </a:solidFill>
            <a:ln w="2710" cap="flat">
              <a:solidFill>
                <a:srgbClr val="FFFFFF">
                  <a:alpha val="100000"/>
                </a:srgbClr>
              </a:solidFill>
              <a:prstDash val="solid"/>
              <a:miter/>
            </a:ln>
          </p:spPr>
          <p:txBody>
            <a:bodyPr/>
            <a:lstStyle/>
            <a:p/>
          </p:txBody>
        </p:sp>
        <p:sp>
          <p:nvSpPr>
            <p:cNvPr id="457" name="rc457"/>
            <p:cNvSpPr/>
            <p:nvPr/>
          </p:nvSpPr>
          <p:spPr>
            <a:xfrm>
              <a:off x="1763928" y="2654528"/>
              <a:ext cx="435147" cy="69010"/>
            </a:xfrm>
            <a:prstGeom prst="rect">
              <a:avLst/>
            </a:prstGeom>
            <a:solidFill>
              <a:srgbClr val="DEC224">
                <a:alpha val="100000"/>
              </a:srgbClr>
            </a:solidFill>
            <a:ln w="2710" cap="flat">
              <a:solidFill>
                <a:srgbClr val="FFFFFF">
                  <a:alpha val="100000"/>
                </a:srgbClr>
              </a:solidFill>
              <a:prstDash val="solid"/>
              <a:miter/>
            </a:ln>
          </p:spPr>
          <p:txBody>
            <a:bodyPr/>
            <a:lstStyle/>
            <a:p/>
          </p:txBody>
        </p:sp>
        <p:sp>
          <p:nvSpPr>
            <p:cNvPr id="458" name="rc458"/>
            <p:cNvSpPr/>
            <p:nvPr/>
          </p:nvSpPr>
          <p:spPr>
            <a:xfrm>
              <a:off x="2199075" y="2654528"/>
              <a:ext cx="435147" cy="69010"/>
            </a:xfrm>
            <a:prstGeom prst="rect">
              <a:avLst/>
            </a:prstGeom>
            <a:solidFill>
              <a:srgbClr val="82BD41">
                <a:alpha val="100000"/>
              </a:srgbClr>
            </a:solidFill>
            <a:ln w="2710" cap="flat">
              <a:solidFill>
                <a:srgbClr val="FFFFFF">
                  <a:alpha val="100000"/>
                </a:srgbClr>
              </a:solidFill>
              <a:prstDash val="solid"/>
              <a:miter/>
            </a:ln>
          </p:spPr>
          <p:txBody>
            <a:bodyPr/>
            <a:lstStyle/>
            <a:p/>
          </p:txBody>
        </p:sp>
        <p:sp>
          <p:nvSpPr>
            <p:cNvPr id="459" name="rc459"/>
            <p:cNvSpPr/>
            <p:nvPr/>
          </p:nvSpPr>
          <p:spPr>
            <a:xfrm>
              <a:off x="2634223" y="2654528"/>
              <a:ext cx="435147" cy="69010"/>
            </a:xfrm>
            <a:prstGeom prst="rect">
              <a:avLst/>
            </a:prstGeom>
            <a:solidFill>
              <a:srgbClr val="82BD41">
                <a:alpha val="100000"/>
              </a:srgbClr>
            </a:solidFill>
            <a:ln w="2710" cap="flat">
              <a:solidFill>
                <a:srgbClr val="FFFFFF">
                  <a:alpha val="100000"/>
                </a:srgbClr>
              </a:solidFill>
              <a:prstDash val="solid"/>
              <a:miter/>
            </a:ln>
          </p:spPr>
          <p:txBody>
            <a:bodyPr/>
            <a:lstStyle/>
            <a:p/>
          </p:txBody>
        </p:sp>
        <p:sp>
          <p:nvSpPr>
            <p:cNvPr id="460" name="rc460"/>
            <p:cNvSpPr/>
            <p:nvPr/>
          </p:nvSpPr>
          <p:spPr>
            <a:xfrm>
              <a:off x="3069371" y="2654528"/>
              <a:ext cx="435147" cy="69010"/>
            </a:xfrm>
            <a:prstGeom prst="rect">
              <a:avLst/>
            </a:prstGeom>
            <a:solidFill>
              <a:srgbClr val="9FBF3A">
                <a:alpha val="100000"/>
              </a:srgbClr>
            </a:solidFill>
            <a:ln w="2710" cap="flat">
              <a:solidFill>
                <a:srgbClr val="FFFFFF">
                  <a:alpha val="100000"/>
                </a:srgbClr>
              </a:solidFill>
              <a:prstDash val="solid"/>
              <a:miter/>
            </a:ln>
          </p:spPr>
          <p:txBody>
            <a:bodyPr/>
            <a:lstStyle/>
            <a:p/>
          </p:txBody>
        </p:sp>
        <p:sp>
          <p:nvSpPr>
            <p:cNvPr id="461" name="rc461"/>
            <p:cNvSpPr/>
            <p:nvPr/>
          </p:nvSpPr>
          <p:spPr>
            <a:xfrm>
              <a:off x="3504519" y="2654528"/>
              <a:ext cx="435147" cy="69010"/>
            </a:xfrm>
            <a:prstGeom prst="rect">
              <a:avLst/>
            </a:prstGeom>
            <a:solidFill>
              <a:srgbClr val="7CBB41">
                <a:alpha val="100000"/>
              </a:srgbClr>
            </a:solidFill>
            <a:ln w="2710" cap="flat">
              <a:solidFill>
                <a:srgbClr val="FFFFFF">
                  <a:alpha val="100000"/>
                </a:srgbClr>
              </a:solidFill>
              <a:prstDash val="solid"/>
              <a:miter/>
            </a:ln>
          </p:spPr>
          <p:txBody>
            <a:bodyPr/>
            <a:lstStyle/>
            <a:p/>
          </p:txBody>
        </p:sp>
        <p:sp>
          <p:nvSpPr>
            <p:cNvPr id="462" name="rc462"/>
            <p:cNvSpPr/>
            <p:nvPr/>
          </p:nvSpPr>
          <p:spPr>
            <a:xfrm>
              <a:off x="3939666" y="2654528"/>
              <a:ext cx="435147" cy="69010"/>
            </a:xfrm>
            <a:prstGeom prst="rect">
              <a:avLst/>
            </a:prstGeom>
            <a:solidFill>
              <a:srgbClr val="FEBC11">
                <a:alpha val="100000"/>
              </a:srgbClr>
            </a:solidFill>
            <a:ln w="2710" cap="flat">
              <a:solidFill>
                <a:srgbClr val="FFFFFF">
                  <a:alpha val="100000"/>
                </a:srgbClr>
              </a:solidFill>
              <a:prstDash val="solid"/>
              <a:miter/>
            </a:ln>
          </p:spPr>
          <p:txBody>
            <a:bodyPr/>
            <a:lstStyle/>
            <a:p/>
          </p:txBody>
        </p:sp>
        <p:sp>
          <p:nvSpPr>
            <p:cNvPr id="463" name="rc463"/>
            <p:cNvSpPr/>
            <p:nvPr/>
          </p:nvSpPr>
          <p:spPr>
            <a:xfrm>
              <a:off x="4374814" y="2654528"/>
              <a:ext cx="435147" cy="69010"/>
            </a:xfrm>
            <a:prstGeom prst="rect">
              <a:avLst/>
            </a:prstGeom>
            <a:solidFill>
              <a:srgbClr val="90BE3D">
                <a:alpha val="100000"/>
              </a:srgbClr>
            </a:solidFill>
            <a:ln w="2710" cap="flat">
              <a:solidFill>
                <a:srgbClr val="FFFFFF">
                  <a:alpha val="100000"/>
                </a:srgbClr>
              </a:solidFill>
              <a:prstDash val="solid"/>
              <a:miter/>
            </a:ln>
          </p:spPr>
          <p:txBody>
            <a:bodyPr/>
            <a:lstStyle/>
            <a:p/>
          </p:txBody>
        </p:sp>
        <p:sp>
          <p:nvSpPr>
            <p:cNvPr id="464" name="rc464"/>
            <p:cNvSpPr/>
            <p:nvPr/>
          </p:nvSpPr>
          <p:spPr>
            <a:xfrm>
              <a:off x="4809962" y="2654528"/>
              <a:ext cx="435147" cy="69010"/>
            </a:xfrm>
            <a:prstGeom prst="rect">
              <a:avLst/>
            </a:prstGeom>
            <a:solidFill>
              <a:srgbClr val="B3C034">
                <a:alpha val="100000"/>
              </a:srgbClr>
            </a:solidFill>
            <a:ln w="2710" cap="flat">
              <a:solidFill>
                <a:srgbClr val="FFFFFF">
                  <a:alpha val="100000"/>
                </a:srgbClr>
              </a:solidFill>
              <a:prstDash val="solid"/>
              <a:miter/>
            </a:ln>
          </p:spPr>
          <p:txBody>
            <a:bodyPr/>
            <a:lstStyle/>
            <a:p/>
          </p:txBody>
        </p:sp>
        <p:sp>
          <p:nvSpPr>
            <p:cNvPr id="465" name="rc465"/>
            <p:cNvSpPr/>
            <p:nvPr/>
          </p:nvSpPr>
          <p:spPr>
            <a:xfrm>
              <a:off x="5245110" y="2654528"/>
              <a:ext cx="435147" cy="69010"/>
            </a:xfrm>
            <a:prstGeom prst="rect">
              <a:avLst/>
            </a:prstGeom>
            <a:solidFill>
              <a:srgbClr val="C6C12E">
                <a:alpha val="100000"/>
              </a:srgbClr>
            </a:solidFill>
            <a:ln w="2710" cap="flat">
              <a:solidFill>
                <a:srgbClr val="FFFFFF">
                  <a:alpha val="100000"/>
                </a:srgbClr>
              </a:solidFill>
              <a:prstDash val="solid"/>
              <a:miter/>
            </a:ln>
          </p:spPr>
          <p:txBody>
            <a:bodyPr/>
            <a:lstStyle/>
            <a:p/>
          </p:txBody>
        </p:sp>
        <p:sp>
          <p:nvSpPr>
            <p:cNvPr id="466" name="rc466"/>
            <p:cNvSpPr/>
            <p:nvPr/>
          </p:nvSpPr>
          <p:spPr>
            <a:xfrm>
              <a:off x="5680258" y="2654528"/>
              <a:ext cx="435147" cy="69010"/>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467" name="rc467"/>
            <p:cNvSpPr/>
            <p:nvPr/>
          </p:nvSpPr>
          <p:spPr>
            <a:xfrm>
              <a:off x="6115405" y="2654528"/>
              <a:ext cx="435147" cy="69010"/>
            </a:xfrm>
            <a:prstGeom prst="rect">
              <a:avLst/>
            </a:prstGeom>
            <a:solidFill>
              <a:srgbClr val="F7841E">
                <a:alpha val="100000"/>
              </a:srgbClr>
            </a:solidFill>
            <a:ln w="2710" cap="flat">
              <a:solidFill>
                <a:srgbClr val="FFFFFF">
                  <a:alpha val="100000"/>
                </a:srgbClr>
              </a:solidFill>
              <a:prstDash val="solid"/>
              <a:miter/>
            </a:ln>
          </p:spPr>
          <p:txBody>
            <a:bodyPr/>
            <a:lstStyle/>
            <a:p/>
          </p:txBody>
        </p:sp>
        <p:sp>
          <p:nvSpPr>
            <p:cNvPr id="468" name="rc468"/>
            <p:cNvSpPr/>
            <p:nvPr/>
          </p:nvSpPr>
          <p:spPr>
            <a:xfrm>
              <a:off x="6550553" y="2654528"/>
              <a:ext cx="435147" cy="69010"/>
            </a:xfrm>
            <a:prstGeom prst="rect">
              <a:avLst/>
            </a:prstGeom>
            <a:solidFill>
              <a:srgbClr val="F88D1D">
                <a:alpha val="100000"/>
              </a:srgbClr>
            </a:solidFill>
            <a:ln w="2710" cap="flat">
              <a:solidFill>
                <a:srgbClr val="FFFFFF">
                  <a:alpha val="100000"/>
                </a:srgbClr>
              </a:solidFill>
              <a:prstDash val="solid"/>
              <a:miter/>
            </a:ln>
          </p:spPr>
          <p:txBody>
            <a:bodyPr/>
            <a:lstStyle/>
            <a:p/>
          </p:txBody>
        </p:sp>
        <p:sp>
          <p:nvSpPr>
            <p:cNvPr id="469" name="rc469"/>
            <p:cNvSpPr/>
            <p:nvPr/>
          </p:nvSpPr>
          <p:spPr>
            <a:xfrm>
              <a:off x="6985701" y="2654528"/>
              <a:ext cx="435147" cy="690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70" name="rc470"/>
            <p:cNvSpPr/>
            <p:nvPr/>
          </p:nvSpPr>
          <p:spPr>
            <a:xfrm>
              <a:off x="7420849" y="2654528"/>
              <a:ext cx="435147" cy="69010"/>
            </a:xfrm>
            <a:prstGeom prst="rect">
              <a:avLst/>
            </a:prstGeom>
            <a:solidFill>
              <a:srgbClr val="B9C132">
                <a:alpha val="100000"/>
              </a:srgbClr>
            </a:solidFill>
            <a:ln w="2710" cap="flat">
              <a:solidFill>
                <a:srgbClr val="FFFFFF">
                  <a:alpha val="100000"/>
                </a:srgbClr>
              </a:solidFill>
              <a:prstDash val="solid"/>
              <a:miter/>
            </a:ln>
          </p:spPr>
          <p:txBody>
            <a:bodyPr/>
            <a:lstStyle/>
            <a:p/>
          </p:txBody>
        </p:sp>
        <p:sp>
          <p:nvSpPr>
            <p:cNvPr id="471" name="rc471"/>
            <p:cNvSpPr/>
            <p:nvPr/>
          </p:nvSpPr>
          <p:spPr>
            <a:xfrm>
              <a:off x="7855997" y="2654528"/>
              <a:ext cx="435147" cy="69010"/>
            </a:xfrm>
            <a:prstGeom prst="rect">
              <a:avLst/>
            </a:prstGeom>
            <a:solidFill>
              <a:srgbClr val="E4C221">
                <a:alpha val="100000"/>
              </a:srgbClr>
            </a:solidFill>
            <a:ln w="2710" cap="flat">
              <a:solidFill>
                <a:srgbClr val="FFFFFF">
                  <a:alpha val="100000"/>
                </a:srgbClr>
              </a:solidFill>
              <a:prstDash val="solid"/>
              <a:miter/>
            </a:ln>
          </p:spPr>
          <p:txBody>
            <a:bodyPr/>
            <a:lstStyle/>
            <a:p/>
          </p:txBody>
        </p:sp>
        <p:sp>
          <p:nvSpPr>
            <p:cNvPr id="472" name="rc472"/>
            <p:cNvSpPr/>
            <p:nvPr/>
          </p:nvSpPr>
          <p:spPr>
            <a:xfrm>
              <a:off x="8291144" y="2654528"/>
              <a:ext cx="435147" cy="69010"/>
            </a:xfrm>
            <a:prstGeom prst="rect">
              <a:avLst/>
            </a:prstGeom>
            <a:solidFill>
              <a:srgbClr val="BFC130">
                <a:alpha val="100000"/>
              </a:srgbClr>
            </a:solidFill>
            <a:ln w="2710" cap="flat">
              <a:solidFill>
                <a:srgbClr val="FFFFFF">
                  <a:alpha val="100000"/>
                </a:srgbClr>
              </a:solidFill>
              <a:prstDash val="solid"/>
              <a:miter/>
            </a:ln>
          </p:spPr>
          <p:txBody>
            <a:bodyPr/>
            <a:lstStyle/>
            <a:p/>
          </p:txBody>
        </p:sp>
        <p:sp>
          <p:nvSpPr>
            <p:cNvPr id="473" name="rc473"/>
            <p:cNvSpPr/>
            <p:nvPr/>
          </p:nvSpPr>
          <p:spPr>
            <a:xfrm>
              <a:off x="7420849" y="4793852"/>
              <a:ext cx="435147" cy="69010"/>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474" name="rc474"/>
            <p:cNvSpPr/>
            <p:nvPr/>
          </p:nvSpPr>
          <p:spPr>
            <a:xfrm>
              <a:off x="7855997" y="4793852"/>
              <a:ext cx="435147" cy="69010"/>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475" name="rc475"/>
            <p:cNvSpPr/>
            <p:nvPr/>
          </p:nvSpPr>
          <p:spPr>
            <a:xfrm>
              <a:off x="8291144" y="4793852"/>
              <a:ext cx="435147" cy="6901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76" name="rc476"/>
            <p:cNvSpPr/>
            <p:nvPr/>
          </p:nvSpPr>
          <p:spPr>
            <a:xfrm>
              <a:off x="1763928" y="1205308"/>
              <a:ext cx="435147" cy="690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77" name="rc477"/>
            <p:cNvSpPr/>
            <p:nvPr/>
          </p:nvSpPr>
          <p:spPr>
            <a:xfrm>
              <a:off x="2199075" y="1205308"/>
              <a:ext cx="435147" cy="6901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78" name="rc478"/>
            <p:cNvSpPr/>
            <p:nvPr/>
          </p:nvSpPr>
          <p:spPr>
            <a:xfrm>
              <a:off x="2634223" y="1205308"/>
              <a:ext cx="435147" cy="69010"/>
            </a:xfrm>
            <a:prstGeom prst="rect">
              <a:avLst/>
            </a:prstGeom>
            <a:solidFill>
              <a:srgbClr val="4B9D3F">
                <a:alpha val="100000"/>
              </a:srgbClr>
            </a:solidFill>
            <a:ln w="2710" cap="flat">
              <a:solidFill>
                <a:srgbClr val="FFFFFF">
                  <a:alpha val="100000"/>
                </a:srgbClr>
              </a:solidFill>
              <a:prstDash val="solid"/>
              <a:miter/>
            </a:ln>
          </p:spPr>
          <p:txBody>
            <a:bodyPr/>
            <a:lstStyle/>
            <a:p/>
          </p:txBody>
        </p:sp>
        <p:sp>
          <p:nvSpPr>
            <p:cNvPr id="479" name="rc479"/>
            <p:cNvSpPr/>
            <p:nvPr/>
          </p:nvSpPr>
          <p:spPr>
            <a:xfrm>
              <a:off x="3069371" y="1205308"/>
              <a:ext cx="435147" cy="69010"/>
            </a:xfrm>
            <a:prstGeom prst="rect">
              <a:avLst/>
            </a:prstGeom>
            <a:solidFill>
              <a:srgbClr val="469A3F">
                <a:alpha val="100000"/>
              </a:srgbClr>
            </a:solidFill>
            <a:ln w="2710" cap="flat">
              <a:solidFill>
                <a:srgbClr val="FFFFFF">
                  <a:alpha val="100000"/>
                </a:srgbClr>
              </a:solidFill>
              <a:prstDash val="solid"/>
              <a:miter/>
            </a:ln>
          </p:spPr>
          <p:txBody>
            <a:bodyPr/>
            <a:lstStyle/>
            <a:p/>
          </p:txBody>
        </p:sp>
        <p:sp>
          <p:nvSpPr>
            <p:cNvPr id="480" name="rc480"/>
            <p:cNvSpPr/>
            <p:nvPr/>
          </p:nvSpPr>
          <p:spPr>
            <a:xfrm>
              <a:off x="3504519" y="1205308"/>
              <a:ext cx="435147" cy="69010"/>
            </a:xfrm>
            <a:prstGeom prst="rect">
              <a:avLst/>
            </a:prstGeom>
            <a:solidFill>
              <a:srgbClr val="469A3F">
                <a:alpha val="100000"/>
              </a:srgbClr>
            </a:solidFill>
            <a:ln w="2710" cap="flat">
              <a:solidFill>
                <a:srgbClr val="FFFFFF">
                  <a:alpha val="100000"/>
                </a:srgbClr>
              </a:solidFill>
              <a:prstDash val="solid"/>
              <a:miter/>
            </a:ln>
          </p:spPr>
          <p:txBody>
            <a:bodyPr/>
            <a:lstStyle/>
            <a:p/>
          </p:txBody>
        </p:sp>
        <p:sp>
          <p:nvSpPr>
            <p:cNvPr id="481" name="rc481"/>
            <p:cNvSpPr/>
            <p:nvPr/>
          </p:nvSpPr>
          <p:spPr>
            <a:xfrm>
              <a:off x="3939666" y="1205308"/>
              <a:ext cx="435147" cy="6901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82" name="rc482"/>
            <p:cNvSpPr/>
            <p:nvPr/>
          </p:nvSpPr>
          <p:spPr>
            <a:xfrm>
              <a:off x="4374814" y="1205308"/>
              <a:ext cx="435147" cy="69010"/>
            </a:xfrm>
            <a:prstGeom prst="rect">
              <a:avLst/>
            </a:prstGeom>
            <a:solidFill>
              <a:srgbClr val="B3C034">
                <a:alpha val="100000"/>
              </a:srgbClr>
            </a:solidFill>
            <a:ln w="2710" cap="flat">
              <a:solidFill>
                <a:srgbClr val="FFFFFF">
                  <a:alpha val="100000"/>
                </a:srgbClr>
              </a:solidFill>
              <a:prstDash val="solid"/>
              <a:miter/>
            </a:ln>
          </p:spPr>
          <p:txBody>
            <a:bodyPr/>
            <a:lstStyle/>
            <a:p/>
          </p:txBody>
        </p:sp>
        <p:sp>
          <p:nvSpPr>
            <p:cNvPr id="483" name="rc483"/>
            <p:cNvSpPr/>
            <p:nvPr/>
          </p:nvSpPr>
          <p:spPr>
            <a:xfrm>
              <a:off x="4809962" y="1205308"/>
              <a:ext cx="435147" cy="69010"/>
            </a:xfrm>
            <a:prstGeom prst="rect">
              <a:avLst/>
            </a:prstGeom>
            <a:solidFill>
              <a:srgbClr val="60A940">
                <a:alpha val="100000"/>
              </a:srgbClr>
            </a:solidFill>
            <a:ln w="2710" cap="flat">
              <a:solidFill>
                <a:srgbClr val="FFFFFF">
                  <a:alpha val="100000"/>
                </a:srgbClr>
              </a:solidFill>
              <a:prstDash val="solid"/>
              <a:miter/>
            </a:ln>
          </p:spPr>
          <p:txBody>
            <a:bodyPr/>
            <a:lstStyle/>
            <a:p/>
          </p:txBody>
        </p:sp>
        <p:sp>
          <p:nvSpPr>
            <p:cNvPr id="484" name="rc484"/>
            <p:cNvSpPr/>
            <p:nvPr/>
          </p:nvSpPr>
          <p:spPr>
            <a:xfrm>
              <a:off x="5245110" y="1205308"/>
              <a:ext cx="435147" cy="69010"/>
            </a:xfrm>
            <a:prstGeom prst="rect">
              <a:avLst/>
            </a:prstGeom>
            <a:solidFill>
              <a:srgbClr val="469A3F">
                <a:alpha val="100000"/>
              </a:srgbClr>
            </a:solidFill>
            <a:ln w="2710" cap="flat">
              <a:solidFill>
                <a:srgbClr val="FFFFFF">
                  <a:alpha val="100000"/>
                </a:srgbClr>
              </a:solidFill>
              <a:prstDash val="solid"/>
              <a:miter/>
            </a:ln>
          </p:spPr>
          <p:txBody>
            <a:bodyPr/>
            <a:lstStyle/>
            <a:p/>
          </p:txBody>
        </p:sp>
        <p:sp>
          <p:nvSpPr>
            <p:cNvPr id="485" name="rc485"/>
            <p:cNvSpPr/>
            <p:nvPr/>
          </p:nvSpPr>
          <p:spPr>
            <a:xfrm>
              <a:off x="5680258" y="1205308"/>
              <a:ext cx="435147" cy="69010"/>
            </a:xfrm>
            <a:prstGeom prst="rect">
              <a:avLst/>
            </a:prstGeom>
            <a:solidFill>
              <a:srgbClr val="469A3F">
                <a:alpha val="100000"/>
              </a:srgbClr>
            </a:solidFill>
            <a:ln w="2710" cap="flat">
              <a:solidFill>
                <a:srgbClr val="FFFFFF">
                  <a:alpha val="100000"/>
                </a:srgbClr>
              </a:solidFill>
              <a:prstDash val="solid"/>
              <a:miter/>
            </a:ln>
          </p:spPr>
          <p:txBody>
            <a:bodyPr/>
            <a:lstStyle/>
            <a:p/>
          </p:txBody>
        </p:sp>
        <p:sp>
          <p:nvSpPr>
            <p:cNvPr id="486" name="rc486"/>
            <p:cNvSpPr/>
            <p:nvPr/>
          </p:nvSpPr>
          <p:spPr>
            <a:xfrm>
              <a:off x="6115405" y="1205308"/>
              <a:ext cx="435147" cy="69010"/>
            </a:xfrm>
            <a:prstGeom prst="rect">
              <a:avLst/>
            </a:prstGeom>
            <a:solidFill>
              <a:srgbClr val="469A3F">
                <a:alpha val="100000"/>
              </a:srgbClr>
            </a:solidFill>
            <a:ln w="2710" cap="flat">
              <a:solidFill>
                <a:srgbClr val="FFFFFF">
                  <a:alpha val="100000"/>
                </a:srgbClr>
              </a:solidFill>
              <a:prstDash val="solid"/>
              <a:miter/>
            </a:ln>
          </p:spPr>
          <p:txBody>
            <a:bodyPr/>
            <a:lstStyle/>
            <a:p/>
          </p:txBody>
        </p:sp>
        <p:sp>
          <p:nvSpPr>
            <p:cNvPr id="487" name="rc487"/>
            <p:cNvSpPr/>
            <p:nvPr/>
          </p:nvSpPr>
          <p:spPr>
            <a:xfrm>
              <a:off x="6550553" y="1205308"/>
              <a:ext cx="435147" cy="69010"/>
            </a:xfrm>
            <a:prstGeom prst="rect">
              <a:avLst/>
            </a:prstGeom>
            <a:solidFill>
              <a:srgbClr val="4B9D3F">
                <a:alpha val="100000"/>
              </a:srgbClr>
            </a:solidFill>
            <a:ln w="2710" cap="flat">
              <a:solidFill>
                <a:srgbClr val="FFFFFF">
                  <a:alpha val="100000"/>
                </a:srgbClr>
              </a:solidFill>
              <a:prstDash val="solid"/>
              <a:miter/>
            </a:ln>
          </p:spPr>
          <p:txBody>
            <a:bodyPr/>
            <a:lstStyle/>
            <a:p/>
          </p:txBody>
        </p:sp>
        <p:sp>
          <p:nvSpPr>
            <p:cNvPr id="488" name="rc488"/>
            <p:cNvSpPr/>
            <p:nvPr/>
          </p:nvSpPr>
          <p:spPr>
            <a:xfrm>
              <a:off x="6985701" y="1205308"/>
              <a:ext cx="435147" cy="6901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89" name="rc489"/>
            <p:cNvSpPr/>
            <p:nvPr/>
          </p:nvSpPr>
          <p:spPr>
            <a:xfrm>
              <a:off x="7420849" y="1205308"/>
              <a:ext cx="435147" cy="69010"/>
            </a:xfrm>
            <a:prstGeom prst="rect">
              <a:avLst/>
            </a:prstGeom>
            <a:solidFill>
              <a:srgbClr val="4B9D3F">
                <a:alpha val="100000"/>
              </a:srgbClr>
            </a:solidFill>
            <a:ln w="2710" cap="flat">
              <a:solidFill>
                <a:srgbClr val="FFFFFF">
                  <a:alpha val="100000"/>
                </a:srgbClr>
              </a:solidFill>
              <a:prstDash val="solid"/>
              <a:miter/>
            </a:ln>
          </p:spPr>
          <p:txBody>
            <a:bodyPr/>
            <a:lstStyle/>
            <a:p/>
          </p:txBody>
        </p:sp>
        <p:sp>
          <p:nvSpPr>
            <p:cNvPr id="490" name="rc490"/>
            <p:cNvSpPr/>
            <p:nvPr/>
          </p:nvSpPr>
          <p:spPr>
            <a:xfrm>
              <a:off x="7855997" y="1205308"/>
              <a:ext cx="435147" cy="69010"/>
            </a:xfrm>
            <a:prstGeom prst="rect">
              <a:avLst/>
            </a:prstGeom>
            <a:solidFill>
              <a:srgbClr val="268C3E">
                <a:alpha val="100000"/>
              </a:srgbClr>
            </a:solidFill>
            <a:ln w="2710" cap="flat">
              <a:solidFill>
                <a:srgbClr val="FFFFFF">
                  <a:alpha val="100000"/>
                </a:srgbClr>
              </a:solidFill>
              <a:prstDash val="solid"/>
              <a:miter/>
            </a:ln>
          </p:spPr>
          <p:txBody>
            <a:bodyPr/>
            <a:lstStyle/>
            <a:p/>
          </p:txBody>
        </p:sp>
        <p:sp>
          <p:nvSpPr>
            <p:cNvPr id="491" name="rc491"/>
            <p:cNvSpPr/>
            <p:nvPr/>
          </p:nvSpPr>
          <p:spPr>
            <a:xfrm>
              <a:off x="8291144" y="1205308"/>
              <a:ext cx="435147" cy="69010"/>
            </a:xfrm>
            <a:prstGeom prst="rect">
              <a:avLst/>
            </a:prstGeom>
            <a:solidFill>
              <a:srgbClr val="2D8F3E">
                <a:alpha val="100000"/>
              </a:srgbClr>
            </a:solidFill>
            <a:ln w="2710" cap="flat">
              <a:solidFill>
                <a:srgbClr val="FFFFFF">
                  <a:alpha val="100000"/>
                </a:srgbClr>
              </a:solidFill>
              <a:prstDash val="solid"/>
              <a:miter/>
            </a:ln>
          </p:spPr>
          <p:txBody>
            <a:bodyPr/>
            <a:lstStyle/>
            <a:p/>
          </p:txBody>
        </p:sp>
        <p:sp>
          <p:nvSpPr>
            <p:cNvPr id="492" name="rc492"/>
            <p:cNvSpPr/>
            <p:nvPr/>
          </p:nvSpPr>
          <p:spPr>
            <a:xfrm>
              <a:off x="7855997" y="5345936"/>
              <a:ext cx="435147" cy="69010"/>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493" name="rc493"/>
            <p:cNvSpPr/>
            <p:nvPr/>
          </p:nvSpPr>
          <p:spPr>
            <a:xfrm>
              <a:off x="8291144" y="5345936"/>
              <a:ext cx="435147" cy="69010"/>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494" name="rc494"/>
            <p:cNvSpPr/>
            <p:nvPr/>
          </p:nvSpPr>
          <p:spPr>
            <a:xfrm>
              <a:off x="4809962" y="2930570"/>
              <a:ext cx="435147" cy="69010"/>
            </a:xfrm>
            <a:prstGeom prst="rect">
              <a:avLst/>
            </a:prstGeom>
            <a:solidFill>
              <a:srgbClr val="FA9A1B">
                <a:alpha val="100000"/>
              </a:srgbClr>
            </a:solidFill>
            <a:ln w="2710" cap="flat">
              <a:solidFill>
                <a:srgbClr val="FFFFFF">
                  <a:alpha val="100000"/>
                </a:srgbClr>
              </a:solidFill>
              <a:prstDash val="solid"/>
              <a:miter/>
            </a:ln>
          </p:spPr>
          <p:txBody>
            <a:bodyPr/>
            <a:lstStyle/>
            <a:p/>
          </p:txBody>
        </p:sp>
        <p:sp>
          <p:nvSpPr>
            <p:cNvPr id="495" name="rc495"/>
            <p:cNvSpPr/>
            <p:nvPr/>
          </p:nvSpPr>
          <p:spPr>
            <a:xfrm>
              <a:off x="5245110" y="2930570"/>
              <a:ext cx="435147" cy="69010"/>
            </a:xfrm>
            <a:prstGeom prst="rect">
              <a:avLst/>
            </a:prstGeom>
            <a:solidFill>
              <a:srgbClr val="B3C034">
                <a:alpha val="100000"/>
              </a:srgbClr>
            </a:solidFill>
            <a:ln w="2710" cap="flat">
              <a:solidFill>
                <a:srgbClr val="FFFFFF">
                  <a:alpha val="100000"/>
                </a:srgbClr>
              </a:solidFill>
              <a:prstDash val="solid"/>
              <a:miter/>
            </a:ln>
          </p:spPr>
          <p:txBody>
            <a:bodyPr/>
            <a:lstStyle/>
            <a:p/>
          </p:txBody>
        </p:sp>
        <p:sp>
          <p:nvSpPr>
            <p:cNvPr id="496" name="rc496"/>
            <p:cNvSpPr/>
            <p:nvPr/>
          </p:nvSpPr>
          <p:spPr>
            <a:xfrm>
              <a:off x="5680258" y="2930570"/>
              <a:ext cx="435147" cy="690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97" name="rc497"/>
            <p:cNvSpPr/>
            <p:nvPr/>
          </p:nvSpPr>
          <p:spPr>
            <a:xfrm>
              <a:off x="6115405" y="2930570"/>
              <a:ext cx="435147" cy="69010"/>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498" name="rc498"/>
            <p:cNvSpPr/>
            <p:nvPr/>
          </p:nvSpPr>
          <p:spPr>
            <a:xfrm>
              <a:off x="6550553" y="2930570"/>
              <a:ext cx="435147" cy="690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99" name="rc499"/>
            <p:cNvSpPr/>
            <p:nvPr/>
          </p:nvSpPr>
          <p:spPr>
            <a:xfrm>
              <a:off x="6985701" y="2930570"/>
              <a:ext cx="435147" cy="69010"/>
            </a:xfrm>
            <a:prstGeom prst="rect">
              <a:avLst/>
            </a:prstGeom>
            <a:solidFill>
              <a:srgbClr val="DEC224">
                <a:alpha val="100000"/>
              </a:srgbClr>
            </a:solidFill>
            <a:ln w="2710" cap="flat">
              <a:solidFill>
                <a:srgbClr val="FFFFFF">
                  <a:alpha val="100000"/>
                </a:srgbClr>
              </a:solidFill>
              <a:prstDash val="solid"/>
              <a:miter/>
            </a:ln>
          </p:spPr>
          <p:txBody>
            <a:bodyPr/>
            <a:lstStyle/>
            <a:p/>
          </p:txBody>
        </p:sp>
        <p:sp>
          <p:nvSpPr>
            <p:cNvPr id="500" name="rc500"/>
            <p:cNvSpPr/>
            <p:nvPr/>
          </p:nvSpPr>
          <p:spPr>
            <a:xfrm>
              <a:off x="7420849" y="2930570"/>
              <a:ext cx="435147" cy="69010"/>
            </a:xfrm>
            <a:prstGeom prst="rect">
              <a:avLst/>
            </a:prstGeom>
            <a:solidFill>
              <a:srgbClr val="D2C229">
                <a:alpha val="100000"/>
              </a:srgbClr>
            </a:solidFill>
            <a:ln w="2710" cap="flat">
              <a:solidFill>
                <a:srgbClr val="FFFFFF">
                  <a:alpha val="100000"/>
                </a:srgbClr>
              </a:solidFill>
              <a:prstDash val="solid"/>
              <a:miter/>
            </a:ln>
          </p:spPr>
          <p:txBody>
            <a:bodyPr/>
            <a:lstStyle/>
            <a:p/>
          </p:txBody>
        </p:sp>
        <p:sp>
          <p:nvSpPr>
            <p:cNvPr id="501" name="rc501"/>
            <p:cNvSpPr/>
            <p:nvPr/>
          </p:nvSpPr>
          <p:spPr>
            <a:xfrm>
              <a:off x="7855997" y="2930570"/>
              <a:ext cx="435147" cy="69010"/>
            </a:xfrm>
            <a:prstGeom prst="rect">
              <a:avLst/>
            </a:prstGeom>
            <a:solidFill>
              <a:srgbClr val="C6C12E">
                <a:alpha val="100000"/>
              </a:srgbClr>
            </a:solidFill>
            <a:ln w="2710" cap="flat">
              <a:solidFill>
                <a:srgbClr val="FFFFFF">
                  <a:alpha val="100000"/>
                </a:srgbClr>
              </a:solidFill>
              <a:prstDash val="solid"/>
              <a:miter/>
            </a:ln>
          </p:spPr>
          <p:txBody>
            <a:bodyPr/>
            <a:lstStyle/>
            <a:p/>
          </p:txBody>
        </p:sp>
        <p:sp>
          <p:nvSpPr>
            <p:cNvPr id="502" name="rc502"/>
            <p:cNvSpPr/>
            <p:nvPr/>
          </p:nvSpPr>
          <p:spPr>
            <a:xfrm>
              <a:off x="8291144" y="2930570"/>
              <a:ext cx="435147" cy="69010"/>
            </a:xfrm>
            <a:prstGeom prst="rect">
              <a:avLst/>
            </a:prstGeom>
            <a:solidFill>
              <a:srgbClr val="CCC12C">
                <a:alpha val="100000"/>
              </a:srgbClr>
            </a:solidFill>
            <a:ln w="2710" cap="flat">
              <a:solidFill>
                <a:srgbClr val="FFFFFF">
                  <a:alpha val="100000"/>
                </a:srgbClr>
              </a:solidFill>
              <a:prstDash val="solid"/>
              <a:miter/>
            </a:ln>
          </p:spPr>
          <p:txBody>
            <a:bodyPr/>
            <a:lstStyle/>
            <a:p/>
          </p:txBody>
        </p:sp>
        <p:sp>
          <p:nvSpPr>
            <p:cNvPr id="503" name="rc503"/>
            <p:cNvSpPr/>
            <p:nvPr/>
          </p:nvSpPr>
          <p:spPr>
            <a:xfrm>
              <a:off x="7420849" y="4931873"/>
              <a:ext cx="435147" cy="69010"/>
            </a:xfrm>
            <a:prstGeom prst="rect">
              <a:avLst/>
            </a:prstGeom>
            <a:solidFill>
              <a:srgbClr val="E5331B">
                <a:alpha val="100000"/>
              </a:srgbClr>
            </a:solidFill>
            <a:ln w="2710" cap="flat">
              <a:solidFill>
                <a:srgbClr val="FFFFFF">
                  <a:alpha val="100000"/>
                </a:srgbClr>
              </a:solidFill>
              <a:prstDash val="solid"/>
              <a:miter/>
            </a:ln>
          </p:spPr>
          <p:txBody>
            <a:bodyPr/>
            <a:lstStyle/>
            <a:p/>
          </p:txBody>
        </p:sp>
        <p:sp>
          <p:nvSpPr>
            <p:cNvPr id="504" name="rc504"/>
            <p:cNvSpPr/>
            <p:nvPr/>
          </p:nvSpPr>
          <p:spPr>
            <a:xfrm>
              <a:off x="7855997" y="4931873"/>
              <a:ext cx="435147" cy="69010"/>
            </a:xfrm>
            <a:prstGeom prst="rect">
              <a:avLst/>
            </a:prstGeom>
            <a:solidFill>
              <a:srgbClr val="DC2016">
                <a:alpha val="100000"/>
              </a:srgbClr>
            </a:solidFill>
            <a:ln w="2710" cap="flat">
              <a:solidFill>
                <a:srgbClr val="FFFFFF">
                  <a:alpha val="100000"/>
                </a:srgbClr>
              </a:solidFill>
              <a:prstDash val="solid"/>
              <a:miter/>
            </a:ln>
          </p:spPr>
          <p:txBody>
            <a:bodyPr/>
            <a:lstStyle/>
            <a:p/>
          </p:txBody>
        </p:sp>
        <p:sp>
          <p:nvSpPr>
            <p:cNvPr id="505" name="rc505"/>
            <p:cNvSpPr/>
            <p:nvPr/>
          </p:nvSpPr>
          <p:spPr>
            <a:xfrm>
              <a:off x="8291144" y="4931873"/>
              <a:ext cx="435147" cy="69010"/>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506" name="rc506"/>
            <p:cNvSpPr/>
            <p:nvPr/>
          </p:nvSpPr>
          <p:spPr>
            <a:xfrm>
              <a:off x="6115405" y="2378486"/>
              <a:ext cx="435147" cy="69010"/>
            </a:xfrm>
            <a:prstGeom prst="rect">
              <a:avLst/>
            </a:prstGeom>
            <a:solidFill>
              <a:srgbClr val="12863D">
                <a:alpha val="100000"/>
              </a:srgbClr>
            </a:solidFill>
            <a:ln w="2710" cap="flat">
              <a:solidFill>
                <a:srgbClr val="FFFFFF">
                  <a:alpha val="100000"/>
                </a:srgbClr>
              </a:solidFill>
              <a:prstDash val="solid"/>
              <a:miter/>
            </a:ln>
          </p:spPr>
          <p:txBody>
            <a:bodyPr/>
            <a:lstStyle/>
            <a:p/>
          </p:txBody>
        </p:sp>
        <p:sp>
          <p:nvSpPr>
            <p:cNvPr id="507" name="rc507"/>
            <p:cNvSpPr/>
            <p:nvPr/>
          </p:nvSpPr>
          <p:spPr>
            <a:xfrm>
              <a:off x="6550553" y="2378486"/>
              <a:ext cx="435147" cy="69010"/>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508" name="rc508"/>
            <p:cNvSpPr/>
            <p:nvPr/>
          </p:nvSpPr>
          <p:spPr>
            <a:xfrm>
              <a:off x="6985701" y="2378486"/>
              <a:ext cx="435147" cy="69010"/>
            </a:xfrm>
            <a:prstGeom prst="rect">
              <a:avLst/>
            </a:prstGeom>
            <a:solidFill>
              <a:srgbClr val="F6C216">
                <a:alpha val="100000"/>
              </a:srgbClr>
            </a:solidFill>
            <a:ln w="2710" cap="flat">
              <a:solidFill>
                <a:srgbClr val="FFFFFF">
                  <a:alpha val="100000"/>
                </a:srgbClr>
              </a:solidFill>
              <a:prstDash val="solid"/>
              <a:miter/>
            </a:ln>
          </p:spPr>
          <p:txBody>
            <a:bodyPr/>
            <a:lstStyle/>
            <a:p/>
          </p:txBody>
        </p:sp>
        <p:sp>
          <p:nvSpPr>
            <p:cNvPr id="509" name="rc509"/>
            <p:cNvSpPr/>
            <p:nvPr/>
          </p:nvSpPr>
          <p:spPr>
            <a:xfrm>
              <a:off x="7420849" y="2378486"/>
              <a:ext cx="435147" cy="69010"/>
            </a:xfrm>
            <a:prstGeom prst="rect">
              <a:avLst/>
            </a:prstGeom>
            <a:solidFill>
              <a:srgbClr val="E4C221">
                <a:alpha val="100000"/>
              </a:srgbClr>
            </a:solidFill>
            <a:ln w="2710" cap="flat">
              <a:solidFill>
                <a:srgbClr val="FFFFFF">
                  <a:alpha val="100000"/>
                </a:srgbClr>
              </a:solidFill>
              <a:prstDash val="solid"/>
              <a:miter/>
            </a:ln>
          </p:spPr>
          <p:txBody>
            <a:bodyPr/>
            <a:lstStyle/>
            <a:p/>
          </p:txBody>
        </p:sp>
        <p:sp>
          <p:nvSpPr>
            <p:cNvPr id="510" name="rc510"/>
            <p:cNvSpPr/>
            <p:nvPr/>
          </p:nvSpPr>
          <p:spPr>
            <a:xfrm>
              <a:off x="7855997" y="2378486"/>
              <a:ext cx="435147" cy="69010"/>
            </a:xfrm>
            <a:prstGeom prst="rect">
              <a:avLst/>
            </a:prstGeom>
            <a:solidFill>
              <a:srgbClr val="89BE3F">
                <a:alpha val="100000"/>
              </a:srgbClr>
            </a:solidFill>
            <a:ln w="2710" cap="flat">
              <a:solidFill>
                <a:srgbClr val="FFFFFF">
                  <a:alpha val="100000"/>
                </a:srgbClr>
              </a:solidFill>
              <a:prstDash val="solid"/>
              <a:miter/>
            </a:ln>
          </p:spPr>
          <p:txBody>
            <a:bodyPr/>
            <a:lstStyle/>
            <a:p/>
          </p:txBody>
        </p:sp>
        <p:sp>
          <p:nvSpPr>
            <p:cNvPr id="511" name="rc511"/>
            <p:cNvSpPr/>
            <p:nvPr/>
          </p:nvSpPr>
          <p:spPr>
            <a:xfrm>
              <a:off x="8291144" y="2378486"/>
              <a:ext cx="435147" cy="69010"/>
            </a:xfrm>
            <a:prstGeom prst="rect">
              <a:avLst/>
            </a:prstGeom>
            <a:solidFill>
              <a:srgbClr val="B3C034">
                <a:alpha val="100000"/>
              </a:srgbClr>
            </a:solidFill>
            <a:ln w="2710" cap="flat">
              <a:solidFill>
                <a:srgbClr val="FFFFFF">
                  <a:alpha val="100000"/>
                </a:srgbClr>
              </a:solidFill>
              <a:prstDash val="solid"/>
              <a:miter/>
            </a:ln>
          </p:spPr>
          <p:txBody>
            <a:bodyPr/>
            <a:lstStyle/>
            <a:p/>
          </p:txBody>
        </p:sp>
        <p:sp>
          <p:nvSpPr>
            <p:cNvPr id="512" name="rc512"/>
            <p:cNvSpPr/>
            <p:nvPr/>
          </p:nvSpPr>
          <p:spPr>
            <a:xfrm>
              <a:off x="2634223" y="3551664"/>
              <a:ext cx="435147" cy="69010"/>
            </a:xfrm>
            <a:prstGeom prst="rect">
              <a:avLst/>
            </a:prstGeom>
            <a:solidFill>
              <a:srgbClr val="E32A1A">
                <a:alpha val="100000"/>
              </a:srgbClr>
            </a:solidFill>
            <a:ln w="2710" cap="flat">
              <a:solidFill>
                <a:srgbClr val="FFFFFF">
                  <a:alpha val="100000"/>
                </a:srgbClr>
              </a:solidFill>
              <a:prstDash val="solid"/>
              <a:miter/>
            </a:ln>
          </p:spPr>
          <p:txBody>
            <a:bodyPr/>
            <a:lstStyle/>
            <a:p/>
          </p:txBody>
        </p:sp>
        <p:sp>
          <p:nvSpPr>
            <p:cNvPr id="513" name="rc513"/>
            <p:cNvSpPr/>
            <p:nvPr/>
          </p:nvSpPr>
          <p:spPr>
            <a:xfrm>
              <a:off x="3069371" y="3551664"/>
              <a:ext cx="435147" cy="69010"/>
            </a:xfrm>
            <a:prstGeom prst="rect">
              <a:avLst/>
            </a:prstGeom>
            <a:solidFill>
              <a:srgbClr val="D91F15">
                <a:alpha val="100000"/>
              </a:srgbClr>
            </a:solidFill>
            <a:ln w="2710" cap="flat">
              <a:solidFill>
                <a:srgbClr val="FFFFFF">
                  <a:alpha val="100000"/>
                </a:srgbClr>
              </a:solidFill>
              <a:prstDash val="solid"/>
              <a:miter/>
            </a:ln>
          </p:spPr>
          <p:txBody>
            <a:bodyPr/>
            <a:lstStyle/>
            <a:p/>
          </p:txBody>
        </p:sp>
        <p:sp>
          <p:nvSpPr>
            <p:cNvPr id="514" name="rc514"/>
            <p:cNvSpPr/>
            <p:nvPr/>
          </p:nvSpPr>
          <p:spPr>
            <a:xfrm>
              <a:off x="3504519" y="3551664"/>
              <a:ext cx="435147" cy="69010"/>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515" name="rc515"/>
            <p:cNvSpPr/>
            <p:nvPr/>
          </p:nvSpPr>
          <p:spPr>
            <a:xfrm>
              <a:off x="3939666" y="3551664"/>
              <a:ext cx="435147" cy="69010"/>
            </a:xfrm>
            <a:prstGeom prst="rect">
              <a:avLst/>
            </a:prstGeom>
            <a:solidFill>
              <a:srgbClr val="DC2016">
                <a:alpha val="100000"/>
              </a:srgbClr>
            </a:solidFill>
            <a:ln w="2710" cap="flat">
              <a:solidFill>
                <a:srgbClr val="FFFFFF">
                  <a:alpha val="100000"/>
                </a:srgbClr>
              </a:solidFill>
              <a:prstDash val="solid"/>
              <a:miter/>
            </a:ln>
          </p:spPr>
          <p:txBody>
            <a:bodyPr/>
            <a:lstStyle/>
            <a:p/>
          </p:txBody>
        </p:sp>
        <p:sp>
          <p:nvSpPr>
            <p:cNvPr id="516" name="rc516"/>
            <p:cNvSpPr/>
            <p:nvPr/>
          </p:nvSpPr>
          <p:spPr>
            <a:xfrm>
              <a:off x="4374814" y="3551664"/>
              <a:ext cx="435147" cy="69010"/>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517" name="rc517"/>
            <p:cNvSpPr/>
            <p:nvPr/>
          </p:nvSpPr>
          <p:spPr>
            <a:xfrm>
              <a:off x="4809962" y="3551664"/>
              <a:ext cx="435147" cy="6901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518" name="rc518"/>
            <p:cNvSpPr/>
            <p:nvPr/>
          </p:nvSpPr>
          <p:spPr>
            <a:xfrm>
              <a:off x="5245110" y="3551664"/>
              <a:ext cx="435147" cy="69010"/>
            </a:xfrm>
            <a:prstGeom prst="rect">
              <a:avLst/>
            </a:prstGeom>
            <a:solidFill>
              <a:srgbClr val="FBA319">
                <a:alpha val="100000"/>
              </a:srgbClr>
            </a:solidFill>
            <a:ln w="2710" cap="flat">
              <a:solidFill>
                <a:srgbClr val="FFFFFF">
                  <a:alpha val="100000"/>
                </a:srgbClr>
              </a:solidFill>
              <a:prstDash val="solid"/>
              <a:miter/>
            </a:ln>
          </p:spPr>
          <p:txBody>
            <a:bodyPr/>
            <a:lstStyle/>
            <a:p/>
          </p:txBody>
        </p:sp>
        <p:sp>
          <p:nvSpPr>
            <p:cNvPr id="519" name="rc519"/>
            <p:cNvSpPr/>
            <p:nvPr/>
          </p:nvSpPr>
          <p:spPr>
            <a:xfrm>
              <a:off x="5680258" y="3551664"/>
              <a:ext cx="435147" cy="69010"/>
            </a:xfrm>
            <a:prstGeom prst="rect">
              <a:avLst/>
            </a:prstGeom>
            <a:solidFill>
              <a:srgbClr val="FBA319">
                <a:alpha val="100000"/>
              </a:srgbClr>
            </a:solidFill>
            <a:ln w="2710" cap="flat">
              <a:solidFill>
                <a:srgbClr val="FFFFFF">
                  <a:alpha val="100000"/>
                </a:srgbClr>
              </a:solidFill>
              <a:prstDash val="solid"/>
              <a:miter/>
            </a:ln>
          </p:spPr>
          <p:txBody>
            <a:bodyPr/>
            <a:lstStyle/>
            <a:p/>
          </p:txBody>
        </p:sp>
        <p:sp>
          <p:nvSpPr>
            <p:cNvPr id="520" name="rc520"/>
            <p:cNvSpPr/>
            <p:nvPr/>
          </p:nvSpPr>
          <p:spPr>
            <a:xfrm>
              <a:off x="6115405" y="3551664"/>
              <a:ext cx="435147" cy="690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521" name="rc521"/>
            <p:cNvSpPr/>
            <p:nvPr/>
          </p:nvSpPr>
          <p:spPr>
            <a:xfrm>
              <a:off x="6550553" y="3551664"/>
              <a:ext cx="435147" cy="69010"/>
            </a:xfrm>
            <a:prstGeom prst="rect">
              <a:avLst/>
            </a:prstGeom>
            <a:solidFill>
              <a:srgbClr val="F37120">
                <a:alpha val="100000"/>
              </a:srgbClr>
            </a:solidFill>
            <a:ln w="2710" cap="flat">
              <a:solidFill>
                <a:srgbClr val="FFFFFF">
                  <a:alpha val="100000"/>
                </a:srgbClr>
              </a:solidFill>
              <a:prstDash val="solid"/>
              <a:miter/>
            </a:ln>
          </p:spPr>
          <p:txBody>
            <a:bodyPr/>
            <a:lstStyle/>
            <a:p/>
          </p:txBody>
        </p:sp>
        <p:sp>
          <p:nvSpPr>
            <p:cNvPr id="522" name="rc522"/>
            <p:cNvSpPr/>
            <p:nvPr/>
          </p:nvSpPr>
          <p:spPr>
            <a:xfrm>
              <a:off x="6985701" y="3551664"/>
              <a:ext cx="435147" cy="69010"/>
            </a:xfrm>
            <a:prstGeom prst="rect">
              <a:avLst/>
            </a:prstGeom>
            <a:solidFill>
              <a:srgbClr val="F9961C">
                <a:alpha val="100000"/>
              </a:srgbClr>
            </a:solidFill>
            <a:ln w="2710" cap="flat">
              <a:solidFill>
                <a:srgbClr val="FFFFFF">
                  <a:alpha val="100000"/>
                </a:srgbClr>
              </a:solidFill>
              <a:prstDash val="solid"/>
              <a:miter/>
            </a:ln>
          </p:spPr>
          <p:txBody>
            <a:bodyPr/>
            <a:lstStyle/>
            <a:p/>
          </p:txBody>
        </p:sp>
        <p:sp>
          <p:nvSpPr>
            <p:cNvPr id="523" name="rc523"/>
            <p:cNvSpPr/>
            <p:nvPr/>
          </p:nvSpPr>
          <p:spPr>
            <a:xfrm>
              <a:off x="7420849" y="3551664"/>
              <a:ext cx="435147" cy="69010"/>
            </a:xfrm>
            <a:prstGeom prst="rect">
              <a:avLst/>
            </a:prstGeom>
            <a:solidFill>
              <a:srgbClr val="FBA319">
                <a:alpha val="100000"/>
              </a:srgbClr>
            </a:solidFill>
            <a:ln w="2710" cap="flat">
              <a:solidFill>
                <a:srgbClr val="FFFFFF">
                  <a:alpha val="100000"/>
                </a:srgbClr>
              </a:solidFill>
              <a:prstDash val="solid"/>
              <a:miter/>
            </a:ln>
          </p:spPr>
          <p:txBody>
            <a:bodyPr/>
            <a:lstStyle/>
            <a:p/>
          </p:txBody>
        </p:sp>
        <p:sp>
          <p:nvSpPr>
            <p:cNvPr id="524" name="rc524"/>
            <p:cNvSpPr/>
            <p:nvPr/>
          </p:nvSpPr>
          <p:spPr>
            <a:xfrm>
              <a:off x="7855997" y="3551664"/>
              <a:ext cx="435147" cy="690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525" name="rc525"/>
            <p:cNvSpPr/>
            <p:nvPr/>
          </p:nvSpPr>
          <p:spPr>
            <a:xfrm>
              <a:off x="8291144" y="3551664"/>
              <a:ext cx="435147" cy="69010"/>
            </a:xfrm>
            <a:prstGeom prst="rect">
              <a:avLst/>
            </a:prstGeom>
            <a:solidFill>
              <a:srgbClr val="FEB813">
                <a:alpha val="100000"/>
              </a:srgbClr>
            </a:solidFill>
            <a:ln w="2710" cap="flat">
              <a:solidFill>
                <a:srgbClr val="FFFFFF">
                  <a:alpha val="100000"/>
                </a:srgbClr>
              </a:solidFill>
              <a:prstDash val="solid"/>
              <a:miter/>
            </a:ln>
          </p:spPr>
          <p:txBody>
            <a:bodyPr/>
            <a:lstStyle/>
            <a:p/>
          </p:txBody>
        </p:sp>
        <p:sp>
          <p:nvSpPr>
            <p:cNvPr id="526" name="rc526"/>
            <p:cNvSpPr/>
            <p:nvPr/>
          </p:nvSpPr>
          <p:spPr>
            <a:xfrm>
              <a:off x="7420849" y="5414946"/>
              <a:ext cx="435147" cy="69010"/>
            </a:xfrm>
            <a:prstGeom prst="rect">
              <a:avLst/>
            </a:prstGeom>
            <a:solidFill>
              <a:srgbClr val="F88D1D">
                <a:alpha val="100000"/>
              </a:srgbClr>
            </a:solidFill>
            <a:ln w="2710" cap="flat">
              <a:solidFill>
                <a:srgbClr val="FFFFFF">
                  <a:alpha val="100000"/>
                </a:srgbClr>
              </a:solidFill>
              <a:prstDash val="solid"/>
              <a:miter/>
            </a:ln>
          </p:spPr>
          <p:txBody>
            <a:bodyPr/>
            <a:lstStyle/>
            <a:p/>
          </p:txBody>
        </p:sp>
        <p:sp>
          <p:nvSpPr>
            <p:cNvPr id="527" name="rc527"/>
            <p:cNvSpPr/>
            <p:nvPr/>
          </p:nvSpPr>
          <p:spPr>
            <a:xfrm>
              <a:off x="3504519" y="2999580"/>
              <a:ext cx="435147" cy="69010"/>
            </a:xfrm>
            <a:prstGeom prst="rect">
              <a:avLst/>
            </a:prstGeom>
            <a:solidFill>
              <a:srgbClr val="90BE3D">
                <a:alpha val="100000"/>
              </a:srgbClr>
            </a:solidFill>
            <a:ln w="2710" cap="flat">
              <a:solidFill>
                <a:srgbClr val="FFFFFF">
                  <a:alpha val="100000"/>
                </a:srgbClr>
              </a:solidFill>
              <a:prstDash val="solid"/>
              <a:miter/>
            </a:ln>
          </p:spPr>
          <p:txBody>
            <a:bodyPr/>
            <a:lstStyle/>
            <a:p/>
          </p:txBody>
        </p:sp>
        <p:sp>
          <p:nvSpPr>
            <p:cNvPr id="528" name="rc528"/>
            <p:cNvSpPr/>
            <p:nvPr/>
          </p:nvSpPr>
          <p:spPr>
            <a:xfrm>
              <a:off x="3939666" y="2999580"/>
              <a:ext cx="435147" cy="69010"/>
            </a:xfrm>
            <a:prstGeom prst="rect">
              <a:avLst/>
            </a:prstGeom>
            <a:solidFill>
              <a:srgbClr val="5BA640">
                <a:alpha val="100000"/>
              </a:srgbClr>
            </a:solidFill>
            <a:ln w="2710" cap="flat">
              <a:solidFill>
                <a:srgbClr val="FFFFFF">
                  <a:alpha val="100000"/>
                </a:srgbClr>
              </a:solidFill>
              <a:prstDash val="solid"/>
              <a:miter/>
            </a:ln>
          </p:spPr>
          <p:txBody>
            <a:bodyPr/>
            <a:lstStyle/>
            <a:p/>
          </p:txBody>
        </p:sp>
        <p:sp>
          <p:nvSpPr>
            <p:cNvPr id="529" name="rc529"/>
            <p:cNvSpPr/>
            <p:nvPr/>
          </p:nvSpPr>
          <p:spPr>
            <a:xfrm>
              <a:off x="4374814" y="2999580"/>
              <a:ext cx="435147" cy="69010"/>
            </a:xfrm>
            <a:prstGeom prst="rect">
              <a:avLst/>
            </a:prstGeom>
            <a:solidFill>
              <a:srgbClr val="34913F">
                <a:alpha val="100000"/>
              </a:srgbClr>
            </a:solidFill>
            <a:ln w="2710" cap="flat">
              <a:solidFill>
                <a:srgbClr val="FFFFFF">
                  <a:alpha val="100000"/>
                </a:srgbClr>
              </a:solidFill>
              <a:prstDash val="solid"/>
              <a:miter/>
            </a:ln>
          </p:spPr>
          <p:txBody>
            <a:bodyPr/>
            <a:lstStyle/>
            <a:p/>
          </p:txBody>
        </p:sp>
        <p:sp>
          <p:nvSpPr>
            <p:cNvPr id="530" name="rc530"/>
            <p:cNvSpPr/>
            <p:nvPr/>
          </p:nvSpPr>
          <p:spPr>
            <a:xfrm>
              <a:off x="4809962" y="2999580"/>
              <a:ext cx="435147" cy="69010"/>
            </a:xfrm>
            <a:prstGeom prst="rect">
              <a:avLst/>
            </a:prstGeom>
            <a:solidFill>
              <a:srgbClr val="82BD41">
                <a:alpha val="100000"/>
              </a:srgbClr>
            </a:solidFill>
            <a:ln w="2710" cap="flat">
              <a:solidFill>
                <a:srgbClr val="FFFFFF">
                  <a:alpha val="100000"/>
                </a:srgbClr>
              </a:solidFill>
              <a:prstDash val="solid"/>
              <a:miter/>
            </a:ln>
          </p:spPr>
          <p:txBody>
            <a:bodyPr/>
            <a:lstStyle/>
            <a:p/>
          </p:txBody>
        </p:sp>
        <p:sp>
          <p:nvSpPr>
            <p:cNvPr id="531" name="rc531"/>
            <p:cNvSpPr/>
            <p:nvPr/>
          </p:nvSpPr>
          <p:spPr>
            <a:xfrm>
              <a:off x="5245110" y="2999580"/>
              <a:ext cx="435147" cy="69010"/>
            </a:xfrm>
            <a:prstGeom prst="rect">
              <a:avLst/>
            </a:prstGeom>
            <a:solidFill>
              <a:srgbClr val="40973F">
                <a:alpha val="100000"/>
              </a:srgbClr>
            </a:solidFill>
            <a:ln w="2710" cap="flat">
              <a:solidFill>
                <a:srgbClr val="FFFFFF">
                  <a:alpha val="100000"/>
                </a:srgbClr>
              </a:solidFill>
              <a:prstDash val="solid"/>
              <a:miter/>
            </a:ln>
          </p:spPr>
          <p:txBody>
            <a:bodyPr/>
            <a:lstStyle/>
            <a:p/>
          </p:txBody>
        </p:sp>
        <p:sp>
          <p:nvSpPr>
            <p:cNvPr id="532" name="rc532"/>
            <p:cNvSpPr/>
            <p:nvPr/>
          </p:nvSpPr>
          <p:spPr>
            <a:xfrm>
              <a:off x="5680258" y="2999580"/>
              <a:ext cx="435147" cy="69010"/>
            </a:xfrm>
            <a:prstGeom prst="rect">
              <a:avLst/>
            </a:prstGeom>
            <a:solidFill>
              <a:srgbClr val="DEC224">
                <a:alpha val="100000"/>
              </a:srgbClr>
            </a:solidFill>
            <a:ln w="2710" cap="flat">
              <a:solidFill>
                <a:srgbClr val="FFFFFF">
                  <a:alpha val="100000"/>
                </a:srgbClr>
              </a:solidFill>
              <a:prstDash val="solid"/>
              <a:miter/>
            </a:ln>
          </p:spPr>
          <p:txBody>
            <a:bodyPr/>
            <a:lstStyle/>
            <a:p/>
          </p:txBody>
        </p:sp>
        <p:sp>
          <p:nvSpPr>
            <p:cNvPr id="533" name="rc533"/>
            <p:cNvSpPr/>
            <p:nvPr/>
          </p:nvSpPr>
          <p:spPr>
            <a:xfrm>
              <a:off x="6115405" y="2999580"/>
              <a:ext cx="435147" cy="69010"/>
            </a:xfrm>
            <a:prstGeom prst="rect">
              <a:avLst/>
            </a:prstGeom>
            <a:solidFill>
              <a:srgbClr val="E5331B">
                <a:alpha val="100000"/>
              </a:srgbClr>
            </a:solidFill>
            <a:ln w="2710" cap="flat">
              <a:solidFill>
                <a:srgbClr val="FFFFFF">
                  <a:alpha val="100000"/>
                </a:srgbClr>
              </a:solidFill>
              <a:prstDash val="solid"/>
              <a:miter/>
            </a:ln>
          </p:spPr>
          <p:txBody>
            <a:bodyPr/>
            <a:lstStyle/>
            <a:p/>
          </p:txBody>
        </p:sp>
        <p:sp>
          <p:nvSpPr>
            <p:cNvPr id="534" name="rc534"/>
            <p:cNvSpPr/>
            <p:nvPr/>
          </p:nvSpPr>
          <p:spPr>
            <a:xfrm>
              <a:off x="6550553" y="2999580"/>
              <a:ext cx="435147" cy="69010"/>
            </a:xfrm>
            <a:prstGeom prst="rect">
              <a:avLst/>
            </a:prstGeom>
            <a:solidFill>
              <a:srgbClr val="EF6020">
                <a:alpha val="100000"/>
              </a:srgbClr>
            </a:solidFill>
            <a:ln w="2710" cap="flat">
              <a:solidFill>
                <a:srgbClr val="FFFFFF">
                  <a:alpha val="100000"/>
                </a:srgbClr>
              </a:solidFill>
              <a:prstDash val="solid"/>
              <a:miter/>
            </a:ln>
          </p:spPr>
          <p:txBody>
            <a:bodyPr/>
            <a:lstStyle/>
            <a:p/>
          </p:txBody>
        </p:sp>
        <p:sp>
          <p:nvSpPr>
            <p:cNvPr id="535" name="rc535"/>
            <p:cNvSpPr/>
            <p:nvPr/>
          </p:nvSpPr>
          <p:spPr>
            <a:xfrm>
              <a:off x="6985701" y="2999580"/>
              <a:ext cx="435147" cy="69010"/>
            </a:xfrm>
            <a:prstGeom prst="rect">
              <a:avLst/>
            </a:prstGeom>
            <a:solidFill>
              <a:srgbClr val="6EB241">
                <a:alpha val="100000"/>
              </a:srgbClr>
            </a:solidFill>
            <a:ln w="2710" cap="flat">
              <a:solidFill>
                <a:srgbClr val="FFFFFF">
                  <a:alpha val="100000"/>
                </a:srgbClr>
              </a:solidFill>
              <a:prstDash val="solid"/>
              <a:miter/>
            </a:ln>
          </p:spPr>
          <p:txBody>
            <a:bodyPr/>
            <a:lstStyle/>
            <a:p/>
          </p:txBody>
        </p:sp>
        <p:sp>
          <p:nvSpPr>
            <p:cNvPr id="536" name="rc536"/>
            <p:cNvSpPr/>
            <p:nvPr/>
          </p:nvSpPr>
          <p:spPr>
            <a:xfrm>
              <a:off x="7420849" y="2999580"/>
              <a:ext cx="435147" cy="69010"/>
            </a:xfrm>
            <a:prstGeom prst="rect">
              <a:avLst/>
            </a:prstGeom>
            <a:solidFill>
              <a:srgbClr val="FDAB17">
                <a:alpha val="100000"/>
              </a:srgbClr>
            </a:solidFill>
            <a:ln w="2710" cap="flat">
              <a:solidFill>
                <a:srgbClr val="FFFFFF">
                  <a:alpha val="100000"/>
                </a:srgbClr>
              </a:solidFill>
              <a:prstDash val="solid"/>
              <a:miter/>
            </a:ln>
          </p:spPr>
          <p:txBody>
            <a:bodyPr/>
            <a:lstStyle/>
            <a:p/>
          </p:txBody>
        </p:sp>
        <p:sp>
          <p:nvSpPr>
            <p:cNvPr id="537" name="rc537"/>
            <p:cNvSpPr/>
            <p:nvPr/>
          </p:nvSpPr>
          <p:spPr>
            <a:xfrm>
              <a:off x="7855997" y="2999580"/>
              <a:ext cx="435147" cy="69010"/>
            </a:xfrm>
            <a:prstGeom prst="rect">
              <a:avLst/>
            </a:prstGeom>
            <a:solidFill>
              <a:srgbClr val="E5331B">
                <a:alpha val="100000"/>
              </a:srgbClr>
            </a:solidFill>
            <a:ln w="2710" cap="flat">
              <a:solidFill>
                <a:srgbClr val="FFFFFF">
                  <a:alpha val="100000"/>
                </a:srgbClr>
              </a:solidFill>
              <a:prstDash val="solid"/>
              <a:miter/>
            </a:ln>
          </p:spPr>
          <p:txBody>
            <a:bodyPr/>
            <a:lstStyle/>
            <a:p/>
          </p:txBody>
        </p:sp>
        <p:sp>
          <p:nvSpPr>
            <p:cNvPr id="538" name="rc538"/>
            <p:cNvSpPr/>
            <p:nvPr/>
          </p:nvSpPr>
          <p:spPr>
            <a:xfrm>
              <a:off x="8291144" y="2999580"/>
              <a:ext cx="435147" cy="69010"/>
            </a:xfrm>
            <a:prstGeom prst="rect">
              <a:avLst/>
            </a:prstGeom>
            <a:solidFill>
              <a:srgbClr val="D2C229">
                <a:alpha val="100000"/>
              </a:srgbClr>
            </a:solidFill>
            <a:ln w="2710" cap="flat">
              <a:solidFill>
                <a:srgbClr val="FFFFFF">
                  <a:alpha val="100000"/>
                </a:srgbClr>
              </a:solidFill>
              <a:prstDash val="solid"/>
              <a:miter/>
            </a:ln>
          </p:spPr>
          <p:txBody>
            <a:bodyPr/>
            <a:lstStyle/>
            <a:p/>
          </p:txBody>
        </p:sp>
        <p:sp>
          <p:nvSpPr>
            <p:cNvPr id="539" name="rc539"/>
            <p:cNvSpPr/>
            <p:nvPr/>
          </p:nvSpPr>
          <p:spPr>
            <a:xfrm>
              <a:off x="2634223" y="2723538"/>
              <a:ext cx="435147" cy="69010"/>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540" name="rc540"/>
            <p:cNvSpPr/>
            <p:nvPr/>
          </p:nvSpPr>
          <p:spPr>
            <a:xfrm>
              <a:off x="3069371" y="2723538"/>
              <a:ext cx="435147" cy="69010"/>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541" name="rc541"/>
            <p:cNvSpPr/>
            <p:nvPr/>
          </p:nvSpPr>
          <p:spPr>
            <a:xfrm>
              <a:off x="3504519" y="2723538"/>
              <a:ext cx="435147" cy="69010"/>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542" name="rc542"/>
            <p:cNvSpPr/>
            <p:nvPr/>
          </p:nvSpPr>
          <p:spPr>
            <a:xfrm>
              <a:off x="3939666" y="2723538"/>
              <a:ext cx="435147" cy="69010"/>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543" name="rc543"/>
            <p:cNvSpPr/>
            <p:nvPr/>
          </p:nvSpPr>
          <p:spPr>
            <a:xfrm>
              <a:off x="4374814" y="2723538"/>
              <a:ext cx="435147" cy="69010"/>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544" name="rc544"/>
            <p:cNvSpPr/>
            <p:nvPr/>
          </p:nvSpPr>
          <p:spPr>
            <a:xfrm>
              <a:off x="4809962" y="2723538"/>
              <a:ext cx="435147" cy="69010"/>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545" name="rc545"/>
            <p:cNvSpPr/>
            <p:nvPr/>
          </p:nvSpPr>
          <p:spPr>
            <a:xfrm>
              <a:off x="5245110" y="2723538"/>
              <a:ext cx="435147" cy="6901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546" name="rc546"/>
            <p:cNvSpPr/>
            <p:nvPr/>
          </p:nvSpPr>
          <p:spPr>
            <a:xfrm>
              <a:off x="5680258" y="2723538"/>
              <a:ext cx="435147" cy="69010"/>
            </a:xfrm>
            <a:prstGeom prst="rect">
              <a:avLst/>
            </a:prstGeom>
            <a:solidFill>
              <a:srgbClr val="FEBC11">
                <a:alpha val="100000"/>
              </a:srgbClr>
            </a:solidFill>
            <a:ln w="2710" cap="flat">
              <a:solidFill>
                <a:srgbClr val="FFFFFF">
                  <a:alpha val="100000"/>
                </a:srgbClr>
              </a:solidFill>
              <a:prstDash val="solid"/>
              <a:miter/>
            </a:ln>
          </p:spPr>
          <p:txBody>
            <a:bodyPr/>
            <a:lstStyle/>
            <a:p/>
          </p:txBody>
        </p:sp>
        <p:sp>
          <p:nvSpPr>
            <p:cNvPr id="547" name="rc547"/>
            <p:cNvSpPr/>
            <p:nvPr/>
          </p:nvSpPr>
          <p:spPr>
            <a:xfrm>
              <a:off x="6115405" y="2723538"/>
              <a:ext cx="435147" cy="69010"/>
            </a:xfrm>
            <a:prstGeom prst="rect">
              <a:avLst/>
            </a:prstGeom>
            <a:solidFill>
              <a:srgbClr val="7CBB41">
                <a:alpha val="100000"/>
              </a:srgbClr>
            </a:solidFill>
            <a:ln w="2710" cap="flat">
              <a:solidFill>
                <a:srgbClr val="FFFFFF">
                  <a:alpha val="100000"/>
                </a:srgbClr>
              </a:solidFill>
              <a:prstDash val="solid"/>
              <a:miter/>
            </a:ln>
          </p:spPr>
          <p:txBody>
            <a:bodyPr/>
            <a:lstStyle/>
            <a:p/>
          </p:txBody>
        </p:sp>
        <p:sp>
          <p:nvSpPr>
            <p:cNvPr id="548" name="rc548"/>
            <p:cNvSpPr/>
            <p:nvPr/>
          </p:nvSpPr>
          <p:spPr>
            <a:xfrm>
              <a:off x="6550553" y="2723538"/>
              <a:ext cx="435147" cy="690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49" name="rc549"/>
            <p:cNvSpPr/>
            <p:nvPr/>
          </p:nvSpPr>
          <p:spPr>
            <a:xfrm>
              <a:off x="6985701" y="2723538"/>
              <a:ext cx="435147" cy="69010"/>
            </a:xfrm>
            <a:prstGeom prst="rect">
              <a:avLst/>
            </a:prstGeom>
            <a:solidFill>
              <a:srgbClr val="CCC12C">
                <a:alpha val="100000"/>
              </a:srgbClr>
            </a:solidFill>
            <a:ln w="2710" cap="flat">
              <a:solidFill>
                <a:srgbClr val="FFFFFF">
                  <a:alpha val="100000"/>
                </a:srgbClr>
              </a:solidFill>
              <a:prstDash val="solid"/>
              <a:miter/>
            </a:ln>
          </p:spPr>
          <p:txBody>
            <a:bodyPr/>
            <a:lstStyle/>
            <a:p/>
          </p:txBody>
        </p:sp>
        <p:sp>
          <p:nvSpPr>
            <p:cNvPr id="550" name="rc550"/>
            <p:cNvSpPr/>
            <p:nvPr/>
          </p:nvSpPr>
          <p:spPr>
            <a:xfrm>
              <a:off x="7420849" y="2723538"/>
              <a:ext cx="435147" cy="69010"/>
            </a:xfrm>
            <a:prstGeom prst="rect">
              <a:avLst/>
            </a:prstGeom>
            <a:solidFill>
              <a:srgbClr val="D2C229">
                <a:alpha val="100000"/>
              </a:srgbClr>
            </a:solidFill>
            <a:ln w="2710" cap="flat">
              <a:solidFill>
                <a:srgbClr val="FFFFFF">
                  <a:alpha val="100000"/>
                </a:srgbClr>
              </a:solidFill>
              <a:prstDash val="solid"/>
              <a:miter/>
            </a:ln>
          </p:spPr>
          <p:txBody>
            <a:bodyPr/>
            <a:lstStyle/>
            <a:p/>
          </p:txBody>
        </p:sp>
        <p:sp>
          <p:nvSpPr>
            <p:cNvPr id="551" name="rc551"/>
            <p:cNvSpPr/>
            <p:nvPr/>
          </p:nvSpPr>
          <p:spPr>
            <a:xfrm>
              <a:off x="7855997" y="2723538"/>
              <a:ext cx="435147" cy="69010"/>
            </a:xfrm>
            <a:prstGeom prst="rect">
              <a:avLst/>
            </a:prstGeom>
            <a:solidFill>
              <a:srgbClr val="BFC130">
                <a:alpha val="100000"/>
              </a:srgbClr>
            </a:solidFill>
            <a:ln w="2710" cap="flat">
              <a:solidFill>
                <a:srgbClr val="FFFFFF">
                  <a:alpha val="100000"/>
                </a:srgbClr>
              </a:solidFill>
              <a:prstDash val="solid"/>
              <a:miter/>
            </a:ln>
          </p:spPr>
          <p:txBody>
            <a:bodyPr/>
            <a:lstStyle/>
            <a:p/>
          </p:txBody>
        </p:sp>
        <p:sp>
          <p:nvSpPr>
            <p:cNvPr id="552" name="rc552"/>
            <p:cNvSpPr/>
            <p:nvPr/>
          </p:nvSpPr>
          <p:spPr>
            <a:xfrm>
              <a:off x="8291144" y="2723538"/>
              <a:ext cx="435147" cy="69010"/>
            </a:xfrm>
            <a:prstGeom prst="rect">
              <a:avLst/>
            </a:prstGeom>
            <a:solidFill>
              <a:srgbClr val="BFC130">
                <a:alpha val="100000"/>
              </a:srgbClr>
            </a:solidFill>
            <a:ln w="2710" cap="flat">
              <a:solidFill>
                <a:srgbClr val="FFFFFF">
                  <a:alpha val="100000"/>
                </a:srgbClr>
              </a:solidFill>
              <a:prstDash val="solid"/>
              <a:miter/>
            </a:ln>
          </p:spPr>
          <p:txBody>
            <a:bodyPr/>
            <a:lstStyle/>
            <a:p/>
          </p:txBody>
        </p:sp>
        <p:sp>
          <p:nvSpPr>
            <p:cNvPr id="553" name="rc553"/>
            <p:cNvSpPr/>
            <p:nvPr/>
          </p:nvSpPr>
          <p:spPr>
            <a:xfrm>
              <a:off x="6985701" y="4655831"/>
              <a:ext cx="435147" cy="69010"/>
            </a:xfrm>
            <a:prstGeom prst="rect">
              <a:avLst/>
            </a:prstGeom>
            <a:solidFill>
              <a:srgbClr val="EA4A1D">
                <a:alpha val="100000"/>
              </a:srgbClr>
            </a:solidFill>
            <a:ln w="2710" cap="flat">
              <a:solidFill>
                <a:srgbClr val="FFFFFF">
                  <a:alpha val="100000"/>
                </a:srgbClr>
              </a:solidFill>
              <a:prstDash val="solid"/>
              <a:miter/>
            </a:ln>
          </p:spPr>
          <p:txBody>
            <a:bodyPr/>
            <a:lstStyle/>
            <a:p/>
          </p:txBody>
        </p:sp>
        <p:sp>
          <p:nvSpPr>
            <p:cNvPr id="554" name="rc554"/>
            <p:cNvSpPr/>
            <p:nvPr/>
          </p:nvSpPr>
          <p:spPr>
            <a:xfrm>
              <a:off x="7420849" y="4655831"/>
              <a:ext cx="435147" cy="69010"/>
            </a:xfrm>
            <a:prstGeom prst="rect">
              <a:avLst/>
            </a:prstGeom>
            <a:solidFill>
              <a:srgbClr val="EC541E">
                <a:alpha val="100000"/>
              </a:srgbClr>
            </a:solidFill>
            <a:ln w="2710" cap="flat">
              <a:solidFill>
                <a:srgbClr val="FFFFFF">
                  <a:alpha val="100000"/>
                </a:srgbClr>
              </a:solidFill>
              <a:prstDash val="solid"/>
              <a:miter/>
            </a:ln>
          </p:spPr>
          <p:txBody>
            <a:bodyPr/>
            <a:lstStyle/>
            <a:p/>
          </p:txBody>
        </p:sp>
        <p:sp>
          <p:nvSpPr>
            <p:cNvPr id="555" name="rc555"/>
            <p:cNvSpPr/>
            <p:nvPr/>
          </p:nvSpPr>
          <p:spPr>
            <a:xfrm>
              <a:off x="7855997" y="4655831"/>
              <a:ext cx="435147" cy="69010"/>
            </a:xfrm>
            <a:prstGeom prst="rect">
              <a:avLst/>
            </a:prstGeom>
            <a:solidFill>
              <a:srgbClr val="E6381B">
                <a:alpha val="100000"/>
              </a:srgbClr>
            </a:solidFill>
            <a:ln w="2710" cap="flat">
              <a:solidFill>
                <a:srgbClr val="FFFFFF">
                  <a:alpha val="100000"/>
                </a:srgbClr>
              </a:solidFill>
              <a:prstDash val="solid"/>
              <a:miter/>
            </a:ln>
          </p:spPr>
          <p:txBody>
            <a:bodyPr/>
            <a:lstStyle/>
            <a:p/>
          </p:txBody>
        </p:sp>
        <p:sp>
          <p:nvSpPr>
            <p:cNvPr id="556" name="rc556"/>
            <p:cNvSpPr/>
            <p:nvPr/>
          </p:nvSpPr>
          <p:spPr>
            <a:xfrm>
              <a:off x="8291144" y="4655831"/>
              <a:ext cx="435147" cy="69010"/>
            </a:xfrm>
            <a:prstGeom prst="rect">
              <a:avLst/>
            </a:prstGeom>
            <a:solidFill>
              <a:srgbClr val="E32A1A">
                <a:alpha val="100000"/>
              </a:srgbClr>
            </a:solidFill>
            <a:ln w="2710" cap="flat">
              <a:solidFill>
                <a:srgbClr val="FFFFFF">
                  <a:alpha val="100000"/>
                </a:srgbClr>
              </a:solidFill>
              <a:prstDash val="solid"/>
              <a:miter/>
            </a:ln>
          </p:spPr>
          <p:txBody>
            <a:bodyPr/>
            <a:lstStyle/>
            <a:p/>
          </p:txBody>
        </p:sp>
        <p:sp>
          <p:nvSpPr>
            <p:cNvPr id="557" name="rc557"/>
            <p:cNvSpPr/>
            <p:nvPr/>
          </p:nvSpPr>
          <p:spPr>
            <a:xfrm>
              <a:off x="1763928" y="4310779"/>
              <a:ext cx="435147" cy="69010"/>
            </a:xfrm>
            <a:prstGeom prst="rect">
              <a:avLst/>
            </a:prstGeom>
            <a:solidFill>
              <a:srgbClr val="F67F1F">
                <a:alpha val="100000"/>
              </a:srgbClr>
            </a:solidFill>
            <a:ln w="2710" cap="flat">
              <a:solidFill>
                <a:srgbClr val="FFFFFF">
                  <a:alpha val="100000"/>
                </a:srgbClr>
              </a:solidFill>
              <a:prstDash val="solid"/>
              <a:miter/>
            </a:ln>
          </p:spPr>
          <p:txBody>
            <a:bodyPr/>
            <a:lstStyle/>
            <a:p/>
          </p:txBody>
        </p:sp>
        <p:sp>
          <p:nvSpPr>
            <p:cNvPr id="558" name="rc558"/>
            <p:cNvSpPr/>
            <p:nvPr/>
          </p:nvSpPr>
          <p:spPr>
            <a:xfrm>
              <a:off x="2199075" y="4310779"/>
              <a:ext cx="435147" cy="69010"/>
            </a:xfrm>
            <a:prstGeom prst="rect">
              <a:avLst/>
            </a:prstGeom>
            <a:solidFill>
              <a:srgbClr val="F88D1D">
                <a:alpha val="100000"/>
              </a:srgbClr>
            </a:solidFill>
            <a:ln w="2710" cap="flat">
              <a:solidFill>
                <a:srgbClr val="FFFFFF">
                  <a:alpha val="100000"/>
                </a:srgbClr>
              </a:solidFill>
              <a:prstDash val="solid"/>
              <a:miter/>
            </a:ln>
          </p:spPr>
          <p:txBody>
            <a:bodyPr/>
            <a:lstStyle/>
            <a:p/>
          </p:txBody>
        </p:sp>
        <p:sp>
          <p:nvSpPr>
            <p:cNvPr id="559" name="rc559"/>
            <p:cNvSpPr/>
            <p:nvPr/>
          </p:nvSpPr>
          <p:spPr>
            <a:xfrm>
              <a:off x="2634223" y="4310779"/>
              <a:ext cx="435147" cy="69010"/>
            </a:xfrm>
            <a:prstGeom prst="rect">
              <a:avLst/>
            </a:prstGeom>
            <a:solidFill>
              <a:srgbClr val="FA9A1B">
                <a:alpha val="100000"/>
              </a:srgbClr>
            </a:solidFill>
            <a:ln w="2710" cap="flat">
              <a:solidFill>
                <a:srgbClr val="FFFFFF">
                  <a:alpha val="100000"/>
                </a:srgbClr>
              </a:solidFill>
              <a:prstDash val="solid"/>
              <a:miter/>
            </a:ln>
          </p:spPr>
          <p:txBody>
            <a:bodyPr/>
            <a:lstStyle/>
            <a:p/>
          </p:txBody>
        </p:sp>
        <p:sp>
          <p:nvSpPr>
            <p:cNvPr id="560" name="rc560"/>
            <p:cNvSpPr/>
            <p:nvPr/>
          </p:nvSpPr>
          <p:spPr>
            <a:xfrm>
              <a:off x="3069371" y="4310779"/>
              <a:ext cx="435147" cy="69010"/>
            </a:xfrm>
            <a:prstGeom prst="rect">
              <a:avLst/>
            </a:prstGeom>
            <a:solidFill>
              <a:srgbClr val="F16620">
                <a:alpha val="100000"/>
              </a:srgbClr>
            </a:solidFill>
            <a:ln w="2710" cap="flat">
              <a:solidFill>
                <a:srgbClr val="FFFFFF">
                  <a:alpha val="100000"/>
                </a:srgbClr>
              </a:solidFill>
              <a:prstDash val="solid"/>
              <a:miter/>
            </a:ln>
          </p:spPr>
          <p:txBody>
            <a:bodyPr/>
            <a:lstStyle/>
            <a:p/>
          </p:txBody>
        </p:sp>
        <p:sp>
          <p:nvSpPr>
            <p:cNvPr id="561" name="rc561"/>
            <p:cNvSpPr/>
            <p:nvPr/>
          </p:nvSpPr>
          <p:spPr>
            <a:xfrm>
              <a:off x="3504519" y="4310779"/>
              <a:ext cx="435147" cy="69010"/>
            </a:xfrm>
            <a:prstGeom prst="rect">
              <a:avLst/>
            </a:prstGeom>
            <a:solidFill>
              <a:srgbClr val="F67F1F">
                <a:alpha val="100000"/>
              </a:srgbClr>
            </a:solidFill>
            <a:ln w="2710" cap="flat">
              <a:solidFill>
                <a:srgbClr val="FFFFFF">
                  <a:alpha val="100000"/>
                </a:srgbClr>
              </a:solidFill>
              <a:prstDash val="solid"/>
              <a:miter/>
            </a:ln>
          </p:spPr>
          <p:txBody>
            <a:bodyPr/>
            <a:lstStyle/>
            <a:p/>
          </p:txBody>
        </p:sp>
        <p:sp>
          <p:nvSpPr>
            <p:cNvPr id="562" name="rc562"/>
            <p:cNvSpPr/>
            <p:nvPr/>
          </p:nvSpPr>
          <p:spPr>
            <a:xfrm>
              <a:off x="3939666" y="4310779"/>
              <a:ext cx="435147" cy="69010"/>
            </a:xfrm>
            <a:prstGeom prst="rect">
              <a:avLst/>
            </a:prstGeom>
            <a:solidFill>
              <a:srgbClr val="F47620">
                <a:alpha val="100000"/>
              </a:srgbClr>
            </a:solidFill>
            <a:ln w="2710" cap="flat">
              <a:solidFill>
                <a:srgbClr val="FFFFFF">
                  <a:alpha val="100000"/>
                </a:srgbClr>
              </a:solidFill>
              <a:prstDash val="solid"/>
              <a:miter/>
            </a:ln>
          </p:spPr>
          <p:txBody>
            <a:bodyPr/>
            <a:lstStyle/>
            <a:p/>
          </p:txBody>
        </p:sp>
        <p:sp>
          <p:nvSpPr>
            <p:cNvPr id="563" name="rc563"/>
            <p:cNvSpPr/>
            <p:nvPr/>
          </p:nvSpPr>
          <p:spPr>
            <a:xfrm>
              <a:off x="4374814" y="4310779"/>
              <a:ext cx="435147" cy="69010"/>
            </a:xfrm>
            <a:prstGeom prst="rect">
              <a:avLst/>
            </a:prstGeom>
            <a:solidFill>
              <a:srgbClr val="F47620">
                <a:alpha val="100000"/>
              </a:srgbClr>
            </a:solidFill>
            <a:ln w="2710" cap="flat">
              <a:solidFill>
                <a:srgbClr val="FFFFFF">
                  <a:alpha val="100000"/>
                </a:srgbClr>
              </a:solidFill>
              <a:prstDash val="solid"/>
              <a:miter/>
            </a:ln>
          </p:spPr>
          <p:txBody>
            <a:bodyPr/>
            <a:lstStyle/>
            <a:p/>
          </p:txBody>
        </p:sp>
        <p:sp>
          <p:nvSpPr>
            <p:cNvPr id="564" name="rc564"/>
            <p:cNvSpPr/>
            <p:nvPr/>
          </p:nvSpPr>
          <p:spPr>
            <a:xfrm>
              <a:off x="4809962" y="4310779"/>
              <a:ext cx="435147" cy="69010"/>
            </a:xfrm>
            <a:prstGeom prst="rect">
              <a:avLst/>
            </a:prstGeom>
            <a:solidFill>
              <a:srgbClr val="F67F1F">
                <a:alpha val="100000"/>
              </a:srgbClr>
            </a:solidFill>
            <a:ln w="2710" cap="flat">
              <a:solidFill>
                <a:srgbClr val="FFFFFF">
                  <a:alpha val="100000"/>
                </a:srgbClr>
              </a:solidFill>
              <a:prstDash val="solid"/>
              <a:miter/>
            </a:ln>
          </p:spPr>
          <p:txBody>
            <a:bodyPr/>
            <a:lstStyle/>
            <a:p/>
          </p:txBody>
        </p:sp>
        <p:sp>
          <p:nvSpPr>
            <p:cNvPr id="565" name="rc565"/>
            <p:cNvSpPr/>
            <p:nvPr/>
          </p:nvSpPr>
          <p:spPr>
            <a:xfrm>
              <a:off x="5245110" y="4310779"/>
              <a:ext cx="435147" cy="69010"/>
            </a:xfrm>
            <a:prstGeom prst="rect">
              <a:avLst/>
            </a:prstGeom>
            <a:solidFill>
              <a:srgbClr val="F9911C">
                <a:alpha val="100000"/>
              </a:srgbClr>
            </a:solidFill>
            <a:ln w="2710" cap="flat">
              <a:solidFill>
                <a:srgbClr val="FFFFFF">
                  <a:alpha val="100000"/>
                </a:srgbClr>
              </a:solidFill>
              <a:prstDash val="solid"/>
              <a:miter/>
            </a:ln>
          </p:spPr>
          <p:txBody>
            <a:bodyPr/>
            <a:lstStyle/>
            <a:p/>
          </p:txBody>
        </p:sp>
        <p:sp>
          <p:nvSpPr>
            <p:cNvPr id="566" name="rc566"/>
            <p:cNvSpPr/>
            <p:nvPr/>
          </p:nvSpPr>
          <p:spPr>
            <a:xfrm>
              <a:off x="5680258" y="4310779"/>
              <a:ext cx="435147" cy="69010"/>
            </a:xfrm>
            <a:prstGeom prst="rect">
              <a:avLst/>
            </a:prstGeom>
            <a:solidFill>
              <a:srgbClr val="FEB813">
                <a:alpha val="100000"/>
              </a:srgbClr>
            </a:solidFill>
            <a:ln w="2710" cap="flat">
              <a:solidFill>
                <a:srgbClr val="FFFFFF">
                  <a:alpha val="100000"/>
                </a:srgbClr>
              </a:solidFill>
              <a:prstDash val="solid"/>
              <a:miter/>
            </a:ln>
          </p:spPr>
          <p:txBody>
            <a:bodyPr/>
            <a:lstStyle/>
            <a:p/>
          </p:txBody>
        </p:sp>
        <p:sp>
          <p:nvSpPr>
            <p:cNvPr id="567" name="rc567"/>
            <p:cNvSpPr/>
            <p:nvPr/>
          </p:nvSpPr>
          <p:spPr>
            <a:xfrm>
              <a:off x="6115405" y="4310779"/>
              <a:ext cx="435147" cy="690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568" name="rc568"/>
            <p:cNvSpPr/>
            <p:nvPr/>
          </p:nvSpPr>
          <p:spPr>
            <a:xfrm>
              <a:off x="6550553" y="4310779"/>
              <a:ext cx="435147" cy="69010"/>
            </a:xfrm>
            <a:prstGeom prst="rect">
              <a:avLst/>
            </a:prstGeom>
            <a:solidFill>
              <a:srgbClr val="F16620">
                <a:alpha val="100000"/>
              </a:srgbClr>
            </a:solidFill>
            <a:ln w="2710" cap="flat">
              <a:solidFill>
                <a:srgbClr val="FFFFFF">
                  <a:alpha val="100000"/>
                </a:srgbClr>
              </a:solidFill>
              <a:prstDash val="solid"/>
              <a:miter/>
            </a:ln>
          </p:spPr>
          <p:txBody>
            <a:bodyPr/>
            <a:lstStyle/>
            <a:p/>
          </p:txBody>
        </p:sp>
        <p:sp>
          <p:nvSpPr>
            <p:cNvPr id="569" name="rc569"/>
            <p:cNvSpPr/>
            <p:nvPr/>
          </p:nvSpPr>
          <p:spPr>
            <a:xfrm>
              <a:off x="6985701" y="4310779"/>
              <a:ext cx="435147" cy="69010"/>
            </a:xfrm>
            <a:prstGeom prst="rect">
              <a:avLst/>
            </a:prstGeom>
            <a:solidFill>
              <a:srgbClr val="F7841E">
                <a:alpha val="100000"/>
              </a:srgbClr>
            </a:solidFill>
            <a:ln w="2710" cap="flat">
              <a:solidFill>
                <a:srgbClr val="FFFFFF">
                  <a:alpha val="100000"/>
                </a:srgbClr>
              </a:solidFill>
              <a:prstDash val="solid"/>
              <a:miter/>
            </a:ln>
          </p:spPr>
          <p:txBody>
            <a:bodyPr/>
            <a:lstStyle/>
            <a:p/>
          </p:txBody>
        </p:sp>
        <p:sp>
          <p:nvSpPr>
            <p:cNvPr id="570" name="rc570"/>
            <p:cNvSpPr/>
            <p:nvPr/>
          </p:nvSpPr>
          <p:spPr>
            <a:xfrm>
              <a:off x="7420849" y="4310779"/>
              <a:ext cx="435147" cy="69010"/>
            </a:xfrm>
            <a:prstGeom prst="rect">
              <a:avLst/>
            </a:prstGeom>
            <a:solidFill>
              <a:srgbClr val="F7841E">
                <a:alpha val="100000"/>
              </a:srgbClr>
            </a:solidFill>
            <a:ln w="2710" cap="flat">
              <a:solidFill>
                <a:srgbClr val="FFFFFF">
                  <a:alpha val="100000"/>
                </a:srgbClr>
              </a:solidFill>
              <a:prstDash val="solid"/>
              <a:miter/>
            </a:ln>
          </p:spPr>
          <p:txBody>
            <a:bodyPr/>
            <a:lstStyle/>
            <a:p/>
          </p:txBody>
        </p:sp>
        <p:sp>
          <p:nvSpPr>
            <p:cNvPr id="571" name="rc571"/>
            <p:cNvSpPr/>
            <p:nvPr/>
          </p:nvSpPr>
          <p:spPr>
            <a:xfrm>
              <a:off x="7855997" y="4310779"/>
              <a:ext cx="435147" cy="690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572" name="rc572"/>
            <p:cNvSpPr/>
            <p:nvPr/>
          </p:nvSpPr>
          <p:spPr>
            <a:xfrm>
              <a:off x="8291144" y="4310779"/>
              <a:ext cx="435147" cy="69010"/>
            </a:xfrm>
            <a:prstGeom prst="rect">
              <a:avLst/>
            </a:prstGeom>
            <a:solidFill>
              <a:srgbClr val="F47620">
                <a:alpha val="100000"/>
              </a:srgbClr>
            </a:solidFill>
            <a:ln w="2710" cap="flat">
              <a:solidFill>
                <a:srgbClr val="FFFFFF">
                  <a:alpha val="100000"/>
                </a:srgbClr>
              </a:solidFill>
              <a:prstDash val="solid"/>
              <a:miter/>
            </a:ln>
          </p:spPr>
          <p:txBody>
            <a:bodyPr/>
            <a:lstStyle/>
            <a:p/>
          </p:txBody>
        </p:sp>
        <p:sp>
          <p:nvSpPr>
            <p:cNvPr id="573" name="rc573"/>
            <p:cNvSpPr/>
            <p:nvPr/>
          </p:nvSpPr>
          <p:spPr>
            <a:xfrm>
              <a:off x="1763928" y="1481350"/>
              <a:ext cx="435147" cy="69010"/>
            </a:xfrm>
            <a:prstGeom prst="rect">
              <a:avLst/>
            </a:prstGeom>
            <a:solidFill>
              <a:srgbClr val="F6C216">
                <a:alpha val="100000"/>
              </a:srgbClr>
            </a:solidFill>
            <a:ln w="2710" cap="flat">
              <a:solidFill>
                <a:srgbClr val="FFFFFF">
                  <a:alpha val="100000"/>
                </a:srgbClr>
              </a:solidFill>
              <a:prstDash val="solid"/>
              <a:miter/>
            </a:ln>
          </p:spPr>
          <p:txBody>
            <a:bodyPr/>
            <a:lstStyle/>
            <a:p/>
          </p:txBody>
        </p:sp>
        <p:sp>
          <p:nvSpPr>
            <p:cNvPr id="574" name="rc574"/>
            <p:cNvSpPr/>
            <p:nvPr/>
          </p:nvSpPr>
          <p:spPr>
            <a:xfrm>
              <a:off x="2199075" y="1481350"/>
              <a:ext cx="435147" cy="690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75" name="rc575"/>
            <p:cNvSpPr/>
            <p:nvPr/>
          </p:nvSpPr>
          <p:spPr>
            <a:xfrm>
              <a:off x="2634223" y="1481350"/>
              <a:ext cx="435147" cy="69010"/>
            </a:xfrm>
            <a:prstGeom prst="rect">
              <a:avLst/>
            </a:prstGeom>
            <a:solidFill>
              <a:srgbClr val="B9C132">
                <a:alpha val="100000"/>
              </a:srgbClr>
            </a:solidFill>
            <a:ln w="2710" cap="flat">
              <a:solidFill>
                <a:srgbClr val="FFFFFF">
                  <a:alpha val="100000"/>
                </a:srgbClr>
              </a:solidFill>
              <a:prstDash val="solid"/>
              <a:miter/>
            </a:ln>
          </p:spPr>
          <p:txBody>
            <a:bodyPr/>
            <a:lstStyle/>
            <a:p/>
          </p:txBody>
        </p:sp>
        <p:sp>
          <p:nvSpPr>
            <p:cNvPr id="576" name="rc576"/>
            <p:cNvSpPr/>
            <p:nvPr/>
          </p:nvSpPr>
          <p:spPr>
            <a:xfrm>
              <a:off x="3069371" y="1481350"/>
              <a:ext cx="435147" cy="69010"/>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577" name="rc577"/>
            <p:cNvSpPr/>
            <p:nvPr/>
          </p:nvSpPr>
          <p:spPr>
            <a:xfrm>
              <a:off x="3504519" y="1481350"/>
              <a:ext cx="435147" cy="69010"/>
            </a:xfrm>
            <a:prstGeom prst="rect">
              <a:avLst/>
            </a:prstGeom>
            <a:solidFill>
              <a:srgbClr val="B9C132">
                <a:alpha val="100000"/>
              </a:srgbClr>
            </a:solidFill>
            <a:ln w="2710" cap="flat">
              <a:solidFill>
                <a:srgbClr val="FFFFFF">
                  <a:alpha val="100000"/>
                </a:srgbClr>
              </a:solidFill>
              <a:prstDash val="solid"/>
              <a:miter/>
            </a:ln>
          </p:spPr>
          <p:txBody>
            <a:bodyPr/>
            <a:lstStyle/>
            <a:p/>
          </p:txBody>
        </p:sp>
        <p:sp>
          <p:nvSpPr>
            <p:cNvPr id="578" name="rc578"/>
            <p:cNvSpPr/>
            <p:nvPr/>
          </p:nvSpPr>
          <p:spPr>
            <a:xfrm>
              <a:off x="3939666" y="1481350"/>
              <a:ext cx="435147" cy="69010"/>
            </a:xfrm>
            <a:prstGeom prst="rect">
              <a:avLst/>
            </a:prstGeom>
            <a:solidFill>
              <a:srgbClr val="82BD41">
                <a:alpha val="100000"/>
              </a:srgbClr>
            </a:solidFill>
            <a:ln w="2710" cap="flat">
              <a:solidFill>
                <a:srgbClr val="FFFFFF">
                  <a:alpha val="100000"/>
                </a:srgbClr>
              </a:solidFill>
              <a:prstDash val="solid"/>
              <a:miter/>
            </a:ln>
          </p:spPr>
          <p:txBody>
            <a:bodyPr/>
            <a:lstStyle/>
            <a:p/>
          </p:txBody>
        </p:sp>
        <p:sp>
          <p:nvSpPr>
            <p:cNvPr id="579" name="rc579"/>
            <p:cNvSpPr/>
            <p:nvPr/>
          </p:nvSpPr>
          <p:spPr>
            <a:xfrm>
              <a:off x="4374814" y="1481350"/>
              <a:ext cx="435147" cy="69010"/>
            </a:xfrm>
            <a:prstGeom prst="rect">
              <a:avLst/>
            </a:prstGeom>
            <a:solidFill>
              <a:srgbClr val="73B541">
                <a:alpha val="100000"/>
              </a:srgbClr>
            </a:solidFill>
            <a:ln w="2710" cap="flat">
              <a:solidFill>
                <a:srgbClr val="FFFFFF">
                  <a:alpha val="100000"/>
                </a:srgbClr>
              </a:solidFill>
              <a:prstDash val="solid"/>
              <a:miter/>
            </a:ln>
          </p:spPr>
          <p:txBody>
            <a:bodyPr/>
            <a:lstStyle/>
            <a:p/>
          </p:txBody>
        </p:sp>
        <p:sp>
          <p:nvSpPr>
            <p:cNvPr id="580" name="rc580"/>
            <p:cNvSpPr/>
            <p:nvPr/>
          </p:nvSpPr>
          <p:spPr>
            <a:xfrm>
              <a:off x="4809962" y="1481350"/>
              <a:ext cx="435147" cy="690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81" name="rc581"/>
            <p:cNvSpPr/>
            <p:nvPr/>
          </p:nvSpPr>
          <p:spPr>
            <a:xfrm>
              <a:off x="5245110" y="1481350"/>
              <a:ext cx="435147" cy="69010"/>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582" name="rc582"/>
            <p:cNvSpPr/>
            <p:nvPr/>
          </p:nvSpPr>
          <p:spPr>
            <a:xfrm>
              <a:off x="5680258" y="1481350"/>
              <a:ext cx="435147" cy="69010"/>
            </a:xfrm>
            <a:prstGeom prst="rect">
              <a:avLst/>
            </a:prstGeom>
            <a:solidFill>
              <a:srgbClr val="82BD41">
                <a:alpha val="100000"/>
              </a:srgbClr>
            </a:solidFill>
            <a:ln w="2710" cap="flat">
              <a:solidFill>
                <a:srgbClr val="FFFFFF">
                  <a:alpha val="100000"/>
                </a:srgbClr>
              </a:solidFill>
              <a:prstDash val="solid"/>
              <a:miter/>
            </a:ln>
          </p:spPr>
          <p:txBody>
            <a:bodyPr/>
            <a:lstStyle/>
            <a:p/>
          </p:txBody>
        </p:sp>
        <p:sp>
          <p:nvSpPr>
            <p:cNvPr id="583" name="rc583"/>
            <p:cNvSpPr/>
            <p:nvPr/>
          </p:nvSpPr>
          <p:spPr>
            <a:xfrm>
              <a:off x="6115405" y="1481350"/>
              <a:ext cx="435147" cy="69010"/>
            </a:xfrm>
            <a:prstGeom prst="rect">
              <a:avLst/>
            </a:prstGeom>
            <a:solidFill>
              <a:srgbClr val="82BD41">
                <a:alpha val="100000"/>
              </a:srgbClr>
            </a:solidFill>
            <a:ln w="2710" cap="flat">
              <a:solidFill>
                <a:srgbClr val="FFFFFF">
                  <a:alpha val="100000"/>
                </a:srgbClr>
              </a:solidFill>
              <a:prstDash val="solid"/>
              <a:miter/>
            </a:ln>
          </p:spPr>
          <p:txBody>
            <a:bodyPr/>
            <a:lstStyle/>
            <a:p/>
          </p:txBody>
        </p:sp>
        <p:sp>
          <p:nvSpPr>
            <p:cNvPr id="584" name="rc584"/>
            <p:cNvSpPr/>
            <p:nvPr/>
          </p:nvSpPr>
          <p:spPr>
            <a:xfrm>
              <a:off x="6550553" y="1481350"/>
              <a:ext cx="435147" cy="69010"/>
            </a:xfrm>
            <a:prstGeom prst="rect">
              <a:avLst/>
            </a:prstGeom>
            <a:solidFill>
              <a:srgbClr val="90BE3D">
                <a:alpha val="100000"/>
              </a:srgbClr>
            </a:solidFill>
            <a:ln w="2710" cap="flat">
              <a:solidFill>
                <a:srgbClr val="FFFFFF">
                  <a:alpha val="100000"/>
                </a:srgbClr>
              </a:solidFill>
              <a:prstDash val="solid"/>
              <a:miter/>
            </a:ln>
          </p:spPr>
          <p:txBody>
            <a:bodyPr/>
            <a:lstStyle/>
            <a:p/>
          </p:txBody>
        </p:sp>
        <p:sp>
          <p:nvSpPr>
            <p:cNvPr id="585" name="rc585"/>
            <p:cNvSpPr/>
            <p:nvPr/>
          </p:nvSpPr>
          <p:spPr>
            <a:xfrm>
              <a:off x="6985701" y="1481350"/>
              <a:ext cx="435147" cy="69010"/>
            </a:xfrm>
            <a:prstGeom prst="rect">
              <a:avLst/>
            </a:prstGeom>
            <a:solidFill>
              <a:srgbClr val="78B841">
                <a:alpha val="100000"/>
              </a:srgbClr>
            </a:solidFill>
            <a:ln w="2710" cap="flat">
              <a:solidFill>
                <a:srgbClr val="FFFFFF">
                  <a:alpha val="100000"/>
                </a:srgbClr>
              </a:solidFill>
              <a:prstDash val="solid"/>
              <a:miter/>
            </a:ln>
          </p:spPr>
          <p:txBody>
            <a:bodyPr/>
            <a:lstStyle/>
            <a:p/>
          </p:txBody>
        </p:sp>
        <p:sp>
          <p:nvSpPr>
            <p:cNvPr id="586" name="rc586"/>
            <p:cNvSpPr/>
            <p:nvPr/>
          </p:nvSpPr>
          <p:spPr>
            <a:xfrm>
              <a:off x="7420849" y="1481350"/>
              <a:ext cx="435147" cy="69010"/>
            </a:xfrm>
            <a:prstGeom prst="rect">
              <a:avLst/>
            </a:prstGeom>
            <a:solidFill>
              <a:srgbClr val="9FBF3A">
                <a:alpha val="100000"/>
              </a:srgbClr>
            </a:solidFill>
            <a:ln w="2710" cap="flat">
              <a:solidFill>
                <a:srgbClr val="FFFFFF">
                  <a:alpha val="100000"/>
                </a:srgbClr>
              </a:solidFill>
              <a:prstDash val="solid"/>
              <a:miter/>
            </a:ln>
          </p:spPr>
          <p:txBody>
            <a:bodyPr/>
            <a:lstStyle/>
            <a:p/>
          </p:txBody>
        </p:sp>
        <p:sp>
          <p:nvSpPr>
            <p:cNvPr id="587" name="rc587"/>
            <p:cNvSpPr/>
            <p:nvPr/>
          </p:nvSpPr>
          <p:spPr>
            <a:xfrm>
              <a:off x="7855997" y="1481350"/>
              <a:ext cx="435147" cy="69010"/>
            </a:xfrm>
            <a:prstGeom prst="rect">
              <a:avLst/>
            </a:prstGeom>
            <a:solidFill>
              <a:srgbClr val="40973F">
                <a:alpha val="100000"/>
              </a:srgbClr>
            </a:solidFill>
            <a:ln w="2710" cap="flat">
              <a:solidFill>
                <a:srgbClr val="FFFFFF">
                  <a:alpha val="100000"/>
                </a:srgbClr>
              </a:solidFill>
              <a:prstDash val="solid"/>
              <a:miter/>
            </a:ln>
          </p:spPr>
          <p:txBody>
            <a:bodyPr/>
            <a:lstStyle/>
            <a:p/>
          </p:txBody>
        </p:sp>
        <p:sp>
          <p:nvSpPr>
            <p:cNvPr id="588" name="rc588"/>
            <p:cNvSpPr/>
            <p:nvPr/>
          </p:nvSpPr>
          <p:spPr>
            <a:xfrm>
              <a:off x="8291144" y="1481350"/>
              <a:ext cx="435147" cy="69010"/>
            </a:xfrm>
            <a:prstGeom prst="rect">
              <a:avLst/>
            </a:prstGeom>
            <a:solidFill>
              <a:srgbClr val="469A3F">
                <a:alpha val="100000"/>
              </a:srgbClr>
            </a:solidFill>
            <a:ln w="2710" cap="flat">
              <a:solidFill>
                <a:srgbClr val="FFFFFF">
                  <a:alpha val="100000"/>
                </a:srgbClr>
              </a:solidFill>
              <a:prstDash val="solid"/>
              <a:miter/>
            </a:ln>
          </p:spPr>
          <p:txBody>
            <a:bodyPr/>
            <a:lstStyle/>
            <a:p/>
          </p:txBody>
        </p:sp>
        <p:sp>
          <p:nvSpPr>
            <p:cNvPr id="589" name="rc589"/>
            <p:cNvSpPr/>
            <p:nvPr/>
          </p:nvSpPr>
          <p:spPr>
            <a:xfrm>
              <a:off x="4374814" y="1550360"/>
              <a:ext cx="435147" cy="69010"/>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590" name="rc590"/>
            <p:cNvSpPr/>
            <p:nvPr/>
          </p:nvSpPr>
          <p:spPr>
            <a:xfrm>
              <a:off x="4809962" y="1550360"/>
              <a:ext cx="435147" cy="69010"/>
            </a:xfrm>
            <a:prstGeom prst="rect">
              <a:avLst/>
            </a:prstGeom>
            <a:solidFill>
              <a:srgbClr val="B3C034">
                <a:alpha val="100000"/>
              </a:srgbClr>
            </a:solidFill>
            <a:ln w="2710" cap="flat">
              <a:solidFill>
                <a:srgbClr val="FFFFFF">
                  <a:alpha val="100000"/>
                </a:srgbClr>
              </a:solidFill>
              <a:prstDash val="solid"/>
              <a:miter/>
            </a:ln>
          </p:spPr>
          <p:txBody>
            <a:bodyPr/>
            <a:lstStyle/>
            <a:p/>
          </p:txBody>
        </p:sp>
        <p:sp>
          <p:nvSpPr>
            <p:cNvPr id="591" name="rc591"/>
            <p:cNvSpPr/>
            <p:nvPr/>
          </p:nvSpPr>
          <p:spPr>
            <a:xfrm>
              <a:off x="5245110" y="1550360"/>
              <a:ext cx="435147" cy="69010"/>
            </a:xfrm>
            <a:prstGeom prst="rect">
              <a:avLst/>
            </a:prstGeom>
            <a:solidFill>
              <a:srgbClr val="9FBF3A">
                <a:alpha val="100000"/>
              </a:srgbClr>
            </a:solidFill>
            <a:ln w="2710" cap="flat">
              <a:solidFill>
                <a:srgbClr val="FFFFFF">
                  <a:alpha val="100000"/>
                </a:srgbClr>
              </a:solidFill>
              <a:prstDash val="solid"/>
              <a:miter/>
            </a:ln>
          </p:spPr>
          <p:txBody>
            <a:bodyPr/>
            <a:lstStyle/>
            <a:p/>
          </p:txBody>
        </p:sp>
        <p:sp>
          <p:nvSpPr>
            <p:cNvPr id="592" name="rc592"/>
            <p:cNvSpPr/>
            <p:nvPr/>
          </p:nvSpPr>
          <p:spPr>
            <a:xfrm>
              <a:off x="5680258" y="1550360"/>
              <a:ext cx="435147" cy="69010"/>
            </a:xfrm>
            <a:prstGeom prst="rect">
              <a:avLst/>
            </a:prstGeom>
            <a:solidFill>
              <a:srgbClr val="7CBB41">
                <a:alpha val="100000"/>
              </a:srgbClr>
            </a:solidFill>
            <a:ln w="2710" cap="flat">
              <a:solidFill>
                <a:srgbClr val="FFFFFF">
                  <a:alpha val="100000"/>
                </a:srgbClr>
              </a:solidFill>
              <a:prstDash val="solid"/>
              <a:miter/>
            </a:ln>
          </p:spPr>
          <p:txBody>
            <a:bodyPr/>
            <a:lstStyle/>
            <a:p/>
          </p:txBody>
        </p:sp>
        <p:sp>
          <p:nvSpPr>
            <p:cNvPr id="593" name="rc593"/>
            <p:cNvSpPr/>
            <p:nvPr/>
          </p:nvSpPr>
          <p:spPr>
            <a:xfrm>
              <a:off x="6115405" y="1550360"/>
              <a:ext cx="435147" cy="69010"/>
            </a:xfrm>
            <a:prstGeom prst="rect">
              <a:avLst/>
            </a:prstGeom>
            <a:solidFill>
              <a:srgbClr val="73B541">
                <a:alpha val="100000"/>
              </a:srgbClr>
            </a:solidFill>
            <a:ln w="2710" cap="flat">
              <a:solidFill>
                <a:srgbClr val="FFFFFF">
                  <a:alpha val="100000"/>
                </a:srgbClr>
              </a:solidFill>
              <a:prstDash val="solid"/>
              <a:miter/>
            </a:ln>
          </p:spPr>
          <p:txBody>
            <a:bodyPr/>
            <a:lstStyle/>
            <a:p/>
          </p:txBody>
        </p:sp>
        <p:sp>
          <p:nvSpPr>
            <p:cNvPr id="594" name="rc594"/>
            <p:cNvSpPr/>
            <p:nvPr/>
          </p:nvSpPr>
          <p:spPr>
            <a:xfrm>
              <a:off x="6550553" y="1550360"/>
              <a:ext cx="435147" cy="69010"/>
            </a:xfrm>
            <a:prstGeom prst="rect">
              <a:avLst/>
            </a:prstGeom>
            <a:solidFill>
              <a:srgbClr val="6EB241">
                <a:alpha val="100000"/>
              </a:srgbClr>
            </a:solidFill>
            <a:ln w="2710" cap="flat">
              <a:solidFill>
                <a:srgbClr val="FFFFFF">
                  <a:alpha val="100000"/>
                </a:srgbClr>
              </a:solidFill>
              <a:prstDash val="solid"/>
              <a:miter/>
            </a:ln>
          </p:spPr>
          <p:txBody>
            <a:bodyPr/>
            <a:lstStyle/>
            <a:p/>
          </p:txBody>
        </p:sp>
        <p:sp>
          <p:nvSpPr>
            <p:cNvPr id="595" name="rc595"/>
            <p:cNvSpPr/>
            <p:nvPr/>
          </p:nvSpPr>
          <p:spPr>
            <a:xfrm>
              <a:off x="6985701" y="1550360"/>
              <a:ext cx="435147" cy="690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96" name="rc596"/>
            <p:cNvSpPr/>
            <p:nvPr/>
          </p:nvSpPr>
          <p:spPr>
            <a:xfrm>
              <a:off x="7420849" y="1550360"/>
              <a:ext cx="435147" cy="690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97" name="rc597"/>
            <p:cNvSpPr/>
            <p:nvPr/>
          </p:nvSpPr>
          <p:spPr>
            <a:xfrm>
              <a:off x="7855997" y="1550360"/>
              <a:ext cx="435147" cy="69010"/>
            </a:xfrm>
            <a:prstGeom prst="rect">
              <a:avLst/>
            </a:prstGeom>
            <a:solidFill>
              <a:srgbClr val="5BA640">
                <a:alpha val="100000"/>
              </a:srgbClr>
            </a:solidFill>
            <a:ln w="2710" cap="flat">
              <a:solidFill>
                <a:srgbClr val="FFFFFF">
                  <a:alpha val="100000"/>
                </a:srgbClr>
              </a:solidFill>
              <a:prstDash val="solid"/>
              <a:miter/>
            </a:ln>
          </p:spPr>
          <p:txBody>
            <a:bodyPr/>
            <a:lstStyle/>
            <a:p/>
          </p:txBody>
        </p:sp>
        <p:sp>
          <p:nvSpPr>
            <p:cNvPr id="598" name="rc598"/>
            <p:cNvSpPr/>
            <p:nvPr/>
          </p:nvSpPr>
          <p:spPr>
            <a:xfrm>
              <a:off x="8291144" y="1550360"/>
              <a:ext cx="435147" cy="6901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99" name="rc599"/>
            <p:cNvSpPr/>
            <p:nvPr/>
          </p:nvSpPr>
          <p:spPr>
            <a:xfrm>
              <a:off x="1763928" y="2516507"/>
              <a:ext cx="435147" cy="69010"/>
            </a:xfrm>
            <a:prstGeom prst="rect">
              <a:avLst/>
            </a:prstGeom>
            <a:solidFill>
              <a:srgbClr val="E2241A">
                <a:alpha val="100000"/>
              </a:srgbClr>
            </a:solidFill>
            <a:ln w="2710" cap="flat">
              <a:solidFill>
                <a:srgbClr val="FFFFFF">
                  <a:alpha val="100000"/>
                </a:srgbClr>
              </a:solidFill>
              <a:prstDash val="solid"/>
              <a:miter/>
            </a:ln>
          </p:spPr>
          <p:txBody>
            <a:bodyPr/>
            <a:lstStyle/>
            <a:p/>
          </p:txBody>
        </p:sp>
        <p:sp>
          <p:nvSpPr>
            <p:cNvPr id="600" name="rc600"/>
            <p:cNvSpPr/>
            <p:nvPr/>
          </p:nvSpPr>
          <p:spPr>
            <a:xfrm>
              <a:off x="2199075" y="2516507"/>
              <a:ext cx="435147" cy="69010"/>
            </a:xfrm>
            <a:prstGeom prst="rect">
              <a:avLst/>
            </a:prstGeom>
            <a:solidFill>
              <a:srgbClr val="FB9E1A">
                <a:alpha val="100000"/>
              </a:srgbClr>
            </a:solidFill>
            <a:ln w="2710" cap="flat">
              <a:solidFill>
                <a:srgbClr val="FFFFFF">
                  <a:alpha val="100000"/>
                </a:srgbClr>
              </a:solidFill>
              <a:prstDash val="solid"/>
              <a:miter/>
            </a:ln>
          </p:spPr>
          <p:txBody>
            <a:bodyPr/>
            <a:lstStyle/>
            <a:p/>
          </p:txBody>
        </p:sp>
        <p:sp>
          <p:nvSpPr>
            <p:cNvPr id="601" name="rc601"/>
            <p:cNvSpPr/>
            <p:nvPr/>
          </p:nvSpPr>
          <p:spPr>
            <a:xfrm>
              <a:off x="2634223" y="2516507"/>
              <a:ext cx="435147" cy="69010"/>
            </a:xfrm>
            <a:prstGeom prst="rect">
              <a:avLst/>
            </a:prstGeom>
            <a:solidFill>
              <a:srgbClr val="FB9E1A">
                <a:alpha val="100000"/>
              </a:srgbClr>
            </a:solidFill>
            <a:ln w="2710" cap="flat">
              <a:solidFill>
                <a:srgbClr val="FFFFFF">
                  <a:alpha val="100000"/>
                </a:srgbClr>
              </a:solidFill>
              <a:prstDash val="solid"/>
              <a:miter/>
            </a:ln>
          </p:spPr>
          <p:txBody>
            <a:bodyPr/>
            <a:lstStyle/>
            <a:p/>
          </p:txBody>
        </p:sp>
        <p:sp>
          <p:nvSpPr>
            <p:cNvPr id="602" name="rc602"/>
            <p:cNvSpPr/>
            <p:nvPr/>
          </p:nvSpPr>
          <p:spPr>
            <a:xfrm>
              <a:off x="3069371" y="2516507"/>
              <a:ext cx="435147" cy="69010"/>
            </a:xfrm>
            <a:prstGeom prst="rect">
              <a:avLst/>
            </a:prstGeom>
            <a:solidFill>
              <a:srgbClr val="FB9E1A">
                <a:alpha val="100000"/>
              </a:srgbClr>
            </a:solidFill>
            <a:ln w="2710" cap="flat">
              <a:solidFill>
                <a:srgbClr val="FFFFFF">
                  <a:alpha val="100000"/>
                </a:srgbClr>
              </a:solidFill>
              <a:prstDash val="solid"/>
              <a:miter/>
            </a:ln>
          </p:spPr>
          <p:txBody>
            <a:bodyPr/>
            <a:lstStyle/>
            <a:p/>
          </p:txBody>
        </p:sp>
        <p:sp>
          <p:nvSpPr>
            <p:cNvPr id="603" name="rc603"/>
            <p:cNvSpPr/>
            <p:nvPr/>
          </p:nvSpPr>
          <p:spPr>
            <a:xfrm>
              <a:off x="3504519" y="2516507"/>
              <a:ext cx="435147" cy="690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604" name="rc604"/>
            <p:cNvSpPr/>
            <p:nvPr/>
          </p:nvSpPr>
          <p:spPr>
            <a:xfrm>
              <a:off x="3939666" y="2516507"/>
              <a:ext cx="435147" cy="690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605" name="rc605"/>
            <p:cNvSpPr/>
            <p:nvPr/>
          </p:nvSpPr>
          <p:spPr>
            <a:xfrm>
              <a:off x="4374814" y="2516507"/>
              <a:ext cx="435147" cy="690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606" name="rc606"/>
            <p:cNvSpPr/>
            <p:nvPr/>
          </p:nvSpPr>
          <p:spPr>
            <a:xfrm>
              <a:off x="4809962" y="2516507"/>
              <a:ext cx="435147" cy="69010"/>
            </a:xfrm>
            <a:prstGeom prst="rect">
              <a:avLst/>
            </a:prstGeom>
            <a:solidFill>
              <a:srgbClr val="FFC00F">
                <a:alpha val="100000"/>
              </a:srgbClr>
            </a:solidFill>
            <a:ln w="2710" cap="flat">
              <a:solidFill>
                <a:srgbClr val="FFFFFF">
                  <a:alpha val="100000"/>
                </a:srgbClr>
              </a:solidFill>
              <a:prstDash val="solid"/>
              <a:miter/>
            </a:ln>
          </p:spPr>
          <p:txBody>
            <a:bodyPr/>
            <a:lstStyle/>
            <a:p/>
          </p:txBody>
        </p:sp>
        <p:sp>
          <p:nvSpPr>
            <p:cNvPr id="607" name="rc607"/>
            <p:cNvSpPr/>
            <p:nvPr/>
          </p:nvSpPr>
          <p:spPr>
            <a:xfrm>
              <a:off x="5245110" y="2516507"/>
              <a:ext cx="435147" cy="69010"/>
            </a:xfrm>
            <a:prstGeom prst="rect">
              <a:avLst/>
            </a:prstGeom>
            <a:solidFill>
              <a:srgbClr val="FFC00F">
                <a:alpha val="100000"/>
              </a:srgbClr>
            </a:solidFill>
            <a:ln w="2710" cap="flat">
              <a:solidFill>
                <a:srgbClr val="FFFFFF">
                  <a:alpha val="100000"/>
                </a:srgbClr>
              </a:solidFill>
              <a:prstDash val="solid"/>
              <a:miter/>
            </a:ln>
          </p:spPr>
          <p:txBody>
            <a:bodyPr/>
            <a:lstStyle/>
            <a:p/>
          </p:txBody>
        </p:sp>
        <p:sp>
          <p:nvSpPr>
            <p:cNvPr id="608" name="rc608"/>
            <p:cNvSpPr/>
            <p:nvPr/>
          </p:nvSpPr>
          <p:spPr>
            <a:xfrm>
              <a:off x="5680258" y="2516507"/>
              <a:ext cx="435147" cy="69010"/>
            </a:xfrm>
            <a:prstGeom prst="rect">
              <a:avLst/>
            </a:prstGeom>
            <a:solidFill>
              <a:srgbClr val="FFC00F">
                <a:alpha val="100000"/>
              </a:srgbClr>
            </a:solidFill>
            <a:ln w="2710" cap="flat">
              <a:solidFill>
                <a:srgbClr val="FFFFFF">
                  <a:alpha val="100000"/>
                </a:srgbClr>
              </a:solidFill>
              <a:prstDash val="solid"/>
              <a:miter/>
            </a:ln>
          </p:spPr>
          <p:txBody>
            <a:bodyPr/>
            <a:lstStyle/>
            <a:p/>
          </p:txBody>
        </p:sp>
        <p:sp>
          <p:nvSpPr>
            <p:cNvPr id="609" name="rc609"/>
            <p:cNvSpPr/>
            <p:nvPr/>
          </p:nvSpPr>
          <p:spPr>
            <a:xfrm>
              <a:off x="6115405" y="2516507"/>
              <a:ext cx="435147" cy="69010"/>
            </a:xfrm>
            <a:prstGeom prst="rect">
              <a:avLst/>
            </a:prstGeom>
            <a:solidFill>
              <a:srgbClr val="EAC21E">
                <a:alpha val="100000"/>
              </a:srgbClr>
            </a:solidFill>
            <a:ln w="2710" cap="flat">
              <a:solidFill>
                <a:srgbClr val="FFFFFF">
                  <a:alpha val="100000"/>
                </a:srgbClr>
              </a:solidFill>
              <a:prstDash val="solid"/>
              <a:miter/>
            </a:ln>
          </p:spPr>
          <p:txBody>
            <a:bodyPr/>
            <a:lstStyle/>
            <a:p/>
          </p:txBody>
        </p:sp>
        <p:sp>
          <p:nvSpPr>
            <p:cNvPr id="610" name="rc610"/>
            <p:cNvSpPr/>
            <p:nvPr/>
          </p:nvSpPr>
          <p:spPr>
            <a:xfrm>
              <a:off x="6550553" y="2516507"/>
              <a:ext cx="435147" cy="69010"/>
            </a:xfrm>
            <a:prstGeom prst="rect">
              <a:avLst/>
            </a:prstGeom>
            <a:solidFill>
              <a:srgbClr val="B9C132">
                <a:alpha val="100000"/>
              </a:srgbClr>
            </a:solidFill>
            <a:ln w="2710" cap="flat">
              <a:solidFill>
                <a:srgbClr val="FFFFFF">
                  <a:alpha val="100000"/>
                </a:srgbClr>
              </a:solidFill>
              <a:prstDash val="solid"/>
              <a:miter/>
            </a:ln>
          </p:spPr>
          <p:txBody>
            <a:bodyPr/>
            <a:lstStyle/>
            <a:p/>
          </p:txBody>
        </p:sp>
        <p:sp>
          <p:nvSpPr>
            <p:cNvPr id="611" name="rc611"/>
            <p:cNvSpPr/>
            <p:nvPr/>
          </p:nvSpPr>
          <p:spPr>
            <a:xfrm>
              <a:off x="6985701" y="2516507"/>
              <a:ext cx="435147" cy="69010"/>
            </a:xfrm>
            <a:prstGeom prst="rect">
              <a:avLst/>
            </a:prstGeom>
            <a:solidFill>
              <a:srgbClr val="B9C132">
                <a:alpha val="100000"/>
              </a:srgbClr>
            </a:solidFill>
            <a:ln w="2710" cap="flat">
              <a:solidFill>
                <a:srgbClr val="FFFFFF">
                  <a:alpha val="100000"/>
                </a:srgbClr>
              </a:solidFill>
              <a:prstDash val="solid"/>
              <a:miter/>
            </a:ln>
          </p:spPr>
          <p:txBody>
            <a:bodyPr/>
            <a:lstStyle/>
            <a:p/>
          </p:txBody>
        </p:sp>
        <p:sp>
          <p:nvSpPr>
            <p:cNvPr id="612" name="rc612"/>
            <p:cNvSpPr/>
            <p:nvPr/>
          </p:nvSpPr>
          <p:spPr>
            <a:xfrm>
              <a:off x="7420849" y="2516507"/>
              <a:ext cx="435147" cy="69010"/>
            </a:xfrm>
            <a:prstGeom prst="rect">
              <a:avLst/>
            </a:prstGeom>
            <a:solidFill>
              <a:srgbClr val="BFC130">
                <a:alpha val="100000"/>
              </a:srgbClr>
            </a:solidFill>
            <a:ln w="2710" cap="flat">
              <a:solidFill>
                <a:srgbClr val="FFFFFF">
                  <a:alpha val="100000"/>
                </a:srgbClr>
              </a:solidFill>
              <a:prstDash val="solid"/>
              <a:miter/>
            </a:ln>
          </p:spPr>
          <p:txBody>
            <a:bodyPr/>
            <a:lstStyle/>
            <a:p/>
          </p:txBody>
        </p:sp>
        <p:sp>
          <p:nvSpPr>
            <p:cNvPr id="613" name="rc613"/>
            <p:cNvSpPr/>
            <p:nvPr/>
          </p:nvSpPr>
          <p:spPr>
            <a:xfrm>
              <a:off x="7855997" y="2516507"/>
              <a:ext cx="435147" cy="69010"/>
            </a:xfrm>
            <a:prstGeom prst="rect">
              <a:avLst/>
            </a:prstGeom>
            <a:solidFill>
              <a:srgbClr val="BFC130">
                <a:alpha val="100000"/>
              </a:srgbClr>
            </a:solidFill>
            <a:ln w="2710" cap="flat">
              <a:solidFill>
                <a:srgbClr val="FFFFFF">
                  <a:alpha val="100000"/>
                </a:srgbClr>
              </a:solidFill>
              <a:prstDash val="solid"/>
              <a:miter/>
            </a:ln>
          </p:spPr>
          <p:txBody>
            <a:bodyPr/>
            <a:lstStyle/>
            <a:p/>
          </p:txBody>
        </p:sp>
        <p:sp>
          <p:nvSpPr>
            <p:cNvPr id="614" name="rc614"/>
            <p:cNvSpPr/>
            <p:nvPr/>
          </p:nvSpPr>
          <p:spPr>
            <a:xfrm>
              <a:off x="8291144" y="2516507"/>
              <a:ext cx="435147" cy="69010"/>
            </a:xfrm>
            <a:prstGeom prst="rect">
              <a:avLst/>
            </a:prstGeom>
            <a:solidFill>
              <a:srgbClr val="B9C132">
                <a:alpha val="100000"/>
              </a:srgbClr>
            </a:solidFill>
            <a:ln w="2710" cap="flat">
              <a:solidFill>
                <a:srgbClr val="FFFFFF">
                  <a:alpha val="100000"/>
                </a:srgbClr>
              </a:solidFill>
              <a:prstDash val="solid"/>
              <a:miter/>
            </a:ln>
          </p:spPr>
          <p:txBody>
            <a:bodyPr/>
            <a:lstStyle/>
            <a:p/>
          </p:txBody>
        </p:sp>
        <p:sp>
          <p:nvSpPr>
            <p:cNvPr id="615" name="rc615"/>
            <p:cNvSpPr/>
            <p:nvPr/>
          </p:nvSpPr>
          <p:spPr>
            <a:xfrm>
              <a:off x="3069371" y="4862862"/>
              <a:ext cx="435147" cy="69010"/>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616" name="rc616"/>
            <p:cNvSpPr/>
            <p:nvPr/>
          </p:nvSpPr>
          <p:spPr>
            <a:xfrm>
              <a:off x="3939666" y="4862862"/>
              <a:ext cx="435147" cy="69010"/>
            </a:xfrm>
            <a:prstGeom prst="rect">
              <a:avLst/>
            </a:prstGeom>
            <a:solidFill>
              <a:srgbClr val="C21207">
                <a:alpha val="100000"/>
              </a:srgbClr>
            </a:solidFill>
            <a:ln w="2710" cap="flat">
              <a:solidFill>
                <a:srgbClr val="FFFFFF">
                  <a:alpha val="100000"/>
                </a:srgbClr>
              </a:solidFill>
              <a:prstDash val="solid"/>
              <a:miter/>
            </a:ln>
          </p:spPr>
          <p:txBody>
            <a:bodyPr/>
            <a:lstStyle/>
            <a:p/>
          </p:txBody>
        </p:sp>
        <p:sp>
          <p:nvSpPr>
            <p:cNvPr id="617" name="rc617"/>
            <p:cNvSpPr/>
            <p:nvPr/>
          </p:nvSpPr>
          <p:spPr>
            <a:xfrm>
              <a:off x="4374814" y="4862862"/>
              <a:ext cx="435147" cy="69010"/>
            </a:xfrm>
            <a:prstGeom prst="rect">
              <a:avLst/>
            </a:prstGeom>
            <a:solidFill>
              <a:srgbClr val="C21207">
                <a:alpha val="100000"/>
              </a:srgbClr>
            </a:solidFill>
            <a:ln w="2710" cap="flat">
              <a:solidFill>
                <a:srgbClr val="FFFFFF">
                  <a:alpha val="100000"/>
                </a:srgbClr>
              </a:solidFill>
              <a:prstDash val="solid"/>
              <a:miter/>
            </a:ln>
          </p:spPr>
          <p:txBody>
            <a:bodyPr/>
            <a:lstStyle/>
            <a:p/>
          </p:txBody>
        </p:sp>
        <p:sp>
          <p:nvSpPr>
            <p:cNvPr id="618" name="rc618"/>
            <p:cNvSpPr/>
            <p:nvPr/>
          </p:nvSpPr>
          <p:spPr>
            <a:xfrm>
              <a:off x="4809962" y="4862862"/>
              <a:ext cx="435147" cy="69010"/>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619" name="rc619"/>
            <p:cNvSpPr/>
            <p:nvPr/>
          </p:nvSpPr>
          <p:spPr>
            <a:xfrm>
              <a:off x="5245110" y="4862862"/>
              <a:ext cx="435147" cy="69010"/>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620" name="rc620"/>
            <p:cNvSpPr/>
            <p:nvPr/>
          </p:nvSpPr>
          <p:spPr>
            <a:xfrm>
              <a:off x="5680258" y="4862862"/>
              <a:ext cx="435147" cy="69010"/>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621" name="rc621"/>
            <p:cNvSpPr/>
            <p:nvPr/>
          </p:nvSpPr>
          <p:spPr>
            <a:xfrm>
              <a:off x="6550553" y="4862862"/>
              <a:ext cx="435147" cy="69010"/>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622" name="rc622"/>
            <p:cNvSpPr/>
            <p:nvPr/>
          </p:nvSpPr>
          <p:spPr>
            <a:xfrm>
              <a:off x="6985701" y="4862862"/>
              <a:ext cx="435147" cy="69010"/>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623" name="rc623"/>
            <p:cNvSpPr/>
            <p:nvPr/>
          </p:nvSpPr>
          <p:spPr>
            <a:xfrm>
              <a:off x="7420849" y="4862862"/>
              <a:ext cx="435147" cy="69010"/>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624" name="rc624"/>
            <p:cNvSpPr/>
            <p:nvPr/>
          </p:nvSpPr>
          <p:spPr>
            <a:xfrm>
              <a:off x="7855997" y="4862862"/>
              <a:ext cx="435147" cy="69010"/>
            </a:xfrm>
            <a:prstGeom prst="rect">
              <a:avLst/>
            </a:prstGeom>
            <a:solidFill>
              <a:srgbClr val="D91F15">
                <a:alpha val="100000"/>
              </a:srgbClr>
            </a:solidFill>
            <a:ln w="2710" cap="flat">
              <a:solidFill>
                <a:srgbClr val="FFFFFF">
                  <a:alpha val="100000"/>
                </a:srgbClr>
              </a:solidFill>
              <a:prstDash val="solid"/>
              <a:miter/>
            </a:ln>
          </p:spPr>
          <p:txBody>
            <a:bodyPr/>
            <a:lstStyle/>
            <a:p/>
          </p:txBody>
        </p:sp>
        <p:sp>
          <p:nvSpPr>
            <p:cNvPr id="625" name="rc625"/>
            <p:cNvSpPr/>
            <p:nvPr/>
          </p:nvSpPr>
          <p:spPr>
            <a:xfrm>
              <a:off x="8291144" y="4862862"/>
              <a:ext cx="435147" cy="6901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626" name="rc626"/>
            <p:cNvSpPr/>
            <p:nvPr/>
          </p:nvSpPr>
          <p:spPr>
            <a:xfrm>
              <a:off x="5245110" y="4379789"/>
              <a:ext cx="435147" cy="69010"/>
            </a:xfrm>
            <a:prstGeom prst="rect">
              <a:avLst/>
            </a:prstGeom>
            <a:solidFill>
              <a:srgbClr val="E63C1C">
                <a:alpha val="100000"/>
              </a:srgbClr>
            </a:solidFill>
            <a:ln w="2710" cap="flat">
              <a:solidFill>
                <a:srgbClr val="FFFFFF">
                  <a:alpha val="100000"/>
                </a:srgbClr>
              </a:solidFill>
              <a:prstDash val="solid"/>
              <a:miter/>
            </a:ln>
          </p:spPr>
          <p:txBody>
            <a:bodyPr/>
            <a:lstStyle/>
            <a:p/>
          </p:txBody>
        </p:sp>
        <p:sp>
          <p:nvSpPr>
            <p:cNvPr id="627" name="rc627"/>
            <p:cNvSpPr/>
            <p:nvPr/>
          </p:nvSpPr>
          <p:spPr>
            <a:xfrm>
              <a:off x="5680258" y="4379789"/>
              <a:ext cx="435147" cy="69010"/>
            </a:xfrm>
            <a:prstGeom prst="rect">
              <a:avLst/>
            </a:prstGeom>
            <a:solidFill>
              <a:srgbClr val="E73F1C">
                <a:alpha val="100000"/>
              </a:srgbClr>
            </a:solidFill>
            <a:ln w="2710" cap="flat">
              <a:solidFill>
                <a:srgbClr val="FFFFFF">
                  <a:alpha val="100000"/>
                </a:srgbClr>
              </a:solidFill>
              <a:prstDash val="solid"/>
              <a:miter/>
            </a:ln>
          </p:spPr>
          <p:txBody>
            <a:bodyPr/>
            <a:lstStyle/>
            <a:p/>
          </p:txBody>
        </p:sp>
        <p:sp>
          <p:nvSpPr>
            <p:cNvPr id="628" name="rc628"/>
            <p:cNvSpPr/>
            <p:nvPr/>
          </p:nvSpPr>
          <p:spPr>
            <a:xfrm>
              <a:off x="6115405" y="4379789"/>
              <a:ext cx="435147" cy="69010"/>
            </a:xfrm>
            <a:prstGeom prst="rect">
              <a:avLst/>
            </a:prstGeom>
            <a:solidFill>
              <a:srgbClr val="EA4A1D">
                <a:alpha val="100000"/>
              </a:srgbClr>
            </a:solidFill>
            <a:ln w="2710" cap="flat">
              <a:solidFill>
                <a:srgbClr val="FFFFFF">
                  <a:alpha val="100000"/>
                </a:srgbClr>
              </a:solidFill>
              <a:prstDash val="solid"/>
              <a:miter/>
            </a:ln>
          </p:spPr>
          <p:txBody>
            <a:bodyPr/>
            <a:lstStyle/>
            <a:p/>
          </p:txBody>
        </p:sp>
        <p:sp>
          <p:nvSpPr>
            <p:cNvPr id="629" name="rc629"/>
            <p:cNvSpPr/>
            <p:nvPr/>
          </p:nvSpPr>
          <p:spPr>
            <a:xfrm>
              <a:off x="6550553" y="4379789"/>
              <a:ext cx="435147" cy="69010"/>
            </a:xfrm>
            <a:prstGeom prst="rect">
              <a:avLst/>
            </a:prstGeom>
            <a:solidFill>
              <a:srgbClr val="EB4D1D">
                <a:alpha val="100000"/>
              </a:srgbClr>
            </a:solidFill>
            <a:ln w="2710" cap="flat">
              <a:solidFill>
                <a:srgbClr val="FFFFFF">
                  <a:alpha val="100000"/>
                </a:srgbClr>
              </a:solidFill>
              <a:prstDash val="solid"/>
              <a:miter/>
            </a:ln>
          </p:spPr>
          <p:txBody>
            <a:bodyPr/>
            <a:lstStyle/>
            <a:p/>
          </p:txBody>
        </p:sp>
        <p:sp>
          <p:nvSpPr>
            <p:cNvPr id="630" name="rc630"/>
            <p:cNvSpPr/>
            <p:nvPr/>
          </p:nvSpPr>
          <p:spPr>
            <a:xfrm>
              <a:off x="6985701" y="4379789"/>
              <a:ext cx="435147" cy="69010"/>
            </a:xfrm>
            <a:prstGeom prst="rect">
              <a:avLst/>
            </a:prstGeom>
            <a:solidFill>
              <a:srgbClr val="EB511E">
                <a:alpha val="100000"/>
              </a:srgbClr>
            </a:solidFill>
            <a:ln w="2710" cap="flat">
              <a:solidFill>
                <a:srgbClr val="FFFFFF">
                  <a:alpha val="100000"/>
                </a:srgbClr>
              </a:solidFill>
              <a:prstDash val="solid"/>
              <a:miter/>
            </a:ln>
          </p:spPr>
          <p:txBody>
            <a:bodyPr/>
            <a:lstStyle/>
            <a:p/>
          </p:txBody>
        </p:sp>
        <p:sp>
          <p:nvSpPr>
            <p:cNvPr id="631" name="rc631"/>
            <p:cNvSpPr/>
            <p:nvPr/>
          </p:nvSpPr>
          <p:spPr>
            <a:xfrm>
              <a:off x="7420849" y="4379789"/>
              <a:ext cx="435147" cy="69010"/>
            </a:xfrm>
            <a:prstGeom prst="rect">
              <a:avLst/>
            </a:prstGeom>
            <a:solidFill>
              <a:srgbClr val="EF5D1F">
                <a:alpha val="100000"/>
              </a:srgbClr>
            </a:solidFill>
            <a:ln w="2710" cap="flat">
              <a:solidFill>
                <a:srgbClr val="FFFFFF">
                  <a:alpha val="100000"/>
                </a:srgbClr>
              </a:solidFill>
              <a:prstDash val="solid"/>
              <a:miter/>
            </a:ln>
          </p:spPr>
          <p:txBody>
            <a:bodyPr/>
            <a:lstStyle/>
            <a:p/>
          </p:txBody>
        </p:sp>
        <p:sp>
          <p:nvSpPr>
            <p:cNvPr id="632" name="rc632"/>
            <p:cNvSpPr/>
            <p:nvPr/>
          </p:nvSpPr>
          <p:spPr>
            <a:xfrm>
              <a:off x="7855997" y="4379789"/>
              <a:ext cx="435147" cy="69010"/>
            </a:xfrm>
            <a:prstGeom prst="rect">
              <a:avLst/>
            </a:prstGeom>
            <a:solidFill>
              <a:srgbClr val="F7881E">
                <a:alpha val="100000"/>
              </a:srgbClr>
            </a:solidFill>
            <a:ln w="2710" cap="flat">
              <a:solidFill>
                <a:srgbClr val="FFFFFF">
                  <a:alpha val="100000"/>
                </a:srgbClr>
              </a:solidFill>
              <a:prstDash val="solid"/>
              <a:miter/>
            </a:ln>
          </p:spPr>
          <p:txBody>
            <a:bodyPr/>
            <a:lstStyle/>
            <a:p/>
          </p:txBody>
        </p:sp>
        <p:sp>
          <p:nvSpPr>
            <p:cNvPr id="633" name="rc633"/>
            <p:cNvSpPr/>
            <p:nvPr/>
          </p:nvSpPr>
          <p:spPr>
            <a:xfrm>
              <a:off x="8291144" y="4379789"/>
              <a:ext cx="435147" cy="69010"/>
            </a:xfrm>
            <a:prstGeom prst="rect">
              <a:avLst/>
            </a:prstGeom>
            <a:solidFill>
              <a:srgbClr val="EE5A1F">
                <a:alpha val="100000"/>
              </a:srgbClr>
            </a:solidFill>
            <a:ln w="2710" cap="flat">
              <a:solidFill>
                <a:srgbClr val="FFFFFF">
                  <a:alpha val="100000"/>
                </a:srgbClr>
              </a:solidFill>
              <a:prstDash val="solid"/>
              <a:miter/>
            </a:ln>
          </p:spPr>
          <p:txBody>
            <a:bodyPr/>
            <a:lstStyle/>
            <a:p/>
          </p:txBody>
        </p:sp>
        <p:sp>
          <p:nvSpPr>
            <p:cNvPr id="634" name="rc634"/>
            <p:cNvSpPr/>
            <p:nvPr/>
          </p:nvSpPr>
          <p:spPr>
            <a:xfrm>
              <a:off x="1763928" y="2792549"/>
              <a:ext cx="435147" cy="69010"/>
            </a:xfrm>
            <a:prstGeom prst="rect">
              <a:avLst/>
            </a:prstGeom>
            <a:solidFill>
              <a:srgbClr val="90BE3D">
                <a:alpha val="100000"/>
              </a:srgbClr>
            </a:solidFill>
            <a:ln w="2710" cap="flat">
              <a:solidFill>
                <a:srgbClr val="FFFFFF">
                  <a:alpha val="100000"/>
                </a:srgbClr>
              </a:solidFill>
              <a:prstDash val="solid"/>
              <a:miter/>
            </a:ln>
          </p:spPr>
          <p:txBody>
            <a:bodyPr/>
            <a:lstStyle/>
            <a:p/>
          </p:txBody>
        </p:sp>
        <p:sp>
          <p:nvSpPr>
            <p:cNvPr id="635" name="rc635"/>
            <p:cNvSpPr/>
            <p:nvPr/>
          </p:nvSpPr>
          <p:spPr>
            <a:xfrm>
              <a:off x="2199075" y="2792549"/>
              <a:ext cx="435147" cy="69010"/>
            </a:xfrm>
            <a:prstGeom prst="rect">
              <a:avLst/>
            </a:prstGeom>
            <a:solidFill>
              <a:srgbClr val="6EB241">
                <a:alpha val="100000"/>
              </a:srgbClr>
            </a:solidFill>
            <a:ln w="2710" cap="flat">
              <a:solidFill>
                <a:srgbClr val="FFFFFF">
                  <a:alpha val="100000"/>
                </a:srgbClr>
              </a:solidFill>
              <a:prstDash val="solid"/>
              <a:miter/>
            </a:ln>
          </p:spPr>
          <p:txBody>
            <a:bodyPr/>
            <a:lstStyle/>
            <a:p/>
          </p:txBody>
        </p:sp>
        <p:sp>
          <p:nvSpPr>
            <p:cNvPr id="636" name="rc636"/>
            <p:cNvSpPr/>
            <p:nvPr/>
          </p:nvSpPr>
          <p:spPr>
            <a:xfrm>
              <a:off x="2634223" y="2792549"/>
              <a:ext cx="435147" cy="69010"/>
            </a:xfrm>
            <a:prstGeom prst="rect">
              <a:avLst/>
            </a:prstGeom>
            <a:solidFill>
              <a:srgbClr val="5BA640">
                <a:alpha val="100000"/>
              </a:srgbClr>
            </a:solidFill>
            <a:ln w="2710" cap="flat">
              <a:solidFill>
                <a:srgbClr val="FFFFFF">
                  <a:alpha val="100000"/>
                </a:srgbClr>
              </a:solidFill>
              <a:prstDash val="solid"/>
              <a:miter/>
            </a:ln>
          </p:spPr>
          <p:txBody>
            <a:bodyPr/>
            <a:lstStyle/>
            <a:p/>
          </p:txBody>
        </p:sp>
        <p:sp>
          <p:nvSpPr>
            <p:cNvPr id="637" name="rc637"/>
            <p:cNvSpPr/>
            <p:nvPr/>
          </p:nvSpPr>
          <p:spPr>
            <a:xfrm>
              <a:off x="3069371" y="2792549"/>
              <a:ext cx="435147" cy="69010"/>
            </a:xfrm>
            <a:prstGeom prst="rect">
              <a:avLst/>
            </a:prstGeom>
            <a:solidFill>
              <a:srgbClr val="64AC40">
                <a:alpha val="100000"/>
              </a:srgbClr>
            </a:solidFill>
            <a:ln w="2710" cap="flat">
              <a:solidFill>
                <a:srgbClr val="FFFFFF">
                  <a:alpha val="100000"/>
                </a:srgbClr>
              </a:solidFill>
              <a:prstDash val="solid"/>
              <a:miter/>
            </a:ln>
          </p:spPr>
          <p:txBody>
            <a:bodyPr/>
            <a:lstStyle/>
            <a:p/>
          </p:txBody>
        </p:sp>
        <p:sp>
          <p:nvSpPr>
            <p:cNvPr id="638" name="rc638"/>
            <p:cNvSpPr/>
            <p:nvPr/>
          </p:nvSpPr>
          <p:spPr>
            <a:xfrm>
              <a:off x="3504519" y="2792549"/>
              <a:ext cx="435147" cy="69010"/>
            </a:xfrm>
            <a:prstGeom prst="rect">
              <a:avLst/>
            </a:prstGeom>
            <a:solidFill>
              <a:srgbClr val="64AC40">
                <a:alpha val="100000"/>
              </a:srgbClr>
            </a:solidFill>
            <a:ln w="2710" cap="flat">
              <a:solidFill>
                <a:srgbClr val="FFFFFF">
                  <a:alpha val="100000"/>
                </a:srgbClr>
              </a:solidFill>
              <a:prstDash val="solid"/>
              <a:miter/>
            </a:ln>
          </p:spPr>
          <p:txBody>
            <a:bodyPr/>
            <a:lstStyle/>
            <a:p/>
          </p:txBody>
        </p:sp>
        <p:sp>
          <p:nvSpPr>
            <p:cNvPr id="639" name="rc639"/>
            <p:cNvSpPr/>
            <p:nvPr/>
          </p:nvSpPr>
          <p:spPr>
            <a:xfrm>
              <a:off x="3939666" y="2792549"/>
              <a:ext cx="435147" cy="69010"/>
            </a:xfrm>
            <a:prstGeom prst="rect">
              <a:avLst/>
            </a:prstGeom>
            <a:solidFill>
              <a:srgbClr val="69AF41">
                <a:alpha val="100000"/>
              </a:srgbClr>
            </a:solidFill>
            <a:ln w="2710" cap="flat">
              <a:solidFill>
                <a:srgbClr val="FFFFFF">
                  <a:alpha val="100000"/>
                </a:srgbClr>
              </a:solidFill>
              <a:prstDash val="solid"/>
              <a:miter/>
            </a:ln>
          </p:spPr>
          <p:txBody>
            <a:bodyPr/>
            <a:lstStyle/>
            <a:p/>
          </p:txBody>
        </p:sp>
        <p:sp>
          <p:nvSpPr>
            <p:cNvPr id="640" name="rc640"/>
            <p:cNvSpPr/>
            <p:nvPr/>
          </p:nvSpPr>
          <p:spPr>
            <a:xfrm>
              <a:off x="4374814" y="2792549"/>
              <a:ext cx="435147" cy="69010"/>
            </a:xfrm>
            <a:prstGeom prst="rect">
              <a:avLst/>
            </a:prstGeom>
            <a:solidFill>
              <a:srgbClr val="64AC40">
                <a:alpha val="100000"/>
              </a:srgbClr>
            </a:solidFill>
            <a:ln w="2710" cap="flat">
              <a:solidFill>
                <a:srgbClr val="FFFFFF">
                  <a:alpha val="100000"/>
                </a:srgbClr>
              </a:solidFill>
              <a:prstDash val="solid"/>
              <a:miter/>
            </a:ln>
          </p:spPr>
          <p:txBody>
            <a:bodyPr/>
            <a:lstStyle/>
            <a:p/>
          </p:txBody>
        </p:sp>
        <p:sp>
          <p:nvSpPr>
            <p:cNvPr id="641" name="rc641"/>
            <p:cNvSpPr/>
            <p:nvPr/>
          </p:nvSpPr>
          <p:spPr>
            <a:xfrm>
              <a:off x="4809962" y="2792549"/>
              <a:ext cx="435147" cy="69010"/>
            </a:xfrm>
            <a:prstGeom prst="rect">
              <a:avLst/>
            </a:prstGeom>
            <a:solidFill>
              <a:srgbClr val="69AF41">
                <a:alpha val="100000"/>
              </a:srgbClr>
            </a:solidFill>
            <a:ln w="2710" cap="flat">
              <a:solidFill>
                <a:srgbClr val="FFFFFF">
                  <a:alpha val="100000"/>
                </a:srgbClr>
              </a:solidFill>
              <a:prstDash val="solid"/>
              <a:miter/>
            </a:ln>
          </p:spPr>
          <p:txBody>
            <a:bodyPr/>
            <a:lstStyle/>
            <a:p/>
          </p:txBody>
        </p:sp>
        <p:sp>
          <p:nvSpPr>
            <p:cNvPr id="642" name="rc642"/>
            <p:cNvSpPr/>
            <p:nvPr/>
          </p:nvSpPr>
          <p:spPr>
            <a:xfrm>
              <a:off x="5245110" y="2792549"/>
              <a:ext cx="435147" cy="69010"/>
            </a:xfrm>
            <a:prstGeom prst="rect">
              <a:avLst/>
            </a:prstGeom>
            <a:solidFill>
              <a:srgbClr val="69AF41">
                <a:alpha val="100000"/>
              </a:srgbClr>
            </a:solidFill>
            <a:ln w="2710" cap="flat">
              <a:solidFill>
                <a:srgbClr val="FFFFFF">
                  <a:alpha val="100000"/>
                </a:srgbClr>
              </a:solidFill>
              <a:prstDash val="solid"/>
              <a:miter/>
            </a:ln>
          </p:spPr>
          <p:txBody>
            <a:bodyPr/>
            <a:lstStyle/>
            <a:p/>
          </p:txBody>
        </p:sp>
        <p:sp>
          <p:nvSpPr>
            <p:cNvPr id="643" name="rc643"/>
            <p:cNvSpPr/>
            <p:nvPr/>
          </p:nvSpPr>
          <p:spPr>
            <a:xfrm>
              <a:off x="5680258" y="2792549"/>
              <a:ext cx="435147" cy="69010"/>
            </a:xfrm>
            <a:prstGeom prst="rect">
              <a:avLst/>
            </a:prstGeom>
            <a:solidFill>
              <a:srgbClr val="69AF41">
                <a:alpha val="100000"/>
              </a:srgbClr>
            </a:solidFill>
            <a:ln w="2710" cap="flat">
              <a:solidFill>
                <a:srgbClr val="FFFFFF">
                  <a:alpha val="100000"/>
                </a:srgbClr>
              </a:solidFill>
              <a:prstDash val="solid"/>
              <a:miter/>
            </a:ln>
          </p:spPr>
          <p:txBody>
            <a:bodyPr/>
            <a:lstStyle/>
            <a:p/>
          </p:txBody>
        </p:sp>
        <p:sp>
          <p:nvSpPr>
            <p:cNvPr id="644" name="rc644"/>
            <p:cNvSpPr/>
            <p:nvPr/>
          </p:nvSpPr>
          <p:spPr>
            <a:xfrm>
              <a:off x="6115405" y="2792549"/>
              <a:ext cx="435147" cy="690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45" name="rc645"/>
            <p:cNvSpPr/>
            <p:nvPr/>
          </p:nvSpPr>
          <p:spPr>
            <a:xfrm>
              <a:off x="6550553" y="2792549"/>
              <a:ext cx="435147" cy="69010"/>
            </a:xfrm>
            <a:prstGeom prst="rect">
              <a:avLst/>
            </a:prstGeom>
            <a:solidFill>
              <a:srgbClr val="FCC211">
                <a:alpha val="100000"/>
              </a:srgbClr>
            </a:solidFill>
            <a:ln w="2710" cap="flat">
              <a:solidFill>
                <a:srgbClr val="FFFFFF">
                  <a:alpha val="100000"/>
                </a:srgbClr>
              </a:solidFill>
              <a:prstDash val="solid"/>
              <a:miter/>
            </a:ln>
          </p:spPr>
          <p:txBody>
            <a:bodyPr/>
            <a:lstStyle/>
            <a:p/>
          </p:txBody>
        </p:sp>
        <p:sp>
          <p:nvSpPr>
            <p:cNvPr id="646" name="rc646"/>
            <p:cNvSpPr/>
            <p:nvPr/>
          </p:nvSpPr>
          <p:spPr>
            <a:xfrm>
              <a:off x="6985701" y="2792549"/>
              <a:ext cx="435147" cy="69010"/>
            </a:xfrm>
            <a:prstGeom prst="rect">
              <a:avLst/>
            </a:prstGeom>
            <a:solidFill>
              <a:srgbClr val="CCC12C">
                <a:alpha val="100000"/>
              </a:srgbClr>
            </a:solidFill>
            <a:ln w="2710" cap="flat">
              <a:solidFill>
                <a:srgbClr val="FFFFFF">
                  <a:alpha val="100000"/>
                </a:srgbClr>
              </a:solidFill>
              <a:prstDash val="solid"/>
              <a:miter/>
            </a:ln>
          </p:spPr>
          <p:txBody>
            <a:bodyPr/>
            <a:lstStyle/>
            <a:p/>
          </p:txBody>
        </p:sp>
        <p:sp>
          <p:nvSpPr>
            <p:cNvPr id="647" name="rc647"/>
            <p:cNvSpPr/>
            <p:nvPr/>
          </p:nvSpPr>
          <p:spPr>
            <a:xfrm>
              <a:off x="7420849" y="2792549"/>
              <a:ext cx="435147" cy="69010"/>
            </a:xfrm>
            <a:prstGeom prst="rect">
              <a:avLst/>
            </a:prstGeom>
            <a:solidFill>
              <a:srgbClr val="90BE3D">
                <a:alpha val="100000"/>
              </a:srgbClr>
            </a:solidFill>
            <a:ln w="2710" cap="flat">
              <a:solidFill>
                <a:srgbClr val="FFFFFF">
                  <a:alpha val="100000"/>
                </a:srgbClr>
              </a:solidFill>
              <a:prstDash val="solid"/>
              <a:miter/>
            </a:ln>
          </p:spPr>
          <p:txBody>
            <a:bodyPr/>
            <a:lstStyle/>
            <a:p/>
          </p:txBody>
        </p:sp>
        <p:sp>
          <p:nvSpPr>
            <p:cNvPr id="648" name="rc648"/>
            <p:cNvSpPr/>
            <p:nvPr/>
          </p:nvSpPr>
          <p:spPr>
            <a:xfrm>
              <a:off x="7855997" y="2792549"/>
              <a:ext cx="435147" cy="69010"/>
            </a:xfrm>
            <a:prstGeom prst="rect">
              <a:avLst/>
            </a:prstGeom>
            <a:solidFill>
              <a:srgbClr val="9FBF3A">
                <a:alpha val="100000"/>
              </a:srgbClr>
            </a:solidFill>
            <a:ln w="2710" cap="flat">
              <a:solidFill>
                <a:srgbClr val="FFFFFF">
                  <a:alpha val="100000"/>
                </a:srgbClr>
              </a:solidFill>
              <a:prstDash val="solid"/>
              <a:miter/>
            </a:ln>
          </p:spPr>
          <p:txBody>
            <a:bodyPr/>
            <a:lstStyle/>
            <a:p/>
          </p:txBody>
        </p:sp>
        <p:sp>
          <p:nvSpPr>
            <p:cNvPr id="649" name="rc649"/>
            <p:cNvSpPr/>
            <p:nvPr/>
          </p:nvSpPr>
          <p:spPr>
            <a:xfrm>
              <a:off x="8291144" y="2792549"/>
              <a:ext cx="435147" cy="69010"/>
            </a:xfrm>
            <a:prstGeom prst="rect">
              <a:avLst/>
            </a:prstGeom>
            <a:solidFill>
              <a:srgbClr val="BFC130">
                <a:alpha val="100000"/>
              </a:srgbClr>
            </a:solidFill>
            <a:ln w="2710" cap="flat">
              <a:solidFill>
                <a:srgbClr val="FFFFFF">
                  <a:alpha val="100000"/>
                </a:srgbClr>
              </a:solidFill>
              <a:prstDash val="solid"/>
              <a:miter/>
            </a:ln>
          </p:spPr>
          <p:txBody>
            <a:bodyPr/>
            <a:lstStyle/>
            <a:p/>
          </p:txBody>
        </p:sp>
        <p:sp>
          <p:nvSpPr>
            <p:cNvPr id="650" name="rc650"/>
            <p:cNvSpPr/>
            <p:nvPr/>
          </p:nvSpPr>
          <p:spPr>
            <a:xfrm>
              <a:off x="1763928" y="4172758"/>
              <a:ext cx="435147" cy="69010"/>
            </a:xfrm>
            <a:prstGeom prst="rect">
              <a:avLst/>
            </a:prstGeom>
            <a:solidFill>
              <a:srgbClr val="E5331B">
                <a:alpha val="100000"/>
              </a:srgbClr>
            </a:solidFill>
            <a:ln w="2710" cap="flat">
              <a:solidFill>
                <a:srgbClr val="FFFFFF">
                  <a:alpha val="100000"/>
                </a:srgbClr>
              </a:solidFill>
              <a:prstDash val="solid"/>
              <a:miter/>
            </a:ln>
          </p:spPr>
          <p:txBody>
            <a:bodyPr/>
            <a:lstStyle/>
            <a:p/>
          </p:txBody>
        </p:sp>
        <p:sp>
          <p:nvSpPr>
            <p:cNvPr id="651" name="rc651"/>
            <p:cNvSpPr/>
            <p:nvPr/>
          </p:nvSpPr>
          <p:spPr>
            <a:xfrm>
              <a:off x="2199075" y="4172758"/>
              <a:ext cx="435147" cy="69010"/>
            </a:xfrm>
            <a:prstGeom prst="rect">
              <a:avLst/>
            </a:prstGeom>
            <a:solidFill>
              <a:srgbClr val="E5331B">
                <a:alpha val="100000"/>
              </a:srgbClr>
            </a:solidFill>
            <a:ln w="2710" cap="flat">
              <a:solidFill>
                <a:srgbClr val="FFFFFF">
                  <a:alpha val="100000"/>
                </a:srgbClr>
              </a:solidFill>
              <a:prstDash val="solid"/>
              <a:miter/>
            </a:ln>
          </p:spPr>
          <p:txBody>
            <a:bodyPr/>
            <a:lstStyle/>
            <a:p/>
          </p:txBody>
        </p:sp>
        <p:sp>
          <p:nvSpPr>
            <p:cNvPr id="652" name="rc652"/>
            <p:cNvSpPr/>
            <p:nvPr/>
          </p:nvSpPr>
          <p:spPr>
            <a:xfrm>
              <a:off x="2634223" y="4172758"/>
              <a:ext cx="435147" cy="69010"/>
            </a:xfrm>
            <a:prstGeom prst="rect">
              <a:avLst/>
            </a:prstGeom>
            <a:solidFill>
              <a:srgbClr val="E2241A">
                <a:alpha val="100000"/>
              </a:srgbClr>
            </a:solidFill>
            <a:ln w="2710" cap="flat">
              <a:solidFill>
                <a:srgbClr val="FFFFFF">
                  <a:alpha val="100000"/>
                </a:srgbClr>
              </a:solidFill>
              <a:prstDash val="solid"/>
              <a:miter/>
            </a:ln>
          </p:spPr>
          <p:txBody>
            <a:bodyPr/>
            <a:lstStyle/>
            <a:p/>
          </p:txBody>
        </p:sp>
        <p:sp>
          <p:nvSpPr>
            <p:cNvPr id="653" name="rc653"/>
            <p:cNvSpPr/>
            <p:nvPr/>
          </p:nvSpPr>
          <p:spPr>
            <a:xfrm>
              <a:off x="3069371" y="4172758"/>
              <a:ext cx="435147" cy="69010"/>
            </a:xfrm>
            <a:prstGeom prst="rect">
              <a:avLst/>
            </a:prstGeom>
            <a:solidFill>
              <a:srgbClr val="E73F1C">
                <a:alpha val="100000"/>
              </a:srgbClr>
            </a:solidFill>
            <a:ln w="2710" cap="flat">
              <a:solidFill>
                <a:srgbClr val="FFFFFF">
                  <a:alpha val="100000"/>
                </a:srgbClr>
              </a:solidFill>
              <a:prstDash val="solid"/>
              <a:miter/>
            </a:ln>
          </p:spPr>
          <p:txBody>
            <a:bodyPr/>
            <a:lstStyle/>
            <a:p/>
          </p:txBody>
        </p:sp>
        <p:sp>
          <p:nvSpPr>
            <p:cNvPr id="654" name="rc654"/>
            <p:cNvSpPr/>
            <p:nvPr/>
          </p:nvSpPr>
          <p:spPr>
            <a:xfrm>
              <a:off x="3504519" y="4172758"/>
              <a:ext cx="435147" cy="69010"/>
            </a:xfrm>
            <a:prstGeom prst="rect">
              <a:avLst/>
            </a:prstGeom>
            <a:solidFill>
              <a:srgbClr val="E73F1C">
                <a:alpha val="100000"/>
              </a:srgbClr>
            </a:solidFill>
            <a:ln w="2710" cap="flat">
              <a:solidFill>
                <a:srgbClr val="FFFFFF">
                  <a:alpha val="100000"/>
                </a:srgbClr>
              </a:solidFill>
              <a:prstDash val="solid"/>
              <a:miter/>
            </a:ln>
          </p:spPr>
          <p:txBody>
            <a:bodyPr/>
            <a:lstStyle/>
            <a:p/>
          </p:txBody>
        </p:sp>
        <p:sp>
          <p:nvSpPr>
            <p:cNvPr id="655" name="rc655"/>
            <p:cNvSpPr/>
            <p:nvPr/>
          </p:nvSpPr>
          <p:spPr>
            <a:xfrm>
              <a:off x="3939666" y="4172758"/>
              <a:ext cx="435147" cy="69010"/>
            </a:xfrm>
            <a:prstGeom prst="rect">
              <a:avLst/>
            </a:prstGeom>
            <a:solidFill>
              <a:srgbClr val="EB4D1D">
                <a:alpha val="100000"/>
              </a:srgbClr>
            </a:solidFill>
            <a:ln w="2710" cap="flat">
              <a:solidFill>
                <a:srgbClr val="FFFFFF">
                  <a:alpha val="100000"/>
                </a:srgbClr>
              </a:solidFill>
              <a:prstDash val="solid"/>
              <a:miter/>
            </a:ln>
          </p:spPr>
          <p:txBody>
            <a:bodyPr/>
            <a:lstStyle/>
            <a:p/>
          </p:txBody>
        </p:sp>
        <p:sp>
          <p:nvSpPr>
            <p:cNvPr id="656" name="rc656"/>
            <p:cNvSpPr/>
            <p:nvPr/>
          </p:nvSpPr>
          <p:spPr>
            <a:xfrm>
              <a:off x="4374814" y="4172758"/>
              <a:ext cx="435147" cy="69010"/>
            </a:xfrm>
            <a:prstGeom prst="rect">
              <a:avLst/>
            </a:prstGeom>
            <a:solidFill>
              <a:srgbClr val="EF6020">
                <a:alpha val="100000"/>
              </a:srgbClr>
            </a:solidFill>
            <a:ln w="2710" cap="flat">
              <a:solidFill>
                <a:srgbClr val="FFFFFF">
                  <a:alpha val="100000"/>
                </a:srgbClr>
              </a:solidFill>
              <a:prstDash val="solid"/>
              <a:miter/>
            </a:ln>
          </p:spPr>
          <p:txBody>
            <a:bodyPr/>
            <a:lstStyle/>
            <a:p/>
          </p:txBody>
        </p:sp>
        <p:sp>
          <p:nvSpPr>
            <p:cNvPr id="657" name="rc657"/>
            <p:cNvSpPr/>
            <p:nvPr/>
          </p:nvSpPr>
          <p:spPr>
            <a:xfrm>
              <a:off x="4809962" y="4172758"/>
              <a:ext cx="435147" cy="69010"/>
            </a:xfrm>
            <a:prstGeom prst="rect">
              <a:avLst/>
            </a:prstGeom>
            <a:solidFill>
              <a:srgbClr val="F67F1F">
                <a:alpha val="100000"/>
              </a:srgbClr>
            </a:solidFill>
            <a:ln w="2710" cap="flat">
              <a:solidFill>
                <a:srgbClr val="FFFFFF">
                  <a:alpha val="100000"/>
                </a:srgbClr>
              </a:solidFill>
              <a:prstDash val="solid"/>
              <a:miter/>
            </a:ln>
          </p:spPr>
          <p:txBody>
            <a:bodyPr/>
            <a:lstStyle/>
            <a:p/>
          </p:txBody>
        </p:sp>
        <p:sp>
          <p:nvSpPr>
            <p:cNvPr id="658" name="rc658"/>
            <p:cNvSpPr/>
            <p:nvPr/>
          </p:nvSpPr>
          <p:spPr>
            <a:xfrm>
              <a:off x="5245110" y="4172758"/>
              <a:ext cx="435147" cy="69010"/>
            </a:xfrm>
            <a:prstGeom prst="rect">
              <a:avLst/>
            </a:prstGeom>
            <a:solidFill>
              <a:srgbClr val="F26821">
                <a:alpha val="100000"/>
              </a:srgbClr>
            </a:solidFill>
            <a:ln w="2710" cap="flat">
              <a:solidFill>
                <a:srgbClr val="FFFFFF">
                  <a:alpha val="100000"/>
                </a:srgbClr>
              </a:solidFill>
              <a:prstDash val="solid"/>
              <a:miter/>
            </a:ln>
          </p:spPr>
          <p:txBody>
            <a:bodyPr/>
            <a:lstStyle/>
            <a:p/>
          </p:txBody>
        </p:sp>
        <p:sp>
          <p:nvSpPr>
            <p:cNvPr id="659" name="rc659"/>
            <p:cNvSpPr/>
            <p:nvPr/>
          </p:nvSpPr>
          <p:spPr>
            <a:xfrm>
              <a:off x="5680258" y="4172758"/>
              <a:ext cx="435147" cy="69010"/>
            </a:xfrm>
            <a:prstGeom prst="rect">
              <a:avLst/>
            </a:prstGeom>
            <a:solidFill>
              <a:srgbClr val="F9961C">
                <a:alpha val="100000"/>
              </a:srgbClr>
            </a:solidFill>
            <a:ln w="2710" cap="flat">
              <a:solidFill>
                <a:srgbClr val="FFFFFF">
                  <a:alpha val="100000"/>
                </a:srgbClr>
              </a:solidFill>
              <a:prstDash val="solid"/>
              <a:miter/>
            </a:ln>
          </p:spPr>
          <p:txBody>
            <a:bodyPr/>
            <a:lstStyle/>
            <a:p/>
          </p:txBody>
        </p:sp>
        <p:sp>
          <p:nvSpPr>
            <p:cNvPr id="660" name="rc660"/>
            <p:cNvSpPr/>
            <p:nvPr/>
          </p:nvSpPr>
          <p:spPr>
            <a:xfrm>
              <a:off x="6115405" y="4172758"/>
              <a:ext cx="435147" cy="69010"/>
            </a:xfrm>
            <a:prstGeom prst="rect">
              <a:avLst/>
            </a:prstGeom>
            <a:solidFill>
              <a:srgbClr val="F9911C">
                <a:alpha val="100000"/>
              </a:srgbClr>
            </a:solidFill>
            <a:ln w="2710" cap="flat">
              <a:solidFill>
                <a:srgbClr val="FFFFFF">
                  <a:alpha val="100000"/>
                </a:srgbClr>
              </a:solidFill>
              <a:prstDash val="solid"/>
              <a:miter/>
            </a:ln>
          </p:spPr>
          <p:txBody>
            <a:bodyPr/>
            <a:lstStyle/>
            <a:p/>
          </p:txBody>
        </p:sp>
        <p:sp>
          <p:nvSpPr>
            <p:cNvPr id="661" name="rc661"/>
            <p:cNvSpPr/>
            <p:nvPr/>
          </p:nvSpPr>
          <p:spPr>
            <a:xfrm>
              <a:off x="6550553" y="4172758"/>
              <a:ext cx="435147" cy="69010"/>
            </a:xfrm>
            <a:prstGeom prst="rect">
              <a:avLst/>
            </a:prstGeom>
            <a:solidFill>
              <a:srgbClr val="FA9A1B">
                <a:alpha val="100000"/>
              </a:srgbClr>
            </a:solidFill>
            <a:ln w="2710" cap="flat">
              <a:solidFill>
                <a:srgbClr val="FFFFFF">
                  <a:alpha val="100000"/>
                </a:srgbClr>
              </a:solidFill>
              <a:prstDash val="solid"/>
              <a:miter/>
            </a:ln>
          </p:spPr>
          <p:txBody>
            <a:bodyPr/>
            <a:lstStyle/>
            <a:p/>
          </p:txBody>
        </p:sp>
        <p:sp>
          <p:nvSpPr>
            <p:cNvPr id="662" name="rc662"/>
            <p:cNvSpPr/>
            <p:nvPr/>
          </p:nvSpPr>
          <p:spPr>
            <a:xfrm>
              <a:off x="6985701" y="4172758"/>
              <a:ext cx="435147" cy="69010"/>
            </a:xfrm>
            <a:prstGeom prst="rect">
              <a:avLst/>
            </a:prstGeom>
            <a:solidFill>
              <a:srgbClr val="FBA319">
                <a:alpha val="100000"/>
              </a:srgbClr>
            </a:solidFill>
            <a:ln w="2710" cap="flat">
              <a:solidFill>
                <a:srgbClr val="FFFFFF">
                  <a:alpha val="100000"/>
                </a:srgbClr>
              </a:solidFill>
              <a:prstDash val="solid"/>
              <a:miter/>
            </a:ln>
          </p:spPr>
          <p:txBody>
            <a:bodyPr/>
            <a:lstStyle/>
            <a:p/>
          </p:txBody>
        </p:sp>
        <p:sp>
          <p:nvSpPr>
            <p:cNvPr id="663" name="rc663"/>
            <p:cNvSpPr/>
            <p:nvPr/>
          </p:nvSpPr>
          <p:spPr>
            <a:xfrm>
              <a:off x="7420849" y="4172758"/>
              <a:ext cx="435147" cy="69010"/>
            </a:xfrm>
            <a:prstGeom prst="rect">
              <a:avLst/>
            </a:prstGeom>
            <a:solidFill>
              <a:srgbClr val="FBA319">
                <a:alpha val="100000"/>
              </a:srgbClr>
            </a:solidFill>
            <a:ln w="2710" cap="flat">
              <a:solidFill>
                <a:srgbClr val="FFFFFF">
                  <a:alpha val="100000"/>
                </a:srgbClr>
              </a:solidFill>
              <a:prstDash val="solid"/>
              <a:miter/>
            </a:ln>
          </p:spPr>
          <p:txBody>
            <a:bodyPr/>
            <a:lstStyle/>
            <a:p/>
          </p:txBody>
        </p:sp>
        <p:sp>
          <p:nvSpPr>
            <p:cNvPr id="664" name="rc664"/>
            <p:cNvSpPr/>
            <p:nvPr/>
          </p:nvSpPr>
          <p:spPr>
            <a:xfrm>
              <a:off x="7855997" y="4172758"/>
              <a:ext cx="435147" cy="69010"/>
            </a:xfrm>
            <a:prstGeom prst="rect">
              <a:avLst/>
            </a:prstGeom>
            <a:solidFill>
              <a:srgbClr val="FB9E1A">
                <a:alpha val="100000"/>
              </a:srgbClr>
            </a:solidFill>
            <a:ln w="2710" cap="flat">
              <a:solidFill>
                <a:srgbClr val="FFFFFF">
                  <a:alpha val="100000"/>
                </a:srgbClr>
              </a:solidFill>
              <a:prstDash val="solid"/>
              <a:miter/>
            </a:ln>
          </p:spPr>
          <p:txBody>
            <a:bodyPr/>
            <a:lstStyle/>
            <a:p/>
          </p:txBody>
        </p:sp>
        <p:sp>
          <p:nvSpPr>
            <p:cNvPr id="665" name="rc665"/>
            <p:cNvSpPr/>
            <p:nvPr/>
          </p:nvSpPr>
          <p:spPr>
            <a:xfrm>
              <a:off x="8291144" y="4172758"/>
              <a:ext cx="435147" cy="69010"/>
            </a:xfrm>
            <a:prstGeom prst="rect">
              <a:avLst/>
            </a:prstGeom>
            <a:solidFill>
              <a:srgbClr val="FB9E1A">
                <a:alpha val="100000"/>
              </a:srgbClr>
            </a:solidFill>
            <a:ln w="2710" cap="flat">
              <a:solidFill>
                <a:srgbClr val="FFFFFF">
                  <a:alpha val="100000"/>
                </a:srgbClr>
              </a:solidFill>
              <a:prstDash val="solid"/>
              <a:miter/>
            </a:ln>
          </p:spPr>
          <p:txBody>
            <a:bodyPr/>
            <a:lstStyle/>
            <a:p/>
          </p:txBody>
        </p:sp>
        <p:sp>
          <p:nvSpPr>
            <p:cNvPr id="666" name="rc666"/>
            <p:cNvSpPr/>
            <p:nvPr/>
          </p:nvSpPr>
          <p:spPr>
            <a:xfrm>
              <a:off x="3939666" y="3620674"/>
              <a:ext cx="435147" cy="69010"/>
            </a:xfrm>
            <a:prstGeom prst="rect">
              <a:avLst/>
            </a:prstGeom>
            <a:solidFill>
              <a:srgbClr val="E73F1C">
                <a:alpha val="100000"/>
              </a:srgbClr>
            </a:solidFill>
            <a:ln w="2710" cap="flat">
              <a:solidFill>
                <a:srgbClr val="FFFFFF">
                  <a:alpha val="100000"/>
                </a:srgbClr>
              </a:solidFill>
              <a:prstDash val="solid"/>
              <a:miter/>
            </a:ln>
          </p:spPr>
          <p:txBody>
            <a:bodyPr/>
            <a:lstStyle/>
            <a:p/>
          </p:txBody>
        </p:sp>
        <p:sp>
          <p:nvSpPr>
            <p:cNvPr id="667" name="rc667"/>
            <p:cNvSpPr/>
            <p:nvPr/>
          </p:nvSpPr>
          <p:spPr>
            <a:xfrm>
              <a:off x="4374814" y="3620674"/>
              <a:ext cx="435147" cy="69010"/>
            </a:xfrm>
            <a:prstGeom prst="rect">
              <a:avLst/>
            </a:prstGeom>
            <a:solidFill>
              <a:srgbClr val="F7841E">
                <a:alpha val="100000"/>
              </a:srgbClr>
            </a:solidFill>
            <a:ln w="2710" cap="flat">
              <a:solidFill>
                <a:srgbClr val="FFFFFF">
                  <a:alpha val="100000"/>
                </a:srgbClr>
              </a:solidFill>
              <a:prstDash val="solid"/>
              <a:miter/>
            </a:ln>
          </p:spPr>
          <p:txBody>
            <a:bodyPr/>
            <a:lstStyle/>
            <a:p/>
          </p:txBody>
        </p:sp>
        <p:sp>
          <p:nvSpPr>
            <p:cNvPr id="668" name="rc668"/>
            <p:cNvSpPr/>
            <p:nvPr/>
          </p:nvSpPr>
          <p:spPr>
            <a:xfrm>
              <a:off x="4809962" y="3620674"/>
              <a:ext cx="435147" cy="69010"/>
            </a:xfrm>
            <a:prstGeom prst="rect">
              <a:avLst/>
            </a:prstGeom>
            <a:solidFill>
              <a:srgbClr val="F67F1F">
                <a:alpha val="100000"/>
              </a:srgbClr>
            </a:solidFill>
            <a:ln w="2710" cap="flat">
              <a:solidFill>
                <a:srgbClr val="FFFFFF">
                  <a:alpha val="100000"/>
                </a:srgbClr>
              </a:solidFill>
              <a:prstDash val="solid"/>
              <a:miter/>
            </a:ln>
          </p:spPr>
          <p:txBody>
            <a:bodyPr/>
            <a:lstStyle/>
            <a:p/>
          </p:txBody>
        </p:sp>
        <p:sp>
          <p:nvSpPr>
            <p:cNvPr id="669" name="rc669"/>
            <p:cNvSpPr/>
            <p:nvPr/>
          </p:nvSpPr>
          <p:spPr>
            <a:xfrm>
              <a:off x="5245110" y="3620674"/>
              <a:ext cx="435147" cy="690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670" name="rc670"/>
            <p:cNvSpPr/>
            <p:nvPr/>
          </p:nvSpPr>
          <p:spPr>
            <a:xfrm>
              <a:off x="5680258" y="3620674"/>
              <a:ext cx="435147" cy="69010"/>
            </a:xfrm>
            <a:prstGeom prst="rect">
              <a:avLst/>
            </a:prstGeom>
            <a:solidFill>
              <a:srgbClr val="F06320">
                <a:alpha val="100000"/>
              </a:srgbClr>
            </a:solidFill>
            <a:ln w="2710" cap="flat">
              <a:solidFill>
                <a:srgbClr val="FFFFFF">
                  <a:alpha val="100000"/>
                </a:srgbClr>
              </a:solidFill>
              <a:prstDash val="solid"/>
              <a:miter/>
            </a:ln>
          </p:spPr>
          <p:txBody>
            <a:bodyPr/>
            <a:lstStyle/>
            <a:p/>
          </p:txBody>
        </p:sp>
        <p:sp>
          <p:nvSpPr>
            <p:cNvPr id="671" name="rc671"/>
            <p:cNvSpPr/>
            <p:nvPr/>
          </p:nvSpPr>
          <p:spPr>
            <a:xfrm>
              <a:off x="6115405" y="3620674"/>
              <a:ext cx="435147" cy="69010"/>
            </a:xfrm>
            <a:prstGeom prst="rect">
              <a:avLst/>
            </a:prstGeom>
            <a:solidFill>
              <a:srgbClr val="F67F1F">
                <a:alpha val="100000"/>
              </a:srgbClr>
            </a:solidFill>
            <a:ln w="2710" cap="flat">
              <a:solidFill>
                <a:srgbClr val="FFFFFF">
                  <a:alpha val="100000"/>
                </a:srgbClr>
              </a:solidFill>
              <a:prstDash val="solid"/>
              <a:miter/>
            </a:ln>
          </p:spPr>
          <p:txBody>
            <a:bodyPr/>
            <a:lstStyle/>
            <a:p/>
          </p:txBody>
        </p:sp>
        <p:sp>
          <p:nvSpPr>
            <p:cNvPr id="672" name="rc672"/>
            <p:cNvSpPr/>
            <p:nvPr/>
          </p:nvSpPr>
          <p:spPr>
            <a:xfrm>
              <a:off x="6550553" y="3620674"/>
              <a:ext cx="435147" cy="69010"/>
            </a:xfrm>
            <a:prstGeom prst="rect">
              <a:avLst/>
            </a:prstGeom>
            <a:solidFill>
              <a:srgbClr val="F26821">
                <a:alpha val="100000"/>
              </a:srgbClr>
            </a:solidFill>
            <a:ln w="2710" cap="flat">
              <a:solidFill>
                <a:srgbClr val="FFFFFF">
                  <a:alpha val="100000"/>
                </a:srgbClr>
              </a:solidFill>
              <a:prstDash val="solid"/>
              <a:miter/>
            </a:ln>
          </p:spPr>
          <p:txBody>
            <a:bodyPr/>
            <a:lstStyle/>
            <a:p/>
          </p:txBody>
        </p:sp>
        <p:sp>
          <p:nvSpPr>
            <p:cNvPr id="673" name="rc673"/>
            <p:cNvSpPr/>
            <p:nvPr/>
          </p:nvSpPr>
          <p:spPr>
            <a:xfrm>
              <a:off x="6985701" y="3620674"/>
              <a:ext cx="435147" cy="69010"/>
            </a:xfrm>
            <a:prstGeom prst="rect">
              <a:avLst/>
            </a:prstGeom>
            <a:solidFill>
              <a:srgbClr val="F06320">
                <a:alpha val="100000"/>
              </a:srgbClr>
            </a:solidFill>
            <a:ln w="2710" cap="flat">
              <a:solidFill>
                <a:srgbClr val="FFFFFF">
                  <a:alpha val="100000"/>
                </a:srgbClr>
              </a:solidFill>
              <a:prstDash val="solid"/>
              <a:miter/>
            </a:ln>
          </p:spPr>
          <p:txBody>
            <a:bodyPr/>
            <a:lstStyle/>
            <a:p/>
          </p:txBody>
        </p:sp>
        <p:sp>
          <p:nvSpPr>
            <p:cNvPr id="674" name="rc674"/>
            <p:cNvSpPr/>
            <p:nvPr/>
          </p:nvSpPr>
          <p:spPr>
            <a:xfrm>
              <a:off x="7420849" y="3620674"/>
              <a:ext cx="435147" cy="69010"/>
            </a:xfrm>
            <a:prstGeom prst="rect">
              <a:avLst/>
            </a:prstGeom>
            <a:solidFill>
              <a:srgbClr val="F7881E">
                <a:alpha val="100000"/>
              </a:srgbClr>
            </a:solidFill>
            <a:ln w="2710" cap="flat">
              <a:solidFill>
                <a:srgbClr val="FFFFFF">
                  <a:alpha val="100000"/>
                </a:srgbClr>
              </a:solidFill>
              <a:prstDash val="solid"/>
              <a:miter/>
            </a:ln>
          </p:spPr>
          <p:txBody>
            <a:bodyPr/>
            <a:lstStyle/>
            <a:p/>
          </p:txBody>
        </p:sp>
        <p:sp>
          <p:nvSpPr>
            <p:cNvPr id="675" name="rc675"/>
            <p:cNvSpPr/>
            <p:nvPr/>
          </p:nvSpPr>
          <p:spPr>
            <a:xfrm>
              <a:off x="7855997" y="3620674"/>
              <a:ext cx="435147" cy="69010"/>
            </a:xfrm>
            <a:prstGeom prst="rect">
              <a:avLst/>
            </a:prstGeom>
            <a:solidFill>
              <a:srgbClr val="FDAB17">
                <a:alpha val="100000"/>
              </a:srgbClr>
            </a:solidFill>
            <a:ln w="2710" cap="flat">
              <a:solidFill>
                <a:srgbClr val="FFFFFF">
                  <a:alpha val="100000"/>
                </a:srgbClr>
              </a:solidFill>
              <a:prstDash val="solid"/>
              <a:miter/>
            </a:ln>
          </p:spPr>
          <p:txBody>
            <a:bodyPr/>
            <a:lstStyle/>
            <a:p/>
          </p:txBody>
        </p:sp>
        <p:sp>
          <p:nvSpPr>
            <p:cNvPr id="676" name="rc676"/>
            <p:cNvSpPr/>
            <p:nvPr/>
          </p:nvSpPr>
          <p:spPr>
            <a:xfrm>
              <a:off x="8291144" y="3620674"/>
              <a:ext cx="435147" cy="69010"/>
            </a:xfrm>
            <a:prstGeom prst="rect">
              <a:avLst/>
            </a:prstGeom>
            <a:solidFill>
              <a:srgbClr val="FEB813">
                <a:alpha val="100000"/>
              </a:srgbClr>
            </a:solidFill>
            <a:ln w="2710" cap="flat">
              <a:solidFill>
                <a:srgbClr val="FFFFFF">
                  <a:alpha val="100000"/>
                </a:srgbClr>
              </a:solidFill>
              <a:prstDash val="solid"/>
              <a:miter/>
            </a:ln>
          </p:spPr>
          <p:txBody>
            <a:bodyPr/>
            <a:lstStyle/>
            <a:p/>
          </p:txBody>
        </p:sp>
        <p:sp>
          <p:nvSpPr>
            <p:cNvPr id="677" name="rc677"/>
            <p:cNvSpPr/>
            <p:nvPr/>
          </p:nvSpPr>
          <p:spPr>
            <a:xfrm>
              <a:off x="1763928" y="4241768"/>
              <a:ext cx="435147" cy="69010"/>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678" name="rc678"/>
            <p:cNvSpPr/>
            <p:nvPr/>
          </p:nvSpPr>
          <p:spPr>
            <a:xfrm>
              <a:off x="2199075" y="4241768"/>
              <a:ext cx="435147" cy="69010"/>
            </a:xfrm>
            <a:prstGeom prst="rect">
              <a:avLst/>
            </a:prstGeom>
            <a:solidFill>
              <a:srgbClr val="E32A1A">
                <a:alpha val="100000"/>
              </a:srgbClr>
            </a:solidFill>
            <a:ln w="2710" cap="flat">
              <a:solidFill>
                <a:srgbClr val="FFFFFF">
                  <a:alpha val="100000"/>
                </a:srgbClr>
              </a:solidFill>
              <a:prstDash val="solid"/>
              <a:miter/>
            </a:ln>
          </p:spPr>
          <p:txBody>
            <a:bodyPr/>
            <a:lstStyle/>
            <a:p/>
          </p:txBody>
        </p:sp>
        <p:sp>
          <p:nvSpPr>
            <p:cNvPr id="679" name="rc679"/>
            <p:cNvSpPr/>
            <p:nvPr/>
          </p:nvSpPr>
          <p:spPr>
            <a:xfrm>
              <a:off x="2634223" y="4241768"/>
              <a:ext cx="435147" cy="69010"/>
            </a:xfrm>
            <a:prstGeom prst="rect">
              <a:avLst/>
            </a:prstGeom>
            <a:solidFill>
              <a:srgbClr val="E42F1B">
                <a:alpha val="100000"/>
              </a:srgbClr>
            </a:solidFill>
            <a:ln w="2710" cap="flat">
              <a:solidFill>
                <a:srgbClr val="FFFFFF">
                  <a:alpha val="100000"/>
                </a:srgbClr>
              </a:solidFill>
              <a:prstDash val="solid"/>
              <a:miter/>
            </a:ln>
          </p:spPr>
          <p:txBody>
            <a:bodyPr/>
            <a:lstStyle/>
            <a:p/>
          </p:txBody>
        </p:sp>
        <p:sp>
          <p:nvSpPr>
            <p:cNvPr id="680" name="rc680"/>
            <p:cNvSpPr/>
            <p:nvPr/>
          </p:nvSpPr>
          <p:spPr>
            <a:xfrm>
              <a:off x="3069371" y="4241768"/>
              <a:ext cx="435147" cy="69010"/>
            </a:xfrm>
            <a:prstGeom prst="rect">
              <a:avLst/>
            </a:prstGeom>
            <a:solidFill>
              <a:srgbClr val="E8431C">
                <a:alpha val="100000"/>
              </a:srgbClr>
            </a:solidFill>
            <a:ln w="2710" cap="flat">
              <a:solidFill>
                <a:srgbClr val="FFFFFF">
                  <a:alpha val="100000"/>
                </a:srgbClr>
              </a:solidFill>
              <a:prstDash val="solid"/>
              <a:miter/>
            </a:ln>
          </p:spPr>
          <p:txBody>
            <a:bodyPr/>
            <a:lstStyle/>
            <a:p/>
          </p:txBody>
        </p:sp>
        <p:sp>
          <p:nvSpPr>
            <p:cNvPr id="681" name="rc681"/>
            <p:cNvSpPr/>
            <p:nvPr/>
          </p:nvSpPr>
          <p:spPr>
            <a:xfrm>
              <a:off x="3504519" y="4241768"/>
              <a:ext cx="435147" cy="69010"/>
            </a:xfrm>
            <a:prstGeom prst="rect">
              <a:avLst/>
            </a:prstGeom>
            <a:solidFill>
              <a:srgbClr val="E8431C">
                <a:alpha val="100000"/>
              </a:srgbClr>
            </a:solidFill>
            <a:ln w="2710" cap="flat">
              <a:solidFill>
                <a:srgbClr val="FFFFFF">
                  <a:alpha val="100000"/>
                </a:srgbClr>
              </a:solidFill>
              <a:prstDash val="solid"/>
              <a:miter/>
            </a:ln>
          </p:spPr>
          <p:txBody>
            <a:bodyPr/>
            <a:lstStyle/>
            <a:p/>
          </p:txBody>
        </p:sp>
        <p:sp>
          <p:nvSpPr>
            <p:cNvPr id="682" name="rc682"/>
            <p:cNvSpPr/>
            <p:nvPr/>
          </p:nvSpPr>
          <p:spPr>
            <a:xfrm>
              <a:off x="3939666" y="4241768"/>
              <a:ext cx="435147" cy="69010"/>
            </a:xfrm>
            <a:prstGeom prst="rect">
              <a:avLst/>
            </a:prstGeom>
            <a:solidFill>
              <a:srgbClr val="EB4D1D">
                <a:alpha val="100000"/>
              </a:srgbClr>
            </a:solidFill>
            <a:ln w="2710" cap="flat">
              <a:solidFill>
                <a:srgbClr val="FFFFFF">
                  <a:alpha val="100000"/>
                </a:srgbClr>
              </a:solidFill>
              <a:prstDash val="solid"/>
              <a:miter/>
            </a:ln>
          </p:spPr>
          <p:txBody>
            <a:bodyPr/>
            <a:lstStyle/>
            <a:p/>
          </p:txBody>
        </p:sp>
        <p:sp>
          <p:nvSpPr>
            <p:cNvPr id="683" name="rc683"/>
            <p:cNvSpPr/>
            <p:nvPr/>
          </p:nvSpPr>
          <p:spPr>
            <a:xfrm>
              <a:off x="4374814" y="4241768"/>
              <a:ext cx="435147" cy="6901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684" name="rc684"/>
            <p:cNvSpPr/>
            <p:nvPr/>
          </p:nvSpPr>
          <p:spPr>
            <a:xfrm>
              <a:off x="4809962" y="4241768"/>
              <a:ext cx="435147" cy="69010"/>
            </a:xfrm>
            <a:prstGeom prst="rect">
              <a:avLst/>
            </a:prstGeom>
            <a:solidFill>
              <a:srgbClr val="F06320">
                <a:alpha val="100000"/>
              </a:srgbClr>
            </a:solidFill>
            <a:ln w="2710" cap="flat">
              <a:solidFill>
                <a:srgbClr val="FFFFFF">
                  <a:alpha val="100000"/>
                </a:srgbClr>
              </a:solidFill>
              <a:prstDash val="solid"/>
              <a:miter/>
            </a:ln>
          </p:spPr>
          <p:txBody>
            <a:bodyPr/>
            <a:lstStyle/>
            <a:p/>
          </p:txBody>
        </p:sp>
        <p:sp>
          <p:nvSpPr>
            <p:cNvPr id="685" name="rc685"/>
            <p:cNvSpPr/>
            <p:nvPr/>
          </p:nvSpPr>
          <p:spPr>
            <a:xfrm>
              <a:off x="5245110" y="4241768"/>
              <a:ext cx="435147" cy="69010"/>
            </a:xfrm>
            <a:prstGeom prst="rect">
              <a:avLst/>
            </a:prstGeom>
            <a:solidFill>
              <a:srgbClr val="F06320">
                <a:alpha val="100000"/>
              </a:srgbClr>
            </a:solidFill>
            <a:ln w="2710" cap="flat">
              <a:solidFill>
                <a:srgbClr val="FFFFFF">
                  <a:alpha val="100000"/>
                </a:srgbClr>
              </a:solidFill>
              <a:prstDash val="solid"/>
              <a:miter/>
            </a:ln>
          </p:spPr>
          <p:txBody>
            <a:bodyPr/>
            <a:lstStyle/>
            <a:p/>
          </p:txBody>
        </p:sp>
        <p:sp>
          <p:nvSpPr>
            <p:cNvPr id="686" name="rc686"/>
            <p:cNvSpPr/>
            <p:nvPr/>
          </p:nvSpPr>
          <p:spPr>
            <a:xfrm>
              <a:off x="5680258" y="4241768"/>
              <a:ext cx="435147" cy="69010"/>
            </a:xfrm>
            <a:prstGeom prst="rect">
              <a:avLst/>
            </a:prstGeom>
            <a:solidFill>
              <a:srgbClr val="F47620">
                <a:alpha val="100000"/>
              </a:srgbClr>
            </a:solidFill>
            <a:ln w="2710" cap="flat">
              <a:solidFill>
                <a:srgbClr val="FFFFFF">
                  <a:alpha val="100000"/>
                </a:srgbClr>
              </a:solidFill>
              <a:prstDash val="solid"/>
              <a:miter/>
            </a:ln>
          </p:spPr>
          <p:txBody>
            <a:bodyPr/>
            <a:lstStyle/>
            <a:p/>
          </p:txBody>
        </p:sp>
        <p:sp>
          <p:nvSpPr>
            <p:cNvPr id="687" name="rc687"/>
            <p:cNvSpPr/>
            <p:nvPr/>
          </p:nvSpPr>
          <p:spPr>
            <a:xfrm>
              <a:off x="6115405" y="4241768"/>
              <a:ext cx="435147" cy="69010"/>
            </a:xfrm>
            <a:prstGeom prst="rect">
              <a:avLst/>
            </a:prstGeom>
            <a:solidFill>
              <a:srgbClr val="F26C21">
                <a:alpha val="100000"/>
              </a:srgbClr>
            </a:solidFill>
            <a:ln w="2710" cap="flat">
              <a:solidFill>
                <a:srgbClr val="FFFFFF">
                  <a:alpha val="100000"/>
                </a:srgbClr>
              </a:solidFill>
              <a:prstDash val="solid"/>
              <a:miter/>
            </a:ln>
          </p:spPr>
          <p:txBody>
            <a:bodyPr/>
            <a:lstStyle/>
            <a:p/>
          </p:txBody>
        </p:sp>
        <p:sp>
          <p:nvSpPr>
            <p:cNvPr id="688" name="rc688"/>
            <p:cNvSpPr/>
            <p:nvPr/>
          </p:nvSpPr>
          <p:spPr>
            <a:xfrm>
              <a:off x="6550553" y="4241768"/>
              <a:ext cx="435147" cy="69010"/>
            </a:xfrm>
            <a:prstGeom prst="rect">
              <a:avLst/>
            </a:prstGeom>
            <a:solidFill>
              <a:srgbClr val="F37120">
                <a:alpha val="100000"/>
              </a:srgbClr>
            </a:solidFill>
            <a:ln w="2710" cap="flat">
              <a:solidFill>
                <a:srgbClr val="FFFFFF">
                  <a:alpha val="100000"/>
                </a:srgbClr>
              </a:solidFill>
              <a:prstDash val="solid"/>
              <a:miter/>
            </a:ln>
          </p:spPr>
          <p:txBody>
            <a:bodyPr/>
            <a:lstStyle/>
            <a:p/>
          </p:txBody>
        </p:sp>
        <p:sp>
          <p:nvSpPr>
            <p:cNvPr id="689" name="rc689"/>
            <p:cNvSpPr/>
            <p:nvPr/>
          </p:nvSpPr>
          <p:spPr>
            <a:xfrm>
              <a:off x="6985701" y="4241768"/>
              <a:ext cx="435147" cy="69010"/>
            </a:xfrm>
            <a:prstGeom prst="rect">
              <a:avLst/>
            </a:prstGeom>
            <a:solidFill>
              <a:srgbClr val="F67F1F">
                <a:alpha val="100000"/>
              </a:srgbClr>
            </a:solidFill>
            <a:ln w="2710" cap="flat">
              <a:solidFill>
                <a:srgbClr val="FFFFFF">
                  <a:alpha val="100000"/>
                </a:srgbClr>
              </a:solidFill>
              <a:prstDash val="solid"/>
              <a:miter/>
            </a:ln>
          </p:spPr>
          <p:txBody>
            <a:bodyPr/>
            <a:lstStyle/>
            <a:p/>
          </p:txBody>
        </p:sp>
        <p:sp>
          <p:nvSpPr>
            <p:cNvPr id="690" name="rc690"/>
            <p:cNvSpPr/>
            <p:nvPr/>
          </p:nvSpPr>
          <p:spPr>
            <a:xfrm>
              <a:off x="7420849" y="4241768"/>
              <a:ext cx="435147" cy="69010"/>
            </a:xfrm>
            <a:prstGeom prst="rect">
              <a:avLst/>
            </a:prstGeom>
            <a:solidFill>
              <a:srgbClr val="F88D1D">
                <a:alpha val="100000"/>
              </a:srgbClr>
            </a:solidFill>
            <a:ln w="2710" cap="flat">
              <a:solidFill>
                <a:srgbClr val="FFFFFF">
                  <a:alpha val="100000"/>
                </a:srgbClr>
              </a:solidFill>
              <a:prstDash val="solid"/>
              <a:miter/>
            </a:ln>
          </p:spPr>
          <p:txBody>
            <a:bodyPr/>
            <a:lstStyle/>
            <a:p/>
          </p:txBody>
        </p:sp>
        <p:sp>
          <p:nvSpPr>
            <p:cNvPr id="691" name="rc691"/>
            <p:cNvSpPr/>
            <p:nvPr/>
          </p:nvSpPr>
          <p:spPr>
            <a:xfrm>
              <a:off x="7855997" y="4241768"/>
              <a:ext cx="435147" cy="69010"/>
            </a:xfrm>
            <a:prstGeom prst="rect">
              <a:avLst/>
            </a:prstGeom>
            <a:solidFill>
              <a:srgbClr val="F7881E">
                <a:alpha val="100000"/>
              </a:srgbClr>
            </a:solidFill>
            <a:ln w="2710" cap="flat">
              <a:solidFill>
                <a:srgbClr val="FFFFFF">
                  <a:alpha val="100000"/>
                </a:srgbClr>
              </a:solidFill>
              <a:prstDash val="solid"/>
              <a:miter/>
            </a:ln>
          </p:spPr>
          <p:txBody>
            <a:bodyPr/>
            <a:lstStyle/>
            <a:p/>
          </p:txBody>
        </p:sp>
        <p:sp>
          <p:nvSpPr>
            <p:cNvPr id="692" name="rc692"/>
            <p:cNvSpPr/>
            <p:nvPr/>
          </p:nvSpPr>
          <p:spPr>
            <a:xfrm>
              <a:off x="8291144" y="4241768"/>
              <a:ext cx="435147" cy="69010"/>
            </a:xfrm>
            <a:prstGeom prst="rect">
              <a:avLst/>
            </a:prstGeom>
            <a:solidFill>
              <a:srgbClr val="F88D1D">
                <a:alpha val="100000"/>
              </a:srgbClr>
            </a:solidFill>
            <a:ln w="2710" cap="flat">
              <a:solidFill>
                <a:srgbClr val="FFFFFF">
                  <a:alpha val="100000"/>
                </a:srgbClr>
              </a:solidFill>
              <a:prstDash val="solid"/>
              <a:miter/>
            </a:ln>
          </p:spPr>
          <p:txBody>
            <a:bodyPr/>
            <a:lstStyle/>
            <a:p/>
          </p:txBody>
        </p:sp>
        <p:sp>
          <p:nvSpPr>
            <p:cNvPr id="693" name="tx693"/>
            <p:cNvSpPr/>
            <p:nvPr/>
          </p:nvSpPr>
          <p:spPr>
            <a:xfrm>
              <a:off x="5857689" y="17660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694" name="tx694"/>
            <p:cNvSpPr/>
            <p:nvPr/>
          </p:nvSpPr>
          <p:spPr>
            <a:xfrm>
              <a:off x="6292837" y="17660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695" name="tx695"/>
            <p:cNvSpPr/>
            <p:nvPr/>
          </p:nvSpPr>
          <p:spPr>
            <a:xfrm>
              <a:off x="6727985" y="17660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696" name="tx696"/>
            <p:cNvSpPr/>
            <p:nvPr/>
          </p:nvSpPr>
          <p:spPr>
            <a:xfrm>
              <a:off x="7163133" y="17660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697" name="tx697"/>
            <p:cNvSpPr/>
            <p:nvPr/>
          </p:nvSpPr>
          <p:spPr>
            <a:xfrm>
              <a:off x="7598281" y="17660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698" name="tx698"/>
            <p:cNvSpPr/>
            <p:nvPr/>
          </p:nvSpPr>
          <p:spPr>
            <a:xfrm>
              <a:off x="8033428" y="17660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699" name="tx699"/>
            <p:cNvSpPr/>
            <p:nvPr/>
          </p:nvSpPr>
          <p:spPr>
            <a:xfrm>
              <a:off x="8468576" y="17660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700" name="tx700"/>
            <p:cNvSpPr/>
            <p:nvPr/>
          </p:nvSpPr>
          <p:spPr>
            <a:xfrm>
              <a:off x="1941359" y="21800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701" name="tx701"/>
            <p:cNvSpPr/>
            <p:nvPr/>
          </p:nvSpPr>
          <p:spPr>
            <a:xfrm>
              <a:off x="2376507" y="21800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702" name="tx702"/>
            <p:cNvSpPr/>
            <p:nvPr/>
          </p:nvSpPr>
          <p:spPr>
            <a:xfrm>
              <a:off x="2811655" y="21800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703" name="tx703"/>
            <p:cNvSpPr/>
            <p:nvPr/>
          </p:nvSpPr>
          <p:spPr>
            <a:xfrm>
              <a:off x="3246803" y="21800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704" name="tx704"/>
            <p:cNvSpPr/>
            <p:nvPr/>
          </p:nvSpPr>
          <p:spPr>
            <a:xfrm>
              <a:off x="3681950" y="21800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705" name="tx705"/>
            <p:cNvSpPr/>
            <p:nvPr/>
          </p:nvSpPr>
          <p:spPr>
            <a:xfrm>
              <a:off x="4117098" y="21800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706" name="tx706"/>
            <p:cNvSpPr/>
            <p:nvPr/>
          </p:nvSpPr>
          <p:spPr>
            <a:xfrm>
              <a:off x="4552246" y="21800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707" name="tx707"/>
            <p:cNvSpPr/>
            <p:nvPr/>
          </p:nvSpPr>
          <p:spPr>
            <a:xfrm>
              <a:off x="4987394" y="21800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708" name="tx708"/>
            <p:cNvSpPr/>
            <p:nvPr/>
          </p:nvSpPr>
          <p:spPr>
            <a:xfrm>
              <a:off x="5422542" y="21800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709" name="tx709"/>
            <p:cNvSpPr/>
            <p:nvPr/>
          </p:nvSpPr>
          <p:spPr>
            <a:xfrm>
              <a:off x="5857689" y="21800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710" name="tx710"/>
            <p:cNvSpPr/>
            <p:nvPr/>
          </p:nvSpPr>
          <p:spPr>
            <a:xfrm>
              <a:off x="6292837" y="21800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711" name="tx711"/>
            <p:cNvSpPr/>
            <p:nvPr/>
          </p:nvSpPr>
          <p:spPr>
            <a:xfrm>
              <a:off x="6727985" y="21800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712" name="tx712"/>
            <p:cNvSpPr/>
            <p:nvPr/>
          </p:nvSpPr>
          <p:spPr>
            <a:xfrm>
              <a:off x="7598281" y="21800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713" name="tx713"/>
            <p:cNvSpPr/>
            <p:nvPr/>
          </p:nvSpPr>
          <p:spPr>
            <a:xfrm>
              <a:off x="8033428" y="21800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714" name="tx714"/>
            <p:cNvSpPr/>
            <p:nvPr/>
          </p:nvSpPr>
          <p:spPr>
            <a:xfrm>
              <a:off x="8468576" y="21800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715" name="tx715"/>
            <p:cNvSpPr/>
            <p:nvPr/>
          </p:nvSpPr>
          <p:spPr>
            <a:xfrm>
              <a:off x="8468576" y="33532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716" name="tx716"/>
            <p:cNvSpPr/>
            <p:nvPr/>
          </p:nvSpPr>
          <p:spPr>
            <a:xfrm>
              <a:off x="3246803" y="23181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717" name="tx717"/>
            <p:cNvSpPr/>
            <p:nvPr/>
          </p:nvSpPr>
          <p:spPr>
            <a:xfrm>
              <a:off x="3681950" y="23181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718" name="tx718"/>
            <p:cNvSpPr/>
            <p:nvPr/>
          </p:nvSpPr>
          <p:spPr>
            <a:xfrm>
              <a:off x="4117098" y="23181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719" name="tx719"/>
            <p:cNvSpPr/>
            <p:nvPr/>
          </p:nvSpPr>
          <p:spPr>
            <a:xfrm>
              <a:off x="4552246" y="23181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720" name="tx720"/>
            <p:cNvSpPr/>
            <p:nvPr/>
          </p:nvSpPr>
          <p:spPr>
            <a:xfrm>
              <a:off x="4987394" y="23181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721" name="tx721"/>
            <p:cNvSpPr/>
            <p:nvPr/>
          </p:nvSpPr>
          <p:spPr>
            <a:xfrm>
              <a:off x="5422542" y="23181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722" name="tx722"/>
            <p:cNvSpPr/>
            <p:nvPr/>
          </p:nvSpPr>
          <p:spPr>
            <a:xfrm>
              <a:off x="5857689" y="23181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723" name="tx723"/>
            <p:cNvSpPr/>
            <p:nvPr/>
          </p:nvSpPr>
          <p:spPr>
            <a:xfrm>
              <a:off x="6292837" y="23181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724" name="tx724"/>
            <p:cNvSpPr/>
            <p:nvPr/>
          </p:nvSpPr>
          <p:spPr>
            <a:xfrm>
              <a:off x="6727985" y="23181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725" name="tx725"/>
            <p:cNvSpPr/>
            <p:nvPr/>
          </p:nvSpPr>
          <p:spPr>
            <a:xfrm>
              <a:off x="7163133" y="23181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726" name="tx726"/>
            <p:cNvSpPr/>
            <p:nvPr/>
          </p:nvSpPr>
          <p:spPr>
            <a:xfrm>
              <a:off x="7598281" y="23181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727" name="tx727"/>
            <p:cNvSpPr/>
            <p:nvPr/>
          </p:nvSpPr>
          <p:spPr>
            <a:xfrm>
              <a:off x="8033428" y="23181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728" name="tx728"/>
            <p:cNvSpPr/>
            <p:nvPr/>
          </p:nvSpPr>
          <p:spPr>
            <a:xfrm>
              <a:off x="8468576" y="23181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729" name="tx729"/>
            <p:cNvSpPr/>
            <p:nvPr/>
          </p:nvSpPr>
          <p:spPr>
            <a:xfrm>
              <a:off x="2811655" y="1697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730" name="tx730"/>
            <p:cNvSpPr/>
            <p:nvPr/>
          </p:nvSpPr>
          <p:spPr>
            <a:xfrm>
              <a:off x="3246803" y="1697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731" name="tx731"/>
            <p:cNvSpPr/>
            <p:nvPr/>
          </p:nvSpPr>
          <p:spPr>
            <a:xfrm>
              <a:off x="3681950" y="1697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732" name="tx732"/>
            <p:cNvSpPr/>
            <p:nvPr/>
          </p:nvSpPr>
          <p:spPr>
            <a:xfrm>
              <a:off x="4117098" y="1697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733" name="tx733"/>
            <p:cNvSpPr/>
            <p:nvPr/>
          </p:nvSpPr>
          <p:spPr>
            <a:xfrm>
              <a:off x="4552246" y="1697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734" name="tx734"/>
            <p:cNvSpPr/>
            <p:nvPr/>
          </p:nvSpPr>
          <p:spPr>
            <a:xfrm>
              <a:off x="4987394" y="1697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735" name="tx735"/>
            <p:cNvSpPr/>
            <p:nvPr/>
          </p:nvSpPr>
          <p:spPr>
            <a:xfrm>
              <a:off x="5422542" y="1697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736" name="tx736"/>
            <p:cNvSpPr/>
            <p:nvPr/>
          </p:nvSpPr>
          <p:spPr>
            <a:xfrm>
              <a:off x="5857689" y="1697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737" name="tx737"/>
            <p:cNvSpPr/>
            <p:nvPr/>
          </p:nvSpPr>
          <p:spPr>
            <a:xfrm>
              <a:off x="6292837" y="1697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738" name="tx738"/>
            <p:cNvSpPr/>
            <p:nvPr/>
          </p:nvSpPr>
          <p:spPr>
            <a:xfrm>
              <a:off x="6727985" y="1697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739" name="tx739"/>
            <p:cNvSpPr/>
            <p:nvPr/>
          </p:nvSpPr>
          <p:spPr>
            <a:xfrm>
              <a:off x="7163133" y="1697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740" name="tx740"/>
            <p:cNvSpPr/>
            <p:nvPr/>
          </p:nvSpPr>
          <p:spPr>
            <a:xfrm>
              <a:off x="7598281" y="1697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741" name="tx741"/>
            <p:cNvSpPr/>
            <p:nvPr/>
          </p:nvSpPr>
          <p:spPr>
            <a:xfrm>
              <a:off x="8033428" y="1697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742" name="tx742"/>
            <p:cNvSpPr/>
            <p:nvPr/>
          </p:nvSpPr>
          <p:spPr>
            <a:xfrm>
              <a:off x="8468576" y="1697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743" name="tx743"/>
            <p:cNvSpPr/>
            <p:nvPr/>
          </p:nvSpPr>
          <p:spPr>
            <a:xfrm>
              <a:off x="3246803" y="1627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744" name="tx744"/>
            <p:cNvSpPr/>
            <p:nvPr/>
          </p:nvSpPr>
          <p:spPr>
            <a:xfrm>
              <a:off x="3681950" y="1627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745" name="tx745"/>
            <p:cNvSpPr/>
            <p:nvPr/>
          </p:nvSpPr>
          <p:spPr>
            <a:xfrm>
              <a:off x="4117098" y="1627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746" name="tx746"/>
            <p:cNvSpPr/>
            <p:nvPr/>
          </p:nvSpPr>
          <p:spPr>
            <a:xfrm>
              <a:off x="4552246" y="1627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747" name="tx747"/>
            <p:cNvSpPr/>
            <p:nvPr/>
          </p:nvSpPr>
          <p:spPr>
            <a:xfrm>
              <a:off x="4987394" y="1627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748" name="tx748"/>
            <p:cNvSpPr/>
            <p:nvPr/>
          </p:nvSpPr>
          <p:spPr>
            <a:xfrm>
              <a:off x="5422542" y="1627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749" name="tx749"/>
            <p:cNvSpPr/>
            <p:nvPr/>
          </p:nvSpPr>
          <p:spPr>
            <a:xfrm>
              <a:off x="5857689" y="1627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750" name="tx750"/>
            <p:cNvSpPr/>
            <p:nvPr/>
          </p:nvSpPr>
          <p:spPr>
            <a:xfrm>
              <a:off x="6292837" y="1627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751" name="tx751"/>
            <p:cNvSpPr/>
            <p:nvPr/>
          </p:nvSpPr>
          <p:spPr>
            <a:xfrm>
              <a:off x="6727985" y="1627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752" name="tx752"/>
            <p:cNvSpPr/>
            <p:nvPr/>
          </p:nvSpPr>
          <p:spPr>
            <a:xfrm>
              <a:off x="7163133" y="1627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753" name="tx753"/>
            <p:cNvSpPr/>
            <p:nvPr/>
          </p:nvSpPr>
          <p:spPr>
            <a:xfrm>
              <a:off x="7598281" y="1627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754" name="tx754"/>
            <p:cNvSpPr/>
            <p:nvPr/>
          </p:nvSpPr>
          <p:spPr>
            <a:xfrm>
              <a:off x="8033428" y="1627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755" name="tx755"/>
            <p:cNvSpPr/>
            <p:nvPr/>
          </p:nvSpPr>
          <p:spPr>
            <a:xfrm>
              <a:off x="8468576" y="16279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756" name="tx756"/>
            <p:cNvSpPr/>
            <p:nvPr/>
          </p:nvSpPr>
          <p:spPr>
            <a:xfrm>
              <a:off x="4117098" y="12829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757" name="tx757"/>
            <p:cNvSpPr/>
            <p:nvPr/>
          </p:nvSpPr>
          <p:spPr>
            <a:xfrm>
              <a:off x="4552246" y="12829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758" name="tx758"/>
            <p:cNvSpPr/>
            <p:nvPr/>
          </p:nvSpPr>
          <p:spPr>
            <a:xfrm>
              <a:off x="4987394" y="12829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759" name="tx759"/>
            <p:cNvSpPr/>
            <p:nvPr/>
          </p:nvSpPr>
          <p:spPr>
            <a:xfrm>
              <a:off x="5422542" y="12829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760" name="tx760"/>
            <p:cNvSpPr/>
            <p:nvPr/>
          </p:nvSpPr>
          <p:spPr>
            <a:xfrm>
              <a:off x="5857689" y="12829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761" name="tx761"/>
            <p:cNvSpPr/>
            <p:nvPr/>
          </p:nvSpPr>
          <p:spPr>
            <a:xfrm>
              <a:off x="6292837" y="12829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762" name="tx762"/>
            <p:cNvSpPr/>
            <p:nvPr/>
          </p:nvSpPr>
          <p:spPr>
            <a:xfrm>
              <a:off x="7163133" y="12829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763" name="tx763"/>
            <p:cNvSpPr/>
            <p:nvPr/>
          </p:nvSpPr>
          <p:spPr>
            <a:xfrm>
              <a:off x="7598281" y="12829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764" name="tx764"/>
            <p:cNvSpPr/>
            <p:nvPr/>
          </p:nvSpPr>
          <p:spPr>
            <a:xfrm>
              <a:off x="8033428" y="12829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765" name="tx765"/>
            <p:cNvSpPr/>
            <p:nvPr/>
          </p:nvSpPr>
          <p:spPr>
            <a:xfrm>
              <a:off x="8468576" y="12829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766" name="tx766"/>
            <p:cNvSpPr/>
            <p:nvPr/>
          </p:nvSpPr>
          <p:spPr>
            <a:xfrm>
              <a:off x="5857689" y="18350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767" name="tx767"/>
            <p:cNvSpPr/>
            <p:nvPr/>
          </p:nvSpPr>
          <p:spPr>
            <a:xfrm>
              <a:off x="6292837" y="18350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768" name="tx768"/>
            <p:cNvSpPr/>
            <p:nvPr/>
          </p:nvSpPr>
          <p:spPr>
            <a:xfrm>
              <a:off x="7163133" y="18350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769" name="tx769"/>
            <p:cNvSpPr/>
            <p:nvPr/>
          </p:nvSpPr>
          <p:spPr>
            <a:xfrm>
              <a:off x="8033428" y="18350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770" name="tx770"/>
            <p:cNvSpPr/>
            <p:nvPr/>
          </p:nvSpPr>
          <p:spPr>
            <a:xfrm>
              <a:off x="8468576" y="18350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771" name="tx771"/>
            <p:cNvSpPr/>
            <p:nvPr/>
          </p:nvSpPr>
          <p:spPr>
            <a:xfrm>
              <a:off x="5422542" y="37673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772" name="tx772"/>
            <p:cNvSpPr/>
            <p:nvPr/>
          </p:nvSpPr>
          <p:spPr>
            <a:xfrm>
              <a:off x="5857689" y="37673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773" name="tx773"/>
            <p:cNvSpPr/>
            <p:nvPr/>
          </p:nvSpPr>
          <p:spPr>
            <a:xfrm>
              <a:off x="6727985" y="37673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774" name="tx774"/>
            <p:cNvSpPr/>
            <p:nvPr/>
          </p:nvSpPr>
          <p:spPr>
            <a:xfrm>
              <a:off x="7163133" y="37673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775" name="tx775"/>
            <p:cNvSpPr/>
            <p:nvPr/>
          </p:nvSpPr>
          <p:spPr>
            <a:xfrm>
              <a:off x="7598281" y="37673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776" name="tx776"/>
            <p:cNvSpPr/>
            <p:nvPr/>
          </p:nvSpPr>
          <p:spPr>
            <a:xfrm>
              <a:off x="8033428" y="37673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777" name="tx777"/>
            <p:cNvSpPr/>
            <p:nvPr/>
          </p:nvSpPr>
          <p:spPr>
            <a:xfrm>
              <a:off x="2811655" y="259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778" name="tx778"/>
            <p:cNvSpPr/>
            <p:nvPr/>
          </p:nvSpPr>
          <p:spPr>
            <a:xfrm>
              <a:off x="3246803" y="259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779" name="tx779"/>
            <p:cNvSpPr/>
            <p:nvPr/>
          </p:nvSpPr>
          <p:spPr>
            <a:xfrm>
              <a:off x="3681950" y="259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780" name="tx780"/>
            <p:cNvSpPr/>
            <p:nvPr/>
          </p:nvSpPr>
          <p:spPr>
            <a:xfrm>
              <a:off x="4117098" y="259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781" name="tx781"/>
            <p:cNvSpPr/>
            <p:nvPr/>
          </p:nvSpPr>
          <p:spPr>
            <a:xfrm>
              <a:off x="4552246" y="259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782" name="tx782"/>
            <p:cNvSpPr/>
            <p:nvPr/>
          </p:nvSpPr>
          <p:spPr>
            <a:xfrm>
              <a:off x="4987394" y="259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783" name="tx783"/>
            <p:cNvSpPr/>
            <p:nvPr/>
          </p:nvSpPr>
          <p:spPr>
            <a:xfrm>
              <a:off x="5422542" y="259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784" name="tx784"/>
            <p:cNvSpPr/>
            <p:nvPr/>
          </p:nvSpPr>
          <p:spPr>
            <a:xfrm>
              <a:off x="5857689" y="259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785" name="tx785"/>
            <p:cNvSpPr/>
            <p:nvPr/>
          </p:nvSpPr>
          <p:spPr>
            <a:xfrm>
              <a:off x="6292837" y="259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786" name="tx786"/>
            <p:cNvSpPr/>
            <p:nvPr/>
          </p:nvSpPr>
          <p:spPr>
            <a:xfrm>
              <a:off x="6727985" y="259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787" name="tx787"/>
            <p:cNvSpPr/>
            <p:nvPr/>
          </p:nvSpPr>
          <p:spPr>
            <a:xfrm>
              <a:off x="7163133" y="259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788" name="tx788"/>
            <p:cNvSpPr/>
            <p:nvPr/>
          </p:nvSpPr>
          <p:spPr>
            <a:xfrm>
              <a:off x="7598281" y="259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789" name="tx789"/>
            <p:cNvSpPr/>
            <p:nvPr/>
          </p:nvSpPr>
          <p:spPr>
            <a:xfrm>
              <a:off x="8033428" y="259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790" name="tx790"/>
            <p:cNvSpPr/>
            <p:nvPr/>
          </p:nvSpPr>
          <p:spPr>
            <a:xfrm>
              <a:off x="8468576" y="25941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791" name="tx791"/>
            <p:cNvSpPr/>
            <p:nvPr/>
          </p:nvSpPr>
          <p:spPr>
            <a:xfrm>
              <a:off x="2376507" y="19040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792" name="tx792"/>
            <p:cNvSpPr/>
            <p:nvPr/>
          </p:nvSpPr>
          <p:spPr>
            <a:xfrm>
              <a:off x="2811655" y="19040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793" name="tx793"/>
            <p:cNvSpPr/>
            <p:nvPr/>
          </p:nvSpPr>
          <p:spPr>
            <a:xfrm>
              <a:off x="3246803" y="19040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794" name="tx794"/>
            <p:cNvSpPr/>
            <p:nvPr/>
          </p:nvSpPr>
          <p:spPr>
            <a:xfrm>
              <a:off x="3681950" y="19040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795" name="tx795"/>
            <p:cNvSpPr/>
            <p:nvPr/>
          </p:nvSpPr>
          <p:spPr>
            <a:xfrm>
              <a:off x="5857689" y="19040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796" name="tx796"/>
            <p:cNvSpPr/>
            <p:nvPr/>
          </p:nvSpPr>
          <p:spPr>
            <a:xfrm>
              <a:off x="6292837" y="19040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797" name="tx797"/>
            <p:cNvSpPr/>
            <p:nvPr/>
          </p:nvSpPr>
          <p:spPr>
            <a:xfrm>
              <a:off x="6727985" y="19040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798" name="tx798"/>
            <p:cNvSpPr/>
            <p:nvPr/>
          </p:nvSpPr>
          <p:spPr>
            <a:xfrm>
              <a:off x="7163133" y="19040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799" name="tx799"/>
            <p:cNvSpPr/>
            <p:nvPr/>
          </p:nvSpPr>
          <p:spPr>
            <a:xfrm>
              <a:off x="7598281" y="19040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800" name="tx800"/>
            <p:cNvSpPr/>
            <p:nvPr/>
          </p:nvSpPr>
          <p:spPr>
            <a:xfrm>
              <a:off x="8033428" y="19040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801" name="tx801"/>
            <p:cNvSpPr/>
            <p:nvPr/>
          </p:nvSpPr>
          <p:spPr>
            <a:xfrm>
              <a:off x="8468576" y="19040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802" name="tx802"/>
            <p:cNvSpPr/>
            <p:nvPr/>
          </p:nvSpPr>
          <p:spPr>
            <a:xfrm>
              <a:off x="8033428" y="30772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803" name="tx803"/>
            <p:cNvSpPr/>
            <p:nvPr/>
          </p:nvSpPr>
          <p:spPr>
            <a:xfrm>
              <a:off x="8468576" y="30772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804" name="tx804"/>
            <p:cNvSpPr/>
            <p:nvPr/>
          </p:nvSpPr>
          <p:spPr>
            <a:xfrm>
              <a:off x="4552246" y="31462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805" name="tx805"/>
            <p:cNvSpPr/>
            <p:nvPr/>
          </p:nvSpPr>
          <p:spPr>
            <a:xfrm>
              <a:off x="4987394" y="31462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806" name="tx806"/>
            <p:cNvSpPr/>
            <p:nvPr/>
          </p:nvSpPr>
          <p:spPr>
            <a:xfrm>
              <a:off x="5422542" y="31462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807" name="tx807"/>
            <p:cNvSpPr/>
            <p:nvPr/>
          </p:nvSpPr>
          <p:spPr>
            <a:xfrm>
              <a:off x="5857689" y="31462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808" name="tx808"/>
            <p:cNvSpPr/>
            <p:nvPr/>
          </p:nvSpPr>
          <p:spPr>
            <a:xfrm>
              <a:off x="6292837" y="31462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809" name="tx809"/>
            <p:cNvSpPr/>
            <p:nvPr/>
          </p:nvSpPr>
          <p:spPr>
            <a:xfrm>
              <a:off x="6727985" y="31462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810" name="tx810"/>
            <p:cNvSpPr/>
            <p:nvPr/>
          </p:nvSpPr>
          <p:spPr>
            <a:xfrm>
              <a:off x="7163133" y="31462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811" name="tx811"/>
            <p:cNvSpPr/>
            <p:nvPr/>
          </p:nvSpPr>
          <p:spPr>
            <a:xfrm>
              <a:off x="7598281" y="31462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812" name="tx812"/>
            <p:cNvSpPr/>
            <p:nvPr/>
          </p:nvSpPr>
          <p:spPr>
            <a:xfrm>
              <a:off x="8033428" y="31462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813" name="tx813"/>
            <p:cNvSpPr/>
            <p:nvPr/>
          </p:nvSpPr>
          <p:spPr>
            <a:xfrm>
              <a:off x="8468576" y="31462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814" name="tx814"/>
            <p:cNvSpPr/>
            <p:nvPr/>
          </p:nvSpPr>
          <p:spPr>
            <a:xfrm>
              <a:off x="8033428" y="24561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815" name="tx815"/>
            <p:cNvSpPr/>
            <p:nvPr/>
          </p:nvSpPr>
          <p:spPr>
            <a:xfrm>
              <a:off x="8468576" y="24561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816" name="tx816"/>
            <p:cNvSpPr/>
            <p:nvPr/>
          </p:nvSpPr>
          <p:spPr>
            <a:xfrm>
              <a:off x="4117098" y="20420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817" name="tx817"/>
            <p:cNvSpPr/>
            <p:nvPr/>
          </p:nvSpPr>
          <p:spPr>
            <a:xfrm>
              <a:off x="4552246" y="20420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818" name="tx818"/>
            <p:cNvSpPr/>
            <p:nvPr/>
          </p:nvSpPr>
          <p:spPr>
            <a:xfrm>
              <a:off x="4987394" y="20420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819" name="tx819"/>
            <p:cNvSpPr/>
            <p:nvPr/>
          </p:nvSpPr>
          <p:spPr>
            <a:xfrm>
              <a:off x="5422542" y="20420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820" name="tx820"/>
            <p:cNvSpPr/>
            <p:nvPr/>
          </p:nvSpPr>
          <p:spPr>
            <a:xfrm>
              <a:off x="5857689" y="20420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821" name="tx821"/>
            <p:cNvSpPr/>
            <p:nvPr/>
          </p:nvSpPr>
          <p:spPr>
            <a:xfrm>
              <a:off x="6292837" y="20420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822" name="tx822"/>
            <p:cNvSpPr/>
            <p:nvPr/>
          </p:nvSpPr>
          <p:spPr>
            <a:xfrm>
              <a:off x="6727985" y="20420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823" name="tx823"/>
            <p:cNvSpPr/>
            <p:nvPr/>
          </p:nvSpPr>
          <p:spPr>
            <a:xfrm>
              <a:off x="7163133" y="20420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824" name="tx824"/>
            <p:cNvSpPr/>
            <p:nvPr/>
          </p:nvSpPr>
          <p:spPr>
            <a:xfrm>
              <a:off x="7598281" y="20420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825" name="tx825"/>
            <p:cNvSpPr/>
            <p:nvPr/>
          </p:nvSpPr>
          <p:spPr>
            <a:xfrm>
              <a:off x="8033428" y="20420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826" name="tx826"/>
            <p:cNvSpPr/>
            <p:nvPr/>
          </p:nvSpPr>
          <p:spPr>
            <a:xfrm>
              <a:off x="8468576" y="20420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827" name="tx827"/>
            <p:cNvSpPr/>
            <p:nvPr/>
          </p:nvSpPr>
          <p:spPr>
            <a:xfrm>
              <a:off x="2811655" y="13519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828" name="tx828"/>
            <p:cNvSpPr/>
            <p:nvPr/>
          </p:nvSpPr>
          <p:spPr>
            <a:xfrm>
              <a:off x="3246803" y="13519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829" name="tx829"/>
            <p:cNvSpPr/>
            <p:nvPr/>
          </p:nvSpPr>
          <p:spPr>
            <a:xfrm>
              <a:off x="3681950" y="13519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830" name="tx830"/>
            <p:cNvSpPr/>
            <p:nvPr/>
          </p:nvSpPr>
          <p:spPr>
            <a:xfrm>
              <a:off x="4117098" y="13519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831" name="tx831"/>
            <p:cNvSpPr/>
            <p:nvPr/>
          </p:nvSpPr>
          <p:spPr>
            <a:xfrm>
              <a:off x="4552246" y="13519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832" name="tx832"/>
            <p:cNvSpPr/>
            <p:nvPr/>
          </p:nvSpPr>
          <p:spPr>
            <a:xfrm>
              <a:off x="4987394" y="13519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833" name="tx833"/>
            <p:cNvSpPr/>
            <p:nvPr/>
          </p:nvSpPr>
          <p:spPr>
            <a:xfrm>
              <a:off x="5422542" y="13519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834" name="tx834"/>
            <p:cNvSpPr/>
            <p:nvPr/>
          </p:nvSpPr>
          <p:spPr>
            <a:xfrm>
              <a:off x="5857689" y="13519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835" name="tx835"/>
            <p:cNvSpPr/>
            <p:nvPr/>
          </p:nvSpPr>
          <p:spPr>
            <a:xfrm>
              <a:off x="6292837" y="13519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836" name="tx836"/>
            <p:cNvSpPr/>
            <p:nvPr/>
          </p:nvSpPr>
          <p:spPr>
            <a:xfrm>
              <a:off x="6727985" y="13519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837" name="tx837"/>
            <p:cNvSpPr/>
            <p:nvPr/>
          </p:nvSpPr>
          <p:spPr>
            <a:xfrm>
              <a:off x="7163133" y="13519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838" name="tx838"/>
            <p:cNvSpPr/>
            <p:nvPr/>
          </p:nvSpPr>
          <p:spPr>
            <a:xfrm>
              <a:off x="7598281" y="13519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839" name="tx839"/>
            <p:cNvSpPr/>
            <p:nvPr/>
          </p:nvSpPr>
          <p:spPr>
            <a:xfrm>
              <a:off x="8033428" y="13519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840" name="tx840"/>
            <p:cNvSpPr/>
            <p:nvPr/>
          </p:nvSpPr>
          <p:spPr>
            <a:xfrm>
              <a:off x="8468576" y="13519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841" name="tx841"/>
            <p:cNvSpPr/>
            <p:nvPr/>
          </p:nvSpPr>
          <p:spPr>
            <a:xfrm>
              <a:off x="2811655" y="21110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842" name="tx842"/>
            <p:cNvSpPr/>
            <p:nvPr/>
          </p:nvSpPr>
          <p:spPr>
            <a:xfrm>
              <a:off x="3246803" y="21110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843" name="tx843"/>
            <p:cNvSpPr/>
            <p:nvPr/>
          </p:nvSpPr>
          <p:spPr>
            <a:xfrm>
              <a:off x="3681950" y="21110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844" name="tx844"/>
            <p:cNvSpPr/>
            <p:nvPr/>
          </p:nvSpPr>
          <p:spPr>
            <a:xfrm>
              <a:off x="4117098" y="21110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845" name="tx845"/>
            <p:cNvSpPr/>
            <p:nvPr/>
          </p:nvSpPr>
          <p:spPr>
            <a:xfrm>
              <a:off x="4552246" y="21110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846" name="tx846"/>
            <p:cNvSpPr/>
            <p:nvPr/>
          </p:nvSpPr>
          <p:spPr>
            <a:xfrm>
              <a:off x="5422542" y="21110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847" name="tx847"/>
            <p:cNvSpPr/>
            <p:nvPr/>
          </p:nvSpPr>
          <p:spPr>
            <a:xfrm>
              <a:off x="5857689" y="21110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848" name="tx848"/>
            <p:cNvSpPr/>
            <p:nvPr/>
          </p:nvSpPr>
          <p:spPr>
            <a:xfrm>
              <a:off x="6292837" y="21110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849" name="tx849"/>
            <p:cNvSpPr/>
            <p:nvPr/>
          </p:nvSpPr>
          <p:spPr>
            <a:xfrm>
              <a:off x="6727985" y="21110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850" name="tx850"/>
            <p:cNvSpPr/>
            <p:nvPr/>
          </p:nvSpPr>
          <p:spPr>
            <a:xfrm>
              <a:off x="7163133" y="21110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851" name="tx851"/>
            <p:cNvSpPr/>
            <p:nvPr/>
          </p:nvSpPr>
          <p:spPr>
            <a:xfrm>
              <a:off x="7598281" y="21110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852" name="tx852"/>
            <p:cNvSpPr/>
            <p:nvPr/>
          </p:nvSpPr>
          <p:spPr>
            <a:xfrm>
              <a:off x="8033428" y="21110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853" name="tx853"/>
            <p:cNvSpPr/>
            <p:nvPr/>
          </p:nvSpPr>
          <p:spPr>
            <a:xfrm>
              <a:off x="8468576" y="21110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854" name="tx854"/>
            <p:cNvSpPr/>
            <p:nvPr/>
          </p:nvSpPr>
          <p:spPr>
            <a:xfrm>
              <a:off x="5422542" y="32842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855" name="tx855"/>
            <p:cNvSpPr/>
            <p:nvPr/>
          </p:nvSpPr>
          <p:spPr>
            <a:xfrm>
              <a:off x="5857689" y="32842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856" name="tx856"/>
            <p:cNvSpPr/>
            <p:nvPr/>
          </p:nvSpPr>
          <p:spPr>
            <a:xfrm>
              <a:off x="6292837" y="32842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857" name="tx857"/>
            <p:cNvSpPr/>
            <p:nvPr/>
          </p:nvSpPr>
          <p:spPr>
            <a:xfrm>
              <a:off x="6727985" y="32842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858" name="tx858"/>
            <p:cNvSpPr/>
            <p:nvPr/>
          </p:nvSpPr>
          <p:spPr>
            <a:xfrm>
              <a:off x="7163133" y="32842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859" name="tx859"/>
            <p:cNvSpPr/>
            <p:nvPr/>
          </p:nvSpPr>
          <p:spPr>
            <a:xfrm>
              <a:off x="8468576" y="32842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860" name="tx860"/>
            <p:cNvSpPr/>
            <p:nvPr/>
          </p:nvSpPr>
          <p:spPr>
            <a:xfrm>
              <a:off x="6292837" y="19730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861" name="tx861"/>
            <p:cNvSpPr/>
            <p:nvPr/>
          </p:nvSpPr>
          <p:spPr>
            <a:xfrm>
              <a:off x="6727985" y="19730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862" name="tx862"/>
            <p:cNvSpPr/>
            <p:nvPr/>
          </p:nvSpPr>
          <p:spPr>
            <a:xfrm>
              <a:off x="7163133" y="19730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863" name="tx863"/>
            <p:cNvSpPr/>
            <p:nvPr/>
          </p:nvSpPr>
          <p:spPr>
            <a:xfrm>
              <a:off x="7598281" y="19730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864" name="tx864"/>
            <p:cNvSpPr/>
            <p:nvPr/>
          </p:nvSpPr>
          <p:spPr>
            <a:xfrm>
              <a:off x="8033428" y="19730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865" name="tx865"/>
            <p:cNvSpPr/>
            <p:nvPr/>
          </p:nvSpPr>
          <p:spPr>
            <a:xfrm>
              <a:off x="8468576" y="19730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866" name="tx866"/>
            <p:cNvSpPr/>
            <p:nvPr/>
          </p:nvSpPr>
          <p:spPr>
            <a:xfrm>
              <a:off x="3681950" y="22490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867" name="tx867"/>
            <p:cNvSpPr/>
            <p:nvPr/>
          </p:nvSpPr>
          <p:spPr>
            <a:xfrm>
              <a:off x="4117098" y="22490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868" name="tx868"/>
            <p:cNvSpPr/>
            <p:nvPr/>
          </p:nvSpPr>
          <p:spPr>
            <a:xfrm>
              <a:off x="4552246" y="22490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869" name="tx869"/>
            <p:cNvSpPr/>
            <p:nvPr/>
          </p:nvSpPr>
          <p:spPr>
            <a:xfrm>
              <a:off x="4987394" y="22490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870" name="tx870"/>
            <p:cNvSpPr/>
            <p:nvPr/>
          </p:nvSpPr>
          <p:spPr>
            <a:xfrm>
              <a:off x="5422542" y="22490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871" name="tx871"/>
            <p:cNvSpPr/>
            <p:nvPr/>
          </p:nvSpPr>
          <p:spPr>
            <a:xfrm>
              <a:off x="5857689" y="22490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872" name="tx872"/>
            <p:cNvSpPr/>
            <p:nvPr/>
          </p:nvSpPr>
          <p:spPr>
            <a:xfrm>
              <a:off x="6292837" y="22490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873" name="tx873"/>
            <p:cNvSpPr/>
            <p:nvPr/>
          </p:nvSpPr>
          <p:spPr>
            <a:xfrm>
              <a:off x="6727985" y="22490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874" name="tx874"/>
            <p:cNvSpPr/>
            <p:nvPr/>
          </p:nvSpPr>
          <p:spPr>
            <a:xfrm>
              <a:off x="7163133" y="22490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875" name="tx875"/>
            <p:cNvSpPr/>
            <p:nvPr/>
          </p:nvSpPr>
          <p:spPr>
            <a:xfrm>
              <a:off x="7598281" y="22490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876" name="tx876"/>
            <p:cNvSpPr/>
            <p:nvPr/>
          </p:nvSpPr>
          <p:spPr>
            <a:xfrm>
              <a:off x="8033428" y="22490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877" name="tx877"/>
            <p:cNvSpPr/>
            <p:nvPr/>
          </p:nvSpPr>
          <p:spPr>
            <a:xfrm>
              <a:off x="8468576" y="22490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878" name="tx878"/>
            <p:cNvSpPr/>
            <p:nvPr/>
          </p:nvSpPr>
          <p:spPr>
            <a:xfrm>
              <a:off x="3681950" y="32152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879" name="tx879"/>
            <p:cNvSpPr/>
            <p:nvPr/>
          </p:nvSpPr>
          <p:spPr>
            <a:xfrm>
              <a:off x="4117098" y="32152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880" name="tx880"/>
            <p:cNvSpPr/>
            <p:nvPr/>
          </p:nvSpPr>
          <p:spPr>
            <a:xfrm>
              <a:off x="6292837" y="32152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881" name="tx881"/>
            <p:cNvSpPr/>
            <p:nvPr/>
          </p:nvSpPr>
          <p:spPr>
            <a:xfrm>
              <a:off x="6727985" y="32152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882" name="tx882"/>
            <p:cNvSpPr/>
            <p:nvPr/>
          </p:nvSpPr>
          <p:spPr>
            <a:xfrm>
              <a:off x="7163133" y="32152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883" name="tx883"/>
            <p:cNvSpPr/>
            <p:nvPr/>
          </p:nvSpPr>
          <p:spPr>
            <a:xfrm>
              <a:off x="7598281" y="32152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884" name="tx884"/>
            <p:cNvSpPr/>
            <p:nvPr/>
          </p:nvSpPr>
          <p:spPr>
            <a:xfrm>
              <a:off x="8033428" y="32152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885" name="tx885"/>
            <p:cNvSpPr/>
            <p:nvPr/>
          </p:nvSpPr>
          <p:spPr>
            <a:xfrm>
              <a:off x="8468576" y="32152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886" name="tx886"/>
            <p:cNvSpPr/>
            <p:nvPr/>
          </p:nvSpPr>
          <p:spPr>
            <a:xfrm>
              <a:off x="4552246" y="28701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887" name="tx887"/>
            <p:cNvSpPr/>
            <p:nvPr/>
          </p:nvSpPr>
          <p:spPr>
            <a:xfrm>
              <a:off x="5857689" y="28701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888" name="tx888"/>
            <p:cNvSpPr/>
            <p:nvPr/>
          </p:nvSpPr>
          <p:spPr>
            <a:xfrm>
              <a:off x="6292837" y="28701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889" name="tx889"/>
            <p:cNvSpPr/>
            <p:nvPr/>
          </p:nvSpPr>
          <p:spPr>
            <a:xfrm>
              <a:off x="7598281" y="28701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890" name="tx890"/>
            <p:cNvSpPr/>
            <p:nvPr/>
          </p:nvSpPr>
          <p:spPr>
            <a:xfrm>
              <a:off x="8468576" y="28701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891" name="tx891"/>
            <p:cNvSpPr/>
            <p:nvPr/>
          </p:nvSpPr>
          <p:spPr>
            <a:xfrm>
              <a:off x="2376507" y="14209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892" name="tx892"/>
            <p:cNvSpPr/>
            <p:nvPr/>
          </p:nvSpPr>
          <p:spPr>
            <a:xfrm>
              <a:off x="2811655" y="14209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893" name="tx893"/>
            <p:cNvSpPr/>
            <p:nvPr/>
          </p:nvSpPr>
          <p:spPr>
            <a:xfrm>
              <a:off x="3246803" y="14209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894" name="tx894"/>
            <p:cNvSpPr/>
            <p:nvPr/>
          </p:nvSpPr>
          <p:spPr>
            <a:xfrm>
              <a:off x="3681950" y="14209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895" name="tx895"/>
            <p:cNvSpPr/>
            <p:nvPr/>
          </p:nvSpPr>
          <p:spPr>
            <a:xfrm>
              <a:off x="4117098" y="14209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896" name="tx896"/>
            <p:cNvSpPr/>
            <p:nvPr/>
          </p:nvSpPr>
          <p:spPr>
            <a:xfrm>
              <a:off x="4552246" y="14209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897" name="tx897"/>
            <p:cNvSpPr/>
            <p:nvPr/>
          </p:nvSpPr>
          <p:spPr>
            <a:xfrm>
              <a:off x="4987394" y="14209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898" name="tx898"/>
            <p:cNvSpPr/>
            <p:nvPr/>
          </p:nvSpPr>
          <p:spPr>
            <a:xfrm>
              <a:off x="5422542" y="14209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899" name="tx899"/>
            <p:cNvSpPr/>
            <p:nvPr/>
          </p:nvSpPr>
          <p:spPr>
            <a:xfrm>
              <a:off x="5857689" y="14209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900" name="tx900"/>
            <p:cNvSpPr/>
            <p:nvPr/>
          </p:nvSpPr>
          <p:spPr>
            <a:xfrm>
              <a:off x="6292837" y="14209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901" name="tx901"/>
            <p:cNvSpPr/>
            <p:nvPr/>
          </p:nvSpPr>
          <p:spPr>
            <a:xfrm>
              <a:off x="6727985" y="14209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902" name="tx902"/>
            <p:cNvSpPr/>
            <p:nvPr/>
          </p:nvSpPr>
          <p:spPr>
            <a:xfrm>
              <a:off x="7163133" y="14209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903" name="tx903"/>
            <p:cNvSpPr/>
            <p:nvPr/>
          </p:nvSpPr>
          <p:spPr>
            <a:xfrm>
              <a:off x="7598281" y="14209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904" name="tx904"/>
            <p:cNvSpPr/>
            <p:nvPr/>
          </p:nvSpPr>
          <p:spPr>
            <a:xfrm>
              <a:off x="8033428" y="14209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905" name="tx905"/>
            <p:cNvSpPr/>
            <p:nvPr/>
          </p:nvSpPr>
          <p:spPr>
            <a:xfrm>
              <a:off x="8468576" y="14209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906" name="tx906"/>
            <p:cNvSpPr/>
            <p:nvPr/>
          </p:nvSpPr>
          <p:spPr>
            <a:xfrm>
              <a:off x="1941359" y="26631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907" name="tx907"/>
            <p:cNvSpPr/>
            <p:nvPr/>
          </p:nvSpPr>
          <p:spPr>
            <a:xfrm>
              <a:off x="2376507" y="26631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908" name="tx908"/>
            <p:cNvSpPr/>
            <p:nvPr/>
          </p:nvSpPr>
          <p:spPr>
            <a:xfrm>
              <a:off x="2811655" y="26631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909" name="tx909"/>
            <p:cNvSpPr/>
            <p:nvPr/>
          </p:nvSpPr>
          <p:spPr>
            <a:xfrm>
              <a:off x="3246803" y="26631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910" name="tx910"/>
            <p:cNvSpPr/>
            <p:nvPr/>
          </p:nvSpPr>
          <p:spPr>
            <a:xfrm>
              <a:off x="3681950" y="26631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911" name="tx911"/>
            <p:cNvSpPr/>
            <p:nvPr/>
          </p:nvSpPr>
          <p:spPr>
            <a:xfrm>
              <a:off x="4552246" y="26631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912" name="tx912"/>
            <p:cNvSpPr/>
            <p:nvPr/>
          </p:nvSpPr>
          <p:spPr>
            <a:xfrm>
              <a:off x="4987394" y="26631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913" name="tx913"/>
            <p:cNvSpPr/>
            <p:nvPr/>
          </p:nvSpPr>
          <p:spPr>
            <a:xfrm>
              <a:off x="5422542" y="26631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914" name="tx914"/>
            <p:cNvSpPr/>
            <p:nvPr/>
          </p:nvSpPr>
          <p:spPr>
            <a:xfrm>
              <a:off x="5857689" y="26631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915" name="tx915"/>
            <p:cNvSpPr/>
            <p:nvPr/>
          </p:nvSpPr>
          <p:spPr>
            <a:xfrm>
              <a:off x="7163133" y="26631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916" name="tx916"/>
            <p:cNvSpPr/>
            <p:nvPr/>
          </p:nvSpPr>
          <p:spPr>
            <a:xfrm>
              <a:off x="7598281" y="26631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917" name="tx917"/>
            <p:cNvSpPr/>
            <p:nvPr/>
          </p:nvSpPr>
          <p:spPr>
            <a:xfrm>
              <a:off x="8033428" y="26631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918" name="tx918"/>
            <p:cNvSpPr/>
            <p:nvPr/>
          </p:nvSpPr>
          <p:spPr>
            <a:xfrm>
              <a:off x="8468576" y="26631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919" name="tx919"/>
            <p:cNvSpPr/>
            <p:nvPr/>
          </p:nvSpPr>
          <p:spPr>
            <a:xfrm>
              <a:off x="1941359" y="12139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920" name="tx920"/>
            <p:cNvSpPr/>
            <p:nvPr/>
          </p:nvSpPr>
          <p:spPr>
            <a:xfrm>
              <a:off x="2376507" y="12139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921" name="tx921"/>
            <p:cNvSpPr/>
            <p:nvPr/>
          </p:nvSpPr>
          <p:spPr>
            <a:xfrm>
              <a:off x="2811655" y="12139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922" name="tx922"/>
            <p:cNvSpPr/>
            <p:nvPr/>
          </p:nvSpPr>
          <p:spPr>
            <a:xfrm>
              <a:off x="3246803" y="12139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923" name="tx923"/>
            <p:cNvSpPr/>
            <p:nvPr/>
          </p:nvSpPr>
          <p:spPr>
            <a:xfrm>
              <a:off x="3681950" y="12139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924" name="tx924"/>
            <p:cNvSpPr/>
            <p:nvPr/>
          </p:nvSpPr>
          <p:spPr>
            <a:xfrm>
              <a:off x="4117098" y="12139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925" name="tx925"/>
            <p:cNvSpPr/>
            <p:nvPr/>
          </p:nvSpPr>
          <p:spPr>
            <a:xfrm>
              <a:off x="4552246" y="12139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926" name="tx926"/>
            <p:cNvSpPr/>
            <p:nvPr/>
          </p:nvSpPr>
          <p:spPr>
            <a:xfrm>
              <a:off x="4987394" y="12139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927" name="tx927"/>
            <p:cNvSpPr/>
            <p:nvPr/>
          </p:nvSpPr>
          <p:spPr>
            <a:xfrm>
              <a:off x="5422542" y="12139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928" name="tx928"/>
            <p:cNvSpPr/>
            <p:nvPr/>
          </p:nvSpPr>
          <p:spPr>
            <a:xfrm>
              <a:off x="5857689" y="12139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929" name="tx929"/>
            <p:cNvSpPr/>
            <p:nvPr/>
          </p:nvSpPr>
          <p:spPr>
            <a:xfrm>
              <a:off x="6292837" y="12139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930" name="tx930"/>
            <p:cNvSpPr/>
            <p:nvPr/>
          </p:nvSpPr>
          <p:spPr>
            <a:xfrm>
              <a:off x="6727985" y="12139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931" name="tx931"/>
            <p:cNvSpPr/>
            <p:nvPr/>
          </p:nvSpPr>
          <p:spPr>
            <a:xfrm>
              <a:off x="7163133" y="12139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932" name="tx932"/>
            <p:cNvSpPr/>
            <p:nvPr/>
          </p:nvSpPr>
          <p:spPr>
            <a:xfrm>
              <a:off x="7598281" y="12139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933" name="tx933"/>
            <p:cNvSpPr/>
            <p:nvPr/>
          </p:nvSpPr>
          <p:spPr>
            <a:xfrm>
              <a:off x="8033428" y="12139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934" name="tx934"/>
            <p:cNvSpPr/>
            <p:nvPr/>
          </p:nvSpPr>
          <p:spPr>
            <a:xfrm>
              <a:off x="8468576" y="12139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935" name="tx935"/>
            <p:cNvSpPr/>
            <p:nvPr/>
          </p:nvSpPr>
          <p:spPr>
            <a:xfrm>
              <a:off x="5422542" y="29391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936" name="tx936"/>
            <p:cNvSpPr/>
            <p:nvPr/>
          </p:nvSpPr>
          <p:spPr>
            <a:xfrm>
              <a:off x="5857689" y="29391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937" name="tx937"/>
            <p:cNvSpPr/>
            <p:nvPr/>
          </p:nvSpPr>
          <p:spPr>
            <a:xfrm>
              <a:off x="6292837" y="29391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938" name="tx938"/>
            <p:cNvSpPr/>
            <p:nvPr/>
          </p:nvSpPr>
          <p:spPr>
            <a:xfrm>
              <a:off x="6727985" y="29391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939" name="tx939"/>
            <p:cNvSpPr/>
            <p:nvPr/>
          </p:nvSpPr>
          <p:spPr>
            <a:xfrm>
              <a:off x="7163133" y="29391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940" name="tx940"/>
            <p:cNvSpPr/>
            <p:nvPr/>
          </p:nvSpPr>
          <p:spPr>
            <a:xfrm>
              <a:off x="7598281" y="29391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941" name="tx941"/>
            <p:cNvSpPr/>
            <p:nvPr/>
          </p:nvSpPr>
          <p:spPr>
            <a:xfrm>
              <a:off x="8033428" y="29391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942" name="tx942"/>
            <p:cNvSpPr/>
            <p:nvPr/>
          </p:nvSpPr>
          <p:spPr>
            <a:xfrm>
              <a:off x="8468576" y="29391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943" name="tx943"/>
            <p:cNvSpPr/>
            <p:nvPr/>
          </p:nvSpPr>
          <p:spPr>
            <a:xfrm>
              <a:off x="6292837" y="2387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944" name="tx944"/>
            <p:cNvSpPr/>
            <p:nvPr/>
          </p:nvSpPr>
          <p:spPr>
            <a:xfrm>
              <a:off x="6727985" y="2387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945" name="tx945"/>
            <p:cNvSpPr/>
            <p:nvPr/>
          </p:nvSpPr>
          <p:spPr>
            <a:xfrm>
              <a:off x="7163133" y="2387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946" name="tx946"/>
            <p:cNvSpPr/>
            <p:nvPr/>
          </p:nvSpPr>
          <p:spPr>
            <a:xfrm>
              <a:off x="7598281" y="2387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947" name="tx947"/>
            <p:cNvSpPr/>
            <p:nvPr/>
          </p:nvSpPr>
          <p:spPr>
            <a:xfrm>
              <a:off x="8033428" y="2387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948" name="tx948"/>
            <p:cNvSpPr/>
            <p:nvPr/>
          </p:nvSpPr>
          <p:spPr>
            <a:xfrm>
              <a:off x="8468576" y="238711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949" name="tx949"/>
            <p:cNvSpPr/>
            <p:nvPr/>
          </p:nvSpPr>
          <p:spPr>
            <a:xfrm>
              <a:off x="3681950" y="30082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950" name="tx950"/>
            <p:cNvSpPr/>
            <p:nvPr/>
          </p:nvSpPr>
          <p:spPr>
            <a:xfrm>
              <a:off x="4117098" y="30082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951" name="tx951"/>
            <p:cNvSpPr/>
            <p:nvPr/>
          </p:nvSpPr>
          <p:spPr>
            <a:xfrm>
              <a:off x="4552246" y="30082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952" name="tx952"/>
            <p:cNvSpPr/>
            <p:nvPr/>
          </p:nvSpPr>
          <p:spPr>
            <a:xfrm>
              <a:off x="4987394" y="30082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953" name="tx953"/>
            <p:cNvSpPr/>
            <p:nvPr/>
          </p:nvSpPr>
          <p:spPr>
            <a:xfrm>
              <a:off x="5422542" y="30082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954" name="tx954"/>
            <p:cNvSpPr/>
            <p:nvPr/>
          </p:nvSpPr>
          <p:spPr>
            <a:xfrm>
              <a:off x="5857689" y="30082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955" name="tx955"/>
            <p:cNvSpPr/>
            <p:nvPr/>
          </p:nvSpPr>
          <p:spPr>
            <a:xfrm>
              <a:off x="7163133" y="30082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956" name="tx956"/>
            <p:cNvSpPr/>
            <p:nvPr/>
          </p:nvSpPr>
          <p:spPr>
            <a:xfrm>
              <a:off x="8468576" y="30082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957" name="tx957"/>
            <p:cNvSpPr/>
            <p:nvPr/>
          </p:nvSpPr>
          <p:spPr>
            <a:xfrm>
              <a:off x="6292837" y="27321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958" name="tx958"/>
            <p:cNvSpPr/>
            <p:nvPr/>
          </p:nvSpPr>
          <p:spPr>
            <a:xfrm>
              <a:off x="6727985" y="27321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959" name="tx959"/>
            <p:cNvSpPr/>
            <p:nvPr/>
          </p:nvSpPr>
          <p:spPr>
            <a:xfrm>
              <a:off x="7163133" y="27321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960" name="tx960"/>
            <p:cNvSpPr/>
            <p:nvPr/>
          </p:nvSpPr>
          <p:spPr>
            <a:xfrm>
              <a:off x="7598281" y="27321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961" name="tx961"/>
            <p:cNvSpPr/>
            <p:nvPr/>
          </p:nvSpPr>
          <p:spPr>
            <a:xfrm>
              <a:off x="8033428" y="27321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962" name="tx962"/>
            <p:cNvSpPr/>
            <p:nvPr/>
          </p:nvSpPr>
          <p:spPr>
            <a:xfrm>
              <a:off x="8468576" y="27321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963" name="tx963"/>
            <p:cNvSpPr/>
            <p:nvPr/>
          </p:nvSpPr>
          <p:spPr>
            <a:xfrm>
              <a:off x="1941359" y="14899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964" name="tx964"/>
            <p:cNvSpPr/>
            <p:nvPr/>
          </p:nvSpPr>
          <p:spPr>
            <a:xfrm>
              <a:off x="2376507" y="14899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965" name="tx965"/>
            <p:cNvSpPr/>
            <p:nvPr/>
          </p:nvSpPr>
          <p:spPr>
            <a:xfrm>
              <a:off x="2811655" y="14899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966" name="tx966"/>
            <p:cNvSpPr/>
            <p:nvPr/>
          </p:nvSpPr>
          <p:spPr>
            <a:xfrm>
              <a:off x="3246803" y="14899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967" name="tx967"/>
            <p:cNvSpPr/>
            <p:nvPr/>
          </p:nvSpPr>
          <p:spPr>
            <a:xfrm>
              <a:off x="3681950" y="14899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968" name="tx968"/>
            <p:cNvSpPr/>
            <p:nvPr/>
          </p:nvSpPr>
          <p:spPr>
            <a:xfrm>
              <a:off x="4117098" y="14899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969" name="tx969"/>
            <p:cNvSpPr/>
            <p:nvPr/>
          </p:nvSpPr>
          <p:spPr>
            <a:xfrm>
              <a:off x="4552246" y="14899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970" name="tx970"/>
            <p:cNvSpPr/>
            <p:nvPr/>
          </p:nvSpPr>
          <p:spPr>
            <a:xfrm>
              <a:off x="4987394" y="14899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971" name="tx971"/>
            <p:cNvSpPr/>
            <p:nvPr/>
          </p:nvSpPr>
          <p:spPr>
            <a:xfrm>
              <a:off x="5422542" y="14899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972" name="tx972"/>
            <p:cNvSpPr/>
            <p:nvPr/>
          </p:nvSpPr>
          <p:spPr>
            <a:xfrm>
              <a:off x="5857689" y="14899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973" name="tx973"/>
            <p:cNvSpPr/>
            <p:nvPr/>
          </p:nvSpPr>
          <p:spPr>
            <a:xfrm>
              <a:off x="6292837" y="14899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974" name="tx974"/>
            <p:cNvSpPr/>
            <p:nvPr/>
          </p:nvSpPr>
          <p:spPr>
            <a:xfrm>
              <a:off x="6727985" y="14899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975" name="tx975"/>
            <p:cNvSpPr/>
            <p:nvPr/>
          </p:nvSpPr>
          <p:spPr>
            <a:xfrm>
              <a:off x="7163133" y="14899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976" name="tx976"/>
            <p:cNvSpPr/>
            <p:nvPr/>
          </p:nvSpPr>
          <p:spPr>
            <a:xfrm>
              <a:off x="7598281" y="14899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977" name="tx977"/>
            <p:cNvSpPr/>
            <p:nvPr/>
          </p:nvSpPr>
          <p:spPr>
            <a:xfrm>
              <a:off x="8033428" y="14899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978" name="tx978"/>
            <p:cNvSpPr/>
            <p:nvPr/>
          </p:nvSpPr>
          <p:spPr>
            <a:xfrm>
              <a:off x="8468576" y="14899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979" name="tx979"/>
            <p:cNvSpPr/>
            <p:nvPr/>
          </p:nvSpPr>
          <p:spPr>
            <a:xfrm>
              <a:off x="4552246" y="1558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980" name="tx980"/>
            <p:cNvSpPr/>
            <p:nvPr/>
          </p:nvSpPr>
          <p:spPr>
            <a:xfrm>
              <a:off x="4987394" y="1558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981" name="tx981"/>
            <p:cNvSpPr/>
            <p:nvPr/>
          </p:nvSpPr>
          <p:spPr>
            <a:xfrm>
              <a:off x="5422542" y="1558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982" name="tx982"/>
            <p:cNvSpPr/>
            <p:nvPr/>
          </p:nvSpPr>
          <p:spPr>
            <a:xfrm>
              <a:off x="5857689" y="1558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983" name="tx983"/>
            <p:cNvSpPr/>
            <p:nvPr/>
          </p:nvSpPr>
          <p:spPr>
            <a:xfrm>
              <a:off x="6292837" y="1558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984" name="tx984"/>
            <p:cNvSpPr/>
            <p:nvPr/>
          </p:nvSpPr>
          <p:spPr>
            <a:xfrm>
              <a:off x="6727985" y="1558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985" name="tx985"/>
            <p:cNvSpPr/>
            <p:nvPr/>
          </p:nvSpPr>
          <p:spPr>
            <a:xfrm>
              <a:off x="7163133" y="1558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986" name="tx986"/>
            <p:cNvSpPr/>
            <p:nvPr/>
          </p:nvSpPr>
          <p:spPr>
            <a:xfrm>
              <a:off x="7598281" y="1558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987" name="tx987"/>
            <p:cNvSpPr/>
            <p:nvPr/>
          </p:nvSpPr>
          <p:spPr>
            <a:xfrm>
              <a:off x="8033428" y="1558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988" name="tx988"/>
            <p:cNvSpPr/>
            <p:nvPr/>
          </p:nvSpPr>
          <p:spPr>
            <a:xfrm>
              <a:off x="8468576" y="1558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989" name="tx989"/>
            <p:cNvSpPr/>
            <p:nvPr/>
          </p:nvSpPr>
          <p:spPr>
            <a:xfrm>
              <a:off x="6292837" y="2525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990" name="tx990"/>
            <p:cNvSpPr/>
            <p:nvPr/>
          </p:nvSpPr>
          <p:spPr>
            <a:xfrm>
              <a:off x="6727985" y="2525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991" name="tx991"/>
            <p:cNvSpPr/>
            <p:nvPr/>
          </p:nvSpPr>
          <p:spPr>
            <a:xfrm>
              <a:off x="7163133" y="2525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992" name="tx992"/>
            <p:cNvSpPr/>
            <p:nvPr/>
          </p:nvSpPr>
          <p:spPr>
            <a:xfrm>
              <a:off x="7598281" y="2525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993" name="tx993"/>
            <p:cNvSpPr/>
            <p:nvPr/>
          </p:nvSpPr>
          <p:spPr>
            <a:xfrm>
              <a:off x="8033428" y="2525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994" name="tx994"/>
            <p:cNvSpPr/>
            <p:nvPr/>
          </p:nvSpPr>
          <p:spPr>
            <a:xfrm>
              <a:off x="8468576" y="2525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995" name="tx995"/>
            <p:cNvSpPr/>
            <p:nvPr/>
          </p:nvSpPr>
          <p:spPr>
            <a:xfrm>
              <a:off x="1941359" y="28011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996" name="tx996"/>
            <p:cNvSpPr/>
            <p:nvPr/>
          </p:nvSpPr>
          <p:spPr>
            <a:xfrm>
              <a:off x="2376507" y="28011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997" name="tx997"/>
            <p:cNvSpPr/>
            <p:nvPr/>
          </p:nvSpPr>
          <p:spPr>
            <a:xfrm>
              <a:off x="2811655" y="28011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998" name="tx998"/>
            <p:cNvSpPr/>
            <p:nvPr/>
          </p:nvSpPr>
          <p:spPr>
            <a:xfrm>
              <a:off x="3246803" y="28011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999" name="tx999"/>
            <p:cNvSpPr/>
            <p:nvPr/>
          </p:nvSpPr>
          <p:spPr>
            <a:xfrm>
              <a:off x="3681950" y="28011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000" name="tx1000"/>
            <p:cNvSpPr/>
            <p:nvPr/>
          </p:nvSpPr>
          <p:spPr>
            <a:xfrm>
              <a:off x="4117098" y="28011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001" name="tx1001"/>
            <p:cNvSpPr/>
            <p:nvPr/>
          </p:nvSpPr>
          <p:spPr>
            <a:xfrm>
              <a:off x="4552246" y="28011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002" name="tx1002"/>
            <p:cNvSpPr/>
            <p:nvPr/>
          </p:nvSpPr>
          <p:spPr>
            <a:xfrm>
              <a:off x="4987394" y="28011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003" name="tx1003"/>
            <p:cNvSpPr/>
            <p:nvPr/>
          </p:nvSpPr>
          <p:spPr>
            <a:xfrm>
              <a:off x="5422542" y="28011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004" name="tx1004"/>
            <p:cNvSpPr/>
            <p:nvPr/>
          </p:nvSpPr>
          <p:spPr>
            <a:xfrm>
              <a:off x="5857689" y="28011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005" name="tx1005"/>
            <p:cNvSpPr/>
            <p:nvPr/>
          </p:nvSpPr>
          <p:spPr>
            <a:xfrm>
              <a:off x="6292837" y="28011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006" name="tx1006"/>
            <p:cNvSpPr/>
            <p:nvPr/>
          </p:nvSpPr>
          <p:spPr>
            <a:xfrm>
              <a:off x="6727985" y="28011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007" name="tx1007"/>
            <p:cNvSpPr/>
            <p:nvPr/>
          </p:nvSpPr>
          <p:spPr>
            <a:xfrm>
              <a:off x="7163133" y="28011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008" name="tx1008"/>
            <p:cNvSpPr/>
            <p:nvPr/>
          </p:nvSpPr>
          <p:spPr>
            <a:xfrm>
              <a:off x="7598281" y="28011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009" name="tx1009"/>
            <p:cNvSpPr/>
            <p:nvPr/>
          </p:nvSpPr>
          <p:spPr>
            <a:xfrm>
              <a:off x="8033428" y="28011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010" name="tx1010"/>
            <p:cNvSpPr/>
            <p:nvPr/>
          </p:nvSpPr>
          <p:spPr>
            <a:xfrm>
              <a:off x="8468576" y="28011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011" name="tx1011"/>
            <p:cNvSpPr/>
            <p:nvPr/>
          </p:nvSpPr>
          <p:spPr>
            <a:xfrm>
              <a:off x="5422542" y="17660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1012" name="tx1012"/>
            <p:cNvSpPr/>
            <p:nvPr/>
          </p:nvSpPr>
          <p:spPr>
            <a:xfrm>
              <a:off x="6748056" y="5285553"/>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1013" name="tx1013"/>
            <p:cNvSpPr/>
            <p:nvPr/>
          </p:nvSpPr>
          <p:spPr>
            <a:xfrm>
              <a:off x="7183204" y="5285553"/>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1014" name="tx1014"/>
            <p:cNvSpPr/>
            <p:nvPr/>
          </p:nvSpPr>
          <p:spPr>
            <a:xfrm>
              <a:off x="7618352" y="5285553"/>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a:t>
              </a:r>
            </a:p>
          </p:txBody>
        </p:sp>
        <p:sp>
          <p:nvSpPr>
            <p:cNvPr id="1015" name="tx1015"/>
            <p:cNvSpPr/>
            <p:nvPr/>
          </p:nvSpPr>
          <p:spPr>
            <a:xfrm>
              <a:off x="8053499" y="5285553"/>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a:t>
              </a:r>
            </a:p>
          </p:txBody>
        </p:sp>
        <p:sp>
          <p:nvSpPr>
            <p:cNvPr id="1016" name="tx1016"/>
            <p:cNvSpPr/>
            <p:nvPr/>
          </p:nvSpPr>
          <p:spPr>
            <a:xfrm>
              <a:off x="8488647" y="5285553"/>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a:t>
              </a:r>
            </a:p>
          </p:txBody>
        </p:sp>
        <p:sp>
          <p:nvSpPr>
            <p:cNvPr id="1017" name="tx1017"/>
            <p:cNvSpPr/>
            <p:nvPr/>
          </p:nvSpPr>
          <p:spPr>
            <a:xfrm>
              <a:off x="7163133" y="21800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1018" name="tx1018"/>
            <p:cNvSpPr/>
            <p:nvPr/>
          </p:nvSpPr>
          <p:spPr>
            <a:xfrm>
              <a:off x="3702022" y="4457427"/>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a:t>
              </a:r>
            </a:p>
          </p:txBody>
        </p:sp>
        <p:sp>
          <p:nvSpPr>
            <p:cNvPr id="1019" name="tx1019"/>
            <p:cNvSpPr/>
            <p:nvPr/>
          </p:nvSpPr>
          <p:spPr>
            <a:xfrm>
              <a:off x="4117098" y="4457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25</a:t>
              </a:r>
            </a:p>
          </p:txBody>
        </p:sp>
        <p:sp>
          <p:nvSpPr>
            <p:cNvPr id="1020" name="tx1020"/>
            <p:cNvSpPr/>
            <p:nvPr/>
          </p:nvSpPr>
          <p:spPr>
            <a:xfrm>
              <a:off x="4552246" y="4457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1021" name="tx1021"/>
            <p:cNvSpPr/>
            <p:nvPr/>
          </p:nvSpPr>
          <p:spPr>
            <a:xfrm>
              <a:off x="4987394" y="4457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1022" name="tx1022"/>
            <p:cNvSpPr/>
            <p:nvPr/>
          </p:nvSpPr>
          <p:spPr>
            <a:xfrm>
              <a:off x="5422542" y="4457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1023" name="tx1023"/>
            <p:cNvSpPr/>
            <p:nvPr/>
          </p:nvSpPr>
          <p:spPr>
            <a:xfrm>
              <a:off x="5857689" y="4457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1024" name="tx1024"/>
            <p:cNvSpPr/>
            <p:nvPr/>
          </p:nvSpPr>
          <p:spPr>
            <a:xfrm>
              <a:off x="6292837" y="4457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1025" name="tx1025"/>
            <p:cNvSpPr/>
            <p:nvPr/>
          </p:nvSpPr>
          <p:spPr>
            <a:xfrm>
              <a:off x="6727985" y="4457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1026" name="tx1026"/>
            <p:cNvSpPr/>
            <p:nvPr/>
          </p:nvSpPr>
          <p:spPr>
            <a:xfrm>
              <a:off x="7163133" y="4457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32</a:t>
              </a:r>
            </a:p>
          </p:txBody>
        </p:sp>
        <p:sp>
          <p:nvSpPr>
            <p:cNvPr id="1027" name="tx1027"/>
            <p:cNvSpPr/>
            <p:nvPr/>
          </p:nvSpPr>
          <p:spPr>
            <a:xfrm>
              <a:off x="7598281" y="4457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1028" name="tx1028"/>
            <p:cNvSpPr/>
            <p:nvPr/>
          </p:nvSpPr>
          <p:spPr>
            <a:xfrm>
              <a:off x="8033428" y="4457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31</a:t>
              </a:r>
            </a:p>
          </p:txBody>
        </p:sp>
        <p:sp>
          <p:nvSpPr>
            <p:cNvPr id="1029" name="tx1029"/>
            <p:cNvSpPr/>
            <p:nvPr/>
          </p:nvSpPr>
          <p:spPr>
            <a:xfrm>
              <a:off x="8468576" y="4457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32</a:t>
              </a:r>
            </a:p>
          </p:txBody>
        </p:sp>
        <p:sp>
          <p:nvSpPr>
            <p:cNvPr id="1030" name="tx1030"/>
            <p:cNvSpPr/>
            <p:nvPr/>
          </p:nvSpPr>
          <p:spPr>
            <a:xfrm>
              <a:off x="4137169" y="514753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a:t>
              </a:r>
            </a:p>
          </p:txBody>
        </p:sp>
        <p:sp>
          <p:nvSpPr>
            <p:cNvPr id="1031" name="tx1031"/>
            <p:cNvSpPr/>
            <p:nvPr/>
          </p:nvSpPr>
          <p:spPr>
            <a:xfrm>
              <a:off x="4554943" y="5147532"/>
              <a:ext cx="74889"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11</a:t>
              </a:r>
            </a:p>
          </p:txBody>
        </p:sp>
        <p:sp>
          <p:nvSpPr>
            <p:cNvPr id="1032" name="tx1032"/>
            <p:cNvSpPr/>
            <p:nvPr/>
          </p:nvSpPr>
          <p:spPr>
            <a:xfrm>
              <a:off x="4987394" y="51475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10</a:t>
              </a:r>
            </a:p>
          </p:txBody>
        </p:sp>
        <p:sp>
          <p:nvSpPr>
            <p:cNvPr id="1033" name="tx1033"/>
            <p:cNvSpPr/>
            <p:nvPr/>
          </p:nvSpPr>
          <p:spPr>
            <a:xfrm>
              <a:off x="5442613" y="514753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6</a:t>
              </a:r>
            </a:p>
          </p:txBody>
        </p:sp>
        <p:sp>
          <p:nvSpPr>
            <p:cNvPr id="1034" name="tx1034"/>
            <p:cNvSpPr/>
            <p:nvPr/>
          </p:nvSpPr>
          <p:spPr>
            <a:xfrm>
              <a:off x="5877760" y="514753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a:t>
              </a:r>
            </a:p>
          </p:txBody>
        </p:sp>
        <p:sp>
          <p:nvSpPr>
            <p:cNvPr id="1035" name="tx1035"/>
            <p:cNvSpPr/>
            <p:nvPr/>
          </p:nvSpPr>
          <p:spPr>
            <a:xfrm>
              <a:off x="6312908" y="514753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1036" name="tx1036"/>
            <p:cNvSpPr/>
            <p:nvPr/>
          </p:nvSpPr>
          <p:spPr>
            <a:xfrm>
              <a:off x="6748056" y="514753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1037" name="tx1037"/>
            <p:cNvSpPr/>
            <p:nvPr/>
          </p:nvSpPr>
          <p:spPr>
            <a:xfrm>
              <a:off x="7183204" y="514753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a:t>
              </a:r>
            </a:p>
          </p:txBody>
        </p:sp>
        <p:sp>
          <p:nvSpPr>
            <p:cNvPr id="1038" name="tx1038"/>
            <p:cNvSpPr/>
            <p:nvPr/>
          </p:nvSpPr>
          <p:spPr>
            <a:xfrm>
              <a:off x="7618352" y="514753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8</a:t>
              </a:r>
            </a:p>
          </p:txBody>
        </p:sp>
        <p:sp>
          <p:nvSpPr>
            <p:cNvPr id="1039" name="tx1039"/>
            <p:cNvSpPr/>
            <p:nvPr/>
          </p:nvSpPr>
          <p:spPr>
            <a:xfrm>
              <a:off x="8053499" y="514753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8</a:t>
              </a:r>
            </a:p>
          </p:txBody>
        </p:sp>
        <p:sp>
          <p:nvSpPr>
            <p:cNvPr id="1040" name="tx1040"/>
            <p:cNvSpPr/>
            <p:nvPr/>
          </p:nvSpPr>
          <p:spPr>
            <a:xfrm>
              <a:off x="8488647" y="514753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7</a:t>
              </a:r>
            </a:p>
          </p:txBody>
        </p:sp>
        <p:sp>
          <p:nvSpPr>
            <p:cNvPr id="1041" name="tx1041"/>
            <p:cNvSpPr/>
            <p:nvPr/>
          </p:nvSpPr>
          <p:spPr>
            <a:xfrm>
              <a:off x="3702022" y="342227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8</a:t>
              </a:r>
            </a:p>
          </p:txBody>
        </p:sp>
        <p:sp>
          <p:nvSpPr>
            <p:cNvPr id="1042" name="tx1042"/>
            <p:cNvSpPr/>
            <p:nvPr/>
          </p:nvSpPr>
          <p:spPr>
            <a:xfrm>
              <a:off x="4117098" y="34222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31</a:t>
              </a:r>
            </a:p>
          </p:txBody>
        </p:sp>
        <p:sp>
          <p:nvSpPr>
            <p:cNvPr id="1043" name="tx1043"/>
            <p:cNvSpPr/>
            <p:nvPr/>
          </p:nvSpPr>
          <p:spPr>
            <a:xfrm>
              <a:off x="4552246" y="34222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15</a:t>
              </a:r>
            </a:p>
          </p:txBody>
        </p:sp>
        <p:sp>
          <p:nvSpPr>
            <p:cNvPr id="1044" name="tx1044"/>
            <p:cNvSpPr/>
            <p:nvPr/>
          </p:nvSpPr>
          <p:spPr>
            <a:xfrm>
              <a:off x="4987394" y="34222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15</a:t>
              </a:r>
            </a:p>
          </p:txBody>
        </p:sp>
        <p:sp>
          <p:nvSpPr>
            <p:cNvPr id="1045" name="tx1045"/>
            <p:cNvSpPr/>
            <p:nvPr/>
          </p:nvSpPr>
          <p:spPr>
            <a:xfrm>
              <a:off x="5422542" y="34222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26</a:t>
              </a:r>
            </a:p>
          </p:txBody>
        </p:sp>
        <p:sp>
          <p:nvSpPr>
            <p:cNvPr id="1046" name="tx1046"/>
            <p:cNvSpPr/>
            <p:nvPr/>
          </p:nvSpPr>
          <p:spPr>
            <a:xfrm>
              <a:off x="5857689" y="34222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28</a:t>
              </a:r>
            </a:p>
          </p:txBody>
        </p:sp>
        <p:sp>
          <p:nvSpPr>
            <p:cNvPr id="1047" name="tx1047"/>
            <p:cNvSpPr/>
            <p:nvPr/>
          </p:nvSpPr>
          <p:spPr>
            <a:xfrm>
              <a:off x="6312908" y="342227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7</a:t>
              </a:r>
            </a:p>
          </p:txBody>
        </p:sp>
        <p:sp>
          <p:nvSpPr>
            <p:cNvPr id="1048" name="tx1048"/>
            <p:cNvSpPr/>
            <p:nvPr/>
          </p:nvSpPr>
          <p:spPr>
            <a:xfrm>
              <a:off x="6727985" y="34222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26</a:t>
              </a:r>
            </a:p>
          </p:txBody>
        </p:sp>
        <p:sp>
          <p:nvSpPr>
            <p:cNvPr id="1049" name="tx1049"/>
            <p:cNvSpPr/>
            <p:nvPr/>
          </p:nvSpPr>
          <p:spPr>
            <a:xfrm>
              <a:off x="7163133" y="34222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14</a:t>
              </a:r>
            </a:p>
          </p:txBody>
        </p:sp>
        <p:sp>
          <p:nvSpPr>
            <p:cNvPr id="1050" name="tx1050"/>
            <p:cNvSpPr/>
            <p:nvPr/>
          </p:nvSpPr>
          <p:spPr>
            <a:xfrm>
              <a:off x="7598281" y="34222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1051" name="tx1051"/>
            <p:cNvSpPr/>
            <p:nvPr/>
          </p:nvSpPr>
          <p:spPr>
            <a:xfrm>
              <a:off x="8033428" y="34222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1052" name="tx1052"/>
            <p:cNvSpPr/>
            <p:nvPr/>
          </p:nvSpPr>
          <p:spPr>
            <a:xfrm>
              <a:off x="8468576" y="34222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1053" name="tx1053"/>
            <p:cNvSpPr/>
            <p:nvPr/>
          </p:nvSpPr>
          <p:spPr>
            <a:xfrm>
              <a:off x="2811655" y="23181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1054" name="tx1054"/>
            <p:cNvSpPr/>
            <p:nvPr/>
          </p:nvSpPr>
          <p:spPr>
            <a:xfrm>
              <a:off x="3246803" y="50785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21</a:t>
              </a:r>
            </a:p>
          </p:txBody>
        </p:sp>
        <p:sp>
          <p:nvSpPr>
            <p:cNvPr id="1055" name="tx1055"/>
            <p:cNvSpPr/>
            <p:nvPr/>
          </p:nvSpPr>
          <p:spPr>
            <a:xfrm>
              <a:off x="3681950" y="50785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14</a:t>
              </a:r>
            </a:p>
          </p:txBody>
        </p:sp>
        <p:sp>
          <p:nvSpPr>
            <p:cNvPr id="1056" name="tx1056"/>
            <p:cNvSpPr/>
            <p:nvPr/>
          </p:nvSpPr>
          <p:spPr>
            <a:xfrm>
              <a:off x="4137169" y="507852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a:t>
              </a:r>
            </a:p>
          </p:txBody>
        </p:sp>
        <p:sp>
          <p:nvSpPr>
            <p:cNvPr id="1057" name="tx1057"/>
            <p:cNvSpPr/>
            <p:nvPr/>
          </p:nvSpPr>
          <p:spPr>
            <a:xfrm>
              <a:off x="4572317" y="507852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a:t>
              </a:r>
            </a:p>
          </p:txBody>
        </p:sp>
        <p:sp>
          <p:nvSpPr>
            <p:cNvPr id="1058" name="tx1058"/>
            <p:cNvSpPr/>
            <p:nvPr/>
          </p:nvSpPr>
          <p:spPr>
            <a:xfrm>
              <a:off x="5007465" y="507852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a:t>
              </a:r>
            </a:p>
          </p:txBody>
        </p:sp>
        <p:sp>
          <p:nvSpPr>
            <p:cNvPr id="1059" name="tx1059"/>
            <p:cNvSpPr/>
            <p:nvPr/>
          </p:nvSpPr>
          <p:spPr>
            <a:xfrm>
              <a:off x="5442613" y="507852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a:t>
              </a:r>
            </a:p>
          </p:txBody>
        </p:sp>
        <p:sp>
          <p:nvSpPr>
            <p:cNvPr id="1060" name="tx1060"/>
            <p:cNvSpPr/>
            <p:nvPr/>
          </p:nvSpPr>
          <p:spPr>
            <a:xfrm>
              <a:off x="5877760" y="507852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a:t>
              </a:r>
            </a:p>
          </p:txBody>
        </p:sp>
        <p:sp>
          <p:nvSpPr>
            <p:cNvPr id="1061" name="tx1061"/>
            <p:cNvSpPr/>
            <p:nvPr/>
          </p:nvSpPr>
          <p:spPr>
            <a:xfrm>
              <a:off x="6312908" y="507852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1062" name="tx1062"/>
            <p:cNvSpPr/>
            <p:nvPr/>
          </p:nvSpPr>
          <p:spPr>
            <a:xfrm>
              <a:off x="6748056" y="507852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1063" name="tx1063"/>
            <p:cNvSpPr/>
            <p:nvPr/>
          </p:nvSpPr>
          <p:spPr>
            <a:xfrm>
              <a:off x="7183204" y="507852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a:t>
              </a:r>
            </a:p>
          </p:txBody>
        </p:sp>
        <p:sp>
          <p:nvSpPr>
            <p:cNvPr id="1064" name="tx1064"/>
            <p:cNvSpPr/>
            <p:nvPr/>
          </p:nvSpPr>
          <p:spPr>
            <a:xfrm>
              <a:off x="7618352" y="507852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a:t>
              </a:r>
            </a:p>
          </p:txBody>
        </p:sp>
        <p:sp>
          <p:nvSpPr>
            <p:cNvPr id="1065" name="tx1065"/>
            <p:cNvSpPr/>
            <p:nvPr/>
          </p:nvSpPr>
          <p:spPr>
            <a:xfrm>
              <a:off x="8053499" y="507852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9</a:t>
              </a:r>
            </a:p>
          </p:txBody>
        </p:sp>
        <p:sp>
          <p:nvSpPr>
            <p:cNvPr id="1066" name="tx1066"/>
            <p:cNvSpPr/>
            <p:nvPr/>
          </p:nvSpPr>
          <p:spPr>
            <a:xfrm>
              <a:off x="8488647" y="507852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9</a:t>
              </a:r>
            </a:p>
          </p:txBody>
        </p:sp>
        <p:sp>
          <p:nvSpPr>
            <p:cNvPr id="1067" name="tx1067"/>
            <p:cNvSpPr/>
            <p:nvPr/>
          </p:nvSpPr>
          <p:spPr>
            <a:xfrm>
              <a:off x="6727985" y="12829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1068" name="tx1068"/>
            <p:cNvSpPr/>
            <p:nvPr/>
          </p:nvSpPr>
          <p:spPr>
            <a:xfrm>
              <a:off x="6727985" y="18350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1069" name="tx1069"/>
            <p:cNvSpPr/>
            <p:nvPr/>
          </p:nvSpPr>
          <p:spPr>
            <a:xfrm>
              <a:off x="7598281" y="18350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1070" name="tx1070"/>
            <p:cNvSpPr/>
            <p:nvPr/>
          </p:nvSpPr>
          <p:spPr>
            <a:xfrm>
              <a:off x="4572317" y="3974354"/>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a:t>
              </a:r>
            </a:p>
          </p:txBody>
        </p:sp>
        <p:sp>
          <p:nvSpPr>
            <p:cNvPr id="1071" name="tx1071"/>
            <p:cNvSpPr/>
            <p:nvPr/>
          </p:nvSpPr>
          <p:spPr>
            <a:xfrm>
              <a:off x="5007465" y="3974354"/>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7</a:t>
              </a:r>
            </a:p>
          </p:txBody>
        </p:sp>
        <p:sp>
          <p:nvSpPr>
            <p:cNvPr id="1072" name="tx1072"/>
            <p:cNvSpPr/>
            <p:nvPr/>
          </p:nvSpPr>
          <p:spPr>
            <a:xfrm>
              <a:off x="5422542" y="3974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16</a:t>
              </a:r>
            </a:p>
          </p:txBody>
        </p:sp>
        <p:sp>
          <p:nvSpPr>
            <p:cNvPr id="1073" name="tx1073"/>
            <p:cNvSpPr/>
            <p:nvPr/>
          </p:nvSpPr>
          <p:spPr>
            <a:xfrm>
              <a:off x="5857689" y="3974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25</a:t>
              </a:r>
            </a:p>
          </p:txBody>
        </p:sp>
        <p:sp>
          <p:nvSpPr>
            <p:cNvPr id="1074" name="tx1074"/>
            <p:cNvSpPr/>
            <p:nvPr/>
          </p:nvSpPr>
          <p:spPr>
            <a:xfrm>
              <a:off x="6292837" y="3974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20</a:t>
              </a:r>
            </a:p>
          </p:txBody>
        </p:sp>
        <p:sp>
          <p:nvSpPr>
            <p:cNvPr id="1075" name="tx1075"/>
            <p:cNvSpPr/>
            <p:nvPr/>
          </p:nvSpPr>
          <p:spPr>
            <a:xfrm>
              <a:off x="6727985" y="3974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1076" name="tx1076"/>
            <p:cNvSpPr/>
            <p:nvPr/>
          </p:nvSpPr>
          <p:spPr>
            <a:xfrm>
              <a:off x="7163133" y="3974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1077" name="tx1077"/>
            <p:cNvSpPr/>
            <p:nvPr/>
          </p:nvSpPr>
          <p:spPr>
            <a:xfrm>
              <a:off x="7598281" y="3974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1078" name="tx1078"/>
            <p:cNvSpPr/>
            <p:nvPr/>
          </p:nvSpPr>
          <p:spPr>
            <a:xfrm>
              <a:off x="8033428" y="3974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1079" name="tx1079"/>
            <p:cNvSpPr/>
            <p:nvPr/>
          </p:nvSpPr>
          <p:spPr>
            <a:xfrm>
              <a:off x="8468576" y="39743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1080" name="tx1080"/>
            <p:cNvSpPr/>
            <p:nvPr/>
          </p:nvSpPr>
          <p:spPr>
            <a:xfrm>
              <a:off x="4987394" y="37673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1081" name="tx1081"/>
            <p:cNvSpPr/>
            <p:nvPr/>
          </p:nvSpPr>
          <p:spPr>
            <a:xfrm>
              <a:off x="8468576" y="37673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1082" name="tx1082"/>
            <p:cNvSpPr/>
            <p:nvPr/>
          </p:nvSpPr>
          <p:spPr>
            <a:xfrm>
              <a:off x="4117098" y="19040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1083" name="tx1083"/>
            <p:cNvSpPr/>
            <p:nvPr/>
          </p:nvSpPr>
          <p:spPr>
            <a:xfrm>
              <a:off x="4552246" y="19040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16</a:t>
              </a:r>
            </a:p>
          </p:txBody>
        </p:sp>
        <p:sp>
          <p:nvSpPr>
            <p:cNvPr id="1084" name="tx1084"/>
            <p:cNvSpPr/>
            <p:nvPr/>
          </p:nvSpPr>
          <p:spPr>
            <a:xfrm>
              <a:off x="4987394" y="19040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36</a:t>
              </a:r>
            </a:p>
          </p:txBody>
        </p:sp>
        <p:sp>
          <p:nvSpPr>
            <p:cNvPr id="1085" name="tx1085"/>
            <p:cNvSpPr/>
            <p:nvPr/>
          </p:nvSpPr>
          <p:spPr>
            <a:xfrm>
              <a:off x="5422542" y="19040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1086" name="tx1086"/>
            <p:cNvSpPr/>
            <p:nvPr/>
          </p:nvSpPr>
          <p:spPr>
            <a:xfrm>
              <a:off x="5422542" y="30772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1087" name="tx1087"/>
            <p:cNvSpPr/>
            <p:nvPr/>
          </p:nvSpPr>
          <p:spPr>
            <a:xfrm>
              <a:off x="5857689" y="30772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1088" name="tx1088"/>
            <p:cNvSpPr/>
            <p:nvPr/>
          </p:nvSpPr>
          <p:spPr>
            <a:xfrm>
              <a:off x="6292837" y="30772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1089" name="tx1089"/>
            <p:cNvSpPr/>
            <p:nvPr/>
          </p:nvSpPr>
          <p:spPr>
            <a:xfrm>
              <a:off x="6727985" y="30772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1090" name="tx1090"/>
            <p:cNvSpPr/>
            <p:nvPr/>
          </p:nvSpPr>
          <p:spPr>
            <a:xfrm>
              <a:off x="7163133" y="30772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1091" name="tx1091"/>
            <p:cNvSpPr/>
            <p:nvPr/>
          </p:nvSpPr>
          <p:spPr>
            <a:xfrm>
              <a:off x="7598281" y="30772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1092" name="tx1092"/>
            <p:cNvSpPr/>
            <p:nvPr/>
          </p:nvSpPr>
          <p:spPr>
            <a:xfrm>
              <a:off x="4117098" y="31462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1093" name="tx1093"/>
            <p:cNvSpPr/>
            <p:nvPr/>
          </p:nvSpPr>
          <p:spPr>
            <a:xfrm>
              <a:off x="2376507" y="4043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25</a:t>
              </a:r>
            </a:p>
          </p:txBody>
        </p:sp>
        <p:sp>
          <p:nvSpPr>
            <p:cNvPr id="1094" name="tx1094"/>
            <p:cNvSpPr/>
            <p:nvPr/>
          </p:nvSpPr>
          <p:spPr>
            <a:xfrm>
              <a:off x="2811655" y="4043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22</a:t>
              </a:r>
            </a:p>
          </p:txBody>
        </p:sp>
        <p:sp>
          <p:nvSpPr>
            <p:cNvPr id="1095" name="tx1095"/>
            <p:cNvSpPr/>
            <p:nvPr/>
          </p:nvSpPr>
          <p:spPr>
            <a:xfrm>
              <a:off x="3246803" y="4043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17</a:t>
              </a:r>
            </a:p>
          </p:txBody>
        </p:sp>
        <p:sp>
          <p:nvSpPr>
            <p:cNvPr id="1096" name="tx1096"/>
            <p:cNvSpPr/>
            <p:nvPr/>
          </p:nvSpPr>
          <p:spPr>
            <a:xfrm>
              <a:off x="3681950" y="4043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16</a:t>
              </a:r>
            </a:p>
          </p:txBody>
        </p:sp>
        <p:sp>
          <p:nvSpPr>
            <p:cNvPr id="1097" name="tx1097"/>
            <p:cNvSpPr/>
            <p:nvPr/>
          </p:nvSpPr>
          <p:spPr>
            <a:xfrm>
              <a:off x="4117098" y="4043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13</a:t>
              </a:r>
            </a:p>
          </p:txBody>
        </p:sp>
        <p:sp>
          <p:nvSpPr>
            <p:cNvPr id="1098" name="tx1098"/>
            <p:cNvSpPr/>
            <p:nvPr/>
          </p:nvSpPr>
          <p:spPr>
            <a:xfrm>
              <a:off x="4552246" y="4043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20</a:t>
              </a:r>
            </a:p>
          </p:txBody>
        </p:sp>
        <p:sp>
          <p:nvSpPr>
            <p:cNvPr id="1099" name="tx1099"/>
            <p:cNvSpPr/>
            <p:nvPr/>
          </p:nvSpPr>
          <p:spPr>
            <a:xfrm>
              <a:off x="4987394" y="4043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21</a:t>
              </a:r>
            </a:p>
          </p:txBody>
        </p:sp>
        <p:sp>
          <p:nvSpPr>
            <p:cNvPr id="1100" name="tx1100"/>
            <p:cNvSpPr/>
            <p:nvPr/>
          </p:nvSpPr>
          <p:spPr>
            <a:xfrm>
              <a:off x="5422542" y="4043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24</a:t>
              </a:r>
            </a:p>
          </p:txBody>
        </p:sp>
        <p:sp>
          <p:nvSpPr>
            <p:cNvPr id="1101" name="tx1101"/>
            <p:cNvSpPr/>
            <p:nvPr/>
          </p:nvSpPr>
          <p:spPr>
            <a:xfrm>
              <a:off x="5857689" y="4043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28</a:t>
              </a:r>
            </a:p>
          </p:txBody>
        </p:sp>
        <p:sp>
          <p:nvSpPr>
            <p:cNvPr id="1102" name="tx1102"/>
            <p:cNvSpPr/>
            <p:nvPr/>
          </p:nvSpPr>
          <p:spPr>
            <a:xfrm>
              <a:off x="6292837" y="4043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1103" name="tx1103"/>
            <p:cNvSpPr/>
            <p:nvPr/>
          </p:nvSpPr>
          <p:spPr>
            <a:xfrm>
              <a:off x="6727985" y="4043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1104" name="tx1104"/>
            <p:cNvSpPr/>
            <p:nvPr/>
          </p:nvSpPr>
          <p:spPr>
            <a:xfrm>
              <a:off x="7163133" y="4043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1105" name="tx1105"/>
            <p:cNvSpPr/>
            <p:nvPr/>
          </p:nvSpPr>
          <p:spPr>
            <a:xfrm>
              <a:off x="7598281" y="4043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1106" name="tx1106"/>
            <p:cNvSpPr/>
            <p:nvPr/>
          </p:nvSpPr>
          <p:spPr>
            <a:xfrm>
              <a:off x="8033428" y="4043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1107" name="tx1107"/>
            <p:cNvSpPr/>
            <p:nvPr/>
          </p:nvSpPr>
          <p:spPr>
            <a:xfrm>
              <a:off x="8468576" y="4043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1108" name="tx1108"/>
            <p:cNvSpPr/>
            <p:nvPr/>
          </p:nvSpPr>
          <p:spPr>
            <a:xfrm>
              <a:off x="1941359" y="36983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27</a:t>
              </a:r>
            </a:p>
          </p:txBody>
        </p:sp>
        <p:sp>
          <p:nvSpPr>
            <p:cNvPr id="1109" name="tx1109"/>
            <p:cNvSpPr/>
            <p:nvPr/>
          </p:nvSpPr>
          <p:spPr>
            <a:xfrm>
              <a:off x="2376507" y="36983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27</a:t>
              </a:r>
            </a:p>
          </p:txBody>
        </p:sp>
        <p:sp>
          <p:nvSpPr>
            <p:cNvPr id="1110" name="tx1110"/>
            <p:cNvSpPr/>
            <p:nvPr/>
          </p:nvSpPr>
          <p:spPr>
            <a:xfrm>
              <a:off x="2811655" y="36983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27</a:t>
              </a:r>
            </a:p>
          </p:txBody>
        </p:sp>
        <p:sp>
          <p:nvSpPr>
            <p:cNvPr id="1111" name="tx1111"/>
            <p:cNvSpPr/>
            <p:nvPr/>
          </p:nvSpPr>
          <p:spPr>
            <a:xfrm>
              <a:off x="3246803" y="36983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29</a:t>
              </a:r>
            </a:p>
          </p:txBody>
        </p:sp>
        <p:sp>
          <p:nvSpPr>
            <p:cNvPr id="1112" name="tx1112"/>
            <p:cNvSpPr/>
            <p:nvPr/>
          </p:nvSpPr>
          <p:spPr>
            <a:xfrm>
              <a:off x="3681950" y="36983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31</a:t>
              </a:r>
            </a:p>
          </p:txBody>
        </p:sp>
        <p:sp>
          <p:nvSpPr>
            <p:cNvPr id="1113" name="tx1113"/>
            <p:cNvSpPr/>
            <p:nvPr/>
          </p:nvSpPr>
          <p:spPr>
            <a:xfrm>
              <a:off x="4117098" y="36983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1114" name="tx1114"/>
            <p:cNvSpPr/>
            <p:nvPr/>
          </p:nvSpPr>
          <p:spPr>
            <a:xfrm>
              <a:off x="4552246" y="36983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36</a:t>
              </a:r>
            </a:p>
          </p:txBody>
        </p:sp>
        <p:sp>
          <p:nvSpPr>
            <p:cNvPr id="1115" name="tx1115"/>
            <p:cNvSpPr/>
            <p:nvPr/>
          </p:nvSpPr>
          <p:spPr>
            <a:xfrm>
              <a:off x="4987394" y="36983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1116" name="tx1116"/>
            <p:cNvSpPr/>
            <p:nvPr/>
          </p:nvSpPr>
          <p:spPr>
            <a:xfrm>
              <a:off x="5422542" y="36983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1117" name="tx1117"/>
            <p:cNvSpPr/>
            <p:nvPr/>
          </p:nvSpPr>
          <p:spPr>
            <a:xfrm>
              <a:off x="5857689" y="36983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1118" name="tx1118"/>
            <p:cNvSpPr/>
            <p:nvPr/>
          </p:nvSpPr>
          <p:spPr>
            <a:xfrm>
              <a:off x="6292837" y="36983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1119" name="tx1119"/>
            <p:cNvSpPr/>
            <p:nvPr/>
          </p:nvSpPr>
          <p:spPr>
            <a:xfrm>
              <a:off x="6727985" y="36983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1120" name="tx1120"/>
            <p:cNvSpPr/>
            <p:nvPr/>
          </p:nvSpPr>
          <p:spPr>
            <a:xfrm>
              <a:off x="7163133" y="36983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1121" name="tx1121"/>
            <p:cNvSpPr/>
            <p:nvPr/>
          </p:nvSpPr>
          <p:spPr>
            <a:xfrm>
              <a:off x="7598281" y="36983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1122" name="tx1122"/>
            <p:cNvSpPr/>
            <p:nvPr/>
          </p:nvSpPr>
          <p:spPr>
            <a:xfrm>
              <a:off x="8033428" y="36983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1123" name="tx1123"/>
            <p:cNvSpPr/>
            <p:nvPr/>
          </p:nvSpPr>
          <p:spPr>
            <a:xfrm>
              <a:off x="8468576" y="36983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1124" name="tx1124"/>
            <p:cNvSpPr/>
            <p:nvPr/>
          </p:nvSpPr>
          <p:spPr>
            <a:xfrm>
              <a:off x="7163133" y="3836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1125" name="tx1125"/>
            <p:cNvSpPr/>
            <p:nvPr/>
          </p:nvSpPr>
          <p:spPr>
            <a:xfrm>
              <a:off x="7598281" y="3836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1126" name="tx1126"/>
            <p:cNvSpPr/>
            <p:nvPr/>
          </p:nvSpPr>
          <p:spPr>
            <a:xfrm>
              <a:off x="8033428" y="3836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1127" name="tx1127"/>
            <p:cNvSpPr/>
            <p:nvPr/>
          </p:nvSpPr>
          <p:spPr>
            <a:xfrm>
              <a:off x="8468576" y="38363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1128" name="tx1128"/>
            <p:cNvSpPr/>
            <p:nvPr/>
          </p:nvSpPr>
          <p:spPr>
            <a:xfrm>
              <a:off x="2831726" y="2456124"/>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1129" name="tx1129"/>
            <p:cNvSpPr/>
            <p:nvPr/>
          </p:nvSpPr>
          <p:spPr>
            <a:xfrm>
              <a:off x="3266874" y="2456124"/>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9</a:t>
              </a:r>
            </a:p>
          </p:txBody>
        </p:sp>
        <p:sp>
          <p:nvSpPr>
            <p:cNvPr id="1130" name="tx1130"/>
            <p:cNvSpPr/>
            <p:nvPr/>
          </p:nvSpPr>
          <p:spPr>
            <a:xfrm>
              <a:off x="3702022" y="2456124"/>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a:t>
              </a:r>
            </a:p>
          </p:txBody>
        </p:sp>
        <p:sp>
          <p:nvSpPr>
            <p:cNvPr id="1131" name="tx1131"/>
            <p:cNvSpPr/>
            <p:nvPr/>
          </p:nvSpPr>
          <p:spPr>
            <a:xfrm>
              <a:off x="4137169" y="2456124"/>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a:t>
              </a:r>
            </a:p>
          </p:txBody>
        </p:sp>
        <p:sp>
          <p:nvSpPr>
            <p:cNvPr id="1132" name="tx1132"/>
            <p:cNvSpPr/>
            <p:nvPr/>
          </p:nvSpPr>
          <p:spPr>
            <a:xfrm>
              <a:off x="4572317" y="2456124"/>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9</a:t>
              </a:r>
            </a:p>
          </p:txBody>
        </p:sp>
        <p:sp>
          <p:nvSpPr>
            <p:cNvPr id="1133" name="tx1133"/>
            <p:cNvSpPr/>
            <p:nvPr/>
          </p:nvSpPr>
          <p:spPr>
            <a:xfrm>
              <a:off x="4987394" y="24561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13</a:t>
              </a:r>
            </a:p>
          </p:txBody>
        </p:sp>
        <p:sp>
          <p:nvSpPr>
            <p:cNvPr id="1134" name="tx1134"/>
            <p:cNvSpPr/>
            <p:nvPr/>
          </p:nvSpPr>
          <p:spPr>
            <a:xfrm>
              <a:off x="5422542" y="24561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15</a:t>
              </a:r>
            </a:p>
          </p:txBody>
        </p:sp>
        <p:sp>
          <p:nvSpPr>
            <p:cNvPr id="1135" name="tx1135"/>
            <p:cNvSpPr/>
            <p:nvPr/>
          </p:nvSpPr>
          <p:spPr>
            <a:xfrm>
              <a:off x="5857689" y="24561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14</a:t>
              </a:r>
            </a:p>
          </p:txBody>
        </p:sp>
        <p:sp>
          <p:nvSpPr>
            <p:cNvPr id="1136" name="tx1136"/>
            <p:cNvSpPr/>
            <p:nvPr/>
          </p:nvSpPr>
          <p:spPr>
            <a:xfrm>
              <a:off x="6292837" y="24561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22</a:t>
              </a:r>
            </a:p>
          </p:txBody>
        </p:sp>
        <p:sp>
          <p:nvSpPr>
            <p:cNvPr id="1137" name="tx1137"/>
            <p:cNvSpPr/>
            <p:nvPr/>
          </p:nvSpPr>
          <p:spPr>
            <a:xfrm>
              <a:off x="6748056" y="2456124"/>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a:t>
              </a:r>
            </a:p>
          </p:txBody>
        </p:sp>
        <p:sp>
          <p:nvSpPr>
            <p:cNvPr id="1138" name="tx1138"/>
            <p:cNvSpPr/>
            <p:nvPr/>
          </p:nvSpPr>
          <p:spPr>
            <a:xfrm>
              <a:off x="7165830" y="2456124"/>
              <a:ext cx="74889"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11</a:t>
              </a:r>
            </a:p>
          </p:txBody>
        </p:sp>
        <p:sp>
          <p:nvSpPr>
            <p:cNvPr id="1139" name="tx1139"/>
            <p:cNvSpPr/>
            <p:nvPr/>
          </p:nvSpPr>
          <p:spPr>
            <a:xfrm>
              <a:off x="7598281" y="24561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1140" name="tx1140"/>
            <p:cNvSpPr/>
            <p:nvPr/>
          </p:nvSpPr>
          <p:spPr>
            <a:xfrm>
              <a:off x="4987394" y="21110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1141" name="tx1141"/>
            <p:cNvSpPr/>
            <p:nvPr/>
          </p:nvSpPr>
          <p:spPr>
            <a:xfrm>
              <a:off x="3681950" y="349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1142" name="tx1142"/>
            <p:cNvSpPr/>
            <p:nvPr/>
          </p:nvSpPr>
          <p:spPr>
            <a:xfrm>
              <a:off x="4117098" y="349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1143" name="tx1143"/>
            <p:cNvSpPr/>
            <p:nvPr/>
          </p:nvSpPr>
          <p:spPr>
            <a:xfrm>
              <a:off x="4552246" y="349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1144" name="tx1144"/>
            <p:cNvSpPr/>
            <p:nvPr/>
          </p:nvSpPr>
          <p:spPr>
            <a:xfrm>
              <a:off x="4987394" y="349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1145" name="tx1145"/>
            <p:cNvSpPr/>
            <p:nvPr/>
          </p:nvSpPr>
          <p:spPr>
            <a:xfrm>
              <a:off x="5422542" y="349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1146" name="tx1146"/>
            <p:cNvSpPr/>
            <p:nvPr/>
          </p:nvSpPr>
          <p:spPr>
            <a:xfrm>
              <a:off x="5857689" y="349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1147" name="tx1147"/>
            <p:cNvSpPr/>
            <p:nvPr/>
          </p:nvSpPr>
          <p:spPr>
            <a:xfrm>
              <a:off x="6292837" y="349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1148" name="tx1148"/>
            <p:cNvSpPr/>
            <p:nvPr/>
          </p:nvSpPr>
          <p:spPr>
            <a:xfrm>
              <a:off x="6727985" y="349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1149" name="tx1149"/>
            <p:cNvSpPr/>
            <p:nvPr/>
          </p:nvSpPr>
          <p:spPr>
            <a:xfrm>
              <a:off x="7163133" y="349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1150" name="tx1150"/>
            <p:cNvSpPr/>
            <p:nvPr/>
          </p:nvSpPr>
          <p:spPr>
            <a:xfrm>
              <a:off x="7598281" y="349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1151" name="tx1151"/>
            <p:cNvSpPr/>
            <p:nvPr/>
          </p:nvSpPr>
          <p:spPr>
            <a:xfrm>
              <a:off x="8033428" y="349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1152" name="tx1152"/>
            <p:cNvSpPr/>
            <p:nvPr/>
          </p:nvSpPr>
          <p:spPr>
            <a:xfrm>
              <a:off x="8468576" y="349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1153" name="tx1153"/>
            <p:cNvSpPr/>
            <p:nvPr/>
          </p:nvSpPr>
          <p:spPr>
            <a:xfrm>
              <a:off x="1941359" y="4112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1154" name="tx1154"/>
            <p:cNvSpPr/>
            <p:nvPr/>
          </p:nvSpPr>
          <p:spPr>
            <a:xfrm>
              <a:off x="2376507" y="4112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1155" name="tx1155"/>
            <p:cNvSpPr/>
            <p:nvPr/>
          </p:nvSpPr>
          <p:spPr>
            <a:xfrm>
              <a:off x="2811655" y="4112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1156" name="tx1156"/>
            <p:cNvSpPr/>
            <p:nvPr/>
          </p:nvSpPr>
          <p:spPr>
            <a:xfrm>
              <a:off x="3246803" y="4112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1157" name="tx1157"/>
            <p:cNvSpPr/>
            <p:nvPr/>
          </p:nvSpPr>
          <p:spPr>
            <a:xfrm>
              <a:off x="3681950" y="4112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1158" name="tx1158"/>
            <p:cNvSpPr/>
            <p:nvPr/>
          </p:nvSpPr>
          <p:spPr>
            <a:xfrm>
              <a:off x="4117098" y="4112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1159" name="tx1159"/>
            <p:cNvSpPr/>
            <p:nvPr/>
          </p:nvSpPr>
          <p:spPr>
            <a:xfrm>
              <a:off x="4552246" y="4112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1160" name="tx1160"/>
            <p:cNvSpPr/>
            <p:nvPr/>
          </p:nvSpPr>
          <p:spPr>
            <a:xfrm>
              <a:off x="4987394" y="4112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1161" name="tx1161"/>
            <p:cNvSpPr/>
            <p:nvPr/>
          </p:nvSpPr>
          <p:spPr>
            <a:xfrm>
              <a:off x="5422542" y="4112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1162" name="tx1162"/>
            <p:cNvSpPr/>
            <p:nvPr/>
          </p:nvSpPr>
          <p:spPr>
            <a:xfrm>
              <a:off x="5857689" y="4112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1163" name="tx1163"/>
            <p:cNvSpPr/>
            <p:nvPr/>
          </p:nvSpPr>
          <p:spPr>
            <a:xfrm>
              <a:off x="6292837" y="4112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27</a:t>
              </a:r>
            </a:p>
          </p:txBody>
        </p:sp>
        <p:sp>
          <p:nvSpPr>
            <p:cNvPr id="1164" name="tx1164"/>
            <p:cNvSpPr/>
            <p:nvPr/>
          </p:nvSpPr>
          <p:spPr>
            <a:xfrm>
              <a:off x="6727985" y="4112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32</a:t>
              </a:r>
            </a:p>
          </p:txBody>
        </p:sp>
        <p:sp>
          <p:nvSpPr>
            <p:cNvPr id="1165" name="tx1165"/>
            <p:cNvSpPr/>
            <p:nvPr/>
          </p:nvSpPr>
          <p:spPr>
            <a:xfrm>
              <a:off x="7163133" y="4112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39</a:t>
              </a:r>
            </a:p>
          </p:txBody>
        </p:sp>
        <p:sp>
          <p:nvSpPr>
            <p:cNvPr id="1166" name="tx1166"/>
            <p:cNvSpPr/>
            <p:nvPr/>
          </p:nvSpPr>
          <p:spPr>
            <a:xfrm>
              <a:off x="7598281" y="4112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1167" name="tx1167"/>
            <p:cNvSpPr/>
            <p:nvPr/>
          </p:nvSpPr>
          <p:spPr>
            <a:xfrm>
              <a:off x="8033428" y="4112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1168" name="tx1168"/>
            <p:cNvSpPr/>
            <p:nvPr/>
          </p:nvSpPr>
          <p:spPr>
            <a:xfrm>
              <a:off x="8468576" y="41123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1169" name="tx1169"/>
            <p:cNvSpPr/>
            <p:nvPr/>
          </p:nvSpPr>
          <p:spPr>
            <a:xfrm>
              <a:off x="3246803" y="45264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12</a:t>
              </a:r>
            </a:p>
          </p:txBody>
        </p:sp>
        <p:sp>
          <p:nvSpPr>
            <p:cNvPr id="1170" name="tx1170"/>
            <p:cNvSpPr/>
            <p:nvPr/>
          </p:nvSpPr>
          <p:spPr>
            <a:xfrm>
              <a:off x="3702022" y="452643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a:t>
              </a:r>
            </a:p>
          </p:txBody>
        </p:sp>
        <p:sp>
          <p:nvSpPr>
            <p:cNvPr id="1171" name="tx1171"/>
            <p:cNvSpPr/>
            <p:nvPr/>
          </p:nvSpPr>
          <p:spPr>
            <a:xfrm>
              <a:off x="4137169" y="452643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1172" name="tx1172"/>
            <p:cNvSpPr/>
            <p:nvPr/>
          </p:nvSpPr>
          <p:spPr>
            <a:xfrm>
              <a:off x="4572317" y="452643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1173" name="tx1173"/>
            <p:cNvSpPr/>
            <p:nvPr/>
          </p:nvSpPr>
          <p:spPr>
            <a:xfrm>
              <a:off x="5007465" y="452643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1174" name="tx1174"/>
            <p:cNvSpPr/>
            <p:nvPr/>
          </p:nvSpPr>
          <p:spPr>
            <a:xfrm>
              <a:off x="5442613" y="452643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1175" name="tx1175"/>
            <p:cNvSpPr/>
            <p:nvPr/>
          </p:nvSpPr>
          <p:spPr>
            <a:xfrm>
              <a:off x="5877760" y="452643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a:t>
              </a:r>
            </a:p>
          </p:txBody>
        </p:sp>
        <p:sp>
          <p:nvSpPr>
            <p:cNvPr id="1176" name="tx1176"/>
            <p:cNvSpPr/>
            <p:nvPr/>
          </p:nvSpPr>
          <p:spPr>
            <a:xfrm>
              <a:off x="6312908" y="452643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1177" name="tx1177"/>
            <p:cNvSpPr/>
            <p:nvPr/>
          </p:nvSpPr>
          <p:spPr>
            <a:xfrm>
              <a:off x="6748056" y="452643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7</a:t>
              </a:r>
            </a:p>
          </p:txBody>
        </p:sp>
        <p:sp>
          <p:nvSpPr>
            <p:cNvPr id="1178" name="tx1178"/>
            <p:cNvSpPr/>
            <p:nvPr/>
          </p:nvSpPr>
          <p:spPr>
            <a:xfrm>
              <a:off x="7163133" y="45264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13</a:t>
              </a:r>
            </a:p>
          </p:txBody>
        </p:sp>
        <p:sp>
          <p:nvSpPr>
            <p:cNvPr id="1179" name="tx1179"/>
            <p:cNvSpPr/>
            <p:nvPr/>
          </p:nvSpPr>
          <p:spPr>
            <a:xfrm>
              <a:off x="7598281" y="45264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12</a:t>
              </a:r>
            </a:p>
          </p:txBody>
        </p:sp>
        <p:sp>
          <p:nvSpPr>
            <p:cNvPr id="1180" name="tx1180"/>
            <p:cNvSpPr/>
            <p:nvPr/>
          </p:nvSpPr>
          <p:spPr>
            <a:xfrm>
              <a:off x="8033428" y="45264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17</a:t>
              </a:r>
            </a:p>
          </p:txBody>
        </p:sp>
        <p:sp>
          <p:nvSpPr>
            <p:cNvPr id="1181" name="tx1181"/>
            <p:cNvSpPr/>
            <p:nvPr/>
          </p:nvSpPr>
          <p:spPr>
            <a:xfrm>
              <a:off x="8468576" y="45264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30</a:t>
              </a:r>
            </a:p>
          </p:txBody>
        </p:sp>
        <p:sp>
          <p:nvSpPr>
            <p:cNvPr id="1182" name="tx1182"/>
            <p:cNvSpPr/>
            <p:nvPr/>
          </p:nvSpPr>
          <p:spPr>
            <a:xfrm>
              <a:off x="2376507" y="3905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1183" name="tx1183"/>
            <p:cNvSpPr/>
            <p:nvPr/>
          </p:nvSpPr>
          <p:spPr>
            <a:xfrm>
              <a:off x="2811655" y="3905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1184" name="tx1184"/>
            <p:cNvSpPr/>
            <p:nvPr/>
          </p:nvSpPr>
          <p:spPr>
            <a:xfrm>
              <a:off x="3246803" y="3905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1185" name="tx1185"/>
            <p:cNvSpPr/>
            <p:nvPr/>
          </p:nvSpPr>
          <p:spPr>
            <a:xfrm>
              <a:off x="3681950" y="3905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1186" name="tx1186"/>
            <p:cNvSpPr/>
            <p:nvPr/>
          </p:nvSpPr>
          <p:spPr>
            <a:xfrm>
              <a:off x="4117098" y="3905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25</a:t>
              </a:r>
            </a:p>
          </p:txBody>
        </p:sp>
        <p:sp>
          <p:nvSpPr>
            <p:cNvPr id="1187" name="tx1187"/>
            <p:cNvSpPr/>
            <p:nvPr/>
          </p:nvSpPr>
          <p:spPr>
            <a:xfrm>
              <a:off x="4552246" y="3905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1188" name="tx1188"/>
            <p:cNvSpPr/>
            <p:nvPr/>
          </p:nvSpPr>
          <p:spPr>
            <a:xfrm>
              <a:off x="4987394" y="3905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35</a:t>
              </a:r>
            </a:p>
          </p:txBody>
        </p:sp>
        <p:sp>
          <p:nvSpPr>
            <p:cNvPr id="1189" name="tx1189"/>
            <p:cNvSpPr/>
            <p:nvPr/>
          </p:nvSpPr>
          <p:spPr>
            <a:xfrm>
              <a:off x="5422542" y="3905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38</a:t>
              </a:r>
            </a:p>
          </p:txBody>
        </p:sp>
        <p:sp>
          <p:nvSpPr>
            <p:cNvPr id="1190" name="tx1190"/>
            <p:cNvSpPr/>
            <p:nvPr/>
          </p:nvSpPr>
          <p:spPr>
            <a:xfrm>
              <a:off x="5857689" y="3905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1191" name="tx1191"/>
            <p:cNvSpPr/>
            <p:nvPr/>
          </p:nvSpPr>
          <p:spPr>
            <a:xfrm>
              <a:off x="6292837" y="3905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1192" name="tx1192"/>
            <p:cNvSpPr/>
            <p:nvPr/>
          </p:nvSpPr>
          <p:spPr>
            <a:xfrm>
              <a:off x="6727985" y="3905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1193" name="tx1193"/>
            <p:cNvSpPr/>
            <p:nvPr/>
          </p:nvSpPr>
          <p:spPr>
            <a:xfrm>
              <a:off x="7163133" y="3905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36</a:t>
              </a:r>
            </a:p>
          </p:txBody>
        </p:sp>
        <p:sp>
          <p:nvSpPr>
            <p:cNvPr id="1194" name="tx1194"/>
            <p:cNvSpPr/>
            <p:nvPr/>
          </p:nvSpPr>
          <p:spPr>
            <a:xfrm>
              <a:off x="7598281" y="3905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1195" name="tx1195"/>
            <p:cNvSpPr/>
            <p:nvPr/>
          </p:nvSpPr>
          <p:spPr>
            <a:xfrm>
              <a:off x="8033428" y="3905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1196" name="tx1196"/>
            <p:cNvSpPr/>
            <p:nvPr/>
          </p:nvSpPr>
          <p:spPr>
            <a:xfrm>
              <a:off x="8468576" y="39053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1197" name="tx1197"/>
            <p:cNvSpPr/>
            <p:nvPr/>
          </p:nvSpPr>
          <p:spPr>
            <a:xfrm>
              <a:off x="4987394" y="32842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28</a:t>
              </a:r>
            </a:p>
          </p:txBody>
        </p:sp>
        <p:sp>
          <p:nvSpPr>
            <p:cNvPr id="1198" name="tx1198"/>
            <p:cNvSpPr/>
            <p:nvPr/>
          </p:nvSpPr>
          <p:spPr>
            <a:xfrm>
              <a:off x="7598281" y="32842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1199" name="tx1199"/>
            <p:cNvSpPr/>
            <p:nvPr/>
          </p:nvSpPr>
          <p:spPr>
            <a:xfrm>
              <a:off x="8033428" y="32842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1200" name="tx1200"/>
            <p:cNvSpPr/>
            <p:nvPr/>
          </p:nvSpPr>
          <p:spPr>
            <a:xfrm>
              <a:off x="1941359" y="19730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16</a:t>
              </a:r>
            </a:p>
          </p:txBody>
        </p:sp>
        <p:sp>
          <p:nvSpPr>
            <p:cNvPr id="1201" name="tx1201"/>
            <p:cNvSpPr/>
            <p:nvPr/>
          </p:nvSpPr>
          <p:spPr>
            <a:xfrm>
              <a:off x="2376507" y="19730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20</a:t>
              </a:r>
            </a:p>
          </p:txBody>
        </p:sp>
        <p:sp>
          <p:nvSpPr>
            <p:cNvPr id="1202" name="tx1202"/>
            <p:cNvSpPr/>
            <p:nvPr/>
          </p:nvSpPr>
          <p:spPr>
            <a:xfrm>
              <a:off x="2811655" y="19730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21</a:t>
              </a:r>
            </a:p>
          </p:txBody>
        </p:sp>
        <p:sp>
          <p:nvSpPr>
            <p:cNvPr id="1203" name="tx1203"/>
            <p:cNvSpPr/>
            <p:nvPr/>
          </p:nvSpPr>
          <p:spPr>
            <a:xfrm>
              <a:off x="3246803" y="19730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21</a:t>
              </a:r>
            </a:p>
          </p:txBody>
        </p:sp>
        <p:sp>
          <p:nvSpPr>
            <p:cNvPr id="1204" name="tx1204"/>
            <p:cNvSpPr/>
            <p:nvPr/>
          </p:nvSpPr>
          <p:spPr>
            <a:xfrm>
              <a:off x="3681950" y="19730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10</a:t>
              </a:r>
            </a:p>
          </p:txBody>
        </p:sp>
        <p:sp>
          <p:nvSpPr>
            <p:cNvPr id="1205" name="tx1205"/>
            <p:cNvSpPr/>
            <p:nvPr/>
          </p:nvSpPr>
          <p:spPr>
            <a:xfrm>
              <a:off x="4117098" y="19730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14</a:t>
              </a:r>
            </a:p>
          </p:txBody>
        </p:sp>
        <p:sp>
          <p:nvSpPr>
            <p:cNvPr id="1206" name="tx1206"/>
            <p:cNvSpPr/>
            <p:nvPr/>
          </p:nvSpPr>
          <p:spPr>
            <a:xfrm>
              <a:off x="4552246" y="19730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24</a:t>
              </a:r>
            </a:p>
          </p:txBody>
        </p:sp>
        <p:sp>
          <p:nvSpPr>
            <p:cNvPr id="1207" name="tx1207"/>
            <p:cNvSpPr/>
            <p:nvPr/>
          </p:nvSpPr>
          <p:spPr>
            <a:xfrm>
              <a:off x="4987394" y="19730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1208" name="tx1208"/>
            <p:cNvSpPr/>
            <p:nvPr/>
          </p:nvSpPr>
          <p:spPr>
            <a:xfrm>
              <a:off x="5422542" y="19730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1209" name="tx1209"/>
            <p:cNvSpPr/>
            <p:nvPr/>
          </p:nvSpPr>
          <p:spPr>
            <a:xfrm>
              <a:off x="5857689" y="19730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1210" name="tx1210"/>
            <p:cNvSpPr/>
            <p:nvPr/>
          </p:nvSpPr>
          <p:spPr>
            <a:xfrm>
              <a:off x="3246803" y="22490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28</a:t>
              </a:r>
            </a:p>
          </p:txBody>
        </p:sp>
        <p:sp>
          <p:nvSpPr>
            <p:cNvPr id="1211" name="tx1211"/>
            <p:cNvSpPr/>
            <p:nvPr/>
          </p:nvSpPr>
          <p:spPr>
            <a:xfrm>
              <a:off x="8468576" y="473346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16</a:t>
              </a:r>
            </a:p>
          </p:txBody>
        </p:sp>
        <p:sp>
          <p:nvSpPr>
            <p:cNvPr id="1212" name="tx1212"/>
            <p:cNvSpPr/>
            <p:nvPr/>
          </p:nvSpPr>
          <p:spPr>
            <a:xfrm>
              <a:off x="8053499" y="521654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6</a:t>
              </a:r>
            </a:p>
          </p:txBody>
        </p:sp>
        <p:sp>
          <p:nvSpPr>
            <p:cNvPr id="1213" name="tx1213"/>
            <p:cNvSpPr/>
            <p:nvPr/>
          </p:nvSpPr>
          <p:spPr>
            <a:xfrm>
              <a:off x="8488647" y="521654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6</a:t>
              </a:r>
            </a:p>
          </p:txBody>
        </p:sp>
        <p:sp>
          <p:nvSpPr>
            <p:cNvPr id="1214" name="tx1214"/>
            <p:cNvSpPr/>
            <p:nvPr/>
          </p:nvSpPr>
          <p:spPr>
            <a:xfrm>
              <a:off x="1941359" y="32152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1215" name="tx1215"/>
            <p:cNvSpPr/>
            <p:nvPr/>
          </p:nvSpPr>
          <p:spPr>
            <a:xfrm>
              <a:off x="2376507" y="32152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1216" name="tx1216"/>
            <p:cNvSpPr/>
            <p:nvPr/>
          </p:nvSpPr>
          <p:spPr>
            <a:xfrm>
              <a:off x="2811655" y="32152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1217" name="tx1217"/>
            <p:cNvSpPr/>
            <p:nvPr/>
          </p:nvSpPr>
          <p:spPr>
            <a:xfrm>
              <a:off x="3246803" y="32152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1218" name="tx1218"/>
            <p:cNvSpPr/>
            <p:nvPr/>
          </p:nvSpPr>
          <p:spPr>
            <a:xfrm>
              <a:off x="4552246" y="32152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1219" name="tx1219"/>
            <p:cNvSpPr/>
            <p:nvPr/>
          </p:nvSpPr>
          <p:spPr>
            <a:xfrm>
              <a:off x="4987394" y="32152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1220" name="tx1220"/>
            <p:cNvSpPr/>
            <p:nvPr/>
          </p:nvSpPr>
          <p:spPr>
            <a:xfrm>
              <a:off x="5422542" y="32152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1221" name="tx1221"/>
            <p:cNvSpPr/>
            <p:nvPr/>
          </p:nvSpPr>
          <p:spPr>
            <a:xfrm>
              <a:off x="5857689" y="32152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1222" name="tx1222"/>
            <p:cNvSpPr/>
            <p:nvPr/>
          </p:nvSpPr>
          <p:spPr>
            <a:xfrm>
              <a:off x="1941359" y="28701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1223" name="tx1223"/>
            <p:cNvSpPr/>
            <p:nvPr/>
          </p:nvSpPr>
          <p:spPr>
            <a:xfrm>
              <a:off x="2376507" y="28701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1224" name="tx1224"/>
            <p:cNvSpPr/>
            <p:nvPr/>
          </p:nvSpPr>
          <p:spPr>
            <a:xfrm>
              <a:off x="2811655" y="28701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1225" name="tx1225"/>
            <p:cNvSpPr/>
            <p:nvPr/>
          </p:nvSpPr>
          <p:spPr>
            <a:xfrm>
              <a:off x="3246803" y="28701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1226" name="tx1226"/>
            <p:cNvSpPr/>
            <p:nvPr/>
          </p:nvSpPr>
          <p:spPr>
            <a:xfrm>
              <a:off x="3681950" y="28701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1227" name="tx1227"/>
            <p:cNvSpPr/>
            <p:nvPr/>
          </p:nvSpPr>
          <p:spPr>
            <a:xfrm>
              <a:off x="4117098" y="28701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1228" name="tx1228"/>
            <p:cNvSpPr/>
            <p:nvPr/>
          </p:nvSpPr>
          <p:spPr>
            <a:xfrm>
              <a:off x="4987394" y="28701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1229" name="tx1229"/>
            <p:cNvSpPr/>
            <p:nvPr/>
          </p:nvSpPr>
          <p:spPr>
            <a:xfrm>
              <a:off x="5422542" y="28701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1230" name="tx1230"/>
            <p:cNvSpPr/>
            <p:nvPr/>
          </p:nvSpPr>
          <p:spPr>
            <a:xfrm>
              <a:off x="6727985" y="28701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1231" name="tx1231"/>
            <p:cNvSpPr/>
            <p:nvPr/>
          </p:nvSpPr>
          <p:spPr>
            <a:xfrm>
              <a:off x="7163133" y="28701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1232" name="tx1232"/>
            <p:cNvSpPr/>
            <p:nvPr/>
          </p:nvSpPr>
          <p:spPr>
            <a:xfrm>
              <a:off x="8033428" y="28701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1233" name="tx1233"/>
            <p:cNvSpPr/>
            <p:nvPr/>
          </p:nvSpPr>
          <p:spPr>
            <a:xfrm>
              <a:off x="1941359" y="142096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1234" name="tx1234"/>
            <p:cNvSpPr/>
            <p:nvPr/>
          </p:nvSpPr>
          <p:spPr>
            <a:xfrm>
              <a:off x="8468576" y="50095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10</a:t>
              </a:r>
            </a:p>
          </p:txBody>
        </p:sp>
        <p:sp>
          <p:nvSpPr>
            <p:cNvPr id="1235" name="tx1235"/>
            <p:cNvSpPr/>
            <p:nvPr/>
          </p:nvSpPr>
          <p:spPr>
            <a:xfrm>
              <a:off x="1961430" y="459544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9</a:t>
              </a:r>
            </a:p>
          </p:txBody>
        </p:sp>
        <p:sp>
          <p:nvSpPr>
            <p:cNvPr id="1236" name="tx1236"/>
            <p:cNvSpPr/>
            <p:nvPr/>
          </p:nvSpPr>
          <p:spPr>
            <a:xfrm>
              <a:off x="2396578" y="459544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a:t>
              </a:r>
            </a:p>
          </p:txBody>
        </p:sp>
        <p:sp>
          <p:nvSpPr>
            <p:cNvPr id="1237" name="tx1237"/>
            <p:cNvSpPr/>
            <p:nvPr/>
          </p:nvSpPr>
          <p:spPr>
            <a:xfrm>
              <a:off x="2814352" y="4595448"/>
              <a:ext cx="74889"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11</a:t>
              </a:r>
            </a:p>
          </p:txBody>
        </p:sp>
        <p:sp>
          <p:nvSpPr>
            <p:cNvPr id="1238" name="tx1238"/>
            <p:cNvSpPr/>
            <p:nvPr/>
          </p:nvSpPr>
          <p:spPr>
            <a:xfrm>
              <a:off x="3266874" y="459544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8</a:t>
              </a:r>
            </a:p>
          </p:txBody>
        </p:sp>
        <p:sp>
          <p:nvSpPr>
            <p:cNvPr id="1239" name="tx1239"/>
            <p:cNvSpPr/>
            <p:nvPr/>
          </p:nvSpPr>
          <p:spPr>
            <a:xfrm>
              <a:off x="3681950" y="45954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12</a:t>
              </a:r>
            </a:p>
          </p:txBody>
        </p:sp>
        <p:sp>
          <p:nvSpPr>
            <p:cNvPr id="1240" name="tx1240"/>
            <p:cNvSpPr/>
            <p:nvPr/>
          </p:nvSpPr>
          <p:spPr>
            <a:xfrm>
              <a:off x="4117098" y="45954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20</a:t>
              </a:r>
            </a:p>
          </p:txBody>
        </p:sp>
        <p:sp>
          <p:nvSpPr>
            <p:cNvPr id="1241" name="tx1241"/>
            <p:cNvSpPr/>
            <p:nvPr/>
          </p:nvSpPr>
          <p:spPr>
            <a:xfrm>
              <a:off x="4552246" y="45954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28</a:t>
              </a:r>
            </a:p>
          </p:txBody>
        </p:sp>
        <p:sp>
          <p:nvSpPr>
            <p:cNvPr id="1242" name="tx1242"/>
            <p:cNvSpPr/>
            <p:nvPr/>
          </p:nvSpPr>
          <p:spPr>
            <a:xfrm>
              <a:off x="4987394" y="45954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35</a:t>
              </a:r>
            </a:p>
          </p:txBody>
        </p:sp>
        <p:sp>
          <p:nvSpPr>
            <p:cNvPr id="1243" name="tx1243"/>
            <p:cNvSpPr/>
            <p:nvPr/>
          </p:nvSpPr>
          <p:spPr>
            <a:xfrm>
              <a:off x="5422542" y="45954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1244" name="tx1244"/>
            <p:cNvSpPr/>
            <p:nvPr/>
          </p:nvSpPr>
          <p:spPr>
            <a:xfrm>
              <a:off x="5857689" y="45954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1245" name="tx1245"/>
            <p:cNvSpPr/>
            <p:nvPr/>
          </p:nvSpPr>
          <p:spPr>
            <a:xfrm>
              <a:off x="6292837" y="45954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1246" name="tx1246"/>
            <p:cNvSpPr/>
            <p:nvPr/>
          </p:nvSpPr>
          <p:spPr>
            <a:xfrm>
              <a:off x="6727985" y="45954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1247" name="tx1247"/>
            <p:cNvSpPr/>
            <p:nvPr/>
          </p:nvSpPr>
          <p:spPr>
            <a:xfrm>
              <a:off x="7163133" y="45954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1248" name="tx1248"/>
            <p:cNvSpPr/>
            <p:nvPr/>
          </p:nvSpPr>
          <p:spPr>
            <a:xfrm>
              <a:off x="7598281" y="45954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1249" name="tx1249"/>
            <p:cNvSpPr/>
            <p:nvPr/>
          </p:nvSpPr>
          <p:spPr>
            <a:xfrm>
              <a:off x="8033428" y="45954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23</a:t>
              </a:r>
            </a:p>
          </p:txBody>
        </p:sp>
        <p:sp>
          <p:nvSpPr>
            <p:cNvPr id="1250" name="tx1250"/>
            <p:cNvSpPr/>
            <p:nvPr/>
          </p:nvSpPr>
          <p:spPr>
            <a:xfrm>
              <a:off x="8468576" y="45954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23</a:t>
              </a:r>
            </a:p>
          </p:txBody>
        </p:sp>
        <p:sp>
          <p:nvSpPr>
            <p:cNvPr id="1251" name="tx1251"/>
            <p:cNvSpPr/>
            <p:nvPr/>
          </p:nvSpPr>
          <p:spPr>
            <a:xfrm>
              <a:off x="4117098" y="26631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1252" name="tx1252"/>
            <p:cNvSpPr/>
            <p:nvPr/>
          </p:nvSpPr>
          <p:spPr>
            <a:xfrm>
              <a:off x="6292837" y="26631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1253" name="tx1253"/>
            <p:cNvSpPr/>
            <p:nvPr/>
          </p:nvSpPr>
          <p:spPr>
            <a:xfrm>
              <a:off x="6727985" y="26631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1254" name="tx1254"/>
            <p:cNvSpPr/>
            <p:nvPr/>
          </p:nvSpPr>
          <p:spPr>
            <a:xfrm>
              <a:off x="7618352" y="4802480"/>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1255" name="tx1255"/>
            <p:cNvSpPr/>
            <p:nvPr/>
          </p:nvSpPr>
          <p:spPr>
            <a:xfrm>
              <a:off x="8033428" y="480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13</a:t>
              </a:r>
            </a:p>
          </p:txBody>
        </p:sp>
        <p:sp>
          <p:nvSpPr>
            <p:cNvPr id="1256" name="tx1256"/>
            <p:cNvSpPr/>
            <p:nvPr/>
          </p:nvSpPr>
          <p:spPr>
            <a:xfrm>
              <a:off x="8468576" y="4802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15</a:t>
              </a:r>
            </a:p>
          </p:txBody>
        </p:sp>
        <p:sp>
          <p:nvSpPr>
            <p:cNvPr id="1257" name="tx1257"/>
            <p:cNvSpPr/>
            <p:nvPr/>
          </p:nvSpPr>
          <p:spPr>
            <a:xfrm>
              <a:off x="8053499" y="5354563"/>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a:t>
              </a:r>
            </a:p>
          </p:txBody>
        </p:sp>
        <p:sp>
          <p:nvSpPr>
            <p:cNvPr id="1258" name="tx1258"/>
            <p:cNvSpPr/>
            <p:nvPr/>
          </p:nvSpPr>
          <p:spPr>
            <a:xfrm>
              <a:off x="8488647" y="5354563"/>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a:t>
              </a:r>
            </a:p>
          </p:txBody>
        </p:sp>
        <p:sp>
          <p:nvSpPr>
            <p:cNvPr id="1259" name="tx1259"/>
            <p:cNvSpPr/>
            <p:nvPr/>
          </p:nvSpPr>
          <p:spPr>
            <a:xfrm>
              <a:off x="4987394" y="29391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1260" name="tx1260"/>
            <p:cNvSpPr/>
            <p:nvPr/>
          </p:nvSpPr>
          <p:spPr>
            <a:xfrm>
              <a:off x="7598281" y="4940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23</a:t>
              </a:r>
            </a:p>
          </p:txBody>
        </p:sp>
        <p:sp>
          <p:nvSpPr>
            <p:cNvPr id="1261" name="tx1261"/>
            <p:cNvSpPr/>
            <p:nvPr/>
          </p:nvSpPr>
          <p:spPr>
            <a:xfrm>
              <a:off x="8033428" y="4940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17</a:t>
              </a:r>
            </a:p>
          </p:txBody>
        </p:sp>
        <p:sp>
          <p:nvSpPr>
            <p:cNvPr id="1262" name="tx1262"/>
            <p:cNvSpPr/>
            <p:nvPr/>
          </p:nvSpPr>
          <p:spPr>
            <a:xfrm>
              <a:off x="8468576" y="49405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13</a:t>
              </a:r>
            </a:p>
          </p:txBody>
        </p:sp>
        <p:sp>
          <p:nvSpPr>
            <p:cNvPr id="1263" name="tx1263"/>
            <p:cNvSpPr/>
            <p:nvPr/>
          </p:nvSpPr>
          <p:spPr>
            <a:xfrm>
              <a:off x="2811655" y="35602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21</a:t>
              </a:r>
            </a:p>
          </p:txBody>
        </p:sp>
        <p:sp>
          <p:nvSpPr>
            <p:cNvPr id="1264" name="tx1264"/>
            <p:cNvSpPr/>
            <p:nvPr/>
          </p:nvSpPr>
          <p:spPr>
            <a:xfrm>
              <a:off x="3246803" y="35602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16</a:t>
              </a:r>
            </a:p>
          </p:txBody>
        </p:sp>
        <p:sp>
          <p:nvSpPr>
            <p:cNvPr id="1265" name="tx1265"/>
            <p:cNvSpPr/>
            <p:nvPr/>
          </p:nvSpPr>
          <p:spPr>
            <a:xfrm>
              <a:off x="3681950" y="35602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18</a:t>
              </a:r>
            </a:p>
          </p:txBody>
        </p:sp>
        <p:sp>
          <p:nvSpPr>
            <p:cNvPr id="1266" name="tx1266"/>
            <p:cNvSpPr/>
            <p:nvPr/>
          </p:nvSpPr>
          <p:spPr>
            <a:xfrm>
              <a:off x="4117098" y="35602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17</a:t>
              </a:r>
            </a:p>
          </p:txBody>
        </p:sp>
        <p:sp>
          <p:nvSpPr>
            <p:cNvPr id="1267" name="tx1267"/>
            <p:cNvSpPr/>
            <p:nvPr/>
          </p:nvSpPr>
          <p:spPr>
            <a:xfrm>
              <a:off x="4552246" y="35602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13</a:t>
              </a:r>
            </a:p>
          </p:txBody>
        </p:sp>
        <p:sp>
          <p:nvSpPr>
            <p:cNvPr id="1268" name="tx1268"/>
            <p:cNvSpPr/>
            <p:nvPr/>
          </p:nvSpPr>
          <p:spPr>
            <a:xfrm>
              <a:off x="4987394" y="35602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14</a:t>
              </a:r>
            </a:p>
          </p:txBody>
        </p:sp>
        <p:sp>
          <p:nvSpPr>
            <p:cNvPr id="1269" name="tx1269"/>
            <p:cNvSpPr/>
            <p:nvPr/>
          </p:nvSpPr>
          <p:spPr>
            <a:xfrm>
              <a:off x="5422542" y="35602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1270" name="tx1270"/>
            <p:cNvSpPr/>
            <p:nvPr/>
          </p:nvSpPr>
          <p:spPr>
            <a:xfrm>
              <a:off x="5857689" y="35602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1271" name="tx1271"/>
            <p:cNvSpPr/>
            <p:nvPr/>
          </p:nvSpPr>
          <p:spPr>
            <a:xfrm>
              <a:off x="6292837" y="35602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1272" name="tx1272"/>
            <p:cNvSpPr/>
            <p:nvPr/>
          </p:nvSpPr>
          <p:spPr>
            <a:xfrm>
              <a:off x="6727985" y="35602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1273" name="tx1273"/>
            <p:cNvSpPr/>
            <p:nvPr/>
          </p:nvSpPr>
          <p:spPr>
            <a:xfrm>
              <a:off x="7163133" y="35602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1274" name="tx1274"/>
            <p:cNvSpPr/>
            <p:nvPr/>
          </p:nvSpPr>
          <p:spPr>
            <a:xfrm>
              <a:off x="7598281" y="35602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1275" name="tx1275"/>
            <p:cNvSpPr/>
            <p:nvPr/>
          </p:nvSpPr>
          <p:spPr>
            <a:xfrm>
              <a:off x="8033428" y="35602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1276" name="tx1276"/>
            <p:cNvSpPr/>
            <p:nvPr/>
          </p:nvSpPr>
          <p:spPr>
            <a:xfrm>
              <a:off x="8468576" y="35602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1277" name="tx1277"/>
            <p:cNvSpPr/>
            <p:nvPr/>
          </p:nvSpPr>
          <p:spPr>
            <a:xfrm>
              <a:off x="7598281" y="5423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1278" name="tx1278"/>
            <p:cNvSpPr/>
            <p:nvPr/>
          </p:nvSpPr>
          <p:spPr>
            <a:xfrm>
              <a:off x="6292837" y="30082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23</a:t>
              </a:r>
            </a:p>
          </p:txBody>
        </p:sp>
        <p:sp>
          <p:nvSpPr>
            <p:cNvPr id="1279" name="tx1279"/>
            <p:cNvSpPr/>
            <p:nvPr/>
          </p:nvSpPr>
          <p:spPr>
            <a:xfrm>
              <a:off x="6727985" y="30082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36</a:t>
              </a:r>
            </a:p>
          </p:txBody>
        </p:sp>
        <p:sp>
          <p:nvSpPr>
            <p:cNvPr id="1280" name="tx1280"/>
            <p:cNvSpPr/>
            <p:nvPr/>
          </p:nvSpPr>
          <p:spPr>
            <a:xfrm>
              <a:off x="7598281" y="30082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1281" name="tx1281"/>
            <p:cNvSpPr/>
            <p:nvPr/>
          </p:nvSpPr>
          <p:spPr>
            <a:xfrm>
              <a:off x="8033428" y="30082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23</a:t>
              </a:r>
            </a:p>
          </p:txBody>
        </p:sp>
        <p:sp>
          <p:nvSpPr>
            <p:cNvPr id="1282" name="tx1282"/>
            <p:cNvSpPr/>
            <p:nvPr/>
          </p:nvSpPr>
          <p:spPr>
            <a:xfrm>
              <a:off x="2831726" y="2732166"/>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a:t>
              </a:r>
            </a:p>
          </p:txBody>
        </p:sp>
        <p:sp>
          <p:nvSpPr>
            <p:cNvPr id="1283" name="tx1283"/>
            <p:cNvSpPr/>
            <p:nvPr/>
          </p:nvSpPr>
          <p:spPr>
            <a:xfrm>
              <a:off x="3266874" y="2732166"/>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a:t>
              </a:r>
            </a:p>
          </p:txBody>
        </p:sp>
        <p:sp>
          <p:nvSpPr>
            <p:cNvPr id="1284" name="tx1284"/>
            <p:cNvSpPr/>
            <p:nvPr/>
          </p:nvSpPr>
          <p:spPr>
            <a:xfrm>
              <a:off x="3702022" y="2732166"/>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a:t>
              </a:r>
            </a:p>
          </p:txBody>
        </p:sp>
        <p:sp>
          <p:nvSpPr>
            <p:cNvPr id="1285" name="tx1285"/>
            <p:cNvSpPr/>
            <p:nvPr/>
          </p:nvSpPr>
          <p:spPr>
            <a:xfrm>
              <a:off x="4137169" y="2732166"/>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a:t>
              </a:r>
            </a:p>
          </p:txBody>
        </p:sp>
        <p:sp>
          <p:nvSpPr>
            <p:cNvPr id="1286" name="tx1286"/>
            <p:cNvSpPr/>
            <p:nvPr/>
          </p:nvSpPr>
          <p:spPr>
            <a:xfrm>
              <a:off x="4572317" y="2732166"/>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a:t>
              </a:r>
            </a:p>
          </p:txBody>
        </p:sp>
        <p:sp>
          <p:nvSpPr>
            <p:cNvPr id="1287" name="tx1287"/>
            <p:cNvSpPr/>
            <p:nvPr/>
          </p:nvSpPr>
          <p:spPr>
            <a:xfrm>
              <a:off x="5007465" y="2732166"/>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a:t>
              </a:r>
            </a:p>
          </p:txBody>
        </p:sp>
        <p:sp>
          <p:nvSpPr>
            <p:cNvPr id="1288" name="tx1288"/>
            <p:cNvSpPr/>
            <p:nvPr/>
          </p:nvSpPr>
          <p:spPr>
            <a:xfrm>
              <a:off x="5422542" y="27321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28</a:t>
              </a:r>
            </a:p>
          </p:txBody>
        </p:sp>
        <p:sp>
          <p:nvSpPr>
            <p:cNvPr id="1289" name="tx1289"/>
            <p:cNvSpPr/>
            <p:nvPr/>
          </p:nvSpPr>
          <p:spPr>
            <a:xfrm>
              <a:off x="5857689" y="27321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1290" name="tx1290"/>
            <p:cNvSpPr/>
            <p:nvPr/>
          </p:nvSpPr>
          <p:spPr>
            <a:xfrm>
              <a:off x="7163133" y="46644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29</a:t>
              </a:r>
            </a:p>
          </p:txBody>
        </p:sp>
        <p:sp>
          <p:nvSpPr>
            <p:cNvPr id="1291" name="tx1291"/>
            <p:cNvSpPr/>
            <p:nvPr/>
          </p:nvSpPr>
          <p:spPr>
            <a:xfrm>
              <a:off x="7598281" y="46644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32</a:t>
              </a:r>
            </a:p>
          </p:txBody>
        </p:sp>
        <p:sp>
          <p:nvSpPr>
            <p:cNvPr id="1292" name="tx1292"/>
            <p:cNvSpPr/>
            <p:nvPr/>
          </p:nvSpPr>
          <p:spPr>
            <a:xfrm>
              <a:off x="8033428" y="46644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24</a:t>
              </a:r>
            </a:p>
          </p:txBody>
        </p:sp>
        <p:sp>
          <p:nvSpPr>
            <p:cNvPr id="1293" name="tx1293"/>
            <p:cNvSpPr/>
            <p:nvPr/>
          </p:nvSpPr>
          <p:spPr>
            <a:xfrm>
              <a:off x="8468576" y="46644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21</a:t>
              </a:r>
            </a:p>
          </p:txBody>
        </p:sp>
        <p:sp>
          <p:nvSpPr>
            <p:cNvPr id="1294" name="tx1294"/>
            <p:cNvSpPr/>
            <p:nvPr/>
          </p:nvSpPr>
          <p:spPr>
            <a:xfrm>
              <a:off x="1941359" y="43194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1295" name="tx1295"/>
            <p:cNvSpPr/>
            <p:nvPr/>
          </p:nvSpPr>
          <p:spPr>
            <a:xfrm>
              <a:off x="2376507" y="43194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1296" name="tx1296"/>
            <p:cNvSpPr/>
            <p:nvPr/>
          </p:nvSpPr>
          <p:spPr>
            <a:xfrm>
              <a:off x="2811655" y="43194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1297" name="tx1297"/>
            <p:cNvSpPr/>
            <p:nvPr/>
          </p:nvSpPr>
          <p:spPr>
            <a:xfrm>
              <a:off x="3246803" y="43194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38</a:t>
              </a:r>
            </a:p>
          </p:txBody>
        </p:sp>
        <p:sp>
          <p:nvSpPr>
            <p:cNvPr id="1298" name="tx1298"/>
            <p:cNvSpPr/>
            <p:nvPr/>
          </p:nvSpPr>
          <p:spPr>
            <a:xfrm>
              <a:off x="3681950" y="43194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1299" name="tx1299"/>
            <p:cNvSpPr/>
            <p:nvPr/>
          </p:nvSpPr>
          <p:spPr>
            <a:xfrm>
              <a:off x="4117098" y="43194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1300" name="tx1300"/>
            <p:cNvSpPr/>
            <p:nvPr/>
          </p:nvSpPr>
          <p:spPr>
            <a:xfrm>
              <a:off x="4552246" y="43194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1301" name="tx1301"/>
            <p:cNvSpPr/>
            <p:nvPr/>
          </p:nvSpPr>
          <p:spPr>
            <a:xfrm>
              <a:off x="4987394" y="43194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1302" name="tx1302"/>
            <p:cNvSpPr/>
            <p:nvPr/>
          </p:nvSpPr>
          <p:spPr>
            <a:xfrm>
              <a:off x="5422542" y="43194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1303" name="tx1303"/>
            <p:cNvSpPr/>
            <p:nvPr/>
          </p:nvSpPr>
          <p:spPr>
            <a:xfrm>
              <a:off x="5857689" y="43194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1304" name="tx1304"/>
            <p:cNvSpPr/>
            <p:nvPr/>
          </p:nvSpPr>
          <p:spPr>
            <a:xfrm>
              <a:off x="6292837" y="43194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1305" name="tx1305"/>
            <p:cNvSpPr/>
            <p:nvPr/>
          </p:nvSpPr>
          <p:spPr>
            <a:xfrm>
              <a:off x="6727985" y="43194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38</a:t>
              </a:r>
            </a:p>
          </p:txBody>
        </p:sp>
        <p:sp>
          <p:nvSpPr>
            <p:cNvPr id="1306" name="tx1306"/>
            <p:cNvSpPr/>
            <p:nvPr/>
          </p:nvSpPr>
          <p:spPr>
            <a:xfrm>
              <a:off x="7163133" y="43194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1307" name="tx1307"/>
            <p:cNvSpPr/>
            <p:nvPr/>
          </p:nvSpPr>
          <p:spPr>
            <a:xfrm>
              <a:off x="7598281" y="43194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1308" name="tx1308"/>
            <p:cNvSpPr/>
            <p:nvPr/>
          </p:nvSpPr>
          <p:spPr>
            <a:xfrm>
              <a:off x="8033428" y="43194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1309" name="tx1309"/>
            <p:cNvSpPr/>
            <p:nvPr/>
          </p:nvSpPr>
          <p:spPr>
            <a:xfrm>
              <a:off x="8468576" y="43194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1310" name="tx1310"/>
            <p:cNvSpPr/>
            <p:nvPr/>
          </p:nvSpPr>
          <p:spPr>
            <a:xfrm>
              <a:off x="1941359" y="2525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20</a:t>
              </a:r>
            </a:p>
          </p:txBody>
        </p:sp>
        <p:sp>
          <p:nvSpPr>
            <p:cNvPr id="1311" name="tx1311"/>
            <p:cNvSpPr/>
            <p:nvPr/>
          </p:nvSpPr>
          <p:spPr>
            <a:xfrm>
              <a:off x="2376507" y="2525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1312" name="tx1312"/>
            <p:cNvSpPr/>
            <p:nvPr/>
          </p:nvSpPr>
          <p:spPr>
            <a:xfrm>
              <a:off x="2811655" y="2525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1313" name="tx1313"/>
            <p:cNvSpPr/>
            <p:nvPr/>
          </p:nvSpPr>
          <p:spPr>
            <a:xfrm>
              <a:off x="3246803" y="2525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1314" name="tx1314"/>
            <p:cNvSpPr/>
            <p:nvPr/>
          </p:nvSpPr>
          <p:spPr>
            <a:xfrm>
              <a:off x="3681950" y="2525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1315" name="tx1315"/>
            <p:cNvSpPr/>
            <p:nvPr/>
          </p:nvSpPr>
          <p:spPr>
            <a:xfrm>
              <a:off x="4117098" y="2525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1316" name="tx1316"/>
            <p:cNvSpPr/>
            <p:nvPr/>
          </p:nvSpPr>
          <p:spPr>
            <a:xfrm>
              <a:off x="4552246" y="2525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1317" name="tx1317"/>
            <p:cNvSpPr/>
            <p:nvPr/>
          </p:nvSpPr>
          <p:spPr>
            <a:xfrm>
              <a:off x="4987394" y="2525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1318" name="tx1318"/>
            <p:cNvSpPr/>
            <p:nvPr/>
          </p:nvSpPr>
          <p:spPr>
            <a:xfrm>
              <a:off x="5422542" y="2525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1319" name="tx1319"/>
            <p:cNvSpPr/>
            <p:nvPr/>
          </p:nvSpPr>
          <p:spPr>
            <a:xfrm>
              <a:off x="5857689" y="2525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1320" name="tx1320"/>
            <p:cNvSpPr/>
            <p:nvPr/>
          </p:nvSpPr>
          <p:spPr>
            <a:xfrm>
              <a:off x="3266874" y="4871490"/>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8</a:t>
              </a:r>
            </a:p>
          </p:txBody>
        </p:sp>
        <p:sp>
          <p:nvSpPr>
            <p:cNvPr id="1321" name="tx1321"/>
            <p:cNvSpPr/>
            <p:nvPr/>
          </p:nvSpPr>
          <p:spPr>
            <a:xfrm>
              <a:off x="4137169" y="4871490"/>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6</a:t>
              </a:r>
            </a:p>
          </p:txBody>
        </p:sp>
        <p:sp>
          <p:nvSpPr>
            <p:cNvPr id="1322" name="tx1322"/>
            <p:cNvSpPr/>
            <p:nvPr/>
          </p:nvSpPr>
          <p:spPr>
            <a:xfrm>
              <a:off x="4572317" y="4871490"/>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6</a:t>
              </a:r>
            </a:p>
          </p:txBody>
        </p:sp>
        <p:sp>
          <p:nvSpPr>
            <p:cNvPr id="1323" name="tx1323"/>
            <p:cNvSpPr/>
            <p:nvPr/>
          </p:nvSpPr>
          <p:spPr>
            <a:xfrm>
              <a:off x="4987394" y="48714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12</a:t>
              </a:r>
            </a:p>
          </p:txBody>
        </p:sp>
        <p:sp>
          <p:nvSpPr>
            <p:cNvPr id="1324" name="tx1324"/>
            <p:cNvSpPr/>
            <p:nvPr/>
          </p:nvSpPr>
          <p:spPr>
            <a:xfrm>
              <a:off x="5422542" y="48714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13</a:t>
              </a:r>
            </a:p>
          </p:txBody>
        </p:sp>
        <p:sp>
          <p:nvSpPr>
            <p:cNvPr id="1325" name="tx1325"/>
            <p:cNvSpPr/>
            <p:nvPr/>
          </p:nvSpPr>
          <p:spPr>
            <a:xfrm>
              <a:off x="5877760" y="4871490"/>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8</a:t>
              </a:r>
            </a:p>
          </p:txBody>
        </p:sp>
        <p:sp>
          <p:nvSpPr>
            <p:cNvPr id="1326" name="tx1326"/>
            <p:cNvSpPr/>
            <p:nvPr/>
          </p:nvSpPr>
          <p:spPr>
            <a:xfrm>
              <a:off x="6748056" y="4871490"/>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8</a:t>
              </a:r>
            </a:p>
          </p:txBody>
        </p:sp>
        <p:sp>
          <p:nvSpPr>
            <p:cNvPr id="1327" name="tx1327"/>
            <p:cNvSpPr/>
            <p:nvPr/>
          </p:nvSpPr>
          <p:spPr>
            <a:xfrm>
              <a:off x="7183204" y="4871490"/>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8</a:t>
              </a:r>
            </a:p>
          </p:txBody>
        </p:sp>
        <p:sp>
          <p:nvSpPr>
            <p:cNvPr id="1328" name="tx1328"/>
            <p:cNvSpPr/>
            <p:nvPr/>
          </p:nvSpPr>
          <p:spPr>
            <a:xfrm>
              <a:off x="7598281" y="48714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12</a:t>
              </a:r>
            </a:p>
          </p:txBody>
        </p:sp>
        <p:sp>
          <p:nvSpPr>
            <p:cNvPr id="1329" name="tx1329"/>
            <p:cNvSpPr/>
            <p:nvPr/>
          </p:nvSpPr>
          <p:spPr>
            <a:xfrm>
              <a:off x="8033428" y="48714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16</a:t>
              </a:r>
            </a:p>
          </p:txBody>
        </p:sp>
        <p:sp>
          <p:nvSpPr>
            <p:cNvPr id="1330" name="tx1330"/>
            <p:cNvSpPr/>
            <p:nvPr/>
          </p:nvSpPr>
          <p:spPr>
            <a:xfrm>
              <a:off x="8468576" y="48714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15</a:t>
              </a:r>
            </a:p>
          </p:txBody>
        </p:sp>
        <p:sp>
          <p:nvSpPr>
            <p:cNvPr id="1331" name="tx1331"/>
            <p:cNvSpPr/>
            <p:nvPr/>
          </p:nvSpPr>
          <p:spPr>
            <a:xfrm>
              <a:off x="5422542" y="43884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25</a:t>
              </a:r>
            </a:p>
          </p:txBody>
        </p:sp>
        <p:sp>
          <p:nvSpPr>
            <p:cNvPr id="1332" name="tx1332"/>
            <p:cNvSpPr/>
            <p:nvPr/>
          </p:nvSpPr>
          <p:spPr>
            <a:xfrm>
              <a:off x="5857689" y="43884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26</a:t>
              </a:r>
            </a:p>
          </p:txBody>
        </p:sp>
        <p:sp>
          <p:nvSpPr>
            <p:cNvPr id="1333" name="tx1333"/>
            <p:cNvSpPr/>
            <p:nvPr/>
          </p:nvSpPr>
          <p:spPr>
            <a:xfrm>
              <a:off x="6292837" y="43884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29</a:t>
              </a:r>
            </a:p>
          </p:txBody>
        </p:sp>
        <p:sp>
          <p:nvSpPr>
            <p:cNvPr id="1334" name="tx1334"/>
            <p:cNvSpPr/>
            <p:nvPr/>
          </p:nvSpPr>
          <p:spPr>
            <a:xfrm>
              <a:off x="6727985" y="43884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30</a:t>
              </a:r>
            </a:p>
          </p:txBody>
        </p:sp>
        <p:sp>
          <p:nvSpPr>
            <p:cNvPr id="1335" name="tx1335"/>
            <p:cNvSpPr/>
            <p:nvPr/>
          </p:nvSpPr>
          <p:spPr>
            <a:xfrm>
              <a:off x="7163133" y="43884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31</a:t>
              </a:r>
            </a:p>
          </p:txBody>
        </p:sp>
        <p:sp>
          <p:nvSpPr>
            <p:cNvPr id="1336" name="tx1336"/>
            <p:cNvSpPr/>
            <p:nvPr/>
          </p:nvSpPr>
          <p:spPr>
            <a:xfrm>
              <a:off x="7598281" y="43884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35</a:t>
              </a:r>
            </a:p>
          </p:txBody>
        </p:sp>
        <p:sp>
          <p:nvSpPr>
            <p:cNvPr id="1337" name="tx1337"/>
            <p:cNvSpPr/>
            <p:nvPr/>
          </p:nvSpPr>
          <p:spPr>
            <a:xfrm>
              <a:off x="8033428" y="43884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1338" name="tx1338"/>
            <p:cNvSpPr/>
            <p:nvPr/>
          </p:nvSpPr>
          <p:spPr>
            <a:xfrm>
              <a:off x="8468576" y="43884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1339" name="tx1339"/>
            <p:cNvSpPr/>
            <p:nvPr/>
          </p:nvSpPr>
          <p:spPr>
            <a:xfrm>
              <a:off x="1941359" y="41813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23</a:t>
              </a:r>
            </a:p>
          </p:txBody>
        </p:sp>
        <p:sp>
          <p:nvSpPr>
            <p:cNvPr id="1340" name="tx1340"/>
            <p:cNvSpPr/>
            <p:nvPr/>
          </p:nvSpPr>
          <p:spPr>
            <a:xfrm>
              <a:off x="2376507" y="41813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23</a:t>
              </a:r>
            </a:p>
          </p:txBody>
        </p:sp>
        <p:sp>
          <p:nvSpPr>
            <p:cNvPr id="1341" name="tx1341"/>
            <p:cNvSpPr/>
            <p:nvPr/>
          </p:nvSpPr>
          <p:spPr>
            <a:xfrm>
              <a:off x="2811655" y="41813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20</a:t>
              </a:r>
            </a:p>
          </p:txBody>
        </p:sp>
        <p:sp>
          <p:nvSpPr>
            <p:cNvPr id="1342" name="tx1342"/>
            <p:cNvSpPr/>
            <p:nvPr/>
          </p:nvSpPr>
          <p:spPr>
            <a:xfrm>
              <a:off x="3246803" y="41813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26</a:t>
              </a:r>
            </a:p>
          </p:txBody>
        </p:sp>
        <p:sp>
          <p:nvSpPr>
            <p:cNvPr id="1343" name="tx1343"/>
            <p:cNvSpPr/>
            <p:nvPr/>
          </p:nvSpPr>
          <p:spPr>
            <a:xfrm>
              <a:off x="3681950" y="41813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26</a:t>
              </a:r>
            </a:p>
          </p:txBody>
        </p:sp>
        <p:sp>
          <p:nvSpPr>
            <p:cNvPr id="1344" name="tx1344"/>
            <p:cNvSpPr/>
            <p:nvPr/>
          </p:nvSpPr>
          <p:spPr>
            <a:xfrm>
              <a:off x="4117098" y="41813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30</a:t>
              </a:r>
            </a:p>
          </p:txBody>
        </p:sp>
        <p:sp>
          <p:nvSpPr>
            <p:cNvPr id="1345" name="tx1345"/>
            <p:cNvSpPr/>
            <p:nvPr/>
          </p:nvSpPr>
          <p:spPr>
            <a:xfrm>
              <a:off x="4552246" y="41813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36</a:t>
              </a:r>
            </a:p>
          </p:txBody>
        </p:sp>
        <p:sp>
          <p:nvSpPr>
            <p:cNvPr id="1346" name="tx1346"/>
            <p:cNvSpPr/>
            <p:nvPr/>
          </p:nvSpPr>
          <p:spPr>
            <a:xfrm>
              <a:off x="4987394" y="41813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1347" name="tx1347"/>
            <p:cNvSpPr/>
            <p:nvPr/>
          </p:nvSpPr>
          <p:spPr>
            <a:xfrm>
              <a:off x="5422542" y="41813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39</a:t>
              </a:r>
            </a:p>
          </p:txBody>
        </p:sp>
        <p:sp>
          <p:nvSpPr>
            <p:cNvPr id="1348" name="tx1348"/>
            <p:cNvSpPr/>
            <p:nvPr/>
          </p:nvSpPr>
          <p:spPr>
            <a:xfrm>
              <a:off x="5857689" y="41813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1349" name="tx1349"/>
            <p:cNvSpPr/>
            <p:nvPr/>
          </p:nvSpPr>
          <p:spPr>
            <a:xfrm>
              <a:off x="6292837" y="41813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1350" name="tx1350"/>
            <p:cNvSpPr/>
            <p:nvPr/>
          </p:nvSpPr>
          <p:spPr>
            <a:xfrm>
              <a:off x="6727985" y="41813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1351" name="tx1351"/>
            <p:cNvSpPr/>
            <p:nvPr/>
          </p:nvSpPr>
          <p:spPr>
            <a:xfrm>
              <a:off x="7163133" y="41813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1352" name="tx1352"/>
            <p:cNvSpPr/>
            <p:nvPr/>
          </p:nvSpPr>
          <p:spPr>
            <a:xfrm>
              <a:off x="7598281" y="41813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1353" name="tx1353"/>
            <p:cNvSpPr/>
            <p:nvPr/>
          </p:nvSpPr>
          <p:spPr>
            <a:xfrm>
              <a:off x="8033428" y="41813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1354" name="tx1354"/>
            <p:cNvSpPr/>
            <p:nvPr/>
          </p:nvSpPr>
          <p:spPr>
            <a:xfrm>
              <a:off x="8468576" y="41813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1355" name="tx1355"/>
            <p:cNvSpPr/>
            <p:nvPr/>
          </p:nvSpPr>
          <p:spPr>
            <a:xfrm>
              <a:off x="4117098" y="36293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26</a:t>
              </a:r>
            </a:p>
          </p:txBody>
        </p:sp>
        <p:sp>
          <p:nvSpPr>
            <p:cNvPr id="1356" name="tx1356"/>
            <p:cNvSpPr/>
            <p:nvPr/>
          </p:nvSpPr>
          <p:spPr>
            <a:xfrm>
              <a:off x="4552246" y="36293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1357" name="tx1357"/>
            <p:cNvSpPr/>
            <p:nvPr/>
          </p:nvSpPr>
          <p:spPr>
            <a:xfrm>
              <a:off x="4987394" y="36293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1358" name="tx1358"/>
            <p:cNvSpPr/>
            <p:nvPr/>
          </p:nvSpPr>
          <p:spPr>
            <a:xfrm>
              <a:off x="5422542" y="36293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1359" name="tx1359"/>
            <p:cNvSpPr/>
            <p:nvPr/>
          </p:nvSpPr>
          <p:spPr>
            <a:xfrm>
              <a:off x="5857689" y="36293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1360" name="tx1360"/>
            <p:cNvSpPr/>
            <p:nvPr/>
          </p:nvSpPr>
          <p:spPr>
            <a:xfrm>
              <a:off x="6292837" y="36293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1361" name="tx1361"/>
            <p:cNvSpPr/>
            <p:nvPr/>
          </p:nvSpPr>
          <p:spPr>
            <a:xfrm>
              <a:off x="6727985" y="36293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39</a:t>
              </a:r>
            </a:p>
          </p:txBody>
        </p:sp>
        <p:sp>
          <p:nvSpPr>
            <p:cNvPr id="1362" name="tx1362"/>
            <p:cNvSpPr/>
            <p:nvPr/>
          </p:nvSpPr>
          <p:spPr>
            <a:xfrm>
              <a:off x="7163133" y="36293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1363" name="tx1363"/>
            <p:cNvSpPr/>
            <p:nvPr/>
          </p:nvSpPr>
          <p:spPr>
            <a:xfrm>
              <a:off x="7598281" y="36293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1364" name="tx1364"/>
            <p:cNvSpPr/>
            <p:nvPr/>
          </p:nvSpPr>
          <p:spPr>
            <a:xfrm>
              <a:off x="8033428" y="36293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1365" name="tx1365"/>
            <p:cNvSpPr/>
            <p:nvPr/>
          </p:nvSpPr>
          <p:spPr>
            <a:xfrm>
              <a:off x="8468576" y="36293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1366" name="tx1366"/>
            <p:cNvSpPr/>
            <p:nvPr/>
          </p:nvSpPr>
          <p:spPr>
            <a:xfrm>
              <a:off x="1941359" y="42503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18</a:t>
              </a:r>
            </a:p>
          </p:txBody>
        </p:sp>
        <p:sp>
          <p:nvSpPr>
            <p:cNvPr id="1367" name="tx1367"/>
            <p:cNvSpPr/>
            <p:nvPr/>
          </p:nvSpPr>
          <p:spPr>
            <a:xfrm>
              <a:off x="2376507" y="42503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21</a:t>
              </a:r>
            </a:p>
          </p:txBody>
        </p:sp>
        <p:sp>
          <p:nvSpPr>
            <p:cNvPr id="1368" name="tx1368"/>
            <p:cNvSpPr/>
            <p:nvPr/>
          </p:nvSpPr>
          <p:spPr>
            <a:xfrm>
              <a:off x="2811655" y="42503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22</a:t>
              </a:r>
            </a:p>
          </p:txBody>
        </p:sp>
        <p:sp>
          <p:nvSpPr>
            <p:cNvPr id="1369" name="tx1369"/>
            <p:cNvSpPr/>
            <p:nvPr/>
          </p:nvSpPr>
          <p:spPr>
            <a:xfrm>
              <a:off x="3246803" y="42503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27</a:t>
              </a:r>
            </a:p>
          </p:txBody>
        </p:sp>
        <p:sp>
          <p:nvSpPr>
            <p:cNvPr id="1370" name="tx1370"/>
            <p:cNvSpPr/>
            <p:nvPr/>
          </p:nvSpPr>
          <p:spPr>
            <a:xfrm>
              <a:off x="3681950" y="42503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27</a:t>
              </a:r>
            </a:p>
          </p:txBody>
        </p:sp>
        <p:sp>
          <p:nvSpPr>
            <p:cNvPr id="1371" name="tx1371"/>
            <p:cNvSpPr/>
            <p:nvPr/>
          </p:nvSpPr>
          <p:spPr>
            <a:xfrm>
              <a:off x="4117098" y="42503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30</a:t>
              </a:r>
            </a:p>
          </p:txBody>
        </p:sp>
        <p:sp>
          <p:nvSpPr>
            <p:cNvPr id="1372" name="tx1372"/>
            <p:cNvSpPr/>
            <p:nvPr/>
          </p:nvSpPr>
          <p:spPr>
            <a:xfrm>
              <a:off x="4552246" y="42503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1373" name="tx1373"/>
            <p:cNvSpPr/>
            <p:nvPr/>
          </p:nvSpPr>
          <p:spPr>
            <a:xfrm>
              <a:off x="4987394" y="42503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1374" name="tx1374"/>
            <p:cNvSpPr/>
            <p:nvPr/>
          </p:nvSpPr>
          <p:spPr>
            <a:xfrm>
              <a:off x="5422542" y="42503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1375" name="tx1375"/>
            <p:cNvSpPr/>
            <p:nvPr/>
          </p:nvSpPr>
          <p:spPr>
            <a:xfrm>
              <a:off x="5857689" y="42503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1376" name="tx1376"/>
            <p:cNvSpPr/>
            <p:nvPr/>
          </p:nvSpPr>
          <p:spPr>
            <a:xfrm>
              <a:off x="6292837" y="42503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1377" name="tx1377"/>
            <p:cNvSpPr/>
            <p:nvPr/>
          </p:nvSpPr>
          <p:spPr>
            <a:xfrm>
              <a:off x="6727985" y="42503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1378" name="tx1378"/>
            <p:cNvSpPr/>
            <p:nvPr/>
          </p:nvSpPr>
          <p:spPr>
            <a:xfrm>
              <a:off x="7163133" y="42503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1379" name="tx1379"/>
            <p:cNvSpPr/>
            <p:nvPr/>
          </p:nvSpPr>
          <p:spPr>
            <a:xfrm>
              <a:off x="7598281" y="42503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1380" name="tx1380"/>
            <p:cNvSpPr/>
            <p:nvPr/>
          </p:nvSpPr>
          <p:spPr>
            <a:xfrm>
              <a:off x="8033428" y="42503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1381" name="tx1381"/>
            <p:cNvSpPr/>
            <p:nvPr/>
          </p:nvSpPr>
          <p:spPr>
            <a:xfrm>
              <a:off x="8468576" y="425039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1382" name="rc138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383" name="rc138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384" name="rc138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385" name="rc138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386" name="rc138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387" name="rc138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388" name="rc138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389" name="rc138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390" name="rc139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391" name="rc139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392" name="rc139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393" name="rc139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394" name="rc139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395" name="rc139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396" name="rc139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397" name="rc139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398" name="rc139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399" name="rc139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00" name="rc140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01" name="rc140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02" name="rc140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03" name="rc140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04" name="rc140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05" name="rc140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06" name="rc140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07" name="rc140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08" name="rc140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09" name="rc140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10" name="rc141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11" name="rc141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12" name="rc141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13" name="rc141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14" name="rc141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15" name="rc141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16" name="rc141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17" name="rc141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18" name="rc141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19" name="rc141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20" name="rc142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21" name="rc142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22" name="rc142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23" name="rc142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24" name="rc142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25" name="rc142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26" name="rc142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27" name="rc142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28" name="rc142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29" name="rc142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30" name="rc143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31" name="rc143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32" name="rc143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33" name="rc143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34" name="rc143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35" name="rc143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36" name="rc143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37" name="rc143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38" name="rc143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39" name="rc143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40" name="rc144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41" name="rc144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42" name="rc144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43" name="rc144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44" name="rc144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45" name="rc144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46" name="rc144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47" name="rc144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48" name="rc144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49" name="rc144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50" name="rc145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51" name="rc145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52" name="rc145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53" name="rc145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54" name="rc145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55" name="rc145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56" name="rc145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57" name="rc145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58" name="rc145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59" name="rc145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60" name="rc146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61" name="rc146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62" name="rc146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63" name="rc146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64" name="rc146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65" name="rc146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66" name="rc146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67" name="rc146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68" name="rc146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69" name="rc146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70" name="rc147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71" name="rc147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72" name="rc147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73" name="rc147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74" name="rc147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75" name="rc147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76" name="rc147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77" name="rc147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78" name="rc147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79" name="rc147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80" name="rc148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81" name="rc148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82" name="rc148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83" name="rc148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84" name="rc148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85" name="rc148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86" name="rc148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87" name="rc148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88" name="rc148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89" name="rc148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90" name="rc149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91" name="rc149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92" name="rc149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93" name="rc149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94" name="rc149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95" name="rc149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96" name="rc149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97" name="rc149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98" name="rc149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499" name="rc149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00" name="rc150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01" name="rc150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02" name="rc150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03" name="rc150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04" name="rc150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05" name="rc150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06" name="rc150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07" name="rc150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08" name="rc150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09" name="rc150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10" name="rc151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11" name="rc151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12" name="rc151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13" name="rc151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14" name="rc151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15" name="rc151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16" name="rc151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17" name="rc151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18" name="rc151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19" name="rc151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20" name="rc152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21" name="rc152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22" name="rc152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23" name="rc152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24" name="rc152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25" name="rc152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26" name="rc152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27" name="rc152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28" name="rc152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29" name="rc152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30" name="rc153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31" name="rc153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32" name="rc153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33" name="rc153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34" name="rc153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35" name="rc153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36" name="rc153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37" name="rc153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38" name="rc153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39" name="rc153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40" name="rc154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41" name="rc154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42" name="rc154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43" name="rc154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44" name="rc154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45" name="rc154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46" name="rc154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47" name="rc154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48" name="rc154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49" name="rc154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50" name="rc155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51" name="rc155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52" name="rc155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53" name="rc155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54" name="rc155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55" name="rc155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56" name="rc155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57" name="rc155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58" name="rc155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59" name="rc155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60" name="rc156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61" name="rc156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62" name="rc156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63" name="rc156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64" name="rc156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65" name="rc156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66" name="rc156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67" name="rc156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68" name="rc156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69" name="rc156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70" name="rc157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71" name="rc157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72" name="rc157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73" name="rc157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74" name="rc157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75" name="rc157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76" name="rc157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77" name="rc157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78" name="rc157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79" name="rc157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80" name="rc158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81" name="rc158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82" name="rc158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83" name="rc158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84" name="rc158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85" name="rc158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86" name="rc158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87" name="rc158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88" name="rc158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89" name="rc158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90" name="rc159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91" name="rc159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92" name="rc159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93" name="rc159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94" name="rc159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95" name="rc159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96" name="rc159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97" name="rc159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98" name="rc159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599" name="rc159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00" name="rc160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01" name="rc160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02" name="rc160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03" name="rc160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04" name="rc160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05" name="rc160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06" name="rc160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07" name="rc160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08" name="rc160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09" name="rc160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10" name="rc161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11" name="rc161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12" name="rc161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13" name="rc161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14" name="rc161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15" name="rc161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16" name="rc161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17" name="rc161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18" name="rc161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19" name="rc161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20" name="rc162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21" name="rc162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22" name="rc162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23" name="rc162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24" name="rc162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25" name="rc162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26" name="rc162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27" name="rc162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28" name="rc162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29" name="rc162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30" name="rc163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31" name="rc163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32" name="rc163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33" name="rc163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34" name="rc163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35" name="rc163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36" name="rc163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37" name="rc163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38" name="rc163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39" name="rc163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40" name="rc164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41" name="rc164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42" name="rc164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43" name="rc164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44" name="rc164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45" name="rc164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46" name="rc164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47" name="rc164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48" name="rc164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49" name="rc164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50" name="rc165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51" name="rc165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52" name="rc165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53" name="rc165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54" name="rc165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55" name="rc165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56" name="rc165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57" name="rc165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58" name="rc165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59" name="rc165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60" name="rc166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61" name="rc166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62" name="rc166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63" name="rc166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64" name="rc166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65" name="rc166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66" name="rc166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67" name="rc166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68" name="rc166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69" name="rc166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70" name="rc167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71" name="rc167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72" name="rc167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73" name="rc167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74" name="rc167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75" name="rc167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76" name="rc167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77" name="rc167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78" name="rc167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79" name="rc167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80" name="rc168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81" name="rc168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82" name="rc168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83" name="rc168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84" name="rc168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85" name="rc168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86" name="rc168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87" name="rc168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88" name="rc168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89" name="rc168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90" name="rc169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91" name="rc169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92" name="rc169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93" name="rc169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94" name="rc169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95" name="rc169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96" name="rc169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97" name="rc169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98" name="rc169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699" name="rc169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00" name="rc170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01" name="rc170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02" name="rc170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03" name="rc170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04" name="rc170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05" name="rc170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06" name="rc170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07" name="rc170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08" name="rc170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09" name="rc170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10" name="rc171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11" name="rc171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12" name="rc171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13" name="rc171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14" name="rc171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15" name="rc171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16" name="rc171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17" name="rc171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18" name="rc171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19" name="rc171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20" name="rc172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21" name="rc172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22" name="rc172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23" name="rc172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24" name="rc172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25" name="rc172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26" name="rc172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27" name="rc172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28" name="rc172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29" name="rc172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30" name="rc173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31" name="rc173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32" name="rc173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33" name="rc173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34" name="rc173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35" name="rc173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36" name="rc173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37" name="rc173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38" name="rc173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39" name="rc173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40" name="rc174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41" name="rc174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42" name="rc174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43" name="rc174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44" name="rc174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45" name="rc174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46" name="rc174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47" name="rc174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48" name="rc174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49" name="rc174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50" name="rc175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51" name="rc175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52" name="rc175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53" name="rc175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54" name="rc175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55" name="rc175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56" name="rc175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57" name="rc175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58" name="rc175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59" name="rc175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60" name="rc176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61" name="rc176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62" name="rc176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63" name="rc176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64" name="rc176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65" name="rc176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66" name="rc176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67" name="rc176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68" name="rc176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69" name="rc176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70" name="rc177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71" name="rc177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72" name="rc177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73" name="rc177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74" name="rc177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75" name="rc177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76" name="rc177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77" name="rc177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78" name="rc177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79" name="rc177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80" name="rc178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81" name="rc178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82" name="rc178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83" name="rc178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84" name="rc178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85" name="rc178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86" name="rc178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87" name="rc178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88" name="rc178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89" name="rc178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90" name="rc179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91" name="rc179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92" name="rc179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93" name="rc179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94" name="rc179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95" name="rc179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96" name="rc179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97" name="rc179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98" name="rc179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799" name="rc179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00" name="rc180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01" name="rc180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02" name="rc180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03" name="rc180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04" name="rc180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05" name="rc180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06" name="rc180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07" name="rc180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08" name="rc180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09" name="rc180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10" name="rc181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11" name="rc181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12" name="rc181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13" name="rc181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14" name="rc181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15" name="rc181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16" name="rc181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17" name="rc181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18" name="rc181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19" name="rc181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20" name="rc182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21" name="rc182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22" name="rc182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23" name="rc182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24" name="rc182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25" name="rc182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26" name="rc182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27" name="rc182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28" name="rc182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29" name="rc182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30" name="rc183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31" name="rc183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32" name="rc183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33" name="rc183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34" name="rc183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35" name="rc183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36" name="rc183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37" name="rc183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38" name="rc183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39" name="rc183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40" name="rc184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41" name="rc184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42" name="rc184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43" name="rc184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44" name="rc184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45" name="rc184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46" name="rc184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47" name="rc184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48" name="rc184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49" name="rc184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50" name="rc185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51" name="rc185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52" name="rc185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53" name="rc185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54" name="rc185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55" name="rc185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56" name="rc185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57" name="rc185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58" name="rc185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59" name="rc185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60" name="rc186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61" name="rc186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62" name="rc186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63" name="rc186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64" name="rc186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65" name="rc186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66" name="rc186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67" name="rc186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68" name="rc186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69" name="rc186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70" name="rc187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71" name="rc187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72" name="rc187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73" name="rc187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74" name="rc187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75" name="rc187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76" name="rc187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77" name="rc187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78" name="rc187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79" name="rc187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80" name="rc188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81" name="rc188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82" name="rc188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83" name="rc188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84" name="rc188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85" name="rc188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86" name="rc188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87" name="rc188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88" name="rc188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89" name="rc188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90" name="rc189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91" name="rc189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92" name="rc189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93" name="rc189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94" name="rc189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95" name="rc189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96" name="rc189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97" name="rc189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98" name="rc189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899" name="rc189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00" name="rc190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01" name="rc190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02" name="rc190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03" name="rc190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04" name="rc190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05" name="rc190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06" name="rc190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07" name="rc190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08" name="rc190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09" name="rc190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10" name="rc191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11" name="rc191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12" name="rc191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13" name="rc191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14" name="rc191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15" name="rc191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16" name="rc191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17" name="rc191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18" name="rc191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19" name="rc191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20" name="rc192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21" name="rc192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22" name="rc192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23" name="rc192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24" name="rc192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25" name="rc192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26" name="rc192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27" name="rc192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28" name="rc192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29" name="rc192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30" name="rc193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31" name="rc193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32" name="rc193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33" name="rc193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34" name="rc193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35" name="rc193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36" name="rc193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37" name="rc193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38" name="rc193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39" name="rc193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40" name="rc194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41" name="rc194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42" name="rc194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43" name="rc194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44" name="rc194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45" name="rc194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46" name="rc194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47" name="rc194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48" name="rc194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49" name="rc194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50" name="rc195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51" name="rc195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52" name="rc195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53" name="rc195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54" name="rc195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55" name="rc195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56" name="rc195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57" name="rc195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58" name="rc195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59" name="rc195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60" name="rc196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61" name="rc196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62" name="rc196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63" name="rc196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64" name="rc196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65" name="rc196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66" name="rc196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67" name="rc196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68" name="rc196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69" name="rc196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70" name="rc197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71" name="rc197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72" name="rc197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73" name="rc197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74" name="rc197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75" name="rc197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76" name="rc197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77" name="rc197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78" name="rc197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79" name="rc197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80" name="rc198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81" name="rc198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82" name="rc198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83" name="rc198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84" name="rc198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85" name="rc198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86" name="rc198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87" name="rc198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88" name="rc198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89" name="rc198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90" name="rc199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91" name="rc199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92" name="rc199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93" name="rc199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94" name="rc199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95" name="rc199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96" name="rc199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97" name="rc199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98" name="rc199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1999" name="rc199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00" name="rc200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01" name="rc200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02" name="rc200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03" name="rc200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04" name="rc200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05" name="rc200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06" name="rc200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07" name="rc200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08" name="rc200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09" name="rc200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10" name="rc201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11" name="rc201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12" name="rc201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13" name="rc201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14" name="rc201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15" name="rc201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16" name="rc201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17" name="rc201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18" name="rc201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19" name="rc201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20" name="rc202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21" name="rc202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22" name="rc202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23" name="rc202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24" name="rc202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25" name="rc202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26" name="rc202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27" name="rc202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28" name="rc202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29" name="rc202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30" name="rc203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31" name="rc203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32" name="rc203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33" name="rc203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34" name="rc203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35" name="rc203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36" name="rc203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37" name="rc203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38" name="rc203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39" name="rc203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40" name="rc204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41" name="rc204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42" name="rc204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43" name="rc204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44" name="rc204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45" name="rc204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46" name="rc204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47" name="rc204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48" name="rc204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49" name="rc204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50" name="rc205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51" name="rc205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52" name="rc205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53" name="rc205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54" name="rc205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55" name="rc205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56" name="rc205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57" name="rc205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58" name="rc205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59" name="rc205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60" name="rc206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61" name="rc2061"/>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62" name="rc2062"/>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63" name="rc2063"/>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64" name="rc2064"/>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65" name="rc2065"/>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66" name="rc2066"/>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67" name="rc2067"/>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68" name="rc2068"/>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69" name="rc2069"/>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70" name="rc2070"/>
            <p:cNvSpPr/>
            <p:nvPr/>
          </p:nvSpPr>
          <p:spPr>
            <a:xfrm>
              <a:off x="1763928" y="4241768"/>
              <a:ext cx="6962364" cy="69010"/>
            </a:xfrm>
            <a:prstGeom prst="rect">
              <a:avLst/>
            </a:prstGeom>
            <a:noFill/>
            <a:ln w="27101" cap="flat">
              <a:solidFill>
                <a:srgbClr val="000000">
                  <a:alpha val="100000"/>
                </a:srgbClr>
              </a:solidFill>
              <a:prstDash val="solid"/>
              <a:miter/>
            </a:ln>
          </p:spPr>
          <p:txBody>
            <a:bodyPr/>
            <a:lstStyle/>
            <a:p/>
          </p:txBody>
        </p:sp>
        <p:sp>
          <p:nvSpPr>
            <p:cNvPr id="2071" name="tx2071"/>
            <p:cNvSpPr/>
            <p:nvPr/>
          </p:nvSpPr>
          <p:spPr>
            <a:xfrm rot="-2700000">
              <a:off x="190060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2072" name="tx2072"/>
            <p:cNvSpPr/>
            <p:nvPr/>
          </p:nvSpPr>
          <p:spPr>
            <a:xfrm rot="-2700000">
              <a:off x="2337265" y="944126"/>
              <a:ext cx="30056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2011</a:t>
              </a:r>
            </a:p>
          </p:txBody>
        </p:sp>
        <p:sp>
          <p:nvSpPr>
            <p:cNvPr id="2073" name="tx2073"/>
            <p:cNvSpPr/>
            <p:nvPr/>
          </p:nvSpPr>
          <p:spPr>
            <a:xfrm rot="-2700000">
              <a:off x="277089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2012</a:t>
              </a:r>
            </a:p>
          </p:txBody>
        </p:sp>
        <p:sp>
          <p:nvSpPr>
            <p:cNvPr id="2074" name="tx2074"/>
            <p:cNvSpPr/>
            <p:nvPr/>
          </p:nvSpPr>
          <p:spPr>
            <a:xfrm rot="-2700000">
              <a:off x="320604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2013</a:t>
              </a:r>
            </a:p>
          </p:txBody>
        </p:sp>
        <p:sp>
          <p:nvSpPr>
            <p:cNvPr id="2075" name="tx2075"/>
            <p:cNvSpPr/>
            <p:nvPr/>
          </p:nvSpPr>
          <p:spPr>
            <a:xfrm rot="-2700000">
              <a:off x="364119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2014</a:t>
              </a:r>
            </a:p>
          </p:txBody>
        </p:sp>
        <p:sp>
          <p:nvSpPr>
            <p:cNvPr id="2076" name="tx2076"/>
            <p:cNvSpPr/>
            <p:nvPr/>
          </p:nvSpPr>
          <p:spPr>
            <a:xfrm rot="-2700000">
              <a:off x="407634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2077" name="tx2077"/>
            <p:cNvSpPr/>
            <p:nvPr/>
          </p:nvSpPr>
          <p:spPr>
            <a:xfrm rot="-2700000">
              <a:off x="451149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2016</a:t>
              </a:r>
            </a:p>
          </p:txBody>
        </p:sp>
        <p:sp>
          <p:nvSpPr>
            <p:cNvPr id="2078" name="tx2078"/>
            <p:cNvSpPr/>
            <p:nvPr/>
          </p:nvSpPr>
          <p:spPr>
            <a:xfrm rot="-2700000">
              <a:off x="494663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2017</a:t>
              </a:r>
            </a:p>
          </p:txBody>
        </p:sp>
        <p:sp>
          <p:nvSpPr>
            <p:cNvPr id="2079" name="tx2079"/>
            <p:cNvSpPr/>
            <p:nvPr/>
          </p:nvSpPr>
          <p:spPr>
            <a:xfrm rot="-2700000">
              <a:off x="538178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2018</a:t>
              </a:r>
            </a:p>
          </p:txBody>
        </p:sp>
        <p:sp>
          <p:nvSpPr>
            <p:cNvPr id="2080" name="tx2080"/>
            <p:cNvSpPr/>
            <p:nvPr/>
          </p:nvSpPr>
          <p:spPr>
            <a:xfrm rot="-2700000">
              <a:off x="581693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2081" name="tx2081"/>
            <p:cNvSpPr/>
            <p:nvPr/>
          </p:nvSpPr>
          <p:spPr>
            <a:xfrm rot="-2700000">
              <a:off x="625208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2082" name="tx2082"/>
            <p:cNvSpPr/>
            <p:nvPr/>
          </p:nvSpPr>
          <p:spPr>
            <a:xfrm rot="-2700000">
              <a:off x="668723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2083" name="tx2083"/>
            <p:cNvSpPr/>
            <p:nvPr/>
          </p:nvSpPr>
          <p:spPr>
            <a:xfrm rot="-2700000">
              <a:off x="712237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2084" name="tx2084"/>
            <p:cNvSpPr/>
            <p:nvPr/>
          </p:nvSpPr>
          <p:spPr>
            <a:xfrm rot="-2700000">
              <a:off x="755752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2085" name="tx2085"/>
            <p:cNvSpPr/>
            <p:nvPr/>
          </p:nvSpPr>
          <p:spPr>
            <a:xfrm rot="-2700000">
              <a:off x="799267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2086" name="tx2086"/>
            <p:cNvSpPr/>
            <p:nvPr/>
          </p:nvSpPr>
          <p:spPr>
            <a:xfrm rot="-2700000">
              <a:off x="842782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2087" name="tx2087"/>
            <p:cNvSpPr/>
            <p:nvPr/>
          </p:nvSpPr>
          <p:spPr>
            <a:xfrm>
              <a:off x="844041" y="5408303"/>
              <a:ext cx="22741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Saudi</a:t>
              </a:r>
            </a:p>
          </p:txBody>
        </p:sp>
        <p:sp>
          <p:nvSpPr>
            <p:cNvPr id="2088" name="tx2088"/>
            <p:cNvSpPr/>
            <p:nvPr/>
          </p:nvSpPr>
          <p:spPr>
            <a:xfrm>
              <a:off x="1096141" y="5408303"/>
              <a:ext cx="257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Arabia</a:t>
              </a:r>
            </a:p>
          </p:txBody>
        </p:sp>
        <p:sp>
          <p:nvSpPr>
            <p:cNvPr id="2089" name="tx2089"/>
            <p:cNvSpPr/>
            <p:nvPr/>
          </p:nvSpPr>
          <p:spPr>
            <a:xfrm>
              <a:off x="1130797" y="5339293"/>
              <a:ext cx="22238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Qatar</a:t>
              </a:r>
            </a:p>
          </p:txBody>
        </p:sp>
        <p:sp>
          <p:nvSpPr>
            <p:cNvPr id="2090" name="tx2090"/>
            <p:cNvSpPr/>
            <p:nvPr/>
          </p:nvSpPr>
          <p:spPr>
            <a:xfrm>
              <a:off x="517600" y="5270282"/>
              <a:ext cx="30156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Antigua</a:t>
              </a:r>
            </a:p>
          </p:txBody>
        </p:sp>
        <p:sp>
          <p:nvSpPr>
            <p:cNvPr id="2091" name="tx2091"/>
            <p:cNvSpPr/>
            <p:nvPr/>
          </p:nvSpPr>
          <p:spPr>
            <a:xfrm>
              <a:off x="843858" y="5270282"/>
              <a:ext cx="14840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and</a:t>
              </a:r>
            </a:p>
          </p:txBody>
        </p:sp>
        <p:sp>
          <p:nvSpPr>
            <p:cNvPr id="2092" name="tx2092"/>
            <p:cNvSpPr/>
            <p:nvPr/>
          </p:nvSpPr>
          <p:spPr>
            <a:xfrm>
              <a:off x="1016954" y="5270282"/>
              <a:ext cx="33622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Barbuda</a:t>
              </a:r>
            </a:p>
          </p:txBody>
        </p:sp>
        <p:sp>
          <p:nvSpPr>
            <p:cNvPr id="2093" name="tx2093"/>
            <p:cNvSpPr/>
            <p:nvPr/>
          </p:nvSpPr>
          <p:spPr>
            <a:xfrm>
              <a:off x="1110955" y="5201272"/>
              <a:ext cx="24222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Nauru</a:t>
              </a:r>
            </a:p>
          </p:txBody>
        </p:sp>
        <p:sp>
          <p:nvSpPr>
            <p:cNvPr id="2094" name="tx2094"/>
            <p:cNvSpPr/>
            <p:nvPr/>
          </p:nvSpPr>
          <p:spPr>
            <a:xfrm>
              <a:off x="977544" y="5132262"/>
              <a:ext cx="37563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Bahamas</a:t>
              </a:r>
            </a:p>
          </p:txBody>
        </p:sp>
        <p:sp>
          <p:nvSpPr>
            <p:cNvPr id="2095" name="tx2095"/>
            <p:cNvSpPr/>
            <p:nvPr/>
          </p:nvSpPr>
          <p:spPr>
            <a:xfrm>
              <a:off x="1026921" y="5063251"/>
              <a:ext cx="32625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Bulgaria</a:t>
              </a:r>
            </a:p>
          </p:txBody>
        </p:sp>
        <p:sp>
          <p:nvSpPr>
            <p:cNvPr id="2096" name="tx2096"/>
            <p:cNvSpPr/>
            <p:nvPr/>
          </p:nvSpPr>
          <p:spPr>
            <a:xfrm>
              <a:off x="1111046" y="4994241"/>
              <a:ext cx="24213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Oman</a:t>
              </a:r>
            </a:p>
          </p:txBody>
        </p:sp>
        <p:sp>
          <p:nvSpPr>
            <p:cNvPr id="2097" name="tx2097"/>
            <p:cNvSpPr/>
            <p:nvPr/>
          </p:nvSpPr>
          <p:spPr>
            <a:xfrm>
              <a:off x="997295" y="4925230"/>
              <a:ext cx="35588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Romania</a:t>
              </a:r>
            </a:p>
          </p:txBody>
        </p:sp>
        <p:sp>
          <p:nvSpPr>
            <p:cNvPr id="2098" name="tx2098"/>
            <p:cNvSpPr/>
            <p:nvPr/>
          </p:nvSpPr>
          <p:spPr>
            <a:xfrm>
              <a:off x="545581" y="4856220"/>
              <a:ext cx="3180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Trinidad</a:t>
              </a:r>
            </a:p>
          </p:txBody>
        </p:sp>
        <p:sp>
          <p:nvSpPr>
            <p:cNvPr id="2099" name="tx2099"/>
            <p:cNvSpPr/>
            <p:nvPr/>
          </p:nvSpPr>
          <p:spPr>
            <a:xfrm>
              <a:off x="888298" y="4856220"/>
              <a:ext cx="14840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and</a:t>
              </a:r>
            </a:p>
          </p:txBody>
        </p:sp>
        <p:sp>
          <p:nvSpPr>
            <p:cNvPr id="2100" name="tx2100"/>
            <p:cNvSpPr/>
            <p:nvPr/>
          </p:nvSpPr>
          <p:spPr>
            <a:xfrm>
              <a:off x="1061394" y="4856220"/>
              <a:ext cx="29178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Tobago</a:t>
              </a:r>
            </a:p>
          </p:txBody>
        </p:sp>
        <p:sp>
          <p:nvSpPr>
            <p:cNvPr id="2101" name="tx2101"/>
            <p:cNvSpPr/>
            <p:nvPr/>
          </p:nvSpPr>
          <p:spPr>
            <a:xfrm>
              <a:off x="1076299" y="4787209"/>
              <a:ext cx="27688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Poland</a:t>
              </a:r>
            </a:p>
          </p:txBody>
        </p:sp>
        <p:sp>
          <p:nvSpPr>
            <p:cNvPr id="2102" name="tx2102"/>
            <p:cNvSpPr/>
            <p:nvPr/>
          </p:nvSpPr>
          <p:spPr>
            <a:xfrm>
              <a:off x="1036797" y="4718199"/>
              <a:ext cx="31638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Monaco</a:t>
              </a:r>
            </a:p>
          </p:txBody>
        </p:sp>
        <p:sp>
          <p:nvSpPr>
            <p:cNvPr id="2103" name="tx2103"/>
            <p:cNvSpPr/>
            <p:nvPr/>
          </p:nvSpPr>
          <p:spPr>
            <a:xfrm>
              <a:off x="1017137" y="4649188"/>
              <a:ext cx="33604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Slovakia</a:t>
              </a:r>
            </a:p>
          </p:txBody>
        </p:sp>
        <p:sp>
          <p:nvSpPr>
            <p:cNvPr id="2104" name="tx2104"/>
            <p:cNvSpPr/>
            <p:nvPr/>
          </p:nvSpPr>
          <p:spPr>
            <a:xfrm>
              <a:off x="1125768" y="4580178"/>
              <a:ext cx="22741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Palau</a:t>
              </a:r>
            </a:p>
          </p:txBody>
        </p:sp>
        <p:sp>
          <p:nvSpPr>
            <p:cNvPr id="2105" name="tx2105"/>
            <p:cNvSpPr/>
            <p:nvPr/>
          </p:nvSpPr>
          <p:spPr>
            <a:xfrm>
              <a:off x="1110863" y="4511167"/>
              <a:ext cx="24231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Japan</a:t>
              </a:r>
            </a:p>
          </p:txBody>
        </p:sp>
        <p:sp>
          <p:nvSpPr>
            <p:cNvPr id="2106" name="tx2106"/>
            <p:cNvSpPr/>
            <p:nvPr/>
          </p:nvSpPr>
          <p:spPr>
            <a:xfrm>
              <a:off x="1076482" y="4442157"/>
              <a:ext cx="2766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Austria</a:t>
              </a:r>
            </a:p>
          </p:txBody>
        </p:sp>
        <p:sp>
          <p:nvSpPr>
            <p:cNvPr id="2107" name="tx2107"/>
            <p:cNvSpPr/>
            <p:nvPr/>
          </p:nvSpPr>
          <p:spPr>
            <a:xfrm>
              <a:off x="508182" y="4373147"/>
              <a:ext cx="257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United</a:t>
              </a:r>
            </a:p>
          </p:txBody>
        </p:sp>
        <p:sp>
          <p:nvSpPr>
            <p:cNvPr id="2108" name="tx2108"/>
            <p:cNvSpPr/>
            <p:nvPr/>
          </p:nvSpPr>
          <p:spPr>
            <a:xfrm>
              <a:off x="789909" y="4373147"/>
              <a:ext cx="18781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Arab</a:t>
              </a:r>
            </a:p>
          </p:txBody>
        </p:sp>
        <p:sp>
          <p:nvSpPr>
            <p:cNvPr id="2109" name="tx2109"/>
            <p:cNvSpPr/>
            <p:nvPr/>
          </p:nvSpPr>
          <p:spPr>
            <a:xfrm>
              <a:off x="1002415" y="4373147"/>
              <a:ext cx="35076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Emirates</a:t>
              </a:r>
            </a:p>
          </p:txBody>
        </p:sp>
        <p:sp>
          <p:nvSpPr>
            <p:cNvPr id="2110" name="tx2110"/>
            <p:cNvSpPr/>
            <p:nvPr/>
          </p:nvSpPr>
          <p:spPr>
            <a:xfrm>
              <a:off x="1012108" y="4304136"/>
              <a:ext cx="34107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Slovenia</a:t>
              </a:r>
            </a:p>
          </p:txBody>
        </p:sp>
        <p:sp>
          <p:nvSpPr>
            <p:cNvPr id="2111" name="tx2111"/>
            <p:cNvSpPr/>
            <p:nvPr/>
          </p:nvSpPr>
          <p:spPr>
            <a:xfrm>
              <a:off x="1150640" y="4235080"/>
              <a:ext cx="202539" cy="63642"/>
            </a:xfrm>
            <a:prstGeom prst="rect">
              <a:avLst/>
            </a:prstGeom>
            <a:noFill/>
          </p:spPr>
          <p:txBody>
            <a:bodyPr lIns="0" rIns="0" tIns="0" bIns="0" anchorCtr="1" anchor="ctr" wrap="none"/>
            <a:lstStyle/>
            <a:p>
              <a:pPr algn="l" marL="0" marR="0" indent="0">
                <a:spcBef>
                  <a:spcPts val="0"/>
                </a:spcBef>
                <a:spcAft>
                  <a:spcPts val="0"/>
                </a:spcAft>
              </a:pPr>
              <a:r>
                <a:rPr sz="700" i="0" b="1">
                  <a:solidFill>
                    <a:srgbClr val="4D4D4D">
                      <a:alpha val="100000"/>
                    </a:srgbClr>
                  </a:solidFill>
                  <a:latin typeface="Arial"/>
                  <a:cs typeface="Arial"/>
                </a:rPr>
                <a:t>HICs</a:t>
              </a:r>
            </a:p>
          </p:txBody>
        </p:sp>
        <p:sp>
          <p:nvSpPr>
            <p:cNvPr id="2112" name="tx2112"/>
            <p:cNvSpPr/>
            <p:nvPr/>
          </p:nvSpPr>
          <p:spPr>
            <a:xfrm>
              <a:off x="819444" y="4166115"/>
              <a:ext cx="257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United</a:t>
              </a:r>
            </a:p>
          </p:txBody>
        </p:sp>
        <p:sp>
          <p:nvSpPr>
            <p:cNvPr id="2113" name="tx2113"/>
            <p:cNvSpPr/>
            <p:nvPr/>
          </p:nvSpPr>
          <p:spPr>
            <a:xfrm>
              <a:off x="1101171" y="4166115"/>
              <a:ext cx="25200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States</a:t>
              </a:r>
            </a:p>
          </p:txBody>
        </p:sp>
        <p:sp>
          <p:nvSpPr>
            <p:cNvPr id="2114" name="tx2114"/>
            <p:cNvSpPr/>
            <p:nvPr/>
          </p:nvSpPr>
          <p:spPr>
            <a:xfrm>
              <a:off x="1190142" y="4097105"/>
              <a:ext cx="163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Italy</a:t>
              </a:r>
            </a:p>
          </p:txBody>
        </p:sp>
        <p:sp>
          <p:nvSpPr>
            <p:cNvPr id="2115" name="tx2115"/>
            <p:cNvSpPr/>
            <p:nvPr/>
          </p:nvSpPr>
          <p:spPr>
            <a:xfrm>
              <a:off x="1076390" y="4028094"/>
              <a:ext cx="27678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France</a:t>
              </a:r>
            </a:p>
          </p:txBody>
        </p:sp>
        <p:sp>
          <p:nvSpPr>
            <p:cNvPr id="2116" name="tx2116"/>
            <p:cNvSpPr/>
            <p:nvPr/>
          </p:nvSpPr>
          <p:spPr>
            <a:xfrm>
              <a:off x="1066515" y="3959084"/>
              <a:ext cx="28666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Croatia</a:t>
              </a:r>
            </a:p>
          </p:txBody>
        </p:sp>
        <p:sp>
          <p:nvSpPr>
            <p:cNvPr id="2117" name="tx2117"/>
            <p:cNvSpPr/>
            <p:nvPr/>
          </p:nvSpPr>
          <p:spPr>
            <a:xfrm>
              <a:off x="1115892" y="3890073"/>
              <a:ext cx="23728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Latvia</a:t>
              </a:r>
            </a:p>
          </p:txBody>
        </p:sp>
        <p:sp>
          <p:nvSpPr>
            <p:cNvPr id="2118" name="tx2118"/>
            <p:cNvSpPr/>
            <p:nvPr/>
          </p:nvSpPr>
          <p:spPr>
            <a:xfrm>
              <a:off x="1061577" y="3821063"/>
              <a:ext cx="29160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Greece</a:t>
              </a:r>
            </a:p>
          </p:txBody>
        </p:sp>
        <p:sp>
          <p:nvSpPr>
            <p:cNvPr id="2119" name="tx2119"/>
            <p:cNvSpPr/>
            <p:nvPr/>
          </p:nvSpPr>
          <p:spPr>
            <a:xfrm>
              <a:off x="1071544" y="3752052"/>
              <a:ext cx="28163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Cyprus</a:t>
              </a:r>
            </a:p>
          </p:txBody>
        </p:sp>
        <p:sp>
          <p:nvSpPr>
            <p:cNvPr id="2120" name="tx2120"/>
            <p:cNvSpPr/>
            <p:nvPr/>
          </p:nvSpPr>
          <p:spPr>
            <a:xfrm>
              <a:off x="987511" y="3683042"/>
              <a:ext cx="36566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Germany</a:t>
              </a:r>
            </a:p>
          </p:txBody>
        </p:sp>
        <p:sp>
          <p:nvSpPr>
            <p:cNvPr id="2121" name="tx2121"/>
            <p:cNvSpPr/>
            <p:nvPr/>
          </p:nvSpPr>
          <p:spPr>
            <a:xfrm>
              <a:off x="1017046" y="3614031"/>
              <a:ext cx="33613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Uruguay</a:t>
              </a:r>
            </a:p>
          </p:txBody>
        </p:sp>
        <p:sp>
          <p:nvSpPr>
            <p:cNvPr id="2122" name="tx2122"/>
            <p:cNvSpPr/>
            <p:nvPr/>
          </p:nvSpPr>
          <p:spPr>
            <a:xfrm>
              <a:off x="898448" y="3545021"/>
              <a:ext cx="15819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San</a:t>
              </a:r>
            </a:p>
          </p:txBody>
        </p:sp>
        <p:sp>
          <p:nvSpPr>
            <p:cNvPr id="2123" name="tx2123"/>
            <p:cNvSpPr/>
            <p:nvPr/>
          </p:nvSpPr>
          <p:spPr>
            <a:xfrm>
              <a:off x="1081328" y="3545021"/>
              <a:ext cx="27185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Marino</a:t>
              </a:r>
            </a:p>
          </p:txBody>
        </p:sp>
        <p:sp>
          <p:nvSpPr>
            <p:cNvPr id="2124" name="tx2124"/>
            <p:cNvSpPr/>
            <p:nvPr/>
          </p:nvSpPr>
          <p:spPr>
            <a:xfrm>
              <a:off x="1135735" y="3476011"/>
              <a:ext cx="21744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Israel</a:t>
              </a:r>
            </a:p>
          </p:txBody>
        </p:sp>
        <p:sp>
          <p:nvSpPr>
            <p:cNvPr id="2125" name="tx2125"/>
            <p:cNvSpPr/>
            <p:nvPr/>
          </p:nvSpPr>
          <p:spPr>
            <a:xfrm>
              <a:off x="972514" y="3407000"/>
              <a:ext cx="38066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Barbados</a:t>
              </a:r>
            </a:p>
          </p:txBody>
        </p:sp>
        <p:sp>
          <p:nvSpPr>
            <p:cNvPr id="2126" name="tx2126"/>
            <p:cNvSpPr/>
            <p:nvPr/>
          </p:nvSpPr>
          <p:spPr>
            <a:xfrm>
              <a:off x="1046672" y="3337990"/>
              <a:ext cx="30650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Bahrain</a:t>
              </a:r>
            </a:p>
          </p:txBody>
        </p:sp>
        <p:sp>
          <p:nvSpPr>
            <p:cNvPr id="2127" name="tx2127"/>
            <p:cNvSpPr/>
            <p:nvPr/>
          </p:nvSpPr>
          <p:spPr>
            <a:xfrm>
              <a:off x="992174" y="3268979"/>
              <a:ext cx="36100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Lithuania</a:t>
              </a:r>
            </a:p>
          </p:txBody>
        </p:sp>
        <p:sp>
          <p:nvSpPr>
            <p:cNvPr id="2128" name="tx2128"/>
            <p:cNvSpPr/>
            <p:nvPr/>
          </p:nvSpPr>
          <p:spPr>
            <a:xfrm>
              <a:off x="695726" y="3199969"/>
              <a:ext cx="15325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The</a:t>
              </a:r>
            </a:p>
          </p:txBody>
        </p:sp>
        <p:sp>
          <p:nvSpPr>
            <p:cNvPr id="2129" name="tx2129"/>
            <p:cNvSpPr/>
            <p:nvPr/>
          </p:nvSpPr>
          <p:spPr>
            <a:xfrm>
              <a:off x="873668" y="3199969"/>
              <a:ext cx="47951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Netherlands</a:t>
              </a:r>
            </a:p>
          </p:txBody>
        </p:sp>
        <p:sp>
          <p:nvSpPr>
            <p:cNvPr id="2130" name="tx2130"/>
            <p:cNvSpPr/>
            <p:nvPr/>
          </p:nvSpPr>
          <p:spPr>
            <a:xfrm>
              <a:off x="1061486" y="3130958"/>
              <a:ext cx="29169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Finland</a:t>
              </a:r>
            </a:p>
          </p:txBody>
        </p:sp>
        <p:sp>
          <p:nvSpPr>
            <p:cNvPr id="2131" name="tx2131"/>
            <p:cNvSpPr/>
            <p:nvPr/>
          </p:nvSpPr>
          <p:spPr>
            <a:xfrm>
              <a:off x="1056639" y="3061948"/>
              <a:ext cx="29653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Estonia</a:t>
              </a:r>
            </a:p>
          </p:txBody>
        </p:sp>
        <p:sp>
          <p:nvSpPr>
            <p:cNvPr id="2132" name="tx2132"/>
            <p:cNvSpPr/>
            <p:nvPr/>
          </p:nvSpPr>
          <p:spPr>
            <a:xfrm>
              <a:off x="923228" y="2992937"/>
              <a:ext cx="42995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Seychelles</a:t>
              </a:r>
            </a:p>
          </p:txBody>
        </p:sp>
        <p:sp>
          <p:nvSpPr>
            <p:cNvPr id="2133" name="tx2133"/>
            <p:cNvSpPr/>
            <p:nvPr/>
          </p:nvSpPr>
          <p:spPr>
            <a:xfrm>
              <a:off x="646348" y="2923927"/>
              <a:ext cx="34600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Republic</a:t>
              </a:r>
            </a:p>
          </p:txBody>
        </p:sp>
        <p:sp>
          <p:nvSpPr>
            <p:cNvPr id="2134" name="tx2134"/>
            <p:cNvSpPr/>
            <p:nvPr/>
          </p:nvSpPr>
          <p:spPr>
            <a:xfrm>
              <a:off x="1017046" y="2923927"/>
              <a:ext cx="7415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of</a:t>
              </a:r>
            </a:p>
          </p:txBody>
        </p:sp>
        <p:sp>
          <p:nvSpPr>
            <p:cNvPr id="2135" name="tx2135"/>
            <p:cNvSpPr/>
            <p:nvPr/>
          </p:nvSpPr>
          <p:spPr>
            <a:xfrm>
              <a:off x="1115892" y="2923927"/>
              <a:ext cx="23728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Korea</a:t>
              </a:r>
            </a:p>
          </p:txBody>
        </p:sp>
        <p:sp>
          <p:nvSpPr>
            <p:cNvPr id="2136" name="tx2136"/>
            <p:cNvSpPr/>
            <p:nvPr/>
          </p:nvSpPr>
          <p:spPr>
            <a:xfrm>
              <a:off x="829228" y="2854916"/>
              <a:ext cx="17785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New</a:t>
              </a:r>
            </a:p>
          </p:txBody>
        </p:sp>
        <p:sp>
          <p:nvSpPr>
            <p:cNvPr id="2137" name="tx2137"/>
            <p:cNvSpPr/>
            <p:nvPr/>
          </p:nvSpPr>
          <p:spPr>
            <a:xfrm>
              <a:off x="1031768" y="2854916"/>
              <a:ext cx="32141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Zealand</a:t>
              </a:r>
            </a:p>
          </p:txBody>
        </p:sp>
        <p:sp>
          <p:nvSpPr>
            <p:cNvPr id="2138" name="tx2138"/>
            <p:cNvSpPr/>
            <p:nvPr/>
          </p:nvSpPr>
          <p:spPr>
            <a:xfrm>
              <a:off x="720506" y="2785906"/>
              <a:ext cx="257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United</a:t>
              </a:r>
            </a:p>
          </p:txBody>
        </p:sp>
        <p:sp>
          <p:nvSpPr>
            <p:cNvPr id="2139" name="tx2139"/>
            <p:cNvSpPr/>
            <p:nvPr/>
          </p:nvSpPr>
          <p:spPr>
            <a:xfrm>
              <a:off x="1002232" y="2785906"/>
              <a:ext cx="3509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Kingdom</a:t>
              </a:r>
            </a:p>
          </p:txBody>
        </p:sp>
        <p:sp>
          <p:nvSpPr>
            <p:cNvPr id="2140" name="tx2140"/>
            <p:cNvSpPr/>
            <p:nvPr/>
          </p:nvSpPr>
          <p:spPr>
            <a:xfrm>
              <a:off x="947734" y="2716895"/>
              <a:ext cx="40544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Singapore</a:t>
              </a:r>
            </a:p>
          </p:txBody>
        </p:sp>
        <p:sp>
          <p:nvSpPr>
            <p:cNvPr id="2141" name="tx2141"/>
            <p:cNvSpPr/>
            <p:nvPr/>
          </p:nvSpPr>
          <p:spPr>
            <a:xfrm>
              <a:off x="1021983" y="2647885"/>
              <a:ext cx="33119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Panama</a:t>
              </a:r>
            </a:p>
          </p:txBody>
        </p:sp>
        <p:sp>
          <p:nvSpPr>
            <p:cNvPr id="2142" name="tx2142"/>
            <p:cNvSpPr/>
            <p:nvPr/>
          </p:nvSpPr>
          <p:spPr>
            <a:xfrm>
              <a:off x="1031950" y="2578875"/>
              <a:ext cx="3212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Czechia</a:t>
              </a:r>
            </a:p>
          </p:txBody>
        </p:sp>
        <p:sp>
          <p:nvSpPr>
            <p:cNvPr id="2143" name="tx2143"/>
            <p:cNvSpPr/>
            <p:nvPr/>
          </p:nvSpPr>
          <p:spPr>
            <a:xfrm>
              <a:off x="893602" y="2509864"/>
              <a:ext cx="45957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Switzerland</a:t>
              </a:r>
            </a:p>
          </p:txBody>
        </p:sp>
        <p:sp>
          <p:nvSpPr>
            <p:cNvPr id="2144" name="tx2144"/>
            <p:cNvSpPr/>
            <p:nvPr/>
          </p:nvSpPr>
          <p:spPr>
            <a:xfrm>
              <a:off x="1041735" y="2440854"/>
              <a:ext cx="31144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Guyana</a:t>
              </a:r>
            </a:p>
          </p:txBody>
        </p:sp>
        <p:sp>
          <p:nvSpPr>
            <p:cNvPr id="2145" name="tx2145"/>
            <p:cNvSpPr/>
            <p:nvPr/>
          </p:nvSpPr>
          <p:spPr>
            <a:xfrm>
              <a:off x="651651" y="2371843"/>
              <a:ext cx="8394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St</a:t>
              </a:r>
            </a:p>
          </p:txBody>
        </p:sp>
        <p:sp>
          <p:nvSpPr>
            <p:cNvPr id="2146" name="tx2146"/>
            <p:cNvSpPr/>
            <p:nvPr/>
          </p:nvSpPr>
          <p:spPr>
            <a:xfrm>
              <a:off x="760282" y="2371843"/>
              <a:ext cx="17282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Kitts</a:t>
              </a:r>
            </a:p>
          </p:txBody>
        </p:sp>
        <p:sp>
          <p:nvSpPr>
            <p:cNvPr id="2147" name="tx2147"/>
            <p:cNvSpPr/>
            <p:nvPr/>
          </p:nvSpPr>
          <p:spPr>
            <a:xfrm>
              <a:off x="957793" y="2371843"/>
              <a:ext cx="14840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and</a:t>
              </a:r>
            </a:p>
          </p:txBody>
        </p:sp>
        <p:sp>
          <p:nvSpPr>
            <p:cNvPr id="2148" name="tx2148"/>
            <p:cNvSpPr/>
            <p:nvPr/>
          </p:nvSpPr>
          <p:spPr>
            <a:xfrm>
              <a:off x="1130889" y="2371843"/>
              <a:ext cx="22229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Nevis</a:t>
              </a:r>
            </a:p>
          </p:txBody>
        </p:sp>
        <p:sp>
          <p:nvSpPr>
            <p:cNvPr id="2149" name="tx2149"/>
            <p:cNvSpPr/>
            <p:nvPr/>
          </p:nvSpPr>
          <p:spPr>
            <a:xfrm>
              <a:off x="1031950" y="2302833"/>
              <a:ext cx="3212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Belgium</a:t>
              </a:r>
            </a:p>
          </p:txBody>
        </p:sp>
        <p:sp>
          <p:nvSpPr>
            <p:cNvPr id="2150" name="tx2150"/>
            <p:cNvSpPr/>
            <p:nvPr/>
          </p:nvSpPr>
          <p:spPr>
            <a:xfrm>
              <a:off x="1135735" y="2233822"/>
              <a:ext cx="21744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Malta</a:t>
              </a:r>
            </a:p>
          </p:txBody>
        </p:sp>
        <p:sp>
          <p:nvSpPr>
            <p:cNvPr id="2151" name="tx2151"/>
            <p:cNvSpPr/>
            <p:nvPr/>
          </p:nvSpPr>
          <p:spPr>
            <a:xfrm>
              <a:off x="1007262" y="2164812"/>
              <a:ext cx="34591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Australia</a:t>
              </a:r>
            </a:p>
          </p:txBody>
        </p:sp>
        <p:sp>
          <p:nvSpPr>
            <p:cNvPr id="2152" name="tx2152"/>
            <p:cNvSpPr/>
            <p:nvPr/>
          </p:nvSpPr>
          <p:spPr>
            <a:xfrm>
              <a:off x="1081237" y="2095801"/>
              <a:ext cx="27194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Ireland</a:t>
              </a:r>
            </a:p>
          </p:txBody>
        </p:sp>
        <p:sp>
          <p:nvSpPr>
            <p:cNvPr id="2153" name="tx2153"/>
            <p:cNvSpPr/>
            <p:nvPr/>
          </p:nvSpPr>
          <p:spPr>
            <a:xfrm>
              <a:off x="1017046" y="2026791"/>
              <a:ext cx="33613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Hungary</a:t>
              </a:r>
            </a:p>
          </p:txBody>
        </p:sp>
        <p:sp>
          <p:nvSpPr>
            <p:cNvPr id="2154" name="tx2154"/>
            <p:cNvSpPr/>
            <p:nvPr/>
          </p:nvSpPr>
          <p:spPr>
            <a:xfrm>
              <a:off x="858763" y="1957780"/>
              <a:ext cx="49441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Luxembourg</a:t>
              </a:r>
            </a:p>
          </p:txBody>
        </p:sp>
        <p:sp>
          <p:nvSpPr>
            <p:cNvPr id="2155" name="tx2155"/>
            <p:cNvSpPr/>
            <p:nvPr/>
          </p:nvSpPr>
          <p:spPr>
            <a:xfrm>
              <a:off x="992448" y="1888770"/>
              <a:ext cx="36073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Denmark</a:t>
              </a:r>
            </a:p>
          </p:txBody>
        </p:sp>
        <p:sp>
          <p:nvSpPr>
            <p:cNvPr id="2156" name="tx2156"/>
            <p:cNvSpPr/>
            <p:nvPr/>
          </p:nvSpPr>
          <p:spPr>
            <a:xfrm>
              <a:off x="918382" y="1819760"/>
              <a:ext cx="23225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Costa</a:t>
              </a:r>
            </a:p>
          </p:txBody>
        </p:sp>
        <p:sp>
          <p:nvSpPr>
            <p:cNvPr id="2157" name="tx2157"/>
            <p:cNvSpPr/>
            <p:nvPr/>
          </p:nvSpPr>
          <p:spPr>
            <a:xfrm>
              <a:off x="1175328" y="1819760"/>
              <a:ext cx="17785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Rica</a:t>
              </a:r>
            </a:p>
          </p:txBody>
        </p:sp>
        <p:sp>
          <p:nvSpPr>
            <p:cNvPr id="2158" name="tx2158"/>
            <p:cNvSpPr/>
            <p:nvPr/>
          </p:nvSpPr>
          <p:spPr>
            <a:xfrm>
              <a:off x="1036797" y="1750749"/>
              <a:ext cx="31638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Andorra</a:t>
              </a:r>
            </a:p>
          </p:txBody>
        </p:sp>
        <p:sp>
          <p:nvSpPr>
            <p:cNvPr id="2159" name="tx2159"/>
            <p:cNvSpPr/>
            <p:nvPr/>
          </p:nvSpPr>
          <p:spPr>
            <a:xfrm>
              <a:off x="597062" y="1681739"/>
              <a:ext cx="257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Brunei</a:t>
              </a:r>
            </a:p>
          </p:txBody>
        </p:sp>
        <p:sp>
          <p:nvSpPr>
            <p:cNvPr id="2160" name="tx2160"/>
            <p:cNvSpPr/>
            <p:nvPr/>
          </p:nvSpPr>
          <p:spPr>
            <a:xfrm>
              <a:off x="878788" y="1681739"/>
              <a:ext cx="47439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Darussalam</a:t>
              </a:r>
            </a:p>
          </p:txBody>
        </p:sp>
        <p:sp>
          <p:nvSpPr>
            <p:cNvPr id="2161" name="tx2161"/>
            <p:cNvSpPr/>
            <p:nvPr/>
          </p:nvSpPr>
          <p:spPr>
            <a:xfrm>
              <a:off x="1041643" y="1612728"/>
              <a:ext cx="31153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Canada</a:t>
              </a:r>
            </a:p>
          </p:txBody>
        </p:sp>
        <p:sp>
          <p:nvSpPr>
            <p:cNvPr id="2162" name="tx2162"/>
            <p:cNvSpPr/>
            <p:nvPr/>
          </p:nvSpPr>
          <p:spPr>
            <a:xfrm>
              <a:off x="1031859" y="1543718"/>
              <a:ext cx="32132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Sweden</a:t>
              </a:r>
            </a:p>
          </p:txBody>
        </p:sp>
        <p:sp>
          <p:nvSpPr>
            <p:cNvPr id="2163" name="tx2163"/>
            <p:cNvSpPr/>
            <p:nvPr/>
          </p:nvSpPr>
          <p:spPr>
            <a:xfrm>
              <a:off x="1125768" y="1474707"/>
              <a:ext cx="22741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Spain</a:t>
              </a:r>
            </a:p>
          </p:txBody>
        </p:sp>
        <p:sp>
          <p:nvSpPr>
            <p:cNvPr id="2164" name="tx2164"/>
            <p:cNvSpPr/>
            <p:nvPr/>
          </p:nvSpPr>
          <p:spPr>
            <a:xfrm>
              <a:off x="1051793" y="1405697"/>
              <a:ext cx="30138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Norway</a:t>
              </a:r>
            </a:p>
          </p:txBody>
        </p:sp>
        <p:sp>
          <p:nvSpPr>
            <p:cNvPr id="2165" name="tx2165"/>
            <p:cNvSpPr/>
            <p:nvPr/>
          </p:nvSpPr>
          <p:spPr>
            <a:xfrm>
              <a:off x="1066423" y="1336686"/>
              <a:ext cx="28675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Iceland</a:t>
              </a:r>
            </a:p>
          </p:txBody>
        </p:sp>
        <p:sp>
          <p:nvSpPr>
            <p:cNvPr id="2166" name="tx2166"/>
            <p:cNvSpPr/>
            <p:nvPr/>
          </p:nvSpPr>
          <p:spPr>
            <a:xfrm>
              <a:off x="1150548" y="1267676"/>
              <a:ext cx="20263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Chile</a:t>
              </a:r>
            </a:p>
          </p:txBody>
        </p:sp>
        <p:sp>
          <p:nvSpPr>
            <p:cNvPr id="2167" name="tx2167"/>
            <p:cNvSpPr/>
            <p:nvPr/>
          </p:nvSpPr>
          <p:spPr>
            <a:xfrm>
              <a:off x="1021983" y="1198665"/>
              <a:ext cx="33119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Portugal</a:t>
              </a:r>
            </a:p>
          </p:txBody>
        </p:sp>
        <p:sp>
          <p:nvSpPr>
            <p:cNvPr id="2168" name="tx2168"/>
            <p:cNvSpPr/>
            <p:nvPr/>
          </p:nvSpPr>
          <p:spPr>
            <a:xfrm>
              <a:off x="3300452" y="5845885"/>
              <a:ext cx="16597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  </a:t>
              </a:r>
            </a:p>
          </p:txBody>
        </p:sp>
        <p:pic>
          <p:nvPicPr>
            <p:cNvPr id="2169" name="pic2169"/>
            <p:cNvPicPr/>
            <p:nvPr/>
          </p:nvPicPr>
          <p:blipFill>
            <a:blip r:embed="rId2" cstate="print"/>
            <a:stretch>
              <a:fillRect/>
            </a:stretch>
          </p:blipFill>
          <p:spPr>
            <a:xfrm>
              <a:off x="5029768" y="5699625"/>
              <a:ext cx="2160000" cy="219455"/>
            </a:xfrm>
            <a:prstGeom prst="rect">
              <a:avLst/>
            </a:prstGeom>
          </p:spPr>
        </p:pic>
        <p:sp>
          <p:nvSpPr>
            <p:cNvPr id="2170" name="pl2170"/>
            <p:cNvSpPr/>
            <p:nvPr/>
          </p:nvSpPr>
          <p:spPr>
            <a:xfrm>
              <a:off x="5033368" y="587519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171" name="pl2171"/>
            <p:cNvSpPr/>
            <p:nvPr/>
          </p:nvSpPr>
          <p:spPr>
            <a:xfrm>
              <a:off x="5577004" y="587519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172" name="pl2172"/>
            <p:cNvSpPr/>
            <p:nvPr/>
          </p:nvSpPr>
          <p:spPr>
            <a:xfrm>
              <a:off x="6120641" y="587519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173" name="pl2173"/>
            <p:cNvSpPr/>
            <p:nvPr/>
          </p:nvSpPr>
          <p:spPr>
            <a:xfrm>
              <a:off x="6664277" y="587519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174" name="pl2174"/>
            <p:cNvSpPr/>
            <p:nvPr/>
          </p:nvSpPr>
          <p:spPr>
            <a:xfrm>
              <a:off x="5033368" y="569962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175" name="pl2175"/>
            <p:cNvSpPr/>
            <p:nvPr/>
          </p:nvSpPr>
          <p:spPr>
            <a:xfrm>
              <a:off x="5577004" y="569962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176" name="pl2176"/>
            <p:cNvSpPr/>
            <p:nvPr/>
          </p:nvSpPr>
          <p:spPr>
            <a:xfrm>
              <a:off x="6120641" y="569962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177" name="pl2177"/>
            <p:cNvSpPr/>
            <p:nvPr/>
          </p:nvSpPr>
          <p:spPr>
            <a:xfrm>
              <a:off x="6664277" y="569962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178" name="tx2178"/>
            <p:cNvSpPr/>
            <p:nvPr/>
          </p:nvSpPr>
          <p:spPr>
            <a:xfrm>
              <a:off x="5002279" y="5988670"/>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0</a:t>
              </a:r>
            </a:p>
          </p:txBody>
        </p:sp>
        <p:sp>
          <p:nvSpPr>
            <p:cNvPr id="2179" name="tx2179"/>
            <p:cNvSpPr/>
            <p:nvPr/>
          </p:nvSpPr>
          <p:spPr>
            <a:xfrm>
              <a:off x="5514825" y="598867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25</a:t>
              </a:r>
            </a:p>
          </p:txBody>
        </p:sp>
        <p:sp>
          <p:nvSpPr>
            <p:cNvPr id="2180" name="tx2180"/>
            <p:cNvSpPr/>
            <p:nvPr/>
          </p:nvSpPr>
          <p:spPr>
            <a:xfrm>
              <a:off x="6058462" y="598867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50</a:t>
              </a:r>
            </a:p>
          </p:txBody>
        </p:sp>
        <p:sp>
          <p:nvSpPr>
            <p:cNvPr id="2181" name="tx2181"/>
            <p:cNvSpPr/>
            <p:nvPr/>
          </p:nvSpPr>
          <p:spPr>
            <a:xfrm>
              <a:off x="6602098" y="598867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75</a:t>
              </a:r>
            </a:p>
          </p:txBody>
        </p:sp>
        <p:sp>
          <p:nvSpPr>
            <p:cNvPr id="2182" name="tx2182"/>
            <p:cNvSpPr/>
            <p:nvPr/>
          </p:nvSpPr>
          <p:spPr>
            <a:xfrm>
              <a:off x="1415809" y="435349"/>
              <a:ext cx="4680356"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HPVc programme coverage, girls, by country, HICs, 2010-2025</a:t>
              </a:r>
            </a:p>
          </p:txBody>
        </p:sp>
        <p:sp>
          <p:nvSpPr>
            <p:cNvPr id="2183" name="tx2183"/>
            <p:cNvSpPr/>
            <p:nvPr/>
          </p:nvSpPr>
          <p:spPr>
            <a:xfrm>
              <a:off x="4912427" y="62313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2184" name="tx2184"/>
            <p:cNvSpPr/>
            <p:nvPr/>
          </p:nvSpPr>
          <p:spPr>
            <a:xfrm>
              <a:off x="4588547" y="6352059"/>
              <a:ext cx="44858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Only countries with HPV introduction and where estimates were made are displayed.</a:t>
              </a:r>
            </a:p>
          </p:txBody>
        </p:sp>
        <p:sp>
          <p:nvSpPr>
            <p:cNvPr id="2185" name="tx2185"/>
            <p:cNvSpPr/>
            <p:nvPr/>
          </p:nvSpPr>
          <p:spPr>
            <a:xfrm>
              <a:off x="5010451" y="6472760"/>
              <a:ext cx="40639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Countries without HPV vaccination are included in the aggregate with a value of 0.</a:t>
              </a:r>
            </a:p>
          </p:txBody>
        </p:sp>
        <p:sp>
          <p:nvSpPr>
            <p:cNvPr id="2186" name="tx2186"/>
            <p:cNvSpPr/>
            <p:nvPr/>
          </p:nvSpPr>
          <p:spPr>
            <a:xfrm>
              <a:off x="5973131" y="6593460"/>
              <a:ext cx="31012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Countries are ordered based on descending coverage in 2025.</a:t>
              </a:r>
            </a:p>
          </p:txBody>
        </p:sp>
      </p:grpSp>
      <p:sp>
        <p:nvSpPr>
          <p:cNvPr id="2187"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The 'HPVc programme coverage' indicator is defined as the target population who received the last dose of HPV vaccine in the reporting year.
This heatmap shows HPVc programme coverage among girls, by country and year. The colour gradient is based on the best performing country.
In 2025, Portugal had the highest HPVc coverage (95%), and Antigua and Barbuda and Qatar had the lowest coverage (1%).
Countries without HPV vaccine in 2025 (n=1): Russian Federation.</a:t>
            </a:r>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SDG 3.b.1</a:t>
            </a:r>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03984" y="4646081"/>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5" name="pl5"/>
            <p:cNvSpPr/>
            <p:nvPr/>
          </p:nvSpPr>
          <p:spPr>
            <a:xfrm>
              <a:off x="803984" y="3845046"/>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6" name="pl6"/>
            <p:cNvSpPr/>
            <p:nvPr/>
          </p:nvSpPr>
          <p:spPr>
            <a:xfrm>
              <a:off x="803984" y="3044010"/>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7" name="pl7"/>
            <p:cNvSpPr/>
            <p:nvPr/>
          </p:nvSpPr>
          <p:spPr>
            <a:xfrm>
              <a:off x="803984" y="2242975"/>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8" name="pl8"/>
            <p:cNvSpPr/>
            <p:nvPr/>
          </p:nvSpPr>
          <p:spPr>
            <a:xfrm>
              <a:off x="803984" y="1241680"/>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9" name="pl9"/>
            <p:cNvSpPr/>
            <p:nvPr/>
          </p:nvSpPr>
          <p:spPr>
            <a:xfrm>
              <a:off x="803984" y="5046599"/>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0" name="pl10"/>
            <p:cNvSpPr/>
            <p:nvPr/>
          </p:nvSpPr>
          <p:spPr>
            <a:xfrm>
              <a:off x="803984" y="4245563"/>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1" name="pl11"/>
            <p:cNvSpPr/>
            <p:nvPr/>
          </p:nvSpPr>
          <p:spPr>
            <a:xfrm>
              <a:off x="803984" y="3444528"/>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2" name="pl12"/>
            <p:cNvSpPr/>
            <p:nvPr/>
          </p:nvSpPr>
          <p:spPr>
            <a:xfrm>
              <a:off x="803984" y="2643492"/>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3" name="pl13"/>
            <p:cNvSpPr/>
            <p:nvPr/>
          </p:nvSpPr>
          <p:spPr>
            <a:xfrm>
              <a:off x="803984" y="1842457"/>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4" name="pl14"/>
            <p:cNvSpPr/>
            <p:nvPr/>
          </p:nvSpPr>
          <p:spPr>
            <a:xfrm>
              <a:off x="803984" y="1041421"/>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5" name="pl15"/>
            <p:cNvSpPr/>
            <p:nvPr/>
          </p:nvSpPr>
          <p:spPr>
            <a:xfrm>
              <a:off x="803984" y="1441939"/>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6" name="pl16"/>
            <p:cNvSpPr/>
            <p:nvPr/>
          </p:nvSpPr>
          <p:spPr>
            <a:xfrm>
              <a:off x="1698435"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2994740"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4291045"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5587350"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6883655"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8179960"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6624394"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8179960"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1698435" y="1201628"/>
              <a:ext cx="6481525" cy="120155"/>
            </a:xfrm>
            <a:custGeom>
              <a:avLst/>
              <a:pathLst>
                <a:path w="6481525" h="120155">
                  <a:moveTo>
                    <a:pt x="0" y="120155"/>
                  </a:moveTo>
                  <a:lnTo>
                    <a:pt x="259261" y="40051"/>
                  </a:lnTo>
                  <a:lnTo>
                    <a:pt x="518522" y="40051"/>
                  </a:lnTo>
                  <a:lnTo>
                    <a:pt x="777783" y="0"/>
                  </a:lnTo>
                  <a:lnTo>
                    <a:pt x="1037044" y="0"/>
                  </a:lnTo>
                  <a:lnTo>
                    <a:pt x="1296305" y="0"/>
                  </a:lnTo>
                  <a:lnTo>
                    <a:pt x="1555566" y="0"/>
                  </a:lnTo>
                  <a:lnTo>
                    <a:pt x="1814827" y="0"/>
                  </a:lnTo>
                  <a:lnTo>
                    <a:pt x="2074088" y="0"/>
                  </a:lnTo>
                  <a:lnTo>
                    <a:pt x="2333349" y="0"/>
                  </a:lnTo>
                  <a:lnTo>
                    <a:pt x="2592610" y="0"/>
                  </a:lnTo>
                  <a:lnTo>
                    <a:pt x="2851871" y="0"/>
                  </a:lnTo>
                  <a:lnTo>
                    <a:pt x="3111132" y="0"/>
                  </a:lnTo>
                  <a:lnTo>
                    <a:pt x="3370393" y="40051"/>
                  </a:lnTo>
                  <a:lnTo>
                    <a:pt x="3629654" y="40051"/>
                  </a:lnTo>
                  <a:lnTo>
                    <a:pt x="3888915" y="40051"/>
                  </a:lnTo>
                  <a:lnTo>
                    <a:pt x="4148176" y="40051"/>
                  </a:lnTo>
                  <a:lnTo>
                    <a:pt x="4407437" y="40051"/>
                  </a:lnTo>
                  <a:lnTo>
                    <a:pt x="4666698" y="40051"/>
                  </a:lnTo>
                  <a:lnTo>
                    <a:pt x="4925959" y="40051"/>
                  </a:lnTo>
                  <a:lnTo>
                    <a:pt x="5185220" y="80103"/>
                  </a:lnTo>
                  <a:lnTo>
                    <a:pt x="5444481" y="40051"/>
                  </a:lnTo>
                  <a:lnTo>
                    <a:pt x="5703742" y="40051"/>
                  </a:lnTo>
                  <a:lnTo>
                    <a:pt x="5963003" y="80103"/>
                  </a:lnTo>
                  <a:lnTo>
                    <a:pt x="6222264" y="80103"/>
                  </a:lnTo>
                  <a:lnTo>
                    <a:pt x="6481525" y="80103"/>
                  </a:lnTo>
                </a:path>
              </a:pathLst>
            </a:custGeom>
            <a:ln w="27101" cap="flat">
              <a:solidFill>
                <a:srgbClr val="F8766D">
                  <a:alpha val="100000"/>
                </a:srgbClr>
              </a:solidFill>
              <a:prstDash val="solid"/>
              <a:round/>
            </a:ln>
          </p:spPr>
          <p:txBody>
            <a:bodyPr/>
            <a:lstStyle/>
            <a:p/>
          </p:txBody>
        </p:sp>
        <p:sp>
          <p:nvSpPr>
            <p:cNvPr id="25" name="pl25"/>
            <p:cNvSpPr/>
            <p:nvPr/>
          </p:nvSpPr>
          <p:spPr>
            <a:xfrm>
              <a:off x="1698435" y="1321784"/>
              <a:ext cx="6481525" cy="1842381"/>
            </a:xfrm>
            <a:custGeom>
              <a:avLst/>
              <a:pathLst>
                <a:path w="6481525" h="1842381">
                  <a:moveTo>
                    <a:pt x="0" y="1842381"/>
                  </a:moveTo>
                  <a:lnTo>
                    <a:pt x="259261" y="1562019"/>
                  </a:lnTo>
                  <a:lnTo>
                    <a:pt x="518522" y="1281656"/>
                  </a:lnTo>
                  <a:lnTo>
                    <a:pt x="777783" y="1241605"/>
                  </a:lnTo>
                  <a:lnTo>
                    <a:pt x="1037044" y="1001294"/>
                  </a:lnTo>
                  <a:lnTo>
                    <a:pt x="1296305" y="961242"/>
                  </a:lnTo>
                  <a:lnTo>
                    <a:pt x="1555566" y="921190"/>
                  </a:lnTo>
                  <a:lnTo>
                    <a:pt x="1814827" y="921190"/>
                  </a:lnTo>
                  <a:lnTo>
                    <a:pt x="2074088" y="640828"/>
                  </a:lnTo>
                  <a:lnTo>
                    <a:pt x="2333349" y="600776"/>
                  </a:lnTo>
                  <a:lnTo>
                    <a:pt x="2592610" y="400517"/>
                  </a:lnTo>
                  <a:lnTo>
                    <a:pt x="2851871" y="400517"/>
                  </a:lnTo>
                  <a:lnTo>
                    <a:pt x="3111132" y="280362"/>
                  </a:lnTo>
                  <a:lnTo>
                    <a:pt x="3370393" y="120155"/>
                  </a:lnTo>
                  <a:lnTo>
                    <a:pt x="3629654" y="80103"/>
                  </a:lnTo>
                  <a:lnTo>
                    <a:pt x="3888915" y="80103"/>
                  </a:lnTo>
                  <a:lnTo>
                    <a:pt x="4148176" y="40051"/>
                  </a:lnTo>
                  <a:lnTo>
                    <a:pt x="4407437" y="40051"/>
                  </a:lnTo>
                  <a:lnTo>
                    <a:pt x="4666698" y="0"/>
                  </a:lnTo>
                  <a:lnTo>
                    <a:pt x="4925959" y="0"/>
                  </a:lnTo>
                  <a:lnTo>
                    <a:pt x="5185220" y="40051"/>
                  </a:lnTo>
                  <a:lnTo>
                    <a:pt x="5444481" y="40051"/>
                  </a:lnTo>
                  <a:lnTo>
                    <a:pt x="5703742" y="40051"/>
                  </a:lnTo>
                  <a:lnTo>
                    <a:pt x="5963003" y="80103"/>
                  </a:lnTo>
                  <a:lnTo>
                    <a:pt x="6222264" y="80103"/>
                  </a:lnTo>
                  <a:lnTo>
                    <a:pt x="6481525" y="80103"/>
                  </a:lnTo>
                </a:path>
              </a:pathLst>
            </a:custGeom>
            <a:ln w="27101" cap="flat">
              <a:solidFill>
                <a:srgbClr val="7CAE00">
                  <a:alpha val="100000"/>
                </a:srgbClr>
              </a:solidFill>
              <a:prstDash val="solid"/>
              <a:round/>
            </a:ln>
          </p:spPr>
          <p:txBody>
            <a:bodyPr/>
            <a:lstStyle/>
            <a:p/>
          </p:txBody>
        </p:sp>
        <p:sp>
          <p:nvSpPr>
            <p:cNvPr id="26" name="pl26"/>
            <p:cNvSpPr/>
            <p:nvPr/>
          </p:nvSpPr>
          <p:spPr>
            <a:xfrm>
              <a:off x="3772523" y="1441939"/>
              <a:ext cx="4407437" cy="2202847"/>
            </a:xfrm>
            <a:custGeom>
              <a:avLst/>
              <a:pathLst>
                <a:path w="4407437" h="2202847">
                  <a:moveTo>
                    <a:pt x="0" y="2202847"/>
                  </a:moveTo>
                  <a:lnTo>
                    <a:pt x="259261" y="1922485"/>
                  </a:lnTo>
                  <a:lnTo>
                    <a:pt x="518522" y="1441863"/>
                  </a:lnTo>
                  <a:lnTo>
                    <a:pt x="777783" y="1001294"/>
                  </a:lnTo>
                  <a:lnTo>
                    <a:pt x="1037044" y="921190"/>
                  </a:lnTo>
                  <a:lnTo>
                    <a:pt x="1296305" y="881139"/>
                  </a:lnTo>
                  <a:lnTo>
                    <a:pt x="1555566" y="841087"/>
                  </a:lnTo>
                  <a:lnTo>
                    <a:pt x="1814827" y="720931"/>
                  </a:lnTo>
                  <a:lnTo>
                    <a:pt x="2074088" y="520673"/>
                  </a:lnTo>
                  <a:lnTo>
                    <a:pt x="2333349" y="240310"/>
                  </a:lnTo>
                  <a:lnTo>
                    <a:pt x="2592610" y="120155"/>
                  </a:lnTo>
                  <a:lnTo>
                    <a:pt x="2851871" y="0"/>
                  </a:lnTo>
                  <a:lnTo>
                    <a:pt x="3111132" y="120155"/>
                  </a:lnTo>
                  <a:lnTo>
                    <a:pt x="3370393" y="120155"/>
                  </a:lnTo>
                  <a:lnTo>
                    <a:pt x="3629654" y="80103"/>
                  </a:lnTo>
                  <a:lnTo>
                    <a:pt x="3888915" y="80103"/>
                  </a:lnTo>
                  <a:lnTo>
                    <a:pt x="4148176" y="120155"/>
                  </a:lnTo>
                  <a:lnTo>
                    <a:pt x="4407437" y="120155"/>
                  </a:lnTo>
                </a:path>
              </a:pathLst>
            </a:custGeom>
            <a:ln w="27101" cap="flat">
              <a:solidFill>
                <a:srgbClr val="00BFC4">
                  <a:alpha val="100000"/>
                </a:srgbClr>
              </a:solidFill>
              <a:prstDash val="solid"/>
              <a:round/>
            </a:ln>
          </p:spPr>
          <p:txBody>
            <a:bodyPr/>
            <a:lstStyle/>
            <a:p/>
          </p:txBody>
        </p:sp>
        <p:sp>
          <p:nvSpPr>
            <p:cNvPr id="27" name="pl27"/>
            <p:cNvSpPr/>
            <p:nvPr/>
          </p:nvSpPr>
          <p:spPr>
            <a:xfrm>
              <a:off x="4291045" y="3164165"/>
              <a:ext cx="3888915" cy="1161501"/>
            </a:xfrm>
            <a:custGeom>
              <a:avLst/>
              <a:pathLst>
                <a:path w="3888915" h="1161501">
                  <a:moveTo>
                    <a:pt x="0" y="1161501"/>
                  </a:moveTo>
                  <a:lnTo>
                    <a:pt x="259261" y="1041346"/>
                  </a:lnTo>
                  <a:lnTo>
                    <a:pt x="518522" y="1001294"/>
                  </a:lnTo>
                  <a:lnTo>
                    <a:pt x="777783" y="801035"/>
                  </a:lnTo>
                  <a:lnTo>
                    <a:pt x="1037044" y="801035"/>
                  </a:lnTo>
                  <a:lnTo>
                    <a:pt x="1296305" y="680880"/>
                  </a:lnTo>
                  <a:lnTo>
                    <a:pt x="1555566" y="560724"/>
                  </a:lnTo>
                  <a:lnTo>
                    <a:pt x="1814827" y="400517"/>
                  </a:lnTo>
                  <a:lnTo>
                    <a:pt x="2074088" y="400517"/>
                  </a:lnTo>
                  <a:lnTo>
                    <a:pt x="2333349" y="200258"/>
                  </a:lnTo>
                  <a:lnTo>
                    <a:pt x="2592610" y="280362"/>
                  </a:lnTo>
                  <a:lnTo>
                    <a:pt x="2851871" y="240310"/>
                  </a:lnTo>
                  <a:lnTo>
                    <a:pt x="3111132" y="120155"/>
                  </a:lnTo>
                  <a:lnTo>
                    <a:pt x="3370393" y="0"/>
                  </a:lnTo>
                  <a:lnTo>
                    <a:pt x="3629654" y="40051"/>
                  </a:lnTo>
                  <a:lnTo>
                    <a:pt x="3888915" y="0"/>
                  </a:lnTo>
                </a:path>
              </a:pathLst>
            </a:custGeom>
            <a:ln w="27101" cap="flat">
              <a:solidFill>
                <a:srgbClr val="C77CFF">
                  <a:alpha val="100000"/>
                </a:srgbClr>
              </a:solidFill>
              <a:prstDash val="solid"/>
              <a:round/>
            </a:ln>
          </p:spPr>
          <p:txBody>
            <a:bodyPr/>
            <a:lstStyle/>
            <a:p/>
          </p:txBody>
        </p:sp>
        <p:sp>
          <p:nvSpPr>
            <p:cNvPr id="28" name="pl28"/>
            <p:cNvSpPr/>
            <p:nvPr/>
          </p:nvSpPr>
          <p:spPr>
            <a:xfrm>
              <a:off x="803984" y="1441939"/>
              <a:ext cx="8270426" cy="0"/>
            </a:xfrm>
            <a:custGeom>
              <a:avLst/>
              <a:pathLst>
                <a:path w="8270426" h="0">
                  <a:moveTo>
                    <a:pt x="0" y="0"/>
                  </a:moveTo>
                  <a:lnTo>
                    <a:pt x="8270426" y="0"/>
                  </a:lnTo>
                  <a:lnTo>
                    <a:pt x="8270426" y="0"/>
                  </a:lnTo>
                </a:path>
              </a:pathLst>
            </a:custGeom>
            <a:ln w="13550" cap="flat">
              <a:solidFill>
                <a:srgbClr val="A9A9A9">
                  <a:alpha val="100000"/>
                </a:srgbClr>
              </a:solidFill>
              <a:prstDash val="dash"/>
              <a:round/>
            </a:ln>
          </p:spPr>
          <p:txBody>
            <a:bodyPr/>
            <a:lstStyle/>
            <a:p/>
          </p:txBody>
        </p:sp>
        <p:sp>
          <p:nvSpPr>
            <p:cNvPr id="29" name="tx29"/>
            <p:cNvSpPr/>
            <p:nvPr/>
          </p:nvSpPr>
          <p:spPr>
            <a:xfrm>
              <a:off x="1475242" y="1342931"/>
              <a:ext cx="160751"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F8766D">
                      <a:alpha val="100000"/>
                    </a:srgbClr>
                  </a:solidFill>
                  <a:latin typeface="Arial"/>
                  <a:cs typeface="Arial"/>
                </a:rPr>
                <a:t>93</a:t>
              </a:r>
            </a:p>
          </p:txBody>
        </p:sp>
        <p:sp>
          <p:nvSpPr>
            <p:cNvPr id="30" name="tx30"/>
            <p:cNvSpPr/>
            <p:nvPr/>
          </p:nvSpPr>
          <p:spPr>
            <a:xfrm>
              <a:off x="1475236" y="3185315"/>
              <a:ext cx="160751"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7CAE00">
                      <a:alpha val="100000"/>
                    </a:srgbClr>
                  </a:solidFill>
                  <a:latin typeface="Arial"/>
                  <a:cs typeface="Arial"/>
                </a:rPr>
                <a:t>47</a:t>
              </a:r>
            </a:p>
          </p:txBody>
        </p:sp>
        <p:sp>
          <p:nvSpPr>
            <p:cNvPr id="31" name="tx31"/>
            <p:cNvSpPr/>
            <p:nvPr/>
          </p:nvSpPr>
          <p:spPr>
            <a:xfrm>
              <a:off x="3549328" y="3665935"/>
              <a:ext cx="160751"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BFC4">
                      <a:alpha val="100000"/>
                    </a:srgbClr>
                  </a:solidFill>
                  <a:latin typeface="Arial"/>
                  <a:cs typeface="Arial"/>
                </a:rPr>
                <a:t>35</a:t>
              </a:r>
            </a:p>
          </p:txBody>
        </p:sp>
        <p:sp>
          <p:nvSpPr>
            <p:cNvPr id="32" name="tx32"/>
            <p:cNvSpPr/>
            <p:nvPr/>
          </p:nvSpPr>
          <p:spPr>
            <a:xfrm>
              <a:off x="4067853" y="4346814"/>
              <a:ext cx="160751"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C77CFF">
                      <a:alpha val="100000"/>
                    </a:srgbClr>
                  </a:solidFill>
                  <a:latin typeface="Arial"/>
                  <a:cs typeface="Arial"/>
                </a:rPr>
                <a:t>18</a:t>
              </a:r>
            </a:p>
          </p:txBody>
        </p:sp>
        <p:sp>
          <p:nvSpPr>
            <p:cNvPr id="33" name="pl33"/>
            <p:cNvSpPr/>
            <p:nvPr/>
          </p:nvSpPr>
          <p:spPr>
            <a:xfrm>
              <a:off x="8197017" y="1227324"/>
              <a:ext cx="201155" cy="50154"/>
            </a:xfrm>
            <a:custGeom>
              <a:avLst/>
              <a:pathLst>
                <a:path w="201155" h="50154">
                  <a:moveTo>
                    <a:pt x="201155" y="0"/>
                  </a:moveTo>
                  <a:lnTo>
                    <a:pt x="0" y="50154"/>
                  </a:lnTo>
                </a:path>
              </a:pathLst>
            </a:custGeom>
          </p:spPr>
          <p:txBody>
            <a:bodyPr/>
            <a:lstStyle/>
            <a:p/>
          </p:txBody>
        </p:sp>
        <p:sp>
          <p:nvSpPr>
            <p:cNvPr id="34" name="pl34"/>
            <p:cNvSpPr/>
            <p:nvPr/>
          </p:nvSpPr>
          <p:spPr>
            <a:xfrm>
              <a:off x="8198653" y="1403111"/>
              <a:ext cx="199522" cy="13060"/>
            </a:xfrm>
            <a:custGeom>
              <a:avLst/>
              <a:pathLst>
                <a:path w="199522" h="13060">
                  <a:moveTo>
                    <a:pt x="199522" y="13060"/>
                  </a:moveTo>
                  <a:lnTo>
                    <a:pt x="0" y="0"/>
                  </a:lnTo>
                </a:path>
              </a:pathLst>
            </a:custGeom>
          </p:spPr>
          <p:txBody>
            <a:bodyPr/>
            <a:lstStyle/>
            <a:p/>
          </p:txBody>
        </p:sp>
        <p:sp>
          <p:nvSpPr>
            <p:cNvPr id="35" name="pl35"/>
            <p:cNvSpPr/>
            <p:nvPr/>
          </p:nvSpPr>
          <p:spPr>
            <a:xfrm>
              <a:off x="8197512" y="1565731"/>
              <a:ext cx="200629" cy="41569"/>
            </a:xfrm>
            <a:custGeom>
              <a:avLst/>
              <a:pathLst>
                <a:path w="200629" h="41569">
                  <a:moveTo>
                    <a:pt x="200629" y="41569"/>
                  </a:moveTo>
                  <a:lnTo>
                    <a:pt x="0" y="0"/>
                  </a:lnTo>
                </a:path>
              </a:pathLst>
            </a:custGeom>
          </p:spPr>
          <p:txBody>
            <a:bodyPr/>
            <a:lstStyle/>
            <a:p/>
          </p:txBody>
        </p:sp>
        <p:sp>
          <p:nvSpPr>
            <p:cNvPr id="36" name="pl36"/>
            <p:cNvSpPr/>
            <p:nvPr/>
          </p:nvSpPr>
          <p:spPr>
            <a:xfrm>
              <a:off x="8198793" y="3164166"/>
              <a:ext cx="199357" cy="3"/>
            </a:xfrm>
            <a:custGeom>
              <a:avLst/>
              <a:pathLst>
                <a:path w="199357" h="3">
                  <a:moveTo>
                    <a:pt x="199357" y="3"/>
                  </a:moveTo>
                  <a:lnTo>
                    <a:pt x="0" y="0"/>
                  </a:lnTo>
                </a:path>
              </a:pathLst>
            </a:custGeom>
          </p:spPr>
          <p:txBody>
            <a:bodyPr/>
            <a:lstStyle/>
            <a:p/>
          </p:txBody>
        </p:sp>
        <p:sp>
          <p:nvSpPr>
            <p:cNvPr id="37" name="tx37"/>
            <p:cNvSpPr/>
            <p:nvPr/>
          </p:nvSpPr>
          <p:spPr>
            <a:xfrm>
              <a:off x="8421033" y="1168455"/>
              <a:ext cx="160751"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F8766D">
                      <a:alpha val="100000"/>
                    </a:srgbClr>
                  </a:solidFill>
                  <a:latin typeface="Arial"/>
                  <a:cs typeface="Arial"/>
                </a:rPr>
                <a:t>94</a:t>
              </a:r>
            </a:p>
          </p:txBody>
        </p:sp>
        <p:sp>
          <p:nvSpPr>
            <p:cNvPr id="38" name="tx38"/>
            <p:cNvSpPr/>
            <p:nvPr/>
          </p:nvSpPr>
          <p:spPr>
            <a:xfrm>
              <a:off x="8421035" y="1364571"/>
              <a:ext cx="160751"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7CAE00">
                      <a:alpha val="100000"/>
                    </a:srgbClr>
                  </a:solidFill>
                  <a:latin typeface="Arial"/>
                  <a:cs typeface="Arial"/>
                </a:rPr>
                <a:t>91</a:t>
              </a:r>
            </a:p>
          </p:txBody>
        </p:sp>
        <p:sp>
          <p:nvSpPr>
            <p:cNvPr id="39" name="tx39"/>
            <p:cNvSpPr/>
            <p:nvPr/>
          </p:nvSpPr>
          <p:spPr>
            <a:xfrm>
              <a:off x="8421002" y="1559455"/>
              <a:ext cx="160751"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BFC4">
                      <a:alpha val="100000"/>
                    </a:srgbClr>
                  </a:solidFill>
                  <a:latin typeface="Arial"/>
                  <a:cs typeface="Arial"/>
                </a:rPr>
                <a:t>87</a:t>
              </a:r>
            </a:p>
          </p:txBody>
        </p:sp>
        <p:sp>
          <p:nvSpPr>
            <p:cNvPr id="40" name="tx40"/>
            <p:cNvSpPr/>
            <p:nvPr/>
          </p:nvSpPr>
          <p:spPr>
            <a:xfrm>
              <a:off x="8421011" y="3112460"/>
              <a:ext cx="160751"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C77CFF">
                      <a:alpha val="100000"/>
                    </a:srgbClr>
                  </a:solidFill>
                  <a:latin typeface="Arial"/>
                  <a:cs typeface="Arial"/>
                </a:rPr>
                <a:t>47</a:t>
              </a:r>
            </a:p>
          </p:txBody>
        </p:sp>
        <p:sp>
          <p:nvSpPr>
            <p:cNvPr id="41" name="tx41"/>
            <p:cNvSpPr/>
            <p:nvPr/>
          </p:nvSpPr>
          <p:spPr>
            <a:xfrm>
              <a:off x="663630" y="4996581"/>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42" name="tx42"/>
            <p:cNvSpPr/>
            <p:nvPr/>
          </p:nvSpPr>
          <p:spPr>
            <a:xfrm>
              <a:off x="585906" y="4195546"/>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a:t>
              </a:r>
            </a:p>
          </p:txBody>
        </p:sp>
        <p:sp>
          <p:nvSpPr>
            <p:cNvPr id="43" name="tx43"/>
            <p:cNvSpPr/>
            <p:nvPr/>
          </p:nvSpPr>
          <p:spPr>
            <a:xfrm>
              <a:off x="585906" y="3394510"/>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40</a:t>
              </a:r>
            </a:p>
          </p:txBody>
        </p:sp>
        <p:sp>
          <p:nvSpPr>
            <p:cNvPr id="44" name="tx44"/>
            <p:cNvSpPr/>
            <p:nvPr/>
          </p:nvSpPr>
          <p:spPr>
            <a:xfrm>
              <a:off x="585906" y="2593475"/>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60</a:t>
              </a:r>
            </a:p>
          </p:txBody>
        </p:sp>
        <p:sp>
          <p:nvSpPr>
            <p:cNvPr id="45" name="tx45"/>
            <p:cNvSpPr/>
            <p:nvPr/>
          </p:nvSpPr>
          <p:spPr>
            <a:xfrm>
              <a:off x="585906" y="1792439"/>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80</a:t>
              </a:r>
            </a:p>
          </p:txBody>
        </p:sp>
        <p:sp>
          <p:nvSpPr>
            <p:cNvPr id="46" name="tx46"/>
            <p:cNvSpPr/>
            <p:nvPr/>
          </p:nvSpPr>
          <p:spPr>
            <a:xfrm>
              <a:off x="508182" y="991404"/>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a:t>
              </a:r>
            </a:p>
          </p:txBody>
        </p:sp>
        <p:sp>
          <p:nvSpPr>
            <p:cNvPr id="47" name="tx47"/>
            <p:cNvSpPr/>
            <p:nvPr/>
          </p:nvSpPr>
          <p:spPr>
            <a:xfrm>
              <a:off x="585906" y="1391921"/>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90</a:t>
              </a:r>
            </a:p>
          </p:txBody>
        </p:sp>
        <p:sp>
          <p:nvSpPr>
            <p:cNvPr id="48" name="tx48"/>
            <p:cNvSpPr/>
            <p:nvPr/>
          </p:nvSpPr>
          <p:spPr>
            <a:xfrm rot="-5400000">
              <a:off x="1542987"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49" name="tx49"/>
            <p:cNvSpPr/>
            <p:nvPr/>
          </p:nvSpPr>
          <p:spPr>
            <a:xfrm rot="-5400000">
              <a:off x="2839292"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50" name="tx50"/>
            <p:cNvSpPr/>
            <p:nvPr/>
          </p:nvSpPr>
          <p:spPr>
            <a:xfrm rot="-5400000">
              <a:off x="4135597"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51" name="tx51"/>
            <p:cNvSpPr/>
            <p:nvPr/>
          </p:nvSpPr>
          <p:spPr>
            <a:xfrm rot="-5400000">
              <a:off x="5431902"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52" name="tx52"/>
            <p:cNvSpPr/>
            <p:nvPr/>
          </p:nvSpPr>
          <p:spPr>
            <a:xfrm rot="-5400000">
              <a:off x="6728207"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53" name="tx53"/>
            <p:cNvSpPr/>
            <p:nvPr/>
          </p:nvSpPr>
          <p:spPr>
            <a:xfrm rot="-5400000">
              <a:off x="8024512"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54" name="tx54"/>
            <p:cNvSpPr/>
            <p:nvPr/>
          </p:nvSpPr>
          <p:spPr>
            <a:xfrm rot="-5400000">
              <a:off x="6468946"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55" name="tx55"/>
            <p:cNvSpPr/>
            <p:nvPr/>
          </p:nvSpPr>
          <p:spPr>
            <a:xfrm rot="-5400000">
              <a:off x="8024512"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56" name="tx56"/>
            <p:cNvSpPr/>
            <p:nvPr/>
          </p:nvSpPr>
          <p:spPr>
            <a:xfrm rot="-5400000">
              <a:off x="-37121" y="2993992"/>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57" name="pl57"/>
            <p:cNvSpPr/>
            <p:nvPr/>
          </p:nvSpPr>
          <p:spPr>
            <a:xfrm>
              <a:off x="3533479" y="6103153"/>
              <a:ext cx="175564" cy="0"/>
            </a:xfrm>
            <a:custGeom>
              <a:avLst/>
              <a:pathLst>
                <a:path w="175564" h="0">
                  <a:moveTo>
                    <a:pt x="0" y="0"/>
                  </a:moveTo>
                  <a:lnTo>
                    <a:pt x="175564" y="0"/>
                  </a:lnTo>
                </a:path>
              </a:pathLst>
            </a:custGeom>
            <a:ln w="27101" cap="flat">
              <a:solidFill>
                <a:srgbClr val="F8766D">
                  <a:alpha val="100000"/>
                </a:srgbClr>
              </a:solidFill>
              <a:prstDash val="solid"/>
              <a:round/>
            </a:ln>
          </p:spPr>
          <p:txBody>
            <a:bodyPr/>
            <a:lstStyle/>
            <a:p/>
          </p:txBody>
        </p:sp>
        <p:sp>
          <p:nvSpPr>
            <p:cNvPr id="58" name="pl58"/>
            <p:cNvSpPr/>
            <p:nvPr/>
          </p:nvSpPr>
          <p:spPr>
            <a:xfrm>
              <a:off x="4249186" y="6103153"/>
              <a:ext cx="175564" cy="0"/>
            </a:xfrm>
            <a:custGeom>
              <a:avLst/>
              <a:pathLst>
                <a:path w="175564" h="0">
                  <a:moveTo>
                    <a:pt x="0" y="0"/>
                  </a:moveTo>
                  <a:lnTo>
                    <a:pt x="175564" y="0"/>
                  </a:lnTo>
                </a:path>
              </a:pathLst>
            </a:custGeom>
            <a:ln w="27101" cap="flat">
              <a:solidFill>
                <a:srgbClr val="7CAE00">
                  <a:alpha val="100000"/>
                </a:srgbClr>
              </a:solidFill>
              <a:prstDash val="solid"/>
              <a:round/>
            </a:ln>
          </p:spPr>
          <p:txBody>
            <a:bodyPr/>
            <a:lstStyle/>
            <a:p/>
          </p:txBody>
        </p:sp>
        <p:sp>
          <p:nvSpPr>
            <p:cNvPr id="59" name="pl59"/>
            <p:cNvSpPr/>
            <p:nvPr/>
          </p:nvSpPr>
          <p:spPr>
            <a:xfrm>
              <a:off x="4995983" y="6103153"/>
              <a:ext cx="175564" cy="0"/>
            </a:xfrm>
            <a:custGeom>
              <a:avLst/>
              <a:pathLst>
                <a:path w="175564" h="0">
                  <a:moveTo>
                    <a:pt x="0" y="0"/>
                  </a:moveTo>
                  <a:lnTo>
                    <a:pt x="175564" y="0"/>
                  </a:lnTo>
                </a:path>
              </a:pathLst>
            </a:custGeom>
            <a:ln w="27101" cap="flat">
              <a:solidFill>
                <a:srgbClr val="00BFC4">
                  <a:alpha val="100000"/>
                </a:srgbClr>
              </a:solidFill>
              <a:prstDash val="solid"/>
              <a:round/>
            </a:ln>
          </p:spPr>
          <p:txBody>
            <a:bodyPr/>
            <a:lstStyle/>
            <a:p/>
          </p:txBody>
        </p:sp>
        <p:sp>
          <p:nvSpPr>
            <p:cNvPr id="60" name="pl60"/>
            <p:cNvSpPr/>
            <p:nvPr/>
          </p:nvSpPr>
          <p:spPr>
            <a:xfrm>
              <a:off x="5742689" y="6103153"/>
              <a:ext cx="175564" cy="0"/>
            </a:xfrm>
            <a:custGeom>
              <a:avLst/>
              <a:pathLst>
                <a:path w="175564" h="0">
                  <a:moveTo>
                    <a:pt x="0" y="0"/>
                  </a:moveTo>
                  <a:lnTo>
                    <a:pt x="175564" y="0"/>
                  </a:lnTo>
                </a:path>
              </a:pathLst>
            </a:custGeom>
            <a:ln w="27101" cap="flat">
              <a:solidFill>
                <a:srgbClr val="C77CFF">
                  <a:alpha val="100000"/>
                </a:srgbClr>
              </a:solidFill>
              <a:prstDash val="solid"/>
              <a:round/>
            </a:ln>
          </p:spPr>
          <p:txBody>
            <a:bodyPr/>
            <a:lstStyle/>
            <a:p/>
          </p:txBody>
        </p:sp>
        <p:sp>
          <p:nvSpPr>
            <p:cNvPr id="61" name="tx61"/>
            <p:cNvSpPr/>
            <p:nvPr/>
          </p:nvSpPr>
          <p:spPr>
            <a:xfrm>
              <a:off x="3800578" y="6053135"/>
              <a:ext cx="35707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DTP3</a:t>
              </a:r>
            </a:p>
          </p:txBody>
        </p:sp>
        <p:sp>
          <p:nvSpPr>
            <p:cNvPr id="62" name="tx62"/>
            <p:cNvSpPr/>
            <p:nvPr/>
          </p:nvSpPr>
          <p:spPr>
            <a:xfrm>
              <a:off x="4516286" y="6053135"/>
              <a:ext cx="38816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MCV2</a:t>
              </a:r>
            </a:p>
          </p:txBody>
        </p:sp>
        <p:sp>
          <p:nvSpPr>
            <p:cNvPr id="63" name="tx63"/>
            <p:cNvSpPr/>
            <p:nvPr/>
          </p:nvSpPr>
          <p:spPr>
            <a:xfrm>
              <a:off x="5263083" y="6053135"/>
              <a:ext cx="38807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PCVC</a:t>
              </a:r>
            </a:p>
          </p:txBody>
        </p:sp>
        <p:sp>
          <p:nvSpPr>
            <p:cNvPr id="64" name="tx64"/>
            <p:cNvSpPr/>
            <p:nvPr/>
          </p:nvSpPr>
          <p:spPr>
            <a:xfrm>
              <a:off x="6009788" y="6053135"/>
              <a:ext cx="35707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HPVc</a:t>
              </a:r>
            </a:p>
          </p:txBody>
        </p:sp>
        <p:sp>
          <p:nvSpPr>
            <p:cNvPr id="65" name="tx65"/>
            <p:cNvSpPr/>
            <p:nvPr/>
          </p:nvSpPr>
          <p:spPr>
            <a:xfrm>
              <a:off x="2010328" y="435349"/>
              <a:ext cx="5857737"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SDG 3.b.1: Proportion of the target population covered by all vaccines included</a:t>
              </a:r>
            </a:p>
          </p:txBody>
        </p:sp>
        <p:sp>
          <p:nvSpPr>
            <p:cNvPr id="66" name="tx66"/>
            <p:cNvSpPr/>
            <p:nvPr/>
          </p:nvSpPr>
          <p:spPr>
            <a:xfrm>
              <a:off x="3472408" y="616400"/>
              <a:ext cx="2933578"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in their national programme, 2000-2025</a:t>
              </a:r>
            </a:p>
          </p:txBody>
        </p:sp>
        <p:sp>
          <p:nvSpPr>
            <p:cNvPr id="67" name="tx67"/>
            <p:cNvSpPr/>
            <p:nvPr/>
          </p:nvSpPr>
          <p:spPr>
            <a:xfrm>
              <a:off x="4912427" y="63520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68" name="tx68"/>
            <p:cNvSpPr/>
            <p:nvPr/>
          </p:nvSpPr>
          <p:spPr>
            <a:xfrm>
              <a:off x="3298420" y="6472760"/>
              <a:ext cx="57759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 four vaccination coverage indicators contribute to SDG indicator 3.b.1 are: DTP3, MCV2, PCVC and HPVc</a:t>
              </a:r>
            </a:p>
          </p:txBody>
        </p:sp>
        <p:sp>
          <p:nvSpPr>
            <p:cNvPr id="69" name="tx69"/>
            <p:cNvSpPr/>
            <p:nvPr/>
          </p:nvSpPr>
          <p:spPr>
            <a:xfrm>
              <a:off x="6004312" y="6593460"/>
              <a:ext cx="3070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 global target is 90% coverage of all four antigens by 2030</a:t>
              </a:r>
            </a:p>
          </p:txBody>
        </p:sp>
      </p:grpSp>
      <p:sp>
        <p:nvSpPr>
          <p:cNvPr id="7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Four vaccination coverage indicators contribute to Sustainable Development Goal 3, indicator b.1: DTP3, PCVC, MCV2 and HPVc (females).
The IA2030 global target is 90% coverage of all four antigens by 2030.
In 2025, HICs had achieved at least 90% coverage of 2 out of the 4 vaccines.</a:t>
            </a:r>
          </a:p>
        </p:txBody>
      </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Additional resources</a:t>
            </a:r>
          </a:p>
        </p:txBody>
      </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10369296" y="146304"/>
            <a:ext cx="1664208" cy="768096"/>
          </a:xfrm>
          <a:solidFill>
            <a:srgbClr val="203864">
              <a:alpha val="100000"/>
            </a:srgbClr>
          </a:solidFill>
        </p:spPr>
        <p:txBody>
          <a:bodyPr/>
          <a:lstStyle/>
          <a:p>
            <a:pPr algn="ctr" marL="0" marR="0">
              <a:lnSpc>
                <a:spcPct val="100000"/>
              </a:lnSpc>
              <a:spcBef>
                <a:spcPts val="0"/>
              </a:spcBef>
              <a:spcAft>
                <a:spcPts val="0"/>
              </a:spcAft>
              <a:buNone/>
            </a:pPr>
            <a:r>
              <a:rPr cap="none" sz="1600" i="0" b="1" u="none" strike="noStrike">
                <a:solidFill>
                  <a:srgbClr val="FFFFFF">
                    <a:alpha val="100000"/>
                  </a:srgbClr>
                </a:solidFill>
                <a:latin typeface="Aptos (Body)"/>
                <a:cs typeface="Aptos (Body)"/>
                <a:ea typeface="Aptos (Body)"/>
                <a:sym typeface="Aptos (Body)"/>
              </a:rPr>
              <a:t>Additional Resources</a:t>
            </a:r>
          </a:p>
        </p:txBody>
      </p:sp>
      <p:sp>
        <p:nvSpPr>
          <p:cNvPr id="3" name="body"/>
          <p:cNvSpPr>
            <a:spLocks noGrp="1"/>
          </p:cNvSpPr>
          <p:nvPr>
            <p:ph/>
          </p:nvPr>
        </p:nvSpPr>
        <p:spPr>
          <a:xfrm>
            <a:off x="10387584" y="868680"/>
            <a:ext cx="1581912" cy="3099816"/>
          </a:xfrm>
          <a:solidFill>
            <a:srgbClr val="203864">
              <a:alpha val="100000"/>
            </a:srgbClr>
          </a:solidFill>
        </p:spPr>
        <p:txBody>
          <a:bodyPr/>
          <a:lstStyle/>
          <a:p>
            <a:pPr algn="l" marL="0" marR="0">
              <a:lnSpc>
                <a:spcPct val="100000"/>
              </a:lnSpc>
              <a:spcBef>
                <a:spcPts val="0"/>
              </a:spcBef>
              <a:spcAft>
                <a:spcPts val="0"/>
              </a:spcAft>
              <a:buNone/>
            </a:pPr>
            <a:r>
              <a:rPr cap="none" sz="1550" i="0" b="0" u="none" strike="noStrike">
                <a:solidFill>
                  <a:srgbClr val="FFFFFF">
                    <a:alpha val="100000"/>
                  </a:srgbClr>
                </a:solidFill>
                <a:latin typeface="Aptos (Body)"/>
                <a:cs typeface="Aptos (Body)"/>
                <a:ea typeface="Aptos (Body)"/>
                <a:sym typeface="Aptos (Body)"/>
              </a:rPr>
              <a:t>Additional immunization data resources can be found at:
Interactive WUENIC country profiles can be found at:</a:t>
            </a:r>
          </a:p>
        </p:txBody>
      </p:sp>
      <p:sp>
        <p:nvSpPr>
          <p:cNvPr id="4" name="body"/>
          <p:cNvSpPr>
            <a:spLocks noGrp="1"/>
          </p:cNvSpPr>
          <p:nvPr>
            <p:ph/>
          </p:nvPr>
        </p:nvSpPr>
        <p:spPr>
          <a:xfrm>
            <a:off x="10378440" y="2194560"/>
            <a:ext cx="1645920" cy="914400"/>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C000">
                    <a:alpha val="100000"/>
                  </a:srgbClr>
                </a:solidFill>
                <a:latin typeface="Helvetica"/>
                <a:cs typeface="Helvetica"/>
                <a:ea typeface="Helvetica"/>
                <a:sym typeface="Helvetica"/>
              </a:rPr>
              <a:t/>
            </a:r>
            <a:r>
              <a:rPr cap="none" sz="1400" i="0" b="0" u="sng" strike="noStrike">
                <a:hlinkClick r:id="rId2"/>
                <a:solidFill>
                  <a:srgbClr val="000000">
                    <a:alpha val="100000"/>
                  </a:srgbClr>
                </a:solidFill>
                <a:latin typeface="Arial"/>
                <a:cs typeface="Arial"/>
                <a:ea typeface="Arial"/>
                <a:sym typeface="Arial"/>
              </a:rPr>
              <a:t>https://data.unicef.org/resources/immunization/</a:t>
            </a:r>
          </a:p>
        </p:txBody>
      </p:sp>
      <p:sp>
        <p:nvSpPr>
          <p:cNvPr id="5" name="body"/>
          <p:cNvSpPr>
            <a:spLocks noGrp="1"/>
          </p:cNvSpPr>
          <p:nvPr>
            <p:ph/>
          </p:nvPr>
        </p:nvSpPr>
        <p:spPr>
          <a:xfrm>
            <a:off x="10378440" y="4608576"/>
            <a:ext cx="1645920" cy="914400"/>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C000">
                    <a:alpha val="100000"/>
                  </a:srgbClr>
                </a:solidFill>
                <a:latin typeface="Helvetica"/>
                <a:cs typeface="Helvetica"/>
                <a:ea typeface="Helvetica"/>
                <a:sym typeface="Helvetica"/>
              </a:rPr>
              <a:t/>
            </a:r>
            <a:r>
              <a:rPr cap="none" sz="1400" i="0" b="0" u="sng" strike="noStrike">
                <a:hlinkClick r:id="rId3"/>
                <a:solidFill>
                  <a:srgbClr val="000000">
                    <a:alpha val="100000"/>
                  </a:srgbClr>
                </a:solidFill>
                <a:latin typeface="Arial"/>
                <a:cs typeface="Arial"/>
                <a:ea typeface="Arial"/>
                <a:sym typeface="Arial"/>
              </a:rPr>
              <a:t>https://worldhealthorg.shinyapps.io/wuenic-trends/</a:t>
            </a:r>
          </a:p>
        </p:txBody>
      </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740664" y="347472"/>
            <a:ext cx="7891272" cy="521208"/>
          </a:xfrm>
          <a:solidFill>
            <a:srgbClr val="203864">
              <a:alpha val="100000"/>
            </a:srgbClr>
          </a:solidFill>
        </p:spPr>
        <p:txBody>
          <a:bodyPr/>
          <a:lstStyle/>
          <a:p>
            <a:pPr algn="l" marL="0" marR="0">
              <a:lnSpc>
                <a:spcPct val="100000"/>
              </a:lnSpc>
              <a:spcBef>
                <a:spcPts val="0"/>
              </a:spcBef>
              <a:spcAft>
                <a:spcPts val="0"/>
              </a:spcAft>
              <a:buNone/>
            </a:pPr>
            <a:r>
              <a:rPr cap="none" sz="2800" i="0" b="1" u="none" strike="noStrike">
                <a:solidFill>
                  <a:srgbClr val="FFFFFF">
                    <a:alpha val="100000"/>
                  </a:srgbClr>
                </a:solidFill>
                <a:latin typeface="Aptos (Body)"/>
                <a:cs typeface="Aptos (Body)"/>
                <a:ea typeface="Aptos (Body)"/>
                <a:sym typeface="Aptos (Body)"/>
              </a:rPr>
              <a:t>Short feedback questionnaire </a:t>
            </a:r>
          </a:p>
        </p:txBody>
      </p:sp>
      <p:sp>
        <p:nvSpPr>
          <p:cNvPr id="3" name="body"/>
          <p:cNvSpPr>
            <a:spLocks noGrp="1"/>
          </p:cNvSpPr>
          <p:nvPr>
            <p:ph/>
          </p:nvPr>
        </p:nvSpPr>
        <p:spPr>
          <a:xfrm>
            <a:off x="758952" y="813816"/>
            <a:ext cx="2478024" cy="365760"/>
          </a:xfrm>
          <a:solidFill>
            <a:srgbClr val="203864">
              <a:alpha val="100000"/>
            </a:srgbClr>
          </a:solidFill>
        </p:spPr>
        <p:txBody>
          <a:bodyPr/>
          <a:lstStyle/>
          <a:p>
            <a:pPr algn="l" marL="0" marR="0">
              <a:lnSpc>
                <a:spcPct val="100000"/>
              </a:lnSpc>
              <a:spcBef>
                <a:spcPts val="0"/>
              </a:spcBef>
              <a:spcAft>
                <a:spcPts val="0"/>
              </a:spcAft>
              <a:buNone/>
            </a:pPr>
            <a:r>
              <a:rPr cap="none" sz="1800" i="0" b="0" u="none" strike="noStrike">
                <a:solidFill>
                  <a:srgbClr val="FFFFFF">
                    <a:alpha val="100000"/>
                  </a:srgbClr>
                </a:solidFill>
                <a:latin typeface="Aptos (Body)"/>
                <a:cs typeface="Aptos (Body)"/>
                <a:ea typeface="Aptos (Body)"/>
                <a:sym typeface="Aptos (Body)"/>
              </a:rPr>
              <a:t>(5 minutes)</a:t>
            </a:r>
          </a:p>
        </p:txBody>
      </p:sp>
      <p:sp>
        <p:nvSpPr>
          <p:cNvPr id="4" name="body"/>
          <p:cNvSpPr>
            <a:spLocks noGrp="1"/>
          </p:cNvSpPr>
          <p:nvPr>
            <p:ph/>
          </p:nvPr>
        </p:nvSpPr>
        <p:spPr>
          <a:xfrm>
            <a:off x="740664" y="1325880"/>
            <a:ext cx="6830568" cy="2624328"/>
          </a:xfrm>
          <a:solidFill>
            <a:srgbClr val="203864">
              <a:alpha val="100000"/>
            </a:srgbClr>
          </a:solidFill>
        </p:spPr>
        <p:txBody>
          <a:bodyPr/>
          <a:lstStyle/>
          <a:p>
            <a:pPr algn="l" marL="0" marR="0">
              <a:lnSpc>
                <a:spcPct val="100000"/>
              </a:lnSpc>
              <a:spcBef>
                <a:spcPts val="0"/>
              </a:spcBef>
              <a:spcAft>
                <a:spcPts val="0"/>
              </a:spcAft>
              <a:buNone/>
            </a:pPr>
            <a:r>
              <a:rPr cap="none" sz="1600" i="0" b="0" u="none" strike="noStrike">
                <a:solidFill>
                  <a:srgbClr val="FFFFFF">
                    <a:alpha val="100000"/>
                  </a:srgbClr>
                </a:solidFill>
                <a:latin typeface="Aptos (Body)"/>
                <a:cs typeface="Aptos (Body)"/>
                <a:ea typeface="Aptos (Body)"/>
                <a:sym typeface="Aptos (Body)"/>
              </a:rPr>
              <a:t>We are seeking your feedback on the global groupings (GAVI, African Union, World Bank Income, WHO and UNICEF) and country-level PowerPoint slides developed for the release of global immunization estimates. Your input will help us understand their usefulness and identify areas for improvement.
Please take a few moments to complete this short survey and have your voice heard:</a:t>
            </a:r>
          </a:p>
        </p:txBody>
      </p:sp>
      <p:sp>
        <p:nvSpPr>
          <p:cNvPr id="5" name="body"/>
          <p:cNvSpPr>
            <a:spLocks noGrp="1"/>
          </p:cNvSpPr>
          <p:nvPr>
            <p:ph/>
          </p:nvPr>
        </p:nvSpPr>
        <p:spPr>
          <a:xfrm>
            <a:off x="758952" y="3977640"/>
            <a:ext cx="6400800" cy="914400"/>
          </a:xfrm>
          <a:solidFill>
            <a:srgbClr val="203864">
              <a:alpha val="100000"/>
            </a:srgbClr>
          </a:solidFill>
        </p:spPr>
        <p:txBody>
          <a:bodyPr/>
          <a:lstStyle/>
          <a:p>
            <a:pPr algn="l" marL="0" marR="0">
              <a:lnSpc>
                <a:spcPct val="100000"/>
              </a:lnSpc>
              <a:spcBef>
                <a:spcPts val="0"/>
              </a:spcBef>
              <a:spcAft>
                <a:spcPts val="0"/>
              </a:spcAft>
              <a:buNone/>
            </a:pPr>
            <a:r>
              <a:rPr cap="none" sz="2400" i="0" b="0" u="none" strike="noStrike">
                <a:solidFill>
                  <a:srgbClr val="FFC000">
                    <a:alpha val="100000"/>
                  </a:srgbClr>
                </a:solidFill>
                <a:latin typeface="Helvetica"/>
                <a:cs typeface="Helvetica"/>
                <a:ea typeface="Helvetica"/>
                <a:sym typeface="Helvetica"/>
              </a:rPr>
              <a:t/>
            </a:r>
            <a:r>
              <a:rPr cap="none" sz="2400" i="0" b="0" u="sng" strike="noStrike">
                <a:hlinkClick r:id="rId2"/>
                <a:solidFill>
                  <a:srgbClr val="000000">
                    <a:alpha val="100000"/>
                  </a:srgbClr>
                </a:solidFill>
                <a:latin typeface="Arial"/>
                <a:cs typeface="Arial"/>
                <a:ea typeface="Arial"/>
                <a:sym typeface="Arial"/>
              </a:rPr>
              <a:t>https://forms.office.com/e/Qv1HXxxNZQ</a:t>
            </a: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955973" y="1022515"/>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 name="rc5"/>
            <p:cNvSpPr/>
            <p:nvPr/>
          </p:nvSpPr>
          <p:spPr>
            <a:xfrm>
              <a:off x="955973" y="1662309"/>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 name="rc6"/>
            <p:cNvSpPr/>
            <p:nvPr/>
          </p:nvSpPr>
          <p:spPr>
            <a:xfrm>
              <a:off x="955973" y="1982206"/>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 name="rc7"/>
            <p:cNvSpPr/>
            <p:nvPr/>
          </p:nvSpPr>
          <p:spPr>
            <a:xfrm>
              <a:off x="955973" y="2622000"/>
              <a:ext cx="311051" cy="319897"/>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8" name="rc8"/>
            <p:cNvSpPr/>
            <p:nvPr/>
          </p:nvSpPr>
          <p:spPr>
            <a:xfrm>
              <a:off x="955973" y="1342412"/>
              <a:ext cx="311051" cy="319897"/>
            </a:xfrm>
            <a:prstGeom prst="rect">
              <a:avLst/>
            </a:prstGeom>
            <a:solidFill>
              <a:srgbClr val="BA0C02">
                <a:alpha val="100000"/>
              </a:srgbClr>
            </a:solidFill>
            <a:ln w="2710" cap="flat">
              <a:solidFill>
                <a:srgbClr val="FFFFFF">
                  <a:alpha val="100000"/>
                </a:srgbClr>
              </a:solidFill>
              <a:prstDash val="solid"/>
              <a:miter/>
            </a:ln>
          </p:spPr>
          <p:txBody>
            <a:bodyPr/>
            <a:lstStyle/>
            <a:p/>
          </p:txBody>
        </p:sp>
        <p:sp>
          <p:nvSpPr>
            <p:cNvPr id="9" name="rc9"/>
            <p:cNvSpPr/>
            <p:nvPr/>
          </p:nvSpPr>
          <p:spPr>
            <a:xfrm>
              <a:off x="955973" y="2302103"/>
              <a:ext cx="311051" cy="319897"/>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10" name="rc10"/>
            <p:cNvSpPr/>
            <p:nvPr/>
          </p:nvSpPr>
          <p:spPr>
            <a:xfrm>
              <a:off x="955973" y="4221485"/>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 name="rc11"/>
            <p:cNvSpPr/>
            <p:nvPr/>
          </p:nvSpPr>
          <p:spPr>
            <a:xfrm>
              <a:off x="955973" y="4861279"/>
              <a:ext cx="311051" cy="319897"/>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12" name="rc12"/>
            <p:cNvSpPr/>
            <p:nvPr/>
          </p:nvSpPr>
          <p:spPr>
            <a:xfrm>
              <a:off x="955973" y="4541382"/>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 name="rc13"/>
            <p:cNvSpPr/>
            <p:nvPr/>
          </p:nvSpPr>
          <p:spPr>
            <a:xfrm>
              <a:off x="955973" y="5181176"/>
              <a:ext cx="311051" cy="319897"/>
            </a:xfrm>
            <a:prstGeom prst="rect">
              <a:avLst/>
            </a:prstGeom>
            <a:solidFill>
              <a:srgbClr val="C9150B">
                <a:alpha val="100000"/>
              </a:srgbClr>
            </a:solidFill>
            <a:ln w="2710" cap="flat">
              <a:solidFill>
                <a:srgbClr val="FFFFFF">
                  <a:alpha val="100000"/>
                </a:srgbClr>
              </a:solidFill>
              <a:prstDash val="solid"/>
              <a:miter/>
            </a:ln>
          </p:spPr>
          <p:txBody>
            <a:bodyPr/>
            <a:lstStyle/>
            <a:p/>
          </p:txBody>
        </p:sp>
        <p:sp>
          <p:nvSpPr>
            <p:cNvPr id="14" name="rc14"/>
            <p:cNvSpPr/>
            <p:nvPr/>
          </p:nvSpPr>
          <p:spPr>
            <a:xfrm>
              <a:off x="1267024" y="1022515"/>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5" name="rc15"/>
            <p:cNvSpPr/>
            <p:nvPr/>
          </p:nvSpPr>
          <p:spPr>
            <a:xfrm>
              <a:off x="1267024" y="1662309"/>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6" name="rc16"/>
            <p:cNvSpPr/>
            <p:nvPr/>
          </p:nvSpPr>
          <p:spPr>
            <a:xfrm>
              <a:off x="1267024" y="1982206"/>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 name="rc17"/>
            <p:cNvSpPr/>
            <p:nvPr/>
          </p:nvSpPr>
          <p:spPr>
            <a:xfrm>
              <a:off x="1267024" y="2622000"/>
              <a:ext cx="311051" cy="319897"/>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18" name="rc18"/>
            <p:cNvSpPr/>
            <p:nvPr/>
          </p:nvSpPr>
          <p:spPr>
            <a:xfrm>
              <a:off x="1267024" y="1342412"/>
              <a:ext cx="311051" cy="319897"/>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19" name="rc19"/>
            <p:cNvSpPr/>
            <p:nvPr/>
          </p:nvSpPr>
          <p:spPr>
            <a:xfrm>
              <a:off x="1267024" y="2302103"/>
              <a:ext cx="311051" cy="319897"/>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0" name="rc20"/>
            <p:cNvSpPr/>
            <p:nvPr/>
          </p:nvSpPr>
          <p:spPr>
            <a:xfrm>
              <a:off x="1267024" y="4221485"/>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1" name="rc21"/>
            <p:cNvSpPr/>
            <p:nvPr/>
          </p:nvSpPr>
          <p:spPr>
            <a:xfrm>
              <a:off x="1267024" y="4861279"/>
              <a:ext cx="311051" cy="319897"/>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2" name="rc22"/>
            <p:cNvSpPr/>
            <p:nvPr/>
          </p:nvSpPr>
          <p:spPr>
            <a:xfrm>
              <a:off x="1267024" y="4541382"/>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3" name="rc23"/>
            <p:cNvSpPr/>
            <p:nvPr/>
          </p:nvSpPr>
          <p:spPr>
            <a:xfrm>
              <a:off x="1267024" y="5181176"/>
              <a:ext cx="311051" cy="319897"/>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24" name="rc24"/>
            <p:cNvSpPr/>
            <p:nvPr/>
          </p:nvSpPr>
          <p:spPr>
            <a:xfrm>
              <a:off x="1578076" y="1022515"/>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5" name="rc25"/>
            <p:cNvSpPr/>
            <p:nvPr/>
          </p:nvSpPr>
          <p:spPr>
            <a:xfrm>
              <a:off x="1578076" y="1662309"/>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6" name="rc26"/>
            <p:cNvSpPr/>
            <p:nvPr/>
          </p:nvSpPr>
          <p:spPr>
            <a:xfrm>
              <a:off x="1578076" y="1982206"/>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7" name="rc27"/>
            <p:cNvSpPr/>
            <p:nvPr/>
          </p:nvSpPr>
          <p:spPr>
            <a:xfrm>
              <a:off x="1578076" y="2622000"/>
              <a:ext cx="311051" cy="319897"/>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8" name="rc28"/>
            <p:cNvSpPr/>
            <p:nvPr/>
          </p:nvSpPr>
          <p:spPr>
            <a:xfrm>
              <a:off x="1578076" y="1342412"/>
              <a:ext cx="311051" cy="319897"/>
            </a:xfrm>
            <a:prstGeom prst="rect">
              <a:avLst/>
            </a:prstGeom>
            <a:solidFill>
              <a:srgbClr val="C01005">
                <a:alpha val="100000"/>
              </a:srgbClr>
            </a:solidFill>
            <a:ln w="2710" cap="flat">
              <a:solidFill>
                <a:srgbClr val="FFFFFF">
                  <a:alpha val="100000"/>
                </a:srgbClr>
              </a:solidFill>
              <a:prstDash val="solid"/>
              <a:miter/>
            </a:ln>
          </p:spPr>
          <p:txBody>
            <a:bodyPr/>
            <a:lstStyle/>
            <a:p/>
          </p:txBody>
        </p:sp>
        <p:sp>
          <p:nvSpPr>
            <p:cNvPr id="29" name="rc29"/>
            <p:cNvSpPr/>
            <p:nvPr/>
          </p:nvSpPr>
          <p:spPr>
            <a:xfrm>
              <a:off x="1578076" y="2302103"/>
              <a:ext cx="311051" cy="319897"/>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30" name="rc30"/>
            <p:cNvSpPr/>
            <p:nvPr/>
          </p:nvSpPr>
          <p:spPr>
            <a:xfrm>
              <a:off x="1578076" y="4221485"/>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1" name="rc31"/>
            <p:cNvSpPr/>
            <p:nvPr/>
          </p:nvSpPr>
          <p:spPr>
            <a:xfrm>
              <a:off x="1578076" y="4861279"/>
              <a:ext cx="311051" cy="319897"/>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32" name="rc32"/>
            <p:cNvSpPr/>
            <p:nvPr/>
          </p:nvSpPr>
          <p:spPr>
            <a:xfrm>
              <a:off x="1578076" y="4541382"/>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3" name="rc33"/>
            <p:cNvSpPr/>
            <p:nvPr/>
          </p:nvSpPr>
          <p:spPr>
            <a:xfrm>
              <a:off x="1578076" y="5181176"/>
              <a:ext cx="311051" cy="319897"/>
            </a:xfrm>
            <a:prstGeom prst="rect">
              <a:avLst/>
            </a:prstGeom>
            <a:solidFill>
              <a:srgbClr val="C8150B">
                <a:alpha val="100000"/>
              </a:srgbClr>
            </a:solidFill>
            <a:ln w="2710" cap="flat">
              <a:solidFill>
                <a:srgbClr val="FFFFFF">
                  <a:alpha val="100000"/>
                </a:srgbClr>
              </a:solidFill>
              <a:prstDash val="solid"/>
              <a:miter/>
            </a:ln>
          </p:spPr>
          <p:txBody>
            <a:bodyPr/>
            <a:lstStyle/>
            <a:p/>
          </p:txBody>
        </p:sp>
        <p:sp>
          <p:nvSpPr>
            <p:cNvPr id="34" name="rc34"/>
            <p:cNvSpPr/>
            <p:nvPr/>
          </p:nvSpPr>
          <p:spPr>
            <a:xfrm>
              <a:off x="1889127" y="1022515"/>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5" name="rc35"/>
            <p:cNvSpPr/>
            <p:nvPr/>
          </p:nvSpPr>
          <p:spPr>
            <a:xfrm>
              <a:off x="1889127" y="1662309"/>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6" name="rc36"/>
            <p:cNvSpPr/>
            <p:nvPr/>
          </p:nvSpPr>
          <p:spPr>
            <a:xfrm>
              <a:off x="1889127" y="1982206"/>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7" name="rc37"/>
            <p:cNvSpPr/>
            <p:nvPr/>
          </p:nvSpPr>
          <p:spPr>
            <a:xfrm>
              <a:off x="1889127" y="2622000"/>
              <a:ext cx="311051" cy="319897"/>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38" name="rc38"/>
            <p:cNvSpPr/>
            <p:nvPr/>
          </p:nvSpPr>
          <p:spPr>
            <a:xfrm>
              <a:off x="1889127" y="1342412"/>
              <a:ext cx="311051" cy="319897"/>
            </a:xfrm>
            <a:prstGeom prst="rect">
              <a:avLst/>
            </a:prstGeom>
            <a:solidFill>
              <a:srgbClr val="C31207">
                <a:alpha val="100000"/>
              </a:srgbClr>
            </a:solidFill>
            <a:ln w="2710" cap="flat">
              <a:solidFill>
                <a:srgbClr val="FFFFFF">
                  <a:alpha val="100000"/>
                </a:srgbClr>
              </a:solidFill>
              <a:prstDash val="solid"/>
              <a:miter/>
            </a:ln>
          </p:spPr>
          <p:txBody>
            <a:bodyPr/>
            <a:lstStyle/>
            <a:p/>
          </p:txBody>
        </p:sp>
        <p:sp>
          <p:nvSpPr>
            <p:cNvPr id="39" name="rc39"/>
            <p:cNvSpPr/>
            <p:nvPr/>
          </p:nvSpPr>
          <p:spPr>
            <a:xfrm>
              <a:off x="1889127" y="2302103"/>
              <a:ext cx="311051" cy="319897"/>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40" name="rc40"/>
            <p:cNvSpPr/>
            <p:nvPr/>
          </p:nvSpPr>
          <p:spPr>
            <a:xfrm>
              <a:off x="1889127" y="4221485"/>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1" name="rc41"/>
            <p:cNvSpPr/>
            <p:nvPr/>
          </p:nvSpPr>
          <p:spPr>
            <a:xfrm>
              <a:off x="1889127" y="4861279"/>
              <a:ext cx="311051" cy="319897"/>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42" name="rc42"/>
            <p:cNvSpPr/>
            <p:nvPr/>
          </p:nvSpPr>
          <p:spPr>
            <a:xfrm>
              <a:off x="1889127" y="4541382"/>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3" name="rc43"/>
            <p:cNvSpPr/>
            <p:nvPr/>
          </p:nvSpPr>
          <p:spPr>
            <a:xfrm>
              <a:off x="1889127" y="5181176"/>
              <a:ext cx="311051" cy="319897"/>
            </a:xfrm>
            <a:prstGeom prst="rect">
              <a:avLst/>
            </a:prstGeom>
            <a:solidFill>
              <a:srgbClr val="C8150B">
                <a:alpha val="100000"/>
              </a:srgbClr>
            </a:solidFill>
            <a:ln w="2710" cap="flat">
              <a:solidFill>
                <a:srgbClr val="FFFFFF">
                  <a:alpha val="100000"/>
                </a:srgbClr>
              </a:solidFill>
              <a:prstDash val="solid"/>
              <a:miter/>
            </a:ln>
          </p:spPr>
          <p:txBody>
            <a:bodyPr/>
            <a:lstStyle/>
            <a:p/>
          </p:txBody>
        </p:sp>
        <p:sp>
          <p:nvSpPr>
            <p:cNvPr id="44" name="rc44"/>
            <p:cNvSpPr/>
            <p:nvPr/>
          </p:nvSpPr>
          <p:spPr>
            <a:xfrm>
              <a:off x="2200178" y="1022515"/>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5" name="rc45"/>
            <p:cNvSpPr/>
            <p:nvPr/>
          </p:nvSpPr>
          <p:spPr>
            <a:xfrm>
              <a:off x="2200178" y="1662309"/>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6" name="rc46"/>
            <p:cNvSpPr/>
            <p:nvPr/>
          </p:nvSpPr>
          <p:spPr>
            <a:xfrm>
              <a:off x="2200178" y="1982206"/>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7" name="rc47"/>
            <p:cNvSpPr/>
            <p:nvPr/>
          </p:nvSpPr>
          <p:spPr>
            <a:xfrm>
              <a:off x="2200178" y="2622000"/>
              <a:ext cx="311051" cy="319897"/>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48" name="rc48"/>
            <p:cNvSpPr/>
            <p:nvPr/>
          </p:nvSpPr>
          <p:spPr>
            <a:xfrm>
              <a:off x="2200178" y="1342412"/>
              <a:ext cx="311051" cy="319897"/>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49" name="rc49"/>
            <p:cNvSpPr/>
            <p:nvPr/>
          </p:nvSpPr>
          <p:spPr>
            <a:xfrm>
              <a:off x="2200178" y="2302103"/>
              <a:ext cx="311051" cy="319897"/>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50" name="rc50"/>
            <p:cNvSpPr/>
            <p:nvPr/>
          </p:nvSpPr>
          <p:spPr>
            <a:xfrm>
              <a:off x="2200178" y="4221485"/>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1" name="rc51"/>
            <p:cNvSpPr/>
            <p:nvPr/>
          </p:nvSpPr>
          <p:spPr>
            <a:xfrm>
              <a:off x="2200178" y="4861279"/>
              <a:ext cx="311051" cy="319897"/>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52" name="rc52"/>
            <p:cNvSpPr/>
            <p:nvPr/>
          </p:nvSpPr>
          <p:spPr>
            <a:xfrm>
              <a:off x="2200178" y="4541382"/>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3" name="rc53"/>
            <p:cNvSpPr/>
            <p:nvPr/>
          </p:nvSpPr>
          <p:spPr>
            <a:xfrm>
              <a:off x="2200178" y="5181176"/>
              <a:ext cx="311051" cy="319897"/>
            </a:xfrm>
            <a:prstGeom prst="rect">
              <a:avLst/>
            </a:prstGeom>
            <a:solidFill>
              <a:srgbClr val="C7150A">
                <a:alpha val="100000"/>
              </a:srgbClr>
            </a:solidFill>
            <a:ln w="2710" cap="flat">
              <a:solidFill>
                <a:srgbClr val="FFFFFF">
                  <a:alpha val="100000"/>
                </a:srgbClr>
              </a:solidFill>
              <a:prstDash val="solid"/>
              <a:miter/>
            </a:ln>
          </p:spPr>
          <p:txBody>
            <a:bodyPr/>
            <a:lstStyle/>
            <a:p/>
          </p:txBody>
        </p:sp>
        <p:sp>
          <p:nvSpPr>
            <p:cNvPr id="54" name="rc54"/>
            <p:cNvSpPr/>
            <p:nvPr/>
          </p:nvSpPr>
          <p:spPr>
            <a:xfrm>
              <a:off x="2511229" y="1022515"/>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5" name="rc55"/>
            <p:cNvSpPr/>
            <p:nvPr/>
          </p:nvSpPr>
          <p:spPr>
            <a:xfrm>
              <a:off x="2511229" y="1662309"/>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6" name="rc56"/>
            <p:cNvSpPr/>
            <p:nvPr/>
          </p:nvSpPr>
          <p:spPr>
            <a:xfrm>
              <a:off x="2511229" y="1982206"/>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7" name="rc57"/>
            <p:cNvSpPr/>
            <p:nvPr/>
          </p:nvSpPr>
          <p:spPr>
            <a:xfrm>
              <a:off x="2511229" y="2622000"/>
              <a:ext cx="311051" cy="319897"/>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58" name="rc58"/>
            <p:cNvSpPr/>
            <p:nvPr/>
          </p:nvSpPr>
          <p:spPr>
            <a:xfrm>
              <a:off x="2511229" y="1342412"/>
              <a:ext cx="311051" cy="319897"/>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59" name="rc59"/>
            <p:cNvSpPr/>
            <p:nvPr/>
          </p:nvSpPr>
          <p:spPr>
            <a:xfrm>
              <a:off x="2511229" y="2302103"/>
              <a:ext cx="311051" cy="319897"/>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60" name="rc60"/>
            <p:cNvSpPr/>
            <p:nvPr/>
          </p:nvSpPr>
          <p:spPr>
            <a:xfrm>
              <a:off x="2511229" y="4221485"/>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1" name="rc61"/>
            <p:cNvSpPr/>
            <p:nvPr/>
          </p:nvSpPr>
          <p:spPr>
            <a:xfrm>
              <a:off x="2511229" y="4861279"/>
              <a:ext cx="311051" cy="319897"/>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62" name="rc62"/>
            <p:cNvSpPr/>
            <p:nvPr/>
          </p:nvSpPr>
          <p:spPr>
            <a:xfrm>
              <a:off x="2511229" y="4541382"/>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3" name="rc63"/>
            <p:cNvSpPr/>
            <p:nvPr/>
          </p:nvSpPr>
          <p:spPr>
            <a:xfrm>
              <a:off x="2511229" y="5181176"/>
              <a:ext cx="311051" cy="319897"/>
            </a:xfrm>
            <a:prstGeom prst="rect">
              <a:avLst/>
            </a:prstGeom>
            <a:solidFill>
              <a:srgbClr val="C8150B">
                <a:alpha val="100000"/>
              </a:srgbClr>
            </a:solidFill>
            <a:ln w="2710" cap="flat">
              <a:solidFill>
                <a:srgbClr val="FFFFFF">
                  <a:alpha val="100000"/>
                </a:srgbClr>
              </a:solidFill>
              <a:prstDash val="solid"/>
              <a:miter/>
            </a:ln>
          </p:spPr>
          <p:txBody>
            <a:bodyPr/>
            <a:lstStyle/>
            <a:p/>
          </p:txBody>
        </p:sp>
        <p:sp>
          <p:nvSpPr>
            <p:cNvPr id="64" name="rc64"/>
            <p:cNvSpPr/>
            <p:nvPr/>
          </p:nvSpPr>
          <p:spPr>
            <a:xfrm>
              <a:off x="2822280" y="1022515"/>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5" name="rc65"/>
            <p:cNvSpPr/>
            <p:nvPr/>
          </p:nvSpPr>
          <p:spPr>
            <a:xfrm>
              <a:off x="2822280" y="1662309"/>
              <a:ext cx="311051" cy="31989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6" name="rc66"/>
            <p:cNvSpPr/>
            <p:nvPr/>
          </p:nvSpPr>
          <p:spPr>
            <a:xfrm>
              <a:off x="2822280" y="1982206"/>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7" name="rc67"/>
            <p:cNvSpPr/>
            <p:nvPr/>
          </p:nvSpPr>
          <p:spPr>
            <a:xfrm>
              <a:off x="2822280" y="2622000"/>
              <a:ext cx="311051" cy="319897"/>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68" name="rc68"/>
            <p:cNvSpPr/>
            <p:nvPr/>
          </p:nvSpPr>
          <p:spPr>
            <a:xfrm>
              <a:off x="2822280" y="1342412"/>
              <a:ext cx="311051" cy="319897"/>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69" name="rc69"/>
            <p:cNvSpPr/>
            <p:nvPr/>
          </p:nvSpPr>
          <p:spPr>
            <a:xfrm>
              <a:off x="2822280" y="2302103"/>
              <a:ext cx="311051" cy="319897"/>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70" name="rc70"/>
            <p:cNvSpPr/>
            <p:nvPr/>
          </p:nvSpPr>
          <p:spPr>
            <a:xfrm>
              <a:off x="2822280" y="4221485"/>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1" name="rc71"/>
            <p:cNvSpPr/>
            <p:nvPr/>
          </p:nvSpPr>
          <p:spPr>
            <a:xfrm>
              <a:off x="2822280" y="4861279"/>
              <a:ext cx="311051" cy="319897"/>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2" name="rc72"/>
            <p:cNvSpPr/>
            <p:nvPr/>
          </p:nvSpPr>
          <p:spPr>
            <a:xfrm>
              <a:off x="2822280" y="4541382"/>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3" name="rc73"/>
            <p:cNvSpPr/>
            <p:nvPr/>
          </p:nvSpPr>
          <p:spPr>
            <a:xfrm>
              <a:off x="2822280" y="3261794"/>
              <a:ext cx="311051" cy="319897"/>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74" name="rc74"/>
            <p:cNvSpPr/>
            <p:nvPr/>
          </p:nvSpPr>
          <p:spPr>
            <a:xfrm>
              <a:off x="2822280" y="5181176"/>
              <a:ext cx="311051" cy="319897"/>
            </a:xfrm>
            <a:prstGeom prst="rect">
              <a:avLst/>
            </a:prstGeom>
            <a:solidFill>
              <a:srgbClr val="C7150A">
                <a:alpha val="100000"/>
              </a:srgbClr>
            </a:solidFill>
            <a:ln w="2710" cap="flat">
              <a:solidFill>
                <a:srgbClr val="FFFFFF">
                  <a:alpha val="100000"/>
                </a:srgbClr>
              </a:solidFill>
              <a:prstDash val="solid"/>
              <a:miter/>
            </a:ln>
          </p:spPr>
          <p:txBody>
            <a:bodyPr/>
            <a:lstStyle/>
            <a:p/>
          </p:txBody>
        </p:sp>
        <p:sp>
          <p:nvSpPr>
            <p:cNvPr id="75" name="rc75"/>
            <p:cNvSpPr/>
            <p:nvPr/>
          </p:nvSpPr>
          <p:spPr>
            <a:xfrm>
              <a:off x="3133332" y="1022515"/>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6" name="rc76"/>
            <p:cNvSpPr/>
            <p:nvPr/>
          </p:nvSpPr>
          <p:spPr>
            <a:xfrm>
              <a:off x="3133332" y="1662309"/>
              <a:ext cx="311051" cy="31989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7" name="rc77"/>
            <p:cNvSpPr/>
            <p:nvPr/>
          </p:nvSpPr>
          <p:spPr>
            <a:xfrm>
              <a:off x="3133332" y="1982206"/>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8" name="rc78"/>
            <p:cNvSpPr/>
            <p:nvPr/>
          </p:nvSpPr>
          <p:spPr>
            <a:xfrm>
              <a:off x="3133332" y="2622000"/>
              <a:ext cx="311051" cy="319897"/>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9" name="rc79"/>
            <p:cNvSpPr/>
            <p:nvPr/>
          </p:nvSpPr>
          <p:spPr>
            <a:xfrm>
              <a:off x="3133332" y="1342412"/>
              <a:ext cx="311051" cy="319897"/>
            </a:xfrm>
            <a:prstGeom prst="rect">
              <a:avLst/>
            </a:prstGeom>
            <a:solidFill>
              <a:srgbClr val="C61409">
                <a:alpha val="100000"/>
              </a:srgbClr>
            </a:solidFill>
            <a:ln w="2710" cap="flat">
              <a:solidFill>
                <a:srgbClr val="FFFFFF">
                  <a:alpha val="100000"/>
                </a:srgbClr>
              </a:solidFill>
              <a:prstDash val="solid"/>
              <a:miter/>
            </a:ln>
          </p:spPr>
          <p:txBody>
            <a:bodyPr/>
            <a:lstStyle/>
            <a:p/>
          </p:txBody>
        </p:sp>
        <p:sp>
          <p:nvSpPr>
            <p:cNvPr id="80" name="rc80"/>
            <p:cNvSpPr/>
            <p:nvPr/>
          </p:nvSpPr>
          <p:spPr>
            <a:xfrm>
              <a:off x="3133332" y="2302103"/>
              <a:ext cx="311051" cy="319897"/>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81" name="rc81"/>
            <p:cNvSpPr/>
            <p:nvPr/>
          </p:nvSpPr>
          <p:spPr>
            <a:xfrm>
              <a:off x="3133332" y="4221485"/>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2" name="rc82"/>
            <p:cNvSpPr/>
            <p:nvPr/>
          </p:nvSpPr>
          <p:spPr>
            <a:xfrm>
              <a:off x="3133332" y="4861279"/>
              <a:ext cx="311051" cy="319897"/>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83" name="rc83"/>
            <p:cNvSpPr/>
            <p:nvPr/>
          </p:nvSpPr>
          <p:spPr>
            <a:xfrm>
              <a:off x="3133332" y="4541382"/>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4" name="rc84"/>
            <p:cNvSpPr/>
            <p:nvPr/>
          </p:nvSpPr>
          <p:spPr>
            <a:xfrm>
              <a:off x="3133332" y="3261794"/>
              <a:ext cx="311051" cy="319897"/>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85" name="rc85"/>
            <p:cNvSpPr/>
            <p:nvPr/>
          </p:nvSpPr>
          <p:spPr>
            <a:xfrm>
              <a:off x="3133332" y="5181176"/>
              <a:ext cx="311051" cy="319897"/>
            </a:xfrm>
            <a:prstGeom prst="rect">
              <a:avLst/>
            </a:prstGeom>
            <a:solidFill>
              <a:srgbClr val="C8150B">
                <a:alpha val="100000"/>
              </a:srgbClr>
            </a:solidFill>
            <a:ln w="2710" cap="flat">
              <a:solidFill>
                <a:srgbClr val="FFFFFF">
                  <a:alpha val="100000"/>
                </a:srgbClr>
              </a:solidFill>
              <a:prstDash val="solid"/>
              <a:miter/>
            </a:ln>
          </p:spPr>
          <p:txBody>
            <a:bodyPr/>
            <a:lstStyle/>
            <a:p/>
          </p:txBody>
        </p:sp>
        <p:sp>
          <p:nvSpPr>
            <p:cNvPr id="86" name="rc86"/>
            <p:cNvSpPr/>
            <p:nvPr/>
          </p:nvSpPr>
          <p:spPr>
            <a:xfrm>
              <a:off x="3444383" y="1022515"/>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7" name="rc87"/>
            <p:cNvSpPr/>
            <p:nvPr/>
          </p:nvSpPr>
          <p:spPr>
            <a:xfrm>
              <a:off x="3444383" y="1662309"/>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8" name="rc88"/>
            <p:cNvSpPr/>
            <p:nvPr/>
          </p:nvSpPr>
          <p:spPr>
            <a:xfrm>
              <a:off x="3444383" y="1982206"/>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9" name="rc89"/>
            <p:cNvSpPr/>
            <p:nvPr/>
          </p:nvSpPr>
          <p:spPr>
            <a:xfrm>
              <a:off x="3444383" y="2622000"/>
              <a:ext cx="311051" cy="319897"/>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90" name="rc90"/>
            <p:cNvSpPr/>
            <p:nvPr/>
          </p:nvSpPr>
          <p:spPr>
            <a:xfrm>
              <a:off x="3444383" y="1342412"/>
              <a:ext cx="311051" cy="319897"/>
            </a:xfrm>
            <a:prstGeom prst="rect">
              <a:avLst/>
            </a:prstGeom>
            <a:solidFill>
              <a:srgbClr val="C61409">
                <a:alpha val="100000"/>
              </a:srgbClr>
            </a:solidFill>
            <a:ln w="2710" cap="flat">
              <a:solidFill>
                <a:srgbClr val="FFFFFF">
                  <a:alpha val="100000"/>
                </a:srgbClr>
              </a:solidFill>
              <a:prstDash val="solid"/>
              <a:miter/>
            </a:ln>
          </p:spPr>
          <p:txBody>
            <a:bodyPr/>
            <a:lstStyle/>
            <a:p/>
          </p:txBody>
        </p:sp>
        <p:sp>
          <p:nvSpPr>
            <p:cNvPr id="91" name="rc91"/>
            <p:cNvSpPr/>
            <p:nvPr/>
          </p:nvSpPr>
          <p:spPr>
            <a:xfrm>
              <a:off x="3444383" y="2302103"/>
              <a:ext cx="311051" cy="319897"/>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92" name="rc92"/>
            <p:cNvSpPr/>
            <p:nvPr/>
          </p:nvSpPr>
          <p:spPr>
            <a:xfrm>
              <a:off x="3444383" y="4221485"/>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3" name="rc93"/>
            <p:cNvSpPr/>
            <p:nvPr/>
          </p:nvSpPr>
          <p:spPr>
            <a:xfrm>
              <a:off x="3444383" y="4861279"/>
              <a:ext cx="311051" cy="319897"/>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94" name="rc94"/>
            <p:cNvSpPr/>
            <p:nvPr/>
          </p:nvSpPr>
          <p:spPr>
            <a:xfrm>
              <a:off x="3444383" y="2941897"/>
              <a:ext cx="311051" cy="319897"/>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95" name="rc95"/>
            <p:cNvSpPr/>
            <p:nvPr/>
          </p:nvSpPr>
          <p:spPr>
            <a:xfrm>
              <a:off x="3444383" y="4541382"/>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6" name="rc96"/>
            <p:cNvSpPr/>
            <p:nvPr/>
          </p:nvSpPr>
          <p:spPr>
            <a:xfrm>
              <a:off x="3444383" y="3261794"/>
              <a:ext cx="311051" cy="319897"/>
            </a:xfrm>
            <a:prstGeom prst="rect">
              <a:avLst/>
            </a:prstGeom>
            <a:solidFill>
              <a:srgbClr val="B60901">
                <a:alpha val="100000"/>
              </a:srgbClr>
            </a:solidFill>
            <a:ln w="2710" cap="flat">
              <a:solidFill>
                <a:srgbClr val="FFFFFF">
                  <a:alpha val="100000"/>
                </a:srgbClr>
              </a:solidFill>
              <a:prstDash val="solid"/>
              <a:miter/>
            </a:ln>
          </p:spPr>
          <p:txBody>
            <a:bodyPr/>
            <a:lstStyle/>
            <a:p/>
          </p:txBody>
        </p:sp>
        <p:sp>
          <p:nvSpPr>
            <p:cNvPr id="97" name="rc97"/>
            <p:cNvSpPr/>
            <p:nvPr/>
          </p:nvSpPr>
          <p:spPr>
            <a:xfrm>
              <a:off x="3444383" y="5181176"/>
              <a:ext cx="311051" cy="319897"/>
            </a:xfrm>
            <a:prstGeom prst="rect">
              <a:avLst/>
            </a:prstGeom>
            <a:solidFill>
              <a:srgbClr val="C7150A">
                <a:alpha val="100000"/>
              </a:srgbClr>
            </a:solidFill>
            <a:ln w="2710" cap="flat">
              <a:solidFill>
                <a:srgbClr val="FFFFFF">
                  <a:alpha val="100000"/>
                </a:srgbClr>
              </a:solidFill>
              <a:prstDash val="solid"/>
              <a:miter/>
            </a:ln>
          </p:spPr>
          <p:txBody>
            <a:bodyPr/>
            <a:lstStyle/>
            <a:p/>
          </p:txBody>
        </p:sp>
        <p:sp>
          <p:nvSpPr>
            <p:cNvPr id="98" name="rc98"/>
            <p:cNvSpPr/>
            <p:nvPr/>
          </p:nvSpPr>
          <p:spPr>
            <a:xfrm>
              <a:off x="3755434" y="1022515"/>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9" name="rc99"/>
            <p:cNvSpPr/>
            <p:nvPr/>
          </p:nvSpPr>
          <p:spPr>
            <a:xfrm>
              <a:off x="3755434" y="1662309"/>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0" name="rc100"/>
            <p:cNvSpPr/>
            <p:nvPr/>
          </p:nvSpPr>
          <p:spPr>
            <a:xfrm>
              <a:off x="3755434" y="1982206"/>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1" name="rc101"/>
            <p:cNvSpPr/>
            <p:nvPr/>
          </p:nvSpPr>
          <p:spPr>
            <a:xfrm>
              <a:off x="3755434" y="2622000"/>
              <a:ext cx="311051" cy="319897"/>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02" name="rc102"/>
            <p:cNvSpPr/>
            <p:nvPr/>
          </p:nvSpPr>
          <p:spPr>
            <a:xfrm>
              <a:off x="3755434" y="1342412"/>
              <a:ext cx="311051" cy="319897"/>
            </a:xfrm>
            <a:prstGeom prst="rect">
              <a:avLst/>
            </a:prstGeom>
            <a:solidFill>
              <a:srgbClr val="C7150A">
                <a:alpha val="100000"/>
              </a:srgbClr>
            </a:solidFill>
            <a:ln w="2710" cap="flat">
              <a:solidFill>
                <a:srgbClr val="FFFFFF">
                  <a:alpha val="100000"/>
                </a:srgbClr>
              </a:solidFill>
              <a:prstDash val="solid"/>
              <a:miter/>
            </a:ln>
          </p:spPr>
          <p:txBody>
            <a:bodyPr/>
            <a:lstStyle/>
            <a:p/>
          </p:txBody>
        </p:sp>
        <p:sp>
          <p:nvSpPr>
            <p:cNvPr id="103" name="rc103"/>
            <p:cNvSpPr/>
            <p:nvPr/>
          </p:nvSpPr>
          <p:spPr>
            <a:xfrm>
              <a:off x="3755434" y="2302103"/>
              <a:ext cx="311051" cy="319897"/>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04" name="rc104"/>
            <p:cNvSpPr/>
            <p:nvPr/>
          </p:nvSpPr>
          <p:spPr>
            <a:xfrm>
              <a:off x="3755434" y="4221485"/>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5" name="rc105"/>
            <p:cNvSpPr/>
            <p:nvPr/>
          </p:nvSpPr>
          <p:spPr>
            <a:xfrm>
              <a:off x="3755434" y="4861279"/>
              <a:ext cx="311051" cy="319897"/>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06" name="rc106"/>
            <p:cNvSpPr/>
            <p:nvPr/>
          </p:nvSpPr>
          <p:spPr>
            <a:xfrm>
              <a:off x="3755434" y="2941897"/>
              <a:ext cx="311051" cy="319897"/>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107" name="rc107"/>
            <p:cNvSpPr/>
            <p:nvPr/>
          </p:nvSpPr>
          <p:spPr>
            <a:xfrm>
              <a:off x="3755434" y="4541382"/>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8" name="rc108"/>
            <p:cNvSpPr/>
            <p:nvPr/>
          </p:nvSpPr>
          <p:spPr>
            <a:xfrm>
              <a:off x="3755434" y="3261794"/>
              <a:ext cx="311051" cy="319897"/>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109" name="rc109"/>
            <p:cNvSpPr/>
            <p:nvPr/>
          </p:nvSpPr>
          <p:spPr>
            <a:xfrm>
              <a:off x="3755434" y="5181176"/>
              <a:ext cx="311051" cy="319897"/>
            </a:xfrm>
            <a:prstGeom prst="rect">
              <a:avLst/>
            </a:prstGeom>
            <a:solidFill>
              <a:srgbClr val="C9150B">
                <a:alpha val="100000"/>
              </a:srgbClr>
            </a:solidFill>
            <a:ln w="2710" cap="flat">
              <a:solidFill>
                <a:srgbClr val="FFFFFF">
                  <a:alpha val="100000"/>
                </a:srgbClr>
              </a:solidFill>
              <a:prstDash val="solid"/>
              <a:miter/>
            </a:ln>
          </p:spPr>
          <p:txBody>
            <a:bodyPr/>
            <a:lstStyle/>
            <a:p/>
          </p:txBody>
        </p:sp>
        <p:sp>
          <p:nvSpPr>
            <p:cNvPr id="110" name="rc110"/>
            <p:cNvSpPr/>
            <p:nvPr/>
          </p:nvSpPr>
          <p:spPr>
            <a:xfrm>
              <a:off x="4066485" y="1022515"/>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1" name="rc111"/>
            <p:cNvSpPr/>
            <p:nvPr/>
          </p:nvSpPr>
          <p:spPr>
            <a:xfrm>
              <a:off x="4066485" y="1662309"/>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2" name="rc112"/>
            <p:cNvSpPr/>
            <p:nvPr/>
          </p:nvSpPr>
          <p:spPr>
            <a:xfrm>
              <a:off x="4066485" y="1982206"/>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3" name="rc113"/>
            <p:cNvSpPr/>
            <p:nvPr/>
          </p:nvSpPr>
          <p:spPr>
            <a:xfrm>
              <a:off x="4066485" y="2622000"/>
              <a:ext cx="311051" cy="319897"/>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14" name="rc114"/>
            <p:cNvSpPr/>
            <p:nvPr/>
          </p:nvSpPr>
          <p:spPr>
            <a:xfrm>
              <a:off x="4066485" y="1342412"/>
              <a:ext cx="311051" cy="319897"/>
            </a:xfrm>
            <a:prstGeom prst="rect">
              <a:avLst/>
            </a:prstGeom>
            <a:solidFill>
              <a:srgbClr val="C7150A">
                <a:alpha val="100000"/>
              </a:srgbClr>
            </a:solidFill>
            <a:ln w="2710" cap="flat">
              <a:solidFill>
                <a:srgbClr val="FFFFFF">
                  <a:alpha val="100000"/>
                </a:srgbClr>
              </a:solidFill>
              <a:prstDash val="solid"/>
              <a:miter/>
            </a:ln>
          </p:spPr>
          <p:txBody>
            <a:bodyPr/>
            <a:lstStyle/>
            <a:p/>
          </p:txBody>
        </p:sp>
        <p:sp>
          <p:nvSpPr>
            <p:cNvPr id="115" name="rc115"/>
            <p:cNvSpPr/>
            <p:nvPr/>
          </p:nvSpPr>
          <p:spPr>
            <a:xfrm>
              <a:off x="4066485" y="2302103"/>
              <a:ext cx="311051" cy="319897"/>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16" name="rc116"/>
            <p:cNvSpPr/>
            <p:nvPr/>
          </p:nvSpPr>
          <p:spPr>
            <a:xfrm>
              <a:off x="4066485" y="4221485"/>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7" name="rc117"/>
            <p:cNvSpPr/>
            <p:nvPr/>
          </p:nvSpPr>
          <p:spPr>
            <a:xfrm>
              <a:off x="4066485" y="4861279"/>
              <a:ext cx="311051" cy="319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18" name="rc118"/>
            <p:cNvSpPr/>
            <p:nvPr/>
          </p:nvSpPr>
          <p:spPr>
            <a:xfrm>
              <a:off x="4066485" y="2941897"/>
              <a:ext cx="311051" cy="319897"/>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19" name="rc119"/>
            <p:cNvSpPr/>
            <p:nvPr/>
          </p:nvSpPr>
          <p:spPr>
            <a:xfrm>
              <a:off x="4066485" y="4541382"/>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0" name="rc120"/>
            <p:cNvSpPr/>
            <p:nvPr/>
          </p:nvSpPr>
          <p:spPr>
            <a:xfrm>
              <a:off x="4066485" y="3261794"/>
              <a:ext cx="311051" cy="319897"/>
            </a:xfrm>
            <a:prstGeom prst="rect">
              <a:avLst/>
            </a:prstGeom>
            <a:solidFill>
              <a:srgbClr val="C11106">
                <a:alpha val="100000"/>
              </a:srgbClr>
            </a:solidFill>
            <a:ln w="2710" cap="flat">
              <a:solidFill>
                <a:srgbClr val="FFFFFF">
                  <a:alpha val="100000"/>
                </a:srgbClr>
              </a:solidFill>
              <a:prstDash val="solid"/>
              <a:miter/>
            </a:ln>
          </p:spPr>
          <p:txBody>
            <a:bodyPr/>
            <a:lstStyle/>
            <a:p/>
          </p:txBody>
        </p:sp>
        <p:sp>
          <p:nvSpPr>
            <p:cNvPr id="121" name="rc121"/>
            <p:cNvSpPr/>
            <p:nvPr/>
          </p:nvSpPr>
          <p:spPr>
            <a:xfrm>
              <a:off x="4066485" y="5181176"/>
              <a:ext cx="311051" cy="319897"/>
            </a:xfrm>
            <a:prstGeom prst="rect">
              <a:avLst/>
            </a:prstGeom>
            <a:solidFill>
              <a:srgbClr val="C8150B">
                <a:alpha val="100000"/>
              </a:srgbClr>
            </a:solidFill>
            <a:ln w="2710" cap="flat">
              <a:solidFill>
                <a:srgbClr val="FFFFFF">
                  <a:alpha val="100000"/>
                </a:srgbClr>
              </a:solidFill>
              <a:prstDash val="solid"/>
              <a:miter/>
            </a:ln>
          </p:spPr>
          <p:txBody>
            <a:bodyPr/>
            <a:lstStyle/>
            <a:p/>
          </p:txBody>
        </p:sp>
        <p:sp>
          <p:nvSpPr>
            <p:cNvPr id="122" name="rc122"/>
            <p:cNvSpPr/>
            <p:nvPr/>
          </p:nvSpPr>
          <p:spPr>
            <a:xfrm>
              <a:off x="4377537" y="1022515"/>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3" name="rc123"/>
            <p:cNvSpPr/>
            <p:nvPr/>
          </p:nvSpPr>
          <p:spPr>
            <a:xfrm>
              <a:off x="4377537" y="1662309"/>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4" name="rc124"/>
            <p:cNvSpPr/>
            <p:nvPr/>
          </p:nvSpPr>
          <p:spPr>
            <a:xfrm>
              <a:off x="4377537" y="1982206"/>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5" name="rc125"/>
            <p:cNvSpPr/>
            <p:nvPr/>
          </p:nvSpPr>
          <p:spPr>
            <a:xfrm>
              <a:off x="4377537" y="2622000"/>
              <a:ext cx="311051" cy="319897"/>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26" name="rc126"/>
            <p:cNvSpPr/>
            <p:nvPr/>
          </p:nvSpPr>
          <p:spPr>
            <a:xfrm>
              <a:off x="4377537" y="1342412"/>
              <a:ext cx="311051" cy="319897"/>
            </a:xfrm>
            <a:prstGeom prst="rect">
              <a:avLst/>
            </a:prstGeom>
            <a:solidFill>
              <a:srgbClr val="C9150B">
                <a:alpha val="100000"/>
              </a:srgbClr>
            </a:solidFill>
            <a:ln w="2710" cap="flat">
              <a:solidFill>
                <a:srgbClr val="FFFFFF">
                  <a:alpha val="100000"/>
                </a:srgbClr>
              </a:solidFill>
              <a:prstDash val="solid"/>
              <a:miter/>
            </a:ln>
          </p:spPr>
          <p:txBody>
            <a:bodyPr/>
            <a:lstStyle/>
            <a:p/>
          </p:txBody>
        </p:sp>
        <p:sp>
          <p:nvSpPr>
            <p:cNvPr id="127" name="rc127"/>
            <p:cNvSpPr/>
            <p:nvPr/>
          </p:nvSpPr>
          <p:spPr>
            <a:xfrm>
              <a:off x="4377537" y="2302103"/>
              <a:ext cx="311051" cy="319897"/>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28" name="rc128"/>
            <p:cNvSpPr/>
            <p:nvPr/>
          </p:nvSpPr>
          <p:spPr>
            <a:xfrm>
              <a:off x="4377537" y="4221485"/>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9" name="rc129"/>
            <p:cNvSpPr/>
            <p:nvPr/>
          </p:nvSpPr>
          <p:spPr>
            <a:xfrm>
              <a:off x="4377537" y="4861279"/>
              <a:ext cx="311051" cy="319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30" name="rc130"/>
            <p:cNvSpPr/>
            <p:nvPr/>
          </p:nvSpPr>
          <p:spPr>
            <a:xfrm>
              <a:off x="4377537" y="2941897"/>
              <a:ext cx="311051" cy="319897"/>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31" name="rc131"/>
            <p:cNvSpPr/>
            <p:nvPr/>
          </p:nvSpPr>
          <p:spPr>
            <a:xfrm>
              <a:off x="4377537" y="4541382"/>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2" name="rc132"/>
            <p:cNvSpPr/>
            <p:nvPr/>
          </p:nvSpPr>
          <p:spPr>
            <a:xfrm>
              <a:off x="4377537" y="3261794"/>
              <a:ext cx="311051" cy="319897"/>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133" name="rc133"/>
            <p:cNvSpPr/>
            <p:nvPr/>
          </p:nvSpPr>
          <p:spPr>
            <a:xfrm>
              <a:off x="4377537" y="5181176"/>
              <a:ext cx="311051" cy="319897"/>
            </a:xfrm>
            <a:prstGeom prst="rect">
              <a:avLst/>
            </a:prstGeom>
            <a:solidFill>
              <a:srgbClr val="C8150B">
                <a:alpha val="100000"/>
              </a:srgbClr>
            </a:solidFill>
            <a:ln w="2710" cap="flat">
              <a:solidFill>
                <a:srgbClr val="FFFFFF">
                  <a:alpha val="100000"/>
                </a:srgbClr>
              </a:solidFill>
              <a:prstDash val="solid"/>
              <a:miter/>
            </a:ln>
          </p:spPr>
          <p:txBody>
            <a:bodyPr/>
            <a:lstStyle/>
            <a:p/>
          </p:txBody>
        </p:sp>
        <p:sp>
          <p:nvSpPr>
            <p:cNvPr id="134" name="rc134"/>
            <p:cNvSpPr/>
            <p:nvPr/>
          </p:nvSpPr>
          <p:spPr>
            <a:xfrm>
              <a:off x="4688588" y="1022515"/>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5" name="rc135"/>
            <p:cNvSpPr/>
            <p:nvPr/>
          </p:nvSpPr>
          <p:spPr>
            <a:xfrm>
              <a:off x="4688588" y="1662309"/>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6" name="rc136"/>
            <p:cNvSpPr/>
            <p:nvPr/>
          </p:nvSpPr>
          <p:spPr>
            <a:xfrm>
              <a:off x="4688588" y="1982206"/>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7" name="rc137"/>
            <p:cNvSpPr/>
            <p:nvPr/>
          </p:nvSpPr>
          <p:spPr>
            <a:xfrm>
              <a:off x="4688588" y="2622000"/>
              <a:ext cx="311051" cy="319897"/>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38" name="rc138"/>
            <p:cNvSpPr/>
            <p:nvPr/>
          </p:nvSpPr>
          <p:spPr>
            <a:xfrm>
              <a:off x="4688588" y="1342412"/>
              <a:ext cx="311051" cy="319897"/>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139" name="rc139"/>
            <p:cNvSpPr/>
            <p:nvPr/>
          </p:nvSpPr>
          <p:spPr>
            <a:xfrm>
              <a:off x="4688588" y="2302103"/>
              <a:ext cx="311051" cy="319897"/>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40" name="rc140"/>
            <p:cNvSpPr/>
            <p:nvPr/>
          </p:nvSpPr>
          <p:spPr>
            <a:xfrm>
              <a:off x="4688588" y="4221485"/>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1" name="rc141"/>
            <p:cNvSpPr/>
            <p:nvPr/>
          </p:nvSpPr>
          <p:spPr>
            <a:xfrm>
              <a:off x="4688588" y="4861279"/>
              <a:ext cx="311051" cy="31989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42" name="rc142"/>
            <p:cNvSpPr/>
            <p:nvPr/>
          </p:nvSpPr>
          <p:spPr>
            <a:xfrm>
              <a:off x="4688588" y="2941897"/>
              <a:ext cx="311051" cy="319897"/>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43" name="rc143"/>
            <p:cNvSpPr/>
            <p:nvPr/>
          </p:nvSpPr>
          <p:spPr>
            <a:xfrm>
              <a:off x="4688588" y="4541382"/>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4" name="rc144"/>
            <p:cNvSpPr/>
            <p:nvPr/>
          </p:nvSpPr>
          <p:spPr>
            <a:xfrm>
              <a:off x="4688588" y="3261794"/>
              <a:ext cx="311051" cy="319897"/>
            </a:xfrm>
            <a:prstGeom prst="rect">
              <a:avLst/>
            </a:prstGeom>
            <a:solidFill>
              <a:srgbClr val="C31208">
                <a:alpha val="100000"/>
              </a:srgbClr>
            </a:solidFill>
            <a:ln w="2710" cap="flat">
              <a:solidFill>
                <a:srgbClr val="FFFFFF">
                  <a:alpha val="100000"/>
                </a:srgbClr>
              </a:solidFill>
              <a:prstDash val="solid"/>
              <a:miter/>
            </a:ln>
          </p:spPr>
          <p:txBody>
            <a:bodyPr/>
            <a:lstStyle/>
            <a:p/>
          </p:txBody>
        </p:sp>
        <p:sp>
          <p:nvSpPr>
            <p:cNvPr id="145" name="rc145"/>
            <p:cNvSpPr/>
            <p:nvPr/>
          </p:nvSpPr>
          <p:spPr>
            <a:xfrm>
              <a:off x="4688588" y="5181176"/>
              <a:ext cx="311051" cy="319897"/>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146" name="rc146"/>
            <p:cNvSpPr/>
            <p:nvPr/>
          </p:nvSpPr>
          <p:spPr>
            <a:xfrm>
              <a:off x="4999639" y="1022515"/>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7" name="rc147"/>
            <p:cNvSpPr/>
            <p:nvPr/>
          </p:nvSpPr>
          <p:spPr>
            <a:xfrm>
              <a:off x="4999639" y="1662309"/>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8" name="rc148"/>
            <p:cNvSpPr/>
            <p:nvPr/>
          </p:nvSpPr>
          <p:spPr>
            <a:xfrm>
              <a:off x="4999639" y="1982206"/>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9" name="rc149"/>
            <p:cNvSpPr/>
            <p:nvPr/>
          </p:nvSpPr>
          <p:spPr>
            <a:xfrm>
              <a:off x="4999639" y="2622000"/>
              <a:ext cx="311051" cy="319897"/>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50" name="rc150"/>
            <p:cNvSpPr/>
            <p:nvPr/>
          </p:nvSpPr>
          <p:spPr>
            <a:xfrm>
              <a:off x="4999639" y="1342412"/>
              <a:ext cx="311051" cy="319897"/>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151" name="rc151"/>
            <p:cNvSpPr/>
            <p:nvPr/>
          </p:nvSpPr>
          <p:spPr>
            <a:xfrm>
              <a:off x="4999639" y="2302103"/>
              <a:ext cx="311051" cy="319897"/>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52" name="rc152"/>
            <p:cNvSpPr/>
            <p:nvPr/>
          </p:nvSpPr>
          <p:spPr>
            <a:xfrm>
              <a:off x="4999639" y="4221485"/>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3" name="rc153"/>
            <p:cNvSpPr/>
            <p:nvPr/>
          </p:nvSpPr>
          <p:spPr>
            <a:xfrm>
              <a:off x="4999639" y="4861279"/>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4" name="rc154"/>
            <p:cNvSpPr/>
            <p:nvPr/>
          </p:nvSpPr>
          <p:spPr>
            <a:xfrm>
              <a:off x="4999639" y="2941897"/>
              <a:ext cx="311051" cy="319897"/>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55" name="rc155"/>
            <p:cNvSpPr/>
            <p:nvPr/>
          </p:nvSpPr>
          <p:spPr>
            <a:xfrm>
              <a:off x="4999639" y="4541382"/>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6" name="rc156"/>
            <p:cNvSpPr/>
            <p:nvPr/>
          </p:nvSpPr>
          <p:spPr>
            <a:xfrm>
              <a:off x="4999639" y="3261794"/>
              <a:ext cx="311051" cy="319897"/>
            </a:xfrm>
            <a:prstGeom prst="rect">
              <a:avLst/>
            </a:prstGeom>
            <a:solidFill>
              <a:srgbClr val="C61409">
                <a:alpha val="100000"/>
              </a:srgbClr>
            </a:solidFill>
            <a:ln w="2710" cap="flat">
              <a:solidFill>
                <a:srgbClr val="FFFFFF">
                  <a:alpha val="100000"/>
                </a:srgbClr>
              </a:solidFill>
              <a:prstDash val="solid"/>
              <a:miter/>
            </a:ln>
          </p:spPr>
          <p:txBody>
            <a:bodyPr/>
            <a:lstStyle/>
            <a:p/>
          </p:txBody>
        </p:sp>
        <p:sp>
          <p:nvSpPr>
            <p:cNvPr id="157" name="rc157"/>
            <p:cNvSpPr/>
            <p:nvPr/>
          </p:nvSpPr>
          <p:spPr>
            <a:xfrm>
              <a:off x="4999639" y="5181176"/>
              <a:ext cx="311051" cy="319897"/>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158" name="rc158"/>
            <p:cNvSpPr/>
            <p:nvPr/>
          </p:nvSpPr>
          <p:spPr>
            <a:xfrm>
              <a:off x="5310690" y="1022515"/>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59" name="rc159"/>
            <p:cNvSpPr/>
            <p:nvPr/>
          </p:nvSpPr>
          <p:spPr>
            <a:xfrm>
              <a:off x="5310690" y="1662309"/>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60" name="rc160"/>
            <p:cNvSpPr/>
            <p:nvPr/>
          </p:nvSpPr>
          <p:spPr>
            <a:xfrm>
              <a:off x="5310690" y="1982206"/>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1" name="rc161"/>
            <p:cNvSpPr/>
            <p:nvPr/>
          </p:nvSpPr>
          <p:spPr>
            <a:xfrm>
              <a:off x="5310690" y="2622000"/>
              <a:ext cx="311051" cy="319897"/>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62" name="rc162"/>
            <p:cNvSpPr/>
            <p:nvPr/>
          </p:nvSpPr>
          <p:spPr>
            <a:xfrm>
              <a:off x="5310690" y="1342412"/>
              <a:ext cx="311051" cy="319897"/>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163" name="rc163"/>
            <p:cNvSpPr/>
            <p:nvPr/>
          </p:nvSpPr>
          <p:spPr>
            <a:xfrm>
              <a:off x="5310690" y="2302103"/>
              <a:ext cx="311051" cy="319897"/>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64" name="rc164"/>
            <p:cNvSpPr/>
            <p:nvPr/>
          </p:nvSpPr>
          <p:spPr>
            <a:xfrm>
              <a:off x="5310690" y="4221485"/>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65" name="rc165"/>
            <p:cNvSpPr/>
            <p:nvPr/>
          </p:nvSpPr>
          <p:spPr>
            <a:xfrm>
              <a:off x="5310690" y="4861279"/>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66" name="rc166"/>
            <p:cNvSpPr/>
            <p:nvPr/>
          </p:nvSpPr>
          <p:spPr>
            <a:xfrm>
              <a:off x="5310690" y="2941897"/>
              <a:ext cx="311051" cy="319897"/>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67" name="rc167"/>
            <p:cNvSpPr/>
            <p:nvPr/>
          </p:nvSpPr>
          <p:spPr>
            <a:xfrm>
              <a:off x="5310690" y="4541382"/>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68" name="rc168"/>
            <p:cNvSpPr/>
            <p:nvPr/>
          </p:nvSpPr>
          <p:spPr>
            <a:xfrm>
              <a:off x="5310690" y="3261794"/>
              <a:ext cx="311051" cy="319897"/>
            </a:xfrm>
            <a:prstGeom prst="rect">
              <a:avLst/>
            </a:prstGeom>
            <a:solidFill>
              <a:srgbClr val="C9150B">
                <a:alpha val="100000"/>
              </a:srgbClr>
            </a:solidFill>
            <a:ln w="2710" cap="flat">
              <a:solidFill>
                <a:srgbClr val="FFFFFF">
                  <a:alpha val="100000"/>
                </a:srgbClr>
              </a:solidFill>
              <a:prstDash val="solid"/>
              <a:miter/>
            </a:ln>
          </p:spPr>
          <p:txBody>
            <a:bodyPr/>
            <a:lstStyle/>
            <a:p/>
          </p:txBody>
        </p:sp>
        <p:sp>
          <p:nvSpPr>
            <p:cNvPr id="169" name="rc169"/>
            <p:cNvSpPr/>
            <p:nvPr/>
          </p:nvSpPr>
          <p:spPr>
            <a:xfrm>
              <a:off x="5310690" y="5181176"/>
              <a:ext cx="311051" cy="319897"/>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170" name="rc170"/>
            <p:cNvSpPr/>
            <p:nvPr/>
          </p:nvSpPr>
          <p:spPr>
            <a:xfrm>
              <a:off x="5621742" y="1022515"/>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71" name="rc171"/>
            <p:cNvSpPr/>
            <p:nvPr/>
          </p:nvSpPr>
          <p:spPr>
            <a:xfrm>
              <a:off x="5621742" y="1662309"/>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72" name="rc172"/>
            <p:cNvSpPr/>
            <p:nvPr/>
          </p:nvSpPr>
          <p:spPr>
            <a:xfrm>
              <a:off x="5621742" y="1982206"/>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3" name="rc173"/>
            <p:cNvSpPr/>
            <p:nvPr/>
          </p:nvSpPr>
          <p:spPr>
            <a:xfrm>
              <a:off x="5621742" y="2622000"/>
              <a:ext cx="311051" cy="319897"/>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74" name="rc174"/>
            <p:cNvSpPr/>
            <p:nvPr/>
          </p:nvSpPr>
          <p:spPr>
            <a:xfrm>
              <a:off x="5621742" y="1342412"/>
              <a:ext cx="311051" cy="319897"/>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175" name="rc175"/>
            <p:cNvSpPr/>
            <p:nvPr/>
          </p:nvSpPr>
          <p:spPr>
            <a:xfrm>
              <a:off x="5621742" y="2302103"/>
              <a:ext cx="311051" cy="319897"/>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76" name="rc176"/>
            <p:cNvSpPr/>
            <p:nvPr/>
          </p:nvSpPr>
          <p:spPr>
            <a:xfrm>
              <a:off x="5621742" y="3581691"/>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7" name="rc177"/>
            <p:cNvSpPr/>
            <p:nvPr/>
          </p:nvSpPr>
          <p:spPr>
            <a:xfrm>
              <a:off x="5621742" y="4221485"/>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78" name="rc178"/>
            <p:cNvSpPr/>
            <p:nvPr/>
          </p:nvSpPr>
          <p:spPr>
            <a:xfrm>
              <a:off x="5621742" y="4861279"/>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79" name="rc179"/>
            <p:cNvSpPr/>
            <p:nvPr/>
          </p:nvSpPr>
          <p:spPr>
            <a:xfrm>
              <a:off x="5621742" y="2941897"/>
              <a:ext cx="311051" cy="319897"/>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80" name="rc180"/>
            <p:cNvSpPr/>
            <p:nvPr/>
          </p:nvSpPr>
          <p:spPr>
            <a:xfrm>
              <a:off x="5621742" y="4541382"/>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81" name="rc181"/>
            <p:cNvSpPr/>
            <p:nvPr/>
          </p:nvSpPr>
          <p:spPr>
            <a:xfrm>
              <a:off x="5621742" y="3261794"/>
              <a:ext cx="311051" cy="319897"/>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182" name="rc182"/>
            <p:cNvSpPr/>
            <p:nvPr/>
          </p:nvSpPr>
          <p:spPr>
            <a:xfrm>
              <a:off x="5621742" y="5181176"/>
              <a:ext cx="311051" cy="319897"/>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183" name="rc183"/>
            <p:cNvSpPr/>
            <p:nvPr/>
          </p:nvSpPr>
          <p:spPr>
            <a:xfrm>
              <a:off x="5932793" y="1022515"/>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84" name="rc184"/>
            <p:cNvSpPr/>
            <p:nvPr/>
          </p:nvSpPr>
          <p:spPr>
            <a:xfrm>
              <a:off x="5932793" y="1662309"/>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85" name="rc185"/>
            <p:cNvSpPr/>
            <p:nvPr/>
          </p:nvSpPr>
          <p:spPr>
            <a:xfrm>
              <a:off x="5932793" y="1982206"/>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86" name="rc186"/>
            <p:cNvSpPr/>
            <p:nvPr/>
          </p:nvSpPr>
          <p:spPr>
            <a:xfrm>
              <a:off x="5932793" y="2622000"/>
              <a:ext cx="311051" cy="319897"/>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87" name="rc187"/>
            <p:cNvSpPr/>
            <p:nvPr/>
          </p:nvSpPr>
          <p:spPr>
            <a:xfrm>
              <a:off x="5932793" y="1342412"/>
              <a:ext cx="311051" cy="319897"/>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188" name="rc188"/>
            <p:cNvSpPr/>
            <p:nvPr/>
          </p:nvSpPr>
          <p:spPr>
            <a:xfrm>
              <a:off x="5932793" y="2302103"/>
              <a:ext cx="311051" cy="319897"/>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89" name="rc189"/>
            <p:cNvSpPr/>
            <p:nvPr/>
          </p:nvSpPr>
          <p:spPr>
            <a:xfrm>
              <a:off x="5932793" y="3581691"/>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90" name="rc190"/>
            <p:cNvSpPr/>
            <p:nvPr/>
          </p:nvSpPr>
          <p:spPr>
            <a:xfrm>
              <a:off x="5932793" y="4221485"/>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91" name="rc191"/>
            <p:cNvSpPr/>
            <p:nvPr/>
          </p:nvSpPr>
          <p:spPr>
            <a:xfrm>
              <a:off x="5932793" y="4861279"/>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92" name="rc192"/>
            <p:cNvSpPr/>
            <p:nvPr/>
          </p:nvSpPr>
          <p:spPr>
            <a:xfrm>
              <a:off x="5932793" y="2941897"/>
              <a:ext cx="311051" cy="319897"/>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93" name="rc193"/>
            <p:cNvSpPr/>
            <p:nvPr/>
          </p:nvSpPr>
          <p:spPr>
            <a:xfrm>
              <a:off x="5932793" y="4541382"/>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94" name="rc194"/>
            <p:cNvSpPr/>
            <p:nvPr/>
          </p:nvSpPr>
          <p:spPr>
            <a:xfrm>
              <a:off x="5932793" y="3261794"/>
              <a:ext cx="311051" cy="319897"/>
            </a:xfrm>
            <a:prstGeom prst="rect">
              <a:avLst/>
            </a:prstGeom>
            <a:solidFill>
              <a:srgbClr val="CD180E">
                <a:alpha val="100000"/>
              </a:srgbClr>
            </a:solidFill>
            <a:ln w="2710" cap="flat">
              <a:solidFill>
                <a:srgbClr val="FFFFFF">
                  <a:alpha val="100000"/>
                </a:srgbClr>
              </a:solidFill>
              <a:prstDash val="solid"/>
              <a:miter/>
            </a:ln>
          </p:spPr>
          <p:txBody>
            <a:bodyPr/>
            <a:lstStyle/>
            <a:p/>
          </p:txBody>
        </p:sp>
        <p:sp>
          <p:nvSpPr>
            <p:cNvPr id="195" name="rc195"/>
            <p:cNvSpPr/>
            <p:nvPr/>
          </p:nvSpPr>
          <p:spPr>
            <a:xfrm>
              <a:off x="5932793" y="5181176"/>
              <a:ext cx="311051" cy="319897"/>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196" name="rc196"/>
            <p:cNvSpPr/>
            <p:nvPr/>
          </p:nvSpPr>
          <p:spPr>
            <a:xfrm>
              <a:off x="6243844" y="1022515"/>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97" name="rc197"/>
            <p:cNvSpPr/>
            <p:nvPr/>
          </p:nvSpPr>
          <p:spPr>
            <a:xfrm>
              <a:off x="6243844" y="1662309"/>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98" name="rc198"/>
            <p:cNvSpPr/>
            <p:nvPr/>
          </p:nvSpPr>
          <p:spPr>
            <a:xfrm>
              <a:off x="6243844" y="1982206"/>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99" name="rc199"/>
            <p:cNvSpPr/>
            <p:nvPr/>
          </p:nvSpPr>
          <p:spPr>
            <a:xfrm>
              <a:off x="6243844" y="2622000"/>
              <a:ext cx="311051" cy="319897"/>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00" name="rc200"/>
            <p:cNvSpPr/>
            <p:nvPr/>
          </p:nvSpPr>
          <p:spPr>
            <a:xfrm>
              <a:off x="6243844" y="1342412"/>
              <a:ext cx="311051" cy="319897"/>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201" name="rc201"/>
            <p:cNvSpPr/>
            <p:nvPr/>
          </p:nvSpPr>
          <p:spPr>
            <a:xfrm>
              <a:off x="6243844" y="2302103"/>
              <a:ext cx="311051" cy="319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02" name="rc202"/>
            <p:cNvSpPr/>
            <p:nvPr/>
          </p:nvSpPr>
          <p:spPr>
            <a:xfrm>
              <a:off x="6243844" y="3581691"/>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03" name="rc203"/>
            <p:cNvSpPr/>
            <p:nvPr/>
          </p:nvSpPr>
          <p:spPr>
            <a:xfrm>
              <a:off x="6243844" y="4221485"/>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04" name="rc204"/>
            <p:cNvSpPr/>
            <p:nvPr/>
          </p:nvSpPr>
          <p:spPr>
            <a:xfrm>
              <a:off x="6243844" y="4861279"/>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05" name="rc205"/>
            <p:cNvSpPr/>
            <p:nvPr/>
          </p:nvSpPr>
          <p:spPr>
            <a:xfrm>
              <a:off x="6243844" y="2941897"/>
              <a:ext cx="311051" cy="319897"/>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06" name="rc206"/>
            <p:cNvSpPr/>
            <p:nvPr/>
          </p:nvSpPr>
          <p:spPr>
            <a:xfrm>
              <a:off x="6243844" y="4541382"/>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07" name="rc207"/>
            <p:cNvSpPr/>
            <p:nvPr/>
          </p:nvSpPr>
          <p:spPr>
            <a:xfrm>
              <a:off x="6243844" y="3261794"/>
              <a:ext cx="311051" cy="319897"/>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208" name="rc208"/>
            <p:cNvSpPr/>
            <p:nvPr/>
          </p:nvSpPr>
          <p:spPr>
            <a:xfrm>
              <a:off x="6243844" y="5181176"/>
              <a:ext cx="311051" cy="319897"/>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209" name="rc209"/>
            <p:cNvSpPr/>
            <p:nvPr/>
          </p:nvSpPr>
          <p:spPr>
            <a:xfrm>
              <a:off x="6554895" y="1022515"/>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10" name="rc210"/>
            <p:cNvSpPr/>
            <p:nvPr/>
          </p:nvSpPr>
          <p:spPr>
            <a:xfrm>
              <a:off x="6554895" y="1662309"/>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11" name="rc211"/>
            <p:cNvSpPr/>
            <p:nvPr/>
          </p:nvSpPr>
          <p:spPr>
            <a:xfrm>
              <a:off x="6554895" y="1982206"/>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12" name="rc212"/>
            <p:cNvSpPr/>
            <p:nvPr/>
          </p:nvSpPr>
          <p:spPr>
            <a:xfrm>
              <a:off x="6554895" y="2622000"/>
              <a:ext cx="311051" cy="319897"/>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13" name="rc213"/>
            <p:cNvSpPr/>
            <p:nvPr/>
          </p:nvSpPr>
          <p:spPr>
            <a:xfrm>
              <a:off x="6554895" y="1342412"/>
              <a:ext cx="311051" cy="319897"/>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214" name="rc214"/>
            <p:cNvSpPr/>
            <p:nvPr/>
          </p:nvSpPr>
          <p:spPr>
            <a:xfrm>
              <a:off x="6554895" y="2302103"/>
              <a:ext cx="311051" cy="319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15" name="rc215"/>
            <p:cNvSpPr/>
            <p:nvPr/>
          </p:nvSpPr>
          <p:spPr>
            <a:xfrm>
              <a:off x="6554895" y="3581691"/>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16" name="rc216"/>
            <p:cNvSpPr/>
            <p:nvPr/>
          </p:nvSpPr>
          <p:spPr>
            <a:xfrm>
              <a:off x="6554895" y="4221485"/>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17" name="rc217"/>
            <p:cNvSpPr/>
            <p:nvPr/>
          </p:nvSpPr>
          <p:spPr>
            <a:xfrm>
              <a:off x="6554895" y="4861279"/>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18" name="rc218"/>
            <p:cNvSpPr/>
            <p:nvPr/>
          </p:nvSpPr>
          <p:spPr>
            <a:xfrm>
              <a:off x="6554895" y="2941897"/>
              <a:ext cx="311051" cy="319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19" name="rc219"/>
            <p:cNvSpPr/>
            <p:nvPr/>
          </p:nvSpPr>
          <p:spPr>
            <a:xfrm>
              <a:off x="6554895" y="4541382"/>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20" name="rc220"/>
            <p:cNvSpPr/>
            <p:nvPr/>
          </p:nvSpPr>
          <p:spPr>
            <a:xfrm>
              <a:off x="6554895" y="3261794"/>
              <a:ext cx="311051" cy="319897"/>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221" name="rc221"/>
            <p:cNvSpPr/>
            <p:nvPr/>
          </p:nvSpPr>
          <p:spPr>
            <a:xfrm>
              <a:off x="6554895" y="5181176"/>
              <a:ext cx="311051" cy="319897"/>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222" name="rc222"/>
            <p:cNvSpPr/>
            <p:nvPr/>
          </p:nvSpPr>
          <p:spPr>
            <a:xfrm>
              <a:off x="6865947" y="1022515"/>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23" name="rc223"/>
            <p:cNvSpPr/>
            <p:nvPr/>
          </p:nvSpPr>
          <p:spPr>
            <a:xfrm>
              <a:off x="6865947" y="1662309"/>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24" name="rc224"/>
            <p:cNvSpPr/>
            <p:nvPr/>
          </p:nvSpPr>
          <p:spPr>
            <a:xfrm>
              <a:off x="6865947" y="1982206"/>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5" name="rc225"/>
            <p:cNvSpPr/>
            <p:nvPr/>
          </p:nvSpPr>
          <p:spPr>
            <a:xfrm>
              <a:off x="6865947" y="2622000"/>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26" name="rc226"/>
            <p:cNvSpPr/>
            <p:nvPr/>
          </p:nvSpPr>
          <p:spPr>
            <a:xfrm>
              <a:off x="6865947" y="1342412"/>
              <a:ext cx="311051" cy="319897"/>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227" name="rc227"/>
            <p:cNvSpPr/>
            <p:nvPr/>
          </p:nvSpPr>
          <p:spPr>
            <a:xfrm>
              <a:off x="6865947" y="2302103"/>
              <a:ext cx="311051" cy="319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28" name="rc228"/>
            <p:cNvSpPr/>
            <p:nvPr/>
          </p:nvSpPr>
          <p:spPr>
            <a:xfrm>
              <a:off x="6865947" y="3581691"/>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29" name="rc229"/>
            <p:cNvSpPr/>
            <p:nvPr/>
          </p:nvSpPr>
          <p:spPr>
            <a:xfrm>
              <a:off x="6865947" y="4221485"/>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30" name="rc230"/>
            <p:cNvSpPr/>
            <p:nvPr/>
          </p:nvSpPr>
          <p:spPr>
            <a:xfrm>
              <a:off x="6865947" y="4861279"/>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31" name="rc231"/>
            <p:cNvSpPr/>
            <p:nvPr/>
          </p:nvSpPr>
          <p:spPr>
            <a:xfrm>
              <a:off x="6865947" y="2941897"/>
              <a:ext cx="311051" cy="31989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32" name="rc232"/>
            <p:cNvSpPr/>
            <p:nvPr/>
          </p:nvSpPr>
          <p:spPr>
            <a:xfrm>
              <a:off x="6865947" y="4541382"/>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33" name="rc233"/>
            <p:cNvSpPr/>
            <p:nvPr/>
          </p:nvSpPr>
          <p:spPr>
            <a:xfrm>
              <a:off x="6865947" y="3261794"/>
              <a:ext cx="311051" cy="319897"/>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234" name="rc234"/>
            <p:cNvSpPr/>
            <p:nvPr/>
          </p:nvSpPr>
          <p:spPr>
            <a:xfrm>
              <a:off x="6865947" y="5181176"/>
              <a:ext cx="311051" cy="319897"/>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235" name="rc235"/>
            <p:cNvSpPr/>
            <p:nvPr/>
          </p:nvSpPr>
          <p:spPr>
            <a:xfrm>
              <a:off x="7176998" y="1022515"/>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36" name="rc236"/>
            <p:cNvSpPr/>
            <p:nvPr/>
          </p:nvSpPr>
          <p:spPr>
            <a:xfrm>
              <a:off x="7176998" y="1662309"/>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37" name="rc237"/>
            <p:cNvSpPr/>
            <p:nvPr/>
          </p:nvSpPr>
          <p:spPr>
            <a:xfrm>
              <a:off x="7176998" y="1982206"/>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38" name="rc238"/>
            <p:cNvSpPr/>
            <p:nvPr/>
          </p:nvSpPr>
          <p:spPr>
            <a:xfrm>
              <a:off x="7176998" y="2622000"/>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39" name="rc239"/>
            <p:cNvSpPr/>
            <p:nvPr/>
          </p:nvSpPr>
          <p:spPr>
            <a:xfrm>
              <a:off x="7176998" y="1342412"/>
              <a:ext cx="311051" cy="319897"/>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240" name="rc240"/>
            <p:cNvSpPr/>
            <p:nvPr/>
          </p:nvSpPr>
          <p:spPr>
            <a:xfrm>
              <a:off x="7176998" y="2302103"/>
              <a:ext cx="311051" cy="31989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41" name="rc241"/>
            <p:cNvSpPr/>
            <p:nvPr/>
          </p:nvSpPr>
          <p:spPr>
            <a:xfrm>
              <a:off x="7176998" y="3581691"/>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42" name="rc242"/>
            <p:cNvSpPr/>
            <p:nvPr/>
          </p:nvSpPr>
          <p:spPr>
            <a:xfrm>
              <a:off x="7176998" y="4221485"/>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43" name="rc243"/>
            <p:cNvSpPr/>
            <p:nvPr/>
          </p:nvSpPr>
          <p:spPr>
            <a:xfrm>
              <a:off x="7176998" y="4861279"/>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44" name="rc244"/>
            <p:cNvSpPr/>
            <p:nvPr/>
          </p:nvSpPr>
          <p:spPr>
            <a:xfrm>
              <a:off x="7176998" y="2941897"/>
              <a:ext cx="311051" cy="319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45" name="rc245"/>
            <p:cNvSpPr/>
            <p:nvPr/>
          </p:nvSpPr>
          <p:spPr>
            <a:xfrm>
              <a:off x="7176998" y="4541382"/>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46" name="rc246"/>
            <p:cNvSpPr/>
            <p:nvPr/>
          </p:nvSpPr>
          <p:spPr>
            <a:xfrm>
              <a:off x="7176998" y="3261794"/>
              <a:ext cx="311051" cy="319897"/>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247" name="rc247"/>
            <p:cNvSpPr/>
            <p:nvPr/>
          </p:nvSpPr>
          <p:spPr>
            <a:xfrm>
              <a:off x="7176998" y="5181176"/>
              <a:ext cx="311051" cy="319897"/>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248" name="rc248"/>
            <p:cNvSpPr/>
            <p:nvPr/>
          </p:nvSpPr>
          <p:spPr>
            <a:xfrm>
              <a:off x="7488049" y="1022515"/>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49" name="rc249"/>
            <p:cNvSpPr/>
            <p:nvPr/>
          </p:nvSpPr>
          <p:spPr>
            <a:xfrm>
              <a:off x="7488049" y="1662309"/>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50" name="rc250"/>
            <p:cNvSpPr/>
            <p:nvPr/>
          </p:nvSpPr>
          <p:spPr>
            <a:xfrm>
              <a:off x="7488049" y="1982206"/>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51" name="rc251"/>
            <p:cNvSpPr/>
            <p:nvPr/>
          </p:nvSpPr>
          <p:spPr>
            <a:xfrm>
              <a:off x="7488049" y="2622000"/>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52" name="rc252"/>
            <p:cNvSpPr/>
            <p:nvPr/>
          </p:nvSpPr>
          <p:spPr>
            <a:xfrm>
              <a:off x="7488049" y="1342412"/>
              <a:ext cx="311051" cy="319897"/>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253" name="rc253"/>
            <p:cNvSpPr/>
            <p:nvPr/>
          </p:nvSpPr>
          <p:spPr>
            <a:xfrm>
              <a:off x="7488049" y="2302103"/>
              <a:ext cx="311051" cy="319897"/>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54" name="rc254"/>
            <p:cNvSpPr/>
            <p:nvPr/>
          </p:nvSpPr>
          <p:spPr>
            <a:xfrm>
              <a:off x="7488049" y="3581691"/>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55" name="rc255"/>
            <p:cNvSpPr/>
            <p:nvPr/>
          </p:nvSpPr>
          <p:spPr>
            <a:xfrm>
              <a:off x="7488049" y="3901588"/>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56" name="rc256"/>
            <p:cNvSpPr/>
            <p:nvPr/>
          </p:nvSpPr>
          <p:spPr>
            <a:xfrm>
              <a:off x="7488049" y="4221485"/>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57" name="rc257"/>
            <p:cNvSpPr/>
            <p:nvPr/>
          </p:nvSpPr>
          <p:spPr>
            <a:xfrm>
              <a:off x="7488049" y="4861279"/>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58" name="rc258"/>
            <p:cNvSpPr/>
            <p:nvPr/>
          </p:nvSpPr>
          <p:spPr>
            <a:xfrm>
              <a:off x="7488049" y="2941897"/>
              <a:ext cx="311051" cy="319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59" name="rc259"/>
            <p:cNvSpPr/>
            <p:nvPr/>
          </p:nvSpPr>
          <p:spPr>
            <a:xfrm>
              <a:off x="7488049" y="4541382"/>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60" name="rc260"/>
            <p:cNvSpPr/>
            <p:nvPr/>
          </p:nvSpPr>
          <p:spPr>
            <a:xfrm>
              <a:off x="7488049" y="3261794"/>
              <a:ext cx="311051" cy="319897"/>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261" name="rc261"/>
            <p:cNvSpPr/>
            <p:nvPr/>
          </p:nvSpPr>
          <p:spPr>
            <a:xfrm>
              <a:off x="7488049" y="5181176"/>
              <a:ext cx="311051" cy="319897"/>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262" name="rc262"/>
            <p:cNvSpPr/>
            <p:nvPr/>
          </p:nvSpPr>
          <p:spPr>
            <a:xfrm>
              <a:off x="7799100" y="1022515"/>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63" name="rc263"/>
            <p:cNvSpPr/>
            <p:nvPr/>
          </p:nvSpPr>
          <p:spPr>
            <a:xfrm>
              <a:off x="7799100" y="1662309"/>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64" name="rc264"/>
            <p:cNvSpPr/>
            <p:nvPr/>
          </p:nvSpPr>
          <p:spPr>
            <a:xfrm>
              <a:off x="7799100" y="1982206"/>
              <a:ext cx="311051" cy="31989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65" name="rc265"/>
            <p:cNvSpPr/>
            <p:nvPr/>
          </p:nvSpPr>
          <p:spPr>
            <a:xfrm>
              <a:off x="7799100" y="2622000"/>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66" name="rc266"/>
            <p:cNvSpPr/>
            <p:nvPr/>
          </p:nvSpPr>
          <p:spPr>
            <a:xfrm>
              <a:off x="7799100" y="1342412"/>
              <a:ext cx="311051" cy="319897"/>
            </a:xfrm>
            <a:prstGeom prst="rect">
              <a:avLst/>
            </a:prstGeom>
            <a:solidFill>
              <a:srgbClr val="CD180E">
                <a:alpha val="100000"/>
              </a:srgbClr>
            </a:solidFill>
            <a:ln w="2710" cap="flat">
              <a:solidFill>
                <a:srgbClr val="FFFFFF">
                  <a:alpha val="100000"/>
                </a:srgbClr>
              </a:solidFill>
              <a:prstDash val="solid"/>
              <a:miter/>
            </a:ln>
          </p:spPr>
          <p:txBody>
            <a:bodyPr/>
            <a:lstStyle/>
            <a:p/>
          </p:txBody>
        </p:sp>
        <p:sp>
          <p:nvSpPr>
            <p:cNvPr id="267" name="rc267"/>
            <p:cNvSpPr/>
            <p:nvPr/>
          </p:nvSpPr>
          <p:spPr>
            <a:xfrm>
              <a:off x="7799100" y="2302103"/>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68" name="rc268"/>
            <p:cNvSpPr/>
            <p:nvPr/>
          </p:nvSpPr>
          <p:spPr>
            <a:xfrm>
              <a:off x="7799100" y="3581691"/>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69" name="rc269"/>
            <p:cNvSpPr/>
            <p:nvPr/>
          </p:nvSpPr>
          <p:spPr>
            <a:xfrm>
              <a:off x="7799100" y="3901588"/>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70" name="rc270"/>
            <p:cNvSpPr/>
            <p:nvPr/>
          </p:nvSpPr>
          <p:spPr>
            <a:xfrm>
              <a:off x="7799100" y="4221485"/>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71" name="rc271"/>
            <p:cNvSpPr/>
            <p:nvPr/>
          </p:nvSpPr>
          <p:spPr>
            <a:xfrm>
              <a:off x="7799100" y="4861279"/>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72" name="rc272"/>
            <p:cNvSpPr/>
            <p:nvPr/>
          </p:nvSpPr>
          <p:spPr>
            <a:xfrm>
              <a:off x="7799100" y="2941897"/>
              <a:ext cx="311051" cy="319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73" name="rc273"/>
            <p:cNvSpPr/>
            <p:nvPr/>
          </p:nvSpPr>
          <p:spPr>
            <a:xfrm>
              <a:off x="7799100" y="4541382"/>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74" name="rc274"/>
            <p:cNvSpPr/>
            <p:nvPr/>
          </p:nvSpPr>
          <p:spPr>
            <a:xfrm>
              <a:off x="7799100" y="3261794"/>
              <a:ext cx="311051" cy="319897"/>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75" name="rc275"/>
            <p:cNvSpPr/>
            <p:nvPr/>
          </p:nvSpPr>
          <p:spPr>
            <a:xfrm>
              <a:off x="7799100" y="5181176"/>
              <a:ext cx="311051" cy="319897"/>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276" name="rc276"/>
            <p:cNvSpPr/>
            <p:nvPr/>
          </p:nvSpPr>
          <p:spPr>
            <a:xfrm>
              <a:off x="8110152" y="1022515"/>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77" name="rc277"/>
            <p:cNvSpPr/>
            <p:nvPr/>
          </p:nvSpPr>
          <p:spPr>
            <a:xfrm>
              <a:off x="8110152" y="1662309"/>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78" name="rc278"/>
            <p:cNvSpPr/>
            <p:nvPr/>
          </p:nvSpPr>
          <p:spPr>
            <a:xfrm>
              <a:off x="8110152" y="1982206"/>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79" name="rc279"/>
            <p:cNvSpPr/>
            <p:nvPr/>
          </p:nvSpPr>
          <p:spPr>
            <a:xfrm>
              <a:off x="8110152" y="2622000"/>
              <a:ext cx="311051" cy="31989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80" name="rc280"/>
            <p:cNvSpPr/>
            <p:nvPr/>
          </p:nvSpPr>
          <p:spPr>
            <a:xfrm>
              <a:off x="8110152" y="1342412"/>
              <a:ext cx="311051" cy="319897"/>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281" name="rc281"/>
            <p:cNvSpPr/>
            <p:nvPr/>
          </p:nvSpPr>
          <p:spPr>
            <a:xfrm>
              <a:off x="8110152" y="2302103"/>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82" name="rc282"/>
            <p:cNvSpPr/>
            <p:nvPr/>
          </p:nvSpPr>
          <p:spPr>
            <a:xfrm>
              <a:off x="8110152" y="3581691"/>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83" name="rc283"/>
            <p:cNvSpPr/>
            <p:nvPr/>
          </p:nvSpPr>
          <p:spPr>
            <a:xfrm>
              <a:off x="8110152" y="3901588"/>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84" name="rc284"/>
            <p:cNvSpPr/>
            <p:nvPr/>
          </p:nvSpPr>
          <p:spPr>
            <a:xfrm>
              <a:off x="8110152" y="4221485"/>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85" name="rc285"/>
            <p:cNvSpPr/>
            <p:nvPr/>
          </p:nvSpPr>
          <p:spPr>
            <a:xfrm>
              <a:off x="8110152" y="4861279"/>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86" name="rc286"/>
            <p:cNvSpPr/>
            <p:nvPr/>
          </p:nvSpPr>
          <p:spPr>
            <a:xfrm>
              <a:off x="8110152" y="2941897"/>
              <a:ext cx="311051" cy="31989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87" name="rc287"/>
            <p:cNvSpPr/>
            <p:nvPr/>
          </p:nvSpPr>
          <p:spPr>
            <a:xfrm>
              <a:off x="8110152" y="4541382"/>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88" name="rc288"/>
            <p:cNvSpPr/>
            <p:nvPr/>
          </p:nvSpPr>
          <p:spPr>
            <a:xfrm>
              <a:off x="8110152" y="3261794"/>
              <a:ext cx="311051" cy="319897"/>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289" name="rc289"/>
            <p:cNvSpPr/>
            <p:nvPr/>
          </p:nvSpPr>
          <p:spPr>
            <a:xfrm>
              <a:off x="8110152" y="5181176"/>
              <a:ext cx="311051" cy="319897"/>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290" name="rc290"/>
            <p:cNvSpPr/>
            <p:nvPr/>
          </p:nvSpPr>
          <p:spPr>
            <a:xfrm>
              <a:off x="8421203" y="1022515"/>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91" name="rc291"/>
            <p:cNvSpPr/>
            <p:nvPr/>
          </p:nvSpPr>
          <p:spPr>
            <a:xfrm>
              <a:off x="8421203" y="1662309"/>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92" name="rc292"/>
            <p:cNvSpPr/>
            <p:nvPr/>
          </p:nvSpPr>
          <p:spPr>
            <a:xfrm>
              <a:off x="8421203" y="1982206"/>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93" name="rc293"/>
            <p:cNvSpPr/>
            <p:nvPr/>
          </p:nvSpPr>
          <p:spPr>
            <a:xfrm>
              <a:off x="8421203" y="2622000"/>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94" name="rc294"/>
            <p:cNvSpPr/>
            <p:nvPr/>
          </p:nvSpPr>
          <p:spPr>
            <a:xfrm>
              <a:off x="8421203" y="1342412"/>
              <a:ext cx="311051" cy="319897"/>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295" name="rc295"/>
            <p:cNvSpPr/>
            <p:nvPr/>
          </p:nvSpPr>
          <p:spPr>
            <a:xfrm>
              <a:off x="8421203" y="2302103"/>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96" name="rc296"/>
            <p:cNvSpPr/>
            <p:nvPr/>
          </p:nvSpPr>
          <p:spPr>
            <a:xfrm>
              <a:off x="8421203" y="3581691"/>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97" name="rc297"/>
            <p:cNvSpPr/>
            <p:nvPr/>
          </p:nvSpPr>
          <p:spPr>
            <a:xfrm>
              <a:off x="8421203" y="3901588"/>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98" name="rc298"/>
            <p:cNvSpPr/>
            <p:nvPr/>
          </p:nvSpPr>
          <p:spPr>
            <a:xfrm>
              <a:off x="8421203" y="4221485"/>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99" name="rc299"/>
            <p:cNvSpPr/>
            <p:nvPr/>
          </p:nvSpPr>
          <p:spPr>
            <a:xfrm>
              <a:off x="8421203" y="4861279"/>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00" name="rc300"/>
            <p:cNvSpPr/>
            <p:nvPr/>
          </p:nvSpPr>
          <p:spPr>
            <a:xfrm>
              <a:off x="8421203" y="2941897"/>
              <a:ext cx="311051" cy="319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01" name="rc301"/>
            <p:cNvSpPr/>
            <p:nvPr/>
          </p:nvSpPr>
          <p:spPr>
            <a:xfrm>
              <a:off x="8421203" y="4541382"/>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02" name="rc302"/>
            <p:cNvSpPr/>
            <p:nvPr/>
          </p:nvSpPr>
          <p:spPr>
            <a:xfrm>
              <a:off x="8421203" y="3261794"/>
              <a:ext cx="311051" cy="319897"/>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303" name="rc303"/>
            <p:cNvSpPr/>
            <p:nvPr/>
          </p:nvSpPr>
          <p:spPr>
            <a:xfrm>
              <a:off x="8421203" y="5181176"/>
              <a:ext cx="311051" cy="319897"/>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304" name="rc304"/>
            <p:cNvSpPr/>
            <p:nvPr/>
          </p:nvSpPr>
          <p:spPr>
            <a:xfrm>
              <a:off x="8732254" y="1022515"/>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05" name="rc305"/>
            <p:cNvSpPr/>
            <p:nvPr/>
          </p:nvSpPr>
          <p:spPr>
            <a:xfrm>
              <a:off x="8732254" y="1662309"/>
              <a:ext cx="311051" cy="31989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06" name="rc306"/>
            <p:cNvSpPr/>
            <p:nvPr/>
          </p:nvSpPr>
          <p:spPr>
            <a:xfrm>
              <a:off x="8732254" y="1982206"/>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07" name="rc307"/>
            <p:cNvSpPr/>
            <p:nvPr/>
          </p:nvSpPr>
          <p:spPr>
            <a:xfrm>
              <a:off x="8732254" y="2622000"/>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08" name="rc308"/>
            <p:cNvSpPr/>
            <p:nvPr/>
          </p:nvSpPr>
          <p:spPr>
            <a:xfrm>
              <a:off x="8732254" y="1342412"/>
              <a:ext cx="311051" cy="319897"/>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309" name="rc309"/>
            <p:cNvSpPr/>
            <p:nvPr/>
          </p:nvSpPr>
          <p:spPr>
            <a:xfrm>
              <a:off x="8732254" y="2302103"/>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10" name="rc310"/>
            <p:cNvSpPr/>
            <p:nvPr/>
          </p:nvSpPr>
          <p:spPr>
            <a:xfrm>
              <a:off x="8732254" y="3581691"/>
              <a:ext cx="311051" cy="31989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11" name="rc311"/>
            <p:cNvSpPr/>
            <p:nvPr/>
          </p:nvSpPr>
          <p:spPr>
            <a:xfrm>
              <a:off x="8732254" y="3901588"/>
              <a:ext cx="311051" cy="31989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12" name="rc312"/>
            <p:cNvSpPr/>
            <p:nvPr/>
          </p:nvSpPr>
          <p:spPr>
            <a:xfrm>
              <a:off x="8732254" y="4221485"/>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13" name="rc313"/>
            <p:cNvSpPr/>
            <p:nvPr/>
          </p:nvSpPr>
          <p:spPr>
            <a:xfrm>
              <a:off x="8732254" y="4861279"/>
              <a:ext cx="311051" cy="31989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14" name="rc314"/>
            <p:cNvSpPr/>
            <p:nvPr/>
          </p:nvSpPr>
          <p:spPr>
            <a:xfrm>
              <a:off x="8732254" y="2941897"/>
              <a:ext cx="311051" cy="31989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15" name="rc315"/>
            <p:cNvSpPr/>
            <p:nvPr/>
          </p:nvSpPr>
          <p:spPr>
            <a:xfrm>
              <a:off x="8732254" y="4541382"/>
              <a:ext cx="311051" cy="31989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16" name="rc316"/>
            <p:cNvSpPr/>
            <p:nvPr/>
          </p:nvSpPr>
          <p:spPr>
            <a:xfrm>
              <a:off x="8732254" y="3261794"/>
              <a:ext cx="311051" cy="319897"/>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317" name="rc317"/>
            <p:cNvSpPr/>
            <p:nvPr/>
          </p:nvSpPr>
          <p:spPr>
            <a:xfrm>
              <a:off x="8732254" y="5181176"/>
              <a:ext cx="311051" cy="319897"/>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318" name="rc318"/>
            <p:cNvSpPr/>
            <p:nvPr/>
          </p:nvSpPr>
          <p:spPr>
            <a:xfrm>
              <a:off x="4066485" y="5501073"/>
              <a:ext cx="311051" cy="319897"/>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319" name="rc319"/>
            <p:cNvSpPr/>
            <p:nvPr/>
          </p:nvSpPr>
          <p:spPr>
            <a:xfrm>
              <a:off x="4377537" y="5501073"/>
              <a:ext cx="311051" cy="319897"/>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320" name="rc320"/>
            <p:cNvSpPr/>
            <p:nvPr/>
          </p:nvSpPr>
          <p:spPr>
            <a:xfrm>
              <a:off x="4688588" y="5501073"/>
              <a:ext cx="311051" cy="319897"/>
            </a:xfrm>
            <a:prstGeom prst="rect">
              <a:avLst/>
            </a:prstGeom>
            <a:solidFill>
              <a:srgbClr val="C31207">
                <a:alpha val="100000"/>
              </a:srgbClr>
            </a:solidFill>
            <a:ln w="2710" cap="flat">
              <a:solidFill>
                <a:srgbClr val="FFFFFF">
                  <a:alpha val="100000"/>
                </a:srgbClr>
              </a:solidFill>
              <a:prstDash val="solid"/>
              <a:miter/>
            </a:ln>
          </p:spPr>
          <p:txBody>
            <a:bodyPr/>
            <a:lstStyle/>
            <a:p/>
          </p:txBody>
        </p:sp>
        <p:sp>
          <p:nvSpPr>
            <p:cNvPr id="321" name="rc321"/>
            <p:cNvSpPr/>
            <p:nvPr/>
          </p:nvSpPr>
          <p:spPr>
            <a:xfrm>
              <a:off x="4999639" y="5501073"/>
              <a:ext cx="311051" cy="319897"/>
            </a:xfrm>
            <a:prstGeom prst="rect">
              <a:avLst/>
            </a:prstGeom>
            <a:solidFill>
              <a:srgbClr val="C61409">
                <a:alpha val="100000"/>
              </a:srgbClr>
            </a:solidFill>
            <a:ln w="2710" cap="flat">
              <a:solidFill>
                <a:srgbClr val="FFFFFF">
                  <a:alpha val="100000"/>
                </a:srgbClr>
              </a:solidFill>
              <a:prstDash val="solid"/>
              <a:miter/>
            </a:ln>
          </p:spPr>
          <p:txBody>
            <a:bodyPr/>
            <a:lstStyle/>
            <a:p/>
          </p:txBody>
        </p:sp>
        <p:sp>
          <p:nvSpPr>
            <p:cNvPr id="322" name="rc322"/>
            <p:cNvSpPr/>
            <p:nvPr/>
          </p:nvSpPr>
          <p:spPr>
            <a:xfrm>
              <a:off x="5310690" y="5501073"/>
              <a:ext cx="311051" cy="319897"/>
            </a:xfrm>
            <a:prstGeom prst="rect">
              <a:avLst/>
            </a:prstGeom>
            <a:solidFill>
              <a:srgbClr val="C61409">
                <a:alpha val="100000"/>
              </a:srgbClr>
            </a:solidFill>
            <a:ln w="2710" cap="flat">
              <a:solidFill>
                <a:srgbClr val="FFFFFF">
                  <a:alpha val="100000"/>
                </a:srgbClr>
              </a:solidFill>
              <a:prstDash val="solid"/>
              <a:miter/>
            </a:ln>
          </p:spPr>
          <p:txBody>
            <a:bodyPr/>
            <a:lstStyle/>
            <a:p/>
          </p:txBody>
        </p:sp>
        <p:sp>
          <p:nvSpPr>
            <p:cNvPr id="323" name="rc323"/>
            <p:cNvSpPr/>
            <p:nvPr/>
          </p:nvSpPr>
          <p:spPr>
            <a:xfrm>
              <a:off x="5621742" y="5501073"/>
              <a:ext cx="311051" cy="319897"/>
            </a:xfrm>
            <a:prstGeom prst="rect">
              <a:avLst/>
            </a:prstGeom>
            <a:solidFill>
              <a:srgbClr val="C8150B">
                <a:alpha val="100000"/>
              </a:srgbClr>
            </a:solidFill>
            <a:ln w="2710" cap="flat">
              <a:solidFill>
                <a:srgbClr val="FFFFFF">
                  <a:alpha val="100000"/>
                </a:srgbClr>
              </a:solidFill>
              <a:prstDash val="solid"/>
              <a:miter/>
            </a:ln>
          </p:spPr>
          <p:txBody>
            <a:bodyPr/>
            <a:lstStyle/>
            <a:p/>
          </p:txBody>
        </p:sp>
        <p:sp>
          <p:nvSpPr>
            <p:cNvPr id="324" name="rc324"/>
            <p:cNvSpPr/>
            <p:nvPr/>
          </p:nvSpPr>
          <p:spPr>
            <a:xfrm>
              <a:off x="5932793" y="5501073"/>
              <a:ext cx="311051" cy="319897"/>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325" name="rc325"/>
            <p:cNvSpPr/>
            <p:nvPr/>
          </p:nvSpPr>
          <p:spPr>
            <a:xfrm>
              <a:off x="6243844" y="5501073"/>
              <a:ext cx="311051" cy="319897"/>
            </a:xfrm>
            <a:prstGeom prst="rect">
              <a:avLst/>
            </a:prstGeom>
            <a:solidFill>
              <a:srgbClr val="CD180E">
                <a:alpha val="100000"/>
              </a:srgbClr>
            </a:solidFill>
            <a:ln w="2710" cap="flat">
              <a:solidFill>
                <a:srgbClr val="FFFFFF">
                  <a:alpha val="100000"/>
                </a:srgbClr>
              </a:solidFill>
              <a:prstDash val="solid"/>
              <a:miter/>
            </a:ln>
          </p:spPr>
          <p:txBody>
            <a:bodyPr/>
            <a:lstStyle/>
            <a:p/>
          </p:txBody>
        </p:sp>
        <p:sp>
          <p:nvSpPr>
            <p:cNvPr id="326" name="rc326"/>
            <p:cNvSpPr/>
            <p:nvPr/>
          </p:nvSpPr>
          <p:spPr>
            <a:xfrm>
              <a:off x="6554895" y="5501073"/>
              <a:ext cx="311051" cy="319897"/>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327" name="rc327"/>
            <p:cNvSpPr/>
            <p:nvPr/>
          </p:nvSpPr>
          <p:spPr>
            <a:xfrm>
              <a:off x="6865947" y="5501073"/>
              <a:ext cx="311051" cy="319897"/>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328" name="rc328"/>
            <p:cNvSpPr/>
            <p:nvPr/>
          </p:nvSpPr>
          <p:spPr>
            <a:xfrm>
              <a:off x="7176998" y="5501073"/>
              <a:ext cx="311051" cy="319897"/>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329" name="rc329"/>
            <p:cNvSpPr/>
            <p:nvPr/>
          </p:nvSpPr>
          <p:spPr>
            <a:xfrm>
              <a:off x="7488049" y="5501073"/>
              <a:ext cx="311051" cy="319897"/>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330" name="rc330"/>
            <p:cNvSpPr/>
            <p:nvPr/>
          </p:nvSpPr>
          <p:spPr>
            <a:xfrm>
              <a:off x="7799100" y="5501073"/>
              <a:ext cx="311051" cy="319897"/>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331" name="rc331"/>
            <p:cNvSpPr/>
            <p:nvPr/>
          </p:nvSpPr>
          <p:spPr>
            <a:xfrm>
              <a:off x="8110152" y="5501073"/>
              <a:ext cx="311051" cy="319897"/>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332" name="rc332"/>
            <p:cNvSpPr/>
            <p:nvPr/>
          </p:nvSpPr>
          <p:spPr>
            <a:xfrm>
              <a:off x="8421203" y="5501073"/>
              <a:ext cx="311051" cy="319897"/>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333" name="rc333"/>
            <p:cNvSpPr/>
            <p:nvPr/>
          </p:nvSpPr>
          <p:spPr>
            <a:xfrm>
              <a:off x="8732254" y="5501073"/>
              <a:ext cx="311051" cy="319897"/>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334" name="rc334"/>
            <p:cNvSpPr/>
            <p:nvPr/>
          </p:nvSpPr>
          <p:spPr>
            <a:xfrm>
              <a:off x="4066485" y="5501073"/>
              <a:ext cx="311051" cy="319897"/>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335" name="rc335"/>
            <p:cNvSpPr/>
            <p:nvPr/>
          </p:nvSpPr>
          <p:spPr>
            <a:xfrm>
              <a:off x="4377537" y="5501073"/>
              <a:ext cx="311051" cy="319897"/>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336" name="rc336"/>
            <p:cNvSpPr/>
            <p:nvPr/>
          </p:nvSpPr>
          <p:spPr>
            <a:xfrm>
              <a:off x="4688588" y="5501073"/>
              <a:ext cx="311051" cy="319897"/>
            </a:xfrm>
            <a:prstGeom prst="rect">
              <a:avLst/>
            </a:prstGeom>
            <a:solidFill>
              <a:srgbClr val="C31207">
                <a:alpha val="100000"/>
              </a:srgbClr>
            </a:solidFill>
            <a:ln w="2710" cap="flat">
              <a:solidFill>
                <a:srgbClr val="FFFFFF">
                  <a:alpha val="100000"/>
                </a:srgbClr>
              </a:solidFill>
              <a:prstDash val="solid"/>
              <a:miter/>
            </a:ln>
          </p:spPr>
          <p:txBody>
            <a:bodyPr/>
            <a:lstStyle/>
            <a:p/>
          </p:txBody>
        </p:sp>
        <p:sp>
          <p:nvSpPr>
            <p:cNvPr id="337" name="rc337"/>
            <p:cNvSpPr/>
            <p:nvPr/>
          </p:nvSpPr>
          <p:spPr>
            <a:xfrm>
              <a:off x="4999639" y="5501073"/>
              <a:ext cx="311051" cy="319897"/>
            </a:xfrm>
            <a:prstGeom prst="rect">
              <a:avLst/>
            </a:prstGeom>
            <a:solidFill>
              <a:srgbClr val="C61409">
                <a:alpha val="100000"/>
              </a:srgbClr>
            </a:solidFill>
            <a:ln w="2710" cap="flat">
              <a:solidFill>
                <a:srgbClr val="FFFFFF">
                  <a:alpha val="100000"/>
                </a:srgbClr>
              </a:solidFill>
              <a:prstDash val="solid"/>
              <a:miter/>
            </a:ln>
          </p:spPr>
          <p:txBody>
            <a:bodyPr/>
            <a:lstStyle/>
            <a:p/>
          </p:txBody>
        </p:sp>
        <p:sp>
          <p:nvSpPr>
            <p:cNvPr id="338" name="rc338"/>
            <p:cNvSpPr/>
            <p:nvPr/>
          </p:nvSpPr>
          <p:spPr>
            <a:xfrm>
              <a:off x="5310690" y="5501073"/>
              <a:ext cx="311051" cy="319897"/>
            </a:xfrm>
            <a:prstGeom prst="rect">
              <a:avLst/>
            </a:prstGeom>
            <a:solidFill>
              <a:srgbClr val="C61409">
                <a:alpha val="100000"/>
              </a:srgbClr>
            </a:solidFill>
            <a:ln w="2710" cap="flat">
              <a:solidFill>
                <a:srgbClr val="FFFFFF">
                  <a:alpha val="100000"/>
                </a:srgbClr>
              </a:solidFill>
              <a:prstDash val="solid"/>
              <a:miter/>
            </a:ln>
          </p:spPr>
          <p:txBody>
            <a:bodyPr/>
            <a:lstStyle/>
            <a:p/>
          </p:txBody>
        </p:sp>
        <p:sp>
          <p:nvSpPr>
            <p:cNvPr id="339" name="rc339"/>
            <p:cNvSpPr/>
            <p:nvPr/>
          </p:nvSpPr>
          <p:spPr>
            <a:xfrm>
              <a:off x="5621742" y="5501073"/>
              <a:ext cx="311051" cy="319897"/>
            </a:xfrm>
            <a:prstGeom prst="rect">
              <a:avLst/>
            </a:prstGeom>
            <a:solidFill>
              <a:srgbClr val="C8150B">
                <a:alpha val="100000"/>
              </a:srgbClr>
            </a:solidFill>
            <a:ln w="2710" cap="flat">
              <a:solidFill>
                <a:srgbClr val="FFFFFF">
                  <a:alpha val="100000"/>
                </a:srgbClr>
              </a:solidFill>
              <a:prstDash val="solid"/>
              <a:miter/>
            </a:ln>
          </p:spPr>
          <p:txBody>
            <a:bodyPr/>
            <a:lstStyle/>
            <a:p/>
          </p:txBody>
        </p:sp>
        <p:sp>
          <p:nvSpPr>
            <p:cNvPr id="340" name="rc340"/>
            <p:cNvSpPr/>
            <p:nvPr/>
          </p:nvSpPr>
          <p:spPr>
            <a:xfrm>
              <a:off x="5932793" y="5501073"/>
              <a:ext cx="311051" cy="319897"/>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341" name="rc341"/>
            <p:cNvSpPr/>
            <p:nvPr/>
          </p:nvSpPr>
          <p:spPr>
            <a:xfrm>
              <a:off x="6243844" y="5501073"/>
              <a:ext cx="311051" cy="319897"/>
            </a:xfrm>
            <a:prstGeom prst="rect">
              <a:avLst/>
            </a:prstGeom>
            <a:solidFill>
              <a:srgbClr val="CD180E">
                <a:alpha val="100000"/>
              </a:srgbClr>
            </a:solidFill>
            <a:ln w="2710" cap="flat">
              <a:solidFill>
                <a:srgbClr val="FFFFFF">
                  <a:alpha val="100000"/>
                </a:srgbClr>
              </a:solidFill>
              <a:prstDash val="solid"/>
              <a:miter/>
            </a:ln>
          </p:spPr>
          <p:txBody>
            <a:bodyPr/>
            <a:lstStyle/>
            <a:p/>
          </p:txBody>
        </p:sp>
        <p:sp>
          <p:nvSpPr>
            <p:cNvPr id="342" name="rc342"/>
            <p:cNvSpPr/>
            <p:nvPr/>
          </p:nvSpPr>
          <p:spPr>
            <a:xfrm>
              <a:off x="6554895" y="5501073"/>
              <a:ext cx="311051" cy="319897"/>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343" name="rc343"/>
            <p:cNvSpPr/>
            <p:nvPr/>
          </p:nvSpPr>
          <p:spPr>
            <a:xfrm>
              <a:off x="6865947" y="5501073"/>
              <a:ext cx="311051" cy="319897"/>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344" name="rc344"/>
            <p:cNvSpPr/>
            <p:nvPr/>
          </p:nvSpPr>
          <p:spPr>
            <a:xfrm>
              <a:off x="7176998" y="5501073"/>
              <a:ext cx="311051" cy="319897"/>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345" name="rc345"/>
            <p:cNvSpPr/>
            <p:nvPr/>
          </p:nvSpPr>
          <p:spPr>
            <a:xfrm>
              <a:off x="7488049" y="5501073"/>
              <a:ext cx="311051" cy="319897"/>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346" name="rc346"/>
            <p:cNvSpPr/>
            <p:nvPr/>
          </p:nvSpPr>
          <p:spPr>
            <a:xfrm>
              <a:off x="7799100" y="5501073"/>
              <a:ext cx="311051" cy="319897"/>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347" name="rc347"/>
            <p:cNvSpPr/>
            <p:nvPr/>
          </p:nvSpPr>
          <p:spPr>
            <a:xfrm>
              <a:off x="8110152" y="5501073"/>
              <a:ext cx="311051" cy="319897"/>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348" name="rc348"/>
            <p:cNvSpPr/>
            <p:nvPr/>
          </p:nvSpPr>
          <p:spPr>
            <a:xfrm>
              <a:off x="8421203" y="5501073"/>
              <a:ext cx="311051" cy="319897"/>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349" name="rc349"/>
            <p:cNvSpPr/>
            <p:nvPr/>
          </p:nvSpPr>
          <p:spPr>
            <a:xfrm>
              <a:off x="8732254" y="5501073"/>
              <a:ext cx="311051" cy="319897"/>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350" name="rc350"/>
            <p:cNvSpPr/>
            <p:nvPr/>
          </p:nvSpPr>
          <p:spPr>
            <a:xfrm>
              <a:off x="4066485" y="5501073"/>
              <a:ext cx="311051" cy="319897"/>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351" name="rc351"/>
            <p:cNvSpPr/>
            <p:nvPr/>
          </p:nvSpPr>
          <p:spPr>
            <a:xfrm>
              <a:off x="4377537" y="5501073"/>
              <a:ext cx="311051" cy="319897"/>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352" name="rc352"/>
            <p:cNvSpPr/>
            <p:nvPr/>
          </p:nvSpPr>
          <p:spPr>
            <a:xfrm>
              <a:off x="4688588" y="5501073"/>
              <a:ext cx="311051" cy="319897"/>
            </a:xfrm>
            <a:prstGeom prst="rect">
              <a:avLst/>
            </a:prstGeom>
            <a:solidFill>
              <a:srgbClr val="C31207">
                <a:alpha val="100000"/>
              </a:srgbClr>
            </a:solidFill>
            <a:ln w="2710" cap="flat">
              <a:solidFill>
                <a:srgbClr val="FFFFFF">
                  <a:alpha val="100000"/>
                </a:srgbClr>
              </a:solidFill>
              <a:prstDash val="solid"/>
              <a:miter/>
            </a:ln>
          </p:spPr>
          <p:txBody>
            <a:bodyPr/>
            <a:lstStyle/>
            <a:p/>
          </p:txBody>
        </p:sp>
        <p:sp>
          <p:nvSpPr>
            <p:cNvPr id="353" name="rc353"/>
            <p:cNvSpPr/>
            <p:nvPr/>
          </p:nvSpPr>
          <p:spPr>
            <a:xfrm>
              <a:off x="4999639" y="5501073"/>
              <a:ext cx="311051" cy="319897"/>
            </a:xfrm>
            <a:prstGeom prst="rect">
              <a:avLst/>
            </a:prstGeom>
            <a:solidFill>
              <a:srgbClr val="C61409">
                <a:alpha val="100000"/>
              </a:srgbClr>
            </a:solidFill>
            <a:ln w="2710" cap="flat">
              <a:solidFill>
                <a:srgbClr val="FFFFFF">
                  <a:alpha val="100000"/>
                </a:srgbClr>
              </a:solidFill>
              <a:prstDash val="solid"/>
              <a:miter/>
            </a:ln>
          </p:spPr>
          <p:txBody>
            <a:bodyPr/>
            <a:lstStyle/>
            <a:p/>
          </p:txBody>
        </p:sp>
        <p:sp>
          <p:nvSpPr>
            <p:cNvPr id="354" name="rc354"/>
            <p:cNvSpPr/>
            <p:nvPr/>
          </p:nvSpPr>
          <p:spPr>
            <a:xfrm>
              <a:off x="5310690" y="5501073"/>
              <a:ext cx="311051" cy="319897"/>
            </a:xfrm>
            <a:prstGeom prst="rect">
              <a:avLst/>
            </a:prstGeom>
            <a:solidFill>
              <a:srgbClr val="C61409">
                <a:alpha val="100000"/>
              </a:srgbClr>
            </a:solidFill>
            <a:ln w="2710" cap="flat">
              <a:solidFill>
                <a:srgbClr val="FFFFFF">
                  <a:alpha val="100000"/>
                </a:srgbClr>
              </a:solidFill>
              <a:prstDash val="solid"/>
              <a:miter/>
            </a:ln>
          </p:spPr>
          <p:txBody>
            <a:bodyPr/>
            <a:lstStyle/>
            <a:p/>
          </p:txBody>
        </p:sp>
        <p:sp>
          <p:nvSpPr>
            <p:cNvPr id="355" name="rc355"/>
            <p:cNvSpPr/>
            <p:nvPr/>
          </p:nvSpPr>
          <p:spPr>
            <a:xfrm>
              <a:off x="5621742" y="5501073"/>
              <a:ext cx="311051" cy="319897"/>
            </a:xfrm>
            <a:prstGeom prst="rect">
              <a:avLst/>
            </a:prstGeom>
            <a:solidFill>
              <a:srgbClr val="C8150B">
                <a:alpha val="100000"/>
              </a:srgbClr>
            </a:solidFill>
            <a:ln w="2710" cap="flat">
              <a:solidFill>
                <a:srgbClr val="FFFFFF">
                  <a:alpha val="100000"/>
                </a:srgbClr>
              </a:solidFill>
              <a:prstDash val="solid"/>
              <a:miter/>
            </a:ln>
          </p:spPr>
          <p:txBody>
            <a:bodyPr/>
            <a:lstStyle/>
            <a:p/>
          </p:txBody>
        </p:sp>
        <p:sp>
          <p:nvSpPr>
            <p:cNvPr id="356" name="rc356"/>
            <p:cNvSpPr/>
            <p:nvPr/>
          </p:nvSpPr>
          <p:spPr>
            <a:xfrm>
              <a:off x="5932793" y="5501073"/>
              <a:ext cx="311051" cy="319897"/>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357" name="rc357"/>
            <p:cNvSpPr/>
            <p:nvPr/>
          </p:nvSpPr>
          <p:spPr>
            <a:xfrm>
              <a:off x="6243844" y="5501073"/>
              <a:ext cx="311051" cy="319897"/>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358" name="rc358"/>
            <p:cNvSpPr/>
            <p:nvPr/>
          </p:nvSpPr>
          <p:spPr>
            <a:xfrm>
              <a:off x="6554895" y="5501073"/>
              <a:ext cx="311051" cy="319897"/>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359" name="rc359"/>
            <p:cNvSpPr/>
            <p:nvPr/>
          </p:nvSpPr>
          <p:spPr>
            <a:xfrm>
              <a:off x="6865947" y="5501073"/>
              <a:ext cx="311051" cy="319897"/>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360" name="rc360"/>
            <p:cNvSpPr/>
            <p:nvPr/>
          </p:nvSpPr>
          <p:spPr>
            <a:xfrm>
              <a:off x="7176998" y="5501073"/>
              <a:ext cx="311051" cy="319897"/>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361" name="rc361"/>
            <p:cNvSpPr/>
            <p:nvPr/>
          </p:nvSpPr>
          <p:spPr>
            <a:xfrm>
              <a:off x="7488049" y="5501073"/>
              <a:ext cx="311051" cy="319897"/>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362" name="rc362"/>
            <p:cNvSpPr/>
            <p:nvPr/>
          </p:nvSpPr>
          <p:spPr>
            <a:xfrm>
              <a:off x="7799100" y="5501073"/>
              <a:ext cx="311051" cy="319897"/>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363" name="rc363"/>
            <p:cNvSpPr/>
            <p:nvPr/>
          </p:nvSpPr>
          <p:spPr>
            <a:xfrm>
              <a:off x="8110152" y="5501073"/>
              <a:ext cx="311051" cy="319897"/>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364" name="rc364"/>
            <p:cNvSpPr/>
            <p:nvPr/>
          </p:nvSpPr>
          <p:spPr>
            <a:xfrm>
              <a:off x="8421203" y="5501073"/>
              <a:ext cx="311051" cy="319897"/>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365" name="rc365"/>
            <p:cNvSpPr/>
            <p:nvPr/>
          </p:nvSpPr>
          <p:spPr>
            <a:xfrm>
              <a:off x="8732254" y="5501073"/>
              <a:ext cx="311051" cy="319897"/>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366" name="rc366"/>
            <p:cNvSpPr/>
            <p:nvPr/>
          </p:nvSpPr>
          <p:spPr>
            <a:xfrm>
              <a:off x="4066485" y="5501073"/>
              <a:ext cx="311051" cy="319897"/>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367" name="rc367"/>
            <p:cNvSpPr/>
            <p:nvPr/>
          </p:nvSpPr>
          <p:spPr>
            <a:xfrm>
              <a:off x="4377537" y="5501073"/>
              <a:ext cx="311051" cy="319897"/>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368" name="rc368"/>
            <p:cNvSpPr/>
            <p:nvPr/>
          </p:nvSpPr>
          <p:spPr>
            <a:xfrm>
              <a:off x="4688588" y="5501073"/>
              <a:ext cx="311051" cy="319897"/>
            </a:xfrm>
            <a:prstGeom prst="rect">
              <a:avLst/>
            </a:prstGeom>
            <a:solidFill>
              <a:srgbClr val="C31207">
                <a:alpha val="100000"/>
              </a:srgbClr>
            </a:solidFill>
            <a:ln w="2710" cap="flat">
              <a:solidFill>
                <a:srgbClr val="FFFFFF">
                  <a:alpha val="100000"/>
                </a:srgbClr>
              </a:solidFill>
              <a:prstDash val="solid"/>
              <a:miter/>
            </a:ln>
          </p:spPr>
          <p:txBody>
            <a:bodyPr/>
            <a:lstStyle/>
            <a:p/>
          </p:txBody>
        </p:sp>
        <p:sp>
          <p:nvSpPr>
            <p:cNvPr id="369" name="rc369"/>
            <p:cNvSpPr/>
            <p:nvPr/>
          </p:nvSpPr>
          <p:spPr>
            <a:xfrm>
              <a:off x="4999639" y="5501073"/>
              <a:ext cx="311051" cy="319897"/>
            </a:xfrm>
            <a:prstGeom prst="rect">
              <a:avLst/>
            </a:prstGeom>
            <a:solidFill>
              <a:srgbClr val="C61409">
                <a:alpha val="100000"/>
              </a:srgbClr>
            </a:solidFill>
            <a:ln w="2710" cap="flat">
              <a:solidFill>
                <a:srgbClr val="FFFFFF">
                  <a:alpha val="100000"/>
                </a:srgbClr>
              </a:solidFill>
              <a:prstDash val="solid"/>
              <a:miter/>
            </a:ln>
          </p:spPr>
          <p:txBody>
            <a:bodyPr/>
            <a:lstStyle/>
            <a:p/>
          </p:txBody>
        </p:sp>
        <p:sp>
          <p:nvSpPr>
            <p:cNvPr id="370" name="rc370"/>
            <p:cNvSpPr/>
            <p:nvPr/>
          </p:nvSpPr>
          <p:spPr>
            <a:xfrm>
              <a:off x="5310690" y="5501073"/>
              <a:ext cx="311051" cy="319897"/>
            </a:xfrm>
            <a:prstGeom prst="rect">
              <a:avLst/>
            </a:prstGeom>
            <a:solidFill>
              <a:srgbClr val="C61409">
                <a:alpha val="100000"/>
              </a:srgbClr>
            </a:solidFill>
            <a:ln w="2710" cap="flat">
              <a:solidFill>
                <a:srgbClr val="FFFFFF">
                  <a:alpha val="100000"/>
                </a:srgbClr>
              </a:solidFill>
              <a:prstDash val="solid"/>
              <a:miter/>
            </a:ln>
          </p:spPr>
          <p:txBody>
            <a:bodyPr/>
            <a:lstStyle/>
            <a:p/>
          </p:txBody>
        </p:sp>
        <p:sp>
          <p:nvSpPr>
            <p:cNvPr id="371" name="rc371"/>
            <p:cNvSpPr/>
            <p:nvPr/>
          </p:nvSpPr>
          <p:spPr>
            <a:xfrm>
              <a:off x="5621742" y="5501073"/>
              <a:ext cx="311051" cy="319897"/>
            </a:xfrm>
            <a:prstGeom prst="rect">
              <a:avLst/>
            </a:prstGeom>
            <a:solidFill>
              <a:srgbClr val="C8150B">
                <a:alpha val="100000"/>
              </a:srgbClr>
            </a:solidFill>
            <a:ln w="2710" cap="flat">
              <a:solidFill>
                <a:srgbClr val="FFFFFF">
                  <a:alpha val="100000"/>
                </a:srgbClr>
              </a:solidFill>
              <a:prstDash val="solid"/>
              <a:miter/>
            </a:ln>
          </p:spPr>
          <p:txBody>
            <a:bodyPr/>
            <a:lstStyle/>
            <a:p/>
          </p:txBody>
        </p:sp>
        <p:sp>
          <p:nvSpPr>
            <p:cNvPr id="372" name="rc372"/>
            <p:cNvSpPr/>
            <p:nvPr/>
          </p:nvSpPr>
          <p:spPr>
            <a:xfrm>
              <a:off x="5932793" y="5501073"/>
              <a:ext cx="311051" cy="319897"/>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373" name="rc373"/>
            <p:cNvSpPr/>
            <p:nvPr/>
          </p:nvSpPr>
          <p:spPr>
            <a:xfrm>
              <a:off x="6243844" y="5501073"/>
              <a:ext cx="311051" cy="319897"/>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374" name="rc374"/>
            <p:cNvSpPr/>
            <p:nvPr/>
          </p:nvSpPr>
          <p:spPr>
            <a:xfrm>
              <a:off x="6554895" y="5501073"/>
              <a:ext cx="311051" cy="319897"/>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375" name="rc375"/>
            <p:cNvSpPr/>
            <p:nvPr/>
          </p:nvSpPr>
          <p:spPr>
            <a:xfrm>
              <a:off x="6865947" y="5501073"/>
              <a:ext cx="311051" cy="319897"/>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376" name="rc376"/>
            <p:cNvSpPr/>
            <p:nvPr/>
          </p:nvSpPr>
          <p:spPr>
            <a:xfrm>
              <a:off x="7176998" y="5501073"/>
              <a:ext cx="311051" cy="319897"/>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377" name="rc377"/>
            <p:cNvSpPr/>
            <p:nvPr/>
          </p:nvSpPr>
          <p:spPr>
            <a:xfrm>
              <a:off x="7488049" y="5501073"/>
              <a:ext cx="311051" cy="319897"/>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378" name="rc378"/>
            <p:cNvSpPr/>
            <p:nvPr/>
          </p:nvSpPr>
          <p:spPr>
            <a:xfrm>
              <a:off x="7799100" y="5501073"/>
              <a:ext cx="311051" cy="319897"/>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379" name="rc379"/>
            <p:cNvSpPr/>
            <p:nvPr/>
          </p:nvSpPr>
          <p:spPr>
            <a:xfrm>
              <a:off x="8110152" y="5501073"/>
              <a:ext cx="311051" cy="319897"/>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380" name="rc380"/>
            <p:cNvSpPr/>
            <p:nvPr/>
          </p:nvSpPr>
          <p:spPr>
            <a:xfrm>
              <a:off x="8421203" y="5501073"/>
              <a:ext cx="311051" cy="319897"/>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381" name="rc381"/>
            <p:cNvSpPr/>
            <p:nvPr/>
          </p:nvSpPr>
          <p:spPr>
            <a:xfrm>
              <a:off x="8732254" y="5501073"/>
              <a:ext cx="311051" cy="319897"/>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382" name="tx382"/>
            <p:cNvSpPr/>
            <p:nvPr/>
          </p:nvSpPr>
          <p:spPr>
            <a:xfrm>
              <a:off x="1071357"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383" name="tx383"/>
            <p:cNvSpPr/>
            <p:nvPr/>
          </p:nvSpPr>
          <p:spPr>
            <a:xfrm>
              <a:off x="1071357"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84" name="tx384"/>
            <p:cNvSpPr/>
            <p:nvPr/>
          </p:nvSpPr>
          <p:spPr>
            <a:xfrm>
              <a:off x="1071357"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85" name="tx385"/>
            <p:cNvSpPr/>
            <p:nvPr/>
          </p:nvSpPr>
          <p:spPr>
            <a:xfrm>
              <a:off x="1071357"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386" name="tx386"/>
            <p:cNvSpPr/>
            <p:nvPr/>
          </p:nvSpPr>
          <p:spPr>
            <a:xfrm>
              <a:off x="1071357"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87" name="tx387"/>
            <p:cNvSpPr/>
            <p:nvPr/>
          </p:nvSpPr>
          <p:spPr>
            <a:xfrm>
              <a:off x="1071357"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388" name="tx388"/>
            <p:cNvSpPr/>
            <p:nvPr/>
          </p:nvSpPr>
          <p:spPr>
            <a:xfrm>
              <a:off x="1382408"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389" name="tx389"/>
            <p:cNvSpPr/>
            <p:nvPr/>
          </p:nvSpPr>
          <p:spPr>
            <a:xfrm>
              <a:off x="1382408"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90" name="tx390"/>
            <p:cNvSpPr/>
            <p:nvPr/>
          </p:nvSpPr>
          <p:spPr>
            <a:xfrm>
              <a:off x="1382408"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91" name="tx391"/>
            <p:cNvSpPr/>
            <p:nvPr/>
          </p:nvSpPr>
          <p:spPr>
            <a:xfrm>
              <a:off x="1382408"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392" name="tx392"/>
            <p:cNvSpPr/>
            <p:nvPr/>
          </p:nvSpPr>
          <p:spPr>
            <a:xfrm>
              <a:off x="1382408"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393" name="tx393"/>
            <p:cNvSpPr/>
            <p:nvPr/>
          </p:nvSpPr>
          <p:spPr>
            <a:xfrm>
              <a:off x="1382408"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94" name="tx394"/>
            <p:cNvSpPr/>
            <p:nvPr/>
          </p:nvSpPr>
          <p:spPr>
            <a:xfrm>
              <a:off x="1382408"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395" name="tx395"/>
            <p:cNvSpPr/>
            <p:nvPr/>
          </p:nvSpPr>
          <p:spPr>
            <a:xfrm>
              <a:off x="1693459"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96" name="tx396"/>
            <p:cNvSpPr/>
            <p:nvPr/>
          </p:nvSpPr>
          <p:spPr>
            <a:xfrm>
              <a:off x="1693459"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97" name="tx397"/>
            <p:cNvSpPr/>
            <p:nvPr/>
          </p:nvSpPr>
          <p:spPr>
            <a:xfrm>
              <a:off x="1693459"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98" name="tx398"/>
            <p:cNvSpPr/>
            <p:nvPr/>
          </p:nvSpPr>
          <p:spPr>
            <a:xfrm>
              <a:off x="1693459"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399" name="tx399"/>
            <p:cNvSpPr/>
            <p:nvPr/>
          </p:nvSpPr>
          <p:spPr>
            <a:xfrm>
              <a:off x="1693459"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400" name="tx400"/>
            <p:cNvSpPr/>
            <p:nvPr/>
          </p:nvSpPr>
          <p:spPr>
            <a:xfrm>
              <a:off x="1693459"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401" name="tx401"/>
            <p:cNvSpPr/>
            <p:nvPr/>
          </p:nvSpPr>
          <p:spPr>
            <a:xfrm>
              <a:off x="1693459"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402" name="tx402"/>
            <p:cNvSpPr/>
            <p:nvPr/>
          </p:nvSpPr>
          <p:spPr>
            <a:xfrm>
              <a:off x="1693459"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403" name="tx403"/>
            <p:cNvSpPr/>
            <p:nvPr/>
          </p:nvSpPr>
          <p:spPr>
            <a:xfrm>
              <a:off x="2004510"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404" name="tx404"/>
            <p:cNvSpPr/>
            <p:nvPr/>
          </p:nvSpPr>
          <p:spPr>
            <a:xfrm>
              <a:off x="2004510"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405" name="tx405"/>
            <p:cNvSpPr/>
            <p:nvPr/>
          </p:nvSpPr>
          <p:spPr>
            <a:xfrm>
              <a:off x="2004510"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406" name="tx406"/>
            <p:cNvSpPr/>
            <p:nvPr/>
          </p:nvSpPr>
          <p:spPr>
            <a:xfrm>
              <a:off x="2004510"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407" name="tx407"/>
            <p:cNvSpPr/>
            <p:nvPr/>
          </p:nvSpPr>
          <p:spPr>
            <a:xfrm>
              <a:off x="2004510"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408" name="tx408"/>
            <p:cNvSpPr/>
            <p:nvPr/>
          </p:nvSpPr>
          <p:spPr>
            <a:xfrm>
              <a:off x="2004510"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409" name="tx409"/>
            <p:cNvSpPr/>
            <p:nvPr/>
          </p:nvSpPr>
          <p:spPr>
            <a:xfrm>
              <a:off x="2004510"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410" name="tx410"/>
            <p:cNvSpPr/>
            <p:nvPr/>
          </p:nvSpPr>
          <p:spPr>
            <a:xfrm>
              <a:off x="2004510"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411" name="tx411"/>
            <p:cNvSpPr/>
            <p:nvPr/>
          </p:nvSpPr>
          <p:spPr>
            <a:xfrm>
              <a:off x="2315561"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412" name="tx412"/>
            <p:cNvSpPr/>
            <p:nvPr/>
          </p:nvSpPr>
          <p:spPr>
            <a:xfrm>
              <a:off x="2315561"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413" name="tx413"/>
            <p:cNvSpPr/>
            <p:nvPr/>
          </p:nvSpPr>
          <p:spPr>
            <a:xfrm>
              <a:off x="2315561"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414" name="tx414"/>
            <p:cNvSpPr/>
            <p:nvPr/>
          </p:nvSpPr>
          <p:spPr>
            <a:xfrm>
              <a:off x="2315561"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415" name="tx415"/>
            <p:cNvSpPr/>
            <p:nvPr/>
          </p:nvSpPr>
          <p:spPr>
            <a:xfrm>
              <a:off x="2315561"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416" name="tx416"/>
            <p:cNvSpPr/>
            <p:nvPr/>
          </p:nvSpPr>
          <p:spPr>
            <a:xfrm>
              <a:off x="2315561"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17" name="tx417"/>
            <p:cNvSpPr/>
            <p:nvPr/>
          </p:nvSpPr>
          <p:spPr>
            <a:xfrm>
              <a:off x="2315561"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418" name="tx418"/>
            <p:cNvSpPr/>
            <p:nvPr/>
          </p:nvSpPr>
          <p:spPr>
            <a:xfrm>
              <a:off x="2315561"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19" name="tx419"/>
            <p:cNvSpPr/>
            <p:nvPr/>
          </p:nvSpPr>
          <p:spPr>
            <a:xfrm>
              <a:off x="2626613"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420" name="tx420"/>
            <p:cNvSpPr/>
            <p:nvPr/>
          </p:nvSpPr>
          <p:spPr>
            <a:xfrm>
              <a:off x="2626613"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421" name="tx421"/>
            <p:cNvSpPr/>
            <p:nvPr/>
          </p:nvSpPr>
          <p:spPr>
            <a:xfrm>
              <a:off x="2626613"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422" name="tx422"/>
            <p:cNvSpPr/>
            <p:nvPr/>
          </p:nvSpPr>
          <p:spPr>
            <a:xfrm>
              <a:off x="2626613"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423" name="tx423"/>
            <p:cNvSpPr/>
            <p:nvPr/>
          </p:nvSpPr>
          <p:spPr>
            <a:xfrm>
              <a:off x="2626613"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424" name="tx424"/>
            <p:cNvSpPr/>
            <p:nvPr/>
          </p:nvSpPr>
          <p:spPr>
            <a:xfrm>
              <a:off x="2626613"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425" name="tx425"/>
            <p:cNvSpPr/>
            <p:nvPr/>
          </p:nvSpPr>
          <p:spPr>
            <a:xfrm>
              <a:off x="2626613"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426" name="tx426"/>
            <p:cNvSpPr/>
            <p:nvPr/>
          </p:nvSpPr>
          <p:spPr>
            <a:xfrm>
              <a:off x="2626613"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427" name="tx427"/>
            <p:cNvSpPr/>
            <p:nvPr/>
          </p:nvSpPr>
          <p:spPr>
            <a:xfrm>
              <a:off x="2937664"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428" name="tx428"/>
            <p:cNvSpPr/>
            <p:nvPr/>
          </p:nvSpPr>
          <p:spPr>
            <a:xfrm>
              <a:off x="2937664"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429" name="tx429"/>
            <p:cNvSpPr/>
            <p:nvPr/>
          </p:nvSpPr>
          <p:spPr>
            <a:xfrm>
              <a:off x="2937664"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430" name="tx430"/>
            <p:cNvSpPr/>
            <p:nvPr/>
          </p:nvSpPr>
          <p:spPr>
            <a:xfrm>
              <a:off x="2937664"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431" name="tx431"/>
            <p:cNvSpPr/>
            <p:nvPr/>
          </p:nvSpPr>
          <p:spPr>
            <a:xfrm>
              <a:off x="2937664"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432" name="tx432"/>
            <p:cNvSpPr/>
            <p:nvPr/>
          </p:nvSpPr>
          <p:spPr>
            <a:xfrm>
              <a:off x="2937664"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33" name="tx433"/>
            <p:cNvSpPr/>
            <p:nvPr/>
          </p:nvSpPr>
          <p:spPr>
            <a:xfrm>
              <a:off x="2937664"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434" name="tx434"/>
            <p:cNvSpPr/>
            <p:nvPr/>
          </p:nvSpPr>
          <p:spPr>
            <a:xfrm>
              <a:off x="2937664"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35" name="tx435"/>
            <p:cNvSpPr/>
            <p:nvPr/>
          </p:nvSpPr>
          <p:spPr>
            <a:xfrm>
              <a:off x="3248715"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436" name="tx436"/>
            <p:cNvSpPr/>
            <p:nvPr/>
          </p:nvSpPr>
          <p:spPr>
            <a:xfrm>
              <a:off x="3248715"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437" name="tx437"/>
            <p:cNvSpPr/>
            <p:nvPr/>
          </p:nvSpPr>
          <p:spPr>
            <a:xfrm>
              <a:off x="3248715"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438" name="tx438"/>
            <p:cNvSpPr/>
            <p:nvPr/>
          </p:nvSpPr>
          <p:spPr>
            <a:xfrm>
              <a:off x="3248715"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439" name="tx439"/>
            <p:cNvSpPr/>
            <p:nvPr/>
          </p:nvSpPr>
          <p:spPr>
            <a:xfrm>
              <a:off x="3248715"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440" name="tx440"/>
            <p:cNvSpPr/>
            <p:nvPr/>
          </p:nvSpPr>
          <p:spPr>
            <a:xfrm>
              <a:off x="3248715"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41" name="tx441"/>
            <p:cNvSpPr/>
            <p:nvPr/>
          </p:nvSpPr>
          <p:spPr>
            <a:xfrm>
              <a:off x="3248715"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442" name="tx442"/>
            <p:cNvSpPr/>
            <p:nvPr/>
          </p:nvSpPr>
          <p:spPr>
            <a:xfrm>
              <a:off x="3248715"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43" name="tx443"/>
            <p:cNvSpPr/>
            <p:nvPr/>
          </p:nvSpPr>
          <p:spPr>
            <a:xfrm>
              <a:off x="3559766"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444" name="tx444"/>
            <p:cNvSpPr/>
            <p:nvPr/>
          </p:nvSpPr>
          <p:spPr>
            <a:xfrm>
              <a:off x="3559766"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445" name="tx445"/>
            <p:cNvSpPr/>
            <p:nvPr/>
          </p:nvSpPr>
          <p:spPr>
            <a:xfrm>
              <a:off x="3559766"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446" name="tx446"/>
            <p:cNvSpPr/>
            <p:nvPr/>
          </p:nvSpPr>
          <p:spPr>
            <a:xfrm>
              <a:off x="3559766"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447" name="tx447"/>
            <p:cNvSpPr/>
            <p:nvPr/>
          </p:nvSpPr>
          <p:spPr>
            <a:xfrm>
              <a:off x="3559766"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448" name="tx448"/>
            <p:cNvSpPr/>
            <p:nvPr/>
          </p:nvSpPr>
          <p:spPr>
            <a:xfrm>
              <a:off x="3559766"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49" name="tx449"/>
            <p:cNvSpPr/>
            <p:nvPr/>
          </p:nvSpPr>
          <p:spPr>
            <a:xfrm>
              <a:off x="3559766"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450" name="tx450"/>
            <p:cNvSpPr/>
            <p:nvPr/>
          </p:nvSpPr>
          <p:spPr>
            <a:xfrm>
              <a:off x="3559766"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51" name="tx451"/>
            <p:cNvSpPr/>
            <p:nvPr/>
          </p:nvSpPr>
          <p:spPr>
            <a:xfrm>
              <a:off x="3870818"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52" name="tx452"/>
            <p:cNvSpPr/>
            <p:nvPr/>
          </p:nvSpPr>
          <p:spPr>
            <a:xfrm>
              <a:off x="3870818"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453" name="tx453"/>
            <p:cNvSpPr/>
            <p:nvPr/>
          </p:nvSpPr>
          <p:spPr>
            <a:xfrm>
              <a:off x="3870818"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454" name="tx454"/>
            <p:cNvSpPr/>
            <p:nvPr/>
          </p:nvSpPr>
          <p:spPr>
            <a:xfrm>
              <a:off x="3870818"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455" name="tx455"/>
            <p:cNvSpPr/>
            <p:nvPr/>
          </p:nvSpPr>
          <p:spPr>
            <a:xfrm>
              <a:off x="3870818"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456" name="tx456"/>
            <p:cNvSpPr/>
            <p:nvPr/>
          </p:nvSpPr>
          <p:spPr>
            <a:xfrm>
              <a:off x="3870818"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457" name="tx457"/>
            <p:cNvSpPr/>
            <p:nvPr/>
          </p:nvSpPr>
          <p:spPr>
            <a:xfrm>
              <a:off x="3870818"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458" name="tx458"/>
            <p:cNvSpPr/>
            <p:nvPr/>
          </p:nvSpPr>
          <p:spPr>
            <a:xfrm>
              <a:off x="3870818"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459" name="tx459"/>
            <p:cNvSpPr/>
            <p:nvPr/>
          </p:nvSpPr>
          <p:spPr>
            <a:xfrm>
              <a:off x="4181869"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460" name="tx460"/>
            <p:cNvSpPr/>
            <p:nvPr/>
          </p:nvSpPr>
          <p:spPr>
            <a:xfrm>
              <a:off x="4181869"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461" name="tx461"/>
            <p:cNvSpPr/>
            <p:nvPr/>
          </p:nvSpPr>
          <p:spPr>
            <a:xfrm>
              <a:off x="4181869"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462" name="tx462"/>
            <p:cNvSpPr/>
            <p:nvPr/>
          </p:nvSpPr>
          <p:spPr>
            <a:xfrm>
              <a:off x="4181869"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463" name="tx463"/>
            <p:cNvSpPr/>
            <p:nvPr/>
          </p:nvSpPr>
          <p:spPr>
            <a:xfrm>
              <a:off x="4181869"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464" name="tx464"/>
            <p:cNvSpPr/>
            <p:nvPr/>
          </p:nvSpPr>
          <p:spPr>
            <a:xfrm>
              <a:off x="4181869"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65" name="tx465"/>
            <p:cNvSpPr/>
            <p:nvPr/>
          </p:nvSpPr>
          <p:spPr>
            <a:xfrm>
              <a:off x="4181869"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466" name="tx466"/>
            <p:cNvSpPr/>
            <p:nvPr/>
          </p:nvSpPr>
          <p:spPr>
            <a:xfrm>
              <a:off x="4181869"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67" name="tx467"/>
            <p:cNvSpPr/>
            <p:nvPr/>
          </p:nvSpPr>
          <p:spPr>
            <a:xfrm>
              <a:off x="4492920"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68" name="tx468"/>
            <p:cNvSpPr/>
            <p:nvPr/>
          </p:nvSpPr>
          <p:spPr>
            <a:xfrm>
              <a:off x="4492920"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469" name="tx469"/>
            <p:cNvSpPr/>
            <p:nvPr/>
          </p:nvSpPr>
          <p:spPr>
            <a:xfrm>
              <a:off x="4492920"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470" name="tx470"/>
            <p:cNvSpPr/>
            <p:nvPr/>
          </p:nvSpPr>
          <p:spPr>
            <a:xfrm>
              <a:off x="4492920"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471" name="tx471"/>
            <p:cNvSpPr/>
            <p:nvPr/>
          </p:nvSpPr>
          <p:spPr>
            <a:xfrm>
              <a:off x="4492920"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472" name="tx472"/>
            <p:cNvSpPr/>
            <p:nvPr/>
          </p:nvSpPr>
          <p:spPr>
            <a:xfrm>
              <a:off x="4492920"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73" name="tx473"/>
            <p:cNvSpPr/>
            <p:nvPr/>
          </p:nvSpPr>
          <p:spPr>
            <a:xfrm>
              <a:off x="4492920"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474" name="tx474"/>
            <p:cNvSpPr/>
            <p:nvPr/>
          </p:nvSpPr>
          <p:spPr>
            <a:xfrm>
              <a:off x="4492920"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475" name="tx475"/>
            <p:cNvSpPr/>
            <p:nvPr/>
          </p:nvSpPr>
          <p:spPr>
            <a:xfrm>
              <a:off x="4492920"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76" name="tx476"/>
            <p:cNvSpPr/>
            <p:nvPr/>
          </p:nvSpPr>
          <p:spPr>
            <a:xfrm>
              <a:off x="4803971"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77" name="tx477"/>
            <p:cNvSpPr/>
            <p:nvPr/>
          </p:nvSpPr>
          <p:spPr>
            <a:xfrm>
              <a:off x="4803971"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478" name="tx478"/>
            <p:cNvSpPr/>
            <p:nvPr/>
          </p:nvSpPr>
          <p:spPr>
            <a:xfrm>
              <a:off x="4803971"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479" name="tx479"/>
            <p:cNvSpPr/>
            <p:nvPr/>
          </p:nvSpPr>
          <p:spPr>
            <a:xfrm>
              <a:off x="4803971"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480" name="tx480"/>
            <p:cNvSpPr/>
            <p:nvPr/>
          </p:nvSpPr>
          <p:spPr>
            <a:xfrm>
              <a:off x="4803971"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481" name="tx481"/>
            <p:cNvSpPr/>
            <p:nvPr/>
          </p:nvSpPr>
          <p:spPr>
            <a:xfrm>
              <a:off x="4803971"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82" name="tx482"/>
            <p:cNvSpPr/>
            <p:nvPr/>
          </p:nvSpPr>
          <p:spPr>
            <a:xfrm>
              <a:off x="4803971"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483" name="tx483"/>
            <p:cNvSpPr/>
            <p:nvPr/>
          </p:nvSpPr>
          <p:spPr>
            <a:xfrm>
              <a:off x="4803971"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484" name="tx484"/>
            <p:cNvSpPr/>
            <p:nvPr/>
          </p:nvSpPr>
          <p:spPr>
            <a:xfrm>
              <a:off x="4803971"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85" name="tx485"/>
            <p:cNvSpPr/>
            <p:nvPr/>
          </p:nvSpPr>
          <p:spPr>
            <a:xfrm>
              <a:off x="5115023"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486" name="tx486"/>
            <p:cNvSpPr/>
            <p:nvPr/>
          </p:nvSpPr>
          <p:spPr>
            <a:xfrm>
              <a:off x="5115023"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487" name="tx487"/>
            <p:cNvSpPr/>
            <p:nvPr/>
          </p:nvSpPr>
          <p:spPr>
            <a:xfrm>
              <a:off x="5115023"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488" name="tx488"/>
            <p:cNvSpPr/>
            <p:nvPr/>
          </p:nvSpPr>
          <p:spPr>
            <a:xfrm>
              <a:off x="5115023"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489" name="tx489"/>
            <p:cNvSpPr/>
            <p:nvPr/>
          </p:nvSpPr>
          <p:spPr>
            <a:xfrm>
              <a:off x="5115023"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490" name="tx490"/>
            <p:cNvSpPr/>
            <p:nvPr/>
          </p:nvSpPr>
          <p:spPr>
            <a:xfrm>
              <a:off x="5115023"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91" name="tx491"/>
            <p:cNvSpPr/>
            <p:nvPr/>
          </p:nvSpPr>
          <p:spPr>
            <a:xfrm>
              <a:off x="5115023"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492" name="tx492"/>
            <p:cNvSpPr/>
            <p:nvPr/>
          </p:nvSpPr>
          <p:spPr>
            <a:xfrm>
              <a:off x="5115023"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493" name="tx493"/>
            <p:cNvSpPr/>
            <p:nvPr/>
          </p:nvSpPr>
          <p:spPr>
            <a:xfrm>
              <a:off x="5115023"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94" name="tx494"/>
            <p:cNvSpPr/>
            <p:nvPr/>
          </p:nvSpPr>
          <p:spPr>
            <a:xfrm>
              <a:off x="5426074"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95" name="tx495"/>
            <p:cNvSpPr/>
            <p:nvPr/>
          </p:nvSpPr>
          <p:spPr>
            <a:xfrm>
              <a:off x="5426074"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496" name="tx496"/>
            <p:cNvSpPr/>
            <p:nvPr/>
          </p:nvSpPr>
          <p:spPr>
            <a:xfrm>
              <a:off x="5426074"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497" name="tx497"/>
            <p:cNvSpPr/>
            <p:nvPr/>
          </p:nvSpPr>
          <p:spPr>
            <a:xfrm>
              <a:off x="5426074"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498" name="tx498"/>
            <p:cNvSpPr/>
            <p:nvPr/>
          </p:nvSpPr>
          <p:spPr>
            <a:xfrm>
              <a:off x="5426074"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499" name="tx499"/>
            <p:cNvSpPr/>
            <p:nvPr/>
          </p:nvSpPr>
          <p:spPr>
            <a:xfrm>
              <a:off x="5426074"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500" name="tx500"/>
            <p:cNvSpPr/>
            <p:nvPr/>
          </p:nvSpPr>
          <p:spPr>
            <a:xfrm>
              <a:off x="5426074"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501" name="tx501"/>
            <p:cNvSpPr/>
            <p:nvPr/>
          </p:nvSpPr>
          <p:spPr>
            <a:xfrm>
              <a:off x="5426074"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502" name="tx502"/>
            <p:cNvSpPr/>
            <p:nvPr/>
          </p:nvSpPr>
          <p:spPr>
            <a:xfrm>
              <a:off x="5426074"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503" name="tx503"/>
            <p:cNvSpPr/>
            <p:nvPr/>
          </p:nvSpPr>
          <p:spPr>
            <a:xfrm>
              <a:off x="5737125"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504" name="tx504"/>
            <p:cNvSpPr/>
            <p:nvPr/>
          </p:nvSpPr>
          <p:spPr>
            <a:xfrm>
              <a:off x="5737125"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505" name="tx505"/>
            <p:cNvSpPr/>
            <p:nvPr/>
          </p:nvSpPr>
          <p:spPr>
            <a:xfrm>
              <a:off x="5737125"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506" name="tx506"/>
            <p:cNvSpPr/>
            <p:nvPr/>
          </p:nvSpPr>
          <p:spPr>
            <a:xfrm>
              <a:off x="5737125"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507" name="tx507"/>
            <p:cNvSpPr/>
            <p:nvPr/>
          </p:nvSpPr>
          <p:spPr>
            <a:xfrm>
              <a:off x="5737125"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508" name="tx508"/>
            <p:cNvSpPr/>
            <p:nvPr/>
          </p:nvSpPr>
          <p:spPr>
            <a:xfrm>
              <a:off x="5737125" y="37157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509" name="tx509"/>
            <p:cNvSpPr/>
            <p:nvPr/>
          </p:nvSpPr>
          <p:spPr>
            <a:xfrm>
              <a:off x="5737125"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510" name="tx510"/>
            <p:cNvSpPr/>
            <p:nvPr/>
          </p:nvSpPr>
          <p:spPr>
            <a:xfrm>
              <a:off x="5737125"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511" name="tx511"/>
            <p:cNvSpPr/>
            <p:nvPr/>
          </p:nvSpPr>
          <p:spPr>
            <a:xfrm>
              <a:off x="5737125"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512" name="tx512"/>
            <p:cNvSpPr/>
            <p:nvPr/>
          </p:nvSpPr>
          <p:spPr>
            <a:xfrm>
              <a:off x="5737125"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513" name="tx513"/>
            <p:cNvSpPr/>
            <p:nvPr/>
          </p:nvSpPr>
          <p:spPr>
            <a:xfrm>
              <a:off x="6048176"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514" name="tx514"/>
            <p:cNvSpPr/>
            <p:nvPr/>
          </p:nvSpPr>
          <p:spPr>
            <a:xfrm>
              <a:off x="6048176"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515" name="tx515"/>
            <p:cNvSpPr/>
            <p:nvPr/>
          </p:nvSpPr>
          <p:spPr>
            <a:xfrm>
              <a:off x="6048176"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516" name="tx516"/>
            <p:cNvSpPr/>
            <p:nvPr/>
          </p:nvSpPr>
          <p:spPr>
            <a:xfrm>
              <a:off x="6048176"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517" name="tx517"/>
            <p:cNvSpPr/>
            <p:nvPr/>
          </p:nvSpPr>
          <p:spPr>
            <a:xfrm>
              <a:off x="6048176"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518" name="tx518"/>
            <p:cNvSpPr/>
            <p:nvPr/>
          </p:nvSpPr>
          <p:spPr>
            <a:xfrm>
              <a:off x="6048176" y="37157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519" name="tx519"/>
            <p:cNvSpPr/>
            <p:nvPr/>
          </p:nvSpPr>
          <p:spPr>
            <a:xfrm>
              <a:off x="6048176"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520" name="tx520"/>
            <p:cNvSpPr/>
            <p:nvPr/>
          </p:nvSpPr>
          <p:spPr>
            <a:xfrm>
              <a:off x="6048176"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521" name="tx521"/>
            <p:cNvSpPr/>
            <p:nvPr/>
          </p:nvSpPr>
          <p:spPr>
            <a:xfrm>
              <a:off x="6048176"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522" name="tx522"/>
            <p:cNvSpPr/>
            <p:nvPr/>
          </p:nvSpPr>
          <p:spPr>
            <a:xfrm>
              <a:off x="6048176"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523" name="tx523"/>
            <p:cNvSpPr/>
            <p:nvPr/>
          </p:nvSpPr>
          <p:spPr>
            <a:xfrm>
              <a:off x="6359228"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524" name="tx524"/>
            <p:cNvSpPr/>
            <p:nvPr/>
          </p:nvSpPr>
          <p:spPr>
            <a:xfrm>
              <a:off x="6359228"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525" name="tx525"/>
            <p:cNvSpPr/>
            <p:nvPr/>
          </p:nvSpPr>
          <p:spPr>
            <a:xfrm>
              <a:off x="6359228"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526" name="tx526"/>
            <p:cNvSpPr/>
            <p:nvPr/>
          </p:nvSpPr>
          <p:spPr>
            <a:xfrm>
              <a:off x="6359228"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527" name="tx527"/>
            <p:cNvSpPr/>
            <p:nvPr/>
          </p:nvSpPr>
          <p:spPr>
            <a:xfrm>
              <a:off x="6359228"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528" name="tx528"/>
            <p:cNvSpPr/>
            <p:nvPr/>
          </p:nvSpPr>
          <p:spPr>
            <a:xfrm>
              <a:off x="6359228" y="37157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529" name="tx529"/>
            <p:cNvSpPr/>
            <p:nvPr/>
          </p:nvSpPr>
          <p:spPr>
            <a:xfrm>
              <a:off x="6359228"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530" name="tx530"/>
            <p:cNvSpPr/>
            <p:nvPr/>
          </p:nvSpPr>
          <p:spPr>
            <a:xfrm>
              <a:off x="6359228"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531" name="tx531"/>
            <p:cNvSpPr/>
            <p:nvPr/>
          </p:nvSpPr>
          <p:spPr>
            <a:xfrm>
              <a:off x="6359228"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532" name="tx532"/>
            <p:cNvSpPr/>
            <p:nvPr/>
          </p:nvSpPr>
          <p:spPr>
            <a:xfrm>
              <a:off x="6359228"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533" name="tx533"/>
            <p:cNvSpPr/>
            <p:nvPr/>
          </p:nvSpPr>
          <p:spPr>
            <a:xfrm>
              <a:off x="6670279"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534" name="tx534"/>
            <p:cNvSpPr/>
            <p:nvPr/>
          </p:nvSpPr>
          <p:spPr>
            <a:xfrm>
              <a:off x="6670279"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535" name="tx535"/>
            <p:cNvSpPr/>
            <p:nvPr/>
          </p:nvSpPr>
          <p:spPr>
            <a:xfrm>
              <a:off x="6670279"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536" name="tx536"/>
            <p:cNvSpPr/>
            <p:nvPr/>
          </p:nvSpPr>
          <p:spPr>
            <a:xfrm>
              <a:off x="6670279"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537" name="tx537"/>
            <p:cNvSpPr/>
            <p:nvPr/>
          </p:nvSpPr>
          <p:spPr>
            <a:xfrm>
              <a:off x="6670279"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538" name="tx538"/>
            <p:cNvSpPr/>
            <p:nvPr/>
          </p:nvSpPr>
          <p:spPr>
            <a:xfrm>
              <a:off x="6670279" y="37157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539" name="tx539"/>
            <p:cNvSpPr/>
            <p:nvPr/>
          </p:nvSpPr>
          <p:spPr>
            <a:xfrm>
              <a:off x="6670279"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540" name="tx540"/>
            <p:cNvSpPr/>
            <p:nvPr/>
          </p:nvSpPr>
          <p:spPr>
            <a:xfrm>
              <a:off x="6670279"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541" name="tx541"/>
            <p:cNvSpPr/>
            <p:nvPr/>
          </p:nvSpPr>
          <p:spPr>
            <a:xfrm>
              <a:off x="6670279"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542" name="tx542"/>
            <p:cNvSpPr/>
            <p:nvPr/>
          </p:nvSpPr>
          <p:spPr>
            <a:xfrm>
              <a:off x="6670279"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543" name="tx543"/>
            <p:cNvSpPr/>
            <p:nvPr/>
          </p:nvSpPr>
          <p:spPr>
            <a:xfrm>
              <a:off x="6981330"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544" name="tx544"/>
            <p:cNvSpPr/>
            <p:nvPr/>
          </p:nvSpPr>
          <p:spPr>
            <a:xfrm>
              <a:off x="6981330"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545" name="tx545"/>
            <p:cNvSpPr/>
            <p:nvPr/>
          </p:nvSpPr>
          <p:spPr>
            <a:xfrm>
              <a:off x="6981330"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546" name="tx546"/>
            <p:cNvSpPr/>
            <p:nvPr/>
          </p:nvSpPr>
          <p:spPr>
            <a:xfrm>
              <a:off x="6981330"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547" name="tx547"/>
            <p:cNvSpPr/>
            <p:nvPr/>
          </p:nvSpPr>
          <p:spPr>
            <a:xfrm>
              <a:off x="6981330"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548" name="tx548"/>
            <p:cNvSpPr/>
            <p:nvPr/>
          </p:nvSpPr>
          <p:spPr>
            <a:xfrm>
              <a:off x="6981330" y="37157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549" name="tx549"/>
            <p:cNvSpPr/>
            <p:nvPr/>
          </p:nvSpPr>
          <p:spPr>
            <a:xfrm>
              <a:off x="6981330"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550" name="tx550"/>
            <p:cNvSpPr/>
            <p:nvPr/>
          </p:nvSpPr>
          <p:spPr>
            <a:xfrm>
              <a:off x="6981330"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551" name="tx551"/>
            <p:cNvSpPr/>
            <p:nvPr/>
          </p:nvSpPr>
          <p:spPr>
            <a:xfrm>
              <a:off x="6981330"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552" name="tx552"/>
            <p:cNvSpPr/>
            <p:nvPr/>
          </p:nvSpPr>
          <p:spPr>
            <a:xfrm>
              <a:off x="6981330"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553" name="tx553"/>
            <p:cNvSpPr/>
            <p:nvPr/>
          </p:nvSpPr>
          <p:spPr>
            <a:xfrm>
              <a:off x="7292381"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554" name="tx554"/>
            <p:cNvSpPr/>
            <p:nvPr/>
          </p:nvSpPr>
          <p:spPr>
            <a:xfrm>
              <a:off x="7292381"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555" name="tx555"/>
            <p:cNvSpPr/>
            <p:nvPr/>
          </p:nvSpPr>
          <p:spPr>
            <a:xfrm>
              <a:off x="7292381"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556" name="tx556"/>
            <p:cNvSpPr/>
            <p:nvPr/>
          </p:nvSpPr>
          <p:spPr>
            <a:xfrm>
              <a:off x="7292381"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557" name="tx557"/>
            <p:cNvSpPr/>
            <p:nvPr/>
          </p:nvSpPr>
          <p:spPr>
            <a:xfrm>
              <a:off x="7292381"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558" name="tx558"/>
            <p:cNvSpPr/>
            <p:nvPr/>
          </p:nvSpPr>
          <p:spPr>
            <a:xfrm>
              <a:off x="7292381" y="37157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559" name="tx559"/>
            <p:cNvSpPr/>
            <p:nvPr/>
          </p:nvSpPr>
          <p:spPr>
            <a:xfrm>
              <a:off x="7292381"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560" name="tx560"/>
            <p:cNvSpPr/>
            <p:nvPr/>
          </p:nvSpPr>
          <p:spPr>
            <a:xfrm>
              <a:off x="7292381"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561" name="tx561"/>
            <p:cNvSpPr/>
            <p:nvPr/>
          </p:nvSpPr>
          <p:spPr>
            <a:xfrm>
              <a:off x="7292381"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562" name="tx562"/>
            <p:cNvSpPr/>
            <p:nvPr/>
          </p:nvSpPr>
          <p:spPr>
            <a:xfrm>
              <a:off x="7292381"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563" name="tx563"/>
            <p:cNvSpPr/>
            <p:nvPr/>
          </p:nvSpPr>
          <p:spPr>
            <a:xfrm>
              <a:off x="7603433"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564" name="tx564"/>
            <p:cNvSpPr/>
            <p:nvPr/>
          </p:nvSpPr>
          <p:spPr>
            <a:xfrm>
              <a:off x="7603433"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565" name="tx565"/>
            <p:cNvSpPr/>
            <p:nvPr/>
          </p:nvSpPr>
          <p:spPr>
            <a:xfrm>
              <a:off x="7603433"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566" name="tx566"/>
            <p:cNvSpPr/>
            <p:nvPr/>
          </p:nvSpPr>
          <p:spPr>
            <a:xfrm>
              <a:off x="7603433"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567" name="tx567"/>
            <p:cNvSpPr/>
            <p:nvPr/>
          </p:nvSpPr>
          <p:spPr>
            <a:xfrm>
              <a:off x="7603433"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568" name="tx568"/>
            <p:cNvSpPr/>
            <p:nvPr/>
          </p:nvSpPr>
          <p:spPr>
            <a:xfrm>
              <a:off x="7603433" y="37157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569" name="tx569"/>
            <p:cNvSpPr/>
            <p:nvPr/>
          </p:nvSpPr>
          <p:spPr>
            <a:xfrm>
              <a:off x="7603433" y="40356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570" name="tx570"/>
            <p:cNvSpPr/>
            <p:nvPr/>
          </p:nvSpPr>
          <p:spPr>
            <a:xfrm>
              <a:off x="7603433"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571" name="tx571"/>
            <p:cNvSpPr/>
            <p:nvPr/>
          </p:nvSpPr>
          <p:spPr>
            <a:xfrm>
              <a:off x="7603433"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572" name="tx572"/>
            <p:cNvSpPr/>
            <p:nvPr/>
          </p:nvSpPr>
          <p:spPr>
            <a:xfrm>
              <a:off x="7603433"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573" name="tx573"/>
            <p:cNvSpPr/>
            <p:nvPr/>
          </p:nvSpPr>
          <p:spPr>
            <a:xfrm>
              <a:off x="7603433"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574" name="tx574"/>
            <p:cNvSpPr/>
            <p:nvPr/>
          </p:nvSpPr>
          <p:spPr>
            <a:xfrm>
              <a:off x="7914484"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575" name="tx575"/>
            <p:cNvSpPr/>
            <p:nvPr/>
          </p:nvSpPr>
          <p:spPr>
            <a:xfrm>
              <a:off x="7914484"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576" name="tx576"/>
            <p:cNvSpPr/>
            <p:nvPr/>
          </p:nvSpPr>
          <p:spPr>
            <a:xfrm>
              <a:off x="7914484"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577" name="tx577"/>
            <p:cNvSpPr/>
            <p:nvPr/>
          </p:nvSpPr>
          <p:spPr>
            <a:xfrm>
              <a:off x="7914484"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578" name="tx578"/>
            <p:cNvSpPr/>
            <p:nvPr/>
          </p:nvSpPr>
          <p:spPr>
            <a:xfrm>
              <a:off x="7914484"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579" name="tx579"/>
            <p:cNvSpPr/>
            <p:nvPr/>
          </p:nvSpPr>
          <p:spPr>
            <a:xfrm>
              <a:off x="7914484" y="37157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580" name="tx580"/>
            <p:cNvSpPr/>
            <p:nvPr/>
          </p:nvSpPr>
          <p:spPr>
            <a:xfrm>
              <a:off x="7914484" y="40356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581" name="tx581"/>
            <p:cNvSpPr/>
            <p:nvPr/>
          </p:nvSpPr>
          <p:spPr>
            <a:xfrm>
              <a:off x="7914484"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582" name="tx582"/>
            <p:cNvSpPr/>
            <p:nvPr/>
          </p:nvSpPr>
          <p:spPr>
            <a:xfrm>
              <a:off x="7914484"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583" name="tx583"/>
            <p:cNvSpPr/>
            <p:nvPr/>
          </p:nvSpPr>
          <p:spPr>
            <a:xfrm>
              <a:off x="7914484"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584" name="tx584"/>
            <p:cNvSpPr/>
            <p:nvPr/>
          </p:nvSpPr>
          <p:spPr>
            <a:xfrm>
              <a:off x="7914484"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585" name="tx585"/>
            <p:cNvSpPr/>
            <p:nvPr/>
          </p:nvSpPr>
          <p:spPr>
            <a:xfrm>
              <a:off x="8225535"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586" name="tx586"/>
            <p:cNvSpPr/>
            <p:nvPr/>
          </p:nvSpPr>
          <p:spPr>
            <a:xfrm>
              <a:off x="8225535"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587" name="tx587"/>
            <p:cNvSpPr/>
            <p:nvPr/>
          </p:nvSpPr>
          <p:spPr>
            <a:xfrm>
              <a:off x="8225535"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588" name="tx588"/>
            <p:cNvSpPr/>
            <p:nvPr/>
          </p:nvSpPr>
          <p:spPr>
            <a:xfrm>
              <a:off x="8225535"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589" name="tx589"/>
            <p:cNvSpPr/>
            <p:nvPr/>
          </p:nvSpPr>
          <p:spPr>
            <a:xfrm>
              <a:off x="8225535"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590" name="tx590"/>
            <p:cNvSpPr/>
            <p:nvPr/>
          </p:nvSpPr>
          <p:spPr>
            <a:xfrm>
              <a:off x="8225535" y="37157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591" name="tx591"/>
            <p:cNvSpPr/>
            <p:nvPr/>
          </p:nvSpPr>
          <p:spPr>
            <a:xfrm>
              <a:off x="8225535" y="40356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592" name="tx592"/>
            <p:cNvSpPr/>
            <p:nvPr/>
          </p:nvSpPr>
          <p:spPr>
            <a:xfrm>
              <a:off x="8225535"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593" name="tx593"/>
            <p:cNvSpPr/>
            <p:nvPr/>
          </p:nvSpPr>
          <p:spPr>
            <a:xfrm>
              <a:off x="8225535"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594" name="tx594"/>
            <p:cNvSpPr/>
            <p:nvPr/>
          </p:nvSpPr>
          <p:spPr>
            <a:xfrm>
              <a:off x="8225535"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595" name="tx595"/>
            <p:cNvSpPr/>
            <p:nvPr/>
          </p:nvSpPr>
          <p:spPr>
            <a:xfrm>
              <a:off x="8225535"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596" name="tx596"/>
            <p:cNvSpPr/>
            <p:nvPr/>
          </p:nvSpPr>
          <p:spPr>
            <a:xfrm>
              <a:off x="8225535"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597" name="tx597"/>
            <p:cNvSpPr/>
            <p:nvPr/>
          </p:nvSpPr>
          <p:spPr>
            <a:xfrm>
              <a:off x="8536586"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598" name="tx598"/>
            <p:cNvSpPr/>
            <p:nvPr/>
          </p:nvSpPr>
          <p:spPr>
            <a:xfrm>
              <a:off x="8536586"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599" name="tx599"/>
            <p:cNvSpPr/>
            <p:nvPr/>
          </p:nvSpPr>
          <p:spPr>
            <a:xfrm>
              <a:off x="8536586"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600" name="tx600"/>
            <p:cNvSpPr/>
            <p:nvPr/>
          </p:nvSpPr>
          <p:spPr>
            <a:xfrm>
              <a:off x="8536586"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601" name="tx601"/>
            <p:cNvSpPr/>
            <p:nvPr/>
          </p:nvSpPr>
          <p:spPr>
            <a:xfrm>
              <a:off x="8536586"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602" name="tx602"/>
            <p:cNvSpPr/>
            <p:nvPr/>
          </p:nvSpPr>
          <p:spPr>
            <a:xfrm>
              <a:off x="8536586" y="37157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603" name="tx603"/>
            <p:cNvSpPr/>
            <p:nvPr/>
          </p:nvSpPr>
          <p:spPr>
            <a:xfrm>
              <a:off x="8536586" y="40356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604" name="tx604"/>
            <p:cNvSpPr/>
            <p:nvPr/>
          </p:nvSpPr>
          <p:spPr>
            <a:xfrm>
              <a:off x="8536586"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605" name="tx605"/>
            <p:cNvSpPr/>
            <p:nvPr/>
          </p:nvSpPr>
          <p:spPr>
            <a:xfrm>
              <a:off x="8536586"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606" name="tx606"/>
            <p:cNvSpPr/>
            <p:nvPr/>
          </p:nvSpPr>
          <p:spPr>
            <a:xfrm>
              <a:off x="8536586"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607" name="tx607"/>
            <p:cNvSpPr/>
            <p:nvPr/>
          </p:nvSpPr>
          <p:spPr>
            <a:xfrm>
              <a:off x="8536586"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608" name="tx608"/>
            <p:cNvSpPr/>
            <p:nvPr/>
          </p:nvSpPr>
          <p:spPr>
            <a:xfrm>
              <a:off x="8536586"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609" name="tx609"/>
            <p:cNvSpPr/>
            <p:nvPr/>
          </p:nvSpPr>
          <p:spPr>
            <a:xfrm>
              <a:off x="8847638" y="11565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610" name="tx610"/>
            <p:cNvSpPr/>
            <p:nvPr/>
          </p:nvSpPr>
          <p:spPr>
            <a:xfrm>
              <a:off x="8847638" y="17963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611" name="tx611"/>
            <p:cNvSpPr/>
            <p:nvPr/>
          </p:nvSpPr>
          <p:spPr>
            <a:xfrm>
              <a:off x="8847638" y="21162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612" name="tx612"/>
            <p:cNvSpPr/>
            <p:nvPr/>
          </p:nvSpPr>
          <p:spPr>
            <a:xfrm>
              <a:off x="8847638"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613" name="tx613"/>
            <p:cNvSpPr/>
            <p:nvPr/>
          </p:nvSpPr>
          <p:spPr>
            <a:xfrm>
              <a:off x="8847638" y="24361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614" name="tx614"/>
            <p:cNvSpPr/>
            <p:nvPr/>
          </p:nvSpPr>
          <p:spPr>
            <a:xfrm>
              <a:off x="8847638" y="37157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615" name="tx615"/>
            <p:cNvSpPr/>
            <p:nvPr/>
          </p:nvSpPr>
          <p:spPr>
            <a:xfrm>
              <a:off x="8847638" y="40356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616" name="tx616"/>
            <p:cNvSpPr/>
            <p:nvPr/>
          </p:nvSpPr>
          <p:spPr>
            <a:xfrm>
              <a:off x="8847638" y="43555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617" name="tx617"/>
            <p:cNvSpPr/>
            <p:nvPr/>
          </p:nvSpPr>
          <p:spPr>
            <a:xfrm>
              <a:off x="8847638"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618" name="tx618"/>
            <p:cNvSpPr/>
            <p:nvPr/>
          </p:nvSpPr>
          <p:spPr>
            <a:xfrm>
              <a:off x="8847638"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619" name="tx619"/>
            <p:cNvSpPr/>
            <p:nvPr/>
          </p:nvSpPr>
          <p:spPr>
            <a:xfrm>
              <a:off x="8847638" y="4675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620" name="tx620"/>
            <p:cNvSpPr/>
            <p:nvPr/>
          </p:nvSpPr>
          <p:spPr>
            <a:xfrm>
              <a:off x="8847638"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621" name="tx621"/>
            <p:cNvSpPr/>
            <p:nvPr/>
          </p:nvSpPr>
          <p:spPr>
            <a:xfrm>
              <a:off x="1071357" y="2756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622" name="tx622"/>
            <p:cNvSpPr/>
            <p:nvPr/>
          </p:nvSpPr>
          <p:spPr>
            <a:xfrm>
              <a:off x="1091428" y="1476483"/>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8</a:t>
              </a:r>
            </a:p>
          </p:txBody>
        </p:sp>
        <p:sp>
          <p:nvSpPr>
            <p:cNvPr id="623" name="tx623"/>
            <p:cNvSpPr/>
            <p:nvPr/>
          </p:nvSpPr>
          <p:spPr>
            <a:xfrm>
              <a:off x="1071357"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624" name="tx624"/>
            <p:cNvSpPr/>
            <p:nvPr/>
          </p:nvSpPr>
          <p:spPr>
            <a:xfrm>
              <a:off x="1071357"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31</a:t>
              </a:r>
            </a:p>
          </p:txBody>
        </p:sp>
        <p:sp>
          <p:nvSpPr>
            <p:cNvPr id="625" name="tx625"/>
            <p:cNvSpPr/>
            <p:nvPr/>
          </p:nvSpPr>
          <p:spPr>
            <a:xfrm>
              <a:off x="1385105" y="1476483"/>
              <a:ext cx="74889"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11</a:t>
              </a:r>
            </a:p>
          </p:txBody>
        </p:sp>
        <p:sp>
          <p:nvSpPr>
            <p:cNvPr id="626" name="tx626"/>
            <p:cNvSpPr/>
            <p:nvPr/>
          </p:nvSpPr>
          <p:spPr>
            <a:xfrm>
              <a:off x="1382408" y="499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627" name="tx627"/>
            <p:cNvSpPr/>
            <p:nvPr/>
          </p:nvSpPr>
          <p:spPr>
            <a:xfrm>
              <a:off x="1382408"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32</a:t>
              </a:r>
            </a:p>
          </p:txBody>
        </p:sp>
        <p:sp>
          <p:nvSpPr>
            <p:cNvPr id="628" name="tx628"/>
            <p:cNvSpPr/>
            <p:nvPr/>
          </p:nvSpPr>
          <p:spPr>
            <a:xfrm>
              <a:off x="1693459"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17</a:t>
              </a:r>
            </a:p>
          </p:txBody>
        </p:sp>
        <p:sp>
          <p:nvSpPr>
            <p:cNvPr id="629" name="tx629"/>
            <p:cNvSpPr/>
            <p:nvPr/>
          </p:nvSpPr>
          <p:spPr>
            <a:xfrm>
              <a:off x="1693459"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30</a:t>
              </a:r>
            </a:p>
          </p:txBody>
        </p:sp>
        <p:sp>
          <p:nvSpPr>
            <p:cNvPr id="630" name="tx630"/>
            <p:cNvSpPr/>
            <p:nvPr/>
          </p:nvSpPr>
          <p:spPr>
            <a:xfrm>
              <a:off x="2004510"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22</a:t>
              </a:r>
            </a:p>
          </p:txBody>
        </p:sp>
        <p:sp>
          <p:nvSpPr>
            <p:cNvPr id="631" name="tx631"/>
            <p:cNvSpPr/>
            <p:nvPr/>
          </p:nvSpPr>
          <p:spPr>
            <a:xfrm>
              <a:off x="2004510"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30</a:t>
              </a:r>
            </a:p>
          </p:txBody>
        </p:sp>
        <p:sp>
          <p:nvSpPr>
            <p:cNvPr id="632" name="tx632"/>
            <p:cNvSpPr/>
            <p:nvPr/>
          </p:nvSpPr>
          <p:spPr>
            <a:xfrm>
              <a:off x="2315561"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25</a:t>
              </a:r>
            </a:p>
          </p:txBody>
        </p:sp>
        <p:sp>
          <p:nvSpPr>
            <p:cNvPr id="633" name="tx633"/>
            <p:cNvSpPr/>
            <p:nvPr/>
          </p:nvSpPr>
          <p:spPr>
            <a:xfrm>
              <a:off x="2315561"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29</a:t>
              </a:r>
            </a:p>
          </p:txBody>
        </p:sp>
        <p:sp>
          <p:nvSpPr>
            <p:cNvPr id="634" name="tx634"/>
            <p:cNvSpPr/>
            <p:nvPr/>
          </p:nvSpPr>
          <p:spPr>
            <a:xfrm>
              <a:off x="2626613"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26</a:t>
              </a:r>
            </a:p>
          </p:txBody>
        </p:sp>
        <p:sp>
          <p:nvSpPr>
            <p:cNvPr id="635" name="tx635"/>
            <p:cNvSpPr/>
            <p:nvPr/>
          </p:nvSpPr>
          <p:spPr>
            <a:xfrm>
              <a:off x="2626613"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30</a:t>
              </a:r>
            </a:p>
          </p:txBody>
        </p:sp>
        <p:sp>
          <p:nvSpPr>
            <p:cNvPr id="636" name="tx636"/>
            <p:cNvSpPr/>
            <p:nvPr/>
          </p:nvSpPr>
          <p:spPr>
            <a:xfrm>
              <a:off x="2937664"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26</a:t>
              </a:r>
            </a:p>
          </p:txBody>
        </p:sp>
        <p:sp>
          <p:nvSpPr>
            <p:cNvPr id="637" name="tx637"/>
            <p:cNvSpPr/>
            <p:nvPr/>
          </p:nvSpPr>
          <p:spPr>
            <a:xfrm>
              <a:off x="2957735" y="3395865"/>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638" name="tx638"/>
            <p:cNvSpPr/>
            <p:nvPr/>
          </p:nvSpPr>
          <p:spPr>
            <a:xfrm>
              <a:off x="2937664"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29</a:t>
              </a:r>
            </a:p>
          </p:txBody>
        </p:sp>
        <p:sp>
          <p:nvSpPr>
            <p:cNvPr id="639" name="tx639"/>
            <p:cNvSpPr/>
            <p:nvPr/>
          </p:nvSpPr>
          <p:spPr>
            <a:xfrm>
              <a:off x="3248715"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27</a:t>
              </a:r>
            </a:p>
          </p:txBody>
        </p:sp>
        <p:sp>
          <p:nvSpPr>
            <p:cNvPr id="640" name="tx640"/>
            <p:cNvSpPr/>
            <p:nvPr/>
          </p:nvSpPr>
          <p:spPr>
            <a:xfrm>
              <a:off x="3268786" y="3395865"/>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641" name="tx641"/>
            <p:cNvSpPr/>
            <p:nvPr/>
          </p:nvSpPr>
          <p:spPr>
            <a:xfrm>
              <a:off x="3248715"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30</a:t>
              </a:r>
            </a:p>
          </p:txBody>
        </p:sp>
        <p:sp>
          <p:nvSpPr>
            <p:cNvPr id="642" name="tx642"/>
            <p:cNvSpPr/>
            <p:nvPr/>
          </p:nvSpPr>
          <p:spPr>
            <a:xfrm>
              <a:off x="3559766"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27</a:t>
              </a:r>
            </a:p>
          </p:txBody>
        </p:sp>
        <p:sp>
          <p:nvSpPr>
            <p:cNvPr id="643" name="tx643"/>
            <p:cNvSpPr/>
            <p:nvPr/>
          </p:nvSpPr>
          <p:spPr>
            <a:xfrm>
              <a:off x="3559766"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35</a:t>
              </a:r>
            </a:p>
          </p:txBody>
        </p:sp>
        <p:sp>
          <p:nvSpPr>
            <p:cNvPr id="644" name="tx644"/>
            <p:cNvSpPr/>
            <p:nvPr/>
          </p:nvSpPr>
          <p:spPr>
            <a:xfrm>
              <a:off x="3579838" y="3395865"/>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645" name="tx645"/>
            <p:cNvSpPr/>
            <p:nvPr/>
          </p:nvSpPr>
          <p:spPr>
            <a:xfrm>
              <a:off x="3559766"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29</a:t>
              </a:r>
            </a:p>
          </p:txBody>
        </p:sp>
        <p:sp>
          <p:nvSpPr>
            <p:cNvPr id="646" name="tx646"/>
            <p:cNvSpPr/>
            <p:nvPr/>
          </p:nvSpPr>
          <p:spPr>
            <a:xfrm>
              <a:off x="3870818"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29</a:t>
              </a:r>
            </a:p>
          </p:txBody>
        </p:sp>
        <p:sp>
          <p:nvSpPr>
            <p:cNvPr id="647" name="tx647"/>
            <p:cNvSpPr/>
            <p:nvPr/>
          </p:nvSpPr>
          <p:spPr>
            <a:xfrm>
              <a:off x="3870818"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648" name="tx648"/>
            <p:cNvSpPr/>
            <p:nvPr/>
          </p:nvSpPr>
          <p:spPr>
            <a:xfrm>
              <a:off x="3870818"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14</a:t>
              </a:r>
            </a:p>
          </p:txBody>
        </p:sp>
        <p:sp>
          <p:nvSpPr>
            <p:cNvPr id="649" name="tx649"/>
            <p:cNvSpPr/>
            <p:nvPr/>
          </p:nvSpPr>
          <p:spPr>
            <a:xfrm>
              <a:off x="3870818"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31</a:t>
              </a:r>
            </a:p>
          </p:txBody>
        </p:sp>
        <p:sp>
          <p:nvSpPr>
            <p:cNvPr id="650" name="tx650"/>
            <p:cNvSpPr/>
            <p:nvPr/>
          </p:nvSpPr>
          <p:spPr>
            <a:xfrm>
              <a:off x="4181869"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29</a:t>
              </a:r>
            </a:p>
          </p:txBody>
        </p:sp>
        <p:sp>
          <p:nvSpPr>
            <p:cNvPr id="651" name="tx651"/>
            <p:cNvSpPr/>
            <p:nvPr/>
          </p:nvSpPr>
          <p:spPr>
            <a:xfrm>
              <a:off x="4181869" y="30759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652" name="tx652"/>
            <p:cNvSpPr/>
            <p:nvPr/>
          </p:nvSpPr>
          <p:spPr>
            <a:xfrm>
              <a:off x="4181869"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19</a:t>
              </a:r>
            </a:p>
          </p:txBody>
        </p:sp>
        <p:sp>
          <p:nvSpPr>
            <p:cNvPr id="653" name="tx653"/>
            <p:cNvSpPr/>
            <p:nvPr/>
          </p:nvSpPr>
          <p:spPr>
            <a:xfrm>
              <a:off x="4181869"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30</a:t>
              </a:r>
            </a:p>
          </p:txBody>
        </p:sp>
        <p:sp>
          <p:nvSpPr>
            <p:cNvPr id="654" name="tx654"/>
            <p:cNvSpPr/>
            <p:nvPr/>
          </p:nvSpPr>
          <p:spPr>
            <a:xfrm>
              <a:off x="4492920"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31</a:t>
              </a:r>
            </a:p>
          </p:txBody>
        </p:sp>
        <p:sp>
          <p:nvSpPr>
            <p:cNvPr id="655" name="tx655"/>
            <p:cNvSpPr/>
            <p:nvPr/>
          </p:nvSpPr>
          <p:spPr>
            <a:xfrm>
              <a:off x="4492920"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21</a:t>
              </a:r>
            </a:p>
          </p:txBody>
        </p:sp>
        <p:sp>
          <p:nvSpPr>
            <p:cNvPr id="656" name="tx656"/>
            <p:cNvSpPr/>
            <p:nvPr/>
          </p:nvSpPr>
          <p:spPr>
            <a:xfrm>
              <a:off x="4492920"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30</a:t>
              </a:r>
            </a:p>
          </p:txBody>
        </p:sp>
        <p:sp>
          <p:nvSpPr>
            <p:cNvPr id="657" name="tx657"/>
            <p:cNvSpPr/>
            <p:nvPr/>
          </p:nvSpPr>
          <p:spPr>
            <a:xfrm>
              <a:off x="4803971"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32</a:t>
              </a:r>
            </a:p>
          </p:txBody>
        </p:sp>
        <p:sp>
          <p:nvSpPr>
            <p:cNvPr id="658" name="tx658"/>
            <p:cNvSpPr/>
            <p:nvPr/>
          </p:nvSpPr>
          <p:spPr>
            <a:xfrm>
              <a:off x="4803971"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23</a:t>
              </a:r>
            </a:p>
          </p:txBody>
        </p:sp>
        <p:sp>
          <p:nvSpPr>
            <p:cNvPr id="659" name="tx659"/>
            <p:cNvSpPr/>
            <p:nvPr/>
          </p:nvSpPr>
          <p:spPr>
            <a:xfrm>
              <a:off x="4803971"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32</a:t>
              </a:r>
            </a:p>
          </p:txBody>
        </p:sp>
        <p:sp>
          <p:nvSpPr>
            <p:cNvPr id="660" name="tx660"/>
            <p:cNvSpPr/>
            <p:nvPr/>
          </p:nvSpPr>
          <p:spPr>
            <a:xfrm>
              <a:off x="5115023"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32</a:t>
              </a:r>
            </a:p>
          </p:txBody>
        </p:sp>
        <p:sp>
          <p:nvSpPr>
            <p:cNvPr id="661" name="tx661"/>
            <p:cNvSpPr/>
            <p:nvPr/>
          </p:nvSpPr>
          <p:spPr>
            <a:xfrm>
              <a:off x="5115023"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27</a:t>
              </a:r>
            </a:p>
          </p:txBody>
        </p:sp>
        <p:sp>
          <p:nvSpPr>
            <p:cNvPr id="662" name="tx662"/>
            <p:cNvSpPr/>
            <p:nvPr/>
          </p:nvSpPr>
          <p:spPr>
            <a:xfrm>
              <a:off x="5115023"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32</a:t>
              </a:r>
            </a:p>
          </p:txBody>
        </p:sp>
        <p:sp>
          <p:nvSpPr>
            <p:cNvPr id="663" name="tx663"/>
            <p:cNvSpPr/>
            <p:nvPr/>
          </p:nvSpPr>
          <p:spPr>
            <a:xfrm>
              <a:off x="5426074"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664" name="tx664"/>
            <p:cNvSpPr/>
            <p:nvPr/>
          </p:nvSpPr>
          <p:spPr>
            <a:xfrm>
              <a:off x="5426074"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31</a:t>
              </a:r>
            </a:p>
          </p:txBody>
        </p:sp>
        <p:sp>
          <p:nvSpPr>
            <p:cNvPr id="665" name="tx665"/>
            <p:cNvSpPr/>
            <p:nvPr/>
          </p:nvSpPr>
          <p:spPr>
            <a:xfrm>
              <a:off x="5426074"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666" name="tx666"/>
            <p:cNvSpPr/>
            <p:nvPr/>
          </p:nvSpPr>
          <p:spPr>
            <a:xfrm>
              <a:off x="5737125"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35</a:t>
              </a:r>
            </a:p>
          </p:txBody>
        </p:sp>
        <p:sp>
          <p:nvSpPr>
            <p:cNvPr id="667" name="tx667"/>
            <p:cNvSpPr/>
            <p:nvPr/>
          </p:nvSpPr>
          <p:spPr>
            <a:xfrm>
              <a:off x="5737125"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668" name="tx668"/>
            <p:cNvSpPr/>
            <p:nvPr/>
          </p:nvSpPr>
          <p:spPr>
            <a:xfrm>
              <a:off x="5737125"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669" name="tx669"/>
            <p:cNvSpPr/>
            <p:nvPr/>
          </p:nvSpPr>
          <p:spPr>
            <a:xfrm>
              <a:off x="6048176"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670" name="tx670"/>
            <p:cNvSpPr/>
            <p:nvPr/>
          </p:nvSpPr>
          <p:spPr>
            <a:xfrm>
              <a:off x="6048176"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38</a:t>
              </a:r>
            </a:p>
          </p:txBody>
        </p:sp>
        <p:sp>
          <p:nvSpPr>
            <p:cNvPr id="671" name="tx671"/>
            <p:cNvSpPr/>
            <p:nvPr/>
          </p:nvSpPr>
          <p:spPr>
            <a:xfrm>
              <a:off x="6048176"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672" name="tx672"/>
            <p:cNvSpPr/>
            <p:nvPr/>
          </p:nvSpPr>
          <p:spPr>
            <a:xfrm>
              <a:off x="6359228"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32</a:t>
              </a:r>
            </a:p>
          </p:txBody>
        </p:sp>
        <p:sp>
          <p:nvSpPr>
            <p:cNvPr id="673" name="tx673"/>
            <p:cNvSpPr/>
            <p:nvPr/>
          </p:nvSpPr>
          <p:spPr>
            <a:xfrm>
              <a:off x="6359228"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674" name="tx674"/>
            <p:cNvSpPr/>
            <p:nvPr/>
          </p:nvSpPr>
          <p:spPr>
            <a:xfrm>
              <a:off x="6359228"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675" name="tx675"/>
            <p:cNvSpPr/>
            <p:nvPr/>
          </p:nvSpPr>
          <p:spPr>
            <a:xfrm>
              <a:off x="6670279"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676" name="tx676"/>
            <p:cNvSpPr/>
            <p:nvPr/>
          </p:nvSpPr>
          <p:spPr>
            <a:xfrm>
              <a:off x="6670279"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677" name="tx677"/>
            <p:cNvSpPr/>
            <p:nvPr/>
          </p:nvSpPr>
          <p:spPr>
            <a:xfrm>
              <a:off x="6670279"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32</a:t>
              </a:r>
            </a:p>
          </p:txBody>
        </p:sp>
        <p:sp>
          <p:nvSpPr>
            <p:cNvPr id="678" name="tx678"/>
            <p:cNvSpPr/>
            <p:nvPr/>
          </p:nvSpPr>
          <p:spPr>
            <a:xfrm>
              <a:off x="6981330"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35</a:t>
              </a:r>
            </a:p>
          </p:txBody>
        </p:sp>
        <p:sp>
          <p:nvSpPr>
            <p:cNvPr id="679" name="tx679"/>
            <p:cNvSpPr/>
            <p:nvPr/>
          </p:nvSpPr>
          <p:spPr>
            <a:xfrm>
              <a:off x="6981330"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680" name="tx680"/>
            <p:cNvSpPr/>
            <p:nvPr/>
          </p:nvSpPr>
          <p:spPr>
            <a:xfrm>
              <a:off x="6981330"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36</a:t>
              </a:r>
            </a:p>
          </p:txBody>
        </p:sp>
        <p:sp>
          <p:nvSpPr>
            <p:cNvPr id="681" name="tx681"/>
            <p:cNvSpPr/>
            <p:nvPr/>
          </p:nvSpPr>
          <p:spPr>
            <a:xfrm>
              <a:off x="7292381"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36</a:t>
              </a:r>
            </a:p>
          </p:txBody>
        </p:sp>
        <p:sp>
          <p:nvSpPr>
            <p:cNvPr id="682" name="tx682"/>
            <p:cNvSpPr/>
            <p:nvPr/>
          </p:nvSpPr>
          <p:spPr>
            <a:xfrm>
              <a:off x="7292381"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683" name="tx683"/>
            <p:cNvSpPr/>
            <p:nvPr/>
          </p:nvSpPr>
          <p:spPr>
            <a:xfrm>
              <a:off x="7292381"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684" name="tx684"/>
            <p:cNvSpPr/>
            <p:nvPr/>
          </p:nvSpPr>
          <p:spPr>
            <a:xfrm>
              <a:off x="7603433"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36</a:t>
              </a:r>
            </a:p>
          </p:txBody>
        </p:sp>
        <p:sp>
          <p:nvSpPr>
            <p:cNvPr id="685" name="tx685"/>
            <p:cNvSpPr/>
            <p:nvPr/>
          </p:nvSpPr>
          <p:spPr>
            <a:xfrm>
              <a:off x="7603433"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686" name="tx686"/>
            <p:cNvSpPr/>
            <p:nvPr/>
          </p:nvSpPr>
          <p:spPr>
            <a:xfrm>
              <a:off x="7603433"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687" name="tx687"/>
            <p:cNvSpPr/>
            <p:nvPr/>
          </p:nvSpPr>
          <p:spPr>
            <a:xfrm>
              <a:off x="7914484"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38</a:t>
              </a:r>
            </a:p>
          </p:txBody>
        </p:sp>
        <p:sp>
          <p:nvSpPr>
            <p:cNvPr id="688" name="tx688"/>
            <p:cNvSpPr/>
            <p:nvPr/>
          </p:nvSpPr>
          <p:spPr>
            <a:xfrm>
              <a:off x="7914484" y="33958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689" name="tx689"/>
            <p:cNvSpPr/>
            <p:nvPr/>
          </p:nvSpPr>
          <p:spPr>
            <a:xfrm>
              <a:off x="7914484"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690" name="tx690"/>
            <p:cNvSpPr/>
            <p:nvPr/>
          </p:nvSpPr>
          <p:spPr>
            <a:xfrm>
              <a:off x="8225535"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39</a:t>
              </a:r>
            </a:p>
          </p:txBody>
        </p:sp>
        <p:sp>
          <p:nvSpPr>
            <p:cNvPr id="691" name="tx691"/>
            <p:cNvSpPr/>
            <p:nvPr/>
          </p:nvSpPr>
          <p:spPr>
            <a:xfrm>
              <a:off x="8225535"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32</a:t>
              </a:r>
            </a:p>
          </p:txBody>
        </p:sp>
        <p:sp>
          <p:nvSpPr>
            <p:cNvPr id="692" name="tx692"/>
            <p:cNvSpPr/>
            <p:nvPr/>
          </p:nvSpPr>
          <p:spPr>
            <a:xfrm>
              <a:off x="8536586"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693" name="tx693"/>
            <p:cNvSpPr/>
            <p:nvPr/>
          </p:nvSpPr>
          <p:spPr>
            <a:xfrm>
              <a:off x="8536586"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694" name="tx694"/>
            <p:cNvSpPr/>
            <p:nvPr/>
          </p:nvSpPr>
          <p:spPr>
            <a:xfrm>
              <a:off x="8847638" y="14764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695" name="tx695"/>
            <p:cNvSpPr/>
            <p:nvPr/>
          </p:nvSpPr>
          <p:spPr>
            <a:xfrm>
              <a:off x="8847638" y="53152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696" name="tx696"/>
            <p:cNvSpPr/>
            <p:nvPr/>
          </p:nvSpPr>
          <p:spPr>
            <a:xfrm>
              <a:off x="4181869"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18</a:t>
              </a:r>
            </a:p>
          </p:txBody>
        </p:sp>
        <p:sp>
          <p:nvSpPr>
            <p:cNvPr id="697" name="tx697"/>
            <p:cNvSpPr/>
            <p:nvPr/>
          </p:nvSpPr>
          <p:spPr>
            <a:xfrm>
              <a:off x="4492920"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21</a:t>
              </a:r>
            </a:p>
          </p:txBody>
        </p:sp>
        <p:sp>
          <p:nvSpPr>
            <p:cNvPr id="698" name="tx698"/>
            <p:cNvSpPr/>
            <p:nvPr/>
          </p:nvSpPr>
          <p:spPr>
            <a:xfrm>
              <a:off x="4803971"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22</a:t>
              </a:r>
            </a:p>
          </p:txBody>
        </p:sp>
        <p:sp>
          <p:nvSpPr>
            <p:cNvPr id="699" name="tx699"/>
            <p:cNvSpPr/>
            <p:nvPr/>
          </p:nvSpPr>
          <p:spPr>
            <a:xfrm>
              <a:off x="5115023"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27</a:t>
              </a:r>
            </a:p>
          </p:txBody>
        </p:sp>
        <p:sp>
          <p:nvSpPr>
            <p:cNvPr id="700" name="tx700"/>
            <p:cNvSpPr/>
            <p:nvPr/>
          </p:nvSpPr>
          <p:spPr>
            <a:xfrm>
              <a:off x="5426074"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27</a:t>
              </a:r>
            </a:p>
          </p:txBody>
        </p:sp>
        <p:sp>
          <p:nvSpPr>
            <p:cNvPr id="701" name="tx701"/>
            <p:cNvSpPr/>
            <p:nvPr/>
          </p:nvSpPr>
          <p:spPr>
            <a:xfrm>
              <a:off x="5737125"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30</a:t>
              </a:r>
            </a:p>
          </p:txBody>
        </p:sp>
        <p:sp>
          <p:nvSpPr>
            <p:cNvPr id="702" name="tx702"/>
            <p:cNvSpPr/>
            <p:nvPr/>
          </p:nvSpPr>
          <p:spPr>
            <a:xfrm>
              <a:off x="6048176"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703" name="tx703"/>
            <p:cNvSpPr/>
            <p:nvPr/>
          </p:nvSpPr>
          <p:spPr>
            <a:xfrm>
              <a:off x="6359228"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38</a:t>
              </a:r>
            </a:p>
          </p:txBody>
        </p:sp>
        <p:sp>
          <p:nvSpPr>
            <p:cNvPr id="704" name="tx704"/>
            <p:cNvSpPr/>
            <p:nvPr/>
          </p:nvSpPr>
          <p:spPr>
            <a:xfrm>
              <a:off x="6670279"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705" name="tx705"/>
            <p:cNvSpPr/>
            <p:nvPr/>
          </p:nvSpPr>
          <p:spPr>
            <a:xfrm>
              <a:off x="6981330"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706" name="tx706"/>
            <p:cNvSpPr/>
            <p:nvPr/>
          </p:nvSpPr>
          <p:spPr>
            <a:xfrm>
              <a:off x="7292381"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707" name="tx707"/>
            <p:cNvSpPr/>
            <p:nvPr/>
          </p:nvSpPr>
          <p:spPr>
            <a:xfrm>
              <a:off x="7603433"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708" name="tx708"/>
            <p:cNvSpPr/>
            <p:nvPr/>
          </p:nvSpPr>
          <p:spPr>
            <a:xfrm>
              <a:off x="7914484"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709" name="tx709"/>
            <p:cNvSpPr/>
            <p:nvPr/>
          </p:nvSpPr>
          <p:spPr>
            <a:xfrm>
              <a:off x="8225535"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710" name="tx710"/>
            <p:cNvSpPr/>
            <p:nvPr/>
          </p:nvSpPr>
          <p:spPr>
            <a:xfrm>
              <a:off x="8536586"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711" name="tx711"/>
            <p:cNvSpPr/>
            <p:nvPr/>
          </p:nvSpPr>
          <p:spPr>
            <a:xfrm>
              <a:off x="8847638"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712" name="tx712"/>
            <p:cNvSpPr/>
            <p:nvPr/>
          </p:nvSpPr>
          <p:spPr>
            <a:xfrm>
              <a:off x="4181869"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18</a:t>
              </a:r>
            </a:p>
          </p:txBody>
        </p:sp>
        <p:sp>
          <p:nvSpPr>
            <p:cNvPr id="713" name="tx713"/>
            <p:cNvSpPr/>
            <p:nvPr/>
          </p:nvSpPr>
          <p:spPr>
            <a:xfrm>
              <a:off x="4492920"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21</a:t>
              </a:r>
            </a:p>
          </p:txBody>
        </p:sp>
        <p:sp>
          <p:nvSpPr>
            <p:cNvPr id="714" name="tx714"/>
            <p:cNvSpPr/>
            <p:nvPr/>
          </p:nvSpPr>
          <p:spPr>
            <a:xfrm>
              <a:off x="4803971"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22</a:t>
              </a:r>
            </a:p>
          </p:txBody>
        </p:sp>
        <p:sp>
          <p:nvSpPr>
            <p:cNvPr id="715" name="tx715"/>
            <p:cNvSpPr/>
            <p:nvPr/>
          </p:nvSpPr>
          <p:spPr>
            <a:xfrm>
              <a:off x="5115023"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27</a:t>
              </a:r>
            </a:p>
          </p:txBody>
        </p:sp>
        <p:sp>
          <p:nvSpPr>
            <p:cNvPr id="716" name="tx716"/>
            <p:cNvSpPr/>
            <p:nvPr/>
          </p:nvSpPr>
          <p:spPr>
            <a:xfrm>
              <a:off x="5426074"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27</a:t>
              </a:r>
            </a:p>
          </p:txBody>
        </p:sp>
        <p:sp>
          <p:nvSpPr>
            <p:cNvPr id="717" name="tx717"/>
            <p:cNvSpPr/>
            <p:nvPr/>
          </p:nvSpPr>
          <p:spPr>
            <a:xfrm>
              <a:off x="5737125"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30</a:t>
              </a:r>
            </a:p>
          </p:txBody>
        </p:sp>
        <p:sp>
          <p:nvSpPr>
            <p:cNvPr id="718" name="tx718"/>
            <p:cNvSpPr/>
            <p:nvPr/>
          </p:nvSpPr>
          <p:spPr>
            <a:xfrm>
              <a:off x="6048176"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719" name="tx719"/>
            <p:cNvSpPr/>
            <p:nvPr/>
          </p:nvSpPr>
          <p:spPr>
            <a:xfrm>
              <a:off x="6359228"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38</a:t>
              </a:r>
            </a:p>
          </p:txBody>
        </p:sp>
        <p:sp>
          <p:nvSpPr>
            <p:cNvPr id="720" name="tx720"/>
            <p:cNvSpPr/>
            <p:nvPr/>
          </p:nvSpPr>
          <p:spPr>
            <a:xfrm>
              <a:off x="6670279"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721" name="tx721"/>
            <p:cNvSpPr/>
            <p:nvPr/>
          </p:nvSpPr>
          <p:spPr>
            <a:xfrm>
              <a:off x="6981330"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722" name="tx722"/>
            <p:cNvSpPr/>
            <p:nvPr/>
          </p:nvSpPr>
          <p:spPr>
            <a:xfrm>
              <a:off x="7292381"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723" name="tx723"/>
            <p:cNvSpPr/>
            <p:nvPr/>
          </p:nvSpPr>
          <p:spPr>
            <a:xfrm>
              <a:off x="7603433"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724" name="tx724"/>
            <p:cNvSpPr/>
            <p:nvPr/>
          </p:nvSpPr>
          <p:spPr>
            <a:xfrm>
              <a:off x="7914484"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725" name="tx725"/>
            <p:cNvSpPr/>
            <p:nvPr/>
          </p:nvSpPr>
          <p:spPr>
            <a:xfrm>
              <a:off x="8225535"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726" name="tx726"/>
            <p:cNvSpPr/>
            <p:nvPr/>
          </p:nvSpPr>
          <p:spPr>
            <a:xfrm>
              <a:off x="8536586"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727" name="tx727"/>
            <p:cNvSpPr/>
            <p:nvPr/>
          </p:nvSpPr>
          <p:spPr>
            <a:xfrm>
              <a:off x="8847638"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728" name="tx728"/>
            <p:cNvSpPr/>
            <p:nvPr/>
          </p:nvSpPr>
          <p:spPr>
            <a:xfrm>
              <a:off x="4181869"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18</a:t>
              </a:r>
            </a:p>
          </p:txBody>
        </p:sp>
        <p:sp>
          <p:nvSpPr>
            <p:cNvPr id="729" name="tx729"/>
            <p:cNvSpPr/>
            <p:nvPr/>
          </p:nvSpPr>
          <p:spPr>
            <a:xfrm>
              <a:off x="4492920"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21</a:t>
              </a:r>
            </a:p>
          </p:txBody>
        </p:sp>
        <p:sp>
          <p:nvSpPr>
            <p:cNvPr id="730" name="tx730"/>
            <p:cNvSpPr/>
            <p:nvPr/>
          </p:nvSpPr>
          <p:spPr>
            <a:xfrm>
              <a:off x="4803971"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22</a:t>
              </a:r>
            </a:p>
          </p:txBody>
        </p:sp>
        <p:sp>
          <p:nvSpPr>
            <p:cNvPr id="731" name="tx731"/>
            <p:cNvSpPr/>
            <p:nvPr/>
          </p:nvSpPr>
          <p:spPr>
            <a:xfrm>
              <a:off x="5115023"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27</a:t>
              </a:r>
            </a:p>
          </p:txBody>
        </p:sp>
        <p:sp>
          <p:nvSpPr>
            <p:cNvPr id="732" name="tx732"/>
            <p:cNvSpPr/>
            <p:nvPr/>
          </p:nvSpPr>
          <p:spPr>
            <a:xfrm>
              <a:off x="5426074"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27</a:t>
              </a:r>
            </a:p>
          </p:txBody>
        </p:sp>
        <p:sp>
          <p:nvSpPr>
            <p:cNvPr id="733" name="tx733"/>
            <p:cNvSpPr/>
            <p:nvPr/>
          </p:nvSpPr>
          <p:spPr>
            <a:xfrm>
              <a:off x="5737125"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30</a:t>
              </a:r>
            </a:p>
          </p:txBody>
        </p:sp>
        <p:sp>
          <p:nvSpPr>
            <p:cNvPr id="734" name="tx734"/>
            <p:cNvSpPr/>
            <p:nvPr/>
          </p:nvSpPr>
          <p:spPr>
            <a:xfrm>
              <a:off x="6048176"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735" name="tx735"/>
            <p:cNvSpPr/>
            <p:nvPr/>
          </p:nvSpPr>
          <p:spPr>
            <a:xfrm>
              <a:off x="6359228"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736" name="tx736"/>
            <p:cNvSpPr/>
            <p:nvPr/>
          </p:nvSpPr>
          <p:spPr>
            <a:xfrm>
              <a:off x="6670279"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737" name="tx737"/>
            <p:cNvSpPr/>
            <p:nvPr/>
          </p:nvSpPr>
          <p:spPr>
            <a:xfrm>
              <a:off x="6981330"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738" name="tx738"/>
            <p:cNvSpPr/>
            <p:nvPr/>
          </p:nvSpPr>
          <p:spPr>
            <a:xfrm>
              <a:off x="7292381"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739" name="tx739"/>
            <p:cNvSpPr/>
            <p:nvPr/>
          </p:nvSpPr>
          <p:spPr>
            <a:xfrm>
              <a:off x="7603433"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740" name="tx740"/>
            <p:cNvSpPr/>
            <p:nvPr/>
          </p:nvSpPr>
          <p:spPr>
            <a:xfrm>
              <a:off x="7914484"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741" name="tx741"/>
            <p:cNvSpPr/>
            <p:nvPr/>
          </p:nvSpPr>
          <p:spPr>
            <a:xfrm>
              <a:off x="8225535"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742" name="tx742"/>
            <p:cNvSpPr/>
            <p:nvPr/>
          </p:nvSpPr>
          <p:spPr>
            <a:xfrm>
              <a:off x="8536586"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743" name="tx743"/>
            <p:cNvSpPr/>
            <p:nvPr/>
          </p:nvSpPr>
          <p:spPr>
            <a:xfrm>
              <a:off x="8847638"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744" name="tx744"/>
            <p:cNvSpPr/>
            <p:nvPr/>
          </p:nvSpPr>
          <p:spPr>
            <a:xfrm>
              <a:off x="4181869"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18</a:t>
              </a:r>
            </a:p>
          </p:txBody>
        </p:sp>
        <p:sp>
          <p:nvSpPr>
            <p:cNvPr id="745" name="tx745"/>
            <p:cNvSpPr/>
            <p:nvPr/>
          </p:nvSpPr>
          <p:spPr>
            <a:xfrm>
              <a:off x="4492920"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21</a:t>
              </a:r>
            </a:p>
          </p:txBody>
        </p:sp>
        <p:sp>
          <p:nvSpPr>
            <p:cNvPr id="746" name="tx746"/>
            <p:cNvSpPr/>
            <p:nvPr/>
          </p:nvSpPr>
          <p:spPr>
            <a:xfrm>
              <a:off x="4803971"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22</a:t>
              </a:r>
            </a:p>
          </p:txBody>
        </p:sp>
        <p:sp>
          <p:nvSpPr>
            <p:cNvPr id="747" name="tx747"/>
            <p:cNvSpPr/>
            <p:nvPr/>
          </p:nvSpPr>
          <p:spPr>
            <a:xfrm>
              <a:off x="5115023"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27</a:t>
              </a:r>
            </a:p>
          </p:txBody>
        </p:sp>
        <p:sp>
          <p:nvSpPr>
            <p:cNvPr id="748" name="tx748"/>
            <p:cNvSpPr/>
            <p:nvPr/>
          </p:nvSpPr>
          <p:spPr>
            <a:xfrm>
              <a:off x="5426074"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27</a:t>
              </a:r>
            </a:p>
          </p:txBody>
        </p:sp>
        <p:sp>
          <p:nvSpPr>
            <p:cNvPr id="749" name="tx749"/>
            <p:cNvSpPr/>
            <p:nvPr/>
          </p:nvSpPr>
          <p:spPr>
            <a:xfrm>
              <a:off x="5737125"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30</a:t>
              </a:r>
            </a:p>
          </p:txBody>
        </p:sp>
        <p:sp>
          <p:nvSpPr>
            <p:cNvPr id="750" name="tx750"/>
            <p:cNvSpPr/>
            <p:nvPr/>
          </p:nvSpPr>
          <p:spPr>
            <a:xfrm>
              <a:off x="6048176"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751" name="tx751"/>
            <p:cNvSpPr/>
            <p:nvPr/>
          </p:nvSpPr>
          <p:spPr>
            <a:xfrm>
              <a:off x="6359228"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752" name="tx752"/>
            <p:cNvSpPr/>
            <p:nvPr/>
          </p:nvSpPr>
          <p:spPr>
            <a:xfrm>
              <a:off x="6670279"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753" name="tx753"/>
            <p:cNvSpPr/>
            <p:nvPr/>
          </p:nvSpPr>
          <p:spPr>
            <a:xfrm>
              <a:off x="6981330"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754" name="tx754"/>
            <p:cNvSpPr/>
            <p:nvPr/>
          </p:nvSpPr>
          <p:spPr>
            <a:xfrm>
              <a:off x="7292381"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755" name="tx755"/>
            <p:cNvSpPr/>
            <p:nvPr/>
          </p:nvSpPr>
          <p:spPr>
            <a:xfrm>
              <a:off x="7603433"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756" name="tx756"/>
            <p:cNvSpPr/>
            <p:nvPr/>
          </p:nvSpPr>
          <p:spPr>
            <a:xfrm>
              <a:off x="7914484"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757" name="tx757"/>
            <p:cNvSpPr/>
            <p:nvPr/>
          </p:nvSpPr>
          <p:spPr>
            <a:xfrm>
              <a:off x="8225535"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758" name="tx758"/>
            <p:cNvSpPr/>
            <p:nvPr/>
          </p:nvSpPr>
          <p:spPr>
            <a:xfrm>
              <a:off x="8536586"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759" name="tx759"/>
            <p:cNvSpPr/>
            <p:nvPr/>
          </p:nvSpPr>
          <p:spPr>
            <a:xfrm>
              <a:off x="8847638" y="56351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760" name="tx760"/>
            <p:cNvSpPr/>
            <p:nvPr/>
          </p:nvSpPr>
          <p:spPr>
            <a:xfrm>
              <a:off x="987140"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2000</a:t>
              </a:r>
            </a:p>
          </p:txBody>
        </p:sp>
        <p:sp>
          <p:nvSpPr>
            <p:cNvPr id="761" name="tx761"/>
            <p:cNvSpPr/>
            <p:nvPr/>
          </p:nvSpPr>
          <p:spPr>
            <a:xfrm>
              <a:off x="1298192"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2001</a:t>
              </a:r>
            </a:p>
          </p:txBody>
        </p:sp>
        <p:sp>
          <p:nvSpPr>
            <p:cNvPr id="762" name="tx762"/>
            <p:cNvSpPr/>
            <p:nvPr/>
          </p:nvSpPr>
          <p:spPr>
            <a:xfrm>
              <a:off x="1609243"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2002</a:t>
              </a:r>
            </a:p>
          </p:txBody>
        </p:sp>
        <p:sp>
          <p:nvSpPr>
            <p:cNvPr id="763" name="tx763"/>
            <p:cNvSpPr/>
            <p:nvPr/>
          </p:nvSpPr>
          <p:spPr>
            <a:xfrm>
              <a:off x="1920294"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2003</a:t>
              </a:r>
            </a:p>
          </p:txBody>
        </p:sp>
        <p:sp>
          <p:nvSpPr>
            <p:cNvPr id="764" name="tx764"/>
            <p:cNvSpPr/>
            <p:nvPr/>
          </p:nvSpPr>
          <p:spPr>
            <a:xfrm>
              <a:off x="2231345"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2004</a:t>
              </a:r>
            </a:p>
          </p:txBody>
        </p:sp>
        <p:sp>
          <p:nvSpPr>
            <p:cNvPr id="765" name="tx765"/>
            <p:cNvSpPr/>
            <p:nvPr/>
          </p:nvSpPr>
          <p:spPr>
            <a:xfrm>
              <a:off x="2542396"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2005</a:t>
              </a:r>
            </a:p>
          </p:txBody>
        </p:sp>
        <p:sp>
          <p:nvSpPr>
            <p:cNvPr id="766" name="tx766"/>
            <p:cNvSpPr/>
            <p:nvPr/>
          </p:nvSpPr>
          <p:spPr>
            <a:xfrm>
              <a:off x="2853448"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2006</a:t>
              </a:r>
            </a:p>
          </p:txBody>
        </p:sp>
        <p:sp>
          <p:nvSpPr>
            <p:cNvPr id="767" name="tx767"/>
            <p:cNvSpPr/>
            <p:nvPr/>
          </p:nvSpPr>
          <p:spPr>
            <a:xfrm>
              <a:off x="3164499"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2007</a:t>
              </a:r>
            </a:p>
          </p:txBody>
        </p:sp>
        <p:sp>
          <p:nvSpPr>
            <p:cNvPr id="768" name="tx768"/>
            <p:cNvSpPr/>
            <p:nvPr/>
          </p:nvSpPr>
          <p:spPr>
            <a:xfrm>
              <a:off x="3475550"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2008</a:t>
              </a:r>
            </a:p>
          </p:txBody>
        </p:sp>
        <p:sp>
          <p:nvSpPr>
            <p:cNvPr id="769" name="tx769"/>
            <p:cNvSpPr/>
            <p:nvPr/>
          </p:nvSpPr>
          <p:spPr>
            <a:xfrm>
              <a:off x="3786601"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2009</a:t>
              </a:r>
            </a:p>
          </p:txBody>
        </p:sp>
        <p:sp>
          <p:nvSpPr>
            <p:cNvPr id="770" name="tx770"/>
            <p:cNvSpPr/>
            <p:nvPr/>
          </p:nvSpPr>
          <p:spPr>
            <a:xfrm>
              <a:off x="4097653"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2010</a:t>
              </a:r>
            </a:p>
          </p:txBody>
        </p:sp>
        <p:sp>
          <p:nvSpPr>
            <p:cNvPr id="771" name="tx771"/>
            <p:cNvSpPr/>
            <p:nvPr/>
          </p:nvSpPr>
          <p:spPr>
            <a:xfrm>
              <a:off x="4412864" y="847885"/>
              <a:ext cx="24039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2011</a:t>
              </a:r>
            </a:p>
          </p:txBody>
        </p:sp>
        <p:sp>
          <p:nvSpPr>
            <p:cNvPr id="772" name="tx772"/>
            <p:cNvSpPr/>
            <p:nvPr/>
          </p:nvSpPr>
          <p:spPr>
            <a:xfrm>
              <a:off x="4719755"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2012</a:t>
              </a:r>
            </a:p>
          </p:txBody>
        </p:sp>
        <p:sp>
          <p:nvSpPr>
            <p:cNvPr id="773" name="tx773"/>
            <p:cNvSpPr/>
            <p:nvPr/>
          </p:nvSpPr>
          <p:spPr>
            <a:xfrm>
              <a:off x="5030806"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2013</a:t>
              </a:r>
            </a:p>
          </p:txBody>
        </p:sp>
        <p:sp>
          <p:nvSpPr>
            <p:cNvPr id="774" name="tx774"/>
            <p:cNvSpPr/>
            <p:nvPr/>
          </p:nvSpPr>
          <p:spPr>
            <a:xfrm>
              <a:off x="5341858"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2014</a:t>
              </a:r>
            </a:p>
          </p:txBody>
        </p:sp>
        <p:sp>
          <p:nvSpPr>
            <p:cNvPr id="775" name="tx775"/>
            <p:cNvSpPr/>
            <p:nvPr/>
          </p:nvSpPr>
          <p:spPr>
            <a:xfrm>
              <a:off x="5652909"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2015</a:t>
              </a:r>
            </a:p>
          </p:txBody>
        </p:sp>
        <p:sp>
          <p:nvSpPr>
            <p:cNvPr id="776" name="tx776"/>
            <p:cNvSpPr/>
            <p:nvPr/>
          </p:nvSpPr>
          <p:spPr>
            <a:xfrm>
              <a:off x="5963960"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2016</a:t>
              </a:r>
            </a:p>
          </p:txBody>
        </p:sp>
        <p:sp>
          <p:nvSpPr>
            <p:cNvPr id="777" name="tx777"/>
            <p:cNvSpPr/>
            <p:nvPr/>
          </p:nvSpPr>
          <p:spPr>
            <a:xfrm>
              <a:off x="6275011"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2017</a:t>
              </a:r>
            </a:p>
          </p:txBody>
        </p:sp>
        <p:sp>
          <p:nvSpPr>
            <p:cNvPr id="778" name="tx778"/>
            <p:cNvSpPr/>
            <p:nvPr/>
          </p:nvSpPr>
          <p:spPr>
            <a:xfrm>
              <a:off x="6586063"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779" name="tx779"/>
            <p:cNvSpPr/>
            <p:nvPr/>
          </p:nvSpPr>
          <p:spPr>
            <a:xfrm>
              <a:off x="6897114"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780" name="tx780"/>
            <p:cNvSpPr/>
            <p:nvPr/>
          </p:nvSpPr>
          <p:spPr>
            <a:xfrm>
              <a:off x="7208165"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781" name="tx781"/>
            <p:cNvSpPr/>
            <p:nvPr/>
          </p:nvSpPr>
          <p:spPr>
            <a:xfrm>
              <a:off x="7519216"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782" name="tx782"/>
            <p:cNvSpPr/>
            <p:nvPr/>
          </p:nvSpPr>
          <p:spPr>
            <a:xfrm>
              <a:off x="7830268"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783" name="tx783"/>
            <p:cNvSpPr/>
            <p:nvPr/>
          </p:nvSpPr>
          <p:spPr>
            <a:xfrm>
              <a:off x="8141319"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784" name="tx784"/>
            <p:cNvSpPr/>
            <p:nvPr/>
          </p:nvSpPr>
          <p:spPr>
            <a:xfrm>
              <a:off x="8452370"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785" name="tx785"/>
            <p:cNvSpPr/>
            <p:nvPr/>
          </p:nvSpPr>
          <p:spPr>
            <a:xfrm>
              <a:off x="8763421"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786" name="tx786"/>
            <p:cNvSpPr/>
            <p:nvPr/>
          </p:nvSpPr>
          <p:spPr>
            <a:xfrm>
              <a:off x="576671" y="5621017"/>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HPVc</a:t>
              </a:r>
            </a:p>
          </p:txBody>
        </p:sp>
        <p:sp>
          <p:nvSpPr>
            <p:cNvPr id="787" name="tx787"/>
            <p:cNvSpPr/>
            <p:nvPr/>
          </p:nvSpPr>
          <p:spPr>
            <a:xfrm>
              <a:off x="644976" y="5301120"/>
              <a:ext cx="2172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YFV</a:t>
              </a:r>
            </a:p>
          </p:txBody>
        </p:sp>
        <p:sp>
          <p:nvSpPr>
            <p:cNvPr id="788" name="tx788"/>
            <p:cNvSpPr/>
            <p:nvPr/>
          </p:nvSpPr>
          <p:spPr>
            <a:xfrm>
              <a:off x="551799" y="4981223"/>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MCV2</a:t>
              </a:r>
            </a:p>
          </p:txBody>
        </p:sp>
        <p:sp>
          <p:nvSpPr>
            <p:cNvPr id="789" name="tx789"/>
            <p:cNvSpPr/>
            <p:nvPr/>
          </p:nvSpPr>
          <p:spPr>
            <a:xfrm>
              <a:off x="564235" y="4661326"/>
              <a:ext cx="2980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RCV1</a:t>
              </a:r>
            </a:p>
          </p:txBody>
        </p:sp>
        <p:sp>
          <p:nvSpPr>
            <p:cNvPr id="790" name="tx790"/>
            <p:cNvSpPr/>
            <p:nvPr/>
          </p:nvSpPr>
          <p:spPr>
            <a:xfrm>
              <a:off x="551799" y="4341429"/>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MCV1</a:t>
              </a:r>
            </a:p>
          </p:txBody>
        </p:sp>
        <p:sp>
          <p:nvSpPr>
            <p:cNvPr id="791" name="tx791"/>
            <p:cNvSpPr/>
            <p:nvPr/>
          </p:nvSpPr>
          <p:spPr>
            <a:xfrm>
              <a:off x="601451" y="4021532"/>
              <a:ext cx="2607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IPVC</a:t>
              </a:r>
            </a:p>
          </p:txBody>
        </p:sp>
        <p:sp>
          <p:nvSpPr>
            <p:cNvPr id="792" name="tx792"/>
            <p:cNvSpPr/>
            <p:nvPr/>
          </p:nvSpPr>
          <p:spPr>
            <a:xfrm>
              <a:off x="619922" y="3701635"/>
              <a:ext cx="2423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IPV1</a:t>
              </a:r>
            </a:p>
          </p:txBody>
        </p:sp>
        <p:sp>
          <p:nvSpPr>
            <p:cNvPr id="793" name="tx793"/>
            <p:cNvSpPr/>
            <p:nvPr/>
          </p:nvSpPr>
          <p:spPr>
            <a:xfrm>
              <a:off x="545490" y="3381738"/>
              <a:ext cx="3167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RotaC</a:t>
              </a:r>
            </a:p>
          </p:txBody>
        </p:sp>
        <p:sp>
          <p:nvSpPr>
            <p:cNvPr id="794" name="tx794"/>
            <p:cNvSpPr/>
            <p:nvPr/>
          </p:nvSpPr>
          <p:spPr>
            <a:xfrm>
              <a:off x="551890" y="3061841"/>
              <a:ext cx="3103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PCVC</a:t>
              </a:r>
            </a:p>
          </p:txBody>
        </p:sp>
        <p:sp>
          <p:nvSpPr>
            <p:cNvPr id="795" name="tx795"/>
            <p:cNvSpPr/>
            <p:nvPr/>
          </p:nvSpPr>
          <p:spPr>
            <a:xfrm>
              <a:off x="520527" y="2741943"/>
              <a:ext cx="3417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HepB3</a:t>
              </a:r>
            </a:p>
          </p:txBody>
        </p:sp>
        <p:sp>
          <p:nvSpPr>
            <p:cNvPr id="796" name="tx796"/>
            <p:cNvSpPr/>
            <p:nvPr/>
          </p:nvSpPr>
          <p:spPr>
            <a:xfrm>
              <a:off x="632449" y="2422046"/>
              <a:ext cx="2297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Hib3</a:t>
              </a:r>
            </a:p>
          </p:txBody>
        </p:sp>
        <p:sp>
          <p:nvSpPr>
            <p:cNvPr id="797" name="tx797"/>
            <p:cNvSpPr/>
            <p:nvPr/>
          </p:nvSpPr>
          <p:spPr>
            <a:xfrm>
              <a:off x="576671" y="2102149"/>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DTP3</a:t>
              </a:r>
            </a:p>
          </p:txBody>
        </p:sp>
        <p:sp>
          <p:nvSpPr>
            <p:cNvPr id="798" name="tx798"/>
            <p:cNvSpPr/>
            <p:nvPr/>
          </p:nvSpPr>
          <p:spPr>
            <a:xfrm>
              <a:off x="576671" y="1782252"/>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DTP1</a:t>
              </a:r>
            </a:p>
          </p:txBody>
        </p:sp>
        <p:sp>
          <p:nvSpPr>
            <p:cNvPr id="799" name="tx799"/>
            <p:cNvSpPr/>
            <p:nvPr/>
          </p:nvSpPr>
          <p:spPr>
            <a:xfrm>
              <a:off x="508182" y="1462355"/>
              <a:ext cx="3540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HepBB</a:t>
              </a:r>
            </a:p>
          </p:txBody>
        </p:sp>
        <p:sp>
          <p:nvSpPr>
            <p:cNvPr id="800" name="tx800"/>
            <p:cNvSpPr/>
            <p:nvPr/>
          </p:nvSpPr>
          <p:spPr>
            <a:xfrm>
              <a:off x="620105" y="1142458"/>
              <a:ext cx="2421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BCG</a:t>
              </a:r>
            </a:p>
          </p:txBody>
        </p:sp>
        <p:sp>
          <p:nvSpPr>
            <p:cNvPr id="801" name="tx801"/>
            <p:cNvSpPr/>
            <p:nvPr/>
          </p:nvSpPr>
          <p:spPr>
            <a:xfrm>
              <a:off x="3093843" y="6207987"/>
              <a:ext cx="158200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a:t>
              </a:r>
            </a:p>
          </p:txBody>
        </p:sp>
        <p:pic>
          <p:nvPicPr>
            <p:cNvPr id="802" name="pic802"/>
            <p:cNvPicPr/>
            <p:nvPr/>
          </p:nvPicPr>
          <p:blipFill>
            <a:blip r:embed="rId2" cstate="print"/>
            <a:stretch>
              <a:fillRect/>
            </a:stretch>
          </p:blipFill>
          <p:spPr>
            <a:xfrm>
              <a:off x="4745435" y="6061727"/>
              <a:ext cx="2160000" cy="219455"/>
            </a:xfrm>
            <a:prstGeom prst="rect">
              <a:avLst/>
            </a:prstGeom>
          </p:spPr>
        </p:pic>
        <p:sp>
          <p:nvSpPr>
            <p:cNvPr id="803" name="pl803"/>
            <p:cNvSpPr/>
            <p:nvPr/>
          </p:nvSpPr>
          <p:spPr>
            <a:xfrm>
              <a:off x="4749035" y="623729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804" name="pl804"/>
            <p:cNvSpPr/>
            <p:nvPr/>
          </p:nvSpPr>
          <p:spPr>
            <a:xfrm>
              <a:off x="6040715" y="623729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805" name="pl805"/>
            <p:cNvSpPr/>
            <p:nvPr/>
          </p:nvSpPr>
          <p:spPr>
            <a:xfrm>
              <a:off x="6255995" y="623729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806" name="pl806"/>
            <p:cNvSpPr/>
            <p:nvPr/>
          </p:nvSpPr>
          <p:spPr>
            <a:xfrm>
              <a:off x="6471275" y="623729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807" name="pl807"/>
            <p:cNvSpPr/>
            <p:nvPr/>
          </p:nvSpPr>
          <p:spPr>
            <a:xfrm>
              <a:off x="6686555" y="623729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808" name="pl808"/>
            <p:cNvSpPr/>
            <p:nvPr/>
          </p:nvSpPr>
          <p:spPr>
            <a:xfrm>
              <a:off x="6901835" y="623729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809" name="pl809"/>
            <p:cNvSpPr/>
            <p:nvPr/>
          </p:nvSpPr>
          <p:spPr>
            <a:xfrm>
              <a:off x="4749035" y="606172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810" name="pl810"/>
            <p:cNvSpPr/>
            <p:nvPr/>
          </p:nvSpPr>
          <p:spPr>
            <a:xfrm>
              <a:off x="6040715" y="606172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811" name="pl811"/>
            <p:cNvSpPr/>
            <p:nvPr/>
          </p:nvSpPr>
          <p:spPr>
            <a:xfrm>
              <a:off x="6255995" y="606172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812" name="pl812"/>
            <p:cNvSpPr/>
            <p:nvPr/>
          </p:nvSpPr>
          <p:spPr>
            <a:xfrm>
              <a:off x="6471275" y="606172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813" name="pl813"/>
            <p:cNvSpPr/>
            <p:nvPr/>
          </p:nvSpPr>
          <p:spPr>
            <a:xfrm>
              <a:off x="6686555" y="606172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814" name="pl814"/>
            <p:cNvSpPr/>
            <p:nvPr/>
          </p:nvSpPr>
          <p:spPr>
            <a:xfrm>
              <a:off x="6901835" y="606172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815" name="tx815"/>
            <p:cNvSpPr/>
            <p:nvPr/>
          </p:nvSpPr>
          <p:spPr>
            <a:xfrm>
              <a:off x="4717946" y="6350772"/>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0</a:t>
              </a:r>
            </a:p>
          </p:txBody>
        </p:sp>
        <p:sp>
          <p:nvSpPr>
            <p:cNvPr id="816" name="tx816"/>
            <p:cNvSpPr/>
            <p:nvPr/>
          </p:nvSpPr>
          <p:spPr>
            <a:xfrm>
              <a:off x="5978536" y="635077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a:t>
              </a:r>
            </a:p>
          </p:txBody>
        </p:sp>
        <p:sp>
          <p:nvSpPr>
            <p:cNvPr id="817" name="tx817"/>
            <p:cNvSpPr/>
            <p:nvPr/>
          </p:nvSpPr>
          <p:spPr>
            <a:xfrm>
              <a:off x="6193816" y="635077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a:t>
              </a:r>
            </a:p>
          </p:txBody>
        </p:sp>
        <p:sp>
          <p:nvSpPr>
            <p:cNvPr id="818" name="tx818"/>
            <p:cNvSpPr/>
            <p:nvPr/>
          </p:nvSpPr>
          <p:spPr>
            <a:xfrm>
              <a:off x="6409096" y="635077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a:t>
              </a:r>
            </a:p>
          </p:txBody>
        </p:sp>
        <p:sp>
          <p:nvSpPr>
            <p:cNvPr id="819" name="tx819"/>
            <p:cNvSpPr/>
            <p:nvPr/>
          </p:nvSpPr>
          <p:spPr>
            <a:xfrm>
              <a:off x="6624376" y="635077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a:t>
              </a:r>
            </a:p>
          </p:txBody>
        </p:sp>
        <p:sp>
          <p:nvSpPr>
            <p:cNvPr id="820" name="tx820"/>
            <p:cNvSpPr/>
            <p:nvPr/>
          </p:nvSpPr>
          <p:spPr>
            <a:xfrm>
              <a:off x="6808567" y="6350772"/>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100</a:t>
              </a:r>
            </a:p>
          </p:txBody>
        </p:sp>
        <p:sp>
          <p:nvSpPr>
            <p:cNvPr id="821" name="tx821"/>
            <p:cNvSpPr/>
            <p:nvPr/>
          </p:nvSpPr>
          <p:spPr>
            <a:xfrm>
              <a:off x="924868" y="435349"/>
              <a:ext cx="3619195"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Vaccine coverage (%), by year, HICs, 2000-2025</a:t>
              </a:r>
            </a:p>
          </p:txBody>
        </p:sp>
        <p:sp>
          <p:nvSpPr>
            <p:cNvPr id="822" name="tx822"/>
            <p:cNvSpPr/>
            <p:nvPr/>
          </p:nvSpPr>
          <p:spPr>
            <a:xfrm>
              <a:off x="4912427" y="65934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grpSp>
      <p:sp>
        <p:nvSpPr>
          <p:cNvPr id="82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Vaccine coverage and progress varies between antigens and over time.
This heatmap shows vaccine coverage trends in HICs since 2000, with green cells indicating coverage of 90% or more.
In 2015, 7 out of 14 (50%) vaccines with data achieved coverage of 90% or more.
In 2025, 10 out of 15 (67%) vaccines achieved coverage of 90% or more.
Since 2006, estimates have been made for 5 new vaccines. IPVC is the newest vaccine being reported (2021), which achieved 94% coverage in 2025.</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473905" y="1598247"/>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 name="rc5"/>
            <p:cNvSpPr/>
            <p:nvPr/>
          </p:nvSpPr>
          <p:spPr>
            <a:xfrm>
              <a:off x="2977761" y="1598247"/>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 name="rc6"/>
            <p:cNvSpPr/>
            <p:nvPr/>
          </p:nvSpPr>
          <p:spPr>
            <a:xfrm>
              <a:off x="3985472" y="1598247"/>
              <a:ext cx="503855" cy="7502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 name="rc7"/>
            <p:cNvSpPr/>
            <p:nvPr/>
          </p:nvSpPr>
          <p:spPr>
            <a:xfrm>
              <a:off x="3481616" y="1598247"/>
              <a:ext cx="503855" cy="7502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 name="rc8"/>
            <p:cNvSpPr/>
            <p:nvPr/>
          </p:nvSpPr>
          <p:spPr>
            <a:xfrm>
              <a:off x="5497038" y="1598247"/>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 name="rc9"/>
            <p:cNvSpPr/>
            <p:nvPr/>
          </p:nvSpPr>
          <p:spPr>
            <a:xfrm>
              <a:off x="6000893" y="1598247"/>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 name="rc10"/>
            <p:cNvSpPr/>
            <p:nvPr/>
          </p:nvSpPr>
          <p:spPr>
            <a:xfrm>
              <a:off x="6504748" y="1598247"/>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 name="rc11"/>
            <p:cNvSpPr/>
            <p:nvPr/>
          </p:nvSpPr>
          <p:spPr>
            <a:xfrm>
              <a:off x="7512459" y="1598247"/>
              <a:ext cx="503855" cy="7502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 name="rc12"/>
            <p:cNvSpPr/>
            <p:nvPr/>
          </p:nvSpPr>
          <p:spPr>
            <a:xfrm>
              <a:off x="4489327" y="1598247"/>
              <a:ext cx="503855" cy="7502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 name="rc13"/>
            <p:cNvSpPr/>
            <p:nvPr/>
          </p:nvSpPr>
          <p:spPr>
            <a:xfrm>
              <a:off x="7008604" y="1598247"/>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 name="rc14"/>
            <p:cNvSpPr/>
            <p:nvPr/>
          </p:nvSpPr>
          <p:spPr>
            <a:xfrm>
              <a:off x="4993182" y="1598247"/>
              <a:ext cx="503855" cy="7502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 name="rc15"/>
            <p:cNvSpPr/>
            <p:nvPr/>
          </p:nvSpPr>
          <p:spPr>
            <a:xfrm>
              <a:off x="2473905" y="4824427"/>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 name="rc16"/>
            <p:cNvSpPr/>
            <p:nvPr/>
          </p:nvSpPr>
          <p:spPr>
            <a:xfrm>
              <a:off x="2977761" y="4824427"/>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 name="rc17"/>
            <p:cNvSpPr/>
            <p:nvPr/>
          </p:nvSpPr>
          <p:spPr>
            <a:xfrm>
              <a:off x="3985472" y="4824427"/>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8" name="rc18"/>
            <p:cNvSpPr/>
            <p:nvPr/>
          </p:nvSpPr>
          <p:spPr>
            <a:xfrm>
              <a:off x="1970050" y="4824427"/>
              <a:ext cx="503855" cy="75027"/>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9" name="rc19"/>
            <p:cNvSpPr/>
            <p:nvPr/>
          </p:nvSpPr>
          <p:spPr>
            <a:xfrm>
              <a:off x="3481616" y="4824427"/>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0" name="rc20"/>
            <p:cNvSpPr/>
            <p:nvPr/>
          </p:nvSpPr>
          <p:spPr>
            <a:xfrm>
              <a:off x="5497038" y="4824427"/>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1" name="rc21"/>
            <p:cNvSpPr/>
            <p:nvPr/>
          </p:nvSpPr>
          <p:spPr>
            <a:xfrm>
              <a:off x="6000893" y="4824427"/>
              <a:ext cx="503855" cy="7502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2" name="rc22"/>
            <p:cNvSpPr/>
            <p:nvPr/>
          </p:nvSpPr>
          <p:spPr>
            <a:xfrm>
              <a:off x="6504748" y="4824427"/>
              <a:ext cx="503855" cy="7502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3" name="rc23"/>
            <p:cNvSpPr/>
            <p:nvPr/>
          </p:nvSpPr>
          <p:spPr>
            <a:xfrm>
              <a:off x="7512459" y="4824427"/>
              <a:ext cx="503855" cy="75027"/>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4" name="rc24"/>
            <p:cNvSpPr/>
            <p:nvPr/>
          </p:nvSpPr>
          <p:spPr>
            <a:xfrm>
              <a:off x="7008604" y="4824427"/>
              <a:ext cx="503855" cy="7502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5" name="rc25"/>
            <p:cNvSpPr/>
            <p:nvPr/>
          </p:nvSpPr>
          <p:spPr>
            <a:xfrm>
              <a:off x="2473905" y="4224208"/>
              <a:ext cx="503855" cy="7502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6" name="rc26"/>
            <p:cNvSpPr/>
            <p:nvPr/>
          </p:nvSpPr>
          <p:spPr>
            <a:xfrm>
              <a:off x="2977761" y="4224208"/>
              <a:ext cx="503855" cy="7502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7" name="rc27"/>
            <p:cNvSpPr/>
            <p:nvPr/>
          </p:nvSpPr>
          <p:spPr>
            <a:xfrm>
              <a:off x="3985472" y="4224208"/>
              <a:ext cx="503855" cy="7502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8" name="rc28"/>
            <p:cNvSpPr/>
            <p:nvPr/>
          </p:nvSpPr>
          <p:spPr>
            <a:xfrm>
              <a:off x="1970050" y="4224208"/>
              <a:ext cx="503855" cy="75027"/>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9" name="rc29"/>
            <p:cNvSpPr/>
            <p:nvPr/>
          </p:nvSpPr>
          <p:spPr>
            <a:xfrm>
              <a:off x="3481616" y="4224208"/>
              <a:ext cx="503855" cy="7502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0" name="rc30"/>
            <p:cNvSpPr/>
            <p:nvPr/>
          </p:nvSpPr>
          <p:spPr>
            <a:xfrm>
              <a:off x="5497038" y="4224208"/>
              <a:ext cx="503855" cy="7502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1" name="rc31"/>
            <p:cNvSpPr/>
            <p:nvPr/>
          </p:nvSpPr>
          <p:spPr>
            <a:xfrm>
              <a:off x="6000893" y="4224208"/>
              <a:ext cx="503855" cy="7502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2" name="rc32"/>
            <p:cNvSpPr/>
            <p:nvPr/>
          </p:nvSpPr>
          <p:spPr>
            <a:xfrm>
              <a:off x="6504748" y="4224208"/>
              <a:ext cx="503855" cy="7502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3" name="rc33"/>
            <p:cNvSpPr/>
            <p:nvPr/>
          </p:nvSpPr>
          <p:spPr>
            <a:xfrm>
              <a:off x="7512459" y="4224208"/>
              <a:ext cx="503855" cy="7502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4" name="rc34"/>
            <p:cNvSpPr/>
            <p:nvPr/>
          </p:nvSpPr>
          <p:spPr>
            <a:xfrm>
              <a:off x="4489327" y="4224208"/>
              <a:ext cx="503855" cy="7502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5" name="rc35"/>
            <p:cNvSpPr/>
            <p:nvPr/>
          </p:nvSpPr>
          <p:spPr>
            <a:xfrm>
              <a:off x="7008604" y="4224208"/>
              <a:ext cx="503855" cy="7502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6" name="rc36"/>
            <p:cNvSpPr/>
            <p:nvPr/>
          </p:nvSpPr>
          <p:spPr>
            <a:xfrm>
              <a:off x="4993182" y="4224208"/>
              <a:ext cx="503855" cy="75027"/>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37" name="rc37"/>
            <p:cNvSpPr/>
            <p:nvPr/>
          </p:nvSpPr>
          <p:spPr>
            <a:xfrm>
              <a:off x="2473905" y="5199564"/>
              <a:ext cx="503855" cy="7502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8" name="rc38"/>
            <p:cNvSpPr/>
            <p:nvPr/>
          </p:nvSpPr>
          <p:spPr>
            <a:xfrm>
              <a:off x="2977761" y="5199564"/>
              <a:ext cx="503855" cy="7502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9" name="rc39"/>
            <p:cNvSpPr/>
            <p:nvPr/>
          </p:nvSpPr>
          <p:spPr>
            <a:xfrm>
              <a:off x="3985472" y="5199564"/>
              <a:ext cx="503855" cy="7502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0" name="rc40"/>
            <p:cNvSpPr/>
            <p:nvPr/>
          </p:nvSpPr>
          <p:spPr>
            <a:xfrm>
              <a:off x="3481616" y="5199564"/>
              <a:ext cx="503855" cy="7502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1" name="rc41"/>
            <p:cNvSpPr/>
            <p:nvPr/>
          </p:nvSpPr>
          <p:spPr>
            <a:xfrm>
              <a:off x="5497038" y="5199564"/>
              <a:ext cx="503855" cy="7502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2" name="rc42"/>
            <p:cNvSpPr/>
            <p:nvPr/>
          </p:nvSpPr>
          <p:spPr>
            <a:xfrm>
              <a:off x="6000893" y="5199564"/>
              <a:ext cx="503855" cy="7502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3" name="rc43"/>
            <p:cNvSpPr/>
            <p:nvPr/>
          </p:nvSpPr>
          <p:spPr>
            <a:xfrm>
              <a:off x="6504748" y="5199564"/>
              <a:ext cx="503855" cy="7502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 name="rc44"/>
            <p:cNvSpPr/>
            <p:nvPr/>
          </p:nvSpPr>
          <p:spPr>
            <a:xfrm>
              <a:off x="7512459" y="5199564"/>
              <a:ext cx="503855" cy="75027"/>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45" name="rc45"/>
            <p:cNvSpPr/>
            <p:nvPr/>
          </p:nvSpPr>
          <p:spPr>
            <a:xfrm>
              <a:off x="7008604" y="5199564"/>
              <a:ext cx="503855" cy="7502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6" name="rc46"/>
            <p:cNvSpPr/>
            <p:nvPr/>
          </p:nvSpPr>
          <p:spPr>
            <a:xfrm>
              <a:off x="4993182" y="5199564"/>
              <a:ext cx="503855" cy="75027"/>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47" name="rc47"/>
            <p:cNvSpPr/>
            <p:nvPr/>
          </p:nvSpPr>
          <p:spPr>
            <a:xfrm>
              <a:off x="2473905" y="5424647"/>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 name="rc48"/>
            <p:cNvSpPr/>
            <p:nvPr/>
          </p:nvSpPr>
          <p:spPr>
            <a:xfrm>
              <a:off x="2977761" y="5424647"/>
              <a:ext cx="503855" cy="7502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9" name="rc49"/>
            <p:cNvSpPr/>
            <p:nvPr/>
          </p:nvSpPr>
          <p:spPr>
            <a:xfrm>
              <a:off x="3985472" y="5424647"/>
              <a:ext cx="503855" cy="7502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0" name="rc50"/>
            <p:cNvSpPr/>
            <p:nvPr/>
          </p:nvSpPr>
          <p:spPr>
            <a:xfrm>
              <a:off x="3481616" y="5424647"/>
              <a:ext cx="503855" cy="7502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1" name="rc51"/>
            <p:cNvSpPr/>
            <p:nvPr/>
          </p:nvSpPr>
          <p:spPr>
            <a:xfrm>
              <a:off x="5497038" y="5424647"/>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2" name="rc52"/>
            <p:cNvSpPr/>
            <p:nvPr/>
          </p:nvSpPr>
          <p:spPr>
            <a:xfrm>
              <a:off x="6000893" y="5424647"/>
              <a:ext cx="503855" cy="7502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3" name="rc53"/>
            <p:cNvSpPr/>
            <p:nvPr/>
          </p:nvSpPr>
          <p:spPr>
            <a:xfrm>
              <a:off x="6504748" y="5424647"/>
              <a:ext cx="503855" cy="7502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4" name="rc54"/>
            <p:cNvSpPr/>
            <p:nvPr/>
          </p:nvSpPr>
          <p:spPr>
            <a:xfrm>
              <a:off x="7512459" y="5424647"/>
              <a:ext cx="503855" cy="75027"/>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55" name="rc55"/>
            <p:cNvSpPr/>
            <p:nvPr/>
          </p:nvSpPr>
          <p:spPr>
            <a:xfrm>
              <a:off x="4489327" y="5424647"/>
              <a:ext cx="503855" cy="7502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6" name="rc56"/>
            <p:cNvSpPr/>
            <p:nvPr/>
          </p:nvSpPr>
          <p:spPr>
            <a:xfrm>
              <a:off x="7008604" y="5424647"/>
              <a:ext cx="503855" cy="7502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7" name="rc57"/>
            <p:cNvSpPr/>
            <p:nvPr/>
          </p:nvSpPr>
          <p:spPr>
            <a:xfrm>
              <a:off x="4993182" y="5424647"/>
              <a:ext cx="503855" cy="7502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8" name="rc58"/>
            <p:cNvSpPr/>
            <p:nvPr/>
          </p:nvSpPr>
          <p:spPr>
            <a:xfrm>
              <a:off x="2473905" y="1523220"/>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 name="rc59"/>
            <p:cNvSpPr/>
            <p:nvPr/>
          </p:nvSpPr>
          <p:spPr>
            <a:xfrm>
              <a:off x="2977761" y="1523220"/>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0" name="rc60"/>
            <p:cNvSpPr/>
            <p:nvPr/>
          </p:nvSpPr>
          <p:spPr>
            <a:xfrm>
              <a:off x="3985472" y="1523220"/>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1" name="rc61"/>
            <p:cNvSpPr/>
            <p:nvPr/>
          </p:nvSpPr>
          <p:spPr>
            <a:xfrm>
              <a:off x="1970050" y="1523220"/>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 name="rc62"/>
            <p:cNvSpPr/>
            <p:nvPr/>
          </p:nvSpPr>
          <p:spPr>
            <a:xfrm>
              <a:off x="3481616" y="1523220"/>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3" name="rc63"/>
            <p:cNvSpPr/>
            <p:nvPr/>
          </p:nvSpPr>
          <p:spPr>
            <a:xfrm>
              <a:off x="5497038" y="1523220"/>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4" name="rc64"/>
            <p:cNvSpPr/>
            <p:nvPr/>
          </p:nvSpPr>
          <p:spPr>
            <a:xfrm>
              <a:off x="6000893" y="1523220"/>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5" name="rc65"/>
            <p:cNvSpPr/>
            <p:nvPr/>
          </p:nvSpPr>
          <p:spPr>
            <a:xfrm>
              <a:off x="6504748" y="1523220"/>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 name="rc66"/>
            <p:cNvSpPr/>
            <p:nvPr/>
          </p:nvSpPr>
          <p:spPr>
            <a:xfrm>
              <a:off x="7512459" y="1523220"/>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 name="rc67"/>
            <p:cNvSpPr/>
            <p:nvPr/>
          </p:nvSpPr>
          <p:spPr>
            <a:xfrm>
              <a:off x="4489327" y="1523220"/>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 name="rc68"/>
            <p:cNvSpPr/>
            <p:nvPr/>
          </p:nvSpPr>
          <p:spPr>
            <a:xfrm>
              <a:off x="7008604" y="1523220"/>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9" name="rc69"/>
            <p:cNvSpPr/>
            <p:nvPr/>
          </p:nvSpPr>
          <p:spPr>
            <a:xfrm>
              <a:off x="4993182" y="1523220"/>
              <a:ext cx="503855" cy="7502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0" name="rc70"/>
            <p:cNvSpPr/>
            <p:nvPr/>
          </p:nvSpPr>
          <p:spPr>
            <a:xfrm>
              <a:off x="2473905" y="4674372"/>
              <a:ext cx="503855" cy="7502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1" name="rc71"/>
            <p:cNvSpPr/>
            <p:nvPr/>
          </p:nvSpPr>
          <p:spPr>
            <a:xfrm>
              <a:off x="2977761" y="4674372"/>
              <a:ext cx="503855" cy="7502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72" name="rc72"/>
            <p:cNvSpPr/>
            <p:nvPr/>
          </p:nvSpPr>
          <p:spPr>
            <a:xfrm>
              <a:off x="3985472" y="4674372"/>
              <a:ext cx="503855" cy="7502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73" name="rc73"/>
            <p:cNvSpPr/>
            <p:nvPr/>
          </p:nvSpPr>
          <p:spPr>
            <a:xfrm>
              <a:off x="3481616" y="4674372"/>
              <a:ext cx="503855" cy="7502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74" name="rc74"/>
            <p:cNvSpPr/>
            <p:nvPr/>
          </p:nvSpPr>
          <p:spPr>
            <a:xfrm>
              <a:off x="5497038" y="4674372"/>
              <a:ext cx="503855" cy="7502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5" name="rc75"/>
            <p:cNvSpPr/>
            <p:nvPr/>
          </p:nvSpPr>
          <p:spPr>
            <a:xfrm>
              <a:off x="6000893" y="4674372"/>
              <a:ext cx="503855" cy="7502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6" name="rc76"/>
            <p:cNvSpPr/>
            <p:nvPr/>
          </p:nvSpPr>
          <p:spPr>
            <a:xfrm>
              <a:off x="6504748" y="4674372"/>
              <a:ext cx="503855" cy="7502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7" name="rc77"/>
            <p:cNvSpPr/>
            <p:nvPr/>
          </p:nvSpPr>
          <p:spPr>
            <a:xfrm>
              <a:off x="7512459" y="4674372"/>
              <a:ext cx="503855" cy="7502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78" name="rc78"/>
            <p:cNvSpPr/>
            <p:nvPr/>
          </p:nvSpPr>
          <p:spPr>
            <a:xfrm>
              <a:off x="4489327" y="4674372"/>
              <a:ext cx="503855" cy="7502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79" name="rc79"/>
            <p:cNvSpPr/>
            <p:nvPr/>
          </p:nvSpPr>
          <p:spPr>
            <a:xfrm>
              <a:off x="7008604" y="4674372"/>
              <a:ext cx="503855" cy="7502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0" name="rc80"/>
            <p:cNvSpPr/>
            <p:nvPr/>
          </p:nvSpPr>
          <p:spPr>
            <a:xfrm>
              <a:off x="2473905" y="2798686"/>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1" name="rc81"/>
            <p:cNvSpPr/>
            <p:nvPr/>
          </p:nvSpPr>
          <p:spPr>
            <a:xfrm>
              <a:off x="2977761" y="2798686"/>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2" name="rc82"/>
            <p:cNvSpPr/>
            <p:nvPr/>
          </p:nvSpPr>
          <p:spPr>
            <a:xfrm>
              <a:off x="3985472" y="2798686"/>
              <a:ext cx="503855" cy="7502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3" name="rc83"/>
            <p:cNvSpPr/>
            <p:nvPr/>
          </p:nvSpPr>
          <p:spPr>
            <a:xfrm>
              <a:off x="3481616" y="2798686"/>
              <a:ext cx="503855" cy="7502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4" name="rc84"/>
            <p:cNvSpPr/>
            <p:nvPr/>
          </p:nvSpPr>
          <p:spPr>
            <a:xfrm>
              <a:off x="5497038" y="2798686"/>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5" name="rc85"/>
            <p:cNvSpPr/>
            <p:nvPr/>
          </p:nvSpPr>
          <p:spPr>
            <a:xfrm>
              <a:off x="6000893" y="2798686"/>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6" name="rc86"/>
            <p:cNvSpPr/>
            <p:nvPr/>
          </p:nvSpPr>
          <p:spPr>
            <a:xfrm>
              <a:off x="6504748" y="2798686"/>
              <a:ext cx="503855" cy="7502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7" name="rc87"/>
            <p:cNvSpPr/>
            <p:nvPr/>
          </p:nvSpPr>
          <p:spPr>
            <a:xfrm>
              <a:off x="7512459" y="2798686"/>
              <a:ext cx="503855" cy="75027"/>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88" name="rc88"/>
            <p:cNvSpPr/>
            <p:nvPr/>
          </p:nvSpPr>
          <p:spPr>
            <a:xfrm>
              <a:off x="4489327" y="2798686"/>
              <a:ext cx="503855" cy="7502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9" name="rc89"/>
            <p:cNvSpPr/>
            <p:nvPr/>
          </p:nvSpPr>
          <p:spPr>
            <a:xfrm>
              <a:off x="7008604" y="2798686"/>
              <a:ext cx="503855" cy="7502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0" name="rc90"/>
            <p:cNvSpPr/>
            <p:nvPr/>
          </p:nvSpPr>
          <p:spPr>
            <a:xfrm>
              <a:off x="4993182" y="2798686"/>
              <a:ext cx="503855" cy="7502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91" name="rc91"/>
            <p:cNvSpPr/>
            <p:nvPr/>
          </p:nvSpPr>
          <p:spPr>
            <a:xfrm>
              <a:off x="1466195" y="1148083"/>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 name="rc92"/>
            <p:cNvSpPr/>
            <p:nvPr/>
          </p:nvSpPr>
          <p:spPr>
            <a:xfrm>
              <a:off x="2473905" y="1148083"/>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 name="rc93"/>
            <p:cNvSpPr/>
            <p:nvPr/>
          </p:nvSpPr>
          <p:spPr>
            <a:xfrm>
              <a:off x="2977761" y="1148083"/>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4" name="rc94"/>
            <p:cNvSpPr/>
            <p:nvPr/>
          </p:nvSpPr>
          <p:spPr>
            <a:xfrm>
              <a:off x="3985472" y="1148083"/>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5" name="rc95"/>
            <p:cNvSpPr/>
            <p:nvPr/>
          </p:nvSpPr>
          <p:spPr>
            <a:xfrm>
              <a:off x="1970050" y="1148083"/>
              <a:ext cx="503855" cy="7502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6" name="rc96"/>
            <p:cNvSpPr/>
            <p:nvPr/>
          </p:nvSpPr>
          <p:spPr>
            <a:xfrm>
              <a:off x="3481616" y="1148083"/>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7" name="rc97"/>
            <p:cNvSpPr/>
            <p:nvPr/>
          </p:nvSpPr>
          <p:spPr>
            <a:xfrm>
              <a:off x="5497038" y="1148083"/>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8" name="rc98"/>
            <p:cNvSpPr/>
            <p:nvPr/>
          </p:nvSpPr>
          <p:spPr>
            <a:xfrm>
              <a:off x="6000893" y="1148083"/>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9" name="rc99"/>
            <p:cNvSpPr/>
            <p:nvPr/>
          </p:nvSpPr>
          <p:spPr>
            <a:xfrm>
              <a:off x="6504748" y="1148083"/>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0" name="rc100"/>
            <p:cNvSpPr/>
            <p:nvPr/>
          </p:nvSpPr>
          <p:spPr>
            <a:xfrm>
              <a:off x="7512459" y="1148083"/>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1" name="rc101"/>
            <p:cNvSpPr/>
            <p:nvPr/>
          </p:nvSpPr>
          <p:spPr>
            <a:xfrm>
              <a:off x="7008604" y="1148083"/>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2" name="rc102"/>
            <p:cNvSpPr/>
            <p:nvPr/>
          </p:nvSpPr>
          <p:spPr>
            <a:xfrm>
              <a:off x="1466195" y="5349619"/>
              <a:ext cx="503855" cy="7502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03" name="rc103"/>
            <p:cNvSpPr/>
            <p:nvPr/>
          </p:nvSpPr>
          <p:spPr>
            <a:xfrm>
              <a:off x="2473905" y="5349619"/>
              <a:ext cx="503855" cy="7502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4" name="rc104"/>
            <p:cNvSpPr/>
            <p:nvPr/>
          </p:nvSpPr>
          <p:spPr>
            <a:xfrm>
              <a:off x="2977761" y="5349619"/>
              <a:ext cx="503855" cy="7502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5" name="rc105"/>
            <p:cNvSpPr/>
            <p:nvPr/>
          </p:nvSpPr>
          <p:spPr>
            <a:xfrm>
              <a:off x="3985472" y="5349619"/>
              <a:ext cx="503855" cy="7502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6" name="rc106"/>
            <p:cNvSpPr/>
            <p:nvPr/>
          </p:nvSpPr>
          <p:spPr>
            <a:xfrm>
              <a:off x="1970050" y="5349619"/>
              <a:ext cx="503855" cy="7502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7" name="rc107"/>
            <p:cNvSpPr/>
            <p:nvPr/>
          </p:nvSpPr>
          <p:spPr>
            <a:xfrm>
              <a:off x="3481616" y="5349619"/>
              <a:ext cx="503855" cy="7502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8" name="rc108"/>
            <p:cNvSpPr/>
            <p:nvPr/>
          </p:nvSpPr>
          <p:spPr>
            <a:xfrm>
              <a:off x="5497038" y="5349619"/>
              <a:ext cx="503855" cy="7502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9" name="rc109"/>
            <p:cNvSpPr/>
            <p:nvPr/>
          </p:nvSpPr>
          <p:spPr>
            <a:xfrm>
              <a:off x="6000893" y="5349619"/>
              <a:ext cx="503855" cy="7502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0" name="rc110"/>
            <p:cNvSpPr/>
            <p:nvPr/>
          </p:nvSpPr>
          <p:spPr>
            <a:xfrm>
              <a:off x="6504748" y="5349619"/>
              <a:ext cx="503855" cy="7502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1" name="rc111"/>
            <p:cNvSpPr/>
            <p:nvPr/>
          </p:nvSpPr>
          <p:spPr>
            <a:xfrm>
              <a:off x="7512459" y="5349619"/>
              <a:ext cx="503855" cy="75027"/>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12" name="rc112"/>
            <p:cNvSpPr/>
            <p:nvPr/>
          </p:nvSpPr>
          <p:spPr>
            <a:xfrm>
              <a:off x="4489327" y="5349619"/>
              <a:ext cx="503855" cy="7502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13" name="rc113"/>
            <p:cNvSpPr/>
            <p:nvPr/>
          </p:nvSpPr>
          <p:spPr>
            <a:xfrm>
              <a:off x="7008604" y="5349619"/>
              <a:ext cx="503855" cy="7502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4" name="rc114"/>
            <p:cNvSpPr/>
            <p:nvPr/>
          </p:nvSpPr>
          <p:spPr>
            <a:xfrm>
              <a:off x="4993182" y="5349619"/>
              <a:ext cx="503855" cy="75027"/>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115" name="rc115"/>
            <p:cNvSpPr/>
            <p:nvPr/>
          </p:nvSpPr>
          <p:spPr>
            <a:xfrm>
              <a:off x="2473905" y="3623988"/>
              <a:ext cx="503855" cy="7502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6" name="rc116"/>
            <p:cNvSpPr/>
            <p:nvPr/>
          </p:nvSpPr>
          <p:spPr>
            <a:xfrm>
              <a:off x="2977761" y="3623988"/>
              <a:ext cx="503855" cy="7502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7" name="rc117"/>
            <p:cNvSpPr/>
            <p:nvPr/>
          </p:nvSpPr>
          <p:spPr>
            <a:xfrm>
              <a:off x="3985472" y="3623988"/>
              <a:ext cx="503855" cy="7502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18" name="rc118"/>
            <p:cNvSpPr/>
            <p:nvPr/>
          </p:nvSpPr>
          <p:spPr>
            <a:xfrm>
              <a:off x="3481616" y="3623988"/>
              <a:ext cx="503855" cy="7502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9" name="rc119"/>
            <p:cNvSpPr/>
            <p:nvPr/>
          </p:nvSpPr>
          <p:spPr>
            <a:xfrm>
              <a:off x="5497038" y="3623988"/>
              <a:ext cx="503855" cy="7502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0" name="rc120"/>
            <p:cNvSpPr/>
            <p:nvPr/>
          </p:nvSpPr>
          <p:spPr>
            <a:xfrm>
              <a:off x="6000893" y="3623988"/>
              <a:ext cx="503855" cy="7502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1" name="rc121"/>
            <p:cNvSpPr/>
            <p:nvPr/>
          </p:nvSpPr>
          <p:spPr>
            <a:xfrm>
              <a:off x="6504748" y="3623988"/>
              <a:ext cx="503855" cy="7502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2" name="rc122"/>
            <p:cNvSpPr/>
            <p:nvPr/>
          </p:nvSpPr>
          <p:spPr>
            <a:xfrm>
              <a:off x="7512459" y="3623988"/>
              <a:ext cx="503855" cy="75027"/>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23" name="rc123"/>
            <p:cNvSpPr/>
            <p:nvPr/>
          </p:nvSpPr>
          <p:spPr>
            <a:xfrm>
              <a:off x="4489327" y="3623988"/>
              <a:ext cx="503855" cy="7502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4" name="rc124"/>
            <p:cNvSpPr/>
            <p:nvPr/>
          </p:nvSpPr>
          <p:spPr>
            <a:xfrm>
              <a:off x="7008604" y="3623988"/>
              <a:ext cx="503855" cy="7502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5" name="rc125"/>
            <p:cNvSpPr/>
            <p:nvPr/>
          </p:nvSpPr>
          <p:spPr>
            <a:xfrm>
              <a:off x="4993182" y="3623988"/>
              <a:ext cx="503855" cy="7502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26" name="rc126"/>
            <p:cNvSpPr/>
            <p:nvPr/>
          </p:nvSpPr>
          <p:spPr>
            <a:xfrm>
              <a:off x="1466195" y="1823330"/>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7" name="rc127"/>
            <p:cNvSpPr/>
            <p:nvPr/>
          </p:nvSpPr>
          <p:spPr>
            <a:xfrm>
              <a:off x="2473905" y="1823330"/>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8" name="rc128"/>
            <p:cNvSpPr/>
            <p:nvPr/>
          </p:nvSpPr>
          <p:spPr>
            <a:xfrm>
              <a:off x="2977761" y="1823330"/>
              <a:ext cx="503855" cy="7502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9" name="rc129"/>
            <p:cNvSpPr/>
            <p:nvPr/>
          </p:nvSpPr>
          <p:spPr>
            <a:xfrm>
              <a:off x="3985472" y="1823330"/>
              <a:ext cx="503855" cy="7502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0" name="rc130"/>
            <p:cNvSpPr/>
            <p:nvPr/>
          </p:nvSpPr>
          <p:spPr>
            <a:xfrm>
              <a:off x="1970050" y="1823330"/>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1" name="rc131"/>
            <p:cNvSpPr/>
            <p:nvPr/>
          </p:nvSpPr>
          <p:spPr>
            <a:xfrm>
              <a:off x="3481616" y="1823330"/>
              <a:ext cx="503855" cy="7502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2" name="rc132"/>
            <p:cNvSpPr/>
            <p:nvPr/>
          </p:nvSpPr>
          <p:spPr>
            <a:xfrm>
              <a:off x="5497038" y="1823330"/>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3" name="rc133"/>
            <p:cNvSpPr/>
            <p:nvPr/>
          </p:nvSpPr>
          <p:spPr>
            <a:xfrm>
              <a:off x="6000893" y="1823330"/>
              <a:ext cx="503855" cy="7502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4" name="rc134"/>
            <p:cNvSpPr/>
            <p:nvPr/>
          </p:nvSpPr>
          <p:spPr>
            <a:xfrm>
              <a:off x="6504748" y="1823330"/>
              <a:ext cx="503855" cy="7502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5" name="rc135"/>
            <p:cNvSpPr/>
            <p:nvPr/>
          </p:nvSpPr>
          <p:spPr>
            <a:xfrm>
              <a:off x="7512459" y="1823330"/>
              <a:ext cx="503855" cy="75027"/>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36" name="rc136"/>
            <p:cNvSpPr/>
            <p:nvPr/>
          </p:nvSpPr>
          <p:spPr>
            <a:xfrm>
              <a:off x="4489327" y="1823330"/>
              <a:ext cx="503855" cy="7502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7" name="rc137"/>
            <p:cNvSpPr/>
            <p:nvPr/>
          </p:nvSpPr>
          <p:spPr>
            <a:xfrm>
              <a:off x="7008604" y="1823330"/>
              <a:ext cx="503855" cy="7502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8" name="rc138"/>
            <p:cNvSpPr/>
            <p:nvPr/>
          </p:nvSpPr>
          <p:spPr>
            <a:xfrm>
              <a:off x="1466195" y="2348522"/>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 name="rc139"/>
            <p:cNvSpPr/>
            <p:nvPr/>
          </p:nvSpPr>
          <p:spPr>
            <a:xfrm>
              <a:off x="2473905" y="2348522"/>
              <a:ext cx="503855" cy="7502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0" name="rc140"/>
            <p:cNvSpPr/>
            <p:nvPr/>
          </p:nvSpPr>
          <p:spPr>
            <a:xfrm>
              <a:off x="2977761" y="2348522"/>
              <a:ext cx="503855" cy="7502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1" name="rc141"/>
            <p:cNvSpPr/>
            <p:nvPr/>
          </p:nvSpPr>
          <p:spPr>
            <a:xfrm>
              <a:off x="3985472" y="2348522"/>
              <a:ext cx="503855" cy="7502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2" name="rc142"/>
            <p:cNvSpPr/>
            <p:nvPr/>
          </p:nvSpPr>
          <p:spPr>
            <a:xfrm>
              <a:off x="1970050" y="2348522"/>
              <a:ext cx="503855" cy="75027"/>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43" name="rc143"/>
            <p:cNvSpPr/>
            <p:nvPr/>
          </p:nvSpPr>
          <p:spPr>
            <a:xfrm>
              <a:off x="3481616" y="2348522"/>
              <a:ext cx="503855" cy="7502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4" name="rc144"/>
            <p:cNvSpPr/>
            <p:nvPr/>
          </p:nvSpPr>
          <p:spPr>
            <a:xfrm>
              <a:off x="5497038" y="2348522"/>
              <a:ext cx="503855" cy="7502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5" name="rc145"/>
            <p:cNvSpPr/>
            <p:nvPr/>
          </p:nvSpPr>
          <p:spPr>
            <a:xfrm>
              <a:off x="6000893" y="2348522"/>
              <a:ext cx="503855" cy="7502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6" name="rc146"/>
            <p:cNvSpPr/>
            <p:nvPr/>
          </p:nvSpPr>
          <p:spPr>
            <a:xfrm>
              <a:off x="6504748" y="2348522"/>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7" name="rc147"/>
            <p:cNvSpPr/>
            <p:nvPr/>
          </p:nvSpPr>
          <p:spPr>
            <a:xfrm>
              <a:off x="7512459" y="2348522"/>
              <a:ext cx="503855" cy="7502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48" name="rc148"/>
            <p:cNvSpPr/>
            <p:nvPr/>
          </p:nvSpPr>
          <p:spPr>
            <a:xfrm>
              <a:off x="4489327" y="2348522"/>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9" name="rc149"/>
            <p:cNvSpPr/>
            <p:nvPr/>
          </p:nvSpPr>
          <p:spPr>
            <a:xfrm>
              <a:off x="7008604" y="2348522"/>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0" name="rc150"/>
            <p:cNvSpPr/>
            <p:nvPr/>
          </p:nvSpPr>
          <p:spPr>
            <a:xfrm>
              <a:off x="4993182" y="2348522"/>
              <a:ext cx="503855" cy="7502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1" name="rc151"/>
            <p:cNvSpPr/>
            <p:nvPr/>
          </p:nvSpPr>
          <p:spPr>
            <a:xfrm>
              <a:off x="1466195" y="4074153"/>
              <a:ext cx="503855" cy="7502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2" name="rc152"/>
            <p:cNvSpPr/>
            <p:nvPr/>
          </p:nvSpPr>
          <p:spPr>
            <a:xfrm>
              <a:off x="2473905" y="4074153"/>
              <a:ext cx="503855" cy="7502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3" name="rc153"/>
            <p:cNvSpPr/>
            <p:nvPr/>
          </p:nvSpPr>
          <p:spPr>
            <a:xfrm>
              <a:off x="2977761" y="4074153"/>
              <a:ext cx="503855" cy="7502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54" name="rc154"/>
            <p:cNvSpPr/>
            <p:nvPr/>
          </p:nvSpPr>
          <p:spPr>
            <a:xfrm>
              <a:off x="3985472" y="4074153"/>
              <a:ext cx="503855" cy="7502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5" name="rc155"/>
            <p:cNvSpPr/>
            <p:nvPr/>
          </p:nvSpPr>
          <p:spPr>
            <a:xfrm>
              <a:off x="3481616" y="4074153"/>
              <a:ext cx="503855" cy="7502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56" name="rc156"/>
            <p:cNvSpPr/>
            <p:nvPr/>
          </p:nvSpPr>
          <p:spPr>
            <a:xfrm>
              <a:off x="5497038" y="4074153"/>
              <a:ext cx="503855" cy="7502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7" name="rc157"/>
            <p:cNvSpPr/>
            <p:nvPr/>
          </p:nvSpPr>
          <p:spPr>
            <a:xfrm>
              <a:off x="6000893" y="4074153"/>
              <a:ext cx="503855" cy="7502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58" name="rc158"/>
            <p:cNvSpPr/>
            <p:nvPr/>
          </p:nvSpPr>
          <p:spPr>
            <a:xfrm>
              <a:off x="6504748" y="4074153"/>
              <a:ext cx="503855" cy="7502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59" name="rc159"/>
            <p:cNvSpPr/>
            <p:nvPr/>
          </p:nvSpPr>
          <p:spPr>
            <a:xfrm>
              <a:off x="7512459" y="4074153"/>
              <a:ext cx="503855" cy="7502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60" name="rc160"/>
            <p:cNvSpPr/>
            <p:nvPr/>
          </p:nvSpPr>
          <p:spPr>
            <a:xfrm>
              <a:off x="4489327" y="4074153"/>
              <a:ext cx="503855" cy="7502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61" name="rc161"/>
            <p:cNvSpPr/>
            <p:nvPr/>
          </p:nvSpPr>
          <p:spPr>
            <a:xfrm>
              <a:off x="7008604" y="4074153"/>
              <a:ext cx="503855" cy="7502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62" name="rc162"/>
            <p:cNvSpPr/>
            <p:nvPr/>
          </p:nvSpPr>
          <p:spPr>
            <a:xfrm>
              <a:off x="2473905" y="2873714"/>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3" name="rc163"/>
            <p:cNvSpPr/>
            <p:nvPr/>
          </p:nvSpPr>
          <p:spPr>
            <a:xfrm>
              <a:off x="2977761" y="2873714"/>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4" name="rc164"/>
            <p:cNvSpPr/>
            <p:nvPr/>
          </p:nvSpPr>
          <p:spPr>
            <a:xfrm>
              <a:off x="3985472" y="2873714"/>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5" name="rc165"/>
            <p:cNvSpPr/>
            <p:nvPr/>
          </p:nvSpPr>
          <p:spPr>
            <a:xfrm>
              <a:off x="3481616" y="2873714"/>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6" name="rc166"/>
            <p:cNvSpPr/>
            <p:nvPr/>
          </p:nvSpPr>
          <p:spPr>
            <a:xfrm>
              <a:off x="5497038" y="2873714"/>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7" name="rc167"/>
            <p:cNvSpPr/>
            <p:nvPr/>
          </p:nvSpPr>
          <p:spPr>
            <a:xfrm>
              <a:off x="6000893" y="2873714"/>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8" name="rc168"/>
            <p:cNvSpPr/>
            <p:nvPr/>
          </p:nvSpPr>
          <p:spPr>
            <a:xfrm>
              <a:off x="6504748" y="2873714"/>
              <a:ext cx="503855" cy="7502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69" name="rc169"/>
            <p:cNvSpPr/>
            <p:nvPr/>
          </p:nvSpPr>
          <p:spPr>
            <a:xfrm>
              <a:off x="7512459" y="2873714"/>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70" name="rc170"/>
            <p:cNvSpPr/>
            <p:nvPr/>
          </p:nvSpPr>
          <p:spPr>
            <a:xfrm>
              <a:off x="4489327" y="2873714"/>
              <a:ext cx="503855" cy="7502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71" name="rc171"/>
            <p:cNvSpPr/>
            <p:nvPr/>
          </p:nvSpPr>
          <p:spPr>
            <a:xfrm>
              <a:off x="7008604" y="2873714"/>
              <a:ext cx="503855" cy="7502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72" name="rc172"/>
            <p:cNvSpPr/>
            <p:nvPr/>
          </p:nvSpPr>
          <p:spPr>
            <a:xfrm>
              <a:off x="2473905" y="3248851"/>
              <a:ext cx="503855" cy="7502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73" name="rc173"/>
            <p:cNvSpPr/>
            <p:nvPr/>
          </p:nvSpPr>
          <p:spPr>
            <a:xfrm>
              <a:off x="2977761" y="3248851"/>
              <a:ext cx="503855" cy="7502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74" name="rc174"/>
            <p:cNvSpPr/>
            <p:nvPr/>
          </p:nvSpPr>
          <p:spPr>
            <a:xfrm>
              <a:off x="3985472" y="3248851"/>
              <a:ext cx="503855" cy="7502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75" name="rc175"/>
            <p:cNvSpPr/>
            <p:nvPr/>
          </p:nvSpPr>
          <p:spPr>
            <a:xfrm>
              <a:off x="3481616" y="3248851"/>
              <a:ext cx="503855" cy="7502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76" name="rc176"/>
            <p:cNvSpPr/>
            <p:nvPr/>
          </p:nvSpPr>
          <p:spPr>
            <a:xfrm>
              <a:off x="5497038" y="3248851"/>
              <a:ext cx="503855" cy="7502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77" name="rc177"/>
            <p:cNvSpPr/>
            <p:nvPr/>
          </p:nvSpPr>
          <p:spPr>
            <a:xfrm>
              <a:off x="6000893" y="3248851"/>
              <a:ext cx="503855" cy="7502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78" name="rc178"/>
            <p:cNvSpPr/>
            <p:nvPr/>
          </p:nvSpPr>
          <p:spPr>
            <a:xfrm>
              <a:off x="6504748" y="3248851"/>
              <a:ext cx="503855" cy="75027"/>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79" name="rc179"/>
            <p:cNvSpPr/>
            <p:nvPr/>
          </p:nvSpPr>
          <p:spPr>
            <a:xfrm>
              <a:off x="7512459" y="3248851"/>
              <a:ext cx="503855" cy="75027"/>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80" name="rc180"/>
            <p:cNvSpPr/>
            <p:nvPr/>
          </p:nvSpPr>
          <p:spPr>
            <a:xfrm>
              <a:off x="7008604" y="3248851"/>
              <a:ext cx="503855" cy="75027"/>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81" name="rc181"/>
            <p:cNvSpPr/>
            <p:nvPr/>
          </p:nvSpPr>
          <p:spPr>
            <a:xfrm>
              <a:off x="2473905" y="2048412"/>
              <a:ext cx="503855" cy="7502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82" name="rc182"/>
            <p:cNvSpPr/>
            <p:nvPr/>
          </p:nvSpPr>
          <p:spPr>
            <a:xfrm>
              <a:off x="2977761" y="2048412"/>
              <a:ext cx="503855" cy="7502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83" name="rc183"/>
            <p:cNvSpPr/>
            <p:nvPr/>
          </p:nvSpPr>
          <p:spPr>
            <a:xfrm>
              <a:off x="3481616" y="2048412"/>
              <a:ext cx="503855" cy="7502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84" name="rc184"/>
            <p:cNvSpPr/>
            <p:nvPr/>
          </p:nvSpPr>
          <p:spPr>
            <a:xfrm>
              <a:off x="5497038" y="2048412"/>
              <a:ext cx="503855" cy="7502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85" name="rc185"/>
            <p:cNvSpPr/>
            <p:nvPr/>
          </p:nvSpPr>
          <p:spPr>
            <a:xfrm>
              <a:off x="6000893" y="2048412"/>
              <a:ext cx="503855" cy="7502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86" name="rc186"/>
            <p:cNvSpPr/>
            <p:nvPr/>
          </p:nvSpPr>
          <p:spPr>
            <a:xfrm>
              <a:off x="6504748" y="2048412"/>
              <a:ext cx="503855" cy="7502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87" name="rc187"/>
            <p:cNvSpPr/>
            <p:nvPr/>
          </p:nvSpPr>
          <p:spPr>
            <a:xfrm>
              <a:off x="7512459" y="2048412"/>
              <a:ext cx="503855" cy="7502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88" name="rc188"/>
            <p:cNvSpPr/>
            <p:nvPr/>
          </p:nvSpPr>
          <p:spPr>
            <a:xfrm>
              <a:off x="4489327" y="2048412"/>
              <a:ext cx="503855" cy="7502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89" name="rc189"/>
            <p:cNvSpPr/>
            <p:nvPr/>
          </p:nvSpPr>
          <p:spPr>
            <a:xfrm>
              <a:off x="7008604" y="2048412"/>
              <a:ext cx="503855" cy="7502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90" name="rc190"/>
            <p:cNvSpPr/>
            <p:nvPr/>
          </p:nvSpPr>
          <p:spPr>
            <a:xfrm>
              <a:off x="1466195" y="5274592"/>
              <a:ext cx="503855" cy="7502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91" name="rc191"/>
            <p:cNvSpPr/>
            <p:nvPr/>
          </p:nvSpPr>
          <p:spPr>
            <a:xfrm>
              <a:off x="2473905" y="5274592"/>
              <a:ext cx="503855" cy="7502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92" name="rc192"/>
            <p:cNvSpPr/>
            <p:nvPr/>
          </p:nvSpPr>
          <p:spPr>
            <a:xfrm>
              <a:off x="2977761" y="5274592"/>
              <a:ext cx="503855" cy="7502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93" name="rc193"/>
            <p:cNvSpPr/>
            <p:nvPr/>
          </p:nvSpPr>
          <p:spPr>
            <a:xfrm>
              <a:off x="3985472" y="5274592"/>
              <a:ext cx="503855" cy="7502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94" name="rc194"/>
            <p:cNvSpPr/>
            <p:nvPr/>
          </p:nvSpPr>
          <p:spPr>
            <a:xfrm>
              <a:off x="3481616" y="5274592"/>
              <a:ext cx="503855" cy="7502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95" name="rc195"/>
            <p:cNvSpPr/>
            <p:nvPr/>
          </p:nvSpPr>
          <p:spPr>
            <a:xfrm>
              <a:off x="5497038" y="5274592"/>
              <a:ext cx="503855" cy="7502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96" name="rc196"/>
            <p:cNvSpPr/>
            <p:nvPr/>
          </p:nvSpPr>
          <p:spPr>
            <a:xfrm>
              <a:off x="6000893" y="5274592"/>
              <a:ext cx="503855" cy="7502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97" name="rc197"/>
            <p:cNvSpPr/>
            <p:nvPr/>
          </p:nvSpPr>
          <p:spPr>
            <a:xfrm>
              <a:off x="6504748" y="5274592"/>
              <a:ext cx="503855" cy="7502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98" name="rc198"/>
            <p:cNvSpPr/>
            <p:nvPr/>
          </p:nvSpPr>
          <p:spPr>
            <a:xfrm>
              <a:off x="7512459" y="5274592"/>
              <a:ext cx="503855" cy="75027"/>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99" name="rc199"/>
            <p:cNvSpPr/>
            <p:nvPr/>
          </p:nvSpPr>
          <p:spPr>
            <a:xfrm>
              <a:off x="7008604" y="5274592"/>
              <a:ext cx="503855" cy="7502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00" name="rc200"/>
            <p:cNvSpPr/>
            <p:nvPr/>
          </p:nvSpPr>
          <p:spPr>
            <a:xfrm>
              <a:off x="4993182" y="5274592"/>
              <a:ext cx="503855" cy="75027"/>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01" name="rc201"/>
            <p:cNvSpPr/>
            <p:nvPr/>
          </p:nvSpPr>
          <p:spPr>
            <a:xfrm>
              <a:off x="2473905" y="3098796"/>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02" name="rc202"/>
            <p:cNvSpPr/>
            <p:nvPr/>
          </p:nvSpPr>
          <p:spPr>
            <a:xfrm>
              <a:off x="2977761" y="3098796"/>
              <a:ext cx="503855" cy="7502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03" name="rc203"/>
            <p:cNvSpPr/>
            <p:nvPr/>
          </p:nvSpPr>
          <p:spPr>
            <a:xfrm>
              <a:off x="3481616" y="3098796"/>
              <a:ext cx="503855" cy="7502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04" name="rc204"/>
            <p:cNvSpPr/>
            <p:nvPr/>
          </p:nvSpPr>
          <p:spPr>
            <a:xfrm>
              <a:off x="5497038" y="3098796"/>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05" name="rc205"/>
            <p:cNvSpPr/>
            <p:nvPr/>
          </p:nvSpPr>
          <p:spPr>
            <a:xfrm>
              <a:off x="6000893" y="3098796"/>
              <a:ext cx="503855" cy="7502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06" name="rc206"/>
            <p:cNvSpPr/>
            <p:nvPr/>
          </p:nvSpPr>
          <p:spPr>
            <a:xfrm>
              <a:off x="6504748" y="3098796"/>
              <a:ext cx="503855" cy="7502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07" name="rc207"/>
            <p:cNvSpPr/>
            <p:nvPr/>
          </p:nvSpPr>
          <p:spPr>
            <a:xfrm>
              <a:off x="7512459" y="3098796"/>
              <a:ext cx="503855" cy="7502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08" name="rc208"/>
            <p:cNvSpPr/>
            <p:nvPr/>
          </p:nvSpPr>
          <p:spPr>
            <a:xfrm>
              <a:off x="4489327" y="3098796"/>
              <a:ext cx="503855" cy="7502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09" name="rc209"/>
            <p:cNvSpPr/>
            <p:nvPr/>
          </p:nvSpPr>
          <p:spPr>
            <a:xfrm>
              <a:off x="7008604" y="3098796"/>
              <a:ext cx="503855" cy="7502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10" name="rc210"/>
            <p:cNvSpPr/>
            <p:nvPr/>
          </p:nvSpPr>
          <p:spPr>
            <a:xfrm>
              <a:off x="4993182" y="3098796"/>
              <a:ext cx="503855" cy="7502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11" name="rc211"/>
            <p:cNvSpPr/>
            <p:nvPr/>
          </p:nvSpPr>
          <p:spPr>
            <a:xfrm>
              <a:off x="2473905" y="3774043"/>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12" name="rc212"/>
            <p:cNvSpPr/>
            <p:nvPr/>
          </p:nvSpPr>
          <p:spPr>
            <a:xfrm>
              <a:off x="2977761" y="3774043"/>
              <a:ext cx="503855" cy="7502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13" name="rc213"/>
            <p:cNvSpPr/>
            <p:nvPr/>
          </p:nvSpPr>
          <p:spPr>
            <a:xfrm>
              <a:off x="3985472" y="3774043"/>
              <a:ext cx="503855" cy="7502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14" name="rc214"/>
            <p:cNvSpPr/>
            <p:nvPr/>
          </p:nvSpPr>
          <p:spPr>
            <a:xfrm>
              <a:off x="3481616" y="3774043"/>
              <a:ext cx="503855" cy="7502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15" name="rc215"/>
            <p:cNvSpPr/>
            <p:nvPr/>
          </p:nvSpPr>
          <p:spPr>
            <a:xfrm>
              <a:off x="5497038" y="3774043"/>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16" name="rc216"/>
            <p:cNvSpPr/>
            <p:nvPr/>
          </p:nvSpPr>
          <p:spPr>
            <a:xfrm>
              <a:off x="6000893" y="3774043"/>
              <a:ext cx="503855" cy="7502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17" name="rc217"/>
            <p:cNvSpPr/>
            <p:nvPr/>
          </p:nvSpPr>
          <p:spPr>
            <a:xfrm>
              <a:off x="6504748" y="3774043"/>
              <a:ext cx="503855" cy="7502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18" name="rc218"/>
            <p:cNvSpPr/>
            <p:nvPr/>
          </p:nvSpPr>
          <p:spPr>
            <a:xfrm>
              <a:off x="7512459" y="3774043"/>
              <a:ext cx="503855" cy="7502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19" name="rc219"/>
            <p:cNvSpPr/>
            <p:nvPr/>
          </p:nvSpPr>
          <p:spPr>
            <a:xfrm>
              <a:off x="4489327" y="3774043"/>
              <a:ext cx="503855" cy="7502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20" name="rc220"/>
            <p:cNvSpPr/>
            <p:nvPr/>
          </p:nvSpPr>
          <p:spPr>
            <a:xfrm>
              <a:off x="7008604" y="3774043"/>
              <a:ext cx="503855" cy="7502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21" name="rc221"/>
            <p:cNvSpPr/>
            <p:nvPr/>
          </p:nvSpPr>
          <p:spPr>
            <a:xfrm>
              <a:off x="4993182" y="3774043"/>
              <a:ext cx="503855" cy="75027"/>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222" name="rc222"/>
            <p:cNvSpPr/>
            <p:nvPr/>
          </p:nvSpPr>
          <p:spPr>
            <a:xfrm>
              <a:off x="2473905" y="4524317"/>
              <a:ext cx="503855" cy="7502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23" name="rc223"/>
            <p:cNvSpPr/>
            <p:nvPr/>
          </p:nvSpPr>
          <p:spPr>
            <a:xfrm>
              <a:off x="2977761" y="4524317"/>
              <a:ext cx="503855" cy="7502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24" name="rc224"/>
            <p:cNvSpPr/>
            <p:nvPr/>
          </p:nvSpPr>
          <p:spPr>
            <a:xfrm>
              <a:off x="3985472" y="4524317"/>
              <a:ext cx="503855" cy="7502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25" name="rc225"/>
            <p:cNvSpPr/>
            <p:nvPr/>
          </p:nvSpPr>
          <p:spPr>
            <a:xfrm>
              <a:off x="3481616" y="4524317"/>
              <a:ext cx="503855" cy="7502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26" name="rc226"/>
            <p:cNvSpPr/>
            <p:nvPr/>
          </p:nvSpPr>
          <p:spPr>
            <a:xfrm>
              <a:off x="5497038" y="4524317"/>
              <a:ext cx="503855" cy="7502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27" name="rc227"/>
            <p:cNvSpPr/>
            <p:nvPr/>
          </p:nvSpPr>
          <p:spPr>
            <a:xfrm>
              <a:off x="6000893" y="4524317"/>
              <a:ext cx="503855" cy="7502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28" name="rc228"/>
            <p:cNvSpPr/>
            <p:nvPr/>
          </p:nvSpPr>
          <p:spPr>
            <a:xfrm>
              <a:off x="6504748" y="4524317"/>
              <a:ext cx="503855" cy="7502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29" name="rc229"/>
            <p:cNvSpPr/>
            <p:nvPr/>
          </p:nvSpPr>
          <p:spPr>
            <a:xfrm>
              <a:off x="7512459" y="4524317"/>
              <a:ext cx="503855" cy="7502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30" name="rc230"/>
            <p:cNvSpPr/>
            <p:nvPr/>
          </p:nvSpPr>
          <p:spPr>
            <a:xfrm>
              <a:off x="4489327" y="4524317"/>
              <a:ext cx="503855" cy="75027"/>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31" name="rc231"/>
            <p:cNvSpPr/>
            <p:nvPr/>
          </p:nvSpPr>
          <p:spPr>
            <a:xfrm>
              <a:off x="7008604" y="4524317"/>
              <a:ext cx="503855" cy="7502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32" name="rc232"/>
            <p:cNvSpPr/>
            <p:nvPr/>
          </p:nvSpPr>
          <p:spPr>
            <a:xfrm>
              <a:off x="4993182" y="4524317"/>
              <a:ext cx="503855" cy="75027"/>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33" name="rc233"/>
            <p:cNvSpPr/>
            <p:nvPr/>
          </p:nvSpPr>
          <p:spPr>
            <a:xfrm>
              <a:off x="2473905" y="5049510"/>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34" name="rc234"/>
            <p:cNvSpPr/>
            <p:nvPr/>
          </p:nvSpPr>
          <p:spPr>
            <a:xfrm>
              <a:off x="2977761" y="5049510"/>
              <a:ext cx="503855" cy="7502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35" name="rc235"/>
            <p:cNvSpPr/>
            <p:nvPr/>
          </p:nvSpPr>
          <p:spPr>
            <a:xfrm>
              <a:off x="3985472" y="5049510"/>
              <a:ext cx="503855" cy="7502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36" name="rc236"/>
            <p:cNvSpPr/>
            <p:nvPr/>
          </p:nvSpPr>
          <p:spPr>
            <a:xfrm>
              <a:off x="3481616" y="5049510"/>
              <a:ext cx="503855" cy="7502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37" name="rc237"/>
            <p:cNvSpPr/>
            <p:nvPr/>
          </p:nvSpPr>
          <p:spPr>
            <a:xfrm>
              <a:off x="5497038" y="5049510"/>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38" name="rc238"/>
            <p:cNvSpPr/>
            <p:nvPr/>
          </p:nvSpPr>
          <p:spPr>
            <a:xfrm>
              <a:off x="6000893" y="5049510"/>
              <a:ext cx="503855" cy="7502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39" name="rc239"/>
            <p:cNvSpPr/>
            <p:nvPr/>
          </p:nvSpPr>
          <p:spPr>
            <a:xfrm>
              <a:off x="6504748" y="5049510"/>
              <a:ext cx="503855" cy="7502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40" name="rc240"/>
            <p:cNvSpPr/>
            <p:nvPr/>
          </p:nvSpPr>
          <p:spPr>
            <a:xfrm>
              <a:off x="7512459" y="5049510"/>
              <a:ext cx="503855" cy="7502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41" name="rc241"/>
            <p:cNvSpPr/>
            <p:nvPr/>
          </p:nvSpPr>
          <p:spPr>
            <a:xfrm>
              <a:off x="4489327" y="5049510"/>
              <a:ext cx="503855" cy="7502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42" name="rc242"/>
            <p:cNvSpPr/>
            <p:nvPr/>
          </p:nvSpPr>
          <p:spPr>
            <a:xfrm>
              <a:off x="7008604" y="5049510"/>
              <a:ext cx="503855" cy="7502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43" name="rc243"/>
            <p:cNvSpPr/>
            <p:nvPr/>
          </p:nvSpPr>
          <p:spPr>
            <a:xfrm>
              <a:off x="4993182" y="5049510"/>
              <a:ext cx="503855" cy="75027"/>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244" name="rc244"/>
            <p:cNvSpPr/>
            <p:nvPr/>
          </p:nvSpPr>
          <p:spPr>
            <a:xfrm>
              <a:off x="1466195" y="1298138"/>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45" name="rc245"/>
            <p:cNvSpPr/>
            <p:nvPr/>
          </p:nvSpPr>
          <p:spPr>
            <a:xfrm>
              <a:off x="2473905" y="1298138"/>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46" name="rc246"/>
            <p:cNvSpPr/>
            <p:nvPr/>
          </p:nvSpPr>
          <p:spPr>
            <a:xfrm>
              <a:off x="2977761" y="1298138"/>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47" name="rc247"/>
            <p:cNvSpPr/>
            <p:nvPr/>
          </p:nvSpPr>
          <p:spPr>
            <a:xfrm>
              <a:off x="3985472" y="1298138"/>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48" name="rc248"/>
            <p:cNvSpPr/>
            <p:nvPr/>
          </p:nvSpPr>
          <p:spPr>
            <a:xfrm>
              <a:off x="1970050" y="1298138"/>
              <a:ext cx="503855" cy="7502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49" name="rc249"/>
            <p:cNvSpPr/>
            <p:nvPr/>
          </p:nvSpPr>
          <p:spPr>
            <a:xfrm>
              <a:off x="3481616" y="1298138"/>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50" name="rc250"/>
            <p:cNvSpPr/>
            <p:nvPr/>
          </p:nvSpPr>
          <p:spPr>
            <a:xfrm>
              <a:off x="5497038" y="1298138"/>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51" name="rc251"/>
            <p:cNvSpPr/>
            <p:nvPr/>
          </p:nvSpPr>
          <p:spPr>
            <a:xfrm>
              <a:off x="6000893" y="1298138"/>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52" name="rc252"/>
            <p:cNvSpPr/>
            <p:nvPr/>
          </p:nvSpPr>
          <p:spPr>
            <a:xfrm>
              <a:off x="6504748" y="1298138"/>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53" name="rc253"/>
            <p:cNvSpPr/>
            <p:nvPr/>
          </p:nvSpPr>
          <p:spPr>
            <a:xfrm>
              <a:off x="7512459" y="1298138"/>
              <a:ext cx="503855" cy="7502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54" name="rc254"/>
            <p:cNvSpPr/>
            <p:nvPr/>
          </p:nvSpPr>
          <p:spPr>
            <a:xfrm>
              <a:off x="4489327" y="1298138"/>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55" name="rc255"/>
            <p:cNvSpPr/>
            <p:nvPr/>
          </p:nvSpPr>
          <p:spPr>
            <a:xfrm>
              <a:off x="7008604" y="1298138"/>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56" name="rc256"/>
            <p:cNvSpPr/>
            <p:nvPr/>
          </p:nvSpPr>
          <p:spPr>
            <a:xfrm>
              <a:off x="4993182" y="1298138"/>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57" name="rc257"/>
            <p:cNvSpPr/>
            <p:nvPr/>
          </p:nvSpPr>
          <p:spPr>
            <a:xfrm>
              <a:off x="8016314" y="1298138"/>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58" name="rc258"/>
            <p:cNvSpPr/>
            <p:nvPr/>
          </p:nvSpPr>
          <p:spPr>
            <a:xfrm>
              <a:off x="1466195" y="1223110"/>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59" name="rc259"/>
            <p:cNvSpPr/>
            <p:nvPr/>
          </p:nvSpPr>
          <p:spPr>
            <a:xfrm>
              <a:off x="2473905" y="1223110"/>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60" name="rc260"/>
            <p:cNvSpPr/>
            <p:nvPr/>
          </p:nvSpPr>
          <p:spPr>
            <a:xfrm>
              <a:off x="2977761" y="1223110"/>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61" name="rc261"/>
            <p:cNvSpPr/>
            <p:nvPr/>
          </p:nvSpPr>
          <p:spPr>
            <a:xfrm>
              <a:off x="3481616" y="1223110"/>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62" name="rc262"/>
            <p:cNvSpPr/>
            <p:nvPr/>
          </p:nvSpPr>
          <p:spPr>
            <a:xfrm>
              <a:off x="5497038" y="1223110"/>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63" name="rc263"/>
            <p:cNvSpPr/>
            <p:nvPr/>
          </p:nvSpPr>
          <p:spPr>
            <a:xfrm>
              <a:off x="6000893" y="1223110"/>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64" name="rc264"/>
            <p:cNvSpPr/>
            <p:nvPr/>
          </p:nvSpPr>
          <p:spPr>
            <a:xfrm>
              <a:off x="6504748" y="1223110"/>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65" name="rc265"/>
            <p:cNvSpPr/>
            <p:nvPr/>
          </p:nvSpPr>
          <p:spPr>
            <a:xfrm>
              <a:off x="7512459" y="1223110"/>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66" name="rc266"/>
            <p:cNvSpPr/>
            <p:nvPr/>
          </p:nvSpPr>
          <p:spPr>
            <a:xfrm>
              <a:off x="4489327" y="1223110"/>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67" name="rc267"/>
            <p:cNvSpPr/>
            <p:nvPr/>
          </p:nvSpPr>
          <p:spPr>
            <a:xfrm>
              <a:off x="7008604" y="1223110"/>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68" name="rc268"/>
            <p:cNvSpPr/>
            <p:nvPr/>
          </p:nvSpPr>
          <p:spPr>
            <a:xfrm>
              <a:off x="2473905" y="3173824"/>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69" name="rc269"/>
            <p:cNvSpPr/>
            <p:nvPr/>
          </p:nvSpPr>
          <p:spPr>
            <a:xfrm>
              <a:off x="2977761" y="3173824"/>
              <a:ext cx="503855" cy="7502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70" name="rc270"/>
            <p:cNvSpPr/>
            <p:nvPr/>
          </p:nvSpPr>
          <p:spPr>
            <a:xfrm>
              <a:off x="3481616" y="3173824"/>
              <a:ext cx="503855" cy="7502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71" name="rc271"/>
            <p:cNvSpPr/>
            <p:nvPr/>
          </p:nvSpPr>
          <p:spPr>
            <a:xfrm>
              <a:off x="5497038" y="3173824"/>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72" name="rc272"/>
            <p:cNvSpPr/>
            <p:nvPr/>
          </p:nvSpPr>
          <p:spPr>
            <a:xfrm>
              <a:off x="6000893" y="3173824"/>
              <a:ext cx="503855" cy="7502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73" name="rc273"/>
            <p:cNvSpPr/>
            <p:nvPr/>
          </p:nvSpPr>
          <p:spPr>
            <a:xfrm>
              <a:off x="6504748" y="3173824"/>
              <a:ext cx="503855" cy="7502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74" name="rc274"/>
            <p:cNvSpPr/>
            <p:nvPr/>
          </p:nvSpPr>
          <p:spPr>
            <a:xfrm>
              <a:off x="7512459" y="3173824"/>
              <a:ext cx="503855" cy="7502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75" name="rc275"/>
            <p:cNvSpPr/>
            <p:nvPr/>
          </p:nvSpPr>
          <p:spPr>
            <a:xfrm>
              <a:off x="4489327" y="3173824"/>
              <a:ext cx="503855" cy="7502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76" name="rc276"/>
            <p:cNvSpPr/>
            <p:nvPr/>
          </p:nvSpPr>
          <p:spPr>
            <a:xfrm>
              <a:off x="7008604" y="3173824"/>
              <a:ext cx="503855" cy="7502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77" name="rc277"/>
            <p:cNvSpPr/>
            <p:nvPr/>
          </p:nvSpPr>
          <p:spPr>
            <a:xfrm>
              <a:off x="4993182" y="3173824"/>
              <a:ext cx="503855" cy="75027"/>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278" name="rc278"/>
            <p:cNvSpPr/>
            <p:nvPr/>
          </p:nvSpPr>
          <p:spPr>
            <a:xfrm>
              <a:off x="2473905" y="3924098"/>
              <a:ext cx="503855" cy="7502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79" name="rc279"/>
            <p:cNvSpPr/>
            <p:nvPr/>
          </p:nvSpPr>
          <p:spPr>
            <a:xfrm>
              <a:off x="2977761" y="3924098"/>
              <a:ext cx="503855" cy="7502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80" name="rc280"/>
            <p:cNvSpPr/>
            <p:nvPr/>
          </p:nvSpPr>
          <p:spPr>
            <a:xfrm>
              <a:off x="3985472" y="3924098"/>
              <a:ext cx="503855" cy="7502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81" name="rc281"/>
            <p:cNvSpPr/>
            <p:nvPr/>
          </p:nvSpPr>
          <p:spPr>
            <a:xfrm>
              <a:off x="3481616" y="3924098"/>
              <a:ext cx="503855" cy="7502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82" name="rc282"/>
            <p:cNvSpPr/>
            <p:nvPr/>
          </p:nvSpPr>
          <p:spPr>
            <a:xfrm>
              <a:off x="5497038" y="3924098"/>
              <a:ext cx="503855" cy="7502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83" name="rc283"/>
            <p:cNvSpPr/>
            <p:nvPr/>
          </p:nvSpPr>
          <p:spPr>
            <a:xfrm>
              <a:off x="6000893" y="3924098"/>
              <a:ext cx="503855" cy="7502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84" name="rc284"/>
            <p:cNvSpPr/>
            <p:nvPr/>
          </p:nvSpPr>
          <p:spPr>
            <a:xfrm>
              <a:off x="6504748" y="3924098"/>
              <a:ext cx="503855" cy="7502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85" name="rc285"/>
            <p:cNvSpPr/>
            <p:nvPr/>
          </p:nvSpPr>
          <p:spPr>
            <a:xfrm>
              <a:off x="7512459" y="3924098"/>
              <a:ext cx="503855" cy="7502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86" name="rc286"/>
            <p:cNvSpPr/>
            <p:nvPr/>
          </p:nvSpPr>
          <p:spPr>
            <a:xfrm>
              <a:off x="4489327" y="3924098"/>
              <a:ext cx="503855" cy="75027"/>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87" name="rc287"/>
            <p:cNvSpPr/>
            <p:nvPr/>
          </p:nvSpPr>
          <p:spPr>
            <a:xfrm>
              <a:off x="7008604" y="3924098"/>
              <a:ext cx="503855" cy="7502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88" name="rc288"/>
            <p:cNvSpPr/>
            <p:nvPr/>
          </p:nvSpPr>
          <p:spPr>
            <a:xfrm>
              <a:off x="4993182" y="3924098"/>
              <a:ext cx="503855" cy="7502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89" name="rc289"/>
            <p:cNvSpPr/>
            <p:nvPr/>
          </p:nvSpPr>
          <p:spPr>
            <a:xfrm>
              <a:off x="2473905" y="2723659"/>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0" name="rc290"/>
            <p:cNvSpPr/>
            <p:nvPr/>
          </p:nvSpPr>
          <p:spPr>
            <a:xfrm>
              <a:off x="2977761" y="2723659"/>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91" name="rc291"/>
            <p:cNvSpPr/>
            <p:nvPr/>
          </p:nvSpPr>
          <p:spPr>
            <a:xfrm>
              <a:off x="3985472" y="2723659"/>
              <a:ext cx="503855" cy="7502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92" name="rc292"/>
            <p:cNvSpPr/>
            <p:nvPr/>
          </p:nvSpPr>
          <p:spPr>
            <a:xfrm>
              <a:off x="1970050" y="2723659"/>
              <a:ext cx="503855" cy="7502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93" name="rc293"/>
            <p:cNvSpPr/>
            <p:nvPr/>
          </p:nvSpPr>
          <p:spPr>
            <a:xfrm>
              <a:off x="3481616" y="2723659"/>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94" name="rc294"/>
            <p:cNvSpPr/>
            <p:nvPr/>
          </p:nvSpPr>
          <p:spPr>
            <a:xfrm>
              <a:off x="5497038" y="2723659"/>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5" name="rc295"/>
            <p:cNvSpPr/>
            <p:nvPr/>
          </p:nvSpPr>
          <p:spPr>
            <a:xfrm>
              <a:off x="6000893" y="2723659"/>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96" name="rc296"/>
            <p:cNvSpPr/>
            <p:nvPr/>
          </p:nvSpPr>
          <p:spPr>
            <a:xfrm>
              <a:off x="6504748" y="2723659"/>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97" name="rc297"/>
            <p:cNvSpPr/>
            <p:nvPr/>
          </p:nvSpPr>
          <p:spPr>
            <a:xfrm>
              <a:off x="7512459" y="2723659"/>
              <a:ext cx="503855" cy="7502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98" name="rc298"/>
            <p:cNvSpPr/>
            <p:nvPr/>
          </p:nvSpPr>
          <p:spPr>
            <a:xfrm>
              <a:off x="4489327" y="2723659"/>
              <a:ext cx="503855" cy="7502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99" name="rc299"/>
            <p:cNvSpPr/>
            <p:nvPr/>
          </p:nvSpPr>
          <p:spPr>
            <a:xfrm>
              <a:off x="7008604" y="2723659"/>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00" name="rc300"/>
            <p:cNvSpPr/>
            <p:nvPr/>
          </p:nvSpPr>
          <p:spPr>
            <a:xfrm>
              <a:off x="4993182" y="2723659"/>
              <a:ext cx="503855" cy="75027"/>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01" name="rc301"/>
            <p:cNvSpPr/>
            <p:nvPr/>
          </p:nvSpPr>
          <p:spPr>
            <a:xfrm>
              <a:off x="2473905" y="3999125"/>
              <a:ext cx="503855" cy="7502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02" name="rc302"/>
            <p:cNvSpPr/>
            <p:nvPr/>
          </p:nvSpPr>
          <p:spPr>
            <a:xfrm>
              <a:off x="2977761" y="3999125"/>
              <a:ext cx="503855" cy="7502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03" name="rc303"/>
            <p:cNvSpPr/>
            <p:nvPr/>
          </p:nvSpPr>
          <p:spPr>
            <a:xfrm>
              <a:off x="3985472" y="3999125"/>
              <a:ext cx="503855" cy="7502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04" name="rc304"/>
            <p:cNvSpPr/>
            <p:nvPr/>
          </p:nvSpPr>
          <p:spPr>
            <a:xfrm>
              <a:off x="3481616" y="3999125"/>
              <a:ext cx="503855" cy="7502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05" name="rc305"/>
            <p:cNvSpPr/>
            <p:nvPr/>
          </p:nvSpPr>
          <p:spPr>
            <a:xfrm>
              <a:off x="5497038" y="3999125"/>
              <a:ext cx="503855" cy="7502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06" name="rc306"/>
            <p:cNvSpPr/>
            <p:nvPr/>
          </p:nvSpPr>
          <p:spPr>
            <a:xfrm>
              <a:off x="6000893" y="3999125"/>
              <a:ext cx="503855" cy="7502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07" name="rc307"/>
            <p:cNvSpPr/>
            <p:nvPr/>
          </p:nvSpPr>
          <p:spPr>
            <a:xfrm>
              <a:off x="6504748" y="3999125"/>
              <a:ext cx="503855" cy="7502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08" name="rc308"/>
            <p:cNvSpPr/>
            <p:nvPr/>
          </p:nvSpPr>
          <p:spPr>
            <a:xfrm>
              <a:off x="7512459" y="3999125"/>
              <a:ext cx="503855" cy="7502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09" name="rc309"/>
            <p:cNvSpPr/>
            <p:nvPr/>
          </p:nvSpPr>
          <p:spPr>
            <a:xfrm>
              <a:off x="4489327" y="3999125"/>
              <a:ext cx="503855" cy="75027"/>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10" name="rc310"/>
            <p:cNvSpPr/>
            <p:nvPr/>
          </p:nvSpPr>
          <p:spPr>
            <a:xfrm>
              <a:off x="7008604" y="3999125"/>
              <a:ext cx="503855" cy="7502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11" name="rc311"/>
            <p:cNvSpPr/>
            <p:nvPr/>
          </p:nvSpPr>
          <p:spPr>
            <a:xfrm>
              <a:off x="4993182" y="3999125"/>
              <a:ext cx="503855" cy="75027"/>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312" name="rc312"/>
            <p:cNvSpPr/>
            <p:nvPr/>
          </p:nvSpPr>
          <p:spPr>
            <a:xfrm>
              <a:off x="1466195" y="3398906"/>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13" name="rc313"/>
            <p:cNvSpPr/>
            <p:nvPr/>
          </p:nvSpPr>
          <p:spPr>
            <a:xfrm>
              <a:off x="2473905" y="3398906"/>
              <a:ext cx="503855" cy="7502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14" name="rc314"/>
            <p:cNvSpPr/>
            <p:nvPr/>
          </p:nvSpPr>
          <p:spPr>
            <a:xfrm>
              <a:off x="2977761" y="3398906"/>
              <a:ext cx="503855" cy="7502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15" name="rc315"/>
            <p:cNvSpPr/>
            <p:nvPr/>
          </p:nvSpPr>
          <p:spPr>
            <a:xfrm>
              <a:off x="3985472" y="3398906"/>
              <a:ext cx="503855" cy="7502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16" name="rc316"/>
            <p:cNvSpPr/>
            <p:nvPr/>
          </p:nvSpPr>
          <p:spPr>
            <a:xfrm>
              <a:off x="3481616" y="3398906"/>
              <a:ext cx="503855" cy="7502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17" name="rc317"/>
            <p:cNvSpPr/>
            <p:nvPr/>
          </p:nvSpPr>
          <p:spPr>
            <a:xfrm>
              <a:off x="5497038" y="3398906"/>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18" name="rc318"/>
            <p:cNvSpPr/>
            <p:nvPr/>
          </p:nvSpPr>
          <p:spPr>
            <a:xfrm>
              <a:off x="6000893" y="3398906"/>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19" name="rc319"/>
            <p:cNvSpPr/>
            <p:nvPr/>
          </p:nvSpPr>
          <p:spPr>
            <a:xfrm>
              <a:off x="6504748" y="3398906"/>
              <a:ext cx="503855" cy="7502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20" name="rc320"/>
            <p:cNvSpPr/>
            <p:nvPr/>
          </p:nvSpPr>
          <p:spPr>
            <a:xfrm>
              <a:off x="7512459" y="3398906"/>
              <a:ext cx="503855" cy="7502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21" name="rc321"/>
            <p:cNvSpPr/>
            <p:nvPr/>
          </p:nvSpPr>
          <p:spPr>
            <a:xfrm>
              <a:off x="4489327" y="3398906"/>
              <a:ext cx="503855" cy="7502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22" name="rc322"/>
            <p:cNvSpPr/>
            <p:nvPr/>
          </p:nvSpPr>
          <p:spPr>
            <a:xfrm>
              <a:off x="7008604" y="3398906"/>
              <a:ext cx="503855" cy="7502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23" name="rc323"/>
            <p:cNvSpPr/>
            <p:nvPr/>
          </p:nvSpPr>
          <p:spPr>
            <a:xfrm>
              <a:off x="4993182" y="3398906"/>
              <a:ext cx="503855" cy="7502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24" name="rc324"/>
            <p:cNvSpPr/>
            <p:nvPr/>
          </p:nvSpPr>
          <p:spPr>
            <a:xfrm>
              <a:off x="1466195" y="1673275"/>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25" name="rc325"/>
            <p:cNvSpPr/>
            <p:nvPr/>
          </p:nvSpPr>
          <p:spPr>
            <a:xfrm>
              <a:off x="2473905" y="1673275"/>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26" name="rc326"/>
            <p:cNvSpPr/>
            <p:nvPr/>
          </p:nvSpPr>
          <p:spPr>
            <a:xfrm>
              <a:off x="2977761" y="1673275"/>
              <a:ext cx="503855" cy="7502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27" name="rc327"/>
            <p:cNvSpPr/>
            <p:nvPr/>
          </p:nvSpPr>
          <p:spPr>
            <a:xfrm>
              <a:off x="3985472" y="1673275"/>
              <a:ext cx="503855" cy="7502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28" name="rc328"/>
            <p:cNvSpPr/>
            <p:nvPr/>
          </p:nvSpPr>
          <p:spPr>
            <a:xfrm>
              <a:off x="1970050" y="1673275"/>
              <a:ext cx="503855" cy="7502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29" name="rc329"/>
            <p:cNvSpPr/>
            <p:nvPr/>
          </p:nvSpPr>
          <p:spPr>
            <a:xfrm>
              <a:off x="3481616" y="1673275"/>
              <a:ext cx="503855" cy="7502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0" name="rc330"/>
            <p:cNvSpPr/>
            <p:nvPr/>
          </p:nvSpPr>
          <p:spPr>
            <a:xfrm>
              <a:off x="5497038" y="1673275"/>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31" name="rc331"/>
            <p:cNvSpPr/>
            <p:nvPr/>
          </p:nvSpPr>
          <p:spPr>
            <a:xfrm>
              <a:off x="6000893" y="1673275"/>
              <a:ext cx="503855" cy="7502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32" name="rc332"/>
            <p:cNvSpPr/>
            <p:nvPr/>
          </p:nvSpPr>
          <p:spPr>
            <a:xfrm>
              <a:off x="6504748" y="1673275"/>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33" name="rc333"/>
            <p:cNvSpPr/>
            <p:nvPr/>
          </p:nvSpPr>
          <p:spPr>
            <a:xfrm>
              <a:off x="7512459" y="1673275"/>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34" name="rc334"/>
            <p:cNvSpPr/>
            <p:nvPr/>
          </p:nvSpPr>
          <p:spPr>
            <a:xfrm>
              <a:off x="4489327" y="1673275"/>
              <a:ext cx="503855" cy="7502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5" name="rc335"/>
            <p:cNvSpPr/>
            <p:nvPr/>
          </p:nvSpPr>
          <p:spPr>
            <a:xfrm>
              <a:off x="7008604" y="1673275"/>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36" name="rc336"/>
            <p:cNvSpPr/>
            <p:nvPr/>
          </p:nvSpPr>
          <p:spPr>
            <a:xfrm>
              <a:off x="4993182" y="1673275"/>
              <a:ext cx="503855" cy="7502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37" name="rc337"/>
            <p:cNvSpPr/>
            <p:nvPr/>
          </p:nvSpPr>
          <p:spPr>
            <a:xfrm>
              <a:off x="1466195" y="2198467"/>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38" name="rc338"/>
            <p:cNvSpPr/>
            <p:nvPr/>
          </p:nvSpPr>
          <p:spPr>
            <a:xfrm>
              <a:off x="2473905" y="2198467"/>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39" name="rc339"/>
            <p:cNvSpPr/>
            <p:nvPr/>
          </p:nvSpPr>
          <p:spPr>
            <a:xfrm>
              <a:off x="2977761" y="2198467"/>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40" name="rc340"/>
            <p:cNvSpPr/>
            <p:nvPr/>
          </p:nvSpPr>
          <p:spPr>
            <a:xfrm>
              <a:off x="3985472" y="2198467"/>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41" name="rc341"/>
            <p:cNvSpPr/>
            <p:nvPr/>
          </p:nvSpPr>
          <p:spPr>
            <a:xfrm>
              <a:off x="3481616" y="2198467"/>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42" name="rc342"/>
            <p:cNvSpPr/>
            <p:nvPr/>
          </p:nvSpPr>
          <p:spPr>
            <a:xfrm>
              <a:off x="5497038" y="2198467"/>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43" name="rc343"/>
            <p:cNvSpPr/>
            <p:nvPr/>
          </p:nvSpPr>
          <p:spPr>
            <a:xfrm>
              <a:off x="6000893" y="2198467"/>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44" name="rc344"/>
            <p:cNvSpPr/>
            <p:nvPr/>
          </p:nvSpPr>
          <p:spPr>
            <a:xfrm>
              <a:off x="6504748" y="2198467"/>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45" name="rc345"/>
            <p:cNvSpPr/>
            <p:nvPr/>
          </p:nvSpPr>
          <p:spPr>
            <a:xfrm>
              <a:off x="7512459" y="2198467"/>
              <a:ext cx="503855" cy="7502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46" name="rc346"/>
            <p:cNvSpPr/>
            <p:nvPr/>
          </p:nvSpPr>
          <p:spPr>
            <a:xfrm>
              <a:off x="4489327" y="2198467"/>
              <a:ext cx="503855" cy="7502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47" name="rc347"/>
            <p:cNvSpPr/>
            <p:nvPr/>
          </p:nvSpPr>
          <p:spPr>
            <a:xfrm>
              <a:off x="7008604" y="2198467"/>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48" name="rc348"/>
            <p:cNvSpPr/>
            <p:nvPr/>
          </p:nvSpPr>
          <p:spPr>
            <a:xfrm>
              <a:off x="4993182" y="2198467"/>
              <a:ext cx="503855" cy="7502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49" name="rc349"/>
            <p:cNvSpPr/>
            <p:nvPr/>
          </p:nvSpPr>
          <p:spPr>
            <a:xfrm>
              <a:off x="1466195" y="4449290"/>
              <a:ext cx="503855" cy="7502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50" name="rc350"/>
            <p:cNvSpPr/>
            <p:nvPr/>
          </p:nvSpPr>
          <p:spPr>
            <a:xfrm>
              <a:off x="2473905" y="4449290"/>
              <a:ext cx="503855" cy="7502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51" name="rc351"/>
            <p:cNvSpPr/>
            <p:nvPr/>
          </p:nvSpPr>
          <p:spPr>
            <a:xfrm>
              <a:off x="2977761" y="4449290"/>
              <a:ext cx="503855" cy="7502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52" name="rc352"/>
            <p:cNvSpPr/>
            <p:nvPr/>
          </p:nvSpPr>
          <p:spPr>
            <a:xfrm>
              <a:off x="3985472" y="4449290"/>
              <a:ext cx="503855" cy="7502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53" name="rc353"/>
            <p:cNvSpPr/>
            <p:nvPr/>
          </p:nvSpPr>
          <p:spPr>
            <a:xfrm>
              <a:off x="1970050" y="4449290"/>
              <a:ext cx="503855" cy="7502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54" name="rc354"/>
            <p:cNvSpPr/>
            <p:nvPr/>
          </p:nvSpPr>
          <p:spPr>
            <a:xfrm>
              <a:off x="3481616" y="4449290"/>
              <a:ext cx="503855" cy="7502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55" name="rc355"/>
            <p:cNvSpPr/>
            <p:nvPr/>
          </p:nvSpPr>
          <p:spPr>
            <a:xfrm>
              <a:off x="5497038" y="4449290"/>
              <a:ext cx="503855" cy="7502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56" name="rc356"/>
            <p:cNvSpPr/>
            <p:nvPr/>
          </p:nvSpPr>
          <p:spPr>
            <a:xfrm>
              <a:off x="6000893" y="4449290"/>
              <a:ext cx="503855" cy="7502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57" name="rc357"/>
            <p:cNvSpPr/>
            <p:nvPr/>
          </p:nvSpPr>
          <p:spPr>
            <a:xfrm>
              <a:off x="6504748" y="4449290"/>
              <a:ext cx="503855" cy="7502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58" name="rc358"/>
            <p:cNvSpPr/>
            <p:nvPr/>
          </p:nvSpPr>
          <p:spPr>
            <a:xfrm>
              <a:off x="7512459" y="4449290"/>
              <a:ext cx="503855" cy="7502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59" name="rc359"/>
            <p:cNvSpPr/>
            <p:nvPr/>
          </p:nvSpPr>
          <p:spPr>
            <a:xfrm>
              <a:off x="4489327" y="4449290"/>
              <a:ext cx="503855" cy="7502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60" name="rc360"/>
            <p:cNvSpPr/>
            <p:nvPr/>
          </p:nvSpPr>
          <p:spPr>
            <a:xfrm>
              <a:off x="7008604" y="4449290"/>
              <a:ext cx="503855" cy="7502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61" name="rc361"/>
            <p:cNvSpPr/>
            <p:nvPr/>
          </p:nvSpPr>
          <p:spPr>
            <a:xfrm>
              <a:off x="4993182" y="4449290"/>
              <a:ext cx="503855" cy="75027"/>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62" name="rc362"/>
            <p:cNvSpPr/>
            <p:nvPr/>
          </p:nvSpPr>
          <p:spPr>
            <a:xfrm>
              <a:off x="2473905" y="1373165"/>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3" name="rc363"/>
            <p:cNvSpPr/>
            <p:nvPr/>
          </p:nvSpPr>
          <p:spPr>
            <a:xfrm>
              <a:off x="2977761" y="1373165"/>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4" name="rc364"/>
            <p:cNvSpPr/>
            <p:nvPr/>
          </p:nvSpPr>
          <p:spPr>
            <a:xfrm>
              <a:off x="3985472" y="1373165"/>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65" name="rc365"/>
            <p:cNvSpPr/>
            <p:nvPr/>
          </p:nvSpPr>
          <p:spPr>
            <a:xfrm>
              <a:off x="3481616" y="1373165"/>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6" name="rc366"/>
            <p:cNvSpPr/>
            <p:nvPr/>
          </p:nvSpPr>
          <p:spPr>
            <a:xfrm>
              <a:off x="5497038" y="1373165"/>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7" name="rc367"/>
            <p:cNvSpPr/>
            <p:nvPr/>
          </p:nvSpPr>
          <p:spPr>
            <a:xfrm>
              <a:off x="6000893" y="1373165"/>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8" name="rc368"/>
            <p:cNvSpPr/>
            <p:nvPr/>
          </p:nvSpPr>
          <p:spPr>
            <a:xfrm>
              <a:off x="6504748" y="1373165"/>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9" name="rc369"/>
            <p:cNvSpPr/>
            <p:nvPr/>
          </p:nvSpPr>
          <p:spPr>
            <a:xfrm>
              <a:off x="7512459" y="1373165"/>
              <a:ext cx="503855" cy="7502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70" name="rc370"/>
            <p:cNvSpPr/>
            <p:nvPr/>
          </p:nvSpPr>
          <p:spPr>
            <a:xfrm>
              <a:off x="4489327" y="1373165"/>
              <a:ext cx="503855" cy="7502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71" name="rc371"/>
            <p:cNvSpPr/>
            <p:nvPr/>
          </p:nvSpPr>
          <p:spPr>
            <a:xfrm>
              <a:off x="7008604" y="1373165"/>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2" name="rc372"/>
            <p:cNvSpPr/>
            <p:nvPr/>
          </p:nvSpPr>
          <p:spPr>
            <a:xfrm>
              <a:off x="4993182" y="1373165"/>
              <a:ext cx="503855" cy="7502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73" name="rc373"/>
            <p:cNvSpPr/>
            <p:nvPr/>
          </p:nvSpPr>
          <p:spPr>
            <a:xfrm>
              <a:off x="2473905" y="1898357"/>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4" name="rc374"/>
            <p:cNvSpPr/>
            <p:nvPr/>
          </p:nvSpPr>
          <p:spPr>
            <a:xfrm>
              <a:off x="2977761" y="1898357"/>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5" name="rc375"/>
            <p:cNvSpPr/>
            <p:nvPr/>
          </p:nvSpPr>
          <p:spPr>
            <a:xfrm>
              <a:off x="3985472" y="1898357"/>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6" name="rc376"/>
            <p:cNvSpPr/>
            <p:nvPr/>
          </p:nvSpPr>
          <p:spPr>
            <a:xfrm>
              <a:off x="3481616" y="1898357"/>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7" name="rc377"/>
            <p:cNvSpPr/>
            <p:nvPr/>
          </p:nvSpPr>
          <p:spPr>
            <a:xfrm>
              <a:off x="5497038" y="1898357"/>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8" name="rc378"/>
            <p:cNvSpPr/>
            <p:nvPr/>
          </p:nvSpPr>
          <p:spPr>
            <a:xfrm>
              <a:off x="6000893" y="1898357"/>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9" name="rc379"/>
            <p:cNvSpPr/>
            <p:nvPr/>
          </p:nvSpPr>
          <p:spPr>
            <a:xfrm>
              <a:off x="6504748" y="1898357"/>
              <a:ext cx="503855" cy="7502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80" name="rc380"/>
            <p:cNvSpPr/>
            <p:nvPr/>
          </p:nvSpPr>
          <p:spPr>
            <a:xfrm>
              <a:off x="7512459" y="1898357"/>
              <a:ext cx="503855" cy="7502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81" name="rc381"/>
            <p:cNvSpPr/>
            <p:nvPr/>
          </p:nvSpPr>
          <p:spPr>
            <a:xfrm>
              <a:off x="4489327" y="1898357"/>
              <a:ext cx="503855" cy="7502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82" name="rc382"/>
            <p:cNvSpPr/>
            <p:nvPr/>
          </p:nvSpPr>
          <p:spPr>
            <a:xfrm>
              <a:off x="7008604" y="1898357"/>
              <a:ext cx="503855" cy="7502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83" name="rc383"/>
            <p:cNvSpPr/>
            <p:nvPr/>
          </p:nvSpPr>
          <p:spPr>
            <a:xfrm>
              <a:off x="2473905" y="4374263"/>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84" name="rc384"/>
            <p:cNvSpPr/>
            <p:nvPr/>
          </p:nvSpPr>
          <p:spPr>
            <a:xfrm>
              <a:off x="2977761" y="4374263"/>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85" name="rc385"/>
            <p:cNvSpPr/>
            <p:nvPr/>
          </p:nvSpPr>
          <p:spPr>
            <a:xfrm>
              <a:off x="3985472" y="4374263"/>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86" name="rc386"/>
            <p:cNvSpPr/>
            <p:nvPr/>
          </p:nvSpPr>
          <p:spPr>
            <a:xfrm>
              <a:off x="3481616" y="4374263"/>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87" name="rc387"/>
            <p:cNvSpPr/>
            <p:nvPr/>
          </p:nvSpPr>
          <p:spPr>
            <a:xfrm>
              <a:off x="5497038" y="4374263"/>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88" name="rc388"/>
            <p:cNvSpPr/>
            <p:nvPr/>
          </p:nvSpPr>
          <p:spPr>
            <a:xfrm>
              <a:off x="6000893" y="4374263"/>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89" name="rc389"/>
            <p:cNvSpPr/>
            <p:nvPr/>
          </p:nvSpPr>
          <p:spPr>
            <a:xfrm>
              <a:off x="6504748" y="4374263"/>
              <a:ext cx="503855" cy="7502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90" name="rc390"/>
            <p:cNvSpPr/>
            <p:nvPr/>
          </p:nvSpPr>
          <p:spPr>
            <a:xfrm>
              <a:off x="7512459" y="4374263"/>
              <a:ext cx="503855" cy="75027"/>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91" name="rc391"/>
            <p:cNvSpPr/>
            <p:nvPr/>
          </p:nvSpPr>
          <p:spPr>
            <a:xfrm>
              <a:off x="7008604" y="4374263"/>
              <a:ext cx="503855" cy="7502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92" name="rc392"/>
            <p:cNvSpPr/>
            <p:nvPr/>
          </p:nvSpPr>
          <p:spPr>
            <a:xfrm>
              <a:off x="1466195" y="5574702"/>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93" name="rc393"/>
            <p:cNvSpPr/>
            <p:nvPr/>
          </p:nvSpPr>
          <p:spPr>
            <a:xfrm>
              <a:off x="2473905" y="5574702"/>
              <a:ext cx="503855" cy="7502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94" name="rc394"/>
            <p:cNvSpPr/>
            <p:nvPr/>
          </p:nvSpPr>
          <p:spPr>
            <a:xfrm>
              <a:off x="2977761" y="5574702"/>
              <a:ext cx="503855" cy="75027"/>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395" name="rc395"/>
            <p:cNvSpPr/>
            <p:nvPr/>
          </p:nvSpPr>
          <p:spPr>
            <a:xfrm>
              <a:off x="3985472" y="5574702"/>
              <a:ext cx="503855" cy="75027"/>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396" name="rc396"/>
            <p:cNvSpPr/>
            <p:nvPr/>
          </p:nvSpPr>
          <p:spPr>
            <a:xfrm>
              <a:off x="1970050" y="5574702"/>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97" name="rc397"/>
            <p:cNvSpPr/>
            <p:nvPr/>
          </p:nvSpPr>
          <p:spPr>
            <a:xfrm>
              <a:off x="3481616" y="5574702"/>
              <a:ext cx="503855" cy="75027"/>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398" name="rc398"/>
            <p:cNvSpPr/>
            <p:nvPr/>
          </p:nvSpPr>
          <p:spPr>
            <a:xfrm>
              <a:off x="5497038" y="5574702"/>
              <a:ext cx="503855" cy="75027"/>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399" name="rc399"/>
            <p:cNvSpPr/>
            <p:nvPr/>
          </p:nvSpPr>
          <p:spPr>
            <a:xfrm>
              <a:off x="6504748" y="5574702"/>
              <a:ext cx="503855" cy="75027"/>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400" name="rc400"/>
            <p:cNvSpPr/>
            <p:nvPr/>
          </p:nvSpPr>
          <p:spPr>
            <a:xfrm>
              <a:off x="7512459" y="5574702"/>
              <a:ext cx="503855" cy="75027"/>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401" name="rc401"/>
            <p:cNvSpPr/>
            <p:nvPr/>
          </p:nvSpPr>
          <p:spPr>
            <a:xfrm>
              <a:off x="4489327" y="5574702"/>
              <a:ext cx="503855" cy="75027"/>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402" name="rc402"/>
            <p:cNvSpPr/>
            <p:nvPr/>
          </p:nvSpPr>
          <p:spPr>
            <a:xfrm>
              <a:off x="7008604" y="5574702"/>
              <a:ext cx="503855" cy="75027"/>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403" name="rc403"/>
            <p:cNvSpPr/>
            <p:nvPr/>
          </p:nvSpPr>
          <p:spPr>
            <a:xfrm>
              <a:off x="4993182" y="5574702"/>
              <a:ext cx="503855" cy="75027"/>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404" name="rc404"/>
            <p:cNvSpPr/>
            <p:nvPr/>
          </p:nvSpPr>
          <p:spPr>
            <a:xfrm>
              <a:off x="2473905" y="4899455"/>
              <a:ext cx="503855" cy="7502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05" name="rc405"/>
            <p:cNvSpPr/>
            <p:nvPr/>
          </p:nvSpPr>
          <p:spPr>
            <a:xfrm>
              <a:off x="2977761" y="4899455"/>
              <a:ext cx="503855" cy="7502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06" name="rc406"/>
            <p:cNvSpPr/>
            <p:nvPr/>
          </p:nvSpPr>
          <p:spPr>
            <a:xfrm>
              <a:off x="3985472" y="4899455"/>
              <a:ext cx="503855" cy="7502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07" name="rc407"/>
            <p:cNvSpPr/>
            <p:nvPr/>
          </p:nvSpPr>
          <p:spPr>
            <a:xfrm>
              <a:off x="3481616" y="4899455"/>
              <a:ext cx="503855" cy="7502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08" name="rc408"/>
            <p:cNvSpPr/>
            <p:nvPr/>
          </p:nvSpPr>
          <p:spPr>
            <a:xfrm>
              <a:off x="5497038" y="4899455"/>
              <a:ext cx="503855" cy="7502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09" name="rc409"/>
            <p:cNvSpPr/>
            <p:nvPr/>
          </p:nvSpPr>
          <p:spPr>
            <a:xfrm>
              <a:off x="6000893" y="4899455"/>
              <a:ext cx="503855" cy="7502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10" name="rc410"/>
            <p:cNvSpPr/>
            <p:nvPr/>
          </p:nvSpPr>
          <p:spPr>
            <a:xfrm>
              <a:off x="6504748" y="4899455"/>
              <a:ext cx="503855" cy="7502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11" name="rc411"/>
            <p:cNvSpPr/>
            <p:nvPr/>
          </p:nvSpPr>
          <p:spPr>
            <a:xfrm>
              <a:off x="7512459" y="4899455"/>
              <a:ext cx="503855" cy="75027"/>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412" name="rc412"/>
            <p:cNvSpPr/>
            <p:nvPr/>
          </p:nvSpPr>
          <p:spPr>
            <a:xfrm>
              <a:off x="4489327" y="4899455"/>
              <a:ext cx="503855" cy="7502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13" name="rc413"/>
            <p:cNvSpPr/>
            <p:nvPr/>
          </p:nvSpPr>
          <p:spPr>
            <a:xfrm>
              <a:off x="7008604" y="4899455"/>
              <a:ext cx="503855" cy="7502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14" name="rc414"/>
            <p:cNvSpPr/>
            <p:nvPr/>
          </p:nvSpPr>
          <p:spPr>
            <a:xfrm>
              <a:off x="4993182" y="4899455"/>
              <a:ext cx="503855" cy="75027"/>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415" name="rc415"/>
            <p:cNvSpPr/>
            <p:nvPr/>
          </p:nvSpPr>
          <p:spPr>
            <a:xfrm>
              <a:off x="2473905" y="4299235"/>
              <a:ext cx="503855" cy="7502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16" name="rc416"/>
            <p:cNvSpPr/>
            <p:nvPr/>
          </p:nvSpPr>
          <p:spPr>
            <a:xfrm>
              <a:off x="2977761" y="4299235"/>
              <a:ext cx="503855" cy="7502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17" name="rc417"/>
            <p:cNvSpPr/>
            <p:nvPr/>
          </p:nvSpPr>
          <p:spPr>
            <a:xfrm>
              <a:off x="3985472" y="4299235"/>
              <a:ext cx="503855" cy="7502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18" name="rc418"/>
            <p:cNvSpPr/>
            <p:nvPr/>
          </p:nvSpPr>
          <p:spPr>
            <a:xfrm>
              <a:off x="3481616" y="4299235"/>
              <a:ext cx="503855" cy="7502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19" name="rc419"/>
            <p:cNvSpPr/>
            <p:nvPr/>
          </p:nvSpPr>
          <p:spPr>
            <a:xfrm>
              <a:off x="5497038" y="4299235"/>
              <a:ext cx="503855" cy="7502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20" name="rc420"/>
            <p:cNvSpPr/>
            <p:nvPr/>
          </p:nvSpPr>
          <p:spPr>
            <a:xfrm>
              <a:off x="6000893" y="4299235"/>
              <a:ext cx="503855" cy="7502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21" name="rc421"/>
            <p:cNvSpPr/>
            <p:nvPr/>
          </p:nvSpPr>
          <p:spPr>
            <a:xfrm>
              <a:off x="6504748" y="4299235"/>
              <a:ext cx="503855" cy="7502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22" name="rc422"/>
            <p:cNvSpPr/>
            <p:nvPr/>
          </p:nvSpPr>
          <p:spPr>
            <a:xfrm>
              <a:off x="7512459" y="4299235"/>
              <a:ext cx="503855" cy="7502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23" name="rc423"/>
            <p:cNvSpPr/>
            <p:nvPr/>
          </p:nvSpPr>
          <p:spPr>
            <a:xfrm>
              <a:off x="4489327" y="4299235"/>
              <a:ext cx="503855" cy="7502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24" name="rc424"/>
            <p:cNvSpPr/>
            <p:nvPr/>
          </p:nvSpPr>
          <p:spPr>
            <a:xfrm>
              <a:off x="7008604" y="4299235"/>
              <a:ext cx="503855" cy="7502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25" name="rc425"/>
            <p:cNvSpPr/>
            <p:nvPr/>
          </p:nvSpPr>
          <p:spPr>
            <a:xfrm>
              <a:off x="4993182" y="4299235"/>
              <a:ext cx="503855" cy="7502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426" name="rc426"/>
            <p:cNvSpPr/>
            <p:nvPr/>
          </p:nvSpPr>
          <p:spPr>
            <a:xfrm>
              <a:off x="2473905" y="1448192"/>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27" name="rc427"/>
            <p:cNvSpPr/>
            <p:nvPr/>
          </p:nvSpPr>
          <p:spPr>
            <a:xfrm>
              <a:off x="2977761" y="1448192"/>
              <a:ext cx="503855" cy="7502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28" name="rc428"/>
            <p:cNvSpPr/>
            <p:nvPr/>
          </p:nvSpPr>
          <p:spPr>
            <a:xfrm>
              <a:off x="3985472" y="1448192"/>
              <a:ext cx="503855" cy="7502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29" name="rc429"/>
            <p:cNvSpPr/>
            <p:nvPr/>
          </p:nvSpPr>
          <p:spPr>
            <a:xfrm>
              <a:off x="3481616" y="1448192"/>
              <a:ext cx="503855" cy="7502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30" name="rc430"/>
            <p:cNvSpPr/>
            <p:nvPr/>
          </p:nvSpPr>
          <p:spPr>
            <a:xfrm>
              <a:off x="5497038" y="1448192"/>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31" name="rc431"/>
            <p:cNvSpPr/>
            <p:nvPr/>
          </p:nvSpPr>
          <p:spPr>
            <a:xfrm>
              <a:off x="6000893" y="1448192"/>
              <a:ext cx="503855" cy="7502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32" name="rc432"/>
            <p:cNvSpPr/>
            <p:nvPr/>
          </p:nvSpPr>
          <p:spPr>
            <a:xfrm>
              <a:off x="6504748" y="1448192"/>
              <a:ext cx="503855" cy="7502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33" name="rc433"/>
            <p:cNvSpPr/>
            <p:nvPr/>
          </p:nvSpPr>
          <p:spPr>
            <a:xfrm>
              <a:off x="7512459" y="1448192"/>
              <a:ext cx="503855" cy="7502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34" name="rc434"/>
            <p:cNvSpPr/>
            <p:nvPr/>
          </p:nvSpPr>
          <p:spPr>
            <a:xfrm>
              <a:off x="4489327" y="1448192"/>
              <a:ext cx="503855" cy="7502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35" name="rc435"/>
            <p:cNvSpPr/>
            <p:nvPr/>
          </p:nvSpPr>
          <p:spPr>
            <a:xfrm>
              <a:off x="7008604" y="1448192"/>
              <a:ext cx="503855" cy="7502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36" name="rc436"/>
            <p:cNvSpPr/>
            <p:nvPr/>
          </p:nvSpPr>
          <p:spPr>
            <a:xfrm>
              <a:off x="4993182" y="1448192"/>
              <a:ext cx="503855" cy="7502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37" name="rc437"/>
            <p:cNvSpPr/>
            <p:nvPr/>
          </p:nvSpPr>
          <p:spPr>
            <a:xfrm>
              <a:off x="1466195" y="2648631"/>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38" name="rc438"/>
            <p:cNvSpPr/>
            <p:nvPr/>
          </p:nvSpPr>
          <p:spPr>
            <a:xfrm>
              <a:off x="2473905" y="2648631"/>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39" name="rc439"/>
            <p:cNvSpPr/>
            <p:nvPr/>
          </p:nvSpPr>
          <p:spPr>
            <a:xfrm>
              <a:off x="2977761" y="2648631"/>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40" name="rc440"/>
            <p:cNvSpPr/>
            <p:nvPr/>
          </p:nvSpPr>
          <p:spPr>
            <a:xfrm>
              <a:off x="3985472" y="2648631"/>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41" name="rc441"/>
            <p:cNvSpPr/>
            <p:nvPr/>
          </p:nvSpPr>
          <p:spPr>
            <a:xfrm>
              <a:off x="1970050" y="2648631"/>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42" name="rc442"/>
            <p:cNvSpPr/>
            <p:nvPr/>
          </p:nvSpPr>
          <p:spPr>
            <a:xfrm>
              <a:off x="3481616" y="2648631"/>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43" name="rc443"/>
            <p:cNvSpPr/>
            <p:nvPr/>
          </p:nvSpPr>
          <p:spPr>
            <a:xfrm>
              <a:off x="5497038" y="2648631"/>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44" name="rc444"/>
            <p:cNvSpPr/>
            <p:nvPr/>
          </p:nvSpPr>
          <p:spPr>
            <a:xfrm>
              <a:off x="6000893" y="2648631"/>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45" name="rc445"/>
            <p:cNvSpPr/>
            <p:nvPr/>
          </p:nvSpPr>
          <p:spPr>
            <a:xfrm>
              <a:off x="6504748" y="2648631"/>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46" name="rc446"/>
            <p:cNvSpPr/>
            <p:nvPr/>
          </p:nvSpPr>
          <p:spPr>
            <a:xfrm>
              <a:off x="7512459" y="2648631"/>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47" name="rc447"/>
            <p:cNvSpPr/>
            <p:nvPr/>
          </p:nvSpPr>
          <p:spPr>
            <a:xfrm>
              <a:off x="4489327" y="2648631"/>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48" name="rc448"/>
            <p:cNvSpPr/>
            <p:nvPr/>
          </p:nvSpPr>
          <p:spPr>
            <a:xfrm>
              <a:off x="7008604" y="2648631"/>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49" name="rc449"/>
            <p:cNvSpPr/>
            <p:nvPr/>
          </p:nvSpPr>
          <p:spPr>
            <a:xfrm>
              <a:off x="4993182" y="2648631"/>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50" name="rc450"/>
            <p:cNvSpPr/>
            <p:nvPr/>
          </p:nvSpPr>
          <p:spPr>
            <a:xfrm>
              <a:off x="2473905" y="3849071"/>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51" name="rc451"/>
            <p:cNvSpPr/>
            <p:nvPr/>
          </p:nvSpPr>
          <p:spPr>
            <a:xfrm>
              <a:off x="2977761" y="3849071"/>
              <a:ext cx="503855" cy="7502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52" name="rc452"/>
            <p:cNvSpPr/>
            <p:nvPr/>
          </p:nvSpPr>
          <p:spPr>
            <a:xfrm>
              <a:off x="3985472" y="3849071"/>
              <a:ext cx="503855" cy="7502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53" name="rc453"/>
            <p:cNvSpPr/>
            <p:nvPr/>
          </p:nvSpPr>
          <p:spPr>
            <a:xfrm>
              <a:off x="1970050" y="3849071"/>
              <a:ext cx="503855" cy="7502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54" name="rc454"/>
            <p:cNvSpPr/>
            <p:nvPr/>
          </p:nvSpPr>
          <p:spPr>
            <a:xfrm>
              <a:off x="3481616" y="3849071"/>
              <a:ext cx="503855" cy="7502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5" name="rc455"/>
            <p:cNvSpPr/>
            <p:nvPr/>
          </p:nvSpPr>
          <p:spPr>
            <a:xfrm>
              <a:off x="5497038" y="3849071"/>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56" name="rc456"/>
            <p:cNvSpPr/>
            <p:nvPr/>
          </p:nvSpPr>
          <p:spPr>
            <a:xfrm>
              <a:off x="6000893" y="3849071"/>
              <a:ext cx="503855" cy="7502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57" name="rc457"/>
            <p:cNvSpPr/>
            <p:nvPr/>
          </p:nvSpPr>
          <p:spPr>
            <a:xfrm>
              <a:off x="6504748" y="3849071"/>
              <a:ext cx="503855" cy="7502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58" name="rc458"/>
            <p:cNvSpPr/>
            <p:nvPr/>
          </p:nvSpPr>
          <p:spPr>
            <a:xfrm>
              <a:off x="7512459" y="3849071"/>
              <a:ext cx="503855" cy="75027"/>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459" name="rc459"/>
            <p:cNvSpPr/>
            <p:nvPr/>
          </p:nvSpPr>
          <p:spPr>
            <a:xfrm>
              <a:off x="4489327" y="3849071"/>
              <a:ext cx="503855" cy="7502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60" name="rc460"/>
            <p:cNvSpPr/>
            <p:nvPr/>
          </p:nvSpPr>
          <p:spPr>
            <a:xfrm>
              <a:off x="7008604" y="3849071"/>
              <a:ext cx="503855" cy="7502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61" name="rc461"/>
            <p:cNvSpPr/>
            <p:nvPr/>
          </p:nvSpPr>
          <p:spPr>
            <a:xfrm>
              <a:off x="4993182" y="3849071"/>
              <a:ext cx="503855" cy="7502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62" name="rc462"/>
            <p:cNvSpPr/>
            <p:nvPr/>
          </p:nvSpPr>
          <p:spPr>
            <a:xfrm>
              <a:off x="1466195" y="5499674"/>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63" name="rc463"/>
            <p:cNvSpPr/>
            <p:nvPr/>
          </p:nvSpPr>
          <p:spPr>
            <a:xfrm>
              <a:off x="2473905" y="5499674"/>
              <a:ext cx="503855" cy="7502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64" name="rc464"/>
            <p:cNvSpPr/>
            <p:nvPr/>
          </p:nvSpPr>
          <p:spPr>
            <a:xfrm>
              <a:off x="2977761" y="5499674"/>
              <a:ext cx="503855" cy="75027"/>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465" name="rc465"/>
            <p:cNvSpPr/>
            <p:nvPr/>
          </p:nvSpPr>
          <p:spPr>
            <a:xfrm>
              <a:off x="3985472" y="5499674"/>
              <a:ext cx="503855" cy="75027"/>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466" name="rc466"/>
            <p:cNvSpPr/>
            <p:nvPr/>
          </p:nvSpPr>
          <p:spPr>
            <a:xfrm>
              <a:off x="1970050" y="5499674"/>
              <a:ext cx="503855" cy="7502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67" name="rc467"/>
            <p:cNvSpPr/>
            <p:nvPr/>
          </p:nvSpPr>
          <p:spPr>
            <a:xfrm>
              <a:off x="3481616" y="5499674"/>
              <a:ext cx="503855" cy="75027"/>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468" name="rc468"/>
            <p:cNvSpPr/>
            <p:nvPr/>
          </p:nvSpPr>
          <p:spPr>
            <a:xfrm>
              <a:off x="5497038" y="5499674"/>
              <a:ext cx="503855" cy="7502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69" name="rc469"/>
            <p:cNvSpPr/>
            <p:nvPr/>
          </p:nvSpPr>
          <p:spPr>
            <a:xfrm>
              <a:off x="6000893" y="5499674"/>
              <a:ext cx="503855" cy="75027"/>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470" name="rc470"/>
            <p:cNvSpPr/>
            <p:nvPr/>
          </p:nvSpPr>
          <p:spPr>
            <a:xfrm>
              <a:off x="6504748" y="5499674"/>
              <a:ext cx="503855" cy="7502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71" name="rc471"/>
            <p:cNvSpPr/>
            <p:nvPr/>
          </p:nvSpPr>
          <p:spPr>
            <a:xfrm>
              <a:off x="7512459" y="5499674"/>
              <a:ext cx="503855" cy="7502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72" name="rc472"/>
            <p:cNvSpPr/>
            <p:nvPr/>
          </p:nvSpPr>
          <p:spPr>
            <a:xfrm>
              <a:off x="4489327" y="5499674"/>
              <a:ext cx="503855" cy="75027"/>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73" name="rc473"/>
            <p:cNvSpPr/>
            <p:nvPr/>
          </p:nvSpPr>
          <p:spPr>
            <a:xfrm>
              <a:off x="7008604" y="5499674"/>
              <a:ext cx="503855" cy="7502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74" name="rc474"/>
            <p:cNvSpPr/>
            <p:nvPr/>
          </p:nvSpPr>
          <p:spPr>
            <a:xfrm>
              <a:off x="4993182" y="5499674"/>
              <a:ext cx="503855" cy="7502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75" name="rc475"/>
            <p:cNvSpPr/>
            <p:nvPr/>
          </p:nvSpPr>
          <p:spPr>
            <a:xfrm>
              <a:off x="8016314" y="5499674"/>
              <a:ext cx="503855" cy="75027"/>
            </a:xfrm>
            <a:prstGeom prst="rect">
              <a:avLst/>
            </a:prstGeom>
            <a:solidFill>
              <a:srgbClr val="B80A01">
                <a:alpha val="100000"/>
              </a:srgbClr>
            </a:solidFill>
            <a:ln w="2710" cap="flat">
              <a:solidFill>
                <a:srgbClr val="FFFFFF">
                  <a:alpha val="100000"/>
                </a:srgbClr>
              </a:solidFill>
              <a:prstDash val="solid"/>
              <a:miter/>
            </a:ln>
          </p:spPr>
          <p:txBody>
            <a:bodyPr/>
            <a:lstStyle/>
            <a:p/>
          </p:txBody>
        </p:sp>
        <p:sp>
          <p:nvSpPr>
            <p:cNvPr id="476" name="rc476"/>
            <p:cNvSpPr/>
            <p:nvPr/>
          </p:nvSpPr>
          <p:spPr>
            <a:xfrm>
              <a:off x="1466195" y="4599345"/>
              <a:ext cx="503855" cy="7502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77" name="rc477"/>
            <p:cNvSpPr/>
            <p:nvPr/>
          </p:nvSpPr>
          <p:spPr>
            <a:xfrm>
              <a:off x="2473905" y="4599345"/>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78" name="rc478"/>
            <p:cNvSpPr/>
            <p:nvPr/>
          </p:nvSpPr>
          <p:spPr>
            <a:xfrm>
              <a:off x="2977761" y="4599345"/>
              <a:ext cx="503855" cy="7502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79" name="rc479"/>
            <p:cNvSpPr/>
            <p:nvPr/>
          </p:nvSpPr>
          <p:spPr>
            <a:xfrm>
              <a:off x="3985472" y="4599345"/>
              <a:ext cx="503855" cy="7502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80" name="rc480"/>
            <p:cNvSpPr/>
            <p:nvPr/>
          </p:nvSpPr>
          <p:spPr>
            <a:xfrm>
              <a:off x="1970050" y="4599345"/>
              <a:ext cx="503855" cy="7502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81" name="rc481"/>
            <p:cNvSpPr/>
            <p:nvPr/>
          </p:nvSpPr>
          <p:spPr>
            <a:xfrm>
              <a:off x="3481616" y="4599345"/>
              <a:ext cx="503855" cy="7502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82" name="rc482"/>
            <p:cNvSpPr/>
            <p:nvPr/>
          </p:nvSpPr>
          <p:spPr>
            <a:xfrm>
              <a:off x="5497038" y="4599345"/>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3" name="rc483"/>
            <p:cNvSpPr/>
            <p:nvPr/>
          </p:nvSpPr>
          <p:spPr>
            <a:xfrm>
              <a:off x="6000893" y="4599345"/>
              <a:ext cx="503855" cy="7502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484" name="rc484"/>
            <p:cNvSpPr/>
            <p:nvPr/>
          </p:nvSpPr>
          <p:spPr>
            <a:xfrm>
              <a:off x="6504748" y="4599345"/>
              <a:ext cx="503855" cy="7502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85" name="rc485"/>
            <p:cNvSpPr/>
            <p:nvPr/>
          </p:nvSpPr>
          <p:spPr>
            <a:xfrm>
              <a:off x="7512459" y="4599345"/>
              <a:ext cx="503855" cy="7502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486" name="rc486"/>
            <p:cNvSpPr/>
            <p:nvPr/>
          </p:nvSpPr>
          <p:spPr>
            <a:xfrm>
              <a:off x="4489327" y="4599345"/>
              <a:ext cx="503855" cy="7502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87" name="rc487"/>
            <p:cNvSpPr/>
            <p:nvPr/>
          </p:nvSpPr>
          <p:spPr>
            <a:xfrm>
              <a:off x="7008604" y="4599345"/>
              <a:ext cx="503855" cy="7502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88" name="rc488"/>
            <p:cNvSpPr/>
            <p:nvPr/>
          </p:nvSpPr>
          <p:spPr>
            <a:xfrm>
              <a:off x="4993182" y="4599345"/>
              <a:ext cx="503855" cy="75027"/>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89" name="rc489"/>
            <p:cNvSpPr/>
            <p:nvPr/>
          </p:nvSpPr>
          <p:spPr>
            <a:xfrm>
              <a:off x="2473905" y="1073055"/>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90" name="rc490"/>
            <p:cNvSpPr/>
            <p:nvPr/>
          </p:nvSpPr>
          <p:spPr>
            <a:xfrm>
              <a:off x="2977761" y="1073055"/>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91" name="rc491"/>
            <p:cNvSpPr/>
            <p:nvPr/>
          </p:nvSpPr>
          <p:spPr>
            <a:xfrm>
              <a:off x="3985472" y="1073055"/>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92" name="rc492"/>
            <p:cNvSpPr/>
            <p:nvPr/>
          </p:nvSpPr>
          <p:spPr>
            <a:xfrm>
              <a:off x="1970050" y="1073055"/>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93" name="rc493"/>
            <p:cNvSpPr/>
            <p:nvPr/>
          </p:nvSpPr>
          <p:spPr>
            <a:xfrm>
              <a:off x="3481616" y="1073055"/>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94" name="rc494"/>
            <p:cNvSpPr/>
            <p:nvPr/>
          </p:nvSpPr>
          <p:spPr>
            <a:xfrm>
              <a:off x="5497038" y="1073055"/>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95" name="rc495"/>
            <p:cNvSpPr/>
            <p:nvPr/>
          </p:nvSpPr>
          <p:spPr>
            <a:xfrm>
              <a:off x="6000893" y="1073055"/>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96" name="rc496"/>
            <p:cNvSpPr/>
            <p:nvPr/>
          </p:nvSpPr>
          <p:spPr>
            <a:xfrm>
              <a:off x="6504748" y="1073055"/>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97" name="rc497"/>
            <p:cNvSpPr/>
            <p:nvPr/>
          </p:nvSpPr>
          <p:spPr>
            <a:xfrm>
              <a:off x="7512459" y="1073055"/>
              <a:ext cx="503855" cy="7502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98" name="rc498"/>
            <p:cNvSpPr/>
            <p:nvPr/>
          </p:nvSpPr>
          <p:spPr>
            <a:xfrm>
              <a:off x="4489327" y="1073055"/>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99" name="rc499"/>
            <p:cNvSpPr/>
            <p:nvPr/>
          </p:nvSpPr>
          <p:spPr>
            <a:xfrm>
              <a:off x="7008604" y="1073055"/>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00" name="rc500"/>
            <p:cNvSpPr/>
            <p:nvPr/>
          </p:nvSpPr>
          <p:spPr>
            <a:xfrm>
              <a:off x="1466195" y="3023769"/>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1" name="rc501"/>
            <p:cNvSpPr/>
            <p:nvPr/>
          </p:nvSpPr>
          <p:spPr>
            <a:xfrm>
              <a:off x="2473905" y="3023769"/>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2" name="rc502"/>
            <p:cNvSpPr/>
            <p:nvPr/>
          </p:nvSpPr>
          <p:spPr>
            <a:xfrm>
              <a:off x="2977761" y="3023769"/>
              <a:ext cx="503855" cy="7502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03" name="rc503"/>
            <p:cNvSpPr/>
            <p:nvPr/>
          </p:nvSpPr>
          <p:spPr>
            <a:xfrm>
              <a:off x="3985472" y="3023769"/>
              <a:ext cx="503855" cy="7502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04" name="rc504"/>
            <p:cNvSpPr/>
            <p:nvPr/>
          </p:nvSpPr>
          <p:spPr>
            <a:xfrm>
              <a:off x="1970050" y="3023769"/>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5" name="rc505"/>
            <p:cNvSpPr/>
            <p:nvPr/>
          </p:nvSpPr>
          <p:spPr>
            <a:xfrm>
              <a:off x="3481616" y="3023769"/>
              <a:ext cx="503855" cy="7502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06" name="rc506"/>
            <p:cNvSpPr/>
            <p:nvPr/>
          </p:nvSpPr>
          <p:spPr>
            <a:xfrm>
              <a:off x="5497038" y="3023769"/>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7" name="rc507"/>
            <p:cNvSpPr/>
            <p:nvPr/>
          </p:nvSpPr>
          <p:spPr>
            <a:xfrm>
              <a:off x="6000893" y="3023769"/>
              <a:ext cx="503855" cy="7502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08" name="rc508"/>
            <p:cNvSpPr/>
            <p:nvPr/>
          </p:nvSpPr>
          <p:spPr>
            <a:xfrm>
              <a:off x="6504748" y="3023769"/>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9" name="rc509"/>
            <p:cNvSpPr/>
            <p:nvPr/>
          </p:nvSpPr>
          <p:spPr>
            <a:xfrm>
              <a:off x="7512459" y="3023769"/>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0" name="rc510"/>
            <p:cNvSpPr/>
            <p:nvPr/>
          </p:nvSpPr>
          <p:spPr>
            <a:xfrm>
              <a:off x="4489327" y="3023769"/>
              <a:ext cx="503855" cy="7502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11" name="rc511"/>
            <p:cNvSpPr/>
            <p:nvPr/>
          </p:nvSpPr>
          <p:spPr>
            <a:xfrm>
              <a:off x="7008604" y="3023769"/>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2" name="rc512"/>
            <p:cNvSpPr/>
            <p:nvPr/>
          </p:nvSpPr>
          <p:spPr>
            <a:xfrm>
              <a:off x="4993182" y="3023769"/>
              <a:ext cx="503855" cy="7502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13" name="rc513"/>
            <p:cNvSpPr/>
            <p:nvPr/>
          </p:nvSpPr>
          <p:spPr>
            <a:xfrm>
              <a:off x="1466195" y="1973385"/>
              <a:ext cx="503855" cy="7502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14" name="rc514"/>
            <p:cNvSpPr/>
            <p:nvPr/>
          </p:nvSpPr>
          <p:spPr>
            <a:xfrm>
              <a:off x="2473905" y="1973385"/>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15" name="rc515"/>
            <p:cNvSpPr/>
            <p:nvPr/>
          </p:nvSpPr>
          <p:spPr>
            <a:xfrm>
              <a:off x="2977761" y="1973385"/>
              <a:ext cx="503855" cy="7502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16" name="rc516"/>
            <p:cNvSpPr/>
            <p:nvPr/>
          </p:nvSpPr>
          <p:spPr>
            <a:xfrm>
              <a:off x="3985472" y="1973385"/>
              <a:ext cx="503855" cy="7502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17" name="rc517"/>
            <p:cNvSpPr/>
            <p:nvPr/>
          </p:nvSpPr>
          <p:spPr>
            <a:xfrm>
              <a:off x="1970050" y="1973385"/>
              <a:ext cx="503855" cy="7502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18" name="rc518"/>
            <p:cNvSpPr/>
            <p:nvPr/>
          </p:nvSpPr>
          <p:spPr>
            <a:xfrm>
              <a:off x="3481616" y="1973385"/>
              <a:ext cx="503855" cy="7502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19" name="rc519"/>
            <p:cNvSpPr/>
            <p:nvPr/>
          </p:nvSpPr>
          <p:spPr>
            <a:xfrm>
              <a:off x="5497038" y="1973385"/>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20" name="rc520"/>
            <p:cNvSpPr/>
            <p:nvPr/>
          </p:nvSpPr>
          <p:spPr>
            <a:xfrm>
              <a:off x="6000893" y="1973385"/>
              <a:ext cx="503855" cy="7502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21" name="rc521"/>
            <p:cNvSpPr/>
            <p:nvPr/>
          </p:nvSpPr>
          <p:spPr>
            <a:xfrm>
              <a:off x="6504748" y="1973385"/>
              <a:ext cx="503855" cy="7502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22" name="rc522"/>
            <p:cNvSpPr/>
            <p:nvPr/>
          </p:nvSpPr>
          <p:spPr>
            <a:xfrm>
              <a:off x="7512459" y="1973385"/>
              <a:ext cx="503855" cy="7502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23" name="rc523"/>
            <p:cNvSpPr/>
            <p:nvPr/>
          </p:nvSpPr>
          <p:spPr>
            <a:xfrm>
              <a:off x="4489327" y="1973385"/>
              <a:ext cx="503855" cy="7502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24" name="rc524"/>
            <p:cNvSpPr/>
            <p:nvPr/>
          </p:nvSpPr>
          <p:spPr>
            <a:xfrm>
              <a:off x="7008604" y="1973385"/>
              <a:ext cx="503855" cy="7502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25" name="rc525"/>
            <p:cNvSpPr/>
            <p:nvPr/>
          </p:nvSpPr>
          <p:spPr>
            <a:xfrm>
              <a:off x="4993182" y="1973385"/>
              <a:ext cx="503855" cy="7502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26" name="rc526"/>
            <p:cNvSpPr/>
            <p:nvPr/>
          </p:nvSpPr>
          <p:spPr>
            <a:xfrm>
              <a:off x="1466195" y="5649729"/>
              <a:ext cx="503855" cy="7502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27" name="rc527"/>
            <p:cNvSpPr/>
            <p:nvPr/>
          </p:nvSpPr>
          <p:spPr>
            <a:xfrm>
              <a:off x="2473905" y="5649729"/>
              <a:ext cx="503855" cy="7502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28" name="rc528"/>
            <p:cNvSpPr/>
            <p:nvPr/>
          </p:nvSpPr>
          <p:spPr>
            <a:xfrm>
              <a:off x="2977761" y="5649729"/>
              <a:ext cx="503855" cy="75027"/>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529" name="rc529"/>
            <p:cNvSpPr/>
            <p:nvPr/>
          </p:nvSpPr>
          <p:spPr>
            <a:xfrm>
              <a:off x="3985472" y="5649729"/>
              <a:ext cx="503855" cy="75027"/>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530" name="rc530"/>
            <p:cNvSpPr/>
            <p:nvPr/>
          </p:nvSpPr>
          <p:spPr>
            <a:xfrm>
              <a:off x="1970050" y="5649729"/>
              <a:ext cx="503855" cy="75027"/>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31" name="rc531"/>
            <p:cNvSpPr/>
            <p:nvPr/>
          </p:nvSpPr>
          <p:spPr>
            <a:xfrm>
              <a:off x="3481616" y="5649729"/>
              <a:ext cx="503855" cy="75027"/>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532" name="rc532"/>
            <p:cNvSpPr/>
            <p:nvPr/>
          </p:nvSpPr>
          <p:spPr>
            <a:xfrm>
              <a:off x="5497038" y="5649729"/>
              <a:ext cx="503855" cy="7502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33" name="rc533"/>
            <p:cNvSpPr/>
            <p:nvPr/>
          </p:nvSpPr>
          <p:spPr>
            <a:xfrm>
              <a:off x="6000893" y="5649729"/>
              <a:ext cx="503855" cy="75027"/>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534" name="rc534"/>
            <p:cNvSpPr/>
            <p:nvPr/>
          </p:nvSpPr>
          <p:spPr>
            <a:xfrm>
              <a:off x="6504748" y="5649729"/>
              <a:ext cx="503855" cy="75027"/>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535" name="rc535"/>
            <p:cNvSpPr/>
            <p:nvPr/>
          </p:nvSpPr>
          <p:spPr>
            <a:xfrm>
              <a:off x="7512459" y="5649729"/>
              <a:ext cx="503855" cy="75027"/>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536" name="rc536"/>
            <p:cNvSpPr/>
            <p:nvPr/>
          </p:nvSpPr>
          <p:spPr>
            <a:xfrm>
              <a:off x="4489327" y="5649729"/>
              <a:ext cx="503855" cy="75027"/>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537" name="rc537"/>
            <p:cNvSpPr/>
            <p:nvPr/>
          </p:nvSpPr>
          <p:spPr>
            <a:xfrm>
              <a:off x="7008604" y="5649729"/>
              <a:ext cx="503855" cy="75027"/>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538" name="rc538"/>
            <p:cNvSpPr/>
            <p:nvPr/>
          </p:nvSpPr>
          <p:spPr>
            <a:xfrm>
              <a:off x="1466195" y="3323878"/>
              <a:ext cx="503855" cy="7502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39" name="rc539"/>
            <p:cNvSpPr/>
            <p:nvPr/>
          </p:nvSpPr>
          <p:spPr>
            <a:xfrm>
              <a:off x="2473905" y="3323878"/>
              <a:ext cx="503855" cy="7502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40" name="rc540"/>
            <p:cNvSpPr/>
            <p:nvPr/>
          </p:nvSpPr>
          <p:spPr>
            <a:xfrm>
              <a:off x="2977761" y="3323878"/>
              <a:ext cx="503855" cy="7502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41" name="rc541"/>
            <p:cNvSpPr/>
            <p:nvPr/>
          </p:nvSpPr>
          <p:spPr>
            <a:xfrm>
              <a:off x="3985472" y="3323878"/>
              <a:ext cx="503855" cy="7502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42" name="rc542"/>
            <p:cNvSpPr/>
            <p:nvPr/>
          </p:nvSpPr>
          <p:spPr>
            <a:xfrm>
              <a:off x="3481616" y="3323878"/>
              <a:ext cx="503855" cy="7502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43" name="rc543"/>
            <p:cNvSpPr/>
            <p:nvPr/>
          </p:nvSpPr>
          <p:spPr>
            <a:xfrm>
              <a:off x="5497038" y="3323878"/>
              <a:ext cx="503855" cy="7502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44" name="rc544"/>
            <p:cNvSpPr/>
            <p:nvPr/>
          </p:nvSpPr>
          <p:spPr>
            <a:xfrm>
              <a:off x="6000893" y="3323878"/>
              <a:ext cx="503855" cy="7502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45" name="rc545"/>
            <p:cNvSpPr/>
            <p:nvPr/>
          </p:nvSpPr>
          <p:spPr>
            <a:xfrm>
              <a:off x="6504748" y="3323878"/>
              <a:ext cx="503855" cy="7502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46" name="rc546"/>
            <p:cNvSpPr/>
            <p:nvPr/>
          </p:nvSpPr>
          <p:spPr>
            <a:xfrm>
              <a:off x="7512459" y="3323878"/>
              <a:ext cx="503855" cy="7502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47" name="rc547"/>
            <p:cNvSpPr/>
            <p:nvPr/>
          </p:nvSpPr>
          <p:spPr>
            <a:xfrm>
              <a:off x="4489327" y="3323878"/>
              <a:ext cx="503855" cy="7502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48" name="rc548"/>
            <p:cNvSpPr/>
            <p:nvPr/>
          </p:nvSpPr>
          <p:spPr>
            <a:xfrm>
              <a:off x="7008604" y="3323878"/>
              <a:ext cx="503855" cy="7502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49" name="rc549"/>
            <p:cNvSpPr/>
            <p:nvPr/>
          </p:nvSpPr>
          <p:spPr>
            <a:xfrm>
              <a:off x="4993182" y="3323878"/>
              <a:ext cx="503855" cy="75027"/>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550" name="rc550"/>
            <p:cNvSpPr/>
            <p:nvPr/>
          </p:nvSpPr>
          <p:spPr>
            <a:xfrm>
              <a:off x="1466195" y="2573604"/>
              <a:ext cx="503855" cy="7502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51" name="rc551"/>
            <p:cNvSpPr/>
            <p:nvPr/>
          </p:nvSpPr>
          <p:spPr>
            <a:xfrm>
              <a:off x="2473905" y="2573604"/>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2" name="rc552"/>
            <p:cNvSpPr/>
            <p:nvPr/>
          </p:nvSpPr>
          <p:spPr>
            <a:xfrm>
              <a:off x="2977761" y="2573604"/>
              <a:ext cx="503855" cy="7502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53" name="rc553"/>
            <p:cNvSpPr/>
            <p:nvPr/>
          </p:nvSpPr>
          <p:spPr>
            <a:xfrm>
              <a:off x="3985472" y="2573604"/>
              <a:ext cx="503855" cy="7502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54" name="rc554"/>
            <p:cNvSpPr/>
            <p:nvPr/>
          </p:nvSpPr>
          <p:spPr>
            <a:xfrm>
              <a:off x="1970050" y="2573604"/>
              <a:ext cx="503855" cy="7502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55" name="rc555"/>
            <p:cNvSpPr/>
            <p:nvPr/>
          </p:nvSpPr>
          <p:spPr>
            <a:xfrm>
              <a:off x="3481616" y="2573604"/>
              <a:ext cx="503855" cy="7502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56" name="rc556"/>
            <p:cNvSpPr/>
            <p:nvPr/>
          </p:nvSpPr>
          <p:spPr>
            <a:xfrm>
              <a:off x="5497038" y="2573604"/>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57" name="rc557"/>
            <p:cNvSpPr/>
            <p:nvPr/>
          </p:nvSpPr>
          <p:spPr>
            <a:xfrm>
              <a:off x="6000893" y="2573604"/>
              <a:ext cx="503855" cy="7502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58" name="rc558"/>
            <p:cNvSpPr/>
            <p:nvPr/>
          </p:nvSpPr>
          <p:spPr>
            <a:xfrm>
              <a:off x="6504748" y="2573604"/>
              <a:ext cx="503855" cy="7502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59" name="rc559"/>
            <p:cNvSpPr/>
            <p:nvPr/>
          </p:nvSpPr>
          <p:spPr>
            <a:xfrm>
              <a:off x="7512459" y="2573604"/>
              <a:ext cx="503855" cy="7502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60" name="rc560"/>
            <p:cNvSpPr/>
            <p:nvPr/>
          </p:nvSpPr>
          <p:spPr>
            <a:xfrm>
              <a:off x="7008604" y="2573604"/>
              <a:ext cx="503855" cy="7502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61" name="rc561"/>
            <p:cNvSpPr/>
            <p:nvPr/>
          </p:nvSpPr>
          <p:spPr>
            <a:xfrm>
              <a:off x="2473905" y="4974482"/>
              <a:ext cx="503855" cy="7502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62" name="rc562"/>
            <p:cNvSpPr/>
            <p:nvPr/>
          </p:nvSpPr>
          <p:spPr>
            <a:xfrm>
              <a:off x="2977761" y="4974482"/>
              <a:ext cx="503855" cy="7502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63" name="rc563"/>
            <p:cNvSpPr/>
            <p:nvPr/>
          </p:nvSpPr>
          <p:spPr>
            <a:xfrm>
              <a:off x="3985472" y="4974482"/>
              <a:ext cx="503855" cy="7502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64" name="rc564"/>
            <p:cNvSpPr/>
            <p:nvPr/>
          </p:nvSpPr>
          <p:spPr>
            <a:xfrm>
              <a:off x="3481616" y="4974482"/>
              <a:ext cx="503855" cy="7502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65" name="rc565"/>
            <p:cNvSpPr/>
            <p:nvPr/>
          </p:nvSpPr>
          <p:spPr>
            <a:xfrm>
              <a:off x="5497038" y="4974482"/>
              <a:ext cx="503855" cy="7502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66" name="rc566"/>
            <p:cNvSpPr/>
            <p:nvPr/>
          </p:nvSpPr>
          <p:spPr>
            <a:xfrm>
              <a:off x="6000893" y="4974482"/>
              <a:ext cx="503855" cy="7502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67" name="rc567"/>
            <p:cNvSpPr/>
            <p:nvPr/>
          </p:nvSpPr>
          <p:spPr>
            <a:xfrm>
              <a:off x="6504748" y="4974482"/>
              <a:ext cx="503855" cy="7502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68" name="rc568"/>
            <p:cNvSpPr/>
            <p:nvPr/>
          </p:nvSpPr>
          <p:spPr>
            <a:xfrm>
              <a:off x="7512459" y="4974482"/>
              <a:ext cx="503855" cy="7502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69" name="rc569"/>
            <p:cNvSpPr/>
            <p:nvPr/>
          </p:nvSpPr>
          <p:spPr>
            <a:xfrm>
              <a:off x="4489327" y="4974482"/>
              <a:ext cx="503855" cy="75027"/>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570" name="rc570"/>
            <p:cNvSpPr/>
            <p:nvPr/>
          </p:nvSpPr>
          <p:spPr>
            <a:xfrm>
              <a:off x="7008604" y="4974482"/>
              <a:ext cx="503855" cy="7502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71" name="rc571"/>
            <p:cNvSpPr/>
            <p:nvPr/>
          </p:nvSpPr>
          <p:spPr>
            <a:xfrm>
              <a:off x="1466195" y="998028"/>
              <a:ext cx="503855" cy="7502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72" name="rc572"/>
            <p:cNvSpPr/>
            <p:nvPr/>
          </p:nvSpPr>
          <p:spPr>
            <a:xfrm>
              <a:off x="2473905" y="998028"/>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73" name="rc573"/>
            <p:cNvSpPr/>
            <p:nvPr/>
          </p:nvSpPr>
          <p:spPr>
            <a:xfrm>
              <a:off x="2977761" y="998028"/>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74" name="rc574"/>
            <p:cNvSpPr/>
            <p:nvPr/>
          </p:nvSpPr>
          <p:spPr>
            <a:xfrm>
              <a:off x="3985472" y="998028"/>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75" name="rc575"/>
            <p:cNvSpPr/>
            <p:nvPr/>
          </p:nvSpPr>
          <p:spPr>
            <a:xfrm>
              <a:off x="1970050" y="998028"/>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76" name="rc576"/>
            <p:cNvSpPr/>
            <p:nvPr/>
          </p:nvSpPr>
          <p:spPr>
            <a:xfrm>
              <a:off x="3481616" y="998028"/>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77" name="rc577"/>
            <p:cNvSpPr/>
            <p:nvPr/>
          </p:nvSpPr>
          <p:spPr>
            <a:xfrm>
              <a:off x="5497038" y="998028"/>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78" name="rc578"/>
            <p:cNvSpPr/>
            <p:nvPr/>
          </p:nvSpPr>
          <p:spPr>
            <a:xfrm>
              <a:off x="6000893" y="998028"/>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79" name="rc579"/>
            <p:cNvSpPr/>
            <p:nvPr/>
          </p:nvSpPr>
          <p:spPr>
            <a:xfrm>
              <a:off x="6504748" y="998028"/>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0" name="rc580"/>
            <p:cNvSpPr/>
            <p:nvPr/>
          </p:nvSpPr>
          <p:spPr>
            <a:xfrm>
              <a:off x="7512459" y="998028"/>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1" name="rc581"/>
            <p:cNvSpPr/>
            <p:nvPr/>
          </p:nvSpPr>
          <p:spPr>
            <a:xfrm>
              <a:off x="4489327" y="998028"/>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82" name="rc582"/>
            <p:cNvSpPr/>
            <p:nvPr/>
          </p:nvSpPr>
          <p:spPr>
            <a:xfrm>
              <a:off x="7008604" y="998028"/>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3" name="rc583"/>
            <p:cNvSpPr/>
            <p:nvPr/>
          </p:nvSpPr>
          <p:spPr>
            <a:xfrm>
              <a:off x="4993182" y="998028"/>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84" name="rc584"/>
            <p:cNvSpPr/>
            <p:nvPr/>
          </p:nvSpPr>
          <p:spPr>
            <a:xfrm>
              <a:off x="1466195" y="1748302"/>
              <a:ext cx="503855" cy="7502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85" name="rc585"/>
            <p:cNvSpPr/>
            <p:nvPr/>
          </p:nvSpPr>
          <p:spPr>
            <a:xfrm>
              <a:off x="2473905" y="1748302"/>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86" name="rc586"/>
            <p:cNvSpPr/>
            <p:nvPr/>
          </p:nvSpPr>
          <p:spPr>
            <a:xfrm>
              <a:off x="2977761" y="1748302"/>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87" name="rc587"/>
            <p:cNvSpPr/>
            <p:nvPr/>
          </p:nvSpPr>
          <p:spPr>
            <a:xfrm>
              <a:off x="3985472" y="1748302"/>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88" name="rc588"/>
            <p:cNvSpPr/>
            <p:nvPr/>
          </p:nvSpPr>
          <p:spPr>
            <a:xfrm>
              <a:off x="1970050" y="1748302"/>
              <a:ext cx="503855" cy="7502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89" name="rc589"/>
            <p:cNvSpPr/>
            <p:nvPr/>
          </p:nvSpPr>
          <p:spPr>
            <a:xfrm>
              <a:off x="3481616" y="1748302"/>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90" name="rc590"/>
            <p:cNvSpPr/>
            <p:nvPr/>
          </p:nvSpPr>
          <p:spPr>
            <a:xfrm>
              <a:off x="5497038" y="1748302"/>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1" name="rc591"/>
            <p:cNvSpPr/>
            <p:nvPr/>
          </p:nvSpPr>
          <p:spPr>
            <a:xfrm>
              <a:off x="6000893" y="1748302"/>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92" name="rc592"/>
            <p:cNvSpPr/>
            <p:nvPr/>
          </p:nvSpPr>
          <p:spPr>
            <a:xfrm>
              <a:off x="6504748" y="1748302"/>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93" name="rc593"/>
            <p:cNvSpPr/>
            <p:nvPr/>
          </p:nvSpPr>
          <p:spPr>
            <a:xfrm>
              <a:off x="7512459" y="1748302"/>
              <a:ext cx="503855" cy="7502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94" name="rc594"/>
            <p:cNvSpPr/>
            <p:nvPr/>
          </p:nvSpPr>
          <p:spPr>
            <a:xfrm>
              <a:off x="4489327" y="1748302"/>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5" name="rc595"/>
            <p:cNvSpPr/>
            <p:nvPr/>
          </p:nvSpPr>
          <p:spPr>
            <a:xfrm>
              <a:off x="7008604" y="1748302"/>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96" name="rc596"/>
            <p:cNvSpPr/>
            <p:nvPr/>
          </p:nvSpPr>
          <p:spPr>
            <a:xfrm>
              <a:off x="4993182" y="1748302"/>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7" name="rc597"/>
            <p:cNvSpPr/>
            <p:nvPr/>
          </p:nvSpPr>
          <p:spPr>
            <a:xfrm>
              <a:off x="1466195" y="2498577"/>
              <a:ext cx="503855" cy="7502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98" name="rc598"/>
            <p:cNvSpPr/>
            <p:nvPr/>
          </p:nvSpPr>
          <p:spPr>
            <a:xfrm>
              <a:off x="2473905" y="2498577"/>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99" name="rc599"/>
            <p:cNvSpPr/>
            <p:nvPr/>
          </p:nvSpPr>
          <p:spPr>
            <a:xfrm>
              <a:off x="2977761" y="2498577"/>
              <a:ext cx="503855" cy="7502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00" name="rc600"/>
            <p:cNvSpPr/>
            <p:nvPr/>
          </p:nvSpPr>
          <p:spPr>
            <a:xfrm>
              <a:off x="3985472" y="2498577"/>
              <a:ext cx="503855" cy="7502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01" name="rc601"/>
            <p:cNvSpPr/>
            <p:nvPr/>
          </p:nvSpPr>
          <p:spPr>
            <a:xfrm>
              <a:off x="1970050" y="2498577"/>
              <a:ext cx="503855" cy="7502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02" name="rc602"/>
            <p:cNvSpPr/>
            <p:nvPr/>
          </p:nvSpPr>
          <p:spPr>
            <a:xfrm>
              <a:off x="3481616" y="2498577"/>
              <a:ext cx="503855" cy="7502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03" name="rc603"/>
            <p:cNvSpPr/>
            <p:nvPr/>
          </p:nvSpPr>
          <p:spPr>
            <a:xfrm>
              <a:off x="5497038" y="2498577"/>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04" name="rc604"/>
            <p:cNvSpPr/>
            <p:nvPr/>
          </p:nvSpPr>
          <p:spPr>
            <a:xfrm>
              <a:off x="6000893" y="2498577"/>
              <a:ext cx="503855" cy="7502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05" name="rc605"/>
            <p:cNvSpPr/>
            <p:nvPr/>
          </p:nvSpPr>
          <p:spPr>
            <a:xfrm>
              <a:off x="6504748" y="2498577"/>
              <a:ext cx="503855" cy="7502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06" name="rc606"/>
            <p:cNvSpPr/>
            <p:nvPr/>
          </p:nvSpPr>
          <p:spPr>
            <a:xfrm>
              <a:off x="7512459" y="2498577"/>
              <a:ext cx="503855" cy="7502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07" name="rc607"/>
            <p:cNvSpPr/>
            <p:nvPr/>
          </p:nvSpPr>
          <p:spPr>
            <a:xfrm>
              <a:off x="4489327" y="2498577"/>
              <a:ext cx="503855" cy="7502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08" name="rc608"/>
            <p:cNvSpPr/>
            <p:nvPr/>
          </p:nvSpPr>
          <p:spPr>
            <a:xfrm>
              <a:off x="7008604" y="2498577"/>
              <a:ext cx="503855" cy="7502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09" name="rc609"/>
            <p:cNvSpPr/>
            <p:nvPr/>
          </p:nvSpPr>
          <p:spPr>
            <a:xfrm>
              <a:off x="2473905" y="3548961"/>
              <a:ext cx="503855" cy="7502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10" name="rc610"/>
            <p:cNvSpPr/>
            <p:nvPr/>
          </p:nvSpPr>
          <p:spPr>
            <a:xfrm>
              <a:off x="2977761" y="3548961"/>
              <a:ext cx="503855" cy="7502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11" name="rc611"/>
            <p:cNvSpPr/>
            <p:nvPr/>
          </p:nvSpPr>
          <p:spPr>
            <a:xfrm>
              <a:off x="3985472" y="3548961"/>
              <a:ext cx="503855" cy="7502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12" name="rc612"/>
            <p:cNvSpPr/>
            <p:nvPr/>
          </p:nvSpPr>
          <p:spPr>
            <a:xfrm>
              <a:off x="3481616" y="3548961"/>
              <a:ext cx="503855" cy="7502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13" name="rc613"/>
            <p:cNvSpPr/>
            <p:nvPr/>
          </p:nvSpPr>
          <p:spPr>
            <a:xfrm>
              <a:off x="5497038" y="3548961"/>
              <a:ext cx="503855" cy="7502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14" name="rc614"/>
            <p:cNvSpPr/>
            <p:nvPr/>
          </p:nvSpPr>
          <p:spPr>
            <a:xfrm>
              <a:off x="6000893" y="3548961"/>
              <a:ext cx="503855" cy="7502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15" name="rc615"/>
            <p:cNvSpPr/>
            <p:nvPr/>
          </p:nvSpPr>
          <p:spPr>
            <a:xfrm>
              <a:off x="6504748" y="3548961"/>
              <a:ext cx="503855" cy="7502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16" name="rc616"/>
            <p:cNvSpPr/>
            <p:nvPr/>
          </p:nvSpPr>
          <p:spPr>
            <a:xfrm>
              <a:off x="7512459" y="3548961"/>
              <a:ext cx="503855" cy="7502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17" name="rc617"/>
            <p:cNvSpPr/>
            <p:nvPr/>
          </p:nvSpPr>
          <p:spPr>
            <a:xfrm>
              <a:off x="4489327" y="3548961"/>
              <a:ext cx="503855" cy="7502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18" name="rc618"/>
            <p:cNvSpPr/>
            <p:nvPr/>
          </p:nvSpPr>
          <p:spPr>
            <a:xfrm>
              <a:off x="7008604" y="3548961"/>
              <a:ext cx="503855" cy="7502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19" name="rc619"/>
            <p:cNvSpPr/>
            <p:nvPr/>
          </p:nvSpPr>
          <p:spPr>
            <a:xfrm>
              <a:off x="2473905" y="5124537"/>
              <a:ext cx="503855" cy="7502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20" name="rc620"/>
            <p:cNvSpPr/>
            <p:nvPr/>
          </p:nvSpPr>
          <p:spPr>
            <a:xfrm>
              <a:off x="2977761" y="5124537"/>
              <a:ext cx="503855" cy="7502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21" name="rc621"/>
            <p:cNvSpPr/>
            <p:nvPr/>
          </p:nvSpPr>
          <p:spPr>
            <a:xfrm>
              <a:off x="3985472" y="5124537"/>
              <a:ext cx="503855" cy="7502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22" name="rc622"/>
            <p:cNvSpPr/>
            <p:nvPr/>
          </p:nvSpPr>
          <p:spPr>
            <a:xfrm>
              <a:off x="3481616" y="5124537"/>
              <a:ext cx="503855" cy="7502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23" name="rc623"/>
            <p:cNvSpPr/>
            <p:nvPr/>
          </p:nvSpPr>
          <p:spPr>
            <a:xfrm>
              <a:off x="5497038" y="5124537"/>
              <a:ext cx="503855" cy="7502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24" name="rc624"/>
            <p:cNvSpPr/>
            <p:nvPr/>
          </p:nvSpPr>
          <p:spPr>
            <a:xfrm>
              <a:off x="6000893" y="5124537"/>
              <a:ext cx="503855" cy="75027"/>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25" name="rc625"/>
            <p:cNvSpPr/>
            <p:nvPr/>
          </p:nvSpPr>
          <p:spPr>
            <a:xfrm>
              <a:off x="6504748" y="5124537"/>
              <a:ext cx="503855" cy="7502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26" name="rc626"/>
            <p:cNvSpPr/>
            <p:nvPr/>
          </p:nvSpPr>
          <p:spPr>
            <a:xfrm>
              <a:off x="7512459" y="5124537"/>
              <a:ext cx="503855" cy="7502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27" name="rc627"/>
            <p:cNvSpPr/>
            <p:nvPr/>
          </p:nvSpPr>
          <p:spPr>
            <a:xfrm>
              <a:off x="4489327" y="5124537"/>
              <a:ext cx="503855" cy="75027"/>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628" name="rc628"/>
            <p:cNvSpPr/>
            <p:nvPr/>
          </p:nvSpPr>
          <p:spPr>
            <a:xfrm>
              <a:off x="7008604" y="5124537"/>
              <a:ext cx="503855" cy="7502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29" name="rc629"/>
            <p:cNvSpPr/>
            <p:nvPr/>
          </p:nvSpPr>
          <p:spPr>
            <a:xfrm>
              <a:off x="2473905" y="2423549"/>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30" name="rc630"/>
            <p:cNvSpPr/>
            <p:nvPr/>
          </p:nvSpPr>
          <p:spPr>
            <a:xfrm>
              <a:off x="2977761" y="2423549"/>
              <a:ext cx="503855" cy="7502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31" name="rc631"/>
            <p:cNvSpPr/>
            <p:nvPr/>
          </p:nvSpPr>
          <p:spPr>
            <a:xfrm>
              <a:off x="3985472" y="2423549"/>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32" name="rc632"/>
            <p:cNvSpPr/>
            <p:nvPr/>
          </p:nvSpPr>
          <p:spPr>
            <a:xfrm>
              <a:off x="3481616" y="2423549"/>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33" name="rc633"/>
            <p:cNvSpPr/>
            <p:nvPr/>
          </p:nvSpPr>
          <p:spPr>
            <a:xfrm>
              <a:off x="5497038" y="2423549"/>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34" name="rc634"/>
            <p:cNvSpPr/>
            <p:nvPr/>
          </p:nvSpPr>
          <p:spPr>
            <a:xfrm>
              <a:off x="6000893" y="2423549"/>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35" name="rc635"/>
            <p:cNvSpPr/>
            <p:nvPr/>
          </p:nvSpPr>
          <p:spPr>
            <a:xfrm>
              <a:off x="6504748" y="2423549"/>
              <a:ext cx="503855" cy="7502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36" name="rc636"/>
            <p:cNvSpPr/>
            <p:nvPr/>
          </p:nvSpPr>
          <p:spPr>
            <a:xfrm>
              <a:off x="7512459" y="2423549"/>
              <a:ext cx="503855" cy="7502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37" name="rc637"/>
            <p:cNvSpPr/>
            <p:nvPr/>
          </p:nvSpPr>
          <p:spPr>
            <a:xfrm>
              <a:off x="4489327" y="2423549"/>
              <a:ext cx="503855" cy="7502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38" name="rc638"/>
            <p:cNvSpPr/>
            <p:nvPr/>
          </p:nvSpPr>
          <p:spPr>
            <a:xfrm>
              <a:off x="7008604" y="2423549"/>
              <a:ext cx="503855" cy="7502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39" name="rc639"/>
            <p:cNvSpPr/>
            <p:nvPr/>
          </p:nvSpPr>
          <p:spPr>
            <a:xfrm>
              <a:off x="4993182" y="2423549"/>
              <a:ext cx="503855" cy="75027"/>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640" name="rc640"/>
            <p:cNvSpPr/>
            <p:nvPr/>
          </p:nvSpPr>
          <p:spPr>
            <a:xfrm>
              <a:off x="2473905" y="2123439"/>
              <a:ext cx="503855" cy="7502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41" name="rc641"/>
            <p:cNvSpPr/>
            <p:nvPr/>
          </p:nvSpPr>
          <p:spPr>
            <a:xfrm>
              <a:off x="2977761" y="2123439"/>
              <a:ext cx="503855" cy="7502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42" name="rc642"/>
            <p:cNvSpPr/>
            <p:nvPr/>
          </p:nvSpPr>
          <p:spPr>
            <a:xfrm>
              <a:off x="3985472" y="2123439"/>
              <a:ext cx="503855" cy="7502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43" name="rc643"/>
            <p:cNvSpPr/>
            <p:nvPr/>
          </p:nvSpPr>
          <p:spPr>
            <a:xfrm>
              <a:off x="3481616" y="2123439"/>
              <a:ext cx="503855" cy="7502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44" name="rc644"/>
            <p:cNvSpPr/>
            <p:nvPr/>
          </p:nvSpPr>
          <p:spPr>
            <a:xfrm>
              <a:off x="5497038" y="2123439"/>
              <a:ext cx="503855" cy="7502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45" name="rc645"/>
            <p:cNvSpPr/>
            <p:nvPr/>
          </p:nvSpPr>
          <p:spPr>
            <a:xfrm>
              <a:off x="6000893" y="2123439"/>
              <a:ext cx="503855" cy="7502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46" name="rc646"/>
            <p:cNvSpPr/>
            <p:nvPr/>
          </p:nvSpPr>
          <p:spPr>
            <a:xfrm>
              <a:off x="6504748" y="2123439"/>
              <a:ext cx="503855" cy="7502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47" name="rc647"/>
            <p:cNvSpPr/>
            <p:nvPr/>
          </p:nvSpPr>
          <p:spPr>
            <a:xfrm>
              <a:off x="7512459" y="2123439"/>
              <a:ext cx="503855" cy="7502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48" name="rc648"/>
            <p:cNvSpPr/>
            <p:nvPr/>
          </p:nvSpPr>
          <p:spPr>
            <a:xfrm>
              <a:off x="4489327" y="2123439"/>
              <a:ext cx="503855" cy="7502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49" name="rc649"/>
            <p:cNvSpPr/>
            <p:nvPr/>
          </p:nvSpPr>
          <p:spPr>
            <a:xfrm>
              <a:off x="7008604" y="2123439"/>
              <a:ext cx="503855" cy="7502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50" name="rc650"/>
            <p:cNvSpPr/>
            <p:nvPr/>
          </p:nvSpPr>
          <p:spPr>
            <a:xfrm>
              <a:off x="4993182" y="2123439"/>
              <a:ext cx="503855" cy="7502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51" name="rc651"/>
            <p:cNvSpPr/>
            <p:nvPr/>
          </p:nvSpPr>
          <p:spPr>
            <a:xfrm>
              <a:off x="2473905" y="4749400"/>
              <a:ext cx="503855" cy="7502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52" name="rc652"/>
            <p:cNvSpPr/>
            <p:nvPr/>
          </p:nvSpPr>
          <p:spPr>
            <a:xfrm>
              <a:off x="2977761" y="4749400"/>
              <a:ext cx="503855" cy="7502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53" name="rc653"/>
            <p:cNvSpPr/>
            <p:nvPr/>
          </p:nvSpPr>
          <p:spPr>
            <a:xfrm>
              <a:off x="3985472" y="4749400"/>
              <a:ext cx="503855" cy="7502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54" name="rc654"/>
            <p:cNvSpPr/>
            <p:nvPr/>
          </p:nvSpPr>
          <p:spPr>
            <a:xfrm>
              <a:off x="3481616" y="4749400"/>
              <a:ext cx="503855" cy="7502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55" name="rc655"/>
            <p:cNvSpPr/>
            <p:nvPr/>
          </p:nvSpPr>
          <p:spPr>
            <a:xfrm>
              <a:off x="5497038" y="4749400"/>
              <a:ext cx="503855" cy="7502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56" name="rc656"/>
            <p:cNvSpPr/>
            <p:nvPr/>
          </p:nvSpPr>
          <p:spPr>
            <a:xfrm>
              <a:off x="6000893" y="4749400"/>
              <a:ext cx="503855" cy="7502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57" name="rc657"/>
            <p:cNvSpPr/>
            <p:nvPr/>
          </p:nvSpPr>
          <p:spPr>
            <a:xfrm>
              <a:off x="6504748" y="4749400"/>
              <a:ext cx="503855" cy="7502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58" name="rc658"/>
            <p:cNvSpPr/>
            <p:nvPr/>
          </p:nvSpPr>
          <p:spPr>
            <a:xfrm>
              <a:off x="7512459" y="4749400"/>
              <a:ext cx="503855" cy="7502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59" name="rc659"/>
            <p:cNvSpPr/>
            <p:nvPr/>
          </p:nvSpPr>
          <p:spPr>
            <a:xfrm>
              <a:off x="4489327" y="4749400"/>
              <a:ext cx="503855" cy="7502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60" name="rc660"/>
            <p:cNvSpPr/>
            <p:nvPr/>
          </p:nvSpPr>
          <p:spPr>
            <a:xfrm>
              <a:off x="7008604" y="4749400"/>
              <a:ext cx="503855" cy="7502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61" name="rc661"/>
            <p:cNvSpPr/>
            <p:nvPr/>
          </p:nvSpPr>
          <p:spPr>
            <a:xfrm>
              <a:off x="4993182" y="4749400"/>
              <a:ext cx="503855" cy="75027"/>
            </a:xfrm>
            <a:prstGeom prst="rect">
              <a:avLst/>
            </a:prstGeom>
            <a:solidFill>
              <a:srgbClr val="BB0D03">
                <a:alpha val="100000"/>
              </a:srgbClr>
            </a:solidFill>
            <a:ln w="2710" cap="flat">
              <a:solidFill>
                <a:srgbClr val="FFFFFF">
                  <a:alpha val="100000"/>
                </a:srgbClr>
              </a:solidFill>
              <a:prstDash val="solid"/>
              <a:miter/>
            </a:ln>
          </p:spPr>
          <p:txBody>
            <a:bodyPr/>
            <a:lstStyle/>
            <a:p/>
          </p:txBody>
        </p:sp>
        <p:sp>
          <p:nvSpPr>
            <p:cNvPr id="662" name="rc662"/>
            <p:cNvSpPr/>
            <p:nvPr/>
          </p:nvSpPr>
          <p:spPr>
            <a:xfrm>
              <a:off x="2473905" y="3473933"/>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3" name="rc663"/>
            <p:cNvSpPr/>
            <p:nvPr/>
          </p:nvSpPr>
          <p:spPr>
            <a:xfrm>
              <a:off x="2977761" y="3473933"/>
              <a:ext cx="503855" cy="7502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64" name="rc664"/>
            <p:cNvSpPr/>
            <p:nvPr/>
          </p:nvSpPr>
          <p:spPr>
            <a:xfrm>
              <a:off x="3985472" y="3473933"/>
              <a:ext cx="503855" cy="7502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65" name="rc665"/>
            <p:cNvSpPr/>
            <p:nvPr/>
          </p:nvSpPr>
          <p:spPr>
            <a:xfrm>
              <a:off x="3481616" y="3473933"/>
              <a:ext cx="503855" cy="7502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66" name="rc666"/>
            <p:cNvSpPr/>
            <p:nvPr/>
          </p:nvSpPr>
          <p:spPr>
            <a:xfrm>
              <a:off x="5497038" y="3473933"/>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7" name="rc667"/>
            <p:cNvSpPr/>
            <p:nvPr/>
          </p:nvSpPr>
          <p:spPr>
            <a:xfrm>
              <a:off x="6000893" y="3473933"/>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8" name="rc668"/>
            <p:cNvSpPr/>
            <p:nvPr/>
          </p:nvSpPr>
          <p:spPr>
            <a:xfrm>
              <a:off x="6504748" y="3473933"/>
              <a:ext cx="503855" cy="7502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69" name="rc669"/>
            <p:cNvSpPr/>
            <p:nvPr/>
          </p:nvSpPr>
          <p:spPr>
            <a:xfrm>
              <a:off x="7512459" y="3473933"/>
              <a:ext cx="503855" cy="7502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70" name="rc670"/>
            <p:cNvSpPr/>
            <p:nvPr/>
          </p:nvSpPr>
          <p:spPr>
            <a:xfrm>
              <a:off x="4489327" y="3473933"/>
              <a:ext cx="503855" cy="7502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71" name="rc671"/>
            <p:cNvSpPr/>
            <p:nvPr/>
          </p:nvSpPr>
          <p:spPr>
            <a:xfrm>
              <a:off x="7008604" y="3473933"/>
              <a:ext cx="503855" cy="7502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72" name="rc672"/>
            <p:cNvSpPr/>
            <p:nvPr/>
          </p:nvSpPr>
          <p:spPr>
            <a:xfrm>
              <a:off x="8016314" y="3473933"/>
              <a:ext cx="503855" cy="7502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73" name="rc673"/>
            <p:cNvSpPr/>
            <p:nvPr/>
          </p:nvSpPr>
          <p:spPr>
            <a:xfrm>
              <a:off x="1466195" y="2948741"/>
              <a:ext cx="503855" cy="7502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74" name="rc674"/>
            <p:cNvSpPr/>
            <p:nvPr/>
          </p:nvSpPr>
          <p:spPr>
            <a:xfrm>
              <a:off x="2473905" y="2948741"/>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75" name="rc675"/>
            <p:cNvSpPr/>
            <p:nvPr/>
          </p:nvSpPr>
          <p:spPr>
            <a:xfrm>
              <a:off x="2977761" y="2948741"/>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76" name="rc676"/>
            <p:cNvSpPr/>
            <p:nvPr/>
          </p:nvSpPr>
          <p:spPr>
            <a:xfrm>
              <a:off x="3985472" y="2948741"/>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77" name="rc677"/>
            <p:cNvSpPr/>
            <p:nvPr/>
          </p:nvSpPr>
          <p:spPr>
            <a:xfrm>
              <a:off x="1970050" y="2948741"/>
              <a:ext cx="503855" cy="7502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78" name="rc678"/>
            <p:cNvSpPr/>
            <p:nvPr/>
          </p:nvSpPr>
          <p:spPr>
            <a:xfrm>
              <a:off x="3481616" y="2948741"/>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79" name="rc679"/>
            <p:cNvSpPr/>
            <p:nvPr/>
          </p:nvSpPr>
          <p:spPr>
            <a:xfrm>
              <a:off x="5497038" y="2948741"/>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80" name="rc680"/>
            <p:cNvSpPr/>
            <p:nvPr/>
          </p:nvSpPr>
          <p:spPr>
            <a:xfrm>
              <a:off x="6000893" y="2948741"/>
              <a:ext cx="503855" cy="7502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81" name="rc681"/>
            <p:cNvSpPr/>
            <p:nvPr/>
          </p:nvSpPr>
          <p:spPr>
            <a:xfrm>
              <a:off x="6504748" y="2948741"/>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82" name="rc682"/>
            <p:cNvSpPr/>
            <p:nvPr/>
          </p:nvSpPr>
          <p:spPr>
            <a:xfrm>
              <a:off x="7512459" y="2948741"/>
              <a:ext cx="503855" cy="7502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83" name="rc683"/>
            <p:cNvSpPr/>
            <p:nvPr/>
          </p:nvSpPr>
          <p:spPr>
            <a:xfrm>
              <a:off x="4489327" y="2948741"/>
              <a:ext cx="503855" cy="7502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84" name="rc684"/>
            <p:cNvSpPr/>
            <p:nvPr/>
          </p:nvSpPr>
          <p:spPr>
            <a:xfrm>
              <a:off x="7008604" y="2948741"/>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85" name="rc685"/>
            <p:cNvSpPr/>
            <p:nvPr/>
          </p:nvSpPr>
          <p:spPr>
            <a:xfrm>
              <a:off x="4993182" y="2948741"/>
              <a:ext cx="503855" cy="75027"/>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86" name="rc686"/>
            <p:cNvSpPr/>
            <p:nvPr/>
          </p:nvSpPr>
          <p:spPr>
            <a:xfrm>
              <a:off x="2473905" y="3699016"/>
              <a:ext cx="503855" cy="7502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87" name="rc687"/>
            <p:cNvSpPr/>
            <p:nvPr/>
          </p:nvSpPr>
          <p:spPr>
            <a:xfrm>
              <a:off x="2977761" y="3699016"/>
              <a:ext cx="503855" cy="7502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88" name="rc688"/>
            <p:cNvSpPr/>
            <p:nvPr/>
          </p:nvSpPr>
          <p:spPr>
            <a:xfrm>
              <a:off x="3985472" y="3699016"/>
              <a:ext cx="503855" cy="7502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89" name="rc689"/>
            <p:cNvSpPr/>
            <p:nvPr/>
          </p:nvSpPr>
          <p:spPr>
            <a:xfrm>
              <a:off x="3481616" y="3699016"/>
              <a:ext cx="503855" cy="7502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90" name="rc690"/>
            <p:cNvSpPr/>
            <p:nvPr/>
          </p:nvSpPr>
          <p:spPr>
            <a:xfrm>
              <a:off x="5497038" y="3699016"/>
              <a:ext cx="503855" cy="7502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91" name="rc691"/>
            <p:cNvSpPr/>
            <p:nvPr/>
          </p:nvSpPr>
          <p:spPr>
            <a:xfrm>
              <a:off x="6000893" y="3699016"/>
              <a:ext cx="503855" cy="7502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92" name="rc692"/>
            <p:cNvSpPr/>
            <p:nvPr/>
          </p:nvSpPr>
          <p:spPr>
            <a:xfrm>
              <a:off x="6504748" y="3699016"/>
              <a:ext cx="503855" cy="7502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93" name="rc693"/>
            <p:cNvSpPr/>
            <p:nvPr/>
          </p:nvSpPr>
          <p:spPr>
            <a:xfrm>
              <a:off x="7512459" y="3699016"/>
              <a:ext cx="503855" cy="75027"/>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94" name="rc694"/>
            <p:cNvSpPr/>
            <p:nvPr/>
          </p:nvSpPr>
          <p:spPr>
            <a:xfrm>
              <a:off x="4489327" y="3699016"/>
              <a:ext cx="503855" cy="7502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95" name="rc695"/>
            <p:cNvSpPr/>
            <p:nvPr/>
          </p:nvSpPr>
          <p:spPr>
            <a:xfrm>
              <a:off x="7008604" y="3699016"/>
              <a:ext cx="503855" cy="7502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96" name="rc696"/>
            <p:cNvSpPr/>
            <p:nvPr/>
          </p:nvSpPr>
          <p:spPr>
            <a:xfrm>
              <a:off x="4993182" y="3699016"/>
              <a:ext cx="503855" cy="7502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97" name="rc697"/>
            <p:cNvSpPr/>
            <p:nvPr/>
          </p:nvSpPr>
          <p:spPr>
            <a:xfrm>
              <a:off x="2473905" y="4149180"/>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98" name="rc698"/>
            <p:cNvSpPr/>
            <p:nvPr/>
          </p:nvSpPr>
          <p:spPr>
            <a:xfrm>
              <a:off x="2977761" y="4149180"/>
              <a:ext cx="503855" cy="75027"/>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99" name="rc699"/>
            <p:cNvSpPr/>
            <p:nvPr/>
          </p:nvSpPr>
          <p:spPr>
            <a:xfrm>
              <a:off x="3985472" y="4149180"/>
              <a:ext cx="503855" cy="7502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00" name="rc700"/>
            <p:cNvSpPr/>
            <p:nvPr/>
          </p:nvSpPr>
          <p:spPr>
            <a:xfrm>
              <a:off x="1970050" y="4149180"/>
              <a:ext cx="503855" cy="75027"/>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701" name="rc701"/>
            <p:cNvSpPr/>
            <p:nvPr/>
          </p:nvSpPr>
          <p:spPr>
            <a:xfrm>
              <a:off x="3481616" y="4149180"/>
              <a:ext cx="503855" cy="7502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02" name="rc702"/>
            <p:cNvSpPr/>
            <p:nvPr/>
          </p:nvSpPr>
          <p:spPr>
            <a:xfrm>
              <a:off x="5497038" y="4149180"/>
              <a:ext cx="503855" cy="7502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03" name="rc703"/>
            <p:cNvSpPr/>
            <p:nvPr/>
          </p:nvSpPr>
          <p:spPr>
            <a:xfrm>
              <a:off x="6000893" y="4149180"/>
              <a:ext cx="503855" cy="75027"/>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04" name="rc704"/>
            <p:cNvSpPr/>
            <p:nvPr/>
          </p:nvSpPr>
          <p:spPr>
            <a:xfrm>
              <a:off x="6504748" y="4149180"/>
              <a:ext cx="503855" cy="7502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05" name="rc705"/>
            <p:cNvSpPr/>
            <p:nvPr/>
          </p:nvSpPr>
          <p:spPr>
            <a:xfrm>
              <a:off x="7512459" y="4149180"/>
              <a:ext cx="503855" cy="7502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06" name="rc706"/>
            <p:cNvSpPr/>
            <p:nvPr/>
          </p:nvSpPr>
          <p:spPr>
            <a:xfrm>
              <a:off x="4489327" y="4149180"/>
              <a:ext cx="503855" cy="75027"/>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707" name="rc707"/>
            <p:cNvSpPr/>
            <p:nvPr/>
          </p:nvSpPr>
          <p:spPr>
            <a:xfrm>
              <a:off x="7008604" y="4149180"/>
              <a:ext cx="503855" cy="7502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08" name="rc708"/>
            <p:cNvSpPr/>
            <p:nvPr/>
          </p:nvSpPr>
          <p:spPr>
            <a:xfrm>
              <a:off x="4993182" y="4149180"/>
              <a:ext cx="503855" cy="75027"/>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09" name="rc709"/>
            <p:cNvSpPr/>
            <p:nvPr/>
          </p:nvSpPr>
          <p:spPr>
            <a:xfrm>
              <a:off x="1466195" y="2273494"/>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0" name="rc710"/>
            <p:cNvSpPr/>
            <p:nvPr/>
          </p:nvSpPr>
          <p:spPr>
            <a:xfrm>
              <a:off x="2473905" y="2273494"/>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1" name="rc711"/>
            <p:cNvSpPr/>
            <p:nvPr/>
          </p:nvSpPr>
          <p:spPr>
            <a:xfrm>
              <a:off x="2977761" y="2273494"/>
              <a:ext cx="503855" cy="7502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12" name="rc712"/>
            <p:cNvSpPr/>
            <p:nvPr/>
          </p:nvSpPr>
          <p:spPr>
            <a:xfrm>
              <a:off x="3985472" y="2273494"/>
              <a:ext cx="503855" cy="7502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13" name="rc713"/>
            <p:cNvSpPr/>
            <p:nvPr/>
          </p:nvSpPr>
          <p:spPr>
            <a:xfrm>
              <a:off x="3481616" y="2273494"/>
              <a:ext cx="503855" cy="7502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14" name="rc714"/>
            <p:cNvSpPr/>
            <p:nvPr/>
          </p:nvSpPr>
          <p:spPr>
            <a:xfrm>
              <a:off x="5497038" y="2273494"/>
              <a:ext cx="503855" cy="75027"/>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5" name="rc715"/>
            <p:cNvSpPr/>
            <p:nvPr/>
          </p:nvSpPr>
          <p:spPr>
            <a:xfrm>
              <a:off x="6000893" y="2273494"/>
              <a:ext cx="503855" cy="75027"/>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16" name="rc716"/>
            <p:cNvSpPr/>
            <p:nvPr/>
          </p:nvSpPr>
          <p:spPr>
            <a:xfrm>
              <a:off x="6504748" y="2273494"/>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17" name="rc717"/>
            <p:cNvSpPr/>
            <p:nvPr/>
          </p:nvSpPr>
          <p:spPr>
            <a:xfrm>
              <a:off x="7512459" y="2273494"/>
              <a:ext cx="503855" cy="7502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18" name="rc718"/>
            <p:cNvSpPr/>
            <p:nvPr/>
          </p:nvSpPr>
          <p:spPr>
            <a:xfrm>
              <a:off x="4489327" y="2273494"/>
              <a:ext cx="503855" cy="75027"/>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19" name="rc719"/>
            <p:cNvSpPr/>
            <p:nvPr/>
          </p:nvSpPr>
          <p:spPr>
            <a:xfrm>
              <a:off x="7008604" y="2273494"/>
              <a:ext cx="503855" cy="75027"/>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20" name="rc720"/>
            <p:cNvSpPr/>
            <p:nvPr/>
          </p:nvSpPr>
          <p:spPr>
            <a:xfrm>
              <a:off x="8520170" y="1598247"/>
              <a:ext cx="503855" cy="7502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721" name="rc721"/>
            <p:cNvSpPr/>
            <p:nvPr/>
          </p:nvSpPr>
          <p:spPr>
            <a:xfrm>
              <a:off x="8520170" y="4824427"/>
              <a:ext cx="503855" cy="75027"/>
            </a:xfrm>
            <a:prstGeom prst="rect">
              <a:avLst/>
            </a:prstGeom>
            <a:solidFill>
              <a:srgbClr val="B60800">
                <a:alpha val="100000"/>
              </a:srgbClr>
            </a:solidFill>
            <a:ln w="2710" cap="flat">
              <a:solidFill>
                <a:srgbClr val="FFFFFF">
                  <a:alpha val="100000"/>
                </a:srgbClr>
              </a:solidFill>
              <a:prstDash val="solid"/>
              <a:miter/>
            </a:ln>
          </p:spPr>
          <p:txBody>
            <a:bodyPr/>
            <a:lstStyle/>
            <a:p/>
          </p:txBody>
        </p:sp>
        <p:sp>
          <p:nvSpPr>
            <p:cNvPr id="722" name="rc722"/>
            <p:cNvSpPr/>
            <p:nvPr/>
          </p:nvSpPr>
          <p:spPr>
            <a:xfrm>
              <a:off x="8520170" y="4224208"/>
              <a:ext cx="503855" cy="75027"/>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723" name="rc723"/>
            <p:cNvSpPr/>
            <p:nvPr/>
          </p:nvSpPr>
          <p:spPr>
            <a:xfrm>
              <a:off x="8520170" y="5199564"/>
              <a:ext cx="503855" cy="75027"/>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724" name="rc724"/>
            <p:cNvSpPr/>
            <p:nvPr/>
          </p:nvSpPr>
          <p:spPr>
            <a:xfrm>
              <a:off x="8520170" y="5424647"/>
              <a:ext cx="503855" cy="75027"/>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725" name="rc725"/>
            <p:cNvSpPr/>
            <p:nvPr/>
          </p:nvSpPr>
          <p:spPr>
            <a:xfrm>
              <a:off x="8520170" y="1523220"/>
              <a:ext cx="503855" cy="75027"/>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726" name="rc726"/>
            <p:cNvSpPr/>
            <p:nvPr/>
          </p:nvSpPr>
          <p:spPr>
            <a:xfrm>
              <a:off x="8520170" y="4674372"/>
              <a:ext cx="503855" cy="75027"/>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727" name="rc727"/>
            <p:cNvSpPr/>
            <p:nvPr/>
          </p:nvSpPr>
          <p:spPr>
            <a:xfrm>
              <a:off x="8520170" y="2798686"/>
              <a:ext cx="503855" cy="75027"/>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728" name="rc728"/>
            <p:cNvSpPr/>
            <p:nvPr/>
          </p:nvSpPr>
          <p:spPr>
            <a:xfrm>
              <a:off x="8520170" y="1148083"/>
              <a:ext cx="503855" cy="75027"/>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729" name="rc729"/>
            <p:cNvSpPr/>
            <p:nvPr/>
          </p:nvSpPr>
          <p:spPr>
            <a:xfrm>
              <a:off x="8520170" y="5349619"/>
              <a:ext cx="503855" cy="75027"/>
            </a:xfrm>
            <a:prstGeom prst="rect">
              <a:avLst/>
            </a:prstGeom>
            <a:solidFill>
              <a:srgbClr val="BB0C03">
                <a:alpha val="100000"/>
              </a:srgbClr>
            </a:solidFill>
            <a:ln w="2710" cap="flat">
              <a:solidFill>
                <a:srgbClr val="FFFFFF">
                  <a:alpha val="100000"/>
                </a:srgbClr>
              </a:solidFill>
              <a:prstDash val="solid"/>
              <a:miter/>
            </a:ln>
          </p:spPr>
          <p:txBody>
            <a:bodyPr/>
            <a:lstStyle/>
            <a:p/>
          </p:txBody>
        </p:sp>
        <p:sp>
          <p:nvSpPr>
            <p:cNvPr id="730" name="rc730"/>
            <p:cNvSpPr/>
            <p:nvPr/>
          </p:nvSpPr>
          <p:spPr>
            <a:xfrm>
              <a:off x="8520170" y="3623988"/>
              <a:ext cx="503855" cy="75027"/>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31" name="rc731"/>
            <p:cNvSpPr/>
            <p:nvPr/>
          </p:nvSpPr>
          <p:spPr>
            <a:xfrm>
              <a:off x="8520170" y="1823330"/>
              <a:ext cx="503855" cy="7502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32" name="rc732"/>
            <p:cNvSpPr/>
            <p:nvPr/>
          </p:nvSpPr>
          <p:spPr>
            <a:xfrm>
              <a:off x="8520170" y="2348522"/>
              <a:ext cx="503855" cy="75027"/>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733" name="rc733"/>
            <p:cNvSpPr/>
            <p:nvPr/>
          </p:nvSpPr>
          <p:spPr>
            <a:xfrm>
              <a:off x="8520170" y="4074153"/>
              <a:ext cx="503855" cy="75027"/>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734" name="rc734"/>
            <p:cNvSpPr/>
            <p:nvPr/>
          </p:nvSpPr>
          <p:spPr>
            <a:xfrm>
              <a:off x="8520170" y="2873714"/>
              <a:ext cx="503855" cy="75027"/>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735" name="rc735"/>
            <p:cNvSpPr/>
            <p:nvPr/>
          </p:nvSpPr>
          <p:spPr>
            <a:xfrm>
              <a:off x="8520170" y="3248851"/>
              <a:ext cx="503855" cy="75027"/>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36" name="rc736"/>
            <p:cNvSpPr/>
            <p:nvPr/>
          </p:nvSpPr>
          <p:spPr>
            <a:xfrm>
              <a:off x="8520170" y="2048412"/>
              <a:ext cx="503855" cy="75027"/>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737" name="rc737"/>
            <p:cNvSpPr/>
            <p:nvPr/>
          </p:nvSpPr>
          <p:spPr>
            <a:xfrm>
              <a:off x="8520170" y="5274592"/>
              <a:ext cx="503855" cy="75027"/>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738" name="rc738"/>
            <p:cNvSpPr/>
            <p:nvPr/>
          </p:nvSpPr>
          <p:spPr>
            <a:xfrm>
              <a:off x="8520170" y="3098796"/>
              <a:ext cx="503855" cy="75027"/>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739" name="rc739"/>
            <p:cNvSpPr/>
            <p:nvPr/>
          </p:nvSpPr>
          <p:spPr>
            <a:xfrm>
              <a:off x="8520170" y="3774043"/>
              <a:ext cx="503855" cy="75027"/>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740" name="rc740"/>
            <p:cNvSpPr/>
            <p:nvPr/>
          </p:nvSpPr>
          <p:spPr>
            <a:xfrm>
              <a:off x="8520170" y="4524317"/>
              <a:ext cx="503855" cy="75027"/>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741" name="rc741"/>
            <p:cNvSpPr/>
            <p:nvPr/>
          </p:nvSpPr>
          <p:spPr>
            <a:xfrm>
              <a:off x="8520170" y="5049510"/>
              <a:ext cx="503855" cy="75027"/>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742" name="rc742"/>
            <p:cNvSpPr/>
            <p:nvPr/>
          </p:nvSpPr>
          <p:spPr>
            <a:xfrm>
              <a:off x="8520170" y="1298138"/>
              <a:ext cx="503855" cy="75027"/>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743" name="rc743"/>
            <p:cNvSpPr/>
            <p:nvPr/>
          </p:nvSpPr>
          <p:spPr>
            <a:xfrm>
              <a:off x="8520170" y="1223110"/>
              <a:ext cx="503855" cy="75027"/>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44" name="rc744"/>
            <p:cNvSpPr/>
            <p:nvPr/>
          </p:nvSpPr>
          <p:spPr>
            <a:xfrm>
              <a:off x="8520170" y="3173824"/>
              <a:ext cx="503855" cy="7502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45" name="rc745"/>
            <p:cNvSpPr/>
            <p:nvPr/>
          </p:nvSpPr>
          <p:spPr>
            <a:xfrm>
              <a:off x="8520170" y="3924098"/>
              <a:ext cx="503855" cy="75027"/>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746" name="rc746"/>
            <p:cNvSpPr/>
            <p:nvPr/>
          </p:nvSpPr>
          <p:spPr>
            <a:xfrm>
              <a:off x="8520170" y="2723659"/>
              <a:ext cx="503855" cy="75027"/>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747" name="rc747"/>
            <p:cNvSpPr/>
            <p:nvPr/>
          </p:nvSpPr>
          <p:spPr>
            <a:xfrm>
              <a:off x="8520170" y="3999125"/>
              <a:ext cx="503855" cy="75027"/>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748" name="rc748"/>
            <p:cNvSpPr/>
            <p:nvPr/>
          </p:nvSpPr>
          <p:spPr>
            <a:xfrm>
              <a:off x="8520170" y="3398906"/>
              <a:ext cx="503855" cy="75027"/>
            </a:xfrm>
            <a:prstGeom prst="rect">
              <a:avLst/>
            </a:prstGeom>
            <a:solidFill>
              <a:srgbClr val="C8150B">
                <a:alpha val="100000"/>
              </a:srgbClr>
            </a:solidFill>
            <a:ln w="2710" cap="flat">
              <a:solidFill>
                <a:srgbClr val="FFFFFF">
                  <a:alpha val="100000"/>
                </a:srgbClr>
              </a:solidFill>
              <a:prstDash val="solid"/>
              <a:miter/>
            </a:ln>
          </p:spPr>
          <p:txBody>
            <a:bodyPr/>
            <a:lstStyle/>
            <a:p/>
          </p:txBody>
        </p:sp>
        <p:sp>
          <p:nvSpPr>
            <p:cNvPr id="749" name="rc749"/>
            <p:cNvSpPr/>
            <p:nvPr/>
          </p:nvSpPr>
          <p:spPr>
            <a:xfrm>
              <a:off x="8520170" y="2198467"/>
              <a:ext cx="503855" cy="75027"/>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750" name="rc750"/>
            <p:cNvSpPr/>
            <p:nvPr/>
          </p:nvSpPr>
          <p:spPr>
            <a:xfrm>
              <a:off x="8520170" y="4449290"/>
              <a:ext cx="503855" cy="75027"/>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751" name="rc751"/>
            <p:cNvSpPr/>
            <p:nvPr/>
          </p:nvSpPr>
          <p:spPr>
            <a:xfrm>
              <a:off x="8520170" y="1373165"/>
              <a:ext cx="503855" cy="75027"/>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752" name="rc752"/>
            <p:cNvSpPr/>
            <p:nvPr/>
          </p:nvSpPr>
          <p:spPr>
            <a:xfrm>
              <a:off x="8520170" y="1898357"/>
              <a:ext cx="503855" cy="75027"/>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753" name="rc753"/>
            <p:cNvSpPr/>
            <p:nvPr/>
          </p:nvSpPr>
          <p:spPr>
            <a:xfrm>
              <a:off x="8520170" y="4374263"/>
              <a:ext cx="503855" cy="75027"/>
            </a:xfrm>
            <a:prstGeom prst="rect">
              <a:avLst/>
            </a:prstGeom>
            <a:solidFill>
              <a:srgbClr val="BF0F05">
                <a:alpha val="100000"/>
              </a:srgbClr>
            </a:solidFill>
            <a:ln w="2710" cap="flat">
              <a:solidFill>
                <a:srgbClr val="FFFFFF">
                  <a:alpha val="100000"/>
                </a:srgbClr>
              </a:solidFill>
              <a:prstDash val="solid"/>
              <a:miter/>
            </a:ln>
          </p:spPr>
          <p:txBody>
            <a:bodyPr/>
            <a:lstStyle/>
            <a:p/>
          </p:txBody>
        </p:sp>
        <p:sp>
          <p:nvSpPr>
            <p:cNvPr id="754" name="rc754"/>
            <p:cNvSpPr/>
            <p:nvPr/>
          </p:nvSpPr>
          <p:spPr>
            <a:xfrm>
              <a:off x="8520170" y="5574702"/>
              <a:ext cx="503855" cy="75027"/>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755" name="rc755"/>
            <p:cNvSpPr/>
            <p:nvPr/>
          </p:nvSpPr>
          <p:spPr>
            <a:xfrm>
              <a:off x="8520170" y="4899455"/>
              <a:ext cx="503855" cy="75027"/>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756" name="rc756"/>
            <p:cNvSpPr/>
            <p:nvPr/>
          </p:nvSpPr>
          <p:spPr>
            <a:xfrm>
              <a:off x="8520170" y="4299235"/>
              <a:ext cx="503855" cy="75027"/>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757" name="rc757"/>
            <p:cNvSpPr/>
            <p:nvPr/>
          </p:nvSpPr>
          <p:spPr>
            <a:xfrm>
              <a:off x="8520170" y="1448192"/>
              <a:ext cx="503855" cy="75027"/>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58" name="rc758"/>
            <p:cNvSpPr/>
            <p:nvPr/>
          </p:nvSpPr>
          <p:spPr>
            <a:xfrm>
              <a:off x="8520170" y="2648631"/>
              <a:ext cx="503855" cy="75027"/>
            </a:xfrm>
            <a:prstGeom prst="rect">
              <a:avLst/>
            </a:prstGeom>
            <a:solidFill>
              <a:srgbClr val="BB0D03">
                <a:alpha val="100000"/>
              </a:srgbClr>
            </a:solidFill>
            <a:ln w="2710" cap="flat">
              <a:solidFill>
                <a:srgbClr val="FFFFFF">
                  <a:alpha val="100000"/>
                </a:srgbClr>
              </a:solidFill>
              <a:prstDash val="solid"/>
              <a:miter/>
            </a:ln>
          </p:spPr>
          <p:txBody>
            <a:bodyPr/>
            <a:lstStyle/>
            <a:p/>
          </p:txBody>
        </p:sp>
        <p:sp>
          <p:nvSpPr>
            <p:cNvPr id="759" name="rc759"/>
            <p:cNvSpPr/>
            <p:nvPr/>
          </p:nvSpPr>
          <p:spPr>
            <a:xfrm>
              <a:off x="8520170" y="3849071"/>
              <a:ext cx="503855" cy="75027"/>
            </a:xfrm>
            <a:prstGeom prst="rect">
              <a:avLst/>
            </a:prstGeom>
            <a:solidFill>
              <a:srgbClr val="C31208">
                <a:alpha val="100000"/>
              </a:srgbClr>
            </a:solidFill>
            <a:ln w="2710" cap="flat">
              <a:solidFill>
                <a:srgbClr val="FFFFFF">
                  <a:alpha val="100000"/>
                </a:srgbClr>
              </a:solidFill>
              <a:prstDash val="solid"/>
              <a:miter/>
            </a:ln>
          </p:spPr>
          <p:txBody>
            <a:bodyPr/>
            <a:lstStyle/>
            <a:p/>
          </p:txBody>
        </p:sp>
        <p:sp>
          <p:nvSpPr>
            <p:cNvPr id="760" name="rc760"/>
            <p:cNvSpPr/>
            <p:nvPr/>
          </p:nvSpPr>
          <p:spPr>
            <a:xfrm>
              <a:off x="8520170" y="5499674"/>
              <a:ext cx="503855" cy="75027"/>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61" name="rc761"/>
            <p:cNvSpPr/>
            <p:nvPr/>
          </p:nvSpPr>
          <p:spPr>
            <a:xfrm>
              <a:off x="8520170" y="4599345"/>
              <a:ext cx="503855" cy="75027"/>
            </a:xfrm>
            <a:prstGeom prst="rect">
              <a:avLst/>
            </a:prstGeom>
            <a:solidFill>
              <a:srgbClr val="BE0F05">
                <a:alpha val="100000"/>
              </a:srgbClr>
            </a:solidFill>
            <a:ln w="2710" cap="flat">
              <a:solidFill>
                <a:srgbClr val="FFFFFF">
                  <a:alpha val="100000"/>
                </a:srgbClr>
              </a:solidFill>
              <a:prstDash val="solid"/>
              <a:miter/>
            </a:ln>
          </p:spPr>
          <p:txBody>
            <a:bodyPr/>
            <a:lstStyle/>
            <a:p/>
          </p:txBody>
        </p:sp>
        <p:sp>
          <p:nvSpPr>
            <p:cNvPr id="762" name="rc762"/>
            <p:cNvSpPr/>
            <p:nvPr/>
          </p:nvSpPr>
          <p:spPr>
            <a:xfrm>
              <a:off x="8520170" y="1073055"/>
              <a:ext cx="503855" cy="75027"/>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63" name="rc763"/>
            <p:cNvSpPr/>
            <p:nvPr/>
          </p:nvSpPr>
          <p:spPr>
            <a:xfrm>
              <a:off x="8520170" y="3023769"/>
              <a:ext cx="503855" cy="75027"/>
            </a:xfrm>
            <a:prstGeom prst="rect">
              <a:avLst/>
            </a:prstGeom>
            <a:solidFill>
              <a:srgbClr val="B60800">
                <a:alpha val="100000"/>
              </a:srgbClr>
            </a:solidFill>
            <a:ln w="2710" cap="flat">
              <a:solidFill>
                <a:srgbClr val="FFFFFF">
                  <a:alpha val="100000"/>
                </a:srgbClr>
              </a:solidFill>
              <a:prstDash val="solid"/>
              <a:miter/>
            </a:ln>
          </p:spPr>
          <p:txBody>
            <a:bodyPr/>
            <a:lstStyle/>
            <a:p/>
          </p:txBody>
        </p:sp>
        <p:sp>
          <p:nvSpPr>
            <p:cNvPr id="764" name="rc764"/>
            <p:cNvSpPr/>
            <p:nvPr/>
          </p:nvSpPr>
          <p:spPr>
            <a:xfrm>
              <a:off x="8520170" y="1973385"/>
              <a:ext cx="503855" cy="75027"/>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765" name="rc765"/>
            <p:cNvSpPr/>
            <p:nvPr/>
          </p:nvSpPr>
          <p:spPr>
            <a:xfrm>
              <a:off x="8520170" y="5649729"/>
              <a:ext cx="503855" cy="75027"/>
            </a:xfrm>
            <a:prstGeom prst="rect">
              <a:avLst/>
            </a:prstGeom>
            <a:solidFill>
              <a:srgbClr val="BD0E04">
                <a:alpha val="100000"/>
              </a:srgbClr>
            </a:solidFill>
            <a:ln w="2710" cap="flat">
              <a:solidFill>
                <a:srgbClr val="FFFFFF">
                  <a:alpha val="100000"/>
                </a:srgbClr>
              </a:solidFill>
              <a:prstDash val="solid"/>
              <a:miter/>
            </a:ln>
          </p:spPr>
          <p:txBody>
            <a:bodyPr/>
            <a:lstStyle/>
            <a:p/>
          </p:txBody>
        </p:sp>
        <p:sp>
          <p:nvSpPr>
            <p:cNvPr id="766" name="rc766"/>
            <p:cNvSpPr/>
            <p:nvPr/>
          </p:nvSpPr>
          <p:spPr>
            <a:xfrm>
              <a:off x="8520170" y="2573604"/>
              <a:ext cx="503855" cy="75027"/>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767" name="rc767"/>
            <p:cNvSpPr/>
            <p:nvPr/>
          </p:nvSpPr>
          <p:spPr>
            <a:xfrm>
              <a:off x="8520170" y="4974482"/>
              <a:ext cx="503855" cy="75027"/>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768" name="rc768"/>
            <p:cNvSpPr/>
            <p:nvPr/>
          </p:nvSpPr>
          <p:spPr>
            <a:xfrm>
              <a:off x="8520170" y="1748302"/>
              <a:ext cx="503855" cy="75027"/>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769" name="rc769"/>
            <p:cNvSpPr/>
            <p:nvPr/>
          </p:nvSpPr>
          <p:spPr>
            <a:xfrm>
              <a:off x="8520170" y="2498577"/>
              <a:ext cx="503855" cy="75027"/>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70" name="rc770"/>
            <p:cNvSpPr/>
            <p:nvPr/>
          </p:nvSpPr>
          <p:spPr>
            <a:xfrm>
              <a:off x="8520170" y="3548961"/>
              <a:ext cx="503855" cy="75027"/>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771" name="rc771"/>
            <p:cNvSpPr/>
            <p:nvPr/>
          </p:nvSpPr>
          <p:spPr>
            <a:xfrm>
              <a:off x="8520170" y="5124537"/>
              <a:ext cx="503855" cy="75027"/>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772" name="rc772"/>
            <p:cNvSpPr/>
            <p:nvPr/>
          </p:nvSpPr>
          <p:spPr>
            <a:xfrm>
              <a:off x="8520170" y="2423549"/>
              <a:ext cx="503855" cy="75027"/>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73" name="rc773"/>
            <p:cNvSpPr/>
            <p:nvPr/>
          </p:nvSpPr>
          <p:spPr>
            <a:xfrm>
              <a:off x="8520170" y="2123439"/>
              <a:ext cx="503855" cy="75027"/>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74" name="rc774"/>
            <p:cNvSpPr/>
            <p:nvPr/>
          </p:nvSpPr>
          <p:spPr>
            <a:xfrm>
              <a:off x="8520170" y="4749400"/>
              <a:ext cx="503855" cy="75027"/>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775" name="rc775"/>
            <p:cNvSpPr/>
            <p:nvPr/>
          </p:nvSpPr>
          <p:spPr>
            <a:xfrm>
              <a:off x="8520170" y="3473933"/>
              <a:ext cx="503855" cy="75027"/>
            </a:xfrm>
            <a:prstGeom prst="rect">
              <a:avLst/>
            </a:prstGeom>
            <a:solidFill>
              <a:srgbClr val="BE0F05">
                <a:alpha val="100000"/>
              </a:srgbClr>
            </a:solidFill>
            <a:ln w="2710" cap="flat">
              <a:solidFill>
                <a:srgbClr val="FFFFFF">
                  <a:alpha val="100000"/>
                </a:srgbClr>
              </a:solidFill>
              <a:prstDash val="solid"/>
              <a:miter/>
            </a:ln>
          </p:spPr>
          <p:txBody>
            <a:bodyPr/>
            <a:lstStyle/>
            <a:p/>
          </p:txBody>
        </p:sp>
        <p:sp>
          <p:nvSpPr>
            <p:cNvPr id="776" name="rc776"/>
            <p:cNvSpPr/>
            <p:nvPr/>
          </p:nvSpPr>
          <p:spPr>
            <a:xfrm>
              <a:off x="8520170" y="2948741"/>
              <a:ext cx="503855" cy="75027"/>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777" name="rc777"/>
            <p:cNvSpPr/>
            <p:nvPr/>
          </p:nvSpPr>
          <p:spPr>
            <a:xfrm>
              <a:off x="8520170" y="3699016"/>
              <a:ext cx="503855" cy="75027"/>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78" name="rc778"/>
            <p:cNvSpPr/>
            <p:nvPr/>
          </p:nvSpPr>
          <p:spPr>
            <a:xfrm>
              <a:off x="8520170" y="4149180"/>
              <a:ext cx="503855" cy="75027"/>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779" name="rc779"/>
            <p:cNvSpPr/>
            <p:nvPr/>
          </p:nvSpPr>
          <p:spPr>
            <a:xfrm>
              <a:off x="8520170" y="2273494"/>
              <a:ext cx="503855" cy="75027"/>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780" name="tx780"/>
            <p:cNvSpPr/>
            <p:nvPr/>
          </p:nvSpPr>
          <p:spPr>
            <a:xfrm>
              <a:off x="2685691" y="16098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781" name="tx781"/>
            <p:cNvSpPr/>
            <p:nvPr/>
          </p:nvSpPr>
          <p:spPr>
            <a:xfrm>
              <a:off x="3189546" y="16098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782" name="tx782"/>
            <p:cNvSpPr/>
            <p:nvPr/>
          </p:nvSpPr>
          <p:spPr>
            <a:xfrm>
              <a:off x="4197257" y="16098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783" name="tx783"/>
            <p:cNvSpPr/>
            <p:nvPr/>
          </p:nvSpPr>
          <p:spPr>
            <a:xfrm>
              <a:off x="3693402" y="16098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784" name="tx784"/>
            <p:cNvSpPr/>
            <p:nvPr/>
          </p:nvSpPr>
          <p:spPr>
            <a:xfrm>
              <a:off x="5708823" y="16098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785" name="tx785"/>
            <p:cNvSpPr/>
            <p:nvPr/>
          </p:nvSpPr>
          <p:spPr>
            <a:xfrm>
              <a:off x="6212678" y="16098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786" name="tx786"/>
            <p:cNvSpPr/>
            <p:nvPr/>
          </p:nvSpPr>
          <p:spPr>
            <a:xfrm>
              <a:off x="6716534" y="16098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787" name="tx787"/>
            <p:cNvSpPr/>
            <p:nvPr/>
          </p:nvSpPr>
          <p:spPr>
            <a:xfrm>
              <a:off x="7724244" y="16098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788" name="tx788"/>
            <p:cNvSpPr/>
            <p:nvPr/>
          </p:nvSpPr>
          <p:spPr>
            <a:xfrm>
              <a:off x="4701112" y="16098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789" name="tx789"/>
            <p:cNvSpPr/>
            <p:nvPr/>
          </p:nvSpPr>
          <p:spPr>
            <a:xfrm>
              <a:off x="7220389" y="16098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790" name="tx790"/>
            <p:cNvSpPr/>
            <p:nvPr/>
          </p:nvSpPr>
          <p:spPr>
            <a:xfrm>
              <a:off x="5204968" y="16098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791" name="tx791"/>
            <p:cNvSpPr/>
            <p:nvPr/>
          </p:nvSpPr>
          <p:spPr>
            <a:xfrm>
              <a:off x="2685691" y="48360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792" name="tx792"/>
            <p:cNvSpPr/>
            <p:nvPr/>
          </p:nvSpPr>
          <p:spPr>
            <a:xfrm>
              <a:off x="3189546" y="48360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793" name="tx793"/>
            <p:cNvSpPr/>
            <p:nvPr/>
          </p:nvSpPr>
          <p:spPr>
            <a:xfrm>
              <a:off x="4197257" y="48360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794" name="tx794"/>
            <p:cNvSpPr/>
            <p:nvPr/>
          </p:nvSpPr>
          <p:spPr>
            <a:xfrm>
              <a:off x="2181836" y="48360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795" name="tx795"/>
            <p:cNvSpPr/>
            <p:nvPr/>
          </p:nvSpPr>
          <p:spPr>
            <a:xfrm>
              <a:off x="3693402" y="48360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796" name="tx796"/>
            <p:cNvSpPr/>
            <p:nvPr/>
          </p:nvSpPr>
          <p:spPr>
            <a:xfrm>
              <a:off x="5708823" y="48360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797" name="tx797"/>
            <p:cNvSpPr/>
            <p:nvPr/>
          </p:nvSpPr>
          <p:spPr>
            <a:xfrm>
              <a:off x="6212678" y="48360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798" name="tx798"/>
            <p:cNvSpPr/>
            <p:nvPr/>
          </p:nvSpPr>
          <p:spPr>
            <a:xfrm>
              <a:off x="6716534" y="48360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799" name="tx799"/>
            <p:cNvSpPr/>
            <p:nvPr/>
          </p:nvSpPr>
          <p:spPr>
            <a:xfrm>
              <a:off x="7724244" y="48360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800" name="tx800"/>
            <p:cNvSpPr/>
            <p:nvPr/>
          </p:nvSpPr>
          <p:spPr>
            <a:xfrm>
              <a:off x="7220389" y="48360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801" name="tx801"/>
            <p:cNvSpPr/>
            <p:nvPr/>
          </p:nvSpPr>
          <p:spPr>
            <a:xfrm>
              <a:off x="2685691" y="42358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802" name="tx802"/>
            <p:cNvSpPr/>
            <p:nvPr/>
          </p:nvSpPr>
          <p:spPr>
            <a:xfrm>
              <a:off x="3189546" y="42358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803" name="tx803"/>
            <p:cNvSpPr/>
            <p:nvPr/>
          </p:nvSpPr>
          <p:spPr>
            <a:xfrm>
              <a:off x="4197257" y="42358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804" name="tx804"/>
            <p:cNvSpPr/>
            <p:nvPr/>
          </p:nvSpPr>
          <p:spPr>
            <a:xfrm>
              <a:off x="2181836" y="42358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805" name="tx805"/>
            <p:cNvSpPr/>
            <p:nvPr/>
          </p:nvSpPr>
          <p:spPr>
            <a:xfrm>
              <a:off x="3693402" y="42358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806" name="tx806"/>
            <p:cNvSpPr/>
            <p:nvPr/>
          </p:nvSpPr>
          <p:spPr>
            <a:xfrm>
              <a:off x="5708823" y="42358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807" name="tx807"/>
            <p:cNvSpPr/>
            <p:nvPr/>
          </p:nvSpPr>
          <p:spPr>
            <a:xfrm>
              <a:off x="6212678" y="42358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808" name="tx808"/>
            <p:cNvSpPr/>
            <p:nvPr/>
          </p:nvSpPr>
          <p:spPr>
            <a:xfrm>
              <a:off x="6716534" y="42358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809" name="tx809"/>
            <p:cNvSpPr/>
            <p:nvPr/>
          </p:nvSpPr>
          <p:spPr>
            <a:xfrm>
              <a:off x="7724244" y="42358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810" name="tx810"/>
            <p:cNvSpPr/>
            <p:nvPr/>
          </p:nvSpPr>
          <p:spPr>
            <a:xfrm>
              <a:off x="4701112" y="42358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811" name="tx811"/>
            <p:cNvSpPr/>
            <p:nvPr/>
          </p:nvSpPr>
          <p:spPr>
            <a:xfrm>
              <a:off x="7220389" y="42358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812" name="tx812"/>
            <p:cNvSpPr/>
            <p:nvPr/>
          </p:nvSpPr>
          <p:spPr>
            <a:xfrm>
              <a:off x="5204968" y="42358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813" name="tx813"/>
            <p:cNvSpPr/>
            <p:nvPr/>
          </p:nvSpPr>
          <p:spPr>
            <a:xfrm>
              <a:off x="2685691" y="52112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814" name="tx814"/>
            <p:cNvSpPr/>
            <p:nvPr/>
          </p:nvSpPr>
          <p:spPr>
            <a:xfrm>
              <a:off x="3189546" y="52112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815" name="tx815"/>
            <p:cNvSpPr/>
            <p:nvPr/>
          </p:nvSpPr>
          <p:spPr>
            <a:xfrm>
              <a:off x="4197257" y="52112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816" name="tx816"/>
            <p:cNvSpPr/>
            <p:nvPr/>
          </p:nvSpPr>
          <p:spPr>
            <a:xfrm>
              <a:off x="3693402" y="52112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817" name="tx817"/>
            <p:cNvSpPr/>
            <p:nvPr/>
          </p:nvSpPr>
          <p:spPr>
            <a:xfrm>
              <a:off x="5708823" y="52112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818" name="tx818"/>
            <p:cNvSpPr/>
            <p:nvPr/>
          </p:nvSpPr>
          <p:spPr>
            <a:xfrm>
              <a:off x="6212678" y="52112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819" name="tx819"/>
            <p:cNvSpPr/>
            <p:nvPr/>
          </p:nvSpPr>
          <p:spPr>
            <a:xfrm>
              <a:off x="6716534" y="52112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820" name="tx820"/>
            <p:cNvSpPr/>
            <p:nvPr/>
          </p:nvSpPr>
          <p:spPr>
            <a:xfrm>
              <a:off x="7724244" y="52112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821" name="tx821"/>
            <p:cNvSpPr/>
            <p:nvPr/>
          </p:nvSpPr>
          <p:spPr>
            <a:xfrm>
              <a:off x="7220389" y="52112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822" name="tx822"/>
            <p:cNvSpPr/>
            <p:nvPr/>
          </p:nvSpPr>
          <p:spPr>
            <a:xfrm>
              <a:off x="5204968" y="52112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823" name="tx823"/>
            <p:cNvSpPr/>
            <p:nvPr/>
          </p:nvSpPr>
          <p:spPr>
            <a:xfrm>
              <a:off x="2685691" y="5436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824" name="tx824"/>
            <p:cNvSpPr/>
            <p:nvPr/>
          </p:nvSpPr>
          <p:spPr>
            <a:xfrm>
              <a:off x="3189546" y="5436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825" name="tx825"/>
            <p:cNvSpPr/>
            <p:nvPr/>
          </p:nvSpPr>
          <p:spPr>
            <a:xfrm>
              <a:off x="4197257" y="5436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826" name="tx826"/>
            <p:cNvSpPr/>
            <p:nvPr/>
          </p:nvSpPr>
          <p:spPr>
            <a:xfrm>
              <a:off x="3693402" y="5436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827" name="tx827"/>
            <p:cNvSpPr/>
            <p:nvPr/>
          </p:nvSpPr>
          <p:spPr>
            <a:xfrm>
              <a:off x="5708823" y="5436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828" name="tx828"/>
            <p:cNvSpPr/>
            <p:nvPr/>
          </p:nvSpPr>
          <p:spPr>
            <a:xfrm>
              <a:off x="6212678" y="5436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829" name="tx829"/>
            <p:cNvSpPr/>
            <p:nvPr/>
          </p:nvSpPr>
          <p:spPr>
            <a:xfrm>
              <a:off x="6716534" y="5436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830" name="tx830"/>
            <p:cNvSpPr/>
            <p:nvPr/>
          </p:nvSpPr>
          <p:spPr>
            <a:xfrm>
              <a:off x="7724244" y="5436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831" name="tx831"/>
            <p:cNvSpPr/>
            <p:nvPr/>
          </p:nvSpPr>
          <p:spPr>
            <a:xfrm>
              <a:off x="4701112" y="5436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832" name="tx832"/>
            <p:cNvSpPr/>
            <p:nvPr/>
          </p:nvSpPr>
          <p:spPr>
            <a:xfrm>
              <a:off x="7220389" y="5436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833" name="tx833"/>
            <p:cNvSpPr/>
            <p:nvPr/>
          </p:nvSpPr>
          <p:spPr>
            <a:xfrm>
              <a:off x="5204968" y="54362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834" name="tx834"/>
            <p:cNvSpPr/>
            <p:nvPr/>
          </p:nvSpPr>
          <p:spPr>
            <a:xfrm>
              <a:off x="2685691" y="15348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835" name="tx835"/>
            <p:cNvSpPr/>
            <p:nvPr/>
          </p:nvSpPr>
          <p:spPr>
            <a:xfrm>
              <a:off x="3189546" y="15348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836" name="tx836"/>
            <p:cNvSpPr/>
            <p:nvPr/>
          </p:nvSpPr>
          <p:spPr>
            <a:xfrm>
              <a:off x="4197257" y="15348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837" name="tx837"/>
            <p:cNvSpPr/>
            <p:nvPr/>
          </p:nvSpPr>
          <p:spPr>
            <a:xfrm>
              <a:off x="2181836" y="15348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838" name="tx838"/>
            <p:cNvSpPr/>
            <p:nvPr/>
          </p:nvSpPr>
          <p:spPr>
            <a:xfrm>
              <a:off x="3693402" y="15348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839" name="tx839"/>
            <p:cNvSpPr/>
            <p:nvPr/>
          </p:nvSpPr>
          <p:spPr>
            <a:xfrm>
              <a:off x="5708823" y="15348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840" name="tx840"/>
            <p:cNvSpPr/>
            <p:nvPr/>
          </p:nvSpPr>
          <p:spPr>
            <a:xfrm>
              <a:off x="6212678" y="15348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841" name="tx841"/>
            <p:cNvSpPr/>
            <p:nvPr/>
          </p:nvSpPr>
          <p:spPr>
            <a:xfrm>
              <a:off x="6716534" y="15348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842" name="tx842"/>
            <p:cNvSpPr/>
            <p:nvPr/>
          </p:nvSpPr>
          <p:spPr>
            <a:xfrm>
              <a:off x="7724244" y="15348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843" name="tx843"/>
            <p:cNvSpPr/>
            <p:nvPr/>
          </p:nvSpPr>
          <p:spPr>
            <a:xfrm>
              <a:off x="4701112" y="15348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844" name="tx844"/>
            <p:cNvSpPr/>
            <p:nvPr/>
          </p:nvSpPr>
          <p:spPr>
            <a:xfrm>
              <a:off x="7220389" y="15348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845" name="tx845"/>
            <p:cNvSpPr/>
            <p:nvPr/>
          </p:nvSpPr>
          <p:spPr>
            <a:xfrm>
              <a:off x="5204968" y="15348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846" name="tx846"/>
            <p:cNvSpPr/>
            <p:nvPr/>
          </p:nvSpPr>
          <p:spPr>
            <a:xfrm>
              <a:off x="2685691" y="4686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847" name="tx847"/>
            <p:cNvSpPr/>
            <p:nvPr/>
          </p:nvSpPr>
          <p:spPr>
            <a:xfrm>
              <a:off x="3189546" y="4686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848" name="tx848"/>
            <p:cNvSpPr/>
            <p:nvPr/>
          </p:nvSpPr>
          <p:spPr>
            <a:xfrm>
              <a:off x="4197257" y="4686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849" name="tx849"/>
            <p:cNvSpPr/>
            <p:nvPr/>
          </p:nvSpPr>
          <p:spPr>
            <a:xfrm>
              <a:off x="3693402" y="4686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850" name="tx850"/>
            <p:cNvSpPr/>
            <p:nvPr/>
          </p:nvSpPr>
          <p:spPr>
            <a:xfrm>
              <a:off x="5708823" y="4686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851" name="tx851"/>
            <p:cNvSpPr/>
            <p:nvPr/>
          </p:nvSpPr>
          <p:spPr>
            <a:xfrm>
              <a:off x="6212678" y="4686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852" name="tx852"/>
            <p:cNvSpPr/>
            <p:nvPr/>
          </p:nvSpPr>
          <p:spPr>
            <a:xfrm>
              <a:off x="6716534" y="4686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853" name="tx853"/>
            <p:cNvSpPr/>
            <p:nvPr/>
          </p:nvSpPr>
          <p:spPr>
            <a:xfrm>
              <a:off x="7724244" y="4686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854" name="tx854"/>
            <p:cNvSpPr/>
            <p:nvPr/>
          </p:nvSpPr>
          <p:spPr>
            <a:xfrm>
              <a:off x="4701112" y="4686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855" name="tx855"/>
            <p:cNvSpPr/>
            <p:nvPr/>
          </p:nvSpPr>
          <p:spPr>
            <a:xfrm>
              <a:off x="7220389" y="4686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856" name="tx856"/>
            <p:cNvSpPr/>
            <p:nvPr/>
          </p:nvSpPr>
          <p:spPr>
            <a:xfrm>
              <a:off x="2685691" y="28103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857" name="tx857"/>
            <p:cNvSpPr/>
            <p:nvPr/>
          </p:nvSpPr>
          <p:spPr>
            <a:xfrm>
              <a:off x="3189546" y="28103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858" name="tx858"/>
            <p:cNvSpPr/>
            <p:nvPr/>
          </p:nvSpPr>
          <p:spPr>
            <a:xfrm>
              <a:off x="4197257" y="28103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859" name="tx859"/>
            <p:cNvSpPr/>
            <p:nvPr/>
          </p:nvSpPr>
          <p:spPr>
            <a:xfrm>
              <a:off x="3693402" y="28103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860" name="tx860"/>
            <p:cNvSpPr/>
            <p:nvPr/>
          </p:nvSpPr>
          <p:spPr>
            <a:xfrm>
              <a:off x="5708823" y="28103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861" name="tx861"/>
            <p:cNvSpPr/>
            <p:nvPr/>
          </p:nvSpPr>
          <p:spPr>
            <a:xfrm>
              <a:off x="6212678" y="28103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862" name="tx862"/>
            <p:cNvSpPr/>
            <p:nvPr/>
          </p:nvSpPr>
          <p:spPr>
            <a:xfrm>
              <a:off x="6716534" y="28103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863" name="tx863"/>
            <p:cNvSpPr/>
            <p:nvPr/>
          </p:nvSpPr>
          <p:spPr>
            <a:xfrm>
              <a:off x="7724244" y="28103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864" name="tx864"/>
            <p:cNvSpPr/>
            <p:nvPr/>
          </p:nvSpPr>
          <p:spPr>
            <a:xfrm>
              <a:off x="4701112" y="28103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865" name="tx865"/>
            <p:cNvSpPr/>
            <p:nvPr/>
          </p:nvSpPr>
          <p:spPr>
            <a:xfrm>
              <a:off x="7220389" y="28103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866" name="tx866"/>
            <p:cNvSpPr/>
            <p:nvPr/>
          </p:nvSpPr>
          <p:spPr>
            <a:xfrm>
              <a:off x="5204968" y="28103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867" name="tx867"/>
            <p:cNvSpPr/>
            <p:nvPr/>
          </p:nvSpPr>
          <p:spPr>
            <a:xfrm>
              <a:off x="1677980" y="11597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868" name="tx868"/>
            <p:cNvSpPr/>
            <p:nvPr/>
          </p:nvSpPr>
          <p:spPr>
            <a:xfrm>
              <a:off x="2685691" y="11597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869" name="tx869"/>
            <p:cNvSpPr/>
            <p:nvPr/>
          </p:nvSpPr>
          <p:spPr>
            <a:xfrm>
              <a:off x="3189546" y="11597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870" name="tx870"/>
            <p:cNvSpPr/>
            <p:nvPr/>
          </p:nvSpPr>
          <p:spPr>
            <a:xfrm>
              <a:off x="4197257" y="11597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871" name="tx871"/>
            <p:cNvSpPr/>
            <p:nvPr/>
          </p:nvSpPr>
          <p:spPr>
            <a:xfrm>
              <a:off x="2181836" y="11597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872" name="tx872"/>
            <p:cNvSpPr/>
            <p:nvPr/>
          </p:nvSpPr>
          <p:spPr>
            <a:xfrm>
              <a:off x="3693402" y="11597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873" name="tx873"/>
            <p:cNvSpPr/>
            <p:nvPr/>
          </p:nvSpPr>
          <p:spPr>
            <a:xfrm>
              <a:off x="5708823" y="11597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874" name="tx874"/>
            <p:cNvSpPr/>
            <p:nvPr/>
          </p:nvSpPr>
          <p:spPr>
            <a:xfrm>
              <a:off x="6212678" y="11597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875" name="tx875"/>
            <p:cNvSpPr/>
            <p:nvPr/>
          </p:nvSpPr>
          <p:spPr>
            <a:xfrm>
              <a:off x="6716534" y="11597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876" name="tx876"/>
            <p:cNvSpPr/>
            <p:nvPr/>
          </p:nvSpPr>
          <p:spPr>
            <a:xfrm>
              <a:off x="7724244" y="11597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877" name="tx877"/>
            <p:cNvSpPr/>
            <p:nvPr/>
          </p:nvSpPr>
          <p:spPr>
            <a:xfrm>
              <a:off x="7220389" y="11597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878" name="tx878"/>
            <p:cNvSpPr/>
            <p:nvPr/>
          </p:nvSpPr>
          <p:spPr>
            <a:xfrm>
              <a:off x="1677980" y="53612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879" name="tx879"/>
            <p:cNvSpPr/>
            <p:nvPr/>
          </p:nvSpPr>
          <p:spPr>
            <a:xfrm>
              <a:off x="2685691" y="53612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880" name="tx880"/>
            <p:cNvSpPr/>
            <p:nvPr/>
          </p:nvSpPr>
          <p:spPr>
            <a:xfrm>
              <a:off x="3189546" y="53612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881" name="tx881"/>
            <p:cNvSpPr/>
            <p:nvPr/>
          </p:nvSpPr>
          <p:spPr>
            <a:xfrm>
              <a:off x="4197257" y="53612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882" name="tx882"/>
            <p:cNvSpPr/>
            <p:nvPr/>
          </p:nvSpPr>
          <p:spPr>
            <a:xfrm>
              <a:off x="2181836" y="53612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883" name="tx883"/>
            <p:cNvSpPr/>
            <p:nvPr/>
          </p:nvSpPr>
          <p:spPr>
            <a:xfrm>
              <a:off x="3693402" y="53612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884" name="tx884"/>
            <p:cNvSpPr/>
            <p:nvPr/>
          </p:nvSpPr>
          <p:spPr>
            <a:xfrm>
              <a:off x="5708823" y="53612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885" name="tx885"/>
            <p:cNvSpPr/>
            <p:nvPr/>
          </p:nvSpPr>
          <p:spPr>
            <a:xfrm>
              <a:off x="6212678" y="53612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886" name="tx886"/>
            <p:cNvSpPr/>
            <p:nvPr/>
          </p:nvSpPr>
          <p:spPr>
            <a:xfrm>
              <a:off x="6716534" y="53612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887" name="tx887"/>
            <p:cNvSpPr/>
            <p:nvPr/>
          </p:nvSpPr>
          <p:spPr>
            <a:xfrm>
              <a:off x="7724244" y="53612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888" name="tx888"/>
            <p:cNvSpPr/>
            <p:nvPr/>
          </p:nvSpPr>
          <p:spPr>
            <a:xfrm>
              <a:off x="4701112" y="53612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889" name="tx889"/>
            <p:cNvSpPr/>
            <p:nvPr/>
          </p:nvSpPr>
          <p:spPr>
            <a:xfrm>
              <a:off x="7220389" y="53612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890" name="tx890"/>
            <p:cNvSpPr/>
            <p:nvPr/>
          </p:nvSpPr>
          <p:spPr>
            <a:xfrm>
              <a:off x="5204968" y="53612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891" name="tx891"/>
            <p:cNvSpPr/>
            <p:nvPr/>
          </p:nvSpPr>
          <p:spPr>
            <a:xfrm>
              <a:off x="2685691" y="36356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892" name="tx892"/>
            <p:cNvSpPr/>
            <p:nvPr/>
          </p:nvSpPr>
          <p:spPr>
            <a:xfrm>
              <a:off x="3189546" y="36356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893" name="tx893"/>
            <p:cNvSpPr/>
            <p:nvPr/>
          </p:nvSpPr>
          <p:spPr>
            <a:xfrm>
              <a:off x="4197257" y="36356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894" name="tx894"/>
            <p:cNvSpPr/>
            <p:nvPr/>
          </p:nvSpPr>
          <p:spPr>
            <a:xfrm>
              <a:off x="3693402" y="36356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895" name="tx895"/>
            <p:cNvSpPr/>
            <p:nvPr/>
          </p:nvSpPr>
          <p:spPr>
            <a:xfrm>
              <a:off x="5708823" y="36356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896" name="tx896"/>
            <p:cNvSpPr/>
            <p:nvPr/>
          </p:nvSpPr>
          <p:spPr>
            <a:xfrm>
              <a:off x="6212678" y="36356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897" name="tx897"/>
            <p:cNvSpPr/>
            <p:nvPr/>
          </p:nvSpPr>
          <p:spPr>
            <a:xfrm>
              <a:off x="6716534" y="36356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898" name="tx898"/>
            <p:cNvSpPr/>
            <p:nvPr/>
          </p:nvSpPr>
          <p:spPr>
            <a:xfrm>
              <a:off x="7724244" y="36356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899" name="tx899"/>
            <p:cNvSpPr/>
            <p:nvPr/>
          </p:nvSpPr>
          <p:spPr>
            <a:xfrm>
              <a:off x="4701112" y="36356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900" name="tx900"/>
            <p:cNvSpPr/>
            <p:nvPr/>
          </p:nvSpPr>
          <p:spPr>
            <a:xfrm>
              <a:off x="7220389" y="36356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901" name="tx901"/>
            <p:cNvSpPr/>
            <p:nvPr/>
          </p:nvSpPr>
          <p:spPr>
            <a:xfrm>
              <a:off x="5204968" y="36356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902" name="tx902"/>
            <p:cNvSpPr/>
            <p:nvPr/>
          </p:nvSpPr>
          <p:spPr>
            <a:xfrm>
              <a:off x="1677980" y="18349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03" name="tx903"/>
            <p:cNvSpPr/>
            <p:nvPr/>
          </p:nvSpPr>
          <p:spPr>
            <a:xfrm>
              <a:off x="2685691" y="18349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904" name="tx904"/>
            <p:cNvSpPr/>
            <p:nvPr/>
          </p:nvSpPr>
          <p:spPr>
            <a:xfrm>
              <a:off x="3189546" y="18349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905" name="tx905"/>
            <p:cNvSpPr/>
            <p:nvPr/>
          </p:nvSpPr>
          <p:spPr>
            <a:xfrm>
              <a:off x="4197257" y="18349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906" name="tx906"/>
            <p:cNvSpPr/>
            <p:nvPr/>
          </p:nvSpPr>
          <p:spPr>
            <a:xfrm>
              <a:off x="2181836" y="18349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07" name="tx907"/>
            <p:cNvSpPr/>
            <p:nvPr/>
          </p:nvSpPr>
          <p:spPr>
            <a:xfrm>
              <a:off x="3693402" y="18349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908" name="tx908"/>
            <p:cNvSpPr/>
            <p:nvPr/>
          </p:nvSpPr>
          <p:spPr>
            <a:xfrm>
              <a:off x="5708823" y="18349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909" name="tx909"/>
            <p:cNvSpPr/>
            <p:nvPr/>
          </p:nvSpPr>
          <p:spPr>
            <a:xfrm>
              <a:off x="6212678" y="18349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910" name="tx910"/>
            <p:cNvSpPr/>
            <p:nvPr/>
          </p:nvSpPr>
          <p:spPr>
            <a:xfrm>
              <a:off x="6716534" y="18349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911" name="tx911"/>
            <p:cNvSpPr/>
            <p:nvPr/>
          </p:nvSpPr>
          <p:spPr>
            <a:xfrm>
              <a:off x="7724244" y="18349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912" name="tx912"/>
            <p:cNvSpPr/>
            <p:nvPr/>
          </p:nvSpPr>
          <p:spPr>
            <a:xfrm>
              <a:off x="4701112" y="18349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913" name="tx913"/>
            <p:cNvSpPr/>
            <p:nvPr/>
          </p:nvSpPr>
          <p:spPr>
            <a:xfrm>
              <a:off x="7220389" y="18349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914" name="tx914"/>
            <p:cNvSpPr/>
            <p:nvPr/>
          </p:nvSpPr>
          <p:spPr>
            <a:xfrm>
              <a:off x="1677980" y="2360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15" name="tx915"/>
            <p:cNvSpPr/>
            <p:nvPr/>
          </p:nvSpPr>
          <p:spPr>
            <a:xfrm>
              <a:off x="2685691" y="2360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916" name="tx916"/>
            <p:cNvSpPr/>
            <p:nvPr/>
          </p:nvSpPr>
          <p:spPr>
            <a:xfrm>
              <a:off x="3189546" y="2360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917" name="tx917"/>
            <p:cNvSpPr/>
            <p:nvPr/>
          </p:nvSpPr>
          <p:spPr>
            <a:xfrm>
              <a:off x="4197257" y="2360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918" name="tx918"/>
            <p:cNvSpPr/>
            <p:nvPr/>
          </p:nvSpPr>
          <p:spPr>
            <a:xfrm>
              <a:off x="2181836" y="2360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919" name="tx919"/>
            <p:cNvSpPr/>
            <p:nvPr/>
          </p:nvSpPr>
          <p:spPr>
            <a:xfrm>
              <a:off x="3693402" y="2360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920" name="tx920"/>
            <p:cNvSpPr/>
            <p:nvPr/>
          </p:nvSpPr>
          <p:spPr>
            <a:xfrm>
              <a:off x="5708823" y="2360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921" name="tx921"/>
            <p:cNvSpPr/>
            <p:nvPr/>
          </p:nvSpPr>
          <p:spPr>
            <a:xfrm>
              <a:off x="6212678" y="2360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922" name="tx922"/>
            <p:cNvSpPr/>
            <p:nvPr/>
          </p:nvSpPr>
          <p:spPr>
            <a:xfrm>
              <a:off x="6716534" y="2360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923" name="tx923"/>
            <p:cNvSpPr/>
            <p:nvPr/>
          </p:nvSpPr>
          <p:spPr>
            <a:xfrm>
              <a:off x="7724244" y="2360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924" name="tx924"/>
            <p:cNvSpPr/>
            <p:nvPr/>
          </p:nvSpPr>
          <p:spPr>
            <a:xfrm>
              <a:off x="4701112" y="2360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925" name="tx925"/>
            <p:cNvSpPr/>
            <p:nvPr/>
          </p:nvSpPr>
          <p:spPr>
            <a:xfrm>
              <a:off x="7220389" y="2360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926" name="tx926"/>
            <p:cNvSpPr/>
            <p:nvPr/>
          </p:nvSpPr>
          <p:spPr>
            <a:xfrm>
              <a:off x="5204968" y="2360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927" name="tx927"/>
            <p:cNvSpPr/>
            <p:nvPr/>
          </p:nvSpPr>
          <p:spPr>
            <a:xfrm>
              <a:off x="1677980" y="4085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928" name="tx928"/>
            <p:cNvSpPr/>
            <p:nvPr/>
          </p:nvSpPr>
          <p:spPr>
            <a:xfrm>
              <a:off x="2685691" y="4085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929" name="tx929"/>
            <p:cNvSpPr/>
            <p:nvPr/>
          </p:nvSpPr>
          <p:spPr>
            <a:xfrm>
              <a:off x="3189546" y="4085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930" name="tx930"/>
            <p:cNvSpPr/>
            <p:nvPr/>
          </p:nvSpPr>
          <p:spPr>
            <a:xfrm>
              <a:off x="4197257" y="4085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931" name="tx931"/>
            <p:cNvSpPr/>
            <p:nvPr/>
          </p:nvSpPr>
          <p:spPr>
            <a:xfrm>
              <a:off x="3693402" y="4085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932" name="tx932"/>
            <p:cNvSpPr/>
            <p:nvPr/>
          </p:nvSpPr>
          <p:spPr>
            <a:xfrm>
              <a:off x="5708823" y="4085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933" name="tx933"/>
            <p:cNvSpPr/>
            <p:nvPr/>
          </p:nvSpPr>
          <p:spPr>
            <a:xfrm>
              <a:off x="6212678" y="4085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934" name="tx934"/>
            <p:cNvSpPr/>
            <p:nvPr/>
          </p:nvSpPr>
          <p:spPr>
            <a:xfrm>
              <a:off x="6716534" y="4085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935" name="tx935"/>
            <p:cNvSpPr/>
            <p:nvPr/>
          </p:nvSpPr>
          <p:spPr>
            <a:xfrm>
              <a:off x="7724244" y="4085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936" name="tx936"/>
            <p:cNvSpPr/>
            <p:nvPr/>
          </p:nvSpPr>
          <p:spPr>
            <a:xfrm>
              <a:off x="4701112" y="4085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937" name="tx937"/>
            <p:cNvSpPr/>
            <p:nvPr/>
          </p:nvSpPr>
          <p:spPr>
            <a:xfrm>
              <a:off x="7220389" y="4085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938" name="tx938"/>
            <p:cNvSpPr/>
            <p:nvPr/>
          </p:nvSpPr>
          <p:spPr>
            <a:xfrm>
              <a:off x="2685691" y="288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39" name="tx939"/>
            <p:cNvSpPr/>
            <p:nvPr/>
          </p:nvSpPr>
          <p:spPr>
            <a:xfrm>
              <a:off x="3189546" y="288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940" name="tx940"/>
            <p:cNvSpPr/>
            <p:nvPr/>
          </p:nvSpPr>
          <p:spPr>
            <a:xfrm>
              <a:off x="4197257" y="288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941" name="tx941"/>
            <p:cNvSpPr/>
            <p:nvPr/>
          </p:nvSpPr>
          <p:spPr>
            <a:xfrm>
              <a:off x="3693402" y="288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942" name="tx942"/>
            <p:cNvSpPr/>
            <p:nvPr/>
          </p:nvSpPr>
          <p:spPr>
            <a:xfrm>
              <a:off x="5708823" y="288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43" name="tx943"/>
            <p:cNvSpPr/>
            <p:nvPr/>
          </p:nvSpPr>
          <p:spPr>
            <a:xfrm>
              <a:off x="6212678" y="288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944" name="tx944"/>
            <p:cNvSpPr/>
            <p:nvPr/>
          </p:nvSpPr>
          <p:spPr>
            <a:xfrm>
              <a:off x="6716534" y="288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945" name="tx945"/>
            <p:cNvSpPr/>
            <p:nvPr/>
          </p:nvSpPr>
          <p:spPr>
            <a:xfrm>
              <a:off x="7724244" y="288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946" name="tx946"/>
            <p:cNvSpPr/>
            <p:nvPr/>
          </p:nvSpPr>
          <p:spPr>
            <a:xfrm>
              <a:off x="4701112" y="288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947" name="tx947"/>
            <p:cNvSpPr/>
            <p:nvPr/>
          </p:nvSpPr>
          <p:spPr>
            <a:xfrm>
              <a:off x="7220389" y="288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948" name="tx948"/>
            <p:cNvSpPr/>
            <p:nvPr/>
          </p:nvSpPr>
          <p:spPr>
            <a:xfrm>
              <a:off x="2685691" y="3260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949" name="tx949"/>
            <p:cNvSpPr/>
            <p:nvPr/>
          </p:nvSpPr>
          <p:spPr>
            <a:xfrm>
              <a:off x="3189546" y="3260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950" name="tx950"/>
            <p:cNvSpPr/>
            <p:nvPr/>
          </p:nvSpPr>
          <p:spPr>
            <a:xfrm>
              <a:off x="4197257" y="3260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951" name="tx951"/>
            <p:cNvSpPr/>
            <p:nvPr/>
          </p:nvSpPr>
          <p:spPr>
            <a:xfrm>
              <a:off x="3693402" y="3260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952" name="tx952"/>
            <p:cNvSpPr/>
            <p:nvPr/>
          </p:nvSpPr>
          <p:spPr>
            <a:xfrm>
              <a:off x="5708823" y="3260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953" name="tx953"/>
            <p:cNvSpPr/>
            <p:nvPr/>
          </p:nvSpPr>
          <p:spPr>
            <a:xfrm>
              <a:off x="6212678" y="3260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954" name="tx954"/>
            <p:cNvSpPr/>
            <p:nvPr/>
          </p:nvSpPr>
          <p:spPr>
            <a:xfrm>
              <a:off x="6716534" y="3260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955" name="tx955"/>
            <p:cNvSpPr/>
            <p:nvPr/>
          </p:nvSpPr>
          <p:spPr>
            <a:xfrm>
              <a:off x="7724244" y="3260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956" name="tx956"/>
            <p:cNvSpPr/>
            <p:nvPr/>
          </p:nvSpPr>
          <p:spPr>
            <a:xfrm>
              <a:off x="7220389" y="3260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957" name="tx957"/>
            <p:cNvSpPr/>
            <p:nvPr/>
          </p:nvSpPr>
          <p:spPr>
            <a:xfrm>
              <a:off x="2685691" y="20600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958" name="tx958"/>
            <p:cNvSpPr/>
            <p:nvPr/>
          </p:nvSpPr>
          <p:spPr>
            <a:xfrm>
              <a:off x="3189546" y="20600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959" name="tx959"/>
            <p:cNvSpPr/>
            <p:nvPr/>
          </p:nvSpPr>
          <p:spPr>
            <a:xfrm>
              <a:off x="3693402" y="20600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960" name="tx960"/>
            <p:cNvSpPr/>
            <p:nvPr/>
          </p:nvSpPr>
          <p:spPr>
            <a:xfrm>
              <a:off x="5708823" y="20600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961" name="tx961"/>
            <p:cNvSpPr/>
            <p:nvPr/>
          </p:nvSpPr>
          <p:spPr>
            <a:xfrm>
              <a:off x="6212678" y="20600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962" name="tx962"/>
            <p:cNvSpPr/>
            <p:nvPr/>
          </p:nvSpPr>
          <p:spPr>
            <a:xfrm>
              <a:off x="6716534" y="20600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963" name="tx963"/>
            <p:cNvSpPr/>
            <p:nvPr/>
          </p:nvSpPr>
          <p:spPr>
            <a:xfrm>
              <a:off x="7724244" y="20600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964" name="tx964"/>
            <p:cNvSpPr/>
            <p:nvPr/>
          </p:nvSpPr>
          <p:spPr>
            <a:xfrm>
              <a:off x="4701112" y="20600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965" name="tx965"/>
            <p:cNvSpPr/>
            <p:nvPr/>
          </p:nvSpPr>
          <p:spPr>
            <a:xfrm>
              <a:off x="7220389" y="20600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966" name="tx966"/>
            <p:cNvSpPr/>
            <p:nvPr/>
          </p:nvSpPr>
          <p:spPr>
            <a:xfrm>
              <a:off x="1677980" y="52862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967" name="tx967"/>
            <p:cNvSpPr/>
            <p:nvPr/>
          </p:nvSpPr>
          <p:spPr>
            <a:xfrm>
              <a:off x="2685691" y="52862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968" name="tx968"/>
            <p:cNvSpPr/>
            <p:nvPr/>
          </p:nvSpPr>
          <p:spPr>
            <a:xfrm>
              <a:off x="3189546" y="52862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969" name="tx969"/>
            <p:cNvSpPr/>
            <p:nvPr/>
          </p:nvSpPr>
          <p:spPr>
            <a:xfrm>
              <a:off x="4197257" y="52862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970" name="tx970"/>
            <p:cNvSpPr/>
            <p:nvPr/>
          </p:nvSpPr>
          <p:spPr>
            <a:xfrm>
              <a:off x="3693402" y="52862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971" name="tx971"/>
            <p:cNvSpPr/>
            <p:nvPr/>
          </p:nvSpPr>
          <p:spPr>
            <a:xfrm>
              <a:off x="5708823" y="52862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972" name="tx972"/>
            <p:cNvSpPr/>
            <p:nvPr/>
          </p:nvSpPr>
          <p:spPr>
            <a:xfrm>
              <a:off x="6212678" y="52862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973" name="tx973"/>
            <p:cNvSpPr/>
            <p:nvPr/>
          </p:nvSpPr>
          <p:spPr>
            <a:xfrm>
              <a:off x="6716534" y="52862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974" name="tx974"/>
            <p:cNvSpPr/>
            <p:nvPr/>
          </p:nvSpPr>
          <p:spPr>
            <a:xfrm>
              <a:off x="7724244" y="52862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975" name="tx975"/>
            <p:cNvSpPr/>
            <p:nvPr/>
          </p:nvSpPr>
          <p:spPr>
            <a:xfrm>
              <a:off x="7220389" y="52862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976" name="tx976"/>
            <p:cNvSpPr/>
            <p:nvPr/>
          </p:nvSpPr>
          <p:spPr>
            <a:xfrm>
              <a:off x="5204968" y="52862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977" name="tx977"/>
            <p:cNvSpPr/>
            <p:nvPr/>
          </p:nvSpPr>
          <p:spPr>
            <a:xfrm>
              <a:off x="2685691" y="311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978" name="tx978"/>
            <p:cNvSpPr/>
            <p:nvPr/>
          </p:nvSpPr>
          <p:spPr>
            <a:xfrm>
              <a:off x="3189546" y="311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979" name="tx979"/>
            <p:cNvSpPr/>
            <p:nvPr/>
          </p:nvSpPr>
          <p:spPr>
            <a:xfrm>
              <a:off x="3693402" y="311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980" name="tx980"/>
            <p:cNvSpPr/>
            <p:nvPr/>
          </p:nvSpPr>
          <p:spPr>
            <a:xfrm>
              <a:off x="5708823" y="311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981" name="tx981"/>
            <p:cNvSpPr/>
            <p:nvPr/>
          </p:nvSpPr>
          <p:spPr>
            <a:xfrm>
              <a:off x="6212678" y="311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982" name="tx982"/>
            <p:cNvSpPr/>
            <p:nvPr/>
          </p:nvSpPr>
          <p:spPr>
            <a:xfrm>
              <a:off x="6716534" y="311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983" name="tx983"/>
            <p:cNvSpPr/>
            <p:nvPr/>
          </p:nvSpPr>
          <p:spPr>
            <a:xfrm>
              <a:off x="7724244" y="311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984" name="tx984"/>
            <p:cNvSpPr/>
            <p:nvPr/>
          </p:nvSpPr>
          <p:spPr>
            <a:xfrm>
              <a:off x="4701112" y="311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985" name="tx985"/>
            <p:cNvSpPr/>
            <p:nvPr/>
          </p:nvSpPr>
          <p:spPr>
            <a:xfrm>
              <a:off x="7220389" y="311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986" name="tx986"/>
            <p:cNvSpPr/>
            <p:nvPr/>
          </p:nvSpPr>
          <p:spPr>
            <a:xfrm>
              <a:off x="5204968" y="311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987" name="tx987"/>
            <p:cNvSpPr/>
            <p:nvPr/>
          </p:nvSpPr>
          <p:spPr>
            <a:xfrm>
              <a:off x="2685691" y="3785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88" name="tx988"/>
            <p:cNvSpPr/>
            <p:nvPr/>
          </p:nvSpPr>
          <p:spPr>
            <a:xfrm>
              <a:off x="3189546" y="3785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989" name="tx989"/>
            <p:cNvSpPr/>
            <p:nvPr/>
          </p:nvSpPr>
          <p:spPr>
            <a:xfrm>
              <a:off x="4197257" y="3785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990" name="tx990"/>
            <p:cNvSpPr/>
            <p:nvPr/>
          </p:nvSpPr>
          <p:spPr>
            <a:xfrm>
              <a:off x="3693402" y="3785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991" name="tx991"/>
            <p:cNvSpPr/>
            <p:nvPr/>
          </p:nvSpPr>
          <p:spPr>
            <a:xfrm>
              <a:off x="5708823" y="3785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92" name="tx992"/>
            <p:cNvSpPr/>
            <p:nvPr/>
          </p:nvSpPr>
          <p:spPr>
            <a:xfrm>
              <a:off x="6212678" y="3785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993" name="tx993"/>
            <p:cNvSpPr/>
            <p:nvPr/>
          </p:nvSpPr>
          <p:spPr>
            <a:xfrm>
              <a:off x="6716534" y="3785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994" name="tx994"/>
            <p:cNvSpPr/>
            <p:nvPr/>
          </p:nvSpPr>
          <p:spPr>
            <a:xfrm>
              <a:off x="7724244" y="3785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995" name="tx995"/>
            <p:cNvSpPr/>
            <p:nvPr/>
          </p:nvSpPr>
          <p:spPr>
            <a:xfrm>
              <a:off x="4701112" y="3785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996" name="tx996"/>
            <p:cNvSpPr/>
            <p:nvPr/>
          </p:nvSpPr>
          <p:spPr>
            <a:xfrm>
              <a:off x="7220389" y="3785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997" name="tx997"/>
            <p:cNvSpPr/>
            <p:nvPr/>
          </p:nvSpPr>
          <p:spPr>
            <a:xfrm>
              <a:off x="2685691" y="45359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998" name="tx998"/>
            <p:cNvSpPr/>
            <p:nvPr/>
          </p:nvSpPr>
          <p:spPr>
            <a:xfrm>
              <a:off x="3189546" y="45359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999" name="tx999"/>
            <p:cNvSpPr/>
            <p:nvPr/>
          </p:nvSpPr>
          <p:spPr>
            <a:xfrm>
              <a:off x="4197257" y="45359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000" name="tx1000"/>
            <p:cNvSpPr/>
            <p:nvPr/>
          </p:nvSpPr>
          <p:spPr>
            <a:xfrm>
              <a:off x="3693402" y="45359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001" name="tx1001"/>
            <p:cNvSpPr/>
            <p:nvPr/>
          </p:nvSpPr>
          <p:spPr>
            <a:xfrm>
              <a:off x="5708823" y="45359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002" name="tx1002"/>
            <p:cNvSpPr/>
            <p:nvPr/>
          </p:nvSpPr>
          <p:spPr>
            <a:xfrm>
              <a:off x="6212678" y="45359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003" name="tx1003"/>
            <p:cNvSpPr/>
            <p:nvPr/>
          </p:nvSpPr>
          <p:spPr>
            <a:xfrm>
              <a:off x="6716534" y="45359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004" name="tx1004"/>
            <p:cNvSpPr/>
            <p:nvPr/>
          </p:nvSpPr>
          <p:spPr>
            <a:xfrm>
              <a:off x="7724244" y="45359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005" name="tx1005"/>
            <p:cNvSpPr/>
            <p:nvPr/>
          </p:nvSpPr>
          <p:spPr>
            <a:xfrm>
              <a:off x="4701112" y="45359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006" name="tx1006"/>
            <p:cNvSpPr/>
            <p:nvPr/>
          </p:nvSpPr>
          <p:spPr>
            <a:xfrm>
              <a:off x="7220389" y="45359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007" name="tx1007"/>
            <p:cNvSpPr/>
            <p:nvPr/>
          </p:nvSpPr>
          <p:spPr>
            <a:xfrm>
              <a:off x="5204968" y="45359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008" name="tx1008"/>
            <p:cNvSpPr/>
            <p:nvPr/>
          </p:nvSpPr>
          <p:spPr>
            <a:xfrm>
              <a:off x="2685691" y="50611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09" name="tx1009"/>
            <p:cNvSpPr/>
            <p:nvPr/>
          </p:nvSpPr>
          <p:spPr>
            <a:xfrm>
              <a:off x="3189546" y="50611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010" name="tx1010"/>
            <p:cNvSpPr/>
            <p:nvPr/>
          </p:nvSpPr>
          <p:spPr>
            <a:xfrm>
              <a:off x="4197257" y="50611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011" name="tx1011"/>
            <p:cNvSpPr/>
            <p:nvPr/>
          </p:nvSpPr>
          <p:spPr>
            <a:xfrm>
              <a:off x="3693402" y="50611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012" name="tx1012"/>
            <p:cNvSpPr/>
            <p:nvPr/>
          </p:nvSpPr>
          <p:spPr>
            <a:xfrm>
              <a:off x="5708823" y="50611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13" name="tx1013"/>
            <p:cNvSpPr/>
            <p:nvPr/>
          </p:nvSpPr>
          <p:spPr>
            <a:xfrm>
              <a:off x="6212678" y="50611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014" name="tx1014"/>
            <p:cNvSpPr/>
            <p:nvPr/>
          </p:nvSpPr>
          <p:spPr>
            <a:xfrm>
              <a:off x="6716534" y="50611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015" name="tx1015"/>
            <p:cNvSpPr/>
            <p:nvPr/>
          </p:nvSpPr>
          <p:spPr>
            <a:xfrm>
              <a:off x="7724244" y="50611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016" name="tx1016"/>
            <p:cNvSpPr/>
            <p:nvPr/>
          </p:nvSpPr>
          <p:spPr>
            <a:xfrm>
              <a:off x="4701112" y="50611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017" name="tx1017"/>
            <p:cNvSpPr/>
            <p:nvPr/>
          </p:nvSpPr>
          <p:spPr>
            <a:xfrm>
              <a:off x="7220389" y="50611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018" name="tx1018"/>
            <p:cNvSpPr/>
            <p:nvPr/>
          </p:nvSpPr>
          <p:spPr>
            <a:xfrm>
              <a:off x="1677980" y="13097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19" name="tx1019"/>
            <p:cNvSpPr/>
            <p:nvPr/>
          </p:nvSpPr>
          <p:spPr>
            <a:xfrm>
              <a:off x="2685691" y="13097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20" name="tx1020"/>
            <p:cNvSpPr/>
            <p:nvPr/>
          </p:nvSpPr>
          <p:spPr>
            <a:xfrm>
              <a:off x="3189546" y="13097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21" name="tx1021"/>
            <p:cNvSpPr/>
            <p:nvPr/>
          </p:nvSpPr>
          <p:spPr>
            <a:xfrm>
              <a:off x="4197257" y="13097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22" name="tx1022"/>
            <p:cNvSpPr/>
            <p:nvPr/>
          </p:nvSpPr>
          <p:spPr>
            <a:xfrm>
              <a:off x="2181836" y="13097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023" name="tx1023"/>
            <p:cNvSpPr/>
            <p:nvPr/>
          </p:nvSpPr>
          <p:spPr>
            <a:xfrm>
              <a:off x="3693402" y="13097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24" name="tx1024"/>
            <p:cNvSpPr/>
            <p:nvPr/>
          </p:nvSpPr>
          <p:spPr>
            <a:xfrm>
              <a:off x="5708823" y="13097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25" name="tx1025"/>
            <p:cNvSpPr/>
            <p:nvPr/>
          </p:nvSpPr>
          <p:spPr>
            <a:xfrm>
              <a:off x="6212678" y="13097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26" name="tx1026"/>
            <p:cNvSpPr/>
            <p:nvPr/>
          </p:nvSpPr>
          <p:spPr>
            <a:xfrm>
              <a:off x="6716534" y="13097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27" name="tx1027"/>
            <p:cNvSpPr/>
            <p:nvPr/>
          </p:nvSpPr>
          <p:spPr>
            <a:xfrm>
              <a:off x="7724244" y="13097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028" name="tx1028"/>
            <p:cNvSpPr/>
            <p:nvPr/>
          </p:nvSpPr>
          <p:spPr>
            <a:xfrm>
              <a:off x="4701112" y="13097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29" name="tx1029"/>
            <p:cNvSpPr/>
            <p:nvPr/>
          </p:nvSpPr>
          <p:spPr>
            <a:xfrm>
              <a:off x="7220389" y="13097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30" name="tx1030"/>
            <p:cNvSpPr/>
            <p:nvPr/>
          </p:nvSpPr>
          <p:spPr>
            <a:xfrm>
              <a:off x="5204968" y="13097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31" name="tx1031"/>
            <p:cNvSpPr/>
            <p:nvPr/>
          </p:nvSpPr>
          <p:spPr>
            <a:xfrm>
              <a:off x="8228100" y="13097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32" name="tx1032"/>
            <p:cNvSpPr/>
            <p:nvPr/>
          </p:nvSpPr>
          <p:spPr>
            <a:xfrm>
              <a:off x="1677980" y="1234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33" name="tx1033"/>
            <p:cNvSpPr/>
            <p:nvPr/>
          </p:nvSpPr>
          <p:spPr>
            <a:xfrm>
              <a:off x="2685691" y="1234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34" name="tx1034"/>
            <p:cNvSpPr/>
            <p:nvPr/>
          </p:nvSpPr>
          <p:spPr>
            <a:xfrm>
              <a:off x="3189546" y="1234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35" name="tx1035"/>
            <p:cNvSpPr/>
            <p:nvPr/>
          </p:nvSpPr>
          <p:spPr>
            <a:xfrm>
              <a:off x="3693402" y="1234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36" name="tx1036"/>
            <p:cNvSpPr/>
            <p:nvPr/>
          </p:nvSpPr>
          <p:spPr>
            <a:xfrm>
              <a:off x="5708823" y="1234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37" name="tx1037"/>
            <p:cNvSpPr/>
            <p:nvPr/>
          </p:nvSpPr>
          <p:spPr>
            <a:xfrm>
              <a:off x="6212678" y="1234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38" name="tx1038"/>
            <p:cNvSpPr/>
            <p:nvPr/>
          </p:nvSpPr>
          <p:spPr>
            <a:xfrm>
              <a:off x="6716534" y="1234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39" name="tx1039"/>
            <p:cNvSpPr/>
            <p:nvPr/>
          </p:nvSpPr>
          <p:spPr>
            <a:xfrm>
              <a:off x="7724244" y="1234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40" name="tx1040"/>
            <p:cNvSpPr/>
            <p:nvPr/>
          </p:nvSpPr>
          <p:spPr>
            <a:xfrm>
              <a:off x="4701112" y="1234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41" name="tx1041"/>
            <p:cNvSpPr/>
            <p:nvPr/>
          </p:nvSpPr>
          <p:spPr>
            <a:xfrm>
              <a:off x="7220389" y="1234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42" name="tx1042"/>
            <p:cNvSpPr/>
            <p:nvPr/>
          </p:nvSpPr>
          <p:spPr>
            <a:xfrm>
              <a:off x="2685691" y="31854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43" name="tx1043"/>
            <p:cNvSpPr/>
            <p:nvPr/>
          </p:nvSpPr>
          <p:spPr>
            <a:xfrm>
              <a:off x="3189546" y="31854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044" name="tx1044"/>
            <p:cNvSpPr/>
            <p:nvPr/>
          </p:nvSpPr>
          <p:spPr>
            <a:xfrm>
              <a:off x="3693402" y="31854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045" name="tx1045"/>
            <p:cNvSpPr/>
            <p:nvPr/>
          </p:nvSpPr>
          <p:spPr>
            <a:xfrm>
              <a:off x="5708823" y="31854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46" name="tx1046"/>
            <p:cNvSpPr/>
            <p:nvPr/>
          </p:nvSpPr>
          <p:spPr>
            <a:xfrm>
              <a:off x="6212678" y="31854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047" name="tx1047"/>
            <p:cNvSpPr/>
            <p:nvPr/>
          </p:nvSpPr>
          <p:spPr>
            <a:xfrm>
              <a:off x="6716534" y="31854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048" name="tx1048"/>
            <p:cNvSpPr/>
            <p:nvPr/>
          </p:nvSpPr>
          <p:spPr>
            <a:xfrm>
              <a:off x="7724244" y="31854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049" name="tx1049"/>
            <p:cNvSpPr/>
            <p:nvPr/>
          </p:nvSpPr>
          <p:spPr>
            <a:xfrm>
              <a:off x="4701112" y="31854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050" name="tx1050"/>
            <p:cNvSpPr/>
            <p:nvPr/>
          </p:nvSpPr>
          <p:spPr>
            <a:xfrm>
              <a:off x="7220389" y="31854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051" name="tx1051"/>
            <p:cNvSpPr/>
            <p:nvPr/>
          </p:nvSpPr>
          <p:spPr>
            <a:xfrm>
              <a:off x="5204968" y="31854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052" name="tx1052"/>
            <p:cNvSpPr/>
            <p:nvPr/>
          </p:nvSpPr>
          <p:spPr>
            <a:xfrm>
              <a:off x="2685691" y="39357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053" name="tx1053"/>
            <p:cNvSpPr/>
            <p:nvPr/>
          </p:nvSpPr>
          <p:spPr>
            <a:xfrm>
              <a:off x="3189546" y="39357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054" name="tx1054"/>
            <p:cNvSpPr/>
            <p:nvPr/>
          </p:nvSpPr>
          <p:spPr>
            <a:xfrm>
              <a:off x="4197257" y="39357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055" name="tx1055"/>
            <p:cNvSpPr/>
            <p:nvPr/>
          </p:nvSpPr>
          <p:spPr>
            <a:xfrm>
              <a:off x="3693402" y="39357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056" name="tx1056"/>
            <p:cNvSpPr/>
            <p:nvPr/>
          </p:nvSpPr>
          <p:spPr>
            <a:xfrm>
              <a:off x="5708823" y="39357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057" name="tx1057"/>
            <p:cNvSpPr/>
            <p:nvPr/>
          </p:nvSpPr>
          <p:spPr>
            <a:xfrm>
              <a:off x="6212678" y="39357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058" name="tx1058"/>
            <p:cNvSpPr/>
            <p:nvPr/>
          </p:nvSpPr>
          <p:spPr>
            <a:xfrm>
              <a:off x="6716534" y="39357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059" name="tx1059"/>
            <p:cNvSpPr/>
            <p:nvPr/>
          </p:nvSpPr>
          <p:spPr>
            <a:xfrm>
              <a:off x="7724244" y="39357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060" name="tx1060"/>
            <p:cNvSpPr/>
            <p:nvPr/>
          </p:nvSpPr>
          <p:spPr>
            <a:xfrm>
              <a:off x="4701112" y="39357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061" name="tx1061"/>
            <p:cNvSpPr/>
            <p:nvPr/>
          </p:nvSpPr>
          <p:spPr>
            <a:xfrm>
              <a:off x="7220389" y="39357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062" name="tx1062"/>
            <p:cNvSpPr/>
            <p:nvPr/>
          </p:nvSpPr>
          <p:spPr>
            <a:xfrm>
              <a:off x="5204968" y="39357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063" name="tx1063"/>
            <p:cNvSpPr/>
            <p:nvPr/>
          </p:nvSpPr>
          <p:spPr>
            <a:xfrm>
              <a:off x="2685691" y="2735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64" name="tx1064"/>
            <p:cNvSpPr/>
            <p:nvPr/>
          </p:nvSpPr>
          <p:spPr>
            <a:xfrm>
              <a:off x="3189546" y="2735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65" name="tx1065"/>
            <p:cNvSpPr/>
            <p:nvPr/>
          </p:nvSpPr>
          <p:spPr>
            <a:xfrm>
              <a:off x="4197257" y="2735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066" name="tx1066"/>
            <p:cNvSpPr/>
            <p:nvPr/>
          </p:nvSpPr>
          <p:spPr>
            <a:xfrm>
              <a:off x="2181836" y="2735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067" name="tx1067"/>
            <p:cNvSpPr/>
            <p:nvPr/>
          </p:nvSpPr>
          <p:spPr>
            <a:xfrm>
              <a:off x="3693402" y="2735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68" name="tx1068"/>
            <p:cNvSpPr/>
            <p:nvPr/>
          </p:nvSpPr>
          <p:spPr>
            <a:xfrm>
              <a:off x="5708823" y="2735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69" name="tx1069"/>
            <p:cNvSpPr/>
            <p:nvPr/>
          </p:nvSpPr>
          <p:spPr>
            <a:xfrm>
              <a:off x="6212678" y="2735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70" name="tx1070"/>
            <p:cNvSpPr/>
            <p:nvPr/>
          </p:nvSpPr>
          <p:spPr>
            <a:xfrm>
              <a:off x="6716534" y="2735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71" name="tx1071"/>
            <p:cNvSpPr/>
            <p:nvPr/>
          </p:nvSpPr>
          <p:spPr>
            <a:xfrm>
              <a:off x="7724244" y="2735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072" name="tx1072"/>
            <p:cNvSpPr/>
            <p:nvPr/>
          </p:nvSpPr>
          <p:spPr>
            <a:xfrm>
              <a:off x="4701112" y="2735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073" name="tx1073"/>
            <p:cNvSpPr/>
            <p:nvPr/>
          </p:nvSpPr>
          <p:spPr>
            <a:xfrm>
              <a:off x="7220389" y="2735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74" name="tx1074"/>
            <p:cNvSpPr/>
            <p:nvPr/>
          </p:nvSpPr>
          <p:spPr>
            <a:xfrm>
              <a:off x="5204968" y="2735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075" name="tx1075"/>
            <p:cNvSpPr/>
            <p:nvPr/>
          </p:nvSpPr>
          <p:spPr>
            <a:xfrm>
              <a:off x="2685691" y="40107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076" name="tx1076"/>
            <p:cNvSpPr/>
            <p:nvPr/>
          </p:nvSpPr>
          <p:spPr>
            <a:xfrm>
              <a:off x="3189546" y="40107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077" name="tx1077"/>
            <p:cNvSpPr/>
            <p:nvPr/>
          </p:nvSpPr>
          <p:spPr>
            <a:xfrm>
              <a:off x="4197257" y="40107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078" name="tx1078"/>
            <p:cNvSpPr/>
            <p:nvPr/>
          </p:nvSpPr>
          <p:spPr>
            <a:xfrm>
              <a:off x="3693402" y="40107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079" name="tx1079"/>
            <p:cNvSpPr/>
            <p:nvPr/>
          </p:nvSpPr>
          <p:spPr>
            <a:xfrm>
              <a:off x="5708823" y="40107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080" name="tx1080"/>
            <p:cNvSpPr/>
            <p:nvPr/>
          </p:nvSpPr>
          <p:spPr>
            <a:xfrm>
              <a:off x="6212678" y="40107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081" name="tx1081"/>
            <p:cNvSpPr/>
            <p:nvPr/>
          </p:nvSpPr>
          <p:spPr>
            <a:xfrm>
              <a:off x="6716534" y="40107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082" name="tx1082"/>
            <p:cNvSpPr/>
            <p:nvPr/>
          </p:nvSpPr>
          <p:spPr>
            <a:xfrm>
              <a:off x="7724244" y="40107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083" name="tx1083"/>
            <p:cNvSpPr/>
            <p:nvPr/>
          </p:nvSpPr>
          <p:spPr>
            <a:xfrm>
              <a:off x="4701112" y="40107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084" name="tx1084"/>
            <p:cNvSpPr/>
            <p:nvPr/>
          </p:nvSpPr>
          <p:spPr>
            <a:xfrm>
              <a:off x="7220389" y="40107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085" name="tx1085"/>
            <p:cNvSpPr/>
            <p:nvPr/>
          </p:nvSpPr>
          <p:spPr>
            <a:xfrm>
              <a:off x="5204968" y="40107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086" name="tx1086"/>
            <p:cNvSpPr/>
            <p:nvPr/>
          </p:nvSpPr>
          <p:spPr>
            <a:xfrm>
              <a:off x="1677980" y="34105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87" name="tx1087"/>
            <p:cNvSpPr/>
            <p:nvPr/>
          </p:nvSpPr>
          <p:spPr>
            <a:xfrm>
              <a:off x="2685691" y="34105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088" name="tx1088"/>
            <p:cNvSpPr/>
            <p:nvPr/>
          </p:nvSpPr>
          <p:spPr>
            <a:xfrm>
              <a:off x="3189546" y="34105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089" name="tx1089"/>
            <p:cNvSpPr/>
            <p:nvPr/>
          </p:nvSpPr>
          <p:spPr>
            <a:xfrm>
              <a:off x="4197257" y="34105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090" name="tx1090"/>
            <p:cNvSpPr/>
            <p:nvPr/>
          </p:nvSpPr>
          <p:spPr>
            <a:xfrm>
              <a:off x="3693402" y="34105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091" name="tx1091"/>
            <p:cNvSpPr/>
            <p:nvPr/>
          </p:nvSpPr>
          <p:spPr>
            <a:xfrm>
              <a:off x="5708823" y="34105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92" name="tx1092"/>
            <p:cNvSpPr/>
            <p:nvPr/>
          </p:nvSpPr>
          <p:spPr>
            <a:xfrm>
              <a:off x="6212678" y="34105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93" name="tx1093"/>
            <p:cNvSpPr/>
            <p:nvPr/>
          </p:nvSpPr>
          <p:spPr>
            <a:xfrm>
              <a:off x="6716534" y="34105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094" name="tx1094"/>
            <p:cNvSpPr/>
            <p:nvPr/>
          </p:nvSpPr>
          <p:spPr>
            <a:xfrm>
              <a:off x="7724244" y="34105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095" name="tx1095"/>
            <p:cNvSpPr/>
            <p:nvPr/>
          </p:nvSpPr>
          <p:spPr>
            <a:xfrm>
              <a:off x="4701112" y="34105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096" name="tx1096"/>
            <p:cNvSpPr/>
            <p:nvPr/>
          </p:nvSpPr>
          <p:spPr>
            <a:xfrm>
              <a:off x="7220389" y="34105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097" name="tx1097"/>
            <p:cNvSpPr/>
            <p:nvPr/>
          </p:nvSpPr>
          <p:spPr>
            <a:xfrm>
              <a:off x="5204968" y="34105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098" name="tx1098"/>
            <p:cNvSpPr/>
            <p:nvPr/>
          </p:nvSpPr>
          <p:spPr>
            <a:xfrm>
              <a:off x="1677980" y="16849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99" name="tx1099"/>
            <p:cNvSpPr/>
            <p:nvPr/>
          </p:nvSpPr>
          <p:spPr>
            <a:xfrm>
              <a:off x="2685691" y="16849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00" name="tx1100"/>
            <p:cNvSpPr/>
            <p:nvPr/>
          </p:nvSpPr>
          <p:spPr>
            <a:xfrm>
              <a:off x="3189546" y="16849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01" name="tx1101"/>
            <p:cNvSpPr/>
            <p:nvPr/>
          </p:nvSpPr>
          <p:spPr>
            <a:xfrm>
              <a:off x="4197257" y="16849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02" name="tx1102"/>
            <p:cNvSpPr/>
            <p:nvPr/>
          </p:nvSpPr>
          <p:spPr>
            <a:xfrm>
              <a:off x="2181836" y="16849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103" name="tx1103"/>
            <p:cNvSpPr/>
            <p:nvPr/>
          </p:nvSpPr>
          <p:spPr>
            <a:xfrm>
              <a:off x="3693402" y="16849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04" name="tx1104"/>
            <p:cNvSpPr/>
            <p:nvPr/>
          </p:nvSpPr>
          <p:spPr>
            <a:xfrm>
              <a:off x="5708823" y="16849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05" name="tx1105"/>
            <p:cNvSpPr/>
            <p:nvPr/>
          </p:nvSpPr>
          <p:spPr>
            <a:xfrm>
              <a:off x="6212678" y="16849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06" name="tx1106"/>
            <p:cNvSpPr/>
            <p:nvPr/>
          </p:nvSpPr>
          <p:spPr>
            <a:xfrm>
              <a:off x="6716534" y="16849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07" name="tx1107"/>
            <p:cNvSpPr/>
            <p:nvPr/>
          </p:nvSpPr>
          <p:spPr>
            <a:xfrm>
              <a:off x="7724244" y="16849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108" name="tx1108"/>
            <p:cNvSpPr/>
            <p:nvPr/>
          </p:nvSpPr>
          <p:spPr>
            <a:xfrm>
              <a:off x="4701112" y="16849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09" name="tx1109"/>
            <p:cNvSpPr/>
            <p:nvPr/>
          </p:nvSpPr>
          <p:spPr>
            <a:xfrm>
              <a:off x="7220389" y="16849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10" name="tx1110"/>
            <p:cNvSpPr/>
            <p:nvPr/>
          </p:nvSpPr>
          <p:spPr>
            <a:xfrm>
              <a:off x="5204968" y="16849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111" name="tx1111"/>
            <p:cNvSpPr/>
            <p:nvPr/>
          </p:nvSpPr>
          <p:spPr>
            <a:xfrm>
              <a:off x="1677980" y="22101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12" name="tx1112"/>
            <p:cNvSpPr/>
            <p:nvPr/>
          </p:nvSpPr>
          <p:spPr>
            <a:xfrm>
              <a:off x="2685691" y="22101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13" name="tx1113"/>
            <p:cNvSpPr/>
            <p:nvPr/>
          </p:nvSpPr>
          <p:spPr>
            <a:xfrm>
              <a:off x="3189546" y="22101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14" name="tx1114"/>
            <p:cNvSpPr/>
            <p:nvPr/>
          </p:nvSpPr>
          <p:spPr>
            <a:xfrm>
              <a:off x="4197257" y="22101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15" name="tx1115"/>
            <p:cNvSpPr/>
            <p:nvPr/>
          </p:nvSpPr>
          <p:spPr>
            <a:xfrm>
              <a:off x="3693402" y="22101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16" name="tx1116"/>
            <p:cNvSpPr/>
            <p:nvPr/>
          </p:nvSpPr>
          <p:spPr>
            <a:xfrm>
              <a:off x="5708823" y="22101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17" name="tx1117"/>
            <p:cNvSpPr/>
            <p:nvPr/>
          </p:nvSpPr>
          <p:spPr>
            <a:xfrm>
              <a:off x="6212678" y="22101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18" name="tx1118"/>
            <p:cNvSpPr/>
            <p:nvPr/>
          </p:nvSpPr>
          <p:spPr>
            <a:xfrm>
              <a:off x="6716534" y="22101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19" name="tx1119"/>
            <p:cNvSpPr/>
            <p:nvPr/>
          </p:nvSpPr>
          <p:spPr>
            <a:xfrm>
              <a:off x="7724244" y="22101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120" name="tx1120"/>
            <p:cNvSpPr/>
            <p:nvPr/>
          </p:nvSpPr>
          <p:spPr>
            <a:xfrm>
              <a:off x="4701112" y="22101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121" name="tx1121"/>
            <p:cNvSpPr/>
            <p:nvPr/>
          </p:nvSpPr>
          <p:spPr>
            <a:xfrm>
              <a:off x="7220389" y="22101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22" name="tx1122"/>
            <p:cNvSpPr/>
            <p:nvPr/>
          </p:nvSpPr>
          <p:spPr>
            <a:xfrm>
              <a:off x="5204968" y="22101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123" name="tx1123"/>
            <p:cNvSpPr/>
            <p:nvPr/>
          </p:nvSpPr>
          <p:spPr>
            <a:xfrm>
              <a:off x="1677980" y="44609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124" name="tx1124"/>
            <p:cNvSpPr/>
            <p:nvPr/>
          </p:nvSpPr>
          <p:spPr>
            <a:xfrm>
              <a:off x="2685691" y="44609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25" name="tx1125"/>
            <p:cNvSpPr/>
            <p:nvPr/>
          </p:nvSpPr>
          <p:spPr>
            <a:xfrm>
              <a:off x="3189546" y="44609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126" name="tx1126"/>
            <p:cNvSpPr/>
            <p:nvPr/>
          </p:nvSpPr>
          <p:spPr>
            <a:xfrm>
              <a:off x="4197257" y="44609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127" name="tx1127"/>
            <p:cNvSpPr/>
            <p:nvPr/>
          </p:nvSpPr>
          <p:spPr>
            <a:xfrm>
              <a:off x="2181836" y="44609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128" name="tx1128"/>
            <p:cNvSpPr/>
            <p:nvPr/>
          </p:nvSpPr>
          <p:spPr>
            <a:xfrm>
              <a:off x="3693402" y="44609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129" name="tx1129"/>
            <p:cNvSpPr/>
            <p:nvPr/>
          </p:nvSpPr>
          <p:spPr>
            <a:xfrm>
              <a:off x="5708823" y="44609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30" name="tx1130"/>
            <p:cNvSpPr/>
            <p:nvPr/>
          </p:nvSpPr>
          <p:spPr>
            <a:xfrm>
              <a:off x="6212678" y="44609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131" name="tx1131"/>
            <p:cNvSpPr/>
            <p:nvPr/>
          </p:nvSpPr>
          <p:spPr>
            <a:xfrm>
              <a:off x="6716534" y="44609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132" name="tx1132"/>
            <p:cNvSpPr/>
            <p:nvPr/>
          </p:nvSpPr>
          <p:spPr>
            <a:xfrm>
              <a:off x="7724244" y="44609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133" name="tx1133"/>
            <p:cNvSpPr/>
            <p:nvPr/>
          </p:nvSpPr>
          <p:spPr>
            <a:xfrm>
              <a:off x="4701112" y="44609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134" name="tx1134"/>
            <p:cNvSpPr/>
            <p:nvPr/>
          </p:nvSpPr>
          <p:spPr>
            <a:xfrm>
              <a:off x="7220389" y="44609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135" name="tx1135"/>
            <p:cNvSpPr/>
            <p:nvPr/>
          </p:nvSpPr>
          <p:spPr>
            <a:xfrm>
              <a:off x="5204968" y="44609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136" name="tx1136"/>
            <p:cNvSpPr/>
            <p:nvPr/>
          </p:nvSpPr>
          <p:spPr>
            <a:xfrm>
              <a:off x="2685691" y="1384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37" name="tx1137"/>
            <p:cNvSpPr/>
            <p:nvPr/>
          </p:nvSpPr>
          <p:spPr>
            <a:xfrm>
              <a:off x="3189546" y="1384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38" name="tx1138"/>
            <p:cNvSpPr/>
            <p:nvPr/>
          </p:nvSpPr>
          <p:spPr>
            <a:xfrm>
              <a:off x="4197257" y="1384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139" name="tx1139"/>
            <p:cNvSpPr/>
            <p:nvPr/>
          </p:nvSpPr>
          <p:spPr>
            <a:xfrm>
              <a:off x="3693402" y="1384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40" name="tx1140"/>
            <p:cNvSpPr/>
            <p:nvPr/>
          </p:nvSpPr>
          <p:spPr>
            <a:xfrm>
              <a:off x="5708823" y="1384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41" name="tx1141"/>
            <p:cNvSpPr/>
            <p:nvPr/>
          </p:nvSpPr>
          <p:spPr>
            <a:xfrm>
              <a:off x="6212678" y="1384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42" name="tx1142"/>
            <p:cNvSpPr/>
            <p:nvPr/>
          </p:nvSpPr>
          <p:spPr>
            <a:xfrm>
              <a:off x="6716534" y="1384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43" name="tx1143"/>
            <p:cNvSpPr/>
            <p:nvPr/>
          </p:nvSpPr>
          <p:spPr>
            <a:xfrm>
              <a:off x="7724244" y="1384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144" name="tx1144"/>
            <p:cNvSpPr/>
            <p:nvPr/>
          </p:nvSpPr>
          <p:spPr>
            <a:xfrm>
              <a:off x="4701112" y="1384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145" name="tx1145"/>
            <p:cNvSpPr/>
            <p:nvPr/>
          </p:nvSpPr>
          <p:spPr>
            <a:xfrm>
              <a:off x="7220389" y="1384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46" name="tx1146"/>
            <p:cNvSpPr/>
            <p:nvPr/>
          </p:nvSpPr>
          <p:spPr>
            <a:xfrm>
              <a:off x="5204968" y="1384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147" name="tx1147"/>
            <p:cNvSpPr/>
            <p:nvPr/>
          </p:nvSpPr>
          <p:spPr>
            <a:xfrm>
              <a:off x="2685691" y="1909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48" name="tx1148"/>
            <p:cNvSpPr/>
            <p:nvPr/>
          </p:nvSpPr>
          <p:spPr>
            <a:xfrm>
              <a:off x="3189546" y="1909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49" name="tx1149"/>
            <p:cNvSpPr/>
            <p:nvPr/>
          </p:nvSpPr>
          <p:spPr>
            <a:xfrm>
              <a:off x="4197257" y="1909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50" name="tx1150"/>
            <p:cNvSpPr/>
            <p:nvPr/>
          </p:nvSpPr>
          <p:spPr>
            <a:xfrm>
              <a:off x="3693402" y="1909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51" name="tx1151"/>
            <p:cNvSpPr/>
            <p:nvPr/>
          </p:nvSpPr>
          <p:spPr>
            <a:xfrm>
              <a:off x="5708823" y="1909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52" name="tx1152"/>
            <p:cNvSpPr/>
            <p:nvPr/>
          </p:nvSpPr>
          <p:spPr>
            <a:xfrm>
              <a:off x="6212678" y="1909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53" name="tx1153"/>
            <p:cNvSpPr/>
            <p:nvPr/>
          </p:nvSpPr>
          <p:spPr>
            <a:xfrm>
              <a:off x="6716534" y="1909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54" name="tx1154"/>
            <p:cNvSpPr/>
            <p:nvPr/>
          </p:nvSpPr>
          <p:spPr>
            <a:xfrm>
              <a:off x="7724244" y="1909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155" name="tx1155"/>
            <p:cNvSpPr/>
            <p:nvPr/>
          </p:nvSpPr>
          <p:spPr>
            <a:xfrm>
              <a:off x="4701112" y="1909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156" name="tx1156"/>
            <p:cNvSpPr/>
            <p:nvPr/>
          </p:nvSpPr>
          <p:spPr>
            <a:xfrm>
              <a:off x="7220389" y="1909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57" name="tx1157"/>
            <p:cNvSpPr/>
            <p:nvPr/>
          </p:nvSpPr>
          <p:spPr>
            <a:xfrm>
              <a:off x="2685691" y="4385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58" name="tx1158"/>
            <p:cNvSpPr/>
            <p:nvPr/>
          </p:nvSpPr>
          <p:spPr>
            <a:xfrm>
              <a:off x="3189546" y="4385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59" name="tx1159"/>
            <p:cNvSpPr/>
            <p:nvPr/>
          </p:nvSpPr>
          <p:spPr>
            <a:xfrm>
              <a:off x="4197257" y="4385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60" name="tx1160"/>
            <p:cNvSpPr/>
            <p:nvPr/>
          </p:nvSpPr>
          <p:spPr>
            <a:xfrm>
              <a:off x="3693402" y="4385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61" name="tx1161"/>
            <p:cNvSpPr/>
            <p:nvPr/>
          </p:nvSpPr>
          <p:spPr>
            <a:xfrm>
              <a:off x="5708823" y="4385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62" name="tx1162"/>
            <p:cNvSpPr/>
            <p:nvPr/>
          </p:nvSpPr>
          <p:spPr>
            <a:xfrm>
              <a:off x="6212678" y="4385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63" name="tx1163"/>
            <p:cNvSpPr/>
            <p:nvPr/>
          </p:nvSpPr>
          <p:spPr>
            <a:xfrm>
              <a:off x="6716534" y="4385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164" name="tx1164"/>
            <p:cNvSpPr/>
            <p:nvPr/>
          </p:nvSpPr>
          <p:spPr>
            <a:xfrm>
              <a:off x="7724244" y="4385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165" name="tx1165"/>
            <p:cNvSpPr/>
            <p:nvPr/>
          </p:nvSpPr>
          <p:spPr>
            <a:xfrm>
              <a:off x="7220389" y="4385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166" name="tx1166"/>
            <p:cNvSpPr/>
            <p:nvPr/>
          </p:nvSpPr>
          <p:spPr>
            <a:xfrm>
              <a:off x="1677980" y="5586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67" name="tx1167"/>
            <p:cNvSpPr/>
            <p:nvPr/>
          </p:nvSpPr>
          <p:spPr>
            <a:xfrm>
              <a:off x="2685691" y="5586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68" name="tx1168"/>
            <p:cNvSpPr/>
            <p:nvPr/>
          </p:nvSpPr>
          <p:spPr>
            <a:xfrm>
              <a:off x="3189546" y="5586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169" name="tx1169"/>
            <p:cNvSpPr/>
            <p:nvPr/>
          </p:nvSpPr>
          <p:spPr>
            <a:xfrm>
              <a:off x="4197257" y="5586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170" name="tx1170"/>
            <p:cNvSpPr/>
            <p:nvPr/>
          </p:nvSpPr>
          <p:spPr>
            <a:xfrm>
              <a:off x="2181836" y="5586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71" name="tx1171"/>
            <p:cNvSpPr/>
            <p:nvPr/>
          </p:nvSpPr>
          <p:spPr>
            <a:xfrm>
              <a:off x="3693402" y="5586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172" name="tx1172"/>
            <p:cNvSpPr/>
            <p:nvPr/>
          </p:nvSpPr>
          <p:spPr>
            <a:xfrm>
              <a:off x="5708823" y="5586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173" name="tx1173"/>
            <p:cNvSpPr/>
            <p:nvPr/>
          </p:nvSpPr>
          <p:spPr>
            <a:xfrm>
              <a:off x="6716534" y="5586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174" name="tx1174"/>
            <p:cNvSpPr/>
            <p:nvPr/>
          </p:nvSpPr>
          <p:spPr>
            <a:xfrm>
              <a:off x="4701112" y="5586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175" name="tx1175"/>
            <p:cNvSpPr/>
            <p:nvPr/>
          </p:nvSpPr>
          <p:spPr>
            <a:xfrm>
              <a:off x="7220389" y="5586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176" name="tx1176"/>
            <p:cNvSpPr/>
            <p:nvPr/>
          </p:nvSpPr>
          <p:spPr>
            <a:xfrm>
              <a:off x="5204968" y="5586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177" name="tx1177"/>
            <p:cNvSpPr/>
            <p:nvPr/>
          </p:nvSpPr>
          <p:spPr>
            <a:xfrm>
              <a:off x="2685691" y="49110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178" name="tx1178"/>
            <p:cNvSpPr/>
            <p:nvPr/>
          </p:nvSpPr>
          <p:spPr>
            <a:xfrm>
              <a:off x="3189546" y="49110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179" name="tx1179"/>
            <p:cNvSpPr/>
            <p:nvPr/>
          </p:nvSpPr>
          <p:spPr>
            <a:xfrm>
              <a:off x="4197257" y="49110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180" name="tx1180"/>
            <p:cNvSpPr/>
            <p:nvPr/>
          </p:nvSpPr>
          <p:spPr>
            <a:xfrm>
              <a:off x="3693402" y="49110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181" name="tx1181"/>
            <p:cNvSpPr/>
            <p:nvPr/>
          </p:nvSpPr>
          <p:spPr>
            <a:xfrm>
              <a:off x="5708823" y="49110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182" name="tx1182"/>
            <p:cNvSpPr/>
            <p:nvPr/>
          </p:nvSpPr>
          <p:spPr>
            <a:xfrm>
              <a:off x="6212678" y="49110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183" name="tx1183"/>
            <p:cNvSpPr/>
            <p:nvPr/>
          </p:nvSpPr>
          <p:spPr>
            <a:xfrm>
              <a:off x="6716534" y="49110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184" name="tx1184"/>
            <p:cNvSpPr/>
            <p:nvPr/>
          </p:nvSpPr>
          <p:spPr>
            <a:xfrm>
              <a:off x="7724244" y="49110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185" name="tx1185"/>
            <p:cNvSpPr/>
            <p:nvPr/>
          </p:nvSpPr>
          <p:spPr>
            <a:xfrm>
              <a:off x="4701112" y="49110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186" name="tx1186"/>
            <p:cNvSpPr/>
            <p:nvPr/>
          </p:nvSpPr>
          <p:spPr>
            <a:xfrm>
              <a:off x="7220389" y="49110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187" name="tx1187"/>
            <p:cNvSpPr/>
            <p:nvPr/>
          </p:nvSpPr>
          <p:spPr>
            <a:xfrm>
              <a:off x="5204968" y="49110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188" name="tx1188"/>
            <p:cNvSpPr/>
            <p:nvPr/>
          </p:nvSpPr>
          <p:spPr>
            <a:xfrm>
              <a:off x="2685691" y="43108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89" name="tx1189"/>
            <p:cNvSpPr/>
            <p:nvPr/>
          </p:nvSpPr>
          <p:spPr>
            <a:xfrm>
              <a:off x="3189546" y="43108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190" name="tx1190"/>
            <p:cNvSpPr/>
            <p:nvPr/>
          </p:nvSpPr>
          <p:spPr>
            <a:xfrm>
              <a:off x="4197257" y="43108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191" name="tx1191"/>
            <p:cNvSpPr/>
            <p:nvPr/>
          </p:nvSpPr>
          <p:spPr>
            <a:xfrm>
              <a:off x="3693402" y="43108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192" name="tx1192"/>
            <p:cNvSpPr/>
            <p:nvPr/>
          </p:nvSpPr>
          <p:spPr>
            <a:xfrm>
              <a:off x="5708823" y="43108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93" name="tx1193"/>
            <p:cNvSpPr/>
            <p:nvPr/>
          </p:nvSpPr>
          <p:spPr>
            <a:xfrm>
              <a:off x="6212678" y="43108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194" name="tx1194"/>
            <p:cNvSpPr/>
            <p:nvPr/>
          </p:nvSpPr>
          <p:spPr>
            <a:xfrm>
              <a:off x="6716534" y="43108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195" name="tx1195"/>
            <p:cNvSpPr/>
            <p:nvPr/>
          </p:nvSpPr>
          <p:spPr>
            <a:xfrm>
              <a:off x="7724244" y="43108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196" name="tx1196"/>
            <p:cNvSpPr/>
            <p:nvPr/>
          </p:nvSpPr>
          <p:spPr>
            <a:xfrm>
              <a:off x="4701112" y="43108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197" name="tx1197"/>
            <p:cNvSpPr/>
            <p:nvPr/>
          </p:nvSpPr>
          <p:spPr>
            <a:xfrm>
              <a:off x="7220389" y="43108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198" name="tx1198"/>
            <p:cNvSpPr/>
            <p:nvPr/>
          </p:nvSpPr>
          <p:spPr>
            <a:xfrm>
              <a:off x="5204968" y="43108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199" name="tx1199"/>
            <p:cNvSpPr/>
            <p:nvPr/>
          </p:nvSpPr>
          <p:spPr>
            <a:xfrm>
              <a:off x="2685691" y="14598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00" name="tx1200"/>
            <p:cNvSpPr/>
            <p:nvPr/>
          </p:nvSpPr>
          <p:spPr>
            <a:xfrm>
              <a:off x="3189546" y="14598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201" name="tx1201"/>
            <p:cNvSpPr/>
            <p:nvPr/>
          </p:nvSpPr>
          <p:spPr>
            <a:xfrm>
              <a:off x="4197257" y="14598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202" name="tx1202"/>
            <p:cNvSpPr/>
            <p:nvPr/>
          </p:nvSpPr>
          <p:spPr>
            <a:xfrm>
              <a:off x="3693402" y="14598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203" name="tx1203"/>
            <p:cNvSpPr/>
            <p:nvPr/>
          </p:nvSpPr>
          <p:spPr>
            <a:xfrm>
              <a:off x="5708823" y="14598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04" name="tx1204"/>
            <p:cNvSpPr/>
            <p:nvPr/>
          </p:nvSpPr>
          <p:spPr>
            <a:xfrm>
              <a:off x="6212678" y="14598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205" name="tx1205"/>
            <p:cNvSpPr/>
            <p:nvPr/>
          </p:nvSpPr>
          <p:spPr>
            <a:xfrm>
              <a:off x="6716534" y="14598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206" name="tx1206"/>
            <p:cNvSpPr/>
            <p:nvPr/>
          </p:nvSpPr>
          <p:spPr>
            <a:xfrm>
              <a:off x="7724244" y="14598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207" name="tx1207"/>
            <p:cNvSpPr/>
            <p:nvPr/>
          </p:nvSpPr>
          <p:spPr>
            <a:xfrm>
              <a:off x="4701112" y="14598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208" name="tx1208"/>
            <p:cNvSpPr/>
            <p:nvPr/>
          </p:nvSpPr>
          <p:spPr>
            <a:xfrm>
              <a:off x="7220389" y="14598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209" name="tx1209"/>
            <p:cNvSpPr/>
            <p:nvPr/>
          </p:nvSpPr>
          <p:spPr>
            <a:xfrm>
              <a:off x="5204968" y="14598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210" name="tx1210"/>
            <p:cNvSpPr/>
            <p:nvPr/>
          </p:nvSpPr>
          <p:spPr>
            <a:xfrm>
              <a:off x="1677980" y="26602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11" name="tx1211"/>
            <p:cNvSpPr/>
            <p:nvPr/>
          </p:nvSpPr>
          <p:spPr>
            <a:xfrm>
              <a:off x="2685691" y="26602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12" name="tx1212"/>
            <p:cNvSpPr/>
            <p:nvPr/>
          </p:nvSpPr>
          <p:spPr>
            <a:xfrm>
              <a:off x="3189546" y="26602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13" name="tx1213"/>
            <p:cNvSpPr/>
            <p:nvPr/>
          </p:nvSpPr>
          <p:spPr>
            <a:xfrm>
              <a:off x="4197257" y="26602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14" name="tx1214"/>
            <p:cNvSpPr/>
            <p:nvPr/>
          </p:nvSpPr>
          <p:spPr>
            <a:xfrm>
              <a:off x="2181836" y="26602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15" name="tx1215"/>
            <p:cNvSpPr/>
            <p:nvPr/>
          </p:nvSpPr>
          <p:spPr>
            <a:xfrm>
              <a:off x="3693402" y="26602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16" name="tx1216"/>
            <p:cNvSpPr/>
            <p:nvPr/>
          </p:nvSpPr>
          <p:spPr>
            <a:xfrm>
              <a:off x="5708823" y="26602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17" name="tx1217"/>
            <p:cNvSpPr/>
            <p:nvPr/>
          </p:nvSpPr>
          <p:spPr>
            <a:xfrm>
              <a:off x="6212678" y="26602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18" name="tx1218"/>
            <p:cNvSpPr/>
            <p:nvPr/>
          </p:nvSpPr>
          <p:spPr>
            <a:xfrm>
              <a:off x="6716534" y="26602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19" name="tx1219"/>
            <p:cNvSpPr/>
            <p:nvPr/>
          </p:nvSpPr>
          <p:spPr>
            <a:xfrm>
              <a:off x="7724244" y="26602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20" name="tx1220"/>
            <p:cNvSpPr/>
            <p:nvPr/>
          </p:nvSpPr>
          <p:spPr>
            <a:xfrm>
              <a:off x="4701112" y="26602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21" name="tx1221"/>
            <p:cNvSpPr/>
            <p:nvPr/>
          </p:nvSpPr>
          <p:spPr>
            <a:xfrm>
              <a:off x="7220389" y="26602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22" name="tx1222"/>
            <p:cNvSpPr/>
            <p:nvPr/>
          </p:nvSpPr>
          <p:spPr>
            <a:xfrm>
              <a:off x="5204968" y="26602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23" name="tx1223"/>
            <p:cNvSpPr/>
            <p:nvPr/>
          </p:nvSpPr>
          <p:spPr>
            <a:xfrm>
              <a:off x="2685691" y="38607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24" name="tx1224"/>
            <p:cNvSpPr/>
            <p:nvPr/>
          </p:nvSpPr>
          <p:spPr>
            <a:xfrm>
              <a:off x="3189546" y="38607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225" name="tx1225"/>
            <p:cNvSpPr/>
            <p:nvPr/>
          </p:nvSpPr>
          <p:spPr>
            <a:xfrm>
              <a:off x="4197257" y="38607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226" name="tx1226"/>
            <p:cNvSpPr/>
            <p:nvPr/>
          </p:nvSpPr>
          <p:spPr>
            <a:xfrm>
              <a:off x="2181836" y="38607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227" name="tx1227"/>
            <p:cNvSpPr/>
            <p:nvPr/>
          </p:nvSpPr>
          <p:spPr>
            <a:xfrm>
              <a:off x="3693402" y="38607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228" name="tx1228"/>
            <p:cNvSpPr/>
            <p:nvPr/>
          </p:nvSpPr>
          <p:spPr>
            <a:xfrm>
              <a:off x="5708823" y="38607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29" name="tx1229"/>
            <p:cNvSpPr/>
            <p:nvPr/>
          </p:nvSpPr>
          <p:spPr>
            <a:xfrm>
              <a:off x="6212678" y="38607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230" name="tx1230"/>
            <p:cNvSpPr/>
            <p:nvPr/>
          </p:nvSpPr>
          <p:spPr>
            <a:xfrm>
              <a:off x="6716534" y="38607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231" name="tx1231"/>
            <p:cNvSpPr/>
            <p:nvPr/>
          </p:nvSpPr>
          <p:spPr>
            <a:xfrm>
              <a:off x="7724244" y="38607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232" name="tx1232"/>
            <p:cNvSpPr/>
            <p:nvPr/>
          </p:nvSpPr>
          <p:spPr>
            <a:xfrm>
              <a:off x="4701112" y="38607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233" name="tx1233"/>
            <p:cNvSpPr/>
            <p:nvPr/>
          </p:nvSpPr>
          <p:spPr>
            <a:xfrm>
              <a:off x="7220389" y="38607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234" name="tx1234"/>
            <p:cNvSpPr/>
            <p:nvPr/>
          </p:nvSpPr>
          <p:spPr>
            <a:xfrm>
              <a:off x="5204968" y="38607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235" name="tx1235"/>
            <p:cNvSpPr/>
            <p:nvPr/>
          </p:nvSpPr>
          <p:spPr>
            <a:xfrm>
              <a:off x="1677980" y="55113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36" name="tx1236"/>
            <p:cNvSpPr/>
            <p:nvPr/>
          </p:nvSpPr>
          <p:spPr>
            <a:xfrm>
              <a:off x="2685691" y="55113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237" name="tx1237"/>
            <p:cNvSpPr/>
            <p:nvPr/>
          </p:nvSpPr>
          <p:spPr>
            <a:xfrm>
              <a:off x="3189546" y="55113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238" name="tx1238"/>
            <p:cNvSpPr/>
            <p:nvPr/>
          </p:nvSpPr>
          <p:spPr>
            <a:xfrm>
              <a:off x="4197257" y="55113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239" name="tx1239"/>
            <p:cNvSpPr/>
            <p:nvPr/>
          </p:nvSpPr>
          <p:spPr>
            <a:xfrm>
              <a:off x="2181836" y="55113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240" name="tx1240"/>
            <p:cNvSpPr/>
            <p:nvPr/>
          </p:nvSpPr>
          <p:spPr>
            <a:xfrm>
              <a:off x="3693402" y="55113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241" name="tx1241"/>
            <p:cNvSpPr/>
            <p:nvPr/>
          </p:nvSpPr>
          <p:spPr>
            <a:xfrm>
              <a:off x="5708823" y="55113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242" name="tx1242"/>
            <p:cNvSpPr/>
            <p:nvPr/>
          </p:nvSpPr>
          <p:spPr>
            <a:xfrm>
              <a:off x="6212678" y="55113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243" name="tx1243"/>
            <p:cNvSpPr/>
            <p:nvPr/>
          </p:nvSpPr>
          <p:spPr>
            <a:xfrm>
              <a:off x="6716534" y="55113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244" name="tx1244"/>
            <p:cNvSpPr/>
            <p:nvPr/>
          </p:nvSpPr>
          <p:spPr>
            <a:xfrm>
              <a:off x="7724244" y="55113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245" name="tx1245"/>
            <p:cNvSpPr/>
            <p:nvPr/>
          </p:nvSpPr>
          <p:spPr>
            <a:xfrm>
              <a:off x="4701112" y="55113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246" name="tx1246"/>
            <p:cNvSpPr/>
            <p:nvPr/>
          </p:nvSpPr>
          <p:spPr>
            <a:xfrm>
              <a:off x="7220389" y="55113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247" name="tx1247"/>
            <p:cNvSpPr/>
            <p:nvPr/>
          </p:nvSpPr>
          <p:spPr>
            <a:xfrm>
              <a:off x="5204968" y="55113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248" name="tx1248"/>
            <p:cNvSpPr/>
            <p:nvPr/>
          </p:nvSpPr>
          <p:spPr>
            <a:xfrm>
              <a:off x="1677980" y="4610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249" name="tx1249"/>
            <p:cNvSpPr/>
            <p:nvPr/>
          </p:nvSpPr>
          <p:spPr>
            <a:xfrm>
              <a:off x="2685691" y="4610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50" name="tx1250"/>
            <p:cNvSpPr/>
            <p:nvPr/>
          </p:nvSpPr>
          <p:spPr>
            <a:xfrm>
              <a:off x="3189546" y="4610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251" name="tx1251"/>
            <p:cNvSpPr/>
            <p:nvPr/>
          </p:nvSpPr>
          <p:spPr>
            <a:xfrm>
              <a:off x="4197257" y="4610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252" name="tx1252"/>
            <p:cNvSpPr/>
            <p:nvPr/>
          </p:nvSpPr>
          <p:spPr>
            <a:xfrm>
              <a:off x="2181836" y="4610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253" name="tx1253"/>
            <p:cNvSpPr/>
            <p:nvPr/>
          </p:nvSpPr>
          <p:spPr>
            <a:xfrm>
              <a:off x="3693402" y="4610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254" name="tx1254"/>
            <p:cNvSpPr/>
            <p:nvPr/>
          </p:nvSpPr>
          <p:spPr>
            <a:xfrm>
              <a:off x="5708823" y="4610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55" name="tx1255"/>
            <p:cNvSpPr/>
            <p:nvPr/>
          </p:nvSpPr>
          <p:spPr>
            <a:xfrm>
              <a:off x="6212678" y="4610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256" name="tx1256"/>
            <p:cNvSpPr/>
            <p:nvPr/>
          </p:nvSpPr>
          <p:spPr>
            <a:xfrm>
              <a:off x="6716534" y="4610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257" name="tx1257"/>
            <p:cNvSpPr/>
            <p:nvPr/>
          </p:nvSpPr>
          <p:spPr>
            <a:xfrm>
              <a:off x="7724244" y="4610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258" name="tx1258"/>
            <p:cNvSpPr/>
            <p:nvPr/>
          </p:nvSpPr>
          <p:spPr>
            <a:xfrm>
              <a:off x="4701112" y="4610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259" name="tx1259"/>
            <p:cNvSpPr/>
            <p:nvPr/>
          </p:nvSpPr>
          <p:spPr>
            <a:xfrm>
              <a:off x="7220389" y="4610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260" name="tx1260"/>
            <p:cNvSpPr/>
            <p:nvPr/>
          </p:nvSpPr>
          <p:spPr>
            <a:xfrm>
              <a:off x="5204968" y="4610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261" name="tx1261"/>
            <p:cNvSpPr/>
            <p:nvPr/>
          </p:nvSpPr>
          <p:spPr>
            <a:xfrm>
              <a:off x="2685691" y="10846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62" name="tx1262"/>
            <p:cNvSpPr/>
            <p:nvPr/>
          </p:nvSpPr>
          <p:spPr>
            <a:xfrm>
              <a:off x="3189546" y="10846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63" name="tx1263"/>
            <p:cNvSpPr/>
            <p:nvPr/>
          </p:nvSpPr>
          <p:spPr>
            <a:xfrm>
              <a:off x="4197257" y="10846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64" name="tx1264"/>
            <p:cNvSpPr/>
            <p:nvPr/>
          </p:nvSpPr>
          <p:spPr>
            <a:xfrm>
              <a:off x="2181836" y="10846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265" name="tx1265"/>
            <p:cNvSpPr/>
            <p:nvPr/>
          </p:nvSpPr>
          <p:spPr>
            <a:xfrm>
              <a:off x="3693402" y="10846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66" name="tx1266"/>
            <p:cNvSpPr/>
            <p:nvPr/>
          </p:nvSpPr>
          <p:spPr>
            <a:xfrm>
              <a:off x="5708823" y="10846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67" name="tx1267"/>
            <p:cNvSpPr/>
            <p:nvPr/>
          </p:nvSpPr>
          <p:spPr>
            <a:xfrm>
              <a:off x="6212678" y="10846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68" name="tx1268"/>
            <p:cNvSpPr/>
            <p:nvPr/>
          </p:nvSpPr>
          <p:spPr>
            <a:xfrm>
              <a:off x="6716534" y="10846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269" name="tx1269"/>
            <p:cNvSpPr/>
            <p:nvPr/>
          </p:nvSpPr>
          <p:spPr>
            <a:xfrm>
              <a:off x="7724244" y="10846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270" name="tx1270"/>
            <p:cNvSpPr/>
            <p:nvPr/>
          </p:nvSpPr>
          <p:spPr>
            <a:xfrm>
              <a:off x="4701112" y="10846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271" name="tx1271"/>
            <p:cNvSpPr/>
            <p:nvPr/>
          </p:nvSpPr>
          <p:spPr>
            <a:xfrm>
              <a:off x="7220389" y="10846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272" name="tx1272"/>
            <p:cNvSpPr/>
            <p:nvPr/>
          </p:nvSpPr>
          <p:spPr>
            <a:xfrm>
              <a:off x="1677980" y="30354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73" name="tx1273"/>
            <p:cNvSpPr/>
            <p:nvPr/>
          </p:nvSpPr>
          <p:spPr>
            <a:xfrm>
              <a:off x="2685691" y="30354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74" name="tx1274"/>
            <p:cNvSpPr/>
            <p:nvPr/>
          </p:nvSpPr>
          <p:spPr>
            <a:xfrm>
              <a:off x="3189546" y="30354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275" name="tx1275"/>
            <p:cNvSpPr/>
            <p:nvPr/>
          </p:nvSpPr>
          <p:spPr>
            <a:xfrm>
              <a:off x="4197257" y="30354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276" name="tx1276"/>
            <p:cNvSpPr/>
            <p:nvPr/>
          </p:nvSpPr>
          <p:spPr>
            <a:xfrm>
              <a:off x="2181836" y="30354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77" name="tx1277"/>
            <p:cNvSpPr/>
            <p:nvPr/>
          </p:nvSpPr>
          <p:spPr>
            <a:xfrm>
              <a:off x="3693402" y="30354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278" name="tx1278"/>
            <p:cNvSpPr/>
            <p:nvPr/>
          </p:nvSpPr>
          <p:spPr>
            <a:xfrm>
              <a:off x="5708823" y="30354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79" name="tx1279"/>
            <p:cNvSpPr/>
            <p:nvPr/>
          </p:nvSpPr>
          <p:spPr>
            <a:xfrm>
              <a:off x="6212678" y="30354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280" name="tx1280"/>
            <p:cNvSpPr/>
            <p:nvPr/>
          </p:nvSpPr>
          <p:spPr>
            <a:xfrm>
              <a:off x="6716534" y="30354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81" name="tx1281"/>
            <p:cNvSpPr/>
            <p:nvPr/>
          </p:nvSpPr>
          <p:spPr>
            <a:xfrm>
              <a:off x="7724244" y="30354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82" name="tx1282"/>
            <p:cNvSpPr/>
            <p:nvPr/>
          </p:nvSpPr>
          <p:spPr>
            <a:xfrm>
              <a:off x="4701112" y="30354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283" name="tx1283"/>
            <p:cNvSpPr/>
            <p:nvPr/>
          </p:nvSpPr>
          <p:spPr>
            <a:xfrm>
              <a:off x="7220389" y="30354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84" name="tx1284"/>
            <p:cNvSpPr/>
            <p:nvPr/>
          </p:nvSpPr>
          <p:spPr>
            <a:xfrm>
              <a:off x="5204968" y="303540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285" name="tx1285"/>
            <p:cNvSpPr/>
            <p:nvPr/>
          </p:nvSpPr>
          <p:spPr>
            <a:xfrm>
              <a:off x="1677980" y="1985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286" name="tx1286"/>
            <p:cNvSpPr/>
            <p:nvPr/>
          </p:nvSpPr>
          <p:spPr>
            <a:xfrm>
              <a:off x="2685691" y="1985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287" name="tx1287"/>
            <p:cNvSpPr/>
            <p:nvPr/>
          </p:nvSpPr>
          <p:spPr>
            <a:xfrm>
              <a:off x="3189546" y="1985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288" name="tx1288"/>
            <p:cNvSpPr/>
            <p:nvPr/>
          </p:nvSpPr>
          <p:spPr>
            <a:xfrm>
              <a:off x="4197257" y="1985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289" name="tx1289"/>
            <p:cNvSpPr/>
            <p:nvPr/>
          </p:nvSpPr>
          <p:spPr>
            <a:xfrm>
              <a:off x="2181836" y="1985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290" name="tx1290"/>
            <p:cNvSpPr/>
            <p:nvPr/>
          </p:nvSpPr>
          <p:spPr>
            <a:xfrm>
              <a:off x="3693402" y="1985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291" name="tx1291"/>
            <p:cNvSpPr/>
            <p:nvPr/>
          </p:nvSpPr>
          <p:spPr>
            <a:xfrm>
              <a:off x="5708823" y="1985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292" name="tx1292"/>
            <p:cNvSpPr/>
            <p:nvPr/>
          </p:nvSpPr>
          <p:spPr>
            <a:xfrm>
              <a:off x="6212678" y="1985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293" name="tx1293"/>
            <p:cNvSpPr/>
            <p:nvPr/>
          </p:nvSpPr>
          <p:spPr>
            <a:xfrm>
              <a:off x="6716534" y="1985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294" name="tx1294"/>
            <p:cNvSpPr/>
            <p:nvPr/>
          </p:nvSpPr>
          <p:spPr>
            <a:xfrm>
              <a:off x="7724244" y="1985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295" name="tx1295"/>
            <p:cNvSpPr/>
            <p:nvPr/>
          </p:nvSpPr>
          <p:spPr>
            <a:xfrm>
              <a:off x="4701112" y="1985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296" name="tx1296"/>
            <p:cNvSpPr/>
            <p:nvPr/>
          </p:nvSpPr>
          <p:spPr>
            <a:xfrm>
              <a:off x="7220389" y="1985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297" name="tx1297"/>
            <p:cNvSpPr/>
            <p:nvPr/>
          </p:nvSpPr>
          <p:spPr>
            <a:xfrm>
              <a:off x="5204968" y="1985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298" name="tx1298"/>
            <p:cNvSpPr/>
            <p:nvPr/>
          </p:nvSpPr>
          <p:spPr>
            <a:xfrm>
              <a:off x="1677980" y="5661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299" name="tx1299"/>
            <p:cNvSpPr/>
            <p:nvPr/>
          </p:nvSpPr>
          <p:spPr>
            <a:xfrm>
              <a:off x="2685691" y="5661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300" name="tx1300"/>
            <p:cNvSpPr/>
            <p:nvPr/>
          </p:nvSpPr>
          <p:spPr>
            <a:xfrm>
              <a:off x="3189546" y="5661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301" name="tx1301"/>
            <p:cNvSpPr/>
            <p:nvPr/>
          </p:nvSpPr>
          <p:spPr>
            <a:xfrm>
              <a:off x="4197257" y="5661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302" name="tx1302"/>
            <p:cNvSpPr/>
            <p:nvPr/>
          </p:nvSpPr>
          <p:spPr>
            <a:xfrm>
              <a:off x="2181836" y="5661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303" name="tx1303"/>
            <p:cNvSpPr/>
            <p:nvPr/>
          </p:nvSpPr>
          <p:spPr>
            <a:xfrm>
              <a:off x="3693402" y="5661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304" name="tx1304"/>
            <p:cNvSpPr/>
            <p:nvPr/>
          </p:nvSpPr>
          <p:spPr>
            <a:xfrm>
              <a:off x="5708823" y="5661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305" name="tx1305"/>
            <p:cNvSpPr/>
            <p:nvPr/>
          </p:nvSpPr>
          <p:spPr>
            <a:xfrm>
              <a:off x="6212678" y="5661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306" name="tx1306"/>
            <p:cNvSpPr/>
            <p:nvPr/>
          </p:nvSpPr>
          <p:spPr>
            <a:xfrm>
              <a:off x="6716534" y="5661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307" name="tx1307"/>
            <p:cNvSpPr/>
            <p:nvPr/>
          </p:nvSpPr>
          <p:spPr>
            <a:xfrm>
              <a:off x="7724244" y="5661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308" name="tx1308"/>
            <p:cNvSpPr/>
            <p:nvPr/>
          </p:nvSpPr>
          <p:spPr>
            <a:xfrm>
              <a:off x="4701112" y="5661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309" name="tx1309"/>
            <p:cNvSpPr/>
            <p:nvPr/>
          </p:nvSpPr>
          <p:spPr>
            <a:xfrm>
              <a:off x="7220389" y="5661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310" name="tx1310"/>
            <p:cNvSpPr/>
            <p:nvPr/>
          </p:nvSpPr>
          <p:spPr>
            <a:xfrm>
              <a:off x="1677980"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11" name="tx1311"/>
            <p:cNvSpPr/>
            <p:nvPr/>
          </p:nvSpPr>
          <p:spPr>
            <a:xfrm>
              <a:off x="2685691"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12" name="tx1312"/>
            <p:cNvSpPr/>
            <p:nvPr/>
          </p:nvSpPr>
          <p:spPr>
            <a:xfrm>
              <a:off x="3189546"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13" name="tx1313"/>
            <p:cNvSpPr/>
            <p:nvPr/>
          </p:nvSpPr>
          <p:spPr>
            <a:xfrm>
              <a:off x="4197257"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14" name="tx1314"/>
            <p:cNvSpPr/>
            <p:nvPr/>
          </p:nvSpPr>
          <p:spPr>
            <a:xfrm>
              <a:off x="3693402"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15" name="tx1315"/>
            <p:cNvSpPr/>
            <p:nvPr/>
          </p:nvSpPr>
          <p:spPr>
            <a:xfrm>
              <a:off x="5708823"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16" name="tx1316"/>
            <p:cNvSpPr/>
            <p:nvPr/>
          </p:nvSpPr>
          <p:spPr>
            <a:xfrm>
              <a:off x="6212678"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17" name="tx1317"/>
            <p:cNvSpPr/>
            <p:nvPr/>
          </p:nvSpPr>
          <p:spPr>
            <a:xfrm>
              <a:off x="6716534"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18" name="tx1318"/>
            <p:cNvSpPr/>
            <p:nvPr/>
          </p:nvSpPr>
          <p:spPr>
            <a:xfrm>
              <a:off x="7724244"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19" name="tx1319"/>
            <p:cNvSpPr/>
            <p:nvPr/>
          </p:nvSpPr>
          <p:spPr>
            <a:xfrm>
              <a:off x="4701112"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20" name="tx1320"/>
            <p:cNvSpPr/>
            <p:nvPr/>
          </p:nvSpPr>
          <p:spPr>
            <a:xfrm>
              <a:off x="7220389"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21" name="tx1321"/>
            <p:cNvSpPr/>
            <p:nvPr/>
          </p:nvSpPr>
          <p:spPr>
            <a:xfrm>
              <a:off x="1677980" y="258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22" name="tx1322"/>
            <p:cNvSpPr/>
            <p:nvPr/>
          </p:nvSpPr>
          <p:spPr>
            <a:xfrm>
              <a:off x="2685691" y="258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23" name="tx1323"/>
            <p:cNvSpPr/>
            <p:nvPr/>
          </p:nvSpPr>
          <p:spPr>
            <a:xfrm>
              <a:off x="3189546" y="258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24" name="tx1324"/>
            <p:cNvSpPr/>
            <p:nvPr/>
          </p:nvSpPr>
          <p:spPr>
            <a:xfrm>
              <a:off x="4197257" y="258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25" name="tx1325"/>
            <p:cNvSpPr/>
            <p:nvPr/>
          </p:nvSpPr>
          <p:spPr>
            <a:xfrm>
              <a:off x="2181836" y="258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26" name="tx1326"/>
            <p:cNvSpPr/>
            <p:nvPr/>
          </p:nvSpPr>
          <p:spPr>
            <a:xfrm>
              <a:off x="3693402" y="258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27" name="tx1327"/>
            <p:cNvSpPr/>
            <p:nvPr/>
          </p:nvSpPr>
          <p:spPr>
            <a:xfrm>
              <a:off x="5708823" y="258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28" name="tx1328"/>
            <p:cNvSpPr/>
            <p:nvPr/>
          </p:nvSpPr>
          <p:spPr>
            <a:xfrm>
              <a:off x="6212678" y="258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29" name="tx1329"/>
            <p:cNvSpPr/>
            <p:nvPr/>
          </p:nvSpPr>
          <p:spPr>
            <a:xfrm>
              <a:off x="6716534" y="258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30" name="tx1330"/>
            <p:cNvSpPr/>
            <p:nvPr/>
          </p:nvSpPr>
          <p:spPr>
            <a:xfrm>
              <a:off x="7724244" y="258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31" name="tx1331"/>
            <p:cNvSpPr/>
            <p:nvPr/>
          </p:nvSpPr>
          <p:spPr>
            <a:xfrm>
              <a:off x="7220389" y="258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32" name="tx1332"/>
            <p:cNvSpPr/>
            <p:nvPr/>
          </p:nvSpPr>
          <p:spPr>
            <a:xfrm>
              <a:off x="2685691" y="49861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333" name="tx1333"/>
            <p:cNvSpPr/>
            <p:nvPr/>
          </p:nvSpPr>
          <p:spPr>
            <a:xfrm>
              <a:off x="3189546" y="49861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334" name="tx1334"/>
            <p:cNvSpPr/>
            <p:nvPr/>
          </p:nvSpPr>
          <p:spPr>
            <a:xfrm>
              <a:off x="4197257" y="49861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335" name="tx1335"/>
            <p:cNvSpPr/>
            <p:nvPr/>
          </p:nvSpPr>
          <p:spPr>
            <a:xfrm>
              <a:off x="3693402" y="49861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336" name="tx1336"/>
            <p:cNvSpPr/>
            <p:nvPr/>
          </p:nvSpPr>
          <p:spPr>
            <a:xfrm>
              <a:off x="5708823" y="49861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337" name="tx1337"/>
            <p:cNvSpPr/>
            <p:nvPr/>
          </p:nvSpPr>
          <p:spPr>
            <a:xfrm>
              <a:off x="6212678" y="49861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338" name="tx1338"/>
            <p:cNvSpPr/>
            <p:nvPr/>
          </p:nvSpPr>
          <p:spPr>
            <a:xfrm>
              <a:off x="6716534" y="49861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339" name="tx1339"/>
            <p:cNvSpPr/>
            <p:nvPr/>
          </p:nvSpPr>
          <p:spPr>
            <a:xfrm>
              <a:off x="7724244" y="49861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340" name="tx1340"/>
            <p:cNvSpPr/>
            <p:nvPr/>
          </p:nvSpPr>
          <p:spPr>
            <a:xfrm>
              <a:off x="4701112" y="49861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341" name="tx1341"/>
            <p:cNvSpPr/>
            <p:nvPr/>
          </p:nvSpPr>
          <p:spPr>
            <a:xfrm>
              <a:off x="7220389" y="49861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342" name="tx1342"/>
            <p:cNvSpPr/>
            <p:nvPr/>
          </p:nvSpPr>
          <p:spPr>
            <a:xfrm>
              <a:off x="1677980" y="100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43" name="tx1343"/>
            <p:cNvSpPr/>
            <p:nvPr/>
          </p:nvSpPr>
          <p:spPr>
            <a:xfrm>
              <a:off x="2685691" y="100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44" name="tx1344"/>
            <p:cNvSpPr/>
            <p:nvPr/>
          </p:nvSpPr>
          <p:spPr>
            <a:xfrm>
              <a:off x="3189546" y="100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45" name="tx1345"/>
            <p:cNvSpPr/>
            <p:nvPr/>
          </p:nvSpPr>
          <p:spPr>
            <a:xfrm>
              <a:off x="4197257" y="100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46" name="tx1346"/>
            <p:cNvSpPr/>
            <p:nvPr/>
          </p:nvSpPr>
          <p:spPr>
            <a:xfrm>
              <a:off x="2181836" y="100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47" name="tx1347"/>
            <p:cNvSpPr/>
            <p:nvPr/>
          </p:nvSpPr>
          <p:spPr>
            <a:xfrm>
              <a:off x="3693402" y="100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48" name="tx1348"/>
            <p:cNvSpPr/>
            <p:nvPr/>
          </p:nvSpPr>
          <p:spPr>
            <a:xfrm>
              <a:off x="5708823" y="100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49" name="tx1349"/>
            <p:cNvSpPr/>
            <p:nvPr/>
          </p:nvSpPr>
          <p:spPr>
            <a:xfrm>
              <a:off x="6212678" y="100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50" name="tx1350"/>
            <p:cNvSpPr/>
            <p:nvPr/>
          </p:nvSpPr>
          <p:spPr>
            <a:xfrm>
              <a:off x="6716534" y="100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51" name="tx1351"/>
            <p:cNvSpPr/>
            <p:nvPr/>
          </p:nvSpPr>
          <p:spPr>
            <a:xfrm>
              <a:off x="7724244" y="100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52" name="tx1352"/>
            <p:cNvSpPr/>
            <p:nvPr/>
          </p:nvSpPr>
          <p:spPr>
            <a:xfrm>
              <a:off x="4701112" y="100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53" name="tx1353"/>
            <p:cNvSpPr/>
            <p:nvPr/>
          </p:nvSpPr>
          <p:spPr>
            <a:xfrm>
              <a:off x="7220389" y="100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54" name="tx1354"/>
            <p:cNvSpPr/>
            <p:nvPr/>
          </p:nvSpPr>
          <p:spPr>
            <a:xfrm>
              <a:off x="5204968" y="10096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55" name="tx1355"/>
            <p:cNvSpPr/>
            <p:nvPr/>
          </p:nvSpPr>
          <p:spPr>
            <a:xfrm>
              <a:off x="1677980" y="1759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56" name="tx1356"/>
            <p:cNvSpPr/>
            <p:nvPr/>
          </p:nvSpPr>
          <p:spPr>
            <a:xfrm>
              <a:off x="2685691" y="1759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57" name="tx1357"/>
            <p:cNvSpPr/>
            <p:nvPr/>
          </p:nvSpPr>
          <p:spPr>
            <a:xfrm>
              <a:off x="3189546" y="1759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58" name="tx1358"/>
            <p:cNvSpPr/>
            <p:nvPr/>
          </p:nvSpPr>
          <p:spPr>
            <a:xfrm>
              <a:off x="4197257" y="1759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59" name="tx1359"/>
            <p:cNvSpPr/>
            <p:nvPr/>
          </p:nvSpPr>
          <p:spPr>
            <a:xfrm>
              <a:off x="2181836" y="1759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360" name="tx1360"/>
            <p:cNvSpPr/>
            <p:nvPr/>
          </p:nvSpPr>
          <p:spPr>
            <a:xfrm>
              <a:off x="3693402" y="1759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61" name="tx1361"/>
            <p:cNvSpPr/>
            <p:nvPr/>
          </p:nvSpPr>
          <p:spPr>
            <a:xfrm>
              <a:off x="5708823" y="1759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62" name="tx1362"/>
            <p:cNvSpPr/>
            <p:nvPr/>
          </p:nvSpPr>
          <p:spPr>
            <a:xfrm>
              <a:off x="6212678" y="1759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63" name="tx1363"/>
            <p:cNvSpPr/>
            <p:nvPr/>
          </p:nvSpPr>
          <p:spPr>
            <a:xfrm>
              <a:off x="6716534" y="1759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64" name="tx1364"/>
            <p:cNvSpPr/>
            <p:nvPr/>
          </p:nvSpPr>
          <p:spPr>
            <a:xfrm>
              <a:off x="7724244" y="1759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65" name="tx1365"/>
            <p:cNvSpPr/>
            <p:nvPr/>
          </p:nvSpPr>
          <p:spPr>
            <a:xfrm>
              <a:off x="4701112" y="1759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66" name="tx1366"/>
            <p:cNvSpPr/>
            <p:nvPr/>
          </p:nvSpPr>
          <p:spPr>
            <a:xfrm>
              <a:off x="7220389" y="1759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67" name="tx1367"/>
            <p:cNvSpPr/>
            <p:nvPr/>
          </p:nvSpPr>
          <p:spPr>
            <a:xfrm>
              <a:off x="5204968" y="1759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368" name="tx1368"/>
            <p:cNvSpPr/>
            <p:nvPr/>
          </p:nvSpPr>
          <p:spPr>
            <a:xfrm>
              <a:off x="1677980" y="2510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369" name="tx1369"/>
            <p:cNvSpPr/>
            <p:nvPr/>
          </p:nvSpPr>
          <p:spPr>
            <a:xfrm>
              <a:off x="2685691" y="2510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70" name="tx1370"/>
            <p:cNvSpPr/>
            <p:nvPr/>
          </p:nvSpPr>
          <p:spPr>
            <a:xfrm>
              <a:off x="3189546" y="2510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71" name="tx1371"/>
            <p:cNvSpPr/>
            <p:nvPr/>
          </p:nvSpPr>
          <p:spPr>
            <a:xfrm>
              <a:off x="4197257" y="2510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72" name="tx1372"/>
            <p:cNvSpPr/>
            <p:nvPr/>
          </p:nvSpPr>
          <p:spPr>
            <a:xfrm>
              <a:off x="2181836" y="2510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373" name="tx1373"/>
            <p:cNvSpPr/>
            <p:nvPr/>
          </p:nvSpPr>
          <p:spPr>
            <a:xfrm>
              <a:off x="3693402" y="2510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74" name="tx1374"/>
            <p:cNvSpPr/>
            <p:nvPr/>
          </p:nvSpPr>
          <p:spPr>
            <a:xfrm>
              <a:off x="5708823" y="2510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375" name="tx1375"/>
            <p:cNvSpPr/>
            <p:nvPr/>
          </p:nvSpPr>
          <p:spPr>
            <a:xfrm>
              <a:off x="6212678" y="2510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76" name="tx1376"/>
            <p:cNvSpPr/>
            <p:nvPr/>
          </p:nvSpPr>
          <p:spPr>
            <a:xfrm>
              <a:off x="6716534" y="2510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77" name="tx1377"/>
            <p:cNvSpPr/>
            <p:nvPr/>
          </p:nvSpPr>
          <p:spPr>
            <a:xfrm>
              <a:off x="7724244" y="2510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78" name="tx1378"/>
            <p:cNvSpPr/>
            <p:nvPr/>
          </p:nvSpPr>
          <p:spPr>
            <a:xfrm>
              <a:off x="4701112" y="2510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379" name="tx1379"/>
            <p:cNvSpPr/>
            <p:nvPr/>
          </p:nvSpPr>
          <p:spPr>
            <a:xfrm>
              <a:off x="7220389" y="2510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380" name="tx1380"/>
            <p:cNvSpPr/>
            <p:nvPr/>
          </p:nvSpPr>
          <p:spPr>
            <a:xfrm>
              <a:off x="2685691" y="35605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81" name="tx1381"/>
            <p:cNvSpPr/>
            <p:nvPr/>
          </p:nvSpPr>
          <p:spPr>
            <a:xfrm>
              <a:off x="3189546" y="35605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82" name="tx1382"/>
            <p:cNvSpPr/>
            <p:nvPr/>
          </p:nvSpPr>
          <p:spPr>
            <a:xfrm>
              <a:off x="4197257" y="35605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83" name="tx1383"/>
            <p:cNvSpPr/>
            <p:nvPr/>
          </p:nvSpPr>
          <p:spPr>
            <a:xfrm>
              <a:off x="3693402" y="35605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84" name="tx1384"/>
            <p:cNvSpPr/>
            <p:nvPr/>
          </p:nvSpPr>
          <p:spPr>
            <a:xfrm>
              <a:off x="5708823" y="35605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85" name="tx1385"/>
            <p:cNvSpPr/>
            <p:nvPr/>
          </p:nvSpPr>
          <p:spPr>
            <a:xfrm>
              <a:off x="6212678" y="35605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86" name="tx1386"/>
            <p:cNvSpPr/>
            <p:nvPr/>
          </p:nvSpPr>
          <p:spPr>
            <a:xfrm>
              <a:off x="6716534" y="35605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87" name="tx1387"/>
            <p:cNvSpPr/>
            <p:nvPr/>
          </p:nvSpPr>
          <p:spPr>
            <a:xfrm>
              <a:off x="7724244" y="35605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388" name="tx1388"/>
            <p:cNvSpPr/>
            <p:nvPr/>
          </p:nvSpPr>
          <p:spPr>
            <a:xfrm>
              <a:off x="4701112" y="35605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389" name="tx1389"/>
            <p:cNvSpPr/>
            <p:nvPr/>
          </p:nvSpPr>
          <p:spPr>
            <a:xfrm>
              <a:off x="7220389" y="35605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90" name="tx1390"/>
            <p:cNvSpPr/>
            <p:nvPr/>
          </p:nvSpPr>
          <p:spPr>
            <a:xfrm>
              <a:off x="2685691" y="5136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391" name="tx1391"/>
            <p:cNvSpPr/>
            <p:nvPr/>
          </p:nvSpPr>
          <p:spPr>
            <a:xfrm>
              <a:off x="3189546" y="5136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392" name="tx1392"/>
            <p:cNvSpPr/>
            <p:nvPr/>
          </p:nvSpPr>
          <p:spPr>
            <a:xfrm>
              <a:off x="4197257" y="5136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393" name="tx1393"/>
            <p:cNvSpPr/>
            <p:nvPr/>
          </p:nvSpPr>
          <p:spPr>
            <a:xfrm>
              <a:off x="3693402" y="5136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394" name="tx1394"/>
            <p:cNvSpPr/>
            <p:nvPr/>
          </p:nvSpPr>
          <p:spPr>
            <a:xfrm>
              <a:off x="5708823" y="5136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395" name="tx1395"/>
            <p:cNvSpPr/>
            <p:nvPr/>
          </p:nvSpPr>
          <p:spPr>
            <a:xfrm>
              <a:off x="6212678" y="5136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396" name="tx1396"/>
            <p:cNvSpPr/>
            <p:nvPr/>
          </p:nvSpPr>
          <p:spPr>
            <a:xfrm>
              <a:off x="6716534" y="5136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97" name="tx1397"/>
            <p:cNvSpPr/>
            <p:nvPr/>
          </p:nvSpPr>
          <p:spPr>
            <a:xfrm>
              <a:off x="7724244" y="5136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398" name="tx1398"/>
            <p:cNvSpPr/>
            <p:nvPr/>
          </p:nvSpPr>
          <p:spPr>
            <a:xfrm>
              <a:off x="7220389" y="5136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399" name="tx1399"/>
            <p:cNvSpPr/>
            <p:nvPr/>
          </p:nvSpPr>
          <p:spPr>
            <a:xfrm>
              <a:off x="2685691" y="24351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00" name="tx1400"/>
            <p:cNvSpPr/>
            <p:nvPr/>
          </p:nvSpPr>
          <p:spPr>
            <a:xfrm>
              <a:off x="3189546" y="24351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401" name="tx1401"/>
            <p:cNvSpPr/>
            <p:nvPr/>
          </p:nvSpPr>
          <p:spPr>
            <a:xfrm>
              <a:off x="4197257" y="24351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02" name="tx1402"/>
            <p:cNvSpPr/>
            <p:nvPr/>
          </p:nvSpPr>
          <p:spPr>
            <a:xfrm>
              <a:off x="3693402" y="24351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03" name="tx1403"/>
            <p:cNvSpPr/>
            <p:nvPr/>
          </p:nvSpPr>
          <p:spPr>
            <a:xfrm>
              <a:off x="5708823" y="24351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04" name="tx1404"/>
            <p:cNvSpPr/>
            <p:nvPr/>
          </p:nvSpPr>
          <p:spPr>
            <a:xfrm>
              <a:off x="6212678" y="24351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05" name="tx1405"/>
            <p:cNvSpPr/>
            <p:nvPr/>
          </p:nvSpPr>
          <p:spPr>
            <a:xfrm>
              <a:off x="6716534" y="24351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406" name="tx1406"/>
            <p:cNvSpPr/>
            <p:nvPr/>
          </p:nvSpPr>
          <p:spPr>
            <a:xfrm>
              <a:off x="7724244" y="24351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407" name="tx1407"/>
            <p:cNvSpPr/>
            <p:nvPr/>
          </p:nvSpPr>
          <p:spPr>
            <a:xfrm>
              <a:off x="4701112" y="24351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408" name="tx1408"/>
            <p:cNvSpPr/>
            <p:nvPr/>
          </p:nvSpPr>
          <p:spPr>
            <a:xfrm>
              <a:off x="7220389" y="24351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409" name="tx1409"/>
            <p:cNvSpPr/>
            <p:nvPr/>
          </p:nvSpPr>
          <p:spPr>
            <a:xfrm>
              <a:off x="5204968" y="24351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410" name="tx1410"/>
            <p:cNvSpPr/>
            <p:nvPr/>
          </p:nvSpPr>
          <p:spPr>
            <a:xfrm>
              <a:off x="2685691" y="2135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11" name="tx1411"/>
            <p:cNvSpPr/>
            <p:nvPr/>
          </p:nvSpPr>
          <p:spPr>
            <a:xfrm>
              <a:off x="3189546" y="2135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412" name="tx1412"/>
            <p:cNvSpPr/>
            <p:nvPr/>
          </p:nvSpPr>
          <p:spPr>
            <a:xfrm>
              <a:off x="4197257" y="2135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413" name="tx1413"/>
            <p:cNvSpPr/>
            <p:nvPr/>
          </p:nvSpPr>
          <p:spPr>
            <a:xfrm>
              <a:off x="3693402" y="2135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414" name="tx1414"/>
            <p:cNvSpPr/>
            <p:nvPr/>
          </p:nvSpPr>
          <p:spPr>
            <a:xfrm>
              <a:off x="5708823" y="2135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15" name="tx1415"/>
            <p:cNvSpPr/>
            <p:nvPr/>
          </p:nvSpPr>
          <p:spPr>
            <a:xfrm>
              <a:off x="6212678" y="2135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416" name="tx1416"/>
            <p:cNvSpPr/>
            <p:nvPr/>
          </p:nvSpPr>
          <p:spPr>
            <a:xfrm>
              <a:off x="6716534" y="2135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417" name="tx1417"/>
            <p:cNvSpPr/>
            <p:nvPr/>
          </p:nvSpPr>
          <p:spPr>
            <a:xfrm>
              <a:off x="7724244" y="2135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418" name="tx1418"/>
            <p:cNvSpPr/>
            <p:nvPr/>
          </p:nvSpPr>
          <p:spPr>
            <a:xfrm>
              <a:off x="4701112" y="2135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419" name="tx1419"/>
            <p:cNvSpPr/>
            <p:nvPr/>
          </p:nvSpPr>
          <p:spPr>
            <a:xfrm>
              <a:off x="7220389" y="2135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420" name="tx1420"/>
            <p:cNvSpPr/>
            <p:nvPr/>
          </p:nvSpPr>
          <p:spPr>
            <a:xfrm>
              <a:off x="5204968" y="2135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421" name="tx1421"/>
            <p:cNvSpPr/>
            <p:nvPr/>
          </p:nvSpPr>
          <p:spPr>
            <a:xfrm>
              <a:off x="2685691" y="4761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22" name="tx1422"/>
            <p:cNvSpPr/>
            <p:nvPr/>
          </p:nvSpPr>
          <p:spPr>
            <a:xfrm>
              <a:off x="3189546" y="4761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423" name="tx1423"/>
            <p:cNvSpPr/>
            <p:nvPr/>
          </p:nvSpPr>
          <p:spPr>
            <a:xfrm>
              <a:off x="4197257" y="4761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424" name="tx1424"/>
            <p:cNvSpPr/>
            <p:nvPr/>
          </p:nvSpPr>
          <p:spPr>
            <a:xfrm>
              <a:off x="3693402" y="4761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425" name="tx1425"/>
            <p:cNvSpPr/>
            <p:nvPr/>
          </p:nvSpPr>
          <p:spPr>
            <a:xfrm>
              <a:off x="5708823" y="4761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26" name="tx1426"/>
            <p:cNvSpPr/>
            <p:nvPr/>
          </p:nvSpPr>
          <p:spPr>
            <a:xfrm>
              <a:off x="6212678" y="4761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427" name="tx1427"/>
            <p:cNvSpPr/>
            <p:nvPr/>
          </p:nvSpPr>
          <p:spPr>
            <a:xfrm>
              <a:off x="6716534" y="4761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428" name="tx1428"/>
            <p:cNvSpPr/>
            <p:nvPr/>
          </p:nvSpPr>
          <p:spPr>
            <a:xfrm>
              <a:off x="7724244" y="4761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429" name="tx1429"/>
            <p:cNvSpPr/>
            <p:nvPr/>
          </p:nvSpPr>
          <p:spPr>
            <a:xfrm>
              <a:off x="4701112" y="4761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430" name="tx1430"/>
            <p:cNvSpPr/>
            <p:nvPr/>
          </p:nvSpPr>
          <p:spPr>
            <a:xfrm>
              <a:off x="7220389" y="4761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431" name="tx1431"/>
            <p:cNvSpPr/>
            <p:nvPr/>
          </p:nvSpPr>
          <p:spPr>
            <a:xfrm>
              <a:off x="2685691" y="34855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32" name="tx1432"/>
            <p:cNvSpPr/>
            <p:nvPr/>
          </p:nvSpPr>
          <p:spPr>
            <a:xfrm>
              <a:off x="3189546" y="34855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33" name="tx1433"/>
            <p:cNvSpPr/>
            <p:nvPr/>
          </p:nvSpPr>
          <p:spPr>
            <a:xfrm>
              <a:off x="4197257" y="34855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34" name="tx1434"/>
            <p:cNvSpPr/>
            <p:nvPr/>
          </p:nvSpPr>
          <p:spPr>
            <a:xfrm>
              <a:off x="3693402" y="34855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35" name="tx1435"/>
            <p:cNvSpPr/>
            <p:nvPr/>
          </p:nvSpPr>
          <p:spPr>
            <a:xfrm>
              <a:off x="5708823" y="34855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36" name="tx1436"/>
            <p:cNvSpPr/>
            <p:nvPr/>
          </p:nvSpPr>
          <p:spPr>
            <a:xfrm>
              <a:off x="6212678" y="34855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37" name="tx1437"/>
            <p:cNvSpPr/>
            <p:nvPr/>
          </p:nvSpPr>
          <p:spPr>
            <a:xfrm>
              <a:off x="6716534" y="34855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438" name="tx1438"/>
            <p:cNvSpPr/>
            <p:nvPr/>
          </p:nvSpPr>
          <p:spPr>
            <a:xfrm>
              <a:off x="7724244" y="34855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439" name="tx1439"/>
            <p:cNvSpPr/>
            <p:nvPr/>
          </p:nvSpPr>
          <p:spPr>
            <a:xfrm>
              <a:off x="4701112" y="34855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40" name="tx1440"/>
            <p:cNvSpPr/>
            <p:nvPr/>
          </p:nvSpPr>
          <p:spPr>
            <a:xfrm>
              <a:off x="7220389" y="34855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441" name="tx1441"/>
            <p:cNvSpPr/>
            <p:nvPr/>
          </p:nvSpPr>
          <p:spPr>
            <a:xfrm>
              <a:off x="8228100" y="34855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442" name="tx1442"/>
            <p:cNvSpPr/>
            <p:nvPr/>
          </p:nvSpPr>
          <p:spPr>
            <a:xfrm>
              <a:off x="1677980" y="29603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443" name="tx1443"/>
            <p:cNvSpPr/>
            <p:nvPr/>
          </p:nvSpPr>
          <p:spPr>
            <a:xfrm>
              <a:off x="2685691" y="29603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44" name="tx1444"/>
            <p:cNvSpPr/>
            <p:nvPr/>
          </p:nvSpPr>
          <p:spPr>
            <a:xfrm>
              <a:off x="3189546" y="29603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45" name="tx1445"/>
            <p:cNvSpPr/>
            <p:nvPr/>
          </p:nvSpPr>
          <p:spPr>
            <a:xfrm>
              <a:off x="4197257" y="29603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46" name="tx1446"/>
            <p:cNvSpPr/>
            <p:nvPr/>
          </p:nvSpPr>
          <p:spPr>
            <a:xfrm>
              <a:off x="2181836" y="29603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447" name="tx1447"/>
            <p:cNvSpPr/>
            <p:nvPr/>
          </p:nvSpPr>
          <p:spPr>
            <a:xfrm>
              <a:off x="3693402" y="29603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48" name="tx1448"/>
            <p:cNvSpPr/>
            <p:nvPr/>
          </p:nvSpPr>
          <p:spPr>
            <a:xfrm>
              <a:off x="5708823" y="29603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49" name="tx1449"/>
            <p:cNvSpPr/>
            <p:nvPr/>
          </p:nvSpPr>
          <p:spPr>
            <a:xfrm>
              <a:off x="6212678" y="29603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450" name="tx1450"/>
            <p:cNvSpPr/>
            <p:nvPr/>
          </p:nvSpPr>
          <p:spPr>
            <a:xfrm>
              <a:off x="6716534" y="29603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51" name="tx1451"/>
            <p:cNvSpPr/>
            <p:nvPr/>
          </p:nvSpPr>
          <p:spPr>
            <a:xfrm>
              <a:off x="7724244" y="29603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452" name="tx1452"/>
            <p:cNvSpPr/>
            <p:nvPr/>
          </p:nvSpPr>
          <p:spPr>
            <a:xfrm>
              <a:off x="4701112" y="29603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453" name="tx1453"/>
            <p:cNvSpPr/>
            <p:nvPr/>
          </p:nvSpPr>
          <p:spPr>
            <a:xfrm>
              <a:off x="7220389" y="29603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54" name="tx1454"/>
            <p:cNvSpPr/>
            <p:nvPr/>
          </p:nvSpPr>
          <p:spPr>
            <a:xfrm>
              <a:off x="5204968" y="29603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455" name="tx1455"/>
            <p:cNvSpPr/>
            <p:nvPr/>
          </p:nvSpPr>
          <p:spPr>
            <a:xfrm>
              <a:off x="2685691" y="3710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456" name="tx1456"/>
            <p:cNvSpPr/>
            <p:nvPr/>
          </p:nvSpPr>
          <p:spPr>
            <a:xfrm>
              <a:off x="3189546" y="3710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457" name="tx1457"/>
            <p:cNvSpPr/>
            <p:nvPr/>
          </p:nvSpPr>
          <p:spPr>
            <a:xfrm>
              <a:off x="4197257" y="3710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458" name="tx1458"/>
            <p:cNvSpPr/>
            <p:nvPr/>
          </p:nvSpPr>
          <p:spPr>
            <a:xfrm>
              <a:off x="3693402" y="3710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459" name="tx1459"/>
            <p:cNvSpPr/>
            <p:nvPr/>
          </p:nvSpPr>
          <p:spPr>
            <a:xfrm>
              <a:off x="5708823" y="3710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460" name="tx1460"/>
            <p:cNvSpPr/>
            <p:nvPr/>
          </p:nvSpPr>
          <p:spPr>
            <a:xfrm>
              <a:off x="6212678" y="3710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461" name="tx1461"/>
            <p:cNvSpPr/>
            <p:nvPr/>
          </p:nvSpPr>
          <p:spPr>
            <a:xfrm>
              <a:off x="6716534" y="3710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462" name="tx1462"/>
            <p:cNvSpPr/>
            <p:nvPr/>
          </p:nvSpPr>
          <p:spPr>
            <a:xfrm>
              <a:off x="7724244" y="3710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463" name="tx1463"/>
            <p:cNvSpPr/>
            <p:nvPr/>
          </p:nvSpPr>
          <p:spPr>
            <a:xfrm>
              <a:off x="4701112" y="3710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464" name="tx1464"/>
            <p:cNvSpPr/>
            <p:nvPr/>
          </p:nvSpPr>
          <p:spPr>
            <a:xfrm>
              <a:off x="7220389" y="3710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465" name="tx1465"/>
            <p:cNvSpPr/>
            <p:nvPr/>
          </p:nvSpPr>
          <p:spPr>
            <a:xfrm>
              <a:off x="5204968" y="3710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466" name="tx1466"/>
            <p:cNvSpPr/>
            <p:nvPr/>
          </p:nvSpPr>
          <p:spPr>
            <a:xfrm>
              <a:off x="2685691" y="41608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67" name="tx1467"/>
            <p:cNvSpPr/>
            <p:nvPr/>
          </p:nvSpPr>
          <p:spPr>
            <a:xfrm>
              <a:off x="3189546" y="41608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468" name="tx1468"/>
            <p:cNvSpPr/>
            <p:nvPr/>
          </p:nvSpPr>
          <p:spPr>
            <a:xfrm>
              <a:off x="4197257" y="41608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469" name="tx1469"/>
            <p:cNvSpPr/>
            <p:nvPr/>
          </p:nvSpPr>
          <p:spPr>
            <a:xfrm>
              <a:off x="2181836" y="41608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470" name="tx1470"/>
            <p:cNvSpPr/>
            <p:nvPr/>
          </p:nvSpPr>
          <p:spPr>
            <a:xfrm>
              <a:off x="3693402" y="41608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471" name="tx1471"/>
            <p:cNvSpPr/>
            <p:nvPr/>
          </p:nvSpPr>
          <p:spPr>
            <a:xfrm>
              <a:off x="5708823" y="41608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72" name="tx1472"/>
            <p:cNvSpPr/>
            <p:nvPr/>
          </p:nvSpPr>
          <p:spPr>
            <a:xfrm>
              <a:off x="6212678" y="41608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473" name="tx1473"/>
            <p:cNvSpPr/>
            <p:nvPr/>
          </p:nvSpPr>
          <p:spPr>
            <a:xfrm>
              <a:off x="6716534" y="41608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474" name="tx1474"/>
            <p:cNvSpPr/>
            <p:nvPr/>
          </p:nvSpPr>
          <p:spPr>
            <a:xfrm>
              <a:off x="7724244" y="41608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475" name="tx1475"/>
            <p:cNvSpPr/>
            <p:nvPr/>
          </p:nvSpPr>
          <p:spPr>
            <a:xfrm>
              <a:off x="4701112" y="41608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476" name="tx1476"/>
            <p:cNvSpPr/>
            <p:nvPr/>
          </p:nvSpPr>
          <p:spPr>
            <a:xfrm>
              <a:off x="7220389" y="41608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477" name="tx1477"/>
            <p:cNvSpPr/>
            <p:nvPr/>
          </p:nvSpPr>
          <p:spPr>
            <a:xfrm>
              <a:off x="5204968" y="41608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478" name="tx1478"/>
            <p:cNvSpPr/>
            <p:nvPr/>
          </p:nvSpPr>
          <p:spPr>
            <a:xfrm>
              <a:off x="1677980" y="22851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79" name="tx1479"/>
            <p:cNvSpPr/>
            <p:nvPr/>
          </p:nvSpPr>
          <p:spPr>
            <a:xfrm>
              <a:off x="2685691" y="22851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80" name="tx1480"/>
            <p:cNvSpPr/>
            <p:nvPr/>
          </p:nvSpPr>
          <p:spPr>
            <a:xfrm>
              <a:off x="3189546" y="22851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481" name="tx1481"/>
            <p:cNvSpPr/>
            <p:nvPr/>
          </p:nvSpPr>
          <p:spPr>
            <a:xfrm>
              <a:off x="4197257" y="22851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482" name="tx1482"/>
            <p:cNvSpPr/>
            <p:nvPr/>
          </p:nvSpPr>
          <p:spPr>
            <a:xfrm>
              <a:off x="3693402" y="22851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483" name="tx1483"/>
            <p:cNvSpPr/>
            <p:nvPr/>
          </p:nvSpPr>
          <p:spPr>
            <a:xfrm>
              <a:off x="5708823" y="22851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84" name="tx1484"/>
            <p:cNvSpPr/>
            <p:nvPr/>
          </p:nvSpPr>
          <p:spPr>
            <a:xfrm>
              <a:off x="6212678" y="22851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485" name="tx1485"/>
            <p:cNvSpPr/>
            <p:nvPr/>
          </p:nvSpPr>
          <p:spPr>
            <a:xfrm>
              <a:off x="6716534" y="22851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86" name="tx1486"/>
            <p:cNvSpPr/>
            <p:nvPr/>
          </p:nvSpPr>
          <p:spPr>
            <a:xfrm>
              <a:off x="7724244" y="22851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487" name="tx1487"/>
            <p:cNvSpPr/>
            <p:nvPr/>
          </p:nvSpPr>
          <p:spPr>
            <a:xfrm>
              <a:off x="4701112" y="22851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88" name="tx1488"/>
            <p:cNvSpPr/>
            <p:nvPr/>
          </p:nvSpPr>
          <p:spPr>
            <a:xfrm>
              <a:off x="7220389" y="22851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89" name="tx1489"/>
            <p:cNvSpPr/>
            <p:nvPr/>
          </p:nvSpPr>
          <p:spPr>
            <a:xfrm>
              <a:off x="8731955" y="16098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490" name="tx1490"/>
            <p:cNvSpPr/>
            <p:nvPr/>
          </p:nvSpPr>
          <p:spPr>
            <a:xfrm>
              <a:off x="8731955" y="423584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491" name="tx1491"/>
            <p:cNvSpPr/>
            <p:nvPr/>
          </p:nvSpPr>
          <p:spPr>
            <a:xfrm>
              <a:off x="8731955" y="15348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492" name="tx1492"/>
            <p:cNvSpPr/>
            <p:nvPr/>
          </p:nvSpPr>
          <p:spPr>
            <a:xfrm>
              <a:off x="8731955" y="28103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493" name="tx1493"/>
            <p:cNvSpPr/>
            <p:nvPr/>
          </p:nvSpPr>
          <p:spPr>
            <a:xfrm>
              <a:off x="8731955" y="115971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494" name="tx1494"/>
            <p:cNvSpPr/>
            <p:nvPr/>
          </p:nvSpPr>
          <p:spPr>
            <a:xfrm>
              <a:off x="8731955" y="36356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495" name="tx1495"/>
            <p:cNvSpPr/>
            <p:nvPr/>
          </p:nvSpPr>
          <p:spPr>
            <a:xfrm>
              <a:off x="8731955" y="18349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496" name="tx1496"/>
            <p:cNvSpPr/>
            <p:nvPr/>
          </p:nvSpPr>
          <p:spPr>
            <a:xfrm>
              <a:off x="8731955" y="236015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497" name="tx1497"/>
            <p:cNvSpPr/>
            <p:nvPr/>
          </p:nvSpPr>
          <p:spPr>
            <a:xfrm>
              <a:off x="8731955" y="32604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498" name="tx1498"/>
            <p:cNvSpPr/>
            <p:nvPr/>
          </p:nvSpPr>
          <p:spPr>
            <a:xfrm>
              <a:off x="8731955" y="20600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499" name="tx1499"/>
            <p:cNvSpPr/>
            <p:nvPr/>
          </p:nvSpPr>
          <p:spPr>
            <a:xfrm>
              <a:off x="8731955" y="52862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500" name="tx1500"/>
            <p:cNvSpPr/>
            <p:nvPr/>
          </p:nvSpPr>
          <p:spPr>
            <a:xfrm>
              <a:off x="8731955" y="31104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501" name="tx1501"/>
            <p:cNvSpPr/>
            <p:nvPr/>
          </p:nvSpPr>
          <p:spPr>
            <a:xfrm>
              <a:off x="8731955" y="13097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502" name="tx1502"/>
            <p:cNvSpPr/>
            <p:nvPr/>
          </p:nvSpPr>
          <p:spPr>
            <a:xfrm>
              <a:off x="8731955" y="12347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503" name="tx1503"/>
            <p:cNvSpPr/>
            <p:nvPr/>
          </p:nvSpPr>
          <p:spPr>
            <a:xfrm>
              <a:off x="8731955" y="318546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504" name="tx1504"/>
            <p:cNvSpPr/>
            <p:nvPr/>
          </p:nvSpPr>
          <p:spPr>
            <a:xfrm>
              <a:off x="8731955" y="39357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505" name="tx1505"/>
            <p:cNvSpPr/>
            <p:nvPr/>
          </p:nvSpPr>
          <p:spPr>
            <a:xfrm>
              <a:off x="8731955" y="44609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506" name="tx1506"/>
            <p:cNvSpPr/>
            <p:nvPr/>
          </p:nvSpPr>
          <p:spPr>
            <a:xfrm>
              <a:off x="8731955" y="13848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507" name="tx1507"/>
            <p:cNvSpPr/>
            <p:nvPr/>
          </p:nvSpPr>
          <p:spPr>
            <a:xfrm>
              <a:off x="8731955" y="1909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508" name="tx1508"/>
            <p:cNvSpPr/>
            <p:nvPr/>
          </p:nvSpPr>
          <p:spPr>
            <a:xfrm>
              <a:off x="8731955" y="49110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509" name="tx1509"/>
            <p:cNvSpPr/>
            <p:nvPr/>
          </p:nvSpPr>
          <p:spPr>
            <a:xfrm>
              <a:off x="8731955" y="43108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510" name="tx1510"/>
            <p:cNvSpPr/>
            <p:nvPr/>
          </p:nvSpPr>
          <p:spPr>
            <a:xfrm>
              <a:off x="8731955" y="14598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511" name="tx1511"/>
            <p:cNvSpPr/>
            <p:nvPr/>
          </p:nvSpPr>
          <p:spPr>
            <a:xfrm>
              <a:off x="8731955" y="551131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512" name="tx1512"/>
            <p:cNvSpPr/>
            <p:nvPr/>
          </p:nvSpPr>
          <p:spPr>
            <a:xfrm>
              <a:off x="8731955" y="10846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13" name="tx1513"/>
            <p:cNvSpPr/>
            <p:nvPr/>
          </p:nvSpPr>
          <p:spPr>
            <a:xfrm>
              <a:off x="8731955" y="1985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514" name="tx1514"/>
            <p:cNvSpPr/>
            <p:nvPr/>
          </p:nvSpPr>
          <p:spPr>
            <a:xfrm>
              <a:off x="8731955" y="258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515" name="tx1515"/>
            <p:cNvSpPr/>
            <p:nvPr/>
          </p:nvSpPr>
          <p:spPr>
            <a:xfrm>
              <a:off x="8731955" y="17599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516" name="tx1516"/>
            <p:cNvSpPr/>
            <p:nvPr/>
          </p:nvSpPr>
          <p:spPr>
            <a:xfrm>
              <a:off x="8731955" y="25102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517" name="tx1517"/>
            <p:cNvSpPr/>
            <p:nvPr/>
          </p:nvSpPr>
          <p:spPr>
            <a:xfrm>
              <a:off x="8731955" y="24351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518" name="tx1518"/>
            <p:cNvSpPr/>
            <p:nvPr/>
          </p:nvSpPr>
          <p:spPr>
            <a:xfrm>
              <a:off x="8731955" y="21350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519" name="tx1519"/>
            <p:cNvSpPr/>
            <p:nvPr/>
          </p:nvSpPr>
          <p:spPr>
            <a:xfrm>
              <a:off x="8731955" y="4761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520" name="tx1520"/>
            <p:cNvSpPr/>
            <p:nvPr/>
          </p:nvSpPr>
          <p:spPr>
            <a:xfrm>
              <a:off x="8731955" y="37106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521" name="tx1521"/>
            <p:cNvSpPr/>
            <p:nvPr/>
          </p:nvSpPr>
          <p:spPr>
            <a:xfrm>
              <a:off x="5204968" y="3785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44</a:t>
              </a:r>
            </a:p>
          </p:txBody>
        </p:sp>
        <p:sp>
          <p:nvSpPr>
            <p:cNvPr id="1522" name="tx1522"/>
            <p:cNvSpPr/>
            <p:nvPr/>
          </p:nvSpPr>
          <p:spPr>
            <a:xfrm>
              <a:off x="5204968" y="50611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20</a:t>
              </a:r>
            </a:p>
          </p:txBody>
        </p:sp>
        <p:sp>
          <p:nvSpPr>
            <p:cNvPr id="1523" name="tx1523"/>
            <p:cNvSpPr/>
            <p:nvPr/>
          </p:nvSpPr>
          <p:spPr>
            <a:xfrm>
              <a:off x="7724244" y="5586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51</a:t>
              </a:r>
            </a:p>
          </p:txBody>
        </p:sp>
        <p:sp>
          <p:nvSpPr>
            <p:cNvPr id="1524" name="tx1524"/>
            <p:cNvSpPr/>
            <p:nvPr/>
          </p:nvSpPr>
          <p:spPr>
            <a:xfrm>
              <a:off x="8248171" y="5511310"/>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a:t>
              </a:r>
            </a:p>
          </p:txBody>
        </p:sp>
        <p:sp>
          <p:nvSpPr>
            <p:cNvPr id="1525" name="tx1525"/>
            <p:cNvSpPr/>
            <p:nvPr/>
          </p:nvSpPr>
          <p:spPr>
            <a:xfrm>
              <a:off x="5204968"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18</a:t>
              </a:r>
            </a:p>
          </p:txBody>
        </p:sp>
        <p:sp>
          <p:nvSpPr>
            <p:cNvPr id="1526" name="tx1526"/>
            <p:cNvSpPr/>
            <p:nvPr/>
          </p:nvSpPr>
          <p:spPr>
            <a:xfrm>
              <a:off x="4701112" y="5136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55</a:t>
              </a:r>
            </a:p>
          </p:txBody>
        </p:sp>
        <p:sp>
          <p:nvSpPr>
            <p:cNvPr id="1527" name="tx1527"/>
            <p:cNvSpPr/>
            <p:nvPr/>
          </p:nvSpPr>
          <p:spPr>
            <a:xfrm>
              <a:off x="5204968" y="4761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10</a:t>
              </a:r>
            </a:p>
          </p:txBody>
        </p:sp>
        <p:sp>
          <p:nvSpPr>
            <p:cNvPr id="1528" name="tx1528"/>
            <p:cNvSpPr/>
            <p:nvPr/>
          </p:nvSpPr>
          <p:spPr>
            <a:xfrm>
              <a:off x="8752026" y="4836063"/>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1</a:t>
              </a:r>
            </a:p>
          </p:txBody>
        </p:sp>
        <p:sp>
          <p:nvSpPr>
            <p:cNvPr id="1529" name="tx1529"/>
            <p:cNvSpPr/>
            <p:nvPr/>
          </p:nvSpPr>
          <p:spPr>
            <a:xfrm>
              <a:off x="8731955" y="52112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32</a:t>
              </a:r>
            </a:p>
          </p:txBody>
        </p:sp>
        <p:sp>
          <p:nvSpPr>
            <p:cNvPr id="1530" name="tx1530"/>
            <p:cNvSpPr/>
            <p:nvPr/>
          </p:nvSpPr>
          <p:spPr>
            <a:xfrm>
              <a:off x="8752026" y="5436283"/>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a:t>
              </a:r>
            </a:p>
          </p:txBody>
        </p:sp>
        <p:sp>
          <p:nvSpPr>
            <p:cNvPr id="1531" name="tx1531"/>
            <p:cNvSpPr/>
            <p:nvPr/>
          </p:nvSpPr>
          <p:spPr>
            <a:xfrm>
              <a:off x="8731955" y="46860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58</a:t>
              </a:r>
            </a:p>
          </p:txBody>
        </p:sp>
        <p:sp>
          <p:nvSpPr>
            <p:cNvPr id="1532" name="tx1532"/>
            <p:cNvSpPr/>
            <p:nvPr/>
          </p:nvSpPr>
          <p:spPr>
            <a:xfrm>
              <a:off x="8752026" y="5361256"/>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a:t>
              </a:r>
            </a:p>
          </p:txBody>
        </p:sp>
        <p:sp>
          <p:nvSpPr>
            <p:cNvPr id="1533" name="tx1533"/>
            <p:cNvSpPr/>
            <p:nvPr/>
          </p:nvSpPr>
          <p:spPr>
            <a:xfrm>
              <a:off x="8731955" y="40857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53</a:t>
              </a:r>
            </a:p>
          </p:txBody>
        </p:sp>
        <p:sp>
          <p:nvSpPr>
            <p:cNvPr id="1534" name="tx1534"/>
            <p:cNvSpPr/>
            <p:nvPr/>
          </p:nvSpPr>
          <p:spPr>
            <a:xfrm>
              <a:off x="8731955" y="28853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54</a:t>
              </a:r>
            </a:p>
          </p:txBody>
        </p:sp>
        <p:sp>
          <p:nvSpPr>
            <p:cNvPr id="1535" name="tx1535"/>
            <p:cNvSpPr/>
            <p:nvPr/>
          </p:nvSpPr>
          <p:spPr>
            <a:xfrm>
              <a:off x="8731955" y="3785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51</a:t>
              </a:r>
            </a:p>
          </p:txBody>
        </p:sp>
        <p:sp>
          <p:nvSpPr>
            <p:cNvPr id="1536" name="tx1536"/>
            <p:cNvSpPr/>
            <p:nvPr/>
          </p:nvSpPr>
          <p:spPr>
            <a:xfrm>
              <a:off x="8731955" y="45359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55</a:t>
              </a:r>
            </a:p>
          </p:txBody>
        </p:sp>
        <p:sp>
          <p:nvSpPr>
            <p:cNvPr id="1537" name="tx1537"/>
            <p:cNvSpPr/>
            <p:nvPr/>
          </p:nvSpPr>
          <p:spPr>
            <a:xfrm>
              <a:off x="8731955" y="50611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54</a:t>
              </a:r>
            </a:p>
          </p:txBody>
        </p:sp>
        <p:sp>
          <p:nvSpPr>
            <p:cNvPr id="1538" name="tx1538"/>
            <p:cNvSpPr/>
            <p:nvPr/>
          </p:nvSpPr>
          <p:spPr>
            <a:xfrm>
              <a:off x="8731955" y="273529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58</a:t>
              </a:r>
            </a:p>
          </p:txBody>
        </p:sp>
        <p:sp>
          <p:nvSpPr>
            <p:cNvPr id="1539" name="tx1539"/>
            <p:cNvSpPr/>
            <p:nvPr/>
          </p:nvSpPr>
          <p:spPr>
            <a:xfrm>
              <a:off x="8731955" y="40107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51</a:t>
              </a:r>
            </a:p>
          </p:txBody>
        </p:sp>
        <p:sp>
          <p:nvSpPr>
            <p:cNvPr id="1540" name="tx1540"/>
            <p:cNvSpPr/>
            <p:nvPr/>
          </p:nvSpPr>
          <p:spPr>
            <a:xfrm>
              <a:off x="8731955" y="34105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30</a:t>
              </a:r>
            </a:p>
          </p:txBody>
        </p:sp>
        <p:sp>
          <p:nvSpPr>
            <p:cNvPr id="1541" name="tx1541"/>
            <p:cNvSpPr/>
            <p:nvPr/>
          </p:nvSpPr>
          <p:spPr>
            <a:xfrm>
              <a:off x="8731955" y="22101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54</a:t>
              </a:r>
            </a:p>
          </p:txBody>
        </p:sp>
        <p:sp>
          <p:nvSpPr>
            <p:cNvPr id="1542" name="tx1542"/>
            <p:cNvSpPr/>
            <p:nvPr/>
          </p:nvSpPr>
          <p:spPr>
            <a:xfrm>
              <a:off x="8731955" y="43858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16</a:t>
              </a:r>
            </a:p>
          </p:txBody>
        </p:sp>
        <p:sp>
          <p:nvSpPr>
            <p:cNvPr id="1543" name="tx1543"/>
            <p:cNvSpPr/>
            <p:nvPr/>
          </p:nvSpPr>
          <p:spPr>
            <a:xfrm>
              <a:off x="8752026" y="558633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a:t>
              </a:r>
            </a:p>
          </p:txBody>
        </p:sp>
        <p:sp>
          <p:nvSpPr>
            <p:cNvPr id="1544" name="tx1544"/>
            <p:cNvSpPr/>
            <p:nvPr/>
          </p:nvSpPr>
          <p:spPr>
            <a:xfrm>
              <a:off x="8731955" y="26602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10</a:t>
              </a:r>
            </a:p>
          </p:txBody>
        </p:sp>
        <p:sp>
          <p:nvSpPr>
            <p:cNvPr id="1545" name="tx1545"/>
            <p:cNvSpPr/>
            <p:nvPr/>
          </p:nvSpPr>
          <p:spPr>
            <a:xfrm>
              <a:off x="8731955" y="386070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23</a:t>
              </a:r>
            </a:p>
          </p:txBody>
        </p:sp>
        <p:sp>
          <p:nvSpPr>
            <p:cNvPr id="1546" name="tx1546"/>
            <p:cNvSpPr/>
            <p:nvPr/>
          </p:nvSpPr>
          <p:spPr>
            <a:xfrm>
              <a:off x="8731955" y="46109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15</a:t>
              </a:r>
            </a:p>
          </p:txBody>
        </p:sp>
        <p:sp>
          <p:nvSpPr>
            <p:cNvPr id="1547" name="tx1547"/>
            <p:cNvSpPr/>
            <p:nvPr/>
          </p:nvSpPr>
          <p:spPr>
            <a:xfrm>
              <a:off x="8752026" y="3035405"/>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1</a:t>
              </a:r>
            </a:p>
          </p:txBody>
        </p:sp>
        <p:sp>
          <p:nvSpPr>
            <p:cNvPr id="1548" name="tx1548"/>
            <p:cNvSpPr/>
            <p:nvPr/>
          </p:nvSpPr>
          <p:spPr>
            <a:xfrm>
              <a:off x="8731955" y="566136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13</a:t>
              </a:r>
            </a:p>
          </p:txBody>
        </p:sp>
        <p:sp>
          <p:nvSpPr>
            <p:cNvPr id="1549" name="tx1549"/>
            <p:cNvSpPr/>
            <p:nvPr/>
          </p:nvSpPr>
          <p:spPr>
            <a:xfrm>
              <a:off x="8731955" y="49861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57</a:t>
              </a:r>
            </a:p>
          </p:txBody>
        </p:sp>
        <p:sp>
          <p:nvSpPr>
            <p:cNvPr id="1550" name="tx1550"/>
            <p:cNvSpPr/>
            <p:nvPr/>
          </p:nvSpPr>
          <p:spPr>
            <a:xfrm>
              <a:off x="8731955" y="35605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21</a:t>
              </a:r>
            </a:p>
          </p:txBody>
        </p:sp>
        <p:sp>
          <p:nvSpPr>
            <p:cNvPr id="1551" name="tx1551"/>
            <p:cNvSpPr/>
            <p:nvPr/>
          </p:nvSpPr>
          <p:spPr>
            <a:xfrm>
              <a:off x="8731955" y="51361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42</a:t>
              </a:r>
            </a:p>
          </p:txBody>
        </p:sp>
        <p:sp>
          <p:nvSpPr>
            <p:cNvPr id="1552" name="tx1552"/>
            <p:cNvSpPr/>
            <p:nvPr/>
          </p:nvSpPr>
          <p:spPr>
            <a:xfrm>
              <a:off x="8731955" y="34855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15</a:t>
              </a:r>
            </a:p>
          </p:txBody>
        </p:sp>
        <p:sp>
          <p:nvSpPr>
            <p:cNvPr id="1553" name="tx1553"/>
            <p:cNvSpPr/>
            <p:nvPr/>
          </p:nvSpPr>
          <p:spPr>
            <a:xfrm>
              <a:off x="8731955" y="29603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34</a:t>
              </a:r>
            </a:p>
          </p:txBody>
        </p:sp>
        <p:sp>
          <p:nvSpPr>
            <p:cNvPr id="1554" name="tx1554"/>
            <p:cNvSpPr/>
            <p:nvPr/>
          </p:nvSpPr>
          <p:spPr>
            <a:xfrm>
              <a:off x="8731955" y="416081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51</a:t>
              </a:r>
            </a:p>
          </p:txBody>
        </p:sp>
        <p:sp>
          <p:nvSpPr>
            <p:cNvPr id="1555" name="tx1555"/>
            <p:cNvSpPr/>
            <p:nvPr/>
          </p:nvSpPr>
          <p:spPr>
            <a:xfrm>
              <a:off x="8731955" y="22851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57</a:t>
              </a:r>
            </a:p>
          </p:txBody>
        </p:sp>
        <p:sp>
          <p:nvSpPr>
            <p:cNvPr id="1556" name="tx1556"/>
            <p:cNvSpPr/>
            <p:nvPr/>
          </p:nvSpPr>
          <p:spPr>
            <a:xfrm>
              <a:off x="1597056" y="847885"/>
              <a:ext cx="2421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BCG</a:t>
              </a:r>
            </a:p>
          </p:txBody>
        </p:sp>
        <p:sp>
          <p:nvSpPr>
            <p:cNvPr id="1557" name="tx1557"/>
            <p:cNvSpPr/>
            <p:nvPr/>
          </p:nvSpPr>
          <p:spPr>
            <a:xfrm>
              <a:off x="2044950" y="847885"/>
              <a:ext cx="3540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HepBB</a:t>
              </a:r>
            </a:p>
          </p:txBody>
        </p:sp>
        <p:sp>
          <p:nvSpPr>
            <p:cNvPr id="1558" name="tx1558"/>
            <p:cNvSpPr/>
            <p:nvPr/>
          </p:nvSpPr>
          <p:spPr>
            <a:xfrm>
              <a:off x="2583050" y="847885"/>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DTP1</a:t>
              </a:r>
            </a:p>
          </p:txBody>
        </p:sp>
        <p:sp>
          <p:nvSpPr>
            <p:cNvPr id="1559" name="tx1559"/>
            <p:cNvSpPr/>
            <p:nvPr/>
          </p:nvSpPr>
          <p:spPr>
            <a:xfrm>
              <a:off x="3086905" y="847885"/>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DTP3</a:t>
              </a:r>
            </a:p>
          </p:txBody>
        </p:sp>
        <p:sp>
          <p:nvSpPr>
            <p:cNvPr id="1560" name="tx1560"/>
            <p:cNvSpPr/>
            <p:nvPr/>
          </p:nvSpPr>
          <p:spPr>
            <a:xfrm>
              <a:off x="3618649" y="847885"/>
              <a:ext cx="2297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Hib3</a:t>
              </a:r>
            </a:p>
          </p:txBody>
        </p:sp>
        <p:sp>
          <p:nvSpPr>
            <p:cNvPr id="1561" name="tx1561"/>
            <p:cNvSpPr/>
            <p:nvPr/>
          </p:nvSpPr>
          <p:spPr>
            <a:xfrm>
              <a:off x="4066544" y="847885"/>
              <a:ext cx="3417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HepB3</a:t>
              </a:r>
            </a:p>
          </p:txBody>
        </p:sp>
        <p:sp>
          <p:nvSpPr>
            <p:cNvPr id="1562" name="tx1562"/>
            <p:cNvSpPr/>
            <p:nvPr/>
          </p:nvSpPr>
          <p:spPr>
            <a:xfrm>
              <a:off x="4586081" y="847885"/>
              <a:ext cx="3103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PCVC</a:t>
              </a:r>
            </a:p>
          </p:txBody>
        </p:sp>
        <p:sp>
          <p:nvSpPr>
            <p:cNvPr id="1563" name="tx1563"/>
            <p:cNvSpPr/>
            <p:nvPr/>
          </p:nvSpPr>
          <p:spPr>
            <a:xfrm>
              <a:off x="5086736" y="847885"/>
              <a:ext cx="3167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RotaC</a:t>
              </a:r>
            </a:p>
          </p:txBody>
        </p:sp>
        <p:sp>
          <p:nvSpPr>
            <p:cNvPr id="1564" name="tx1564"/>
            <p:cNvSpPr/>
            <p:nvPr/>
          </p:nvSpPr>
          <p:spPr>
            <a:xfrm>
              <a:off x="5627807" y="847885"/>
              <a:ext cx="2423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IPV1</a:t>
              </a:r>
            </a:p>
          </p:txBody>
        </p:sp>
        <p:sp>
          <p:nvSpPr>
            <p:cNvPr id="1565" name="tx1565"/>
            <p:cNvSpPr/>
            <p:nvPr/>
          </p:nvSpPr>
          <p:spPr>
            <a:xfrm>
              <a:off x="6122427" y="847885"/>
              <a:ext cx="2607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IPVC</a:t>
              </a:r>
            </a:p>
          </p:txBody>
        </p:sp>
        <p:sp>
          <p:nvSpPr>
            <p:cNvPr id="1566" name="tx1566"/>
            <p:cNvSpPr/>
            <p:nvPr/>
          </p:nvSpPr>
          <p:spPr>
            <a:xfrm>
              <a:off x="6601456" y="847885"/>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MCV1</a:t>
              </a:r>
            </a:p>
          </p:txBody>
        </p:sp>
        <p:sp>
          <p:nvSpPr>
            <p:cNvPr id="1567" name="tx1567"/>
            <p:cNvSpPr/>
            <p:nvPr/>
          </p:nvSpPr>
          <p:spPr>
            <a:xfrm>
              <a:off x="7111530" y="847885"/>
              <a:ext cx="2980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RCV1</a:t>
              </a:r>
            </a:p>
          </p:txBody>
        </p:sp>
        <p:sp>
          <p:nvSpPr>
            <p:cNvPr id="1568" name="tx1568"/>
            <p:cNvSpPr/>
            <p:nvPr/>
          </p:nvSpPr>
          <p:spPr>
            <a:xfrm>
              <a:off x="7609167" y="847885"/>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MCV2</a:t>
              </a:r>
            </a:p>
          </p:txBody>
        </p:sp>
        <p:sp>
          <p:nvSpPr>
            <p:cNvPr id="1569" name="tx1569"/>
            <p:cNvSpPr/>
            <p:nvPr/>
          </p:nvSpPr>
          <p:spPr>
            <a:xfrm>
              <a:off x="8159611" y="847885"/>
              <a:ext cx="2172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YFV</a:t>
              </a:r>
            </a:p>
          </p:txBody>
        </p:sp>
        <p:sp>
          <p:nvSpPr>
            <p:cNvPr id="1570" name="tx1570"/>
            <p:cNvSpPr/>
            <p:nvPr/>
          </p:nvSpPr>
          <p:spPr>
            <a:xfrm>
              <a:off x="8629314" y="847885"/>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HPVc</a:t>
              </a:r>
            </a:p>
          </p:txBody>
        </p:sp>
        <p:sp>
          <p:nvSpPr>
            <p:cNvPr id="1571" name="tx1571"/>
            <p:cNvSpPr/>
            <p:nvPr/>
          </p:nvSpPr>
          <p:spPr>
            <a:xfrm>
              <a:off x="997295" y="5646095"/>
              <a:ext cx="35588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Romania</a:t>
              </a:r>
            </a:p>
          </p:txBody>
        </p:sp>
        <p:sp>
          <p:nvSpPr>
            <p:cNvPr id="1572" name="tx1572"/>
            <p:cNvSpPr/>
            <p:nvPr/>
          </p:nvSpPr>
          <p:spPr>
            <a:xfrm>
              <a:off x="1110955" y="5571067"/>
              <a:ext cx="24222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Nauru</a:t>
              </a:r>
            </a:p>
          </p:txBody>
        </p:sp>
        <p:sp>
          <p:nvSpPr>
            <p:cNvPr id="1573" name="tx1573"/>
            <p:cNvSpPr/>
            <p:nvPr/>
          </p:nvSpPr>
          <p:spPr>
            <a:xfrm>
              <a:off x="1021983" y="5496040"/>
              <a:ext cx="33119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Panama</a:t>
              </a:r>
            </a:p>
          </p:txBody>
        </p:sp>
        <p:sp>
          <p:nvSpPr>
            <p:cNvPr id="1574" name="tx1574"/>
            <p:cNvSpPr/>
            <p:nvPr/>
          </p:nvSpPr>
          <p:spPr>
            <a:xfrm>
              <a:off x="977544" y="5421012"/>
              <a:ext cx="37563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Bahamas</a:t>
              </a:r>
            </a:p>
          </p:txBody>
        </p:sp>
        <p:sp>
          <p:nvSpPr>
            <p:cNvPr id="1575" name="tx1575"/>
            <p:cNvSpPr/>
            <p:nvPr/>
          </p:nvSpPr>
          <p:spPr>
            <a:xfrm>
              <a:off x="1026921" y="5345985"/>
              <a:ext cx="32625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Bulgaria</a:t>
              </a:r>
            </a:p>
          </p:txBody>
        </p:sp>
        <p:sp>
          <p:nvSpPr>
            <p:cNvPr id="1576" name="tx1576"/>
            <p:cNvSpPr/>
            <p:nvPr/>
          </p:nvSpPr>
          <p:spPr>
            <a:xfrm>
              <a:off x="1056639" y="5270958"/>
              <a:ext cx="29653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Estonia</a:t>
              </a:r>
            </a:p>
          </p:txBody>
        </p:sp>
        <p:sp>
          <p:nvSpPr>
            <p:cNvPr id="1577" name="tx1577"/>
            <p:cNvSpPr/>
            <p:nvPr/>
          </p:nvSpPr>
          <p:spPr>
            <a:xfrm>
              <a:off x="1076482" y="5195930"/>
              <a:ext cx="2766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Austria</a:t>
              </a:r>
            </a:p>
          </p:txBody>
        </p:sp>
        <p:sp>
          <p:nvSpPr>
            <p:cNvPr id="1578" name="tx1578"/>
            <p:cNvSpPr/>
            <p:nvPr/>
          </p:nvSpPr>
          <p:spPr>
            <a:xfrm>
              <a:off x="1012108" y="5120903"/>
              <a:ext cx="34107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Slovenia</a:t>
              </a:r>
            </a:p>
          </p:txBody>
        </p:sp>
        <p:sp>
          <p:nvSpPr>
            <p:cNvPr id="1579" name="tx1579"/>
            <p:cNvSpPr/>
            <p:nvPr/>
          </p:nvSpPr>
          <p:spPr>
            <a:xfrm>
              <a:off x="1061577" y="5045875"/>
              <a:ext cx="29160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Greece</a:t>
              </a:r>
            </a:p>
          </p:txBody>
        </p:sp>
        <p:sp>
          <p:nvSpPr>
            <p:cNvPr id="1580" name="tx1580"/>
            <p:cNvSpPr/>
            <p:nvPr/>
          </p:nvSpPr>
          <p:spPr>
            <a:xfrm>
              <a:off x="898448" y="4970848"/>
              <a:ext cx="15819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San</a:t>
              </a:r>
            </a:p>
          </p:txBody>
        </p:sp>
        <p:sp>
          <p:nvSpPr>
            <p:cNvPr id="1581" name="tx1581"/>
            <p:cNvSpPr/>
            <p:nvPr/>
          </p:nvSpPr>
          <p:spPr>
            <a:xfrm>
              <a:off x="1081328" y="4970848"/>
              <a:ext cx="27185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Marino</a:t>
              </a:r>
            </a:p>
          </p:txBody>
        </p:sp>
        <p:sp>
          <p:nvSpPr>
            <p:cNvPr id="1582" name="tx1582"/>
            <p:cNvSpPr/>
            <p:nvPr/>
          </p:nvSpPr>
          <p:spPr>
            <a:xfrm>
              <a:off x="695726" y="4895820"/>
              <a:ext cx="15325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The</a:t>
              </a:r>
            </a:p>
          </p:txBody>
        </p:sp>
        <p:sp>
          <p:nvSpPr>
            <p:cNvPr id="1583" name="tx1583"/>
            <p:cNvSpPr/>
            <p:nvPr/>
          </p:nvSpPr>
          <p:spPr>
            <a:xfrm>
              <a:off x="873668" y="4895820"/>
              <a:ext cx="47951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Netherlands</a:t>
              </a:r>
            </a:p>
          </p:txBody>
        </p:sp>
        <p:sp>
          <p:nvSpPr>
            <p:cNvPr id="1584" name="tx1584"/>
            <p:cNvSpPr/>
            <p:nvPr/>
          </p:nvSpPr>
          <p:spPr>
            <a:xfrm>
              <a:off x="517600" y="4820793"/>
              <a:ext cx="30156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Antigua</a:t>
              </a:r>
            </a:p>
          </p:txBody>
        </p:sp>
        <p:sp>
          <p:nvSpPr>
            <p:cNvPr id="1585" name="tx1585"/>
            <p:cNvSpPr/>
            <p:nvPr/>
          </p:nvSpPr>
          <p:spPr>
            <a:xfrm>
              <a:off x="843858" y="4820793"/>
              <a:ext cx="14840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and</a:t>
              </a:r>
            </a:p>
          </p:txBody>
        </p:sp>
        <p:sp>
          <p:nvSpPr>
            <p:cNvPr id="1586" name="tx1586"/>
            <p:cNvSpPr/>
            <p:nvPr/>
          </p:nvSpPr>
          <p:spPr>
            <a:xfrm>
              <a:off x="1016954" y="4820793"/>
              <a:ext cx="33622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Barbuda</a:t>
              </a:r>
            </a:p>
          </p:txBody>
        </p:sp>
        <p:sp>
          <p:nvSpPr>
            <p:cNvPr id="1587" name="tx1587"/>
            <p:cNvSpPr/>
            <p:nvPr/>
          </p:nvSpPr>
          <p:spPr>
            <a:xfrm>
              <a:off x="893602" y="4745766"/>
              <a:ext cx="45957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Switzerland</a:t>
              </a:r>
            </a:p>
          </p:txBody>
        </p:sp>
        <p:sp>
          <p:nvSpPr>
            <p:cNvPr id="1588" name="tx1588"/>
            <p:cNvSpPr/>
            <p:nvPr/>
          </p:nvSpPr>
          <p:spPr>
            <a:xfrm>
              <a:off x="972514" y="4670738"/>
              <a:ext cx="38066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Barbados</a:t>
              </a:r>
            </a:p>
          </p:txBody>
        </p:sp>
        <p:sp>
          <p:nvSpPr>
            <p:cNvPr id="1589" name="tx1589"/>
            <p:cNvSpPr/>
            <p:nvPr/>
          </p:nvSpPr>
          <p:spPr>
            <a:xfrm>
              <a:off x="1076299" y="4595711"/>
              <a:ext cx="27688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Poland</a:t>
              </a:r>
            </a:p>
          </p:txBody>
        </p:sp>
        <p:sp>
          <p:nvSpPr>
            <p:cNvPr id="1590" name="tx1590"/>
            <p:cNvSpPr/>
            <p:nvPr/>
          </p:nvSpPr>
          <p:spPr>
            <a:xfrm>
              <a:off x="987511" y="4520683"/>
              <a:ext cx="36566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Germany</a:t>
              </a:r>
            </a:p>
          </p:txBody>
        </p:sp>
        <p:sp>
          <p:nvSpPr>
            <p:cNvPr id="1591" name="tx1591"/>
            <p:cNvSpPr/>
            <p:nvPr/>
          </p:nvSpPr>
          <p:spPr>
            <a:xfrm>
              <a:off x="992174" y="4445656"/>
              <a:ext cx="36100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Lithuania</a:t>
              </a:r>
            </a:p>
          </p:txBody>
        </p:sp>
        <p:sp>
          <p:nvSpPr>
            <p:cNvPr id="1592" name="tx1592"/>
            <p:cNvSpPr/>
            <p:nvPr/>
          </p:nvSpPr>
          <p:spPr>
            <a:xfrm>
              <a:off x="1036797" y="4370628"/>
              <a:ext cx="31638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Monaco</a:t>
              </a:r>
            </a:p>
          </p:txBody>
        </p:sp>
        <p:sp>
          <p:nvSpPr>
            <p:cNvPr id="1593" name="tx1593"/>
            <p:cNvSpPr/>
            <p:nvPr/>
          </p:nvSpPr>
          <p:spPr>
            <a:xfrm>
              <a:off x="829228" y="4295601"/>
              <a:ext cx="17785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New</a:t>
              </a:r>
            </a:p>
          </p:txBody>
        </p:sp>
        <p:sp>
          <p:nvSpPr>
            <p:cNvPr id="1594" name="tx1594"/>
            <p:cNvSpPr/>
            <p:nvPr/>
          </p:nvSpPr>
          <p:spPr>
            <a:xfrm>
              <a:off x="1031768" y="4295601"/>
              <a:ext cx="32141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Zealand</a:t>
              </a:r>
            </a:p>
          </p:txBody>
        </p:sp>
        <p:sp>
          <p:nvSpPr>
            <p:cNvPr id="1595" name="tx1595"/>
            <p:cNvSpPr/>
            <p:nvPr/>
          </p:nvSpPr>
          <p:spPr>
            <a:xfrm>
              <a:off x="1007262" y="4220573"/>
              <a:ext cx="34591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Australia</a:t>
              </a:r>
            </a:p>
          </p:txBody>
        </p:sp>
        <p:sp>
          <p:nvSpPr>
            <p:cNvPr id="1596" name="tx1596"/>
            <p:cNvSpPr/>
            <p:nvPr/>
          </p:nvSpPr>
          <p:spPr>
            <a:xfrm>
              <a:off x="819444" y="4145546"/>
              <a:ext cx="257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United</a:t>
              </a:r>
            </a:p>
          </p:txBody>
        </p:sp>
        <p:sp>
          <p:nvSpPr>
            <p:cNvPr id="1597" name="tx1597"/>
            <p:cNvSpPr/>
            <p:nvPr/>
          </p:nvSpPr>
          <p:spPr>
            <a:xfrm>
              <a:off x="1101171" y="4145546"/>
              <a:ext cx="25200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States</a:t>
              </a:r>
            </a:p>
          </p:txBody>
        </p:sp>
        <p:sp>
          <p:nvSpPr>
            <p:cNvPr id="1598" name="tx1598"/>
            <p:cNvSpPr/>
            <p:nvPr/>
          </p:nvSpPr>
          <p:spPr>
            <a:xfrm>
              <a:off x="1066515" y="4070519"/>
              <a:ext cx="28666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Croatia</a:t>
              </a:r>
            </a:p>
          </p:txBody>
        </p:sp>
        <p:sp>
          <p:nvSpPr>
            <p:cNvPr id="1599" name="tx1599"/>
            <p:cNvSpPr/>
            <p:nvPr/>
          </p:nvSpPr>
          <p:spPr>
            <a:xfrm>
              <a:off x="1190142" y="3995491"/>
              <a:ext cx="163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Italy</a:t>
              </a:r>
            </a:p>
          </p:txBody>
        </p:sp>
        <p:sp>
          <p:nvSpPr>
            <p:cNvPr id="1600" name="tx1600"/>
            <p:cNvSpPr/>
            <p:nvPr/>
          </p:nvSpPr>
          <p:spPr>
            <a:xfrm>
              <a:off x="1081237" y="3920464"/>
              <a:ext cx="27194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Ireland</a:t>
              </a:r>
            </a:p>
          </p:txBody>
        </p:sp>
        <p:sp>
          <p:nvSpPr>
            <p:cNvPr id="1601" name="tx1601"/>
            <p:cNvSpPr/>
            <p:nvPr/>
          </p:nvSpPr>
          <p:spPr>
            <a:xfrm>
              <a:off x="1125768" y="3845436"/>
              <a:ext cx="22741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Palau</a:t>
              </a:r>
            </a:p>
          </p:txBody>
        </p:sp>
        <p:sp>
          <p:nvSpPr>
            <p:cNvPr id="1602" name="tx1602"/>
            <p:cNvSpPr/>
            <p:nvPr/>
          </p:nvSpPr>
          <p:spPr>
            <a:xfrm>
              <a:off x="1076390" y="3770409"/>
              <a:ext cx="27678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France</a:t>
              </a:r>
            </a:p>
          </p:txBody>
        </p:sp>
        <p:sp>
          <p:nvSpPr>
            <p:cNvPr id="1603" name="tx1603"/>
            <p:cNvSpPr/>
            <p:nvPr/>
          </p:nvSpPr>
          <p:spPr>
            <a:xfrm>
              <a:off x="720506" y="3695381"/>
              <a:ext cx="257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United</a:t>
              </a:r>
            </a:p>
          </p:txBody>
        </p:sp>
        <p:sp>
          <p:nvSpPr>
            <p:cNvPr id="1604" name="tx1604"/>
            <p:cNvSpPr/>
            <p:nvPr/>
          </p:nvSpPr>
          <p:spPr>
            <a:xfrm>
              <a:off x="1002232" y="3695381"/>
              <a:ext cx="3509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Kingdom</a:t>
              </a:r>
            </a:p>
          </p:txBody>
        </p:sp>
        <p:sp>
          <p:nvSpPr>
            <p:cNvPr id="1605" name="tx1605"/>
            <p:cNvSpPr/>
            <p:nvPr/>
          </p:nvSpPr>
          <p:spPr>
            <a:xfrm>
              <a:off x="1041643" y="3620354"/>
              <a:ext cx="31153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Canada</a:t>
              </a:r>
            </a:p>
          </p:txBody>
        </p:sp>
        <p:sp>
          <p:nvSpPr>
            <p:cNvPr id="1606" name="tx1606"/>
            <p:cNvSpPr/>
            <p:nvPr/>
          </p:nvSpPr>
          <p:spPr>
            <a:xfrm>
              <a:off x="1017137" y="3545326"/>
              <a:ext cx="33604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Slovakia</a:t>
              </a:r>
            </a:p>
          </p:txBody>
        </p:sp>
        <p:sp>
          <p:nvSpPr>
            <p:cNvPr id="1607" name="tx1607"/>
            <p:cNvSpPr/>
            <p:nvPr/>
          </p:nvSpPr>
          <p:spPr>
            <a:xfrm>
              <a:off x="545581" y="3470299"/>
              <a:ext cx="3180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Trinidad</a:t>
              </a:r>
            </a:p>
          </p:txBody>
        </p:sp>
        <p:sp>
          <p:nvSpPr>
            <p:cNvPr id="1608" name="tx1608"/>
            <p:cNvSpPr/>
            <p:nvPr/>
          </p:nvSpPr>
          <p:spPr>
            <a:xfrm>
              <a:off x="888298" y="3470299"/>
              <a:ext cx="14840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and</a:t>
              </a:r>
            </a:p>
          </p:txBody>
        </p:sp>
        <p:sp>
          <p:nvSpPr>
            <p:cNvPr id="1609" name="tx1609"/>
            <p:cNvSpPr/>
            <p:nvPr/>
          </p:nvSpPr>
          <p:spPr>
            <a:xfrm>
              <a:off x="1061394" y="3470299"/>
              <a:ext cx="29178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Tobago</a:t>
              </a:r>
            </a:p>
          </p:txBody>
        </p:sp>
        <p:sp>
          <p:nvSpPr>
            <p:cNvPr id="1610" name="tx1610"/>
            <p:cNvSpPr/>
            <p:nvPr/>
          </p:nvSpPr>
          <p:spPr>
            <a:xfrm>
              <a:off x="1110863" y="3395272"/>
              <a:ext cx="24231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Japan</a:t>
              </a:r>
            </a:p>
          </p:txBody>
        </p:sp>
        <p:sp>
          <p:nvSpPr>
            <p:cNvPr id="1611" name="tx1611"/>
            <p:cNvSpPr/>
            <p:nvPr/>
          </p:nvSpPr>
          <p:spPr>
            <a:xfrm>
              <a:off x="582066" y="3320244"/>
              <a:ext cx="3212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Russian</a:t>
              </a:r>
            </a:p>
          </p:txBody>
        </p:sp>
        <p:sp>
          <p:nvSpPr>
            <p:cNvPr id="1612" name="tx1612"/>
            <p:cNvSpPr/>
            <p:nvPr/>
          </p:nvSpPr>
          <p:spPr>
            <a:xfrm>
              <a:off x="927983" y="3320244"/>
              <a:ext cx="42519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Federation</a:t>
              </a:r>
            </a:p>
          </p:txBody>
        </p:sp>
        <p:sp>
          <p:nvSpPr>
            <p:cNvPr id="1613" name="tx1613"/>
            <p:cNvSpPr/>
            <p:nvPr/>
          </p:nvSpPr>
          <p:spPr>
            <a:xfrm>
              <a:off x="1031950" y="3245217"/>
              <a:ext cx="3212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Czechia</a:t>
              </a:r>
            </a:p>
          </p:txBody>
        </p:sp>
        <p:sp>
          <p:nvSpPr>
            <p:cNvPr id="1614" name="tx1614"/>
            <p:cNvSpPr/>
            <p:nvPr/>
          </p:nvSpPr>
          <p:spPr>
            <a:xfrm>
              <a:off x="1066423" y="3170189"/>
              <a:ext cx="28675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Iceland</a:t>
              </a:r>
            </a:p>
          </p:txBody>
        </p:sp>
        <p:sp>
          <p:nvSpPr>
            <p:cNvPr id="1615" name="tx1615"/>
            <p:cNvSpPr/>
            <p:nvPr/>
          </p:nvSpPr>
          <p:spPr>
            <a:xfrm>
              <a:off x="1061486" y="3095162"/>
              <a:ext cx="29169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Finland</a:t>
              </a:r>
            </a:p>
          </p:txBody>
        </p:sp>
        <p:sp>
          <p:nvSpPr>
            <p:cNvPr id="1616" name="tx1616"/>
            <p:cNvSpPr/>
            <p:nvPr/>
          </p:nvSpPr>
          <p:spPr>
            <a:xfrm>
              <a:off x="1130797" y="3020134"/>
              <a:ext cx="22238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Qatar</a:t>
              </a:r>
            </a:p>
          </p:txBody>
        </p:sp>
        <p:sp>
          <p:nvSpPr>
            <p:cNvPr id="1617" name="tx1617"/>
            <p:cNvSpPr/>
            <p:nvPr/>
          </p:nvSpPr>
          <p:spPr>
            <a:xfrm>
              <a:off x="508182" y="2945107"/>
              <a:ext cx="257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United</a:t>
              </a:r>
            </a:p>
          </p:txBody>
        </p:sp>
        <p:sp>
          <p:nvSpPr>
            <p:cNvPr id="1618" name="tx1618"/>
            <p:cNvSpPr/>
            <p:nvPr/>
          </p:nvSpPr>
          <p:spPr>
            <a:xfrm>
              <a:off x="789909" y="2945107"/>
              <a:ext cx="18781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Arab</a:t>
              </a:r>
            </a:p>
          </p:txBody>
        </p:sp>
        <p:sp>
          <p:nvSpPr>
            <p:cNvPr id="1619" name="tx1619"/>
            <p:cNvSpPr/>
            <p:nvPr/>
          </p:nvSpPr>
          <p:spPr>
            <a:xfrm>
              <a:off x="1002415" y="2945107"/>
              <a:ext cx="35076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Emirates</a:t>
              </a:r>
            </a:p>
          </p:txBody>
        </p:sp>
        <p:sp>
          <p:nvSpPr>
            <p:cNvPr id="1620" name="tx1620"/>
            <p:cNvSpPr/>
            <p:nvPr/>
          </p:nvSpPr>
          <p:spPr>
            <a:xfrm>
              <a:off x="1071544" y="2870080"/>
              <a:ext cx="28163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Cyprus</a:t>
              </a:r>
            </a:p>
          </p:txBody>
        </p:sp>
        <p:sp>
          <p:nvSpPr>
            <p:cNvPr id="1621" name="tx1621"/>
            <p:cNvSpPr/>
            <p:nvPr/>
          </p:nvSpPr>
          <p:spPr>
            <a:xfrm>
              <a:off x="1031950" y="2795052"/>
              <a:ext cx="3212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Belgium</a:t>
              </a:r>
            </a:p>
          </p:txBody>
        </p:sp>
        <p:sp>
          <p:nvSpPr>
            <p:cNvPr id="1622" name="tx1622"/>
            <p:cNvSpPr/>
            <p:nvPr/>
          </p:nvSpPr>
          <p:spPr>
            <a:xfrm>
              <a:off x="1135735" y="2720025"/>
              <a:ext cx="21744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Israel</a:t>
              </a:r>
            </a:p>
          </p:txBody>
        </p:sp>
        <p:sp>
          <p:nvSpPr>
            <p:cNvPr id="1623" name="tx1623"/>
            <p:cNvSpPr/>
            <p:nvPr/>
          </p:nvSpPr>
          <p:spPr>
            <a:xfrm>
              <a:off x="1111046" y="2644997"/>
              <a:ext cx="24213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Oman</a:t>
              </a:r>
            </a:p>
          </p:txBody>
        </p:sp>
        <p:sp>
          <p:nvSpPr>
            <p:cNvPr id="1624" name="tx1624"/>
            <p:cNvSpPr/>
            <p:nvPr/>
          </p:nvSpPr>
          <p:spPr>
            <a:xfrm>
              <a:off x="651651" y="2569970"/>
              <a:ext cx="8394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St</a:t>
              </a:r>
            </a:p>
          </p:txBody>
        </p:sp>
        <p:sp>
          <p:nvSpPr>
            <p:cNvPr id="1625" name="tx1625"/>
            <p:cNvSpPr/>
            <p:nvPr/>
          </p:nvSpPr>
          <p:spPr>
            <a:xfrm>
              <a:off x="760282" y="2569970"/>
              <a:ext cx="17282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Kitts</a:t>
              </a:r>
            </a:p>
          </p:txBody>
        </p:sp>
        <p:sp>
          <p:nvSpPr>
            <p:cNvPr id="1626" name="tx1626"/>
            <p:cNvSpPr/>
            <p:nvPr/>
          </p:nvSpPr>
          <p:spPr>
            <a:xfrm>
              <a:off x="957793" y="2569970"/>
              <a:ext cx="14840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and</a:t>
              </a:r>
            </a:p>
          </p:txBody>
        </p:sp>
        <p:sp>
          <p:nvSpPr>
            <p:cNvPr id="1627" name="tx1627"/>
            <p:cNvSpPr/>
            <p:nvPr/>
          </p:nvSpPr>
          <p:spPr>
            <a:xfrm>
              <a:off x="1130889" y="2569970"/>
              <a:ext cx="22229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Nevis</a:t>
              </a:r>
            </a:p>
          </p:txBody>
        </p:sp>
        <p:sp>
          <p:nvSpPr>
            <p:cNvPr id="1628" name="tx1628"/>
            <p:cNvSpPr/>
            <p:nvPr/>
          </p:nvSpPr>
          <p:spPr>
            <a:xfrm>
              <a:off x="947734" y="2494942"/>
              <a:ext cx="40544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Singapore</a:t>
              </a:r>
            </a:p>
          </p:txBody>
        </p:sp>
        <p:sp>
          <p:nvSpPr>
            <p:cNvPr id="1629" name="tx1629"/>
            <p:cNvSpPr/>
            <p:nvPr/>
          </p:nvSpPr>
          <p:spPr>
            <a:xfrm>
              <a:off x="1125768" y="2419915"/>
              <a:ext cx="22741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Spain</a:t>
              </a:r>
            </a:p>
          </p:txBody>
        </p:sp>
        <p:sp>
          <p:nvSpPr>
            <p:cNvPr id="1630" name="tx1630"/>
            <p:cNvSpPr/>
            <p:nvPr/>
          </p:nvSpPr>
          <p:spPr>
            <a:xfrm>
              <a:off x="918382" y="2344887"/>
              <a:ext cx="23225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Costa</a:t>
              </a:r>
            </a:p>
          </p:txBody>
        </p:sp>
        <p:sp>
          <p:nvSpPr>
            <p:cNvPr id="1631" name="tx1631"/>
            <p:cNvSpPr/>
            <p:nvPr/>
          </p:nvSpPr>
          <p:spPr>
            <a:xfrm>
              <a:off x="1175328" y="2344887"/>
              <a:ext cx="17785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Rica</a:t>
              </a:r>
            </a:p>
          </p:txBody>
        </p:sp>
        <p:sp>
          <p:nvSpPr>
            <p:cNvPr id="1632" name="tx1632"/>
            <p:cNvSpPr/>
            <p:nvPr/>
          </p:nvSpPr>
          <p:spPr>
            <a:xfrm>
              <a:off x="1017046" y="2269860"/>
              <a:ext cx="33613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Uruguay</a:t>
              </a:r>
            </a:p>
          </p:txBody>
        </p:sp>
        <p:sp>
          <p:nvSpPr>
            <p:cNvPr id="1633" name="tx1633"/>
            <p:cNvSpPr/>
            <p:nvPr/>
          </p:nvSpPr>
          <p:spPr>
            <a:xfrm>
              <a:off x="1115892" y="2194833"/>
              <a:ext cx="23728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Latvia</a:t>
              </a:r>
            </a:p>
          </p:txBody>
        </p:sp>
        <p:sp>
          <p:nvSpPr>
            <p:cNvPr id="1634" name="tx1634"/>
            <p:cNvSpPr/>
            <p:nvPr/>
          </p:nvSpPr>
          <p:spPr>
            <a:xfrm>
              <a:off x="1031859" y="2119805"/>
              <a:ext cx="32132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Sweden</a:t>
              </a:r>
            </a:p>
          </p:txBody>
        </p:sp>
        <p:sp>
          <p:nvSpPr>
            <p:cNvPr id="1635" name="tx1635"/>
            <p:cNvSpPr/>
            <p:nvPr/>
          </p:nvSpPr>
          <p:spPr>
            <a:xfrm>
              <a:off x="992448" y="2044778"/>
              <a:ext cx="36073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Denmark</a:t>
              </a:r>
            </a:p>
          </p:txBody>
        </p:sp>
        <p:sp>
          <p:nvSpPr>
            <p:cNvPr id="1636" name="tx1636"/>
            <p:cNvSpPr/>
            <p:nvPr/>
          </p:nvSpPr>
          <p:spPr>
            <a:xfrm>
              <a:off x="646348" y="1969750"/>
              <a:ext cx="34600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Republic</a:t>
              </a:r>
            </a:p>
          </p:txBody>
        </p:sp>
        <p:sp>
          <p:nvSpPr>
            <p:cNvPr id="1637" name="tx1637"/>
            <p:cNvSpPr/>
            <p:nvPr/>
          </p:nvSpPr>
          <p:spPr>
            <a:xfrm>
              <a:off x="1017046" y="1969750"/>
              <a:ext cx="7415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of</a:t>
              </a:r>
            </a:p>
          </p:txBody>
        </p:sp>
        <p:sp>
          <p:nvSpPr>
            <p:cNvPr id="1638" name="tx1638"/>
            <p:cNvSpPr/>
            <p:nvPr/>
          </p:nvSpPr>
          <p:spPr>
            <a:xfrm>
              <a:off x="1115892" y="1969750"/>
              <a:ext cx="23728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Korea</a:t>
              </a:r>
            </a:p>
          </p:txBody>
        </p:sp>
        <p:sp>
          <p:nvSpPr>
            <p:cNvPr id="1639" name="tx1639"/>
            <p:cNvSpPr/>
            <p:nvPr/>
          </p:nvSpPr>
          <p:spPr>
            <a:xfrm>
              <a:off x="1135735" y="1894723"/>
              <a:ext cx="21744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Malta</a:t>
              </a:r>
            </a:p>
          </p:txBody>
        </p:sp>
        <p:sp>
          <p:nvSpPr>
            <p:cNvPr id="1640" name="tx1640"/>
            <p:cNvSpPr/>
            <p:nvPr/>
          </p:nvSpPr>
          <p:spPr>
            <a:xfrm>
              <a:off x="1150548" y="1819695"/>
              <a:ext cx="20263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Chile</a:t>
              </a:r>
            </a:p>
          </p:txBody>
        </p:sp>
        <p:sp>
          <p:nvSpPr>
            <p:cNvPr id="1641" name="tx1641"/>
            <p:cNvSpPr/>
            <p:nvPr/>
          </p:nvSpPr>
          <p:spPr>
            <a:xfrm>
              <a:off x="923228" y="1744668"/>
              <a:ext cx="42995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Seychelles</a:t>
              </a:r>
            </a:p>
          </p:txBody>
        </p:sp>
        <p:sp>
          <p:nvSpPr>
            <p:cNvPr id="1642" name="tx1642"/>
            <p:cNvSpPr/>
            <p:nvPr/>
          </p:nvSpPr>
          <p:spPr>
            <a:xfrm>
              <a:off x="1086357" y="1669640"/>
              <a:ext cx="26682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Kuwait</a:t>
              </a:r>
            </a:p>
          </p:txBody>
        </p:sp>
        <p:sp>
          <p:nvSpPr>
            <p:cNvPr id="1643" name="tx1643"/>
            <p:cNvSpPr/>
            <p:nvPr/>
          </p:nvSpPr>
          <p:spPr>
            <a:xfrm>
              <a:off x="1036797" y="1594613"/>
              <a:ext cx="31638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Andorra</a:t>
              </a:r>
            </a:p>
          </p:txBody>
        </p:sp>
        <p:sp>
          <p:nvSpPr>
            <p:cNvPr id="1644" name="tx1644"/>
            <p:cNvSpPr/>
            <p:nvPr/>
          </p:nvSpPr>
          <p:spPr>
            <a:xfrm>
              <a:off x="1046672" y="1519586"/>
              <a:ext cx="30650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Bahrain</a:t>
              </a:r>
            </a:p>
          </p:txBody>
        </p:sp>
        <p:sp>
          <p:nvSpPr>
            <p:cNvPr id="1645" name="tx1645"/>
            <p:cNvSpPr/>
            <p:nvPr/>
          </p:nvSpPr>
          <p:spPr>
            <a:xfrm>
              <a:off x="1051793" y="1444558"/>
              <a:ext cx="30138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Norway</a:t>
              </a:r>
            </a:p>
          </p:txBody>
        </p:sp>
        <p:sp>
          <p:nvSpPr>
            <p:cNvPr id="1646" name="tx1646"/>
            <p:cNvSpPr/>
            <p:nvPr/>
          </p:nvSpPr>
          <p:spPr>
            <a:xfrm>
              <a:off x="858763" y="1369531"/>
              <a:ext cx="49441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Luxembourg</a:t>
              </a:r>
            </a:p>
          </p:txBody>
        </p:sp>
        <p:sp>
          <p:nvSpPr>
            <p:cNvPr id="1647" name="tx1647"/>
            <p:cNvSpPr/>
            <p:nvPr/>
          </p:nvSpPr>
          <p:spPr>
            <a:xfrm>
              <a:off x="1041735" y="1294503"/>
              <a:ext cx="31144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Guyana</a:t>
              </a:r>
            </a:p>
          </p:txBody>
        </p:sp>
        <p:sp>
          <p:nvSpPr>
            <p:cNvPr id="1648" name="tx1648"/>
            <p:cNvSpPr/>
            <p:nvPr/>
          </p:nvSpPr>
          <p:spPr>
            <a:xfrm>
              <a:off x="1017046" y="1219476"/>
              <a:ext cx="33613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Hungary</a:t>
              </a:r>
            </a:p>
          </p:txBody>
        </p:sp>
        <p:sp>
          <p:nvSpPr>
            <p:cNvPr id="1649" name="tx1649"/>
            <p:cNvSpPr/>
            <p:nvPr/>
          </p:nvSpPr>
          <p:spPr>
            <a:xfrm>
              <a:off x="597062" y="1144448"/>
              <a:ext cx="257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Brunei</a:t>
              </a:r>
            </a:p>
          </p:txBody>
        </p:sp>
        <p:sp>
          <p:nvSpPr>
            <p:cNvPr id="1650" name="tx1650"/>
            <p:cNvSpPr/>
            <p:nvPr/>
          </p:nvSpPr>
          <p:spPr>
            <a:xfrm>
              <a:off x="878788" y="1144448"/>
              <a:ext cx="47439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Darussalam</a:t>
              </a:r>
            </a:p>
          </p:txBody>
        </p:sp>
        <p:sp>
          <p:nvSpPr>
            <p:cNvPr id="1651" name="tx1651"/>
            <p:cNvSpPr/>
            <p:nvPr/>
          </p:nvSpPr>
          <p:spPr>
            <a:xfrm>
              <a:off x="1021983" y="1069421"/>
              <a:ext cx="33119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Portugal</a:t>
              </a:r>
            </a:p>
          </p:txBody>
        </p:sp>
        <p:sp>
          <p:nvSpPr>
            <p:cNvPr id="1652" name="tx1652"/>
            <p:cNvSpPr/>
            <p:nvPr/>
          </p:nvSpPr>
          <p:spPr>
            <a:xfrm>
              <a:off x="844041" y="994394"/>
              <a:ext cx="22741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Saudi</a:t>
              </a:r>
            </a:p>
          </p:txBody>
        </p:sp>
        <p:sp>
          <p:nvSpPr>
            <p:cNvPr id="1653" name="tx1653"/>
            <p:cNvSpPr/>
            <p:nvPr/>
          </p:nvSpPr>
          <p:spPr>
            <a:xfrm>
              <a:off x="1096141" y="994394"/>
              <a:ext cx="257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Arabia</a:t>
              </a:r>
            </a:p>
          </p:txBody>
        </p:sp>
        <p:sp>
          <p:nvSpPr>
            <p:cNvPr id="1654" name="tx1654"/>
            <p:cNvSpPr/>
            <p:nvPr/>
          </p:nvSpPr>
          <p:spPr>
            <a:xfrm>
              <a:off x="3339314" y="6087286"/>
              <a:ext cx="158200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a:t>
              </a:r>
            </a:p>
          </p:txBody>
        </p:sp>
        <p:pic>
          <p:nvPicPr>
            <p:cNvPr id="1655" name="pic1655"/>
            <p:cNvPicPr/>
            <p:nvPr/>
          </p:nvPicPr>
          <p:blipFill>
            <a:blip r:embed="rId2" cstate="print"/>
            <a:stretch>
              <a:fillRect/>
            </a:stretch>
          </p:blipFill>
          <p:spPr>
            <a:xfrm>
              <a:off x="4990906" y="5941026"/>
              <a:ext cx="2160000" cy="219455"/>
            </a:xfrm>
            <a:prstGeom prst="rect">
              <a:avLst/>
            </a:prstGeom>
          </p:spPr>
        </p:pic>
        <p:sp>
          <p:nvSpPr>
            <p:cNvPr id="1656" name="pl1656"/>
            <p:cNvSpPr/>
            <p:nvPr/>
          </p:nvSpPr>
          <p:spPr>
            <a:xfrm>
              <a:off x="499450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657" name="pl1657"/>
            <p:cNvSpPr/>
            <p:nvPr/>
          </p:nvSpPr>
          <p:spPr>
            <a:xfrm>
              <a:off x="628618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658" name="pl1658"/>
            <p:cNvSpPr/>
            <p:nvPr/>
          </p:nvSpPr>
          <p:spPr>
            <a:xfrm>
              <a:off x="650146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659" name="pl1659"/>
            <p:cNvSpPr/>
            <p:nvPr/>
          </p:nvSpPr>
          <p:spPr>
            <a:xfrm>
              <a:off x="671674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660" name="pl1660"/>
            <p:cNvSpPr/>
            <p:nvPr/>
          </p:nvSpPr>
          <p:spPr>
            <a:xfrm>
              <a:off x="693202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661" name="pl1661"/>
            <p:cNvSpPr/>
            <p:nvPr/>
          </p:nvSpPr>
          <p:spPr>
            <a:xfrm>
              <a:off x="7147306"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662" name="pl1662"/>
            <p:cNvSpPr/>
            <p:nvPr/>
          </p:nvSpPr>
          <p:spPr>
            <a:xfrm>
              <a:off x="499450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663" name="pl1663"/>
            <p:cNvSpPr/>
            <p:nvPr/>
          </p:nvSpPr>
          <p:spPr>
            <a:xfrm>
              <a:off x="628618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664" name="pl1664"/>
            <p:cNvSpPr/>
            <p:nvPr/>
          </p:nvSpPr>
          <p:spPr>
            <a:xfrm>
              <a:off x="650146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665" name="pl1665"/>
            <p:cNvSpPr/>
            <p:nvPr/>
          </p:nvSpPr>
          <p:spPr>
            <a:xfrm>
              <a:off x="671674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666" name="pl1666"/>
            <p:cNvSpPr/>
            <p:nvPr/>
          </p:nvSpPr>
          <p:spPr>
            <a:xfrm>
              <a:off x="693202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667" name="pl1667"/>
            <p:cNvSpPr/>
            <p:nvPr/>
          </p:nvSpPr>
          <p:spPr>
            <a:xfrm>
              <a:off x="7147306"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668" name="tx1668"/>
            <p:cNvSpPr/>
            <p:nvPr/>
          </p:nvSpPr>
          <p:spPr>
            <a:xfrm>
              <a:off x="4963417" y="623007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0</a:t>
              </a:r>
            </a:p>
          </p:txBody>
        </p:sp>
        <p:sp>
          <p:nvSpPr>
            <p:cNvPr id="1669" name="tx1669"/>
            <p:cNvSpPr/>
            <p:nvPr/>
          </p:nvSpPr>
          <p:spPr>
            <a:xfrm>
              <a:off x="6224007"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a:t>
              </a:r>
            </a:p>
          </p:txBody>
        </p:sp>
        <p:sp>
          <p:nvSpPr>
            <p:cNvPr id="1670" name="tx1670"/>
            <p:cNvSpPr/>
            <p:nvPr/>
          </p:nvSpPr>
          <p:spPr>
            <a:xfrm>
              <a:off x="6439287"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a:t>
              </a:r>
            </a:p>
          </p:txBody>
        </p:sp>
        <p:sp>
          <p:nvSpPr>
            <p:cNvPr id="1671" name="tx1671"/>
            <p:cNvSpPr/>
            <p:nvPr/>
          </p:nvSpPr>
          <p:spPr>
            <a:xfrm>
              <a:off x="6654567"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a:t>
              </a:r>
            </a:p>
          </p:txBody>
        </p:sp>
        <p:sp>
          <p:nvSpPr>
            <p:cNvPr id="1672" name="tx1672"/>
            <p:cNvSpPr/>
            <p:nvPr/>
          </p:nvSpPr>
          <p:spPr>
            <a:xfrm>
              <a:off x="6869847"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a:t>
              </a:r>
            </a:p>
          </p:txBody>
        </p:sp>
        <p:sp>
          <p:nvSpPr>
            <p:cNvPr id="1673" name="tx1673"/>
            <p:cNvSpPr/>
            <p:nvPr/>
          </p:nvSpPr>
          <p:spPr>
            <a:xfrm>
              <a:off x="7054037" y="6230071"/>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100</a:t>
              </a:r>
            </a:p>
          </p:txBody>
        </p:sp>
        <p:sp>
          <p:nvSpPr>
            <p:cNvPr id="1674" name="tx1674"/>
            <p:cNvSpPr/>
            <p:nvPr/>
          </p:nvSpPr>
          <p:spPr>
            <a:xfrm>
              <a:off x="1415809" y="435349"/>
              <a:ext cx="3103930"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Vaccine coverage, by country, HICs, 2025</a:t>
              </a:r>
            </a:p>
          </p:txBody>
        </p:sp>
        <p:sp>
          <p:nvSpPr>
            <p:cNvPr id="1675" name="tx1675"/>
            <p:cNvSpPr/>
            <p:nvPr/>
          </p:nvSpPr>
          <p:spPr>
            <a:xfrm>
              <a:off x="4912427" y="64727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676" name="tx1676"/>
            <p:cNvSpPr/>
            <p:nvPr/>
          </p:nvSpPr>
          <p:spPr>
            <a:xfrm>
              <a:off x="4550599" y="6593460"/>
              <a:ext cx="4523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Countries ordered based on descending crude average coverage across all vaccines.</a:t>
              </a:r>
            </a:p>
          </p:txBody>
        </p:sp>
      </p:grpSp>
      <p:sp>
        <p:nvSpPr>
          <p:cNvPr id="1677"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heatmap shows vaccine coverage by country and vaccine in 2025.
In 2025, 60 out of 63 countries achieved coverage of 90% or higher in at least one vaccine.
Norway, Portugal, and Saudi Arabia had the highest percentage of vaccines (100%) in the national immunization schedule with coverage of at least 90%, followed by Guyana, Oman, Qatar, and Republic of Korea (93%).
3 countries had not achieved 90% coverage of any vaccine (Estonia, Romania, and San Marino).</a:t>
            </a: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DTP1</a:t>
            </a:r>
          </a:p>
        </p:txBody>
      </p:sp>
    </p:spTree>
  </p:cSld>
  <p:clrMapOvr>
    <a:masterClrMapping/>
  </p:clrMapOvr>
</p:sld>
</file>

<file path=ppt/theme/theme1.xml><?xml version="1.0" encoding="utf-8"?>
<a:theme xmlns:a="http://schemas.openxmlformats.org/drawingml/2006/main" name="Office Theme">
  <a:themeElements>
    <a:clrScheme name="Custom 1">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FFC000"/>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38585AFFD885DF428C5218D542FAA00E" ma:contentTypeVersion="15" ma:contentTypeDescription="Create a new document." ma:contentTypeScope="" ma:versionID="2ce7092bf6284d471f65834f69ffe2cd">
  <xsd:schema xmlns:xsd="http://www.w3.org/2001/XMLSchema" xmlns:xs="http://www.w3.org/2001/XMLSchema" xmlns:p="http://schemas.microsoft.com/office/2006/metadata/properties" xmlns:ns2="5ce71423-0d49-4a04-8822-86064e799dcd" xmlns:ns3="b0dea520-d0da-458e-889e-498bdb6be655" targetNamespace="http://schemas.microsoft.com/office/2006/metadata/properties" ma:root="true" ma:fieldsID="6f9012d175d8336c4d0c4ab7112db183" ns2:_="" ns3:_="">
    <xsd:import namespace="5ce71423-0d49-4a04-8822-86064e799dcd"/>
    <xsd:import namespace="b0dea520-d0da-458e-889e-498bdb6be655"/>
    <xsd:element name="properties">
      <xsd:complexType>
        <xsd:sequence>
          <xsd:element name="documentManagement">
            <xsd:complexType>
              <xsd:all>
                <xsd:element ref="ns2:_dlc_DocId" minOccurs="0"/>
                <xsd:element ref="ns2:_dlc_DocIdUrl" minOccurs="0"/>
                <xsd:element ref="ns2:_dlc_DocIdPersistId" minOccurs="0"/>
                <xsd:element ref="ns3:MediaServiceMetadata" minOccurs="0"/>
                <xsd:element ref="ns3:MediaServiceFastMetadata" minOccurs="0"/>
                <xsd:element ref="ns2:SharedWithUsers" minOccurs="0"/>
                <xsd:element ref="ns2:SharedWithDetails" minOccurs="0"/>
                <xsd:element ref="ns3:MediaServiceObjectDetectorVersions" minOccurs="0"/>
                <xsd:element ref="ns3:lcf76f155ced4ddcb4097134ff3c332f" minOccurs="0"/>
                <xsd:element ref="ns2:TaxCatchAll" minOccurs="0"/>
                <xsd:element ref="ns3:MediaServiceOCR" minOccurs="0"/>
                <xsd:element ref="ns3:MediaServiceGenerationTime" minOccurs="0"/>
                <xsd:element ref="ns3:MediaServiceEventHashCode" minOccurs="0"/>
                <xsd:element ref="ns3:MediaServiceDateTaken" minOccurs="0"/>
                <xsd:element ref="ns3:MediaLengthInSeconds" minOccurs="0"/>
                <xsd:element ref="ns3: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5ce71423-0d49-4a04-8822-86064e799dcd" elementFormDefault="qualified">
    <xsd:import namespace="http://schemas.microsoft.com/office/2006/documentManagement/types"/>
    <xsd:import namespace="http://schemas.microsoft.com/office/infopath/2007/PartnerControls"/>
    <xsd:element name="_dlc_DocId" ma:index="8" nillable="true" ma:displayName="Document ID Value" ma:description="The value of the document ID assigned to this item." ma:indexed="true" ma:internalName="_dlc_DocId" ma:readOnly="true">
      <xsd:simpleType>
        <xsd:restriction base="dms:Text"/>
      </xsd:simpleType>
    </xsd:element>
    <xsd:element name="_dlc_DocIdUrl" ma:index="9" nillable="true" ma:displayName="Document ID" ma:description="Permanent link to this document."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10" nillable="true" ma:displayName="Persist ID" ma:description="Keep ID on add." ma:hidden="true" ma:internalName="_dlc_DocIdPersistId" ma:readOnly="true">
      <xsd:simpleType>
        <xsd:restriction base="dms:Boolean"/>
      </xsd:simpleType>
    </xsd:element>
    <xsd:element name="SharedWithUsers" ma:index="13"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4" nillable="true" ma:displayName="Shared With Details" ma:internalName="SharedWithDetails" ma:readOnly="true">
      <xsd:simpleType>
        <xsd:restriction base="dms:Note">
          <xsd:maxLength value="255"/>
        </xsd:restriction>
      </xsd:simpleType>
    </xsd:element>
    <xsd:element name="TaxCatchAll" ma:index="18" nillable="true" ma:displayName="Taxonomy Catch All Column" ma:hidden="true" ma:list="{f5d00d6a-d4b5-4f9e-9c99-f4c27bb7a1f0}" ma:internalName="TaxCatchAll" ma:showField="CatchAllData" ma:web="5ce71423-0d49-4a04-8822-86064e799dcd">
      <xsd:complexType>
        <xsd:complexContent>
          <xsd:extension base="dms:MultiChoiceLookup">
            <xsd:sequence>
              <xsd:element name="Value" type="dms:Lookup" maxOccurs="unbounded" minOccurs="0" nillable="true"/>
            </xsd:sequence>
          </xsd:extension>
        </xsd:complexContent>
      </xsd:complexType>
    </xsd:element>
  </xsd:schema>
  <xsd:schema xmlns:xsd="http://www.w3.org/2001/XMLSchema" xmlns:xs="http://www.w3.org/2001/XMLSchema" xmlns:dms="http://schemas.microsoft.com/office/2006/documentManagement/types" xmlns:pc="http://schemas.microsoft.com/office/infopath/2007/PartnerControls" targetNamespace="b0dea520-d0da-458e-889e-498bdb6be655" elementFormDefault="qualified">
    <xsd:import namespace="http://schemas.microsoft.com/office/2006/documentManagement/types"/>
    <xsd:import namespace="http://schemas.microsoft.com/office/infopath/2007/PartnerControls"/>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ObjectDetectorVersions" ma:index="15" nillable="true" ma:displayName="MediaServiceObjectDetectorVersions" ma:hidden="true" ma:indexed="true" ma:internalName="MediaServiceObjectDetectorVersions" ma:readOnly="true">
      <xsd:simpleType>
        <xsd:restriction base="dms:Text"/>
      </xsd:simpleType>
    </xsd:element>
    <xsd:element name="lcf76f155ced4ddcb4097134ff3c332f" ma:index="17" nillable="true" ma:taxonomy="true" ma:internalName="lcf76f155ced4ddcb4097134ff3c332f" ma:taxonomyFieldName="MediaServiceImageTags" ma:displayName="Image Tags" ma:readOnly="false" ma:fieldId="{5cf76f15-5ced-4ddc-b409-7134ff3c332f}" ma:taxonomyMulti="true" ma:sspId="73f51738-d318-4883-9d64-4f0bd0ccc55e" ma:termSetId="09814cd3-568e-fe90-9814-8d621ff8fb84" ma:anchorId="fba54fb3-c3e1-fe81-a776-ca4b69148c4d" ma:open="true" ma:isKeyword="false">
      <xsd:complexType>
        <xsd:sequence>
          <xsd:element ref="pc:Terms" minOccurs="0" maxOccurs="1"/>
        </xsd:sequence>
      </xsd:complexType>
    </xsd:element>
    <xsd:element name="MediaServiceOCR" ma:index="19" nillable="true" ma:displayName="Extracted Text" ma:internalName="MediaServiceOCR" ma:readOnly="true">
      <xsd:simpleType>
        <xsd:restriction base="dms:Note">
          <xsd:maxLength value="255"/>
        </xsd:restriction>
      </xsd:simpleType>
    </xsd:element>
    <xsd:element name="MediaServiceGenerationTime" ma:index="20" nillable="true" ma:displayName="MediaServiceGenerationTime" ma:hidden="true" ma:internalName="MediaServiceGenerationTime" ma:readOnly="true">
      <xsd:simpleType>
        <xsd:restriction base="dms:Text"/>
      </xsd:simpleType>
    </xsd:element>
    <xsd:element name="MediaServiceEventHashCode" ma:index="21" nillable="true" ma:displayName="MediaServiceEventHashCode" ma:hidden="true" ma:internalName="MediaServiceEventHashCode" ma:readOnly="true">
      <xsd:simpleType>
        <xsd:restriction base="dms:Text"/>
      </xsd:simpleType>
    </xsd:element>
    <xsd:element name="MediaServiceDateTaken" ma:index="22" nillable="true" ma:displayName="MediaServiceDateTaken" ma:hidden="true" ma:indexed="true" ma:internalName="MediaServiceDateTaken" ma:readOnly="true">
      <xsd:simpleType>
        <xsd:restriction base="dms:Text"/>
      </xsd:simpleType>
    </xsd:element>
    <xsd:element name="MediaLengthInSeconds" ma:index="23" nillable="true" ma:displayName="MediaLengthInSeconds" ma:hidden="true" ma:internalName="MediaLengthInSeconds" ma:readOnly="true">
      <xsd:simpleType>
        <xsd:restriction base="dms:Unknown"/>
      </xsd:simpleType>
    </xsd:element>
    <xsd:element name="MediaServiceSearchProperties" ma:index="24" nillable="true" ma:displayName="MediaServiceSearchProperties" ma:hidden="true" ma:internalName="MediaServiceSearchProperties" ma:readOnly="true">
      <xsd:simpleType>
        <xsd:restriction base="dms:Not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spe:Receivers xmlns:spe="http://schemas.microsoft.com/sharepoint/events">
  <Receiver>
    <Name>Document ID Generator</Name>
    <Synchronization>Synchronous</Synchronization>
    <Type>10001</Type>
    <SequenceNumber>1000</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10002</Type>
    <SequenceNumber>1001</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10004</Type>
    <SequenceNumber>1002</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10006</Type>
    <SequenceNumber>1003</SequenceNumber>
    <Url/>
    <Assembly>Microsoft.Office.DocumentManagement, Version=16.0.0.0, Culture=neutral, PublicKeyToken=71e9bce111e9429c</Assembly>
    <Class>Microsoft.Office.DocumentManagement.Internal.DocIdHandler</Class>
    <Data/>
    <Filter/>
  </Receiver>
</spe:Receivers>
</file>

<file path=customXml/item3.xml><?xml version="1.0" encoding="utf-8"?>
<?mso-contentType ?>
<FormTemplates xmlns="http://schemas.microsoft.com/sharepoint/v3/contenttype/forms">
  <Display>DocumentLibraryForm</Display>
  <Edit>DocumentLibraryForm</Edit>
  <New>DocumentLibraryForm</New>
</FormTemplates>
</file>

<file path=customXml/item4.xml><?xml version="1.0" encoding="utf-8"?>
<p:properties xmlns:p="http://schemas.microsoft.com/office/2006/metadata/properties" xmlns:xsi="http://www.w3.org/2001/XMLSchema-instance" xmlns:pc="http://schemas.microsoft.com/office/infopath/2007/PartnerControls">
  <documentManagement>
    <_dlc_DocId xmlns="5ce71423-0d49-4a04-8822-86064e799dcd">P7TF5XRZ5TZD-1674051314-5660</_dlc_DocId>
    <_dlc_DocIdUrl xmlns="5ce71423-0d49-4a04-8822-86064e799dcd">
      <Url>https://unicef.sharepoint.com/teams/DAPM-DataComm/_layouts/15/DocIdRedir.aspx?ID=P7TF5XRZ5TZD-1674051314-5660</Url>
      <Description>P7TF5XRZ5TZD-1674051314-5660</Description>
    </_dlc_DocIdUrl>
    <lcf76f155ced4ddcb4097134ff3c332f xmlns="b0dea520-d0da-458e-889e-498bdb6be655">
      <Terms xmlns="http://schemas.microsoft.com/office/infopath/2007/PartnerControls"/>
    </lcf76f155ced4ddcb4097134ff3c332f>
    <TaxCatchAll xmlns="5ce71423-0d49-4a04-8822-86064e799dcd" xsi:nil="true"/>
  </documentManagement>
</p:properties>
</file>

<file path=customXml/itemProps1.xml><?xml version="1.0" encoding="utf-8"?>
<ds:datastoreItem xmlns:ds="http://schemas.openxmlformats.org/officeDocument/2006/customXml" ds:itemID="{7C89CEFB-BFE3-47CA-81AD-5E941A155955}"/>
</file>

<file path=customXml/itemProps2.xml><?xml version="1.0" encoding="utf-8"?>
<ds:datastoreItem xmlns:ds="http://schemas.openxmlformats.org/officeDocument/2006/customXml" ds:itemID="{0C7C7A9D-E18A-4991-BF12-11C973F693AE}">
  <ds:schemaRefs>
    <ds:schemaRef ds:uri="http://schemas.microsoft.com/sharepoint/events"/>
  </ds:schemaRefs>
</ds:datastoreItem>
</file>

<file path=customXml/itemProps3.xml><?xml version="1.0" encoding="utf-8"?>
<ds:datastoreItem xmlns:ds="http://schemas.openxmlformats.org/officeDocument/2006/customXml" ds:itemID="{3560F568-2345-4288-B2B8-2D7442A4862E}">
  <ds:schemaRefs>
    <ds:schemaRef ds:uri="http://schemas.microsoft.com/sharepoint/v3/contenttype/forms"/>
  </ds:schemaRefs>
</ds:datastoreItem>
</file>

<file path=customXml/itemProps4.xml><?xml version="1.0" encoding="utf-8"?>
<ds:datastoreItem xmlns:ds="http://schemas.openxmlformats.org/officeDocument/2006/customXml" ds:itemID="{7579213F-FC0F-45F5-9E1A-5D7ECDBF8A40}">
  <ds:schemaRefs>
    <ds:schemaRef ds:uri="http://purl.org/dc/dcmitype/"/>
    <ds:schemaRef ds:uri="http://schemas.microsoft.com/office/infopath/2007/PartnerControls"/>
    <ds:schemaRef ds:uri="http://www.w3.org/XML/1998/namespace"/>
    <ds:schemaRef ds:uri="http://schemas.openxmlformats.org/package/2006/metadata/core-properties"/>
    <ds:schemaRef ds:uri="http://schemas.microsoft.com/office/2006/documentManagement/types"/>
    <ds:schemaRef ds:uri="ae6450c1-f776-41e3-80e5-b5e3b2145961"/>
    <ds:schemaRef ds:uri="http://purl.org/dc/terms/"/>
    <ds:schemaRef ds:uri="ca283e0b-db31-4043-a2ef-b80661bf084a"/>
    <ds:schemaRef ds:uri="http://purl.org/dc/elements/1.1/"/>
    <ds:schemaRef ds:uri="9e17fbd9-fb4c-4d20-9ec4-18aa77a91b0d"/>
    <ds:schemaRef ds:uri="http://schemas.microsoft.com/office/2006/metadata/properties"/>
  </ds:schemaRefs>
</ds:datastoreItem>
</file>

<file path=docProps/app.xml><?xml version="1.0" encoding="utf-8"?>
<Properties xmlns="http://schemas.openxmlformats.org/officeDocument/2006/extended-properties" xmlns:vt="http://schemas.openxmlformats.org/officeDocument/2006/docPropsVTypes">
  <TotalTime>2509</TotalTime>
  <Words>0</Words>
  <Application>Microsoft Office PowerPoint</Application>
  <PresentationFormat>Widescreen</PresentationFormat>
  <Paragraphs>0</Paragraphs>
  <Slides>1</Slides>
  <Notes>0</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1</vt:i4>
      </vt:variant>
    </vt:vector>
  </HeadingPairs>
  <TitlesOfParts>
    <vt:vector size="6" baseType="lpstr">
      <vt:lpstr>Aptos Display</vt:lpstr>
      <vt:lpstr>Arial</vt:lpstr>
      <vt:lpstr>Helvetica</vt:lpstr>
      <vt:lpstr>Roboto</vt:lpstr>
      <vt:lpstr>Office Theme</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Lauren Francis</dc:creator>
  <cp:lastModifiedBy/>
  <cp:revision>8</cp:revision>
  <dcterms:created xsi:type="dcterms:W3CDTF">2024-04-09T17:27:53Z</dcterms:created>
  <dcterms:modified xsi:type="dcterms:W3CDTF">2026-07-17T16:00:03Z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0x01010038585AFFD885DF428C5218D542FAA00E</vt:lpwstr>
  </property>
  <property fmtid="{D5CDD505-2E9C-101B-9397-08002B2CF9AE}" pid="3" name="MediaServiceImageTags">
    <vt:lpwstr/>
  </property>
  <property fmtid="{D5CDD505-2E9C-101B-9397-08002B2CF9AE}" pid="4" name="_dlc_DocIdItemGuid">
    <vt:lpwstr>3c825440-0f0d-4ef1-aa95-2b27bdad47be</vt:lpwstr>
  </property>
</Properties>
</file>